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51.xml" ContentType="application/vnd.openxmlformats-officedocument.presentationml.notesSlide+xml"/>
  <Override PartName="/ppt/ink/ink1.xml" ContentType="application/inkml+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charts/chart3.xml" ContentType="application/vnd.openxmlformats-officedocument.drawingml.chart+xml"/>
  <Override PartName="/ppt/drawings/drawing1.xml" ContentType="application/vnd.openxmlformats-officedocument.drawingml.chartshapes+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charts/chart4.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charts/chart5.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9"/>
  </p:notesMasterIdLst>
  <p:sldIdLst>
    <p:sldId id="256" r:id="rId2"/>
    <p:sldId id="259" r:id="rId3"/>
    <p:sldId id="258" r:id="rId4"/>
    <p:sldId id="260" r:id="rId5"/>
    <p:sldId id="261" r:id="rId6"/>
    <p:sldId id="264" r:id="rId7"/>
    <p:sldId id="263" r:id="rId8"/>
    <p:sldId id="265" r:id="rId9"/>
    <p:sldId id="266" r:id="rId10"/>
    <p:sldId id="267" r:id="rId11"/>
    <p:sldId id="268" r:id="rId12"/>
    <p:sldId id="269" r:id="rId13"/>
    <p:sldId id="271" r:id="rId14"/>
    <p:sldId id="272" r:id="rId15"/>
    <p:sldId id="273" r:id="rId16"/>
    <p:sldId id="274" r:id="rId17"/>
    <p:sldId id="275" r:id="rId18"/>
    <p:sldId id="276" r:id="rId19"/>
    <p:sldId id="277" r:id="rId20"/>
    <p:sldId id="278" r:id="rId21"/>
    <p:sldId id="279" r:id="rId22"/>
    <p:sldId id="339" r:id="rId23"/>
    <p:sldId id="280" r:id="rId24"/>
    <p:sldId id="281" r:id="rId25"/>
    <p:sldId id="283" r:id="rId26"/>
    <p:sldId id="287" r:id="rId27"/>
    <p:sldId id="285" r:id="rId28"/>
    <p:sldId id="286" r:id="rId29"/>
    <p:sldId id="288" r:id="rId30"/>
    <p:sldId id="289" r:id="rId31"/>
    <p:sldId id="290" r:id="rId32"/>
    <p:sldId id="291" r:id="rId33"/>
    <p:sldId id="293" r:id="rId34"/>
    <p:sldId id="341" r:id="rId35"/>
    <p:sldId id="342" r:id="rId36"/>
    <p:sldId id="343" r:id="rId37"/>
    <p:sldId id="345" r:id="rId38"/>
    <p:sldId id="299" r:id="rId39"/>
    <p:sldId id="296" r:id="rId40"/>
    <p:sldId id="298" r:id="rId41"/>
    <p:sldId id="297" r:id="rId42"/>
    <p:sldId id="303" r:id="rId43"/>
    <p:sldId id="304" r:id="rId44"/>
    <p:sldId id="300" r:id="rId45"/>
    <p:sldId id="302" r:id="rId46"/>
    <p:sldId id="305" r:id="rId47"/>
    <p:sldId id="301" r:id="rId48"/>
    <p:sldId id="306" r:id="rId49"/>
    <p:sldId id="307" r:id="rId50"/>
    <p:sldId id="310" r:id="rId51"/>
    <p:sldId id="311" r:id="rId52"/>
    <p:sldId id="312" r:id="rId53"/>
    <p:sldId id="313" r:id="rId54"/>
    <p:sldId id="314" r:id="rId55"/>
    <p:sldId id="346" r:id="rId56"/>
    <p:sldId id="318" r:id="rId57"/>
    <p:sldId id="319" r:id="rId58"/>
    <p:sldId id="315" r:id="rId59"/>
    <p:sldId id="316" r:id="rId60"/>
    <p:sldId id="320" r:id="rId61"/>
    <p:sldId id="321" r:id="rId62"/>
    <p:sldId id="322" r:id="rId63"/>
    <p:sldId id="324" r:id="rId64"/>
    <p:sldId id="323" r:id="rId65"/>
    <p:sldId id="325" r:id="rId66"/>
    <p:sldId id="328" r:id="rId67"/>
    <p:sldId id="327" r:id="rId68"/>
    <p:sldId id="326" r:id="rId69"/>
    <p:sldId id="330" r:id="rId70"/>
    <p:sldId id="331" r:id="rId71"/>
    <p:sldId id="333" r:id="rId72"/>
    <p:sldId id="334" r:id="rId73"/>
    <p:sldId id="335" r:id="rId74"/>
    <p:sldId id="336" r:id="rId75"/>
    <p:sldId id="338" r:id="rId76"/>
    <p:sldId id="347" r:id="rId77"/>
    <p:sldId id="349" r:id="rId78"/>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milio Segundo Pugnaloni" initials="ESP" lastIdx="1" clrIdx="0">
    <p:extLst>
      <p:ext uri="{19B8F6BF-5375-455C-9EA6-DF929625EA0E}">
        <p15:presenceInfo xmlns:p15="http://schemas.microsoft.com/office/powerpoint/2012/main" userId="S::emiliopugnaloni@uca.edu.ar::9a7a42f1-262f-4c05-8f6f-c431fd7a96b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9FB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A999012-B5BD-4F05-9835-9A387098F680}" v="749" dt="2021-05-14T15:28:26.960"/>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7" autoAdjust="0"/>
    <p:restoredTop sz="79963" autoAdjust="0"/>
  </p:normalViewPr>
  <p:slideViewPr>
    <p:cSldViewPr snapToGrid="0">
      <p:cViewPr varScale="1">
        <p:scale>
          <a:sx n="54" d="100"/>
          <a:sy n="54" d="100"/>
        </p:scale>
        <p:origin x="137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commentAuthors" Target="commentAuthors.xml"/><Relationship Id="rId85"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86"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ilio Segundo Pugnaloni" userId="032d52b3-8c99-484b-b758-859a5ca8f942" providerId="ADAL" clId="{BA999012-B5BD-4F05-9835-9A387098F680}"/>
    <pc:docChg chg="undo custSel addSld delSld modSld sldOrd">
      <pc:chgData name="Emilio Segundo Pugnaloni" userId="032d52b3-8c99-484b-b758-859a5ca8f942" providerId="ADAL" clId="{BA999012-B5BD-4F05-9835-9A387098F680}" dt="2021-05-14T15:28:26.960" v="10449"/>
      <pc:docMkLst>
        <pc:docMk/>
      </pc:docMkLst>
      <pc:sldChg chg="modSp mod ord">
        <pc:chgData name="Emilio Segundo Pugnaloni" userId="032d52b3-8c99-484b-b758-859a5ca8f942" providerId="ADAL" clId="{BA999012-B5BD-4F05-9835-9A387098F680}" dt="2021-05-07T12:41:36.346" v="204" actId="6549"/>
        <pc:sldMkLst>
          <pc:docMk/>
          <pc:sldMk cId="2632386827" sldId="258"/>
        </pc:sldMkLst>
        <pc:spChg chg="mod">
          <ac:chgData name="Emilio Segundo Pugnaloni" userId="032d52b3-8c99-484b-b758-859a5ca8f942" providerId="ADAL" clId="{BA999012-B5BD-4F05-9835-9A387098F680}" dt="2021-05-07T12:41:36.346" v="204" actId="6549"/>
          <ac:spMkLst>
            <pc:docMk/>
            <pc:sldMk cId="2632386827" sldId="258"/>
            <ac:spMk id="2" creationId="{7F791AF1-1DCE-4FA3-9566-8CBAC784FEB5}"/>
          </ac:spMkLst>
        </pc:spChg>
      </pc:sldChg>
      <pc:sldChg chg="addSp delSp modSp mod">
        <pc:chgData name="Emilio Segundo Pugnaloni" userId="032d52b3-8c99-484b-b758-859a5ca8f942" providerId="ADAL" clId="{BA999012-B5BD-4F05-9835-9A387098F680}" dt="2021-05-10T18:04:03.283" v="3086" actId="313"/>
        <pc:sldMkLst>
          <pc:docMk/>
          <pc:sldMk cId="1807843487" sldId="259"/>
        </pc:sldMkLst>
        <pc:spChg chg="mod">
          <ac:chgData name="Emilio Segundo Pugnaloni" userId="032d52b3-8c99-484b-b758-859a5ca8f942" providerId="ADAL" clId="{BA999012-B5BD-4F05-9835-9A387098F680}" dt="2021-05-10T18:04:03.283" v="3086" actId="313"/>
          <ac:spMkLst>
            <pc:docMk/>
            <pc:sldMk cId="1807843487" sldId="259"/>
            <ac:spMk id="2" creationId="{7F791AF1-1DCE-4FA3-9566-8CBAC784FEB5}"/>
          </ac:spMkLst>
        </pc:spChg>
        <pc:spChg chg="mod">
          <ac:chgData name="Emilio Segundo Pugnaloni" userId="032d52b3-8c99-484b-b758-859a5ca8f942" providerId="ADAL" clId="{BA999012-B5BD-4F05-9835-9A387098F680}" dt="2021-05-07T12:39:36.676" v="38" actId="1076"/>
          <ac:spMkLst>
            <pc:docMk/>
            <pc:sldMk cId="1807843487" sldId="259"/>
            <ac:spMk id="4" creationId="{89D5E18D-BAB5-4F93-8738-39AF007363B3}"/>
          </ac:spMkLst>
        </pc:spChg>
        <pc:picChg chg="mod">
          <ac:chgData name="Emilio Segundo Pugnaloni" userId="032d52b3-8c99-484b-b758-859a5ca8f942" providerId="ADAL" clId="{BA999012-B5BD-4F05-9835-9A387098F680}" dt="2021-05-07T12:40:04.993" v="75" actId="1076"/>
          <ac:picMkLst>
            <pc:docMk/>
            <pc:sldMk cId="1807843487" sldId="259"/>
            <ac:picMk id="2050" creationId="{5FBBA5B1-52FE-4328-88F8-B940B98D16EA}"/>
          </ac:picMkLst>
        </pc:picChg>
        <pc:picChg chg="mod">
          <ac:chgData name="Emilio Segundo Pugnaloni" userId="032d52b3-8c99-484b-b758-859a5ca8f942" providerId="ADAL" clId="{BA999012-B5BD-4F05-9835-9A387098F680}" dt="2021-05-07T12:40:04.993" v="75" actId="1076"/>
          <ac:picMkLst>
            <pc:docMk/>
            <pc:sldMk cId="1807843487" sldId="259"/>
            <ac:picMk id="2056" creationId="{552C0991-17A5-4473-96AA-A567AD81B44F}"/>
          </ac:picMkLst>
        </pc:picChg>
        <pc:picChg chg="add del mod">
          <ac:chgData name="Emilio Segundo Pugnaloni" userId="032d52b3-8c99-484b-b758-859a5ca8f942" providerId="ADAL" clId="{BA999012-B5BD-4F05-9835-9A387098F680}" dt="2021-05-07T12:40:04.993" v="75" actId="1076"/>
          <ac:picMkLst>
            <pc:docMk/>
            <pc:sldMk cId="1807843487" sldId="259"/>
            <ac:picMk id="2060" creationId="{82564287-5F76-449E-9720-E20A457B240F}"/>
          </ac:picMkLst>
        </pc:picChg>
        <pc:picChg chg="add del mod">
          <ac:chgData name="Emilio Segundo Pugnaloni" userId="032d52b3-8c99-484b-b758-859a5ca8f942" providerId="ADAL" clId="{BA999012-B5BD-4F05-9835-9A387098F680}" dt="2021-05-07T12:40:04.993" v="75" actId="1076"/>
          <ac:picMkLst>
            <pc:docMk/>
            <pc:sldMk cId="1807843487" sldId="259"/>
            <ac:picMk id="2062" creationId="{E4D69CCE-2746-46C6-8498-7FC84676B242}"/>
          </ac:picMkLst>
        </pc:picChg>
        <pc:picChg chg="add del">
          <ac:chgData name="Emilio Segundo Pugnaloni" userId="032d52b3-8c99-484b-b758-859a5ca8f942" providerId="ADAL" clId="{BA999012-B5BD-4F05-9835-9A387098F680}" dt="2021-05-07T12:39:59.201" v="74" actId="478"/>
          <ac:picMkLst>
            <pc:docMk/>
            <pc:sldMk cId="1807843487" sldId="259"/>
            <ac:picMk id="2064" creationId="{F192FD0B-8BCA-47CB-BD37-A59025189740}"/>
          </ac:picMkLst>
        </pc:picChg>
      </pc:sldChg>
      <pc:sldChg chg="modNotesTx">
        <pc:chgData name="Emilio Segundo Pugnaloni" userId="032d52b3-8c99-484b-b758-859a5ca8f942" providerId="ADAL" clId="{BA999012-B5BD-4F05-9835-9A387098F680}" dt="2021-05-11T22:41:45.013" v="3281" actId="313"/>
        <pc:sldMkLst>
          <pc:docMk/>
          <pc:sldMk cId="1068346361" sldId="261"/>
        </pc:sldMkLst>
      </pc:sldChg>
      <pc:sldChg chg="modNotesTx">
        <pc:chgData name="Emilio Segundo Pugnaloni" userId="032d52b3-8c99-484b-b758-859a5ca8f942" providerId="ADAL" clId="{BA999012-B5BD-4F05-9835-9A387098F680}" dt="2021-05-11T22:46:11.683" v="3579"/>
        <pc:sldMkLst>
          <pc:docMk/>
          <pc:sldMk cId="1250220412" sldId="263"/>
        </pc:sldMkLst>
      </pc:sldChg>
      <pc:sldChg chg="delSp mod modNotesTx">
        <pc:chgData name="Emilio Segundo Pugnaloni" userId="032d52b3-8c99-484b-b758-859a5ca8f942" providerId="ADAL" clId="{BA999012-B5BD-4F05-9835-9A387098F680}" dt="2021-05-12T22:40:24.735" v="10392" actId="478"/>
        <pc:sldMkLst>
          <pc:docMk/>
          <pc:sldMk cId="3562131578" sldId="264"/>
        </pc:sldMkLst>
        <pc:spChg chg="del">
          <ac:chgData name="Emilio Segundo Pugnaloni" userId="032d52b3-8c99-484b-b758-859a5ca8f942" providerId="ADAL" clId="{BA999012-B5BD-4F05-9835-9A387098F680}" dt="2021-05-12T22:40:24.735" v="10392" actId="478"/>
          <ac:spMkLst>
            <pc:docMk/>
            <pc:sldMk cId="3562131578" sldId="264"/>
            <ac:spMk id="21" creationId="{B845B5D6-104E-4ABA-A505-16963C17FC5E}"/>
          </ac:spMkLst>
        </pc:spChg>
        <pc:picChg chg="del">
          <ac:chgData name="Emilio Segundo Pugnaloni" userId="032d52b3-8c99-484b-b758-859a5ca8f942" providerId="ADAL" clId="{BA999012-B5BD-4F05-9835-9A387098F680}" dt="2021-05-12T22:40:21.883" v="10391" actId="478"/>
          <ac:picMkLst>
            <pc:docMk/>
            <pc:sldMk cId="3562131578" sldId="264"/>
            <ac:picMk id="23" creationId="{14A001EA-F1BC-4F07-9A65-793408DF3823}"/>
          </ac:picMkLst>
        </pc:picChg>
      </pc:sldChg>
      <pc:sldChg chg="modNotesTx">
        <pc:chgData name="Emilio Segundo Pugnaloni" userId="032d52b3-8c99-484b-b758-859a5ca8f942" providerId="ADAL" clId="{BA999012-B5BD-4F05-9835-9A387098F680}" dt="2021-05-12T22:54:38.732" v="10402" actId="20577"/>
        <pc:sldMkLst>
          <pc:docMk/>
          <pc:sldMk cId="3181690921" sldId="265"/>
        </pc:sldMkLst>
      </pc:sldChg>
      <pc:sldChg chg="modNotesTx">
        <pc:chgData name="Emilio Segundo Pugnaloni" userId="032d52b3-8c99-484b-b758-859a5ca8f942" providerId="ADAL" clId="{BA999012-B5BD-4F05-9835-9A387098F680}" dt="2021-05-11T22:47:37.488" v="3588"/>
        <pc:sldMkLst>
          <pc:docMk/>
          <pc:sldMk cId="2502936371" sldId="266"/>
        </pc:sldMkLst>
      </pc:sldChg>
      <pc:sldChg chg="modSp mod modNotesTx">
        <pc:chgData name="Emilio Segundo Pugnaloni" userId="032d52b3-8c99-484b-b758-859a5ca8f942" providerId="ADAL" clId="{BA999012-B5BD-4F05-9835-9A387098F680}" dt="2021-05-14T14:53:54.585" v="10448" actId="20577"/>
        <pc:sldMkLst>
          <pc:docMk/>
          <pc:sldMk cId="1866785104" sldId="267"/>
        </pc:sldMkLst>
        <pc:spChg chg="mod">
          <ac:chgData name="Emilio Segundo Pugnaloni" userId="032d52b3-8c99-484b-b758-859a5ca8f942" providerId="ADAL" clId="{BA999012-B5BD-4F05-9835-9A387098F680}" dt="2021-05-14T14:53:54.585" v="10448" actId="20577"/>
          <ac:spMkLst>
            <pc:docMk/>
            <pc:sldMk cId="1866785104" sldId="267"/>
            <ac:spMk id="17" creationId="{C7A6A72D-9192-493F-B9E1-53EE793D3ED8}"/>
          </ac:spMkLst>
        </pc:spChg>
      </pc:sldChg>
      <pc:sldChg chg="modNotesTx">
        <pc:chgData name="Emilio Segundo Pugnaloni" userId="032d52b3-8c99-484b-b758-859a5ca8f942" providerId="ADAL" clId="{BA999012-B5BD-4F05-9835-9A387098F680}" dt="2021-05-12T22:55:27.944" v="10405" actId="20577"/>
        <pc:sldMkLst>
          <pc:docMk/>
          <pc:sldMk cId="2582161768" sldId="268"/>
        </pc:sldMkLst>
      </pc:sldChg>
      <pc:sldChg chg="modNotesTx">
        <pc:chgData name="Emilio Segundo Pugnaloni" userId="032d52b3-8c99-484b-b758-859a5ca8f942" providerId="ADAL" clId="{BA999012-B5BD-4F05-9835-9A387098F680}" dt="2021-05-11T22:51:13.480" v="3948" actId="20577"/>
        <pc:sldMkLst>
          <pc:docMk/>
          <pc:sldMk cId="163078846" sldId="269"/>
        </pc:sldMkLst>
      </pc:sldChg>
      <pc:sldChg chg="modSp del mod modNotesTx">
        <pc:chgData name="Emilio Segundo Pugnaloni" userId="032d52b3-8c99-484b-b758-859a5ca8f942" providerId="ADAL" clId="{BA999012-B5BD-4F05-9835-9A387098F680}" dt="2021-05-12T22:52:02.517" v="10393" actId="47"/>
        <pc:sldMkLst>
          <pc:docMk/>
          <pc:sldMk cId="3856532643" sldId="270"/>
        </pc:sldMkLst>
        <pc:spChg chg="mod">
          <ac:chgData name="Emilio Segundo Pugnaloni" userId="032d52b3-8c99-484b-b758-859a5ca8f942" providerId="ADAL" clId="{BA999012-B5BD-4F05-9835-9A387098F680}" dt="2021-05-11T22:57:27.577" v="4071" actId="6549"/>
          <ac:spMkLst>
            <pc:docMk/>
            <pc:sldMk cId="3856532643" sldId="270"/>
            <ac:spMk id="22" creationId="{B178A8A8-593C-4E58-ACD1-259308C2544B}"/>
          </ac:spMkLst>
        </pc:spChg>
      </pc:sldChg>
      <pc:sldChg chg="modSp mod">
        <pc:chgData name="Emilio Segundo Pugnaloni" userId="032d52b3-8c99-484b-b758-859a5ca8f942" providerId="ADAL" clId="{BA999012-B5BD-4F05-9835-9A387098F680}" dt="2021-05-12T22:52:31.395" v="10400" actId="20577"/>
        <pc:sldMkLst>
          <pc:docMk/>
          <pc:sldMk cId="2757945705" sldId="271"/>
        </pc:sldMkLst>
        <pc:spChg chg="mod">
          <ac:chgData name="Emilio Segundo Pugnaloni" userId="032d52b3-8c99-484b-b758-859a5ca8f942" providerId="ADAL" clId="{BA999012-B5BD-4F05-9835-9A387098F680}" dt="2021-05-12T22:52:31.395" v="10400" actId="20577"/>
          <ac:spMkLst>
            <pc:docMk/>
            <pc:sldMk cId="2757945705" sldId="271"/>
            <ac:spMk id="27" creationId="{A789E835-0A70-41E1-844C-C6B56999C6D5}"/>
          </ac:spMkLst>
        </pc:spChg>
      </pc:sldChg>
      <pc:sldChg chg="modSp mod">
        <pc:chgData name="Emilio Segundo Pugnaloni" userId="032d52b3-8c99-484b-b758-859a5ca8f942" providerId="ADAL" clId="{BA999012-B5BD-4F05-9835-9A387098F680}" dt="2021-05-12T22:52:26.346" v="10399" actId="20577"/>
        <pc:sldMkLst>
          <pc:docMk/>
          <pc:sldMk cId="566548997" sldId="272"/>
        </pc:sldMkLst>
        <pc:spChg chg="mod">
          <ac:chgData name="Emilio Segundo Pugnaloni" userId="032d52b3-8c99-484b-b758-859a5ca8f942" providerId="ADAL" clId="{BA999012-B5BD-4F05-9835-9A387098F680}" dt="2021-05-12T22:52:26.346" v="10399" actId="20577"/>
          <ac:spMkLst>
            <pc:docMk/>
            <pc:sldMk cId="566548997" sldId="272"/>
            <ac:spMk id="27" creationId="{A789E835-0A70-41E1-844C-C6B56999C6D5}"/>
          </ac:spMkLst>
        </pc:spChg>
        <pc:picChg chg="mod">
          <ac:chgData name="Emilio Segundo Pugnaloni" userId="032d52b3-8c99-484b-b758-859a5ca8f942" providerId="ADAL" clId="{BA999012-B5BD-4F05-9835-9A387098F680}" dt="2021-05-12T22:52:14.876" v="10397" actId="1076"/>
          <ac:picMkLst>
            <pc:docMk/>
            <pc:sldMk cId="566548997" sldId="272"/>
            <ac:picMk id="2050" creationId="{BA1CE472-4F2D-47E6-B5D6-59EE8B54E59E}"/>
          </ac:picMkLst>
        </pc:picChg>
      </pc:sldChg>
      <pc:sldChg chg="addSp delSp modSp mod">
        <pc:chgData name="Emilio Segundo Pugnaloni" userId="032d52b3-8c99-484b-b758-859a5ca8f942" providerId="ADAL" clId="{BA999012-B5BD-4F05-9835-9A387098F680}" dt="2021-05-12T22:52:34.313" v="10401" actId="20577"/>
        <pc:sldMkLst>
          <pc:docMk/>
          <pc:sldMk cId="3005845452" sldId="273"/>
        </pc:sldMkLst>
        <pc:spChg chg="mod">
          <ac:chgData name="Emilio Segundo Pugnaloni" userId="032d52b3-8c99-484b-b758-859a5ca8f942" providerId="ADAL" clId="{BA999012-B5BD-4F05-9835-9A387098F680}" dt="2021-05-12T22:52:34.313" v="10401" actId="20577"/>
          <ac:spMkLst>
            <pc:docMk/>
            <pc:sldMk cId="3005845452" sldId="273"/>
            <ac:spMk id="22" creationId="{B178A8A8-593C-4E58-ACD1-259308C2544B}"/>
          </ac:spMkLst>
        </pc:spChg>
        <pc:spChg chg="del">
          <ac:chgData name="Emilio Segundo Pugnaloni" userId="032d52b3-8c99-484b-b758-859a5ca8f942" providerId="ADAL" clId="{BA999012-B5BD-4F05-9835-9A387098F680}" dt="2021-05-12T22:52:07.401" v="10394" actId="478"/>
          <ac:spMkLst>
            <pc:docMk/>
            <pc:sldMk cId="3005845452" sldId="273"/>
            <ac:spMk id="24" creationId="{BA7854B6-F6AC-4FE0-A2D8-5AFE98C43029}"/>
          </ac:spMkLst>
        </pc:spChg>
        <pc:spChg chg="del">
          <ac:chgData name="Emilio Segundo Pugnaloni" userId="032d52b3-8c99-484b-b758-859a5ca8f942" providerId="ADAL" clId="{BA999012-B5BD-4F05-9835-9A387098F680}" dt="2021-05-12T22:52:08.544" v="10395" actId="478"/>
          <ac:spMkLst>
            <pc:docMk/>
            <pc:sldMk cId="3005845452" sldId="273"/>
            <ac:spMk id="29" creationId="{4880F752-40FD-4E18-BB33-6EFC7EC019A3}"/>
          </ac:spMkLst>
        </pc:spChg>
        <pc:picChg chg="add mod">
          <ac:chgData name="Emilio Segundo Pugnaloni" userId="032d52b3-8c99-484b-b758-859a5ca8f942" providerId="ADAL" clId="{BA999012-B5BD-4F05-9835-9A387098F680}" dt="2021-05-12T22:52:17.143" v="10398"/>
          <ac:picMkLst>
            <pc:docMk/>
            <pc:sldMk cId="3005845452" sldId="273"/>
            <ac:picMk id="25" creationId="{27337E79-B30C-4579-A6F7-16469640A5E9}"/>
          </ac:picMkLst>
        </pc:picChg>
      </pc:sldChg>
      <pc:sldChg chg="addSp delSp modSp mod modNotesTx">
        <pc:chgData name="Emilio Segundo Pugnaloni" userId="032d52b3-8c99-484b-b758-859a5ca8f942" providerId="ADAL" clId="{BA999012-B5BD-4F05-9835-9A387098F680}" dt="2021-05-11T22:54:12.004" v="4046"/>
        <pc:sldMkLst>
          <pc:docMk/>
          <pc:sldMk cId="3535064566" sldId="274"/>
        </pc:sldMkLst>
        <pc:spChg chg="add mod">
          <ac:chgData name="Emilio Segundo Pugnaloni" userId="032d52b3-8c99-484b-b758-859a5ca8f942" providerId="ADAL" clId="{BA999012-B5BD-4F05-9835-9A387098F680}" dt="2021-05-07T13:26:42.709" v="661" actId="20577"/>
          <ac:spMkLst>
            <pc:docMk/>
            <pc:sldMk cId="3535064566" sldId="274"/>
            <ac:spMk id="10" creationId="{65FE886D-765E-4E16-8A42-3C2C319B2644}"/>
          </ac:spMkLst>
        </pc:spChg>
        <pc:spChg chg="add mod">
          <ac:chgData name="Emilio Segundo Pugnaloni" userId="032d52b3-8c99-484b-b758-859a5ca8f942" providerId="ADAL" clId="{BA999012-B5BD-4F05-9835-9A387098F680}" dt="2021-05-07T13:26:48.128" v="662" actId="1076"/>
          <ac:spMkLst>
            <pc:docMk/>
            <pc:sldMk cId="3535064566" sldId="274"/>
            <ac:spMk id="11" creationId="{681DC5B4-EF22-4D9A-A13F-9D8620B1835B}"/>
          </ac:spMkLst>
        </pc:spChg>
        <pc:spChg chg="mod">
          <ac:chgData name="Emilio Segundo Pugnaloni" userId="032d52b3-8c99-484b-b758-859a5ca8f942" providerId="ADAL" clId="{BA999012-B5BD-4F05-9835-9A387098F680}" dt="2021-05-07T13:33:16.648" v="721" actId="20577"/>
          <ac:spMkLst>
            <pc:docMk/>
            <pc:sldMk cId="3535064566" sldId="274"/>
            <ac:spMk id="29" creationId="{4880F752-40FD-4E18-BB33-6EFC7EC019A3}"/>
          </ac:spMkLst>
        </pc:spChg>
        <pc:graphicFrameChg chg="add del mod">
          <ac:chgData name="Emilio Segundo Pugnaloni" userId="032d52b3-8c99-484b-b758-859a5ca8f942" providerId="ADAL" clId="{BA999012-B5BD-4F05-9835-9A387098F680}" dt="2021-05-07T13:21:46.936" v="618" actId="478"/>
          <ac:graphicFrameMkLst>
            <pc:docMk/>
            <pc:sldMk cId="3535064566" sldId="274"/>
            <ac:graphicFrameMk id="2" creationId="{EDAD5169-35EF-4890-B043-2EB1F244B1B3}"/>
          </ac:graphicFrameMkLst>
        </pc:graphicFrameChg>
        <pc:graphicFrameChg chg="add del mod modGraphic">
          <ac:chgData name="Emilio Segundo Pugnaloni" userId="032d52b3-8c99-484b-b758-859a5ca8f942" providerId="ADAL" clId="{BA999012-B5BD-4F05-9835-9A387098F680}" dt="2021-05-07T13:23:01.642" v="623" actId="478"/>
          <ac:graphicFrameMkLst>
            <pc:docMk/>
            <pc:sldMk cId="3535064566" sldId="274"/>
            <ac:graphicFrameMk id="3" creationId="{C5482A37-6672-4FF6-8230-6FFDC1A51E9E}"/>
          </ac:graphicFrameMkLst>
        </pc:graphicFrameChg>
      </pc:sldChg>
      <pc:sldChg chg="modSp mod modNotesTx">
        <pc:chgData name="Emilio Segundo Pugnaloni" userId="032d52b3-8c99-484b-b758-859a5ca8f942" providerId="ADAL" clId="{BA999012-B5BD-4F05-9835-9A387098F680}" dt="2021-05-11T23:24:44.694" v="4349" actId="20577"/>
        <pc:sldMkLst>
          <pc:docMk/>
          <pc:sldMk cId="3255559508" sldId="275"/>
        </pc:sldMkLst>
        <pc:spChg chg="mod">
          <ac:chgData name="Emilio Segundo Pugnaloni" userId="032d52b3-8c99-484b-b758-859a5ca8f942" providerId="ADAL" clId="{BA999012-B5BD-4F05-9835-9A387098F680}" dt="2021-05-11T23:24:44.694" v="4349" actId="20577"/>
          <ac:spMkLst>
            <pc:docMk/>
            <pc:sldMk cId="3255559508" sldId="275"/>
            <ac:spMk id="9" creationId="{11160F63-76E0-4579-9C93-E61A4EFEE665}"/>
          </ac:spMkLst>
        </pc:spChg>
        <pc:spChg chg="mod">
          <ac:chgData name="Emilio Segundo Pugnaloni" userId="032d52b3-8c99-484b-b758-859a5ca8f942" providerId="ADAL" clId="{BA999012-B5BD-4F05-9835-9A387098F680}" dt="2021-05-07T13:32:43.823" v="663" actId="114"/>
          <ac:spMkLst>
            <pc:docMk/>
            <pc:sldMk cId="3255559508" sldId="275"/>
            <ac:spMk id="29" creationId="{4880F752-40FD-4E18-BB33-6EFC7EC019A3}"/>
          </ac:spMkLst>
        </pc:spChg>
      </pc:sldChg>
      <pc:sldChg chg="modSp mod">
        <pc:chgData name="Emilio Segundo Pugnaloni" userId="032d52b3-8c99-484b-b758-859a5ca8f942" providerId="ADAL" clId="{BA999012-B5BD-4F05-9835-9A387098F680}" dt="2021-05-07T14:09:47.119" v="918" actId="14100"/>
        <pc:sldMkLst>
          <pc:docMk/>
          <pc:sldMk cId="1368708671" sldId="276"/>
        </pc:sldMkLst>
        <pc:spChg chg="mod">
          <ac:chgData name="Emilio Segundo Pugnaloni" userId="032d52b3-8c99-484b-b758-859a5ca8f942" providerId="ADAL" clId="{BA999012-B5BD-4F05-9835-9A387098F680}" dt="2021-05-07T12:54:57.354" v="546" actId="20577"/>
          <ac:spMkLst>
            <pc:docMk/>
            <pc:sldMk cId="1368708671" sldId="276"/>
            <ac:spMk id="2" creationId="{C25A8265-29E4-4422-B0D9-DAC85149986B}"/>
          </ac:spMkLst>
        </pc:spChg>
        <pc:spChg chg="mod">
          <ac:chgData name="Emilio Segundo Pugnaloni" userId="032d52b3-8c99-484b-b758-859a5ca8f942" providerId="ADAL" clId="{BA999012-B5BD-4F05-9835-9A387098F680}" dt="2021-05-07T14:09:47.119" v="918" actId="14100"/>
          <ac:spMkLst>
            <pc:docMk/>
            <pc:sldMk cId="1368708671" sldId="276"/>
            <ac:spMk id="4" creationId="{B4379972-7CCB-4B2E-B229-EC8D1E65E8E6}"/>
          </ac:spMkLst>
        </pc:spChg>
      </pc:sldChg>
      <pc:sldChg chg="modSp mod modNotesTx">
        <pc:chgData name="Emilio Segundo Pugnaloni" userId="032d52b3-8c99-484b-b758-859a5ca8f942" providerId="ADAL" clId="{BA999012-B5BD-4F05-9835-9A387098F680}" dt="2021-05-12T20:29:27.256" v="6279" actId="20577"/>
        <pc:sldMkLst>
          <pc:docMk/>
          <pc:sldMk cId="3665977034" sldId="277"/>
        </pc:sldMkLst>
        <pc:spChg chg="mod">
          <ac:chgData name="Emilio Segundo Pugnaloni" userId="032d52b3-8c99-484b-b758-859a5ca8f942" providerId="ADAL" clId="{BA999012-B5BD-4F05-9835-9A387098F680}" dt="2021-05-07T12:53:54.137" v="541" actId="20577"/>
          <ac:spMkLst>
            <pc:docMk/>
            <pc:sldMk cId="3665977034" sldId="277"/>
            <ac:spMk id="2" creationId="{534CFFF7-EF6D-47E1-80B9-3C1FFD5CC63A}"/>
          </ac:spMkLst>
        </pc:spChg>
        <pc:spChg chg="mod">
          <ac:chgData name="Emilio Segundo Pugnaloni" userId="032d52b3-8c99-484b-b758-859a5ca8f942" providerId="ADAL" clId="{BA999012-B5BD-4F05-9835-9A387098F680}" dt="2021-05-07T12:55:10.394" v="550" actId="14100"/>
          <ac:spMkLst>
            <pc:docMk/>
            <pc:sldMk cId="3665977034" sldId="277"/>
            <ac:spMk id="4" creationId="{ACC470D5-2703-4E89-AB6D-E74ABDB52E5C}"/>
          </ac:spMkLst>
        </pc:spChg>
        <pc:spChg chg="mod">
          <ac:chgData name="Emilio Segundo Pugnaloni" userId="032d52b3-8c99-484b-b758-859a5ca8f942" providerId="ADAL" clId="{BA999012-B5BD-4F05-9835-9A387098F680}" dt="2021-05-07T12:55:42.070" v="562" actId="14100"/>
          <ac:spMkLst>
            <pc:docMk/>
            <pc:sldMk cId="3665977034" sldId="277"/>
            <ac:spMk id="5" creationId="{F9F6AA12-07A0-463A-A8C2-466F79E54F77}"/>
          </ac:spMkLst>
        </pc:spChg>
      </pc:sldChg>
      <pc:sldChg chg="addSp delSp modSp mod">
        <pc:chgData name="Emilio Segundo Pugnaloni" userId="032d52b3-8c99-484b-b758-859a5ca8f942" providerId="ADAL" clId="{BA999012-B5BD-4F05-9835-9A387098F680}" dt="2021-05-07T12:55:46.050" v="563"/>
        <pc:sldMkLst>
          <pc:docMk/>
          <pc:sldMk cId="1559228897" sldId="278"/>
        </pc:sldMkLst>
        <pc:spChg chg="mod">
          <ac:chgData name="Emilio Segundo Pugnaloni" userId="032d52b3-8c99-484b-b758-859a5ca8f942" providerId="ADAL" clId="{BA999012-B5BD-4F05-9835-9A387098F680}" dt="2021-05-07T12:54:15.967" v="542"/>
          <ac:spMkLst>
            <pc:docMk/>
            <pc:sldMk cId="1559228897" sldId="278"/>
            <ac:spMk id="2" creationId="{534CFFF7-EF6D-47E1-80B9-3C1FFD5CC63A}"/>
          </ac:spMkLst>
        </pc:spChg>
        <pc:spChg chg="del mod">
          <ac:chgData name="Emilio Segundo Pugnaloni" userId="032d52b3-8c99-484b-b758-859a5ca8f942" providerId="ADAL" clId="{BA999012-B5BD-4F05-9835-9A387098F680}" dt="2021-05-07T12:55:15.817" v="551" actId="478"/>
          <ac:spMkLst>
            <pc:docMk/>
            <pc:sldMk cId="1559228897" sldId="278"/>
            <ac:spMk id="4" creationId="{ACC470D5-2703-4E89-AB6D-E74ABDB52E5C}"/>
          </ac:spMkLst>
        </pc:spChg>
        <pc:spChg chg="del mod">
          <ac:chgData name="Emilio Segundo Pugnaloni" userId="032d52b3-8c99-484b-b758-859a5ca8f942" providerId="ADAL" clId="{BA999012-B5BD-4F05-9835-9A387098F680}" dt="2021-05-07T12:55:34.334" v="559" actId="478"/>
          <ac:spMkLst>
            <pc:docMk/>
            <pc:sldMk cId="1559228897" sldId="278"/>
            <ac:spMk id="5" creationId="{F9F6AA12-07A0-463A-A8C2-466F79E54F77}"/>
          </ac:spMkLst>
        </pc:spChg>
        <pc:spChg chg="add del mod">
          <ac:chgData name="Emilio Segundo Pugnaloni" userId="032d52b3-8c99-484b-b758-859a5ca8f942" providerId="ADAL" clId="{BA999012-B5BD-4F05-9835-9A387098F680}" dt="2021-05-07T12:55:35.859" v="560" actId="478"/>
          <ac:spMkLst>
            <pc:docMk/>
            <pc:sldMk cId="1559228897" sldId="278"/>
            <ac:spMk id="6" creationId="{D8D07495-C101-4291-9235-A4A9FFBE1737}"/>
          </ac:spMkLst>
        </pc:spChg>
        <pc:spChg chg="add del mod">
          <ac:chgData name="Emilio Segundo Pugnaloni" userId="032d52b3-8c99-484b-b758-859a5ca8f942" providerId="ADAL" clId="{BA999012-B5BD-4F05-9835-9A387098F680}" dt="2021-05-07T12:55:24.893" v="556" actId="478"/>
          <ac:spMkLst>
            <pc:docMk/>
            <pc:sldMk cId="1559228897" sldId="278"/>
            <ac:spMk id="7" creationId="{DEF37B43-5C60-44D6-92ED-6149B5CA5A94}"/>
          </ac:spMkLst>
        </pc:spChg>
        <pc:spChg chg="add del mod">
          <ac:chgData name="Emilio Segundo Pugnaloni" userId="032d52b3-8c99-484b-b758-859a5ca8f942" providerId="ADAL" clId="{BA999012-B5BD-4F05-9835-9A387098F680}" dt="2021-05-07T12:55:33.058" v="558"/>
          <ac:spMkLst>
            <pc:docMk/>
            <pc:sldMk cId="1559228897" sldId="278"/>
            <ac:spMk id="10" creationId="{3768EC6B-77D1-43B8-AA7C-D080BDB3320B}"/>
          </ac:spMkLst>
        </pc:spChg>
        <pc:spChg chg="add mod">
          <ac:chgData name="Emilio Segundo Pugnaloni" userId="032d52b3-8c99-484b-b758-859a5ca8f942" providerId="ADAL" clId="{BA999012-B5BD-4F05-9835-9A387098F680}" dt="2021-05-07T12:55:46.050" v="563"/>
          <ac:spMkLst>
            <pc:docMk/>
            <pc:sldMk cId="1559228897" sldId="278"/>
            <ac:spMk id="13" creationId="{0FE0D0E8-60D5-4E74-9851-75B093A9BA34}"/>
          </ac:spMkLst>
        </pc:spChg>
        <pc:spChg chg="add mod">
          <ac:chgData name="Emilio Segundo Pugnaloni" userId="032d52b3-8c99-484b-b758-859a5ca8f942" providerId="ADAL" clId="{BA999012-B5BD-4F05-9835-9A387098F680}" dt="2021-05-07T12:55:46.050" v="563"/>
          <ac:spMkLst>
            <pc:docMk/>
            <pc:sldMk cId="1559228897" sldId="278"/>
            <ac:spMk id="14" creationId="{476847B7-D321-45C7-9D10-C37CC07399EB}"/>
          </ac:spMkLst>
        </pc:spChg>
        <pc:picChg chg="del">
          <ac:chgData name="Emilio Segundo Pugnaloni" userId="032d52b3-8c99-484b-b758-859a5ca8f942" providerId="ADAL" clId="{BA999012-B5BD-4F05-9835-9A387098F680}" dt="2021-05-07T12:55:15.817" v="551" actId="478"/>
          <ac:picMkLst>
            <pc:docMk/>
            <pc:sldMk cId="1559228897" sldId="278"/>
            <ac:picMk id="8" creationId="{4E4BD781-ED78-4F7E-93A0-43A155E68299}"/>
          </ac:picMkLst>
        </pc:picChg>
        <pc:picChg chg="add del mod">
          <ac:chgData name="Emilio Segundo Pugnaloni" userId="032d52b3-8c99-484b-b758-859a5ca8f942" providerId="ADAL" clId="{BA999012-B5BD-4F05-9835-9A387098F680}" dt="2021-05-07T12:55:24.893" v="556" actId="478"/>
          <ac:picMkLst>
            <pc:docMk/>
            <pc:sldMk cId="1559228897" sldId="278"/>
            <ac:picMk id="9" creationId="{8C9B38D2-1B16-468B-8C39-E6FAC22C2C63}"/>
          </ac:picMkLst>
        </pc:picChg>
        <pc:picChg chg="add del mod">
          <ac:chgData name="Emilio Segundo Pugnaloni" userId="032d52b3-8c99-484b-b758-859a5ca8f942" providerId="ADAL" clId="{BA999012-B5BD-4F05-9835-9A387098F680}" dt="2021-05-07T12:55:33.058" v="558"/>
          <ac:picMkLst>
            <pc:docMk/>
            <pc:sldMk cId="1559228897" sldId="278"/>
            <ac:picMk id="11" creationId="{994FCADB-AF01-44EE-8927-227E6485CA16}"/>
          </ac:picMkLst>
        </pc:picChg>
        <pc:picChg chg="add mod">
          <ac:chgData name="Emilio Segundo Pugnaloni" userId="032d52b3-8c99-484b-b758-859a5ca8f942" providerId="ADAL" clId="{BA999012-B5BD-4F05-9835-9A387098F680}" dt="2021-05-07T12:55:46.050" v="563"/>
          <ac:picMkLst>
            <pc:docMk/>
            <pc:sldMk cId="1559228897" sldId="278"/>
            <ac:picMk id="15" creationId="{ACDD2B56-0F24-40D4-BDF8-2F7880B94100}"/>
          </ac:picMkLst>
        </pc:picChg>
      </pc:sldChg>
      <pc:sldChg chg="addSp delSp modSp mod">
        <pc:chgData name="Emilio Segundo Pugnaloni" userId="032d52b3-8c99-484b-b758-859a5ca8f942" providerId="ADAL" clId="{BA999012-B5BD-4F05-9835-9A387098F680}" dt="2021-05-07T12:55:49.549" v="565"/>
        <pc:sldMkLst>
          <pc:docMk/>
          <pc:sldMk cId="1910499740" sldId="279"/>
        </pc:sldMkLst>
        <pc:spChg chg="mod">
          <ac:chgData name="Emilio Segundo Pugnaloni" userId="032d52b3-8c99-484b-b758-859a5ca8f942" providerId="ADAL" clId="{BA999012-B5BD-4F05-9835-9A387098F680}" dt="2021-05-07T12:54:20.850" v="543"/>
          <ac:spMkLst>
            <pc:docMk/>
            <pc:sldMk cId="1910499740" sldId="279"/>
            <ac:spMk id="2" creationId="{534CFFF7-EF6D-47E1-80B9-3C1FFD5CC63A}"/>
          </ac:spMkLst>
        </pc:spChg>
        <pc:spChg chg="add del mod">
          <ac:chgData name="Emilio Segundo Pugnaloni" userId="032d52b3-8c99-484b-b758-859a5ca8f942" providerId="ADAL" clId="{BA999012-B5BD-4F05-9835-9A387098F680}" dt="2021-05-07T12:55:48.630" v="564" actId="478"/>
          <ac:spMkLst>
            <pc:docMk/>
            <pc:sldMk cId="1910499740" sldId="279"/>
            <ac:spMk id="3" creationId="{151B0F14-5DDB-497A-A9C6-548106DDEE9A}"/>
          </ac:spMkLst>
        </pc:spChg>
        <pc:spChg chg="del">
          <ac:chgData name="Emilio Segundo Pugnaloni" userId="032d52b3-8c99-484b-b758-859a5ca8f942" providerId="ADAL" clId="{BA999012-B5BD-4F05-9835-9A387098F680}" dt="2021-05-07T12:55:19.702" v="553" actId="478"/>
          <ac:spMkLst>
            <pc:docMk/>
            <pc:sldMk cId="1910499740" sldId="279"/>
            <ac:spMk id="4" creationId="{ACC470D5-2703-4E89-AB6D-E74ABDB52E5C}"/>
          </ac:spMkLst>
        </pc:spChg>
        <pc:spChg chg="del">
          <ac:chgData name="Emilio Segundo Pugnaloni" userId="032d52b3-8c99-484b-b758-859a5ca8f942" providerId="ADAL" clId="{BA999012-B5BD-4F05-9835-9A387098F680}" dt="2021-05-07T12:55:19.702" v="553" actId="478"/>
          <ac:spMkLst>
            <pc:docMk/>
            <pc:sldMk cId="1910499740" sldId="279"/>
            <ac:spMk id="5" creationId="{F9F6AA12-07A0-463A-A8C2-466F79E54F77}"/>
          </ac:spMkLst>
        </pc:spChg>
        <pc:spChg chg="add del mod">
          <ac:chgData name="Emilio Segundo Pugnaloni" userId="032d52b3-8c99-484b-b758-859a5ca8f942" providerId="ADAL" clId="{BA999012-B5BD-4F05-9835-9A387098F680}" dt="2021-05-07T12:55:21.840" v="555"/>
          <ac:spMkLst>
            <pc:docMk/>
            <pc:sldMk cId="1910499740" sldId="279"/>
            <ac:spMk id="9" creationId="{FF7FDFC9-0DF9-434C-9979-27BC28FB4791}"/>
          </ac:spMkLst>
        </pc:spChg>
        <pc:spChg chg="add mod">
          <ac:chgData name="Emilio Segundo Pugnaloni" userId="032d52b3-8c99-484b-b758-859a5ca8f942" providerId="ADAL" clId="{BA999012-B5BD-4F05-9835-9A387098F680}" dt="2021-05-07T12:55:49.549" v="565"/>
          <ac:spMkLst>
            <pc:docMk/>
            <pc:sldMk cId="1910499740" sldId="279"/>
            <ac:spMk id="11" creationId="{699F5206-BBF8-4EDB-9A36-2A7E0D485054}"/>
          </ac:spMkLst>
        </pc:spChg>
        <pc:spChg chg="add mod">
          <ac:chgData name="Emilio Segundo Pugnaloni" userId="032d52b3-8c99-484b-b758-859a5ca8f942" providerId="ADAL" clId="{BA999012-B5BD-4F05-9835-9A387098F680}" dt="2021-05-07T12:55:49.549" v="565"/>
          <ac:spMkLst>
            <pc:docMk/>
            <pc:sldMk cId="1910499740" sldId="279"/>
            <ac:spMk id="12" creationId="{C6CCBF70-A715-40DB-965E-3FBBEC91816E}"/>
          </ac:spMkLst>
        </pc:spChg>
        <pc:picChg chg="del">
          <ac:chgData name="Emilio Segundo Pugnaloni" userId="032d52b3-8c99-484b-b758-859a5ca8f942" providerId="ADAL" clId="{BA999012-B5BD-4F05-9835-9A387098F680}" dt="2021-05-07T12:55:19.702" v="553" actId="478"/>
          <ac:picMkLst>
            <pc:docMk/>
            <pc:sldMk cId="1910499740" sldId="279"/>
            <ac:picMk id="8" creationId="{4E4BD781-ED78-4F7E-93A0-43A155E68299}"/>
          </ac:picMkLst>
        </pc:picChg>
        <pc:picChg chg="add del mod">
          <ac:chgData name="Emilio Segundo Pugnaloni" userId="032d52b3-8c99-484b-b758-859a5ca8f942" providerId="ADAL" clId="{BA999012-B5BD-4F05-9835-9A387098F680}" dt="2021-05-07T12:55:21.840" v="555"/>
          <ac:picMkLst>
            <pc:docMk/>
            <pc:sldMk cId="1910499740" sldId="279"/>
            <ac:picMk id="10" creationId="{4990EDB9-C6CA-40FD-8A1C-6085DB433BE9}"/>
          </ac:picMkLst>
        </pc:picChg>
        <pc:picChg chg="add mod">
          <ac:chgData name="Emilio Segundo Pugnaloni" userId="032d52b3-8c99-484b-b758-859a5ca8f942" providerId="ADAL" clId="{BA999012-B5BD-4F05-9835-9A387098F680}" dt="2021-05-07T12:55:49.549" v="565"/>
          <ac:picMkLst>
            <pc:docMk/>
            <pc:sldMk cId="1910499740" sldId="279"/>
            <ac:picMk id="13" creationId="{5FFD35A0-D6E0-4DAA-86E9-717E6DCAC4DC}"/>
          </ac:picMkLst>
        </pc:picChg>
      </pc:sldChg>
      <pc:sldChg chg="addSp delSp modSp mod">
        <pc:chgData name="Emilio Segundo Pugnaloni" userId="032d52b3-8c99-484b-b758-859a5ca8f942" providerId="ADAL" clId="{BA999012-B5BD-4F05-9835-9A387098F680}" dt="2021-05-07T12:55:59.211" v="570"/>
        <pc:sldMkLst>
          <pc:docMk/>
          <pc:sldMk cId="2681260945" sldId="280"/>
        </pc:sldMkLst>
        <pc:spChg chg="mod">
          <ac:chgData name="Emilio Segundo Pugnaloni" userId="032d52b3-8c99-484b-b758-859a5ca8f942" providerId="ADAL" clId="{BA999012-B5BD-4F05-9835-9A387098F680}" dt="2021-05-07T12:54:29.737" v="545"/>
          <ac:spMkLst>
            <pc:docMk/>
            <pc:sldMk cId="2681260945" sldId="280"/>
            <ac:spMk id="2" creationId="{534CFFF7-EF6D-47E1-80B9-3C1FFD5CC63A}"/>
          </ac:spMkLst>
        </pc:spChg>
        <pc:spChg chg="add del mod">
          <ac:chgData name="Emilio Segundo Pugnaloni" userId="032d52b3-8c99-484b-b758-859a5ca8f942" providerId="ADAL" clId="{BA999012-B5BD-4F05-9835-9A387098F680}" dt="2021-05-07T12:55:58.248" v="569" actId="478"/>
          <ac:spMkLst>
            <pc:docMk/>
            <pc:sldMk cId="2681260945" sldId="280"/>
            <ac:spMk id="3" creationId="{5030DF54-8352-46D5-B8B7-D2A2EADC5AC4}"/>
          </ac:spMkLst>
        </pc:spChg>
        <pc:spChg chg="del">
          <ac:chgData name="Emilio Segundo Pugnaloni" userId="032d52b3-8c99-484b-b758-859a5ca8f942" providerId="ADAL" clId="{BA999012-B5BD-4F05-9835-9A387098F680}" dt="2021-05-07T12:55:55.803" v="568" actId="478"/>
          <ac:spMkLst>
            <pc:docMk/>
            <pc:sldMk cId="2681260945" sldId="280"/>
            <ac:spMk id="4" creationId="{ACC470D5-2703-4E89-AB6D-E74ABDB52E5C}"/>
          </ac:spMkLst>
        </pc:spChg>
        <pc:spChg chg="del">
          <ac:chgData name="Emilio Segundo Pugnaloni" userId="032d52b3-8c99-484b-b758-859a5ca8f942" providerId="ADAL" clId="{BA999012-B5BD-4F05-9835-9A387098F680}" dt="2021-05-07T12:55:55.803" v="568" actId="478"/>
          <ac:spMkLst>
            <pc:docMk/>
            <pc:sldMk cId="2681260945" sldId="280"/>
            <ac:spMk id="5" creationId="{F9F6AA12-07A0-463A-A8C2-466F79E54F77}"/>
          </ac:spMkLst>
        </pc:spChg>
        <pc:spChg chg="add mod">
          <ac:chgData name="Emilio Segundo Pugnaloni" userId="032d52b3-8c99-484b-b758-859a5ca8f942" providerId="ADAL" clId="{BA999012-B5BD-4F05-9835-9A387098F680}" dt="2021-05-07T12:55:59.211" v="570"/>
          <ac:spMkLst>
            <pc:docMk/>
            <pc:sldMk cId="2681260945" sldId="280"/>
            <ac:spMk id="9" creationId="{BB9DF587-2640-4124-B9CB-BEF5743168BA}"/>
          </ac:spMkLst>
        </pc:spChg>
        <pc:spChg chg="add mod">
          <ac:chgData name="Emilio Segundo Pugnaloni" userId="032d52b3-8c99-484b-b758-859a5ca8f942" providerId="ADAL" clId="{BA999012-B5BD-4F05-9835-9A387098F680}" dt="2021-05-07T12:55:59.211" v="570"/>
          <ac:spMkLst>
            <pc:docMk/>
            <pc:sldMk cId="2681260945" sldId="280"/>
            <ac:spMk id="10" creationId="{C378619C-DF0B-4450-B9E7-1E52D8818DAF}"/>
          </ac:spMkLst>
        </pc:spChg>
        <pc:picChg chg="del">
          <ac:chgData name="Emilio Segundo Pugnaloni" userId="032d52b3-8c99-484b-b758-859a5ca8f942" providerId="ADAL" clId="{BA999012-B5BD-4F05-9835-9A387098F680}" dt="2021-05-07T12:55:55.803" v="568" actId="478"/>
          <ac:picMkLst>
            <pc:docMk/>
            <pc:sldMk cId="2681260945" sldId="280"/>
            <ac:picMk id="8" creationId="{4E4BD781-ED78-4F7E-93A0-43A155E68299}"/>
          </ac:picMkLst>
        </pc:picChg>
        <pc:picChg chg="add mod">
          <ac:chgData name="Emilio Segundo Pugnaloni" userId="032d52b3-8c99-484b-b758-859a5ca8f942" providerId="ADAL" clId="{BA999012-B5BD-4F05-9835-9A387098F680}" dt="2021-05-07T12:55:59.211" v="570"/>
          <ac:picMkLst>
            <pc:docMk/>
            <pc:sldMk cId="2681260945" sldId="280"/>
            <ac:picMk id="11" creationId="{54BE76E2-36BF-4D00-B404-68D14A2EE8F1}"/>
          </ac:picMkLst>
        </pc:picChg>
      </pc:sldChg>
      <pc:sldChg chg="addSp delSp modSp mod">
        <pc:chgData name="Emilio Segundo Pugnaloni" userId="032d52b3-8c99-484b-b758-859a5ca8f942" providerId="ADAL" clId="{BA999012-B5BD-4F05-9835-9A387098F680}" dt="2021-05-07T12:57:14.862" v="601" actId="478"/>
        <pc:sldMkLst>
          <pc:docMk/>
          <pc:sldMk cId="3480814408" sldId="281"/>
        </pc:sldMkLst>
        <pc:spChg chg="add del mod">
          <ac:chgData name="Emilio Segundo Pugnaloni" userId="032d52b3-8c99-484b-b758-859a5ca8f942" providerId="ADAL" clId="{BA999012-B5BD-4F05-9835-9A387098F680}" dt="2021-05-07T12:57:14.862" v="601" actId="478"/>
          <ac:spMkLst>
            <pc:docMk/>
            <pc:sldMk cId="3480814408" sldId="281"/>
            <ac:spMk id="2" creationId="{4D503ED2-3AC7-4E34-977D-A7DDE31FDA51}"/>
          </ac:spMkLst>
        </pc:spChg>
        <pc:spChg chg="del">
          <ac:chgData name="Emilio Segundo Pugnaloni" userId="032d52b3-8c99-484b-b758-859a5ca8f942" providerId="ADAL" clId="{BA999012-B5BD-4F05-9835-9A387098F680}" dt="2021-05-07T12:56:02.807" v="571" actId="478"/>
          <ac:spMkLst>
            <pc:docMk/>
            <pc:sldMk cId="3480814408" sldId="281"/>
            <ac:spMk id="4" creationId="{ACC470D5-2703-4E89-AB6D-E74ABDB52E5C}"/>
          </ac:spMkLst>
        </pc:spChg>
        <pc:spChg chg="del">
          <ac:chgData name="Emilio Segundo Pugnaloni" userId="032d52b3-8c99-484b-b758-859a5ca8f942" providerId="ADAL" clId="{BA999012-B5BD-4F05-9835-9A387098F680}" dt="2021-05-07T12:56:02.807" v="571" actId="478"/>
          <ac:spMkLst>
            <pc:docMk/>
            <pc:sldMk cId="3480814408" sldId="281"/>
            <ac:spMk id="5" creationId="{F9F6AA12-07A0-463A-A8C2-466F79E54F77}"/>
          </ac:spMkLst>
        </pc:spChg>
        <pc:spChg chg="add mod">
          <ac:chgData name="Emilio Segundo Pugnaloni" userId="032d52b3-8c99-484b-b758-859a5ca8f942" providerId="ADAL" clId="{BA999012-B5BD-4F05-9835-9A387098F680}" dt="2021-05-07T12:56:03.589" v="572"/>
          <ac:spMkLst>
            <pc:docMk/>
            <pc:sldMk cId="3480814408" sldId="281"/>
            <ac:spMk id="9" creationId="{2F9A0DBF-DCB9-424F-9C64-E56F01E15DD7}"/>
          </ac:spMkLst>
        </pc:spChg>
        <pc:spChg chg="add mod">
          <ac:chgData name="Emilio Segundo Pugnaloni" userId="032d52b3-8c99-484b-b758-859a5ca8f942" providerId="ADAL" clId="{BA999012-B5BD-4F05-9835-9A387098F680}" dt="2021-05-07T12:56:03.589" v="572"/>
          <ac:spMkLst>
            <pc:docMk/>
            <pc:sldMk cId="3480814408" sldId="281"/>
            <ac:spMk id="10" creationId="{915697A4-4742-4E39-A7AB-9E21A6D0BA7B}"/>
          </ac:spMkLst>
        </pc:spChg>
        <pc:picChg chg="del">
          <ac:chgData name="Emilio Segundo Pugnaloni" userId="032d52b3-8c99-484b-b758-859a5ca8f942" providerId="ADAL" clId="{BA999012-B5BD-4F05-9835-9A387098F680}" dt="2021-05-07T12:56:02.807" v="571" actId="478"/>
          <ac:picMkLst>
            <pc:docMk/>
            <pc:sldMk cId="3480814408" sldId="281"/>
            <ac:picMk id="8" creationId="{4E4BD781-ED78-4F7E-93A0-43A155E68299}"/>
          </ac:picMkLst>
        </pc:picChg>
        <pc:picChg chg="add mod">
          <ac:chgData name="Emilio Segundo Pugnaloni" userId="032d52b3-8c99-484b-b758-859a5ca8f942" providerId="ADAL" clId="{BA999012-B5BD-4F05-9835-9A387098F680}" dt="2021-05-07T12:56:03.589" v="572"/>
          <ac:picMkLst>
            <pc:docMk/>
            <pc:sldMk cId="3480814408" sldId="281"/>
            <ac:picMk id="11" creationId="{C557F8D2-815D-429B-9EB3-6DC9732276B2}"/>
          </ac:picMkLst>
        </pc:picChg>
      </pc:sldChg>
      <pc:sldChg chg="addSp delSp modSp del mod">
        <pc:chgData name="Emilio Segundo Pugnaloni" userId="032d52b3-8c99-484b-b758-859a5ca8f942" providerId="ADAL" clId="{BA999012-B5BD-4F05-9835-9A387098F680}" dt="2021-05-07T14:10:17.498" v="921" actId="47"/>
        <pc:sldMkLst>
          <pc:docMk/>
          <pc:sldMk cId="3651189964" sldId="282"/>
        </pc:sldMkLst>
        <pc:spChg chg="add del mod">
          <ac:chgData name="Emilio Segundo Pugnaloni" userId="032d52b3-8c99-484b-b758-859a5ca8f942" providerId="ADAL" clId="{BA999012-B5BD-4F05-9835-9A387098F680}" dt="2021-05-07T14:10:07.030" v="919" actId="478"/>
          <ac:spMkLst>
            <pc:docMk/>
            <pc:sldMk cId="3651189964" sldId="282"/>
            <ac:spMk id="2" creationId="{DD221092-90E2-4B99-873F-87D8E50BBE8F}"/>
          </ac:spMkLst>
        </pc:spChg>
        <pc:spChg chg="del">
          <ac:chgData name="Emilio Segundo Pugnaloni" userId="032d52b3-8c99-484b-b758-859a5ca8f942" providerId="ADAL" clId="{BA999012-B5BD-4F05-9835-9A387098F680}" dt="2021-05-07T12:56:06.387" v="573" actId="478"/>
          <ac:spMkLst>
            <pc:docMk/>
            <pc:sldMk cId="3651189964" sldId="282"/>
            <ac:spMk id="4" creationId="{ACC470D5-2703-4E89-AB6D-E74ABDB52E5C}"/>
          </ac:spMkLst>
        </pc:spChg>
        <pc:spChg chg="del">
          <ac:chgData name="Emilio Segundo Pugnaloni" userId="032d52b3-8c99-484b-b758-859a5ca8f942" providerId="ADAL" clId="{BA999012-B5BD-4F05-9835-9A387098F680}" dt="2021-05-07T12:56:06.387" v="573" actId="478"/>
          <ac:spMkLst>
            <pc:docMk/>
            <pc:sldMk cId="3651189964" sldId="282"/>
            <ac:spMk id="5" creationId="{F9F6AA12-07A0-463A-A8C2-466F79E54F77}"/>
          </ac:spMkLst>
        </pc:spChg>
        <pc:spChg chg="add mod">
          <ac:chgData name="Emilio Segundo Pugnaloni" userId="032d52b3-8c99-484b-b758-859a5ca8f942" providerId="ADAL" clId="{BA999012-B5BD-4F05-9835-9A387098F680}" dt="2021-05-07T12:56:07.130" v="574"/>
          <ac:spMkLst>
            <pc:docMk/>
            <pc:sldMk cId="3651189964" sldId="282"/>
            <ac:spMk id="11" creationId="{B8886149-302B-476E-ABB1-B1D3DFFF57E0}"/>
          </ac:spMkLst>
        </pc:spChg>
        <pc:spChg chg="add mod">
          <ac:chgData name="Emilio Segundo Pugnaloni" userId="032d52b3-8c99-484b-b758-859a5ca8f942" providerId="ADAL" clId="{BA999012-B5BD-4F05-9835-9A387098F680}" dt="2021-05-07T12:56:07.130" v="574"/>
          <ac:spMkLst>
            <pc:docMk/>
            <pc:sldMk cId="3651189964" sldId="282"/>
            <ac:spMk id="12" creationId="{B8EA9330-255B-4A83-B5EC-21569E6EE1E2}"/>
          </ac:spMkLst>
        </pc:spChg>
        <pc:picChg chg="del">
          <ac:chgData name="Emilio Segundo Pugnaloni" userId="032d52b3-8c99-484b-b758-859a5ca8f942" providerId="ADAL" clId="{BA999012-B5BD-4F05-9835-9A387098F680}" dt="2021-05-07T12:56:06.387" v="573" actId="478"/>
          <ac:picMkLst>
            <pc:docMk/>
            <pc:sldMk cId="3651189964" sldId="282"/>
            <ac:picMk id="8" creationId="{4E4BD781-ED78-4F7E-93A0-43A155E68299}"/>
          </ac:picMkLst>
        </pc:picChg>
        <pc:picChg chg="add mod">
          <ac:chgData name="Emilio Segundo Pugnaloni" userId="032d52b3-8c99-484b-b758-859a5ca8f942" providerId="ADAL" clId="{BA999012-B5BD-4F05-9835-9A387098F680}" dt="2021-05-07T12:56:07.130" v="574"/>
          <ac:picMkLst>
            <pc:docMk/>
            <pc:sldMk cId="3651189964" sldId="282"/>
            <ac:picMk id="13" creationId="{22D2D20B-6DCF-460B-8791-6E29E0979FDA}"/>
          </ac:picMkLst>
        </pc:picChg>
        <pc:cxnChg chg="del">
          <ac:chgData name="Emilio Segundo Pugnaloni" userId="032d52b3-8c99-484b-b758-859a5ca8f942" providerId="ADAL" clId="{BA999012-B5BD-4F05-9835-9A387098F680}" dt="2021-05-07T14:10:09.319" v="920" actId="478"/>
          <ac:cxnSpMkLst>
            <pc:docMk/>
            <pc:sldMk cId="3651189964" sldId="282"/>
            <ac:cxnSpMk id="3" creationId="{6761DA93-7BAE-457F-936E-A47B3C4FA6C2}"/>
          </ac:cxnSpMkLst>
        </pc:cxnChg>
      </pc:sldChg>
      <pc:sldChg chg="addSp delSp modSp mod modNotesTx">
        <pc:chgData name="Emilio Segundo Pugnaloni" userId="032d52b3-8c99-484b-b758-859a5ca8f942" providerId="ADAL" clId="{BA999012-B5BD-4F05-9835-9A387098F680}" dt="2021-05-12T20:07:55.206" v="5027" actId="20577"/>
        <pc:sldMkLst>
          <pc:docMk/>
          <pc:sldMk cId="2055047921" sldId="283"/>
        </pc:sldMkLst>
        <pc:spChg chg="add del mod">
          <ac:chgData name="Emilio Segundo Pugnaloni" userId="032d52b3-8c99-484b-b758-859a5ca8f942" providerId="ADAL" clId="{BA999012-B5BD-4F05-9835-9A387098F680}" dt="2021-05-07T12:56:14.003" v="577" actId="478"/>
          <ac:spMkLst>
            <pc:docMk/>
            <pc:sldMk cId="2055047921" sldId="283"/>
            <ac:spMk id="2" creationId="{A1E123D4-FD7D-4678-9689-F7D2472FC31C}"/>
          </ac:spMkLst>
        </pc:spChg>
        <pc:spChg chg="del">
          <ac:chgData name="Emilio Segundo Pugnaloni" userId="032d52b3-8c99-484b-b758-859a5ca8f942" providerId="ADAL" clId="{BA999012-B5BD-4F05-9835-9A387098F680}" dt="2021-05-07T12:56:10.236" v="575" actId="478"/>
          <ac:spMkLst>
            <pc:docMk/>
            <pc:sldMk cId="2055047921" sldId="283"/>
            <ac:spMk id="4" creationId="{ACC470D5-2703-4E89-AB6D-E74ABDB52E5C}"/>
          </ac:spMkLst>
        </pc:spChg>
        <pc:spChg chg="del">
          <ac:chgData name="Emilio Segundo Pugnaloni" userId="032d52b3-8c99-484b-b758-859a5ca8f942" providerId="ADAL" clId="{BA999012-B5BD-4F05-9835-9A387098F680}" dt="2021-05-07T12:56:10.236" v="575" actId="478"/>
          <ac:spMkLst>
            <pc:docMk/>
            <pc:sldMk cId="2055047921" sldId="283"/>
            <ac:spMk id="5" creationId="{F9F6AA12-07A0-463A-A8C2-466F79E54F77}"/>
          </ac:spMkLst>
        </pc:spChg>
        <pc:spChg chg="add mod">
          <ac:chgData name="Emilio Segundo Pugnaloni" userId="032d52b3-8c99-484b-b758-859a5ca8f942" providerId="ADAL" clId="{BA999012-B5BD-4F05-9835-9A387098F680}" dt="2021-05-07T12:56:11.039" v="576"/>
          <ac:spMkLst>
            <pc:docMk/>
            <pc:sldMk cId="2055047921" sldId="283"/>
            <ac:spMk id="13" creationId="{D837CDB3-CA96-47A9-AA7A-B5AA5996B5D0}"/>
          </ac:spMkLst>
        </pc:spChg>
        <pc:spChg chg="add mod">
          <ac:chgData name="Emilio Segundo Pugnaloni" userId="032d52b3-8c99-484b-b758-859a5ca8f942" providerId="ADAL" clId="{BA999012-B5BD-4F05-9835-9A387098F680}" dt="2021-05-07T12:56:11.039" v="576"/>
          <ac:spMkLst>
            <pc:docMk/>
            <pc:sldMk cId="2055047921" sldId="283"/>
            <ac:spMk id="14" creationId="{571F4E94-5A6A-4FA1-BBF7-2A356AEFE1C1}"/>
          </ac:spMkLst>
        </pc:spChg>
        <pc:spChg chg="del">
          <ac:chgData name="Emilio Segundo Pugnaloni" userId="032d52b3-8c99-484b-b758-859a5ca8f942" providerId="ADAL" clId="{BA999012-B5BD-4F05-9835-9A387098F680}" dt="2021-05-07T14:10:20.903" v="922" actId="478"/>
          <ac:spMkLst>
            <pc:docMk/>
            <pc:sldMk cId="2055047921" sldId="283"/>
            <ac:spMk id="15" creationId="{2D0BAE9D-92E6-44AF-BED5-E57A6FA84559}"/>
          </ac:spMkLst>
        </pc:spChg>
        <pc:spChg chg="mod">
          <ac:chgData name="Emilio Segundo Pugnaloni" userId="032d52b3-8c99-484b-b758-859a5ca8f942" providerId="ADAL" clId="{BA999012-B5BD-4F05-9835-9A387098F680}" dt="2021-05-07T14:10:29.333" v="925" actId="1076"/>
          <ac:spMkLst>
            <pc:docMk/>
            <pc:sldMk cId="2055047921" sldId="283"/>
            <ac:spMk id="24" creationId="{0A0372E1-D091-48F7-AF55-F2A6393605FC}"/>
          </ac:spMkLst>
        </pc:spChg>
        <pc:picChg chg="del">
          <ac:chgData name="Emilio Segundo Pugnaloni" userId="032d52b3-8c99-484b-b758-859a5ca8f942" providerId="ADAL" clId="{BA999012-B5BD-4F05-9835-9A387098F680}" dt="2021-05-07T12:56:10.236" v="575" actId="478"/>
          <ac:picMkLst>
            <pc:docMk/>
            <pc:sldMk cId="2055047921" sldId="283"/>
            <ac:picMk id="8" creationId="{4E4BD781-ED78-4F7E-93A0-43A155E68299}"/>
          </ac:picMkLst>
        </pc:picChg>
        <pc:picChg chg="add mod">
          <ac:chgData name="Emilio Segundo Pugnaloni" userId="032d52b3-8c99-484b-b758-859a5ca8f942" providerId="ADAL" clId="{BA999012-B5BD-4F05-9835-9A387098F680}" dt="2021-05-07T12:56:11.039" v="576"/>
          <ac:picMkLst>
            <pc:docMk/>
            <pc:sldMk cId="2055047921" sldId="283"/>
            <ac:picMk id="16" creationId="{13F3520F-42E6-43A3-A323-10E12CEEF601}"/>
          </ac:picMkLst>
        </pc:picChg>
        <pc:picChg chg="mod">
          <ac:chgData name="Emilio Segundo Pugnaloni" userId="032d52b3-8c99-484b-b758-859a5ca8f942" providerId="ADAL" clId="{BA999012-B5BD-4F05-9835-9A387098F680}" dt="2021-05-07T14:10:32.907" v="927" actId="14100"/>
          <ac:picMkLst>
            <pc:docMk/>
            <pc:sldMk cId="2055047921" sldId="283"/>
            <ac:picMk id="23" creationId="{8E1E826B-177A-49C7-825E-7F096E61D357}"/>
          </ac:picMkLst>
        </pc:picChg>
        <pc:cxnChg chg="del">
          <ac:chgData name="Emilio Segundo Pugnaloni" userId="032d52b3-8c99-484b-b758-859a5ca8f942" providerId="ADAL" clId="{BA999012-B5BD-4F05-9835-9A387098F680}" dt="2021-05-07T14:10:22.281" v="923" actId="478"/>
          <ac:cxnSpMkLst>
            <pc:docMk/>
            <pc:sldMk cId="2055047921" sldId="283"/>
            <ac:cxnSpMk id="3" creationId="{6761DA93-7BAE-457F-936E-A47B3C4FA6C2}"/>
          </ac:cxnSpMkLst>
        </pc:cxnChg>
      </pc:sldChg>
      <pc:sldChg chg="addSp delSp modSp mod modNotesTx">
        <pc:chgData name="Emilio Segundo Pugnaloni" userId="032d52b3-8c99-484b-b758-859a5ca8f942" providerId="ADAL" clId="{BA999012-B5BD-4F05-9835-9A387098F680}" dt="2021-05-12T20:15:17.798" v="5419" actId="20577"/>
        <pc:sldMkLst>
          <pc:docMk/>
          <pc:sldMk cId="451805010" sldId="285"/>
        </pc:sldMkLst>
        <pc:spChg chg="add del mod">
          <ac:chgData name="Emilio Segundo Pugnaloni" userId="032d52b3-8c99-484b-b758-859a5ca8f942" providerId="ADAL" clId="{BA999012-B5BD-4F05-9835-9A387098F680}" dt="2021-05-07T12:56:28.287" v="584" actId="478"/>
          <ac:spMkLst>
            <pc:docMk/>
            <pc:sldMk cId="451805010" sldId="285"/>
            <ac:spMk id="2" creationId="{AE236809-AB72-4833-B9A2-4D0C7898DE71}"/>
          </ac:spMkLst>
        </pc:spChg>
        <pc:spChg chg="del">
          <ac:chgData name="Emilio Segundo Pugnaloni" userId="032d52b3-8c99-484b-b758-859a5ca8f942" providerId="ADAL" clId="{BA999012-B5BD-4F05-9835-9A387098F680}" dt="2021-05-07T12:56:25.985" v="583" actId="478"/>
          <ac:spMkLst>
            <pc:docMk/>
            <pc:sldMk cId="451805010" sldId="285"/>
            <ac:spMk id="4" creationId="{ACC470D5-2703-4E89-AB6D-E74ABDB52E5C}"/>
          </ac:spMkLst>
        </pc:spChg>
        <pc:spChg chg="del">
          <ac:chgData name="Emilio Segundo Pugnaloni" userId="032d52b3-8c99-484b-b758-859a5ca8f942" providerId="ADAL" clId="{BA999012-B5BD-4F05-9835-9A387098F680}" dt="2021-05-07T12:56:25.985" v="583" actId="478"/>
          <ac:spMkLst>
            <pc:docMk/>
            <pc:sldMk cId="451805010" sldId="285"/>
            <ac:spMk id="5" creationId="{F9F6AA12-07A0-463A-A8C2-466F79E54F77}"/>
          </ac:spMkLst>
        </pc:spChg>
        <pc:spChg chg="add mod">
          <ac:chgData name="Emilio Segundo Pugnaloni" userId="032d52b3-8c99-484b-b758-859a5ca8f942" providerId="ADAL" clId="{BA999012-B5BD-4F05-9835-9A387098F680}" dt="2021-05-07T12:56:29.305" v="585"/>
          <ac:spMkLst>
            <pc:docMk/>
            <pc:sldMk cId="451805010" sldId="285"/>
            <ac:spMk id="28" creationId="{0FA04633-FB7E-4F6B-BEAE-ECD9BA327CFC}"/>
          </ac:spMkLst>
        </pc:spChg>
        <pc:spChg chg="add mod">
          <ac:chgData name="Emilio Segundo Pugnaloni" userId="032d52b3-8c99-484b-b758-859a5ca8f942" providerId="ADAL" clId="{BA999012-B5BD-4F05-9835-9A387098F680}" dt="2021-05-07T12:56:29.305" v="585"/>
          <ac:spMkLst>
            <pc:docMk/>
            <pc:sldMk cId="451805010" sldId="285"/>
            <ac:spMk id="29" creationId="{DFE2D590-969B-4A78-BB7E-DB82CB3F3421}"/>
          </ac:spMkLst>
        </pc:spChg>
        <pc:picChg chg="del">
          <ac:chgData name="Emilio Segundo Pugnaloni" userId="032d52b3-8c99-484b-b758-859a5ca8f942" providerId="ADAL" clId="{BA999012-B5BD-4F05-9835-9A387098F680}" dt="2021-05-07T12:56:25.985" v="583" actId="478"/>
          <ac:picMkLst>
            <pc:docMk/>
            <pc:sldMk cId="451805010" sldId="285"/>
            <ac:picMk id="8" creationId="{4E4BD781-ED78-4F7E-93A0-43A155E68299}"/>
          </ac:picMkLst>
        </pc:picChg>
        <pc:picChg chg="add mod">
          <ac:chgData name="Emilio Segundo Pugnaloni" userId="032d52b3-8c99-484b-b758-859a5ca8f942" providerId="ADAL" clId="{BA999012-B5BD-4F05-9835-9A387098F680}" dt="2021-05-07T12:56:29.305" v="585"/>
          <ac:picMkLst>
            <pc:docMk/>
            <pc:sldMk cId="451805010" sldId="285"/>
            <ac:picMk id="30" creationId="{44308E13-5A44-4BC8-A1DD-1F005EF2224F}"/>
          </ac:picMkLst>
        </pc:picChg>
      </pc:sldChg>
      <pc:sldChg chg="addSp delSp modSp mod modNotesTx">
        <pc:chgData name="Emilio Segundo Pugnaloni" userId="032d52b3-8c99-484b-b758-859a5ca8f942" providerId="ADAL" clId="{BA999012-B5BD-4F05-9835-9A387098F680}" dt="2021-05-12T20:18:03.502" v="5667" actId="20577"/>
        <pc:sldMkLst>
          <pc:docMk/>
          <pc:sldMk cId="2511609126" sldId="286"/>
        </pc:sldMkLst>
        <pc:spChg chg="add del mod">
          <ac:chgData name="Emilio Segundo Pugnaloni" userId="032d52b3-8c99-484b-b758-859a5ca8f942" providerId="ADAL" clId="{BA999012-B5BD-4F05-9835-9A387098F680}" dt="2021-05-07T12:56:34.826" v="587" actId="478"/>
          <ac:spMkLst>
            <pc:docMk/>
            <pc:sldMk cId="2511609126" sldId="286"/>
            <ac:spMk id="2" creationId="{BB4AB3E2-8292-4B23-8FDF-3DCDB7D221CF}"/>
          </ac:spMkLst>
        </pc:spChg>
        <pc:spChg chg="del">
          <ac:chgData name="Emilio Segundo Pugnaloni" userId="032d52b3-8c99-484b-b758-859a5ca8f942" providerId="ADAL" clId="{BA999012-B5BD-4F05-9835-9A387098F680}" dt="2021-05-07T12:56:32.366" v="586" actId="478"/>
          <ac:spMkLst>
            <pc:docMk/>
            <pc:sldMk cId="2511609126" sldId="286"/>
            <ac:spMk id="4" creationId="{ACC470D5-2703-4E89-AB6D-E74ABDB52E5C}"/>
          </ac:spMkLst>
        </pc:spChg>
        <pc:spChg chg="del">
          <ac:chgData name="Emilio Segundo Pugnaloni" userId="032d52b3-8c99-484b-b758-859a5ca8f942" providerId="ADAL" clId="{BA999012-B5BD-4F05-9835-9A387098F680}" dt="2021-05-07T12:56:32.366" v="586" actId="478"/>
          <ac:spMkLst>
            <pc:docMk/>
            <pc:sldMk cId="2511609126" sldId="286"/>
            <ac:spMk id="5" creationId="{F9F6AA12-07A0-463A-A8C2-466F79E54F77}"/>
          </ac:spMkLst>
        </pc:spChg>
        <pc:spChg chg="add mod">
          <ac:chgData name="Emilio Segundo Pugnaloni" userId="032d52b3-8c99-484b-b758-859a5ca8f942" providerId="ADAL" clId="{BA999012-B5BD-4F05-9835-9A387098F680}" dt="2021-05-07T12:56:35.779" v="588"/>
          <ac:spMkLst>
            <pc:docMk/>
            <pc:sldMk cId="2511609126" sldId="286"/>
            <ac:spMk id="28" creationId="{C0A36664-A5FB-4E0E-AF32-C9FA1728DD29}"/>
          </ac:spMkLst>
        </pc:spChg>
        <pc:spChg chg="add mod">
          <ac:chgData name="Emilio Segundo Pugnaloni" userId="032d52b3-8c99-484b-b758-859a5ca8f942" providerId="ADAL" clId="{BA999012-B5BD-4F05-9835-9A387098F680}" dt="2021-05-07T12:56:35.779" v="588"/>
          <ac:spMkLst>
            <pc:docMk/>
            <pc:sldMk cId="2511609126" sldId="286"/>
            <ac:spMk id="29" creationId="{4D036C7B-FFB2-4A32-9560-8A3B1461330D}"/>
          </ac:spMkLst>
        </pc:spChg>
        <pc:picChg chg="del">
          <ac:chgData name="Emilio Segundo Pugnaloni" userId="032d52b3-8c99-484b-b758-859a5ca8f942" providerId="ADAL" clId="{BA999012-B5BD-4F05-9835-9A387098F680}" dt="2021-05-07T12:56:32.366" v="586" actId="478"/>
          <ac:picMkLst>
            <pc:docMk/>
            <pc:sldMk cId="2511609126" sldId="286"/>
            <ac:picMk id="8" creationId="{4E4BD781-ED78-4F7E-93A0-43A155E68299}"/>
          </ac:picMkLst>
        </pc:picChg>
        <pc:picChg chg="add mod">
          <ac:chgData name="Emilio Segundo Pugnaloni" userId="032d52b3-8c99-484b-b758-859a5ca8f942" providerId="ADAL" clId="{BA999012-B5BD-4F05-9835-9A387098F680}" dt="2021-05-07T12:56:35.779" v="588"/>
          <ac:picMkLst>
            <pc:docMk/>
            <pc:sldMk cId="2511609126" sldId="286"/>
            <ac:picMk id="30" creationId="{D3376190-591C-4FFE-AC69-A6C58CA069F9}"/>
          </ac:picMkLst>
        </pc:picChg>
      </pc:sldChg>
      <pc:sldChg chg="addSp delSp modSp mod">
        <pc:chgData name="Emilio Segundo Pugnaloni" userId="032d52b3-8c99-484b-b758-859a5ca8f942" providerId="ADAL" clId="{BA999012-B5BD-4F05-9835-9A387098F680}" dt="2021-05-07T12:56:22.840" v="582"/>
        <pc:sldMkLst>
          <pc:docMk/>
          <pc:sldMk cId="2303014870" sldId="287"/>
        </pc:sldMkLst>
        <pc:spChg chg="add del mod">
          <ac:chgData name="Emilio Segundo Pugnaloni" userId="032d52b3-8c99-484b-b758-859a5ca8f942" providerId="ADAL" clId="{BA999012-B5BD-4F05-9835-9A387098F680}" dt="2021-05-07T12:56:22.146" v="581" actId="478"/>
          <ac:spMkLst>
            <pc:docMk/>
            <pc:sldMk cId="2303014870" sldId="287"/>
            <ac:spMk id="2" creationId="{FB872C7B-4B54-4BE7-96B2-BAF4CE86EB9B}"/>
          </ac:spMkLst>
        </pc:spChg>
        <pc:spChg chg="del">
          <ac:chgData name="Emilio Segundo Pugnaloni" userId="032d52b3-8c99-484b-b758-859a5ca8f942" providerId="ADAL" clId="{BA999012-B5BD-4F05-9835-9A387098F680}" dt="2021-05-07T12:56:20.685" v="580" actId="478"/>
          <ac:spMkLst>
            <pc:docMk/>
            <pc:sldMk cId="2303014870" sldId="287"/>
            <ac:spMk id="4" creationId="{ACC470D5-2703-4E89-AB6D-E74ABDB52E5C}"/>
          </ac:spMkLst>
        </pc:spChg>
        <pc:spChg chg="del">
          <ac:chgData name="Emilio Segundo Pugnaloni" userId="032d52b3-8c99-484b-b758-859a5ca8f942" providerId="ADAL" clId="{BA999012-B5BD-4F05-9835-9A387098F680}" dt="2021-05-07T12:56:20.685" v="580" actId="478"/>
          <ac:spMkLst>
            <pc:docMk/>
            <pc:sldMk cId="2303014870" sldId="287"/>
            <ac:spMk id="5" creationId="{F9F6AA12-07A0-463A-A8C2-466F79E54F77}"/>
          </ac:spMkLst>
        </pc:spChg>
        <pc:spChg chg="mod">
          <ac:chgData name="Emilio Segundo Pugnaloni" userId="032d52b3-8c99-484b-b758-859a5ca8f942" providerId="ADAL" clId="{BA999012-B5BD-4F05-9835-9A387098F680}" dt="2021-05-07T12:56:18.005" v="579" actId="1076"/>
          <ac:spMkLst>
            <pc:docMk/>
            <pc:sldMk cId="2303014870" sldId="287"/>
            <ac:spMk id="6" creationId="{F2E9B822-CD7B-4122-B0CA-0BC00E3430E3}"/>
          </ac:spMkLst>
        </pc:spChg>
        <pc:spChg chg="add mod">
          <ac:chgData name="Emilio Segundo Pugnaloni" userId="032d52b3-8c99-484b-b758-859a5ca8f942" providerId="ADAL" clId="{BA999012-B5BD-4F05-9835-9A387098F680}" dt="2021-05-07T12:56:22.840" v="582"/>
          <ac:spMkLst>
            <pc:docMk/>
            <pc:sldMk cId="2303014870" sldId="287"/>
            <ac:spMk id="11" creationId="{37E6D538-55A1-4F56-B41A-EB97F9EDEB03}"/>
          </ac:spMkLst>
        </pc:spChg>
        <pc:spChg chg="add mod">
          <ac:chgData name="Emilio Segundo Pugnaloni" userId="032d52b3-8c99-484b-b758-859a5ca8f942" providerId="ADAL" clId="{BA999012-B5BD-4F05-9835-9A387098F680}" dt="2021-05-07T12:56:22.840" v="582"/>
          <ac:spMkLst>
            <pc:docMk/>
            <pc:sldMk cId="2303014870" sldId="287"/>
            <ac:spMk id="12" creationId="{229B0106-52EE-4A32-91D8-98355DB51EC7}"/>
          </ac:spMkLst>
        </pc:spChg>
        <pc:picChg chg="del">
          <ac:chgData name="Emilio Segundo Pugnaloni" userId="032d52b3-8c99-484b-b758-859a5ca8f942" providerId="ADAL" clId="{BA999012-B5BD-4F05-9835-9A387098F680}" dt="2021-05-07T12:56:20.685" v="580" actId="478"/>
          <ac:picMkLst>
            <pc:docMk/>
            <pc:sldMk cId="2303014870" sldId="287"/>
            <ac:picMk id="8" creationId="{4E4BD781-ED78-4F7E-93A0-43A155E68299}"/>
          </ac:picMkLst>
        </pc:picChg>
        <pc:picChg chg="add mod">
          <ac:chgData name="Emilio Segundo Pugnaloni" userId="032d52b3-8c99-484b-b758-859a5ca8f942" providerId="ADAL" clId="{BA999012-B5BD-4F05-9835-9A387098F680}" dt="2021-05-07T12:56:22.840" v="582"/>
          <ac:picMkLst>
            <pc:docMk/>
            <pc:sldMk cId="2303014870" sldId="287"/>
            <ac:picMk id="13" creationId="{495087E2-D319-4230-92CA-4BF5123D919E}"/>
          </ac:picMkLst>
        </pc:picChg>
      </pc:sldChg>
      <pc:sldChg chg="addSp delSp modSp mod modNotesTx">
        <pc:chgData name="Emilio Segundo Pugnaloni" userId="032d52b3-8c99-484b-b758-859a5ca8f942" providerId="ADAL" clId="{BA999012-B5BD-4F05-9835-9A387098F680}" dt="2021-05-12T20:25:10.553" v="5982" actId="20577"/>
        <pc:sldMkLst>
          <pc:docMk/>
          <pc:sldMk cId="1124333645" sldId="288"/>
        </pc:sldMkLst>
        <pc:spChg chg="add del mod">
          <ac:chgData name="Emilio Segundo Pugnaloni" userId="032d52b3-8c99-484b-b758-859a5ca8f942" providerId="ADAL" clId="{BA999012-B5BD-4F05-9835-9A387098F680}" dt="2021-05-07T12:56:42.497" v="591" actId="478"/>
          <ac:spMkLst>
            <pc:docMk/>
            <pc:sldMk cId="1124333645" sldId="288"/>
            <ac:spMk id="3" creationId="{0D55654D-B864-4542-BFD8-2722A3E3528D}"/>
          </ac:spMkLst>
        </pc:spChg>
        <pc:spChg chg="del">
          <ac:chgData name="Emilio Segundo Pugnaloni" userId="032d52b3-8c99-484b-b758-859a5ca8f942" providerId="ADAL" clId="{BA999012-B5BD-4F05-9835-9A387098F680}" dt="2021-05-07T12:56:39.054" v="589" actId="478"/>
          <ac:spMkLst>
            <pc:docMk/>
            <pc:sldMk cId="1124333645" sldId="288"/>
            <ac:spMk id="4" creationId="{ACC470D5-2703-4E89-AB6D-E74ABDB52E5C}"/>
          </ac:spMkLst>
        </pc:spChg>
        <pc:spChg chg="del">
          <ac:chgData name="Emilio Segundo Pugnaloni" userId="032d52b3-8c99-484b-b758-859a5ca8f942" providerId="ADAL" clId="{BA999012-B5BD-4F05-9835-9A387098F680}" dt="2021-05-07T12:56:39.054" v="589" actId="478"/>
          <ac:spMkLst>
            <pc:docMk/>
            <pc:sldMk cId="1124333645" sldId="288"/>
            <ac:spMk id="5" creationId="{F9F6AA12-07A0-463A-A8C2-466F79E54F77}"/>
          </ac:spMkLst>
        </pc:spChg>
        <pc:spChg chg="del">
          <ac:chgData name="Emilio Segundo Pugnaloni" userId="032d52b3-8c99-484b-b758-859a5ca8f942" providerId="ADAL" clId="{BA999012-B5BD-4F05-9835-9A387098F680}" dt="2021-05-07T14:10:41.514" v="928" actId="478"/>
          <ac:spMkLst>
            <pc:docMk/>
            <pc:sldMk cId="1124333645" sldId="288"/>
            <ac:spMk id="16" creationId="{BA70EA9B-4C44-498F-A156-3B268C950579}"/>
          </ac:spMkLst>
        </pc:spChg>
        <pc:spChg chg="add mod">
          <ac:chgData name="Emilio Segundo Pugnaloni" userId="032d52b3-8c99-484b-b758-859a5ca8f942" providerId="ADAL" clId="{BA999012-B5BD-4F05-9835-9A387098F680}" dt="2021-05-07T12:56:39.761" v="590"/>
          <ac:spMkLst>
            <pc:docMk/>
            <pc:sldMk cId="1124333645" sldId="288"/>
            <ac:spMk id="35" creationId="{8682AA91-B271-464B-86D9-0CB57A7B57A8}"/>
          </ac:spMkLst>
        </pc:spChg>
        <pc:spChg chg="add mod">
          <ac:chgData name="Emilio Segundo Pugnaloni" userId="032d52b3-8c99-484b-b758-859a5ca8f942" providerId="ADAL" clId="{BA999012-B5BD-4F05-9835-9A387098F680}" dt="2021-05-07T12:56:39.761" v="590"/>
          <ac:spMkLst>
            <pc:docMk/>
            <pc:sldMk cId="1124333645" sldId="288"/>
            <ac:spMk id="36" creationId="{F1EB42E9-98A8-4FDD-A539-AF3969844204}"/>
          </ac:spMkLst>
        </pc:spChg>
        <pc:picChg chg="del">
          <ac:chgData name="Emilio Segundo Pugnaloni" userId="032d52b3-8c99-484b-b758-859a5ca8f942" providerId="ADAL" clId="{BA999012-B5BD-4F05-9835-9A387098F680}" dt="2021-05-07T12:56:39.054" v="589" actId="478"/>
          <ac:picMkLst>
            <pc:docMk/>
            <pc:sldMk cId="1124333645" sldId="288"/>
            <ac:picMk id="8" creationId="{4E4BD781-ED78-4F7E-93A0-43A155E68299}"/>
          </ac:picMkLst>
        </pc:picChg>
        <pc:picChg chg="add mod">
          <ac:chgData name="Emilio Segundo Pugnaloni" userId="032d52b3-8c99-484b-b758-859a5ca8f942" providerId="ADAL" clId="{BA999012-B5BD-4F05-9835-9A387098F680}" dt="2021-05-07T12:56:39.761" v="590"/>
          <ac:picMkLst>
            <pc:docMk/>
            <pc:sldMk cId="1124333645" sldId="288"/>
            <ac:picMk id="41" creationId="{7F5A5693-A57D-4B8A-9A02-F481AC55CE31}"/>
          </ac:picMkLst>
        </pc:picChg>
        <pc:cxnChg chg="del">
          <ac:chgData name="Emilio Segundo Pugnaloni" userId="032d52b3-8c99-484b-b758-859a5ca8f942" providerId="ADAL" clId="{BA999012-B5BD-4F05-9835-9A387098F680}" dt="2021-05-07T14:10:42.814" v="929" actId="478"/>
          <ac:cxnSpMkLst>
            <pc:docMk/>
            <pc:sldMk cId="1124333645" sldId="288"/>
            <ac:cxnSpMk id="12" creationId="{3FE3165B-0742-44DB-BC1B-76C6BE3FB43F}"/>
          </ac:cxnSpMkLst>
        </pc:cxnChg>
      </pc:sldChg>
      <pc:sldChg chg="addSp delSp modSp mod modShow">
        <pc:chgData name="Emilio Segundo Pugnaloni" userId="032d52b3-8c99-484b-b758-859a5ca8f942" providerId="ADAL" clId="{BA999012-B5BD-4F05-9835-9A387098F680}" dt="2021-05-13T22:33:01.941" v="10438" actId="729"/>
        <pc:sldMkLst>
          <pc:docMk/>
          <pc:sldMk cId="2072744939" sldId="289"/>
        </pc:sldMkLst>
        <pc:spChg chg="add del mod">
          <ac:chgData name="Emilio Segundo Pugnaloni" userId="032d52b3-8c99-484b-b758-859a5ca8f942" providerId="ADAL" clId="{BA999012-B5BD-4F05-9835-9A387098F680}" dt="2021-05-07T12:56:49.702" v="593" actId="478"/>
          <ac:spMkLst>
            <pc:docMk/>
            <pc:sldMk cId="2072744939" sldId="289"/>
            <ac:spMk id="2" creationId="{4C858BCE-401C-4318-8D91-C6EEDECB7ED5}"/>
          </ac:spMkLst>
        </pc:spChg>
        <pc:spChg chg="del">
          <ac:chgData name="Emilio Segundo Pugnaloni" userId="032d52b3-8c99-484b-b758-859a5ca8f942" providerId="ADAL" clId="{BA999012-B5BD-4F05-9835-9A387098F680}" dt="2021-05-07T12:56:47.246" v="592" actId="478"/>
          <ac:spMkLst>
            <pc:docMk/>
            <pc:sldMk cId="2072744939" sldId="289"/>
            <ac:spMk id="4" creationId="{ACC470D5-2703-4E89-AB6D-E74ABDB52E5C}"/>
          </ac:spMkLst>
        </pc:spChg>
        <pc:spChg chg="del">
          <ac:chgData name="Emilio Segundo Pugnaloni" userId="032d52b3-8c99-484b-b758-859a5ca8f942" providerId="ADAL" clId="{BA999012-B5BD-4F05-9835-9A387098F680}" dt="2021-05-07T12:56:47.246" v="592" actId="478"/>
          <ac:spMkLst>
            <pc:docMk/>
            <pc:sldMk cId="2072744939" sldId="289"/>
            <ac:spMk id="5" creationId="{F9F6AA12-07A0-463A-A8C2-466F79E54F77}"/>
          </ac:spMkLst>
        </pc:spChg>
        <pc:spChg chg="add mod">
          <ac:chgData name="Emilio Segundo Pugnaloni" userId="032d52b3-8c99-484b-b758-859a5ca8f942" providerId="ADAL" clId="{BA999012-B5BD-4F05-9835-9A387098F680}" dt="2021-05-07T12:56:50.661" v="594"/>
          <ac:spMkLst>
            <pc:docMk/>
            <pc:sldMk cId="2072744939" sldId="289"/>
            <ac:spMk id="10" creationId="{57A6CA32-5F51-43FA-BEC7-3751409EB068}"/>
          </ac:spMkLst>
        </pc:spChg>
        <pc:spChg chg="add mod">
          <ac:chgData name="Emilio Segundo Pugnaloni" userId="032d52b3-8c99-484b-b758-859a5ca8f942" providerId="ADAL" clId="{BA999012-B5BD-4F05-9835-9A387098F680}" dt="2021-05-07T12:56:50.661" v="594"/>
          <ac:spMkLst>
            <pc:docMk/>
            <pc:sldMk cId="2072744939" sldId="289"/>
            <ac:spMk id="11" creationId="{78537D47-B000-454F-9108-84A42B0278D4}"/>
          </ac:spMkLst>
        </pc:spChg>
        <pc:picChg chg="del">
          <ac:chgData name="Emilio Segundo Pugnaloni" userId="032d52b3-8c99-484b-b758-859a5ca8f942" providerId="ADAL" clId="{BA999012-B5BD-4F05-9835-9A387098F680}" dt="2021-05-07T12:56:47.246" v="592" actId="478"/>
          <ac:picMkLst>
            <pc:docMk/>
            <pc:sldMk cId="2072744939" sldId="289"/>
            <ac:picMk id="8" creationId="{4E4BD781-ED78-4F7E-93A0-43A155E68299}"/>
          </ac:picMkLst>
        </pc:picChg>
        <pc:picChg chg="add mod">
          <ac:chgData name="Emilio Segundo Pugnaloni" userId="032d52b3-8c99-484b-b758-859a5ca8f942" providerId="ADAL" clId="{BA999012-B5BD-4F05-9835-9A387098F680}" dt="2021-05-07T12:56:50.661" v="594"/>
          <ac:picMkLst>
            <pc:docMk/>
            <pc:sldMk cId="2072744939" sldId="289"/>
            <ac:picMk id="12" creationId="{9D11FF7D-80CD-4AC8-8EA5-5453710FD228}"/>
          </ac:picMkLst>
        </pc:picChg>
      </pc:sldChg>
      <pc:sldChg chg="addSp delSp modSp mod modShow modNotesTx">
        <pc:chgData name="Emilio Segundo Pugnaloni" userId="032d52b3-8c99-484b-b758-859a5ca8f942" providerId="ADAL" clId="{BA999012-B5BD-4F05-9835-9A387098F680}" dt="2021-05-13T22:33:05.270" v="10439" actId="729"/>
        <pc:sldMkLst>
          <pc:docMk/>
          <pc:sldMk cId="1129194694" sldId="290"/>
        </pc:sldMkLst>
        <pc:spChg chg="add del mod">
          <ac:chgData name="Emilio Segundo Pugnaloni" userId="032d52b3-8c99-484b-b758-859a5ca8f942" providerId="ADAL" clId="{BA999012-B5BD-4F05-9835-9A387098F680}" dt="2021-05-07T12:56:56.410" v="597" actId="478"/>
          <ac:spMkLst>
            <pc:docMk/>
            <pc:sldMk cId="1129194694" sldId="290"/>
            <ac:spMk id="2" creationId="{7542F19F-44CE-431E-BDC9-A197AECA42D4}"/>
          </ac:spMkLst>
        </pc:spChg>
        <pc:spChg chg="del">
          <ac:chgData name="Emilio Segundo Pugnaloni" userId="032d52b3-8c99-484b-b758-859a5ca8f942" providerId="ADAL" clId="{BA999012-B5BD-4F05-9835-9A387098F680}" dt="2021-05-07T12:56:53.502" v="595" actId="478"/>
          <ac:spMkLst>
            <pc:docMk/>
            <pc:sldMk cId="1129194694" sldId="290"/>
            <ac:spMk id="4" creationId="{ACC470D5-2703-4E89-AB6D-E74ABDB52E5C}"/>
          </ac:spMkLst>
        </pc:spChg>
        <pc:spChg chg="del">
          <ac:chgData name="Emilio Segundo Pugnaloni" userId="032d52b3-8c99-484b-b758-859a5ca8f942" providerId="ADAL" clId="{BA999012-B5BD-4F05-9835-9A387098F680}" dt="2021-05-07T12:56:53.502" v="595" actId="478"/>
          <ac:spMkLst>
            <pc:docMk/>
            <pc:sldMk cId="1129194694" sldId="290"/>
            <ac:spMk id="5" creationId="{F9F6AA12-07A0-463A-A8C2-466F79E54F77}"/>
          </ac:spMkLst>
        </pc:spChg>
        <pc:spChg chg="add mod">
          <ac:chgData name="Emilio Segundo Pugnaloni" userId="032d52b3-8c99-484b-b758-859a5ca8f942" providerId="ADAL" clId="{BA999012-B5BD-4F05-9835-9A387098F680}" dt="2021-05-07T12:56:54.369" v="596"/>
          <ac:spMkLst>
            <pc:docMk/>
            <pc:sldMk cId="1129194694" sldId="290"/>
            <ac:spMk id="14" creationId="{E773F884-FCBF-497E-8DCE-AFEC60F8A34F}"/>
          </ac:spMkLst>
        </pc:spChg>
        <pc:spChg chg="add mod">
          <ac:chgData name="Emilio Segundo Pugnaloni" userId="032d52b3-8c99-484b-b758-859a5ca8f942" providerId="ADAL" clId="{BA999012-B5BD-4F05-9835-9A387098F680}" dt="2021-05-07T12:56:54.369" v="596"/>
          <ac:spMkLst>
            <pc:docMk/>
            <pc:sldMk cId="1129194694" sldId="290"/>
            <ac:spMk id="15" creationId="{70238659-9F1B-4EC5-A6E2-121768869A47}"/>
          </ac:spMkLst>
        </pc:spChg>
        <pc:picChg chg="del">
          <ac:chgData name="Emilio Segundo Pugnaloni" userId="032d52b3-8c99-484b-b758-859a5ca8f942" providerId="ADAL" clId="{BA999012-B5BD-4F05-9835-9A387098F680}" dt="2021-05-07T12:56:53.502" v="595" actId="478"/>
          <ac:picMkLst>
            <pc:docMk/>
            <pc:sldMk cId="1129194694" sldId="290"/>
            <ac:picMk id="8" creationId="{4E4BD781-ED78-4F7E-93A0-43A155E68299}"/>
          </ac:picMkLst>
        </pc:picChg>
        <pc:picChg chg="add mod">
          <ac:chgData name="Emilio Segundo Pugnaloni" userId="032d52b3-8c99-484b-b758-859a5ca8f942" providerId="ADAL" clId="{BA999012-B5BD-4F05-9835-9A387098F680}" dt="2021-05-07T12:56:54.369" v="596"/>
          <ac:picMkLst>
            <pc:docMk/>
            <pc:sldMk cId="1129194694" sldId="290"/>
            <ac:picMk id="16" creationId="{980C2CD9-A7E8-4A5B-9570-B82C0D72B15E}"/>
          </ac:picMkLst>
        </pc:picChg>
      </pc:sldChg>
      <pc:sldChg chg="addSp delSp modSp mod modShow">
        <pc:chgData name="Emilio Segundo Pugnaloni" userId="032d52b3-8c99-484b-b758-859a5ca8f942" providerId="ADAL" clId="{BA999012-B5BD-4F05-9835-9A387098F680}" dt="2021-05-14T14:52:25.671" v="10446" actId="729"/>
        <pc:sldMkLst>
          <pc:docMk/>
          <pc:sldMk cId="699846997" sldId="291"/>
        </pc:sldMkLst>
        <pc:spChg chg="add del mod">
          <ac:chgData name="Emilio Segundo Pugnaloni" userId="032d52b3-8c99-484b-b758-859a5ca8f942" providerId="ADAL" clId="{BA999012-B5BD-4F05-9835-9A387098F680}" dt="2021-05-07T12:57:02.753" v="599" actId="478"/>
          <ac:spMkLst>
            <pc:docMk/>
            <pc:sldMk cId="699846997" sldId="291"/>
            <ac:spMk id="2" creationId="{104FAEDF-C736-4ACF-B41C-C3BEC58EE4F0}"/>
          </ac:spMkLst>
        </pc:spChg>
        <pc:spChg chg="del">
          <ac:chgData name="Emilio Segundo Pugnaloni" userId="032d52b3-8c99-484b-b758-859a5ca8f942" providerId="ADAL" clId="{BA999012-B5BD-4F05-9835-9A387098F680}" dt="2021-05-07T12:56:59.705" v="598" actId="478"/>
          <ac:spMkLst>
            <pc:docMk/>
            <pc:sldMk cId="699846997" sldId="291"/>
            <ac:spMk id="4" creationId="{ACC470D5-2703-4E89-AB6D-E74ABDB52E5C}"/>
          </ac:spMkLst>
        </pc:spChg>
        <pc:spChg chg="del">
          <ac:chgData name="Emilio Segundo Pugnaloni" userId="032d52b3-8c99-484b-b758-859a5ca8f942" providerId="ADAL" clId="{BA999012-B5BD-4F05-9835-9A387098F680}" dt="2021-05-07T12:56:59.705" v="598" actId="478"/>
          <ac:spMkLst>
            <pc:docMk/>
            <pc:sldMk cId="699846997" sldId="291"/>
            <ac:spMk id="5" creationId="{F9F6AA12-07A0-463A-A8C2-466F79E54F77}"/>
          </ac:spMkLst>
        </pc:spChg>
        <pc:spChg chg="add mod">
          <ac:chgData name="Emilio Segundo Pugnaloni" userId="032d52b3-8c99-484b-b758-859a5ca8f942" providerId="ADAL" clId="{BA999012-B5BD-4F05-9835-9A387098F680}" dt="2021-05-07T12:57:04.336" v="600"/>
          <ac:spMkLst>
            <pc:docMk/>
            <pc:sldMk cId="699846997" sldId="291"/>
            <ac:spMk id="16" creationId="{41D10DFF-620A-499A-AED7-D8C916315166}"/>
          </ac:spMkLst>
        </pc:spChg>
        <pc:spChg chg="add mod">
          <ac:chgData name="Emilio Segundo Pugnaloni" userId="032d52b3-8c99-484b-b758-859a5ca8f942" providerId="ADAL" clId="{BA999012-B5BD-4F05-9835-9A387098F680}" dt="2021-05-07T12:57:04.336" v="600"/>
          <ac:spMkLst>
            <pc:docMk/>
            <pc:sldMk cId="699846997" sldId="291"/>
            <ac:spMk id="17" creationId="{A73D48D3-E50F-44ED-A177-C224D547620A}"/>
          </ac:spMkLst>
        </pc:spChg>
        <pc:picChg chg="del">
          <ac:chgData name="Emilio Segundo Pugnaloni" userId="032d52b3-8c99-484b-b758-859a5ca8f942" providerId="ADAL" clId="{BA999012-B5BD-4F05-9835-9A387098F680}" dt="2021-05-07T12:56:59.705" v="598" actId="478"/>
          <ac:picMkLst>
            <pc:docMk/>
            <pc:sldMk cId="699846997" sldId="291"/>
            <ac:picMk id="8" creationId="{4E4BD781-ED78-4F7E-93A0-43A155E68299}"/>
          </ac:picMkLst>
        </pc:picChg>
        <pc:picChg chg="add mod">
          <ac:chgData name="Emilio Segundo Pugnaloni" userId="032d52b3-8c99-484b-b758-859a5ca8f942" providerId="ADAL" clId="{BA999012-B5BD-4F05-9835-9A387098F680}" dt="2021-05-07T12:57:04.336" v="600"/>
          <ac:picMkLst>
            <pc:docMk/>
            <pc:sldMk cId="699846997" sldId="291"/>
            <ac:picMk id="18" creationId="{602F954A-FA9B-4D2C-8850-CED298AFB701}"/>
          </ac:picMkLst>
        </pc:picChg>
      </pc:sldChg>
      <pc:sldChg chg="addSp delSp modSp add del mod modShow">
        <pc:chgData name="Emilio Segundo Pugnaloni" userId="032d52b3-8c99-484b-b758-859a5ca8f942" providerId="ADAL" clId="{BA999012-B5BD-4F05-9835-9A387098F680}" dt="2021-05-07T14:20:15.201" v="936" actId="47"/>
        <pc:sldMkLst>
          <pc:docMk/>
          <pc:sldMk cId="3281455239" sldId="292"/>
        </pc:sldMkLst>
        <pc:graphicFrameChg chg="add del modGraphic">
          <ac:chgData name="Emilio Segundo Pugnaloni" userId="032d52b3-8c99-484b-b758-859a5ca8f942" providerId="ADAL" clId="{BA999012-B5BD-4F05-9835-9A387098F680}" dt="2021-05-07T14:20:11.113" v="935" actId="478"/>
          <ac:graphicFrameMkLst>
            <pc:docMk/>
            <pc:sldMk cId="3281455239" sldId="292"/>
            <ac:graphicFrameMk id="6" creationId="{4CA6D4C8-A57C-4495-BC47-31DB6C292698}"/>
          </ac:graphicFrameMkLst>
        </pc:graphicFrameChg>
      </pc:sldChg>
      <pc:sldChg chg="addSp delSp modSp mod modNotesTx">
        <pc:chgData name="Emilio Segundo Pugnaloni" userId="032d52b3-8c99-484b-b758-859a5ca8f942" providerId="ADAL" clId="{BA999012-B5BD-4F05-9835-9A387098F680}" dt="2021-05-07T14:31:59.119" v="1395"/>
        <pc:sldMkLst>
          <pc:docMk/>
          <pc:sldMk cId="1530738213" sldId="293"/>
        </pc:sldMkLst>
        <pc:spChg chg="del mod">
          <ac:chgData name="Emilio Segundo Pugnaloni" userId="032d52b3-8c99-484b-b758-859a5ca8f942" providerId="ADAL" clId="{BA999012-B5BD-4F05-9835-9A387098F680}" dt="2021-05-07T14:27:05.606" v="996" actId="478"/>
          <ac:spMkLst>
            <pc:docMk/>
            <pc:sldMk cId="1530738213" sldId="293"/>
            <ac:spMk id="2" creationId="{DCF25210-B6C4-47E4-8FE8-6CE45C51E1C0}"/>
          </ac:spMkLst>
        </pc:spChg>
        <pc:spChg chg="add del mod">
          <ac:chgData name="Emilio Segundo Pugnaloni" userId="032d52b3-8c99-484b-b758-859a5ca8f942" providerId="ADAL" clId="{BA999012-B5BD-4F05-9835-9A387098F680}" dt="2021-05-07T14:31:57.819" v="1394" actId="478"/>
          <ac:spMkLst>
            <pc:docMk/>
            <pc:sldMk cId="1530738213" sldId="293"/>
            <ac:spMk id="3" creationId="{C41C5140-5935-44EB-858C-212EBFDE67A1}"/>
          </ac:spMkLst>
        </pc:spChg>
        <pc:spChg chg="del">
          <ac:chgData name="Emilio Segundo Pugnaloni" userId="032d52b3-8c99-484b-b758-859a5ca8f942" providerId="ADAL" clId="{BA999012-B5BD-4F05-9835-9A387098F680}" dt="2021-05-07T14:31:54.814" v="1393" actId="478"/>
          <ac:spMkLst>
            <pc:docMk/>
            <pc:sldMk cId="1530738213" sldId="293"/>
            <ac:spMk id="4" creationId="{ACC470D5-2703-4E89-AB6D-E74ABDB52E5C}"/>
          </ac:spMkLst>
        </pc:spChg>
        <pc:spChg chg="del">
          <ac:chgData name="Emilio Segundo Pugnaloni" userId="032d52b3-8c99-484b-b758-859a5ca8f942" providerId="ADAL" clId="{BA999012-B5BD-4F05-9835-9A387098F680}" dt="2021-05-07T14:31:54.814" v="1393" actId="478"/>
          <ac:spMkLst>
            <pc:docMk/>
            <pc:sldMk cId="1530738213" sldId="293"/>
            <ac:spMk id="5" creationId="{F9F6AA12-07A0-463A-A8C2-466F79E54F77}"/>
          </ac:spMkLst>
        </pc:spChg>
        <pc:spChg chg="add mod">
          <ac:chgData name="Emilio Segundo Pugnaloni" userId="032d52b3-8c99-484b-b758-859a5ca8f942" providerId="ADAL" clId="{BA999012-B5BD-4F05-9835-9A387098F680}" dt="2021-05-07T14:31:51.908" v="1392" actId="1076"/>
          <ac:spMkLst>
            <pc:docMk/>
            <pc:sldMk cId="1530738213" sldId="293"/>
            <ac:spMk id="7" creationId="{744AD844-2524-4F27-B1BA-623AE849BE1F}"/>
          </ac:spMkLst>
        </pc:spChg>
        <pc:spChg chg="add mod">
          <ac:chgData name="Emilio Segundo Pugnaloni" userId="032d52b3-8c99-484b-b758-859a5ca8f942" providerId="ADAL" clId="{BA999012-B5BD-4F05-9835-9A387098F680}" dt="2021-05-07T14:31:59.119" v="1395"/>
          <ac:spMkLst>
            <pc:docMk/>
            <pc:sldMk cId="1530738213" sldId="293"/>
            <ac:spMk id="9" creationId="{4FC5A82D-5880-4E20-8165-CFB1B4A7A721}"/>
          </ac:spMkLst>
        </pc:spChg>
        <pc:spChg chg="add mod">
          <ac:chgData name="Emilio Segundo Pugnaloni" userId="032d52b3-8c99-484b-b758-859a5ca8f942" providerId="ADAL" clId="{BA999012-B5BD-4F05-9835-9A387098F680}" dt="2021-05-07T14:31:59.119" v="1395"/>
          <ac:spMkLst>
            <pc:docMk/>
            <pc:sldMk cId="1530738213" sldId="293"/>
            <ac:spMk id="10" creationId="{793CEDD1-D557-44EA-A389-F61918BDBF45}"/>
          </ac:spMkLst>
        </pc:spChg>
        <pc:picChg chg="add mod">
          <ac:chgData name="Emilio Segundo Pugnaloni" userId="032d52b3-8c99-484b-b758-859a5ca8f942" providerId="ADAL" clId="{BA999012-B5BD-4F05-9835-9A387098F680}" dt="2021-05-07T14:31:59.119" v="1395"/>
          <ac:picMkLst>
            <pc:docMk/>
            <pc:sldMk cId="1530738213" sldId="293"/>
            <ac:picMk id="11" creationId="{FDCA7BF4-33C2-4261-B300-564D63CDB6DF}"/>
          </ac:picMkLst>
        </pc:picChg>
        <pc:picChg chg="del">
          <ac:chgData name="Emilio Segundo Pugnaloni" userId="032d52b3-8c99-484b-b758-859a5ca8f942" providerId="ADAL" clId="{BA999012-B5BD-4F05-9835-9A387098F680}" dt="2021-05-07T14:31:54.814" v="1393" actId="478"/>
          <ac:picMkLst>
            <pc:docMk/>
            <pc:sldMk cId="1530738213" sldId="293"/>
            <ac:picMk id="15" creationId="{90A07B0A-C33D-4BF2-A68C-94D21D566340}"/>
          </ac:picMkLst>
        </pc:picChg>
      </pc:sldChg>
      <pc:sldChg chg="del">
        <pc:chgData name="Emilio Segundo Pugnaloni" userId="032d52b3-8c99-484b-b758-859a5ca8f942" providerId="ADAL" clId="{BA999012-B5BD-4F05-9835-9A387098F680}" dt="2021-05-07T14:26:31.025" v="942" actId="47"/>
        <pc:sldMkLst>
          <pc:docMk/>
          <pc:sldMk cId="1343409657" sldId="295"/>
        </pc:sldMkLst>
      </pc:sldChg>
      <pc:sldChg chg="mod modShow">
        <pc:chgData name="Emilio Segundo Pugnaloni" userId="032d52b3-8c99-484b-b758-859a5ca8f942" providerId="ADAL" clId="{BA999012-B5BD-4F05-9835-9A387098F680}" dt="2021-05-07T14:32:23.679" v="1400" actId="729"/>
        <pc:sldMkLst>
          <pc:docMk/>
          <pc:sldMk cId="2392511551" sldId="296"/>
        </pc:sldMkLst>
      </pc:sldChg>
      <pc:sldChg chg="mod modShow">
        <pc:chgData name="Emilio Segundo Pugnaloni" userId="032d52b3-8c99-484b-b758-859a5ca8f942" providerId="ADAL" clId="{BA999012-B5BD-4F05-9835-9A387098F680}" dt="2021-05-07T14:32:37.369" v="1402" actId="729"/>
        <pc:sldMkLst>
          <pc:docMk/>
          <pc:sldMk cId="3579932519" sldId="297"/>
        </pc:sldMkLst>
      </pc:sldChg>
      <pc:sldChg chg="mod modShow">
        <pc:chgData name="Emilio Segundo Pugnaloni" userId="032d52b3-8c99-484b-b758-859a5ca8f942" providerId="ADAL" clId="{BA999012-B5BD-4F05-9835-9A387098F680}" dt="2021-05-07T14:32:34.054" v="1401" actId="729"/>
        <pc:sldMkLst>
          <pc:docMk/>
          <pc:sldMk cId="3115097926" sldId="298"/>
        </pc:sldMkLst>
      </pc:sldChg>
      <pc:sldChg chg="mod modShow">
        <pc:chgData name="Emilio Segundo Pugnaloni" userId="032d52b3-8c99-484b-b758-859a5ca8f942" providerId="ADAL" clId="{BA999012-B5BD-4F05-9835-9A387098F680}" dt="2021-05-07T14:32:16.538" v="1399" actId="729"/>
        <pc:sldMkLst>
          <pc:docMk/>
          <pc:sldMk cId="3309457222" sldId="299"/>
        </pc:sldMkLst>
      </pc:sldChg>
      <pc:sldChg chg="mod modShow">
        <pc:chgData name="Emilio Segundo Pugnaloni" userId="032d52b3-8c99-484b-b758-859a5ca8f942" providerId="ADAL" clId="{BA999012-B5BD-4F05-9835-9A387098F680}" dt="2021-05-07T14:32:55.981" v="1405" actId="729"/>
        <pc:sldMkLst>
          <pc:docMk/>
          <pc:sldMk cId="1735283754" sldId="300"/>
        </pc:sldMkLst>
      </pc:sldChg>
      <pc:sldChg chg="mod modShow">
        <pc:chgData name="Emilio Segundo Pugnaloni" userId="032d52b3-8c99-484b-b758-859a5ca8f942" providerId="ADAL" clId="{BA999012-B5BD-4F05-9835-9A387098F680}" dt="2021-05-07T14:33:10.100" v="1408" actId="729"/>
        <pc:sldMkLst>
          <pc:docMk/>
          <pc:sldMk cId="493075996" sldId="301"/>
        </pc:sldMkLst>
      </pc:sldChg>
      <pc:sldChg chg="mod modShow">
        <pc:chgData name="Emilio Segundo Pugnaloni" userId="032d52b3-8c99-484b-b758-859a5ca8f942" providerId="ADAL" clId="{BA999012-B5BD-4F05-9835-9A387098F680}" dt="2021-05-07T14:33:01.788" v="1406" actId="729"/>
        <pc:sldMkLst>
          <pc:docMk/>
          <pc:sldMk cId="875111046" sldId="302"/>
        </pc:sldMkLst>
      </pc:sldChg>
      <pc:sldChg chg="mod modShow">
        <pc:chgData name="Emilio Segundo Pugnaloni" userId="032d52b3-8c99-484b-b758-859a5ca8f942" providerId="ADAL" clId="{BA999012-B5BD-4F05-9835-9A387098F680}" dt="2021-05-07T14:32:45.440" v="1403" actId="729"/>
        <pc:sldMkLst>
          <pc:docMk/>
          <pc:sldMk cId="6032060" sldId="303"/>
        </pc:sldMkLst>
      </pc:sldChg>
      <pc:sldChg chg="mod modShow">
        <pc:chgData name="Emilio Segundo Pugnaloni" userId="032d52b3-8c99-484b-b758-859a5ca8f942" providerId="ADAL" clId="{BA999012-B5BD-4F05-9835-9A387098F680}" dt="2021-05-07T14:32:51.356" v="1404" actId="729"/>
        <pc:sldMkLst>
          <pc:docMk/>
          <pc:sldMk cId="2306777643" sldId="304"/>
        </pc:sldMkLst>
      </pc:sldChg>
      <pc:sldChg chg="mod modShow">
        <pc:chgData name="Emilio Segundo Pugnaloni" userId="032d52b3-8c99-484b-b758-859a5ca8f942" providerId="ADAL" clId="{BA999012-B5BD-4F05-9835-9A387098F680}" dt="2021-05-07T14:33:05.652" v="1407" actId="729"/>
        <pc:sldMkLst>
          <pc:docMk/>
          <pc:sldMk cId="3418344552" sldId="305"/>
        </pc:sldMkLst>
      </pc:sldChg>
      <pc:sldChg chg="mod modShow">
        <pc:chgData name="Emilio Segundo Pugnaloni" userId="032d52b3-8c99-484b-b758-859a5ca8f942" providerId="ADAL" clId="{BA999012-B5BD-4F05-9835-9A387098F680}" dt="2021-05-07T14:33:14.542" v="1409" actId="729"/>
        <pc:sldMkLst>
          <pc:docMk/>
          <pc:sldMk cId="558856537" sldId="306"/>
        </pc:sldMkLst>
      </pc:sldChg>
      <pc:sldChg chg="addSp delSp modSp mod">
        <pc:chgData name="Emilio Segundo Pugnaloni" userId="032d52b3-8c99-484b-b758-859a5ca8f942" providerId="ADAL" clId="{BA999012-B5BD-4F05-9835-9A387098F680}" dt="2021-05-07T15:30:55.188" v="1828" actId="1076"/>
        <pc:sldMkLst>
          <pc:docMk/>
          <pc:sldMk cId="3402835536" sldId="307"/>
        </pc:sldMkLst>
        <pc:spChg chg="mod">
          <ac:chgData name="Emilio Segundo Pugnaloni" userId="032d52b3-8c99-484b-b758-859a5ca8f942" providerId="ADAL" clId="{BA999012-B5BD-4F05-9835-9A387098F680}" dt="2021-05-07T15:29:27.706" v="1800" actId="1076"/>
          <ac:spMkLst>
            <pc:docMk/>
            <pc:sldMk cId="3402835536" sldId="307"/>
            <ac:spMk id="2" creationId="{C25A8265-29E4-4422-B0D9-DAC85149986B}"/>
          </ac:spMkLst>
        </pc:spChg>
        <pc:spChg chg="mod">
          <ac:chgData name="Emilio Segundo Pugnaloni" userId="032d52b3-8c99-484b-b758-859a5ca8f942" providerId="ADAL" clId="{BA999012-B5BD-4F05-9835-9A387098F680}" dt="2021-05-07T15:29:27.706" v="1800" actId="1076"/>
          <ac:spMkLst>
            <pc:docMk/>
            <pc:sldMk cId="3402835536" sldId="307"/>
            <ac:spMk id="4" creationId="{B4379972-7CCB-4B2E-B229-EC8D1E65E8E6}"/>
          </ac:spMkLst>
        </pc:spChg>
        <pc:picChg chg="add mod">
          <ac:chgData name="Emilio Segundo Pugnaloni" userId="032d52b3-8c99-484b-b758-859a5ca8f942" providerId="ADAL" clId="{BA999012-B5BD-4F05-9835-9A387098F680}" dt="2021-05-07T15:30:55.188" v="1828" actId="1076"/>
          <ac:picMkLst>
            <pc:docMk/>
            <pc:sldMk cId="3402835536" sldId="307"/>
            <ac:picMk id="5" creationId="{5461A271-FAD6-4A2D-96E9-9ECE7DE86A15}"/>
          </ac:picMkLst>
        </pc:picChg>
        <pc:picChg chg="del mod">
          <ac:chgData name="Emilio Segundo Pugnaloni" userId="032d52b3-8c99-484b-b758-859a5ca8f942" providerId="ADAL" clId="{BA999012-B5BD-4F05-9835-9A387098F680}" dt="2021-05-07T15:30:46.887" v="1824" actId="478"/>
          <ac:picMkLst>
            <pc:docMk/>
            <pc:sldMk cId="3402835536" sldId="307"/>
            <ac:picMk id="6" creationId="{01FA675B-6F9D-44BB-A37F-B1B72FB8633D}"/>
          </ac:picMkLst>
        </pc:picChg>
      </pc:sldChg>
      <pc:sldChg chg="del">
        <pc:chgData name="Emilio Segundo Pugnaloni" userId="032d52b3-8c99-484b-b758-859a5ca8f942" providerId="ADAL" clId="{BA999012-B5BD-4F05-9835-9A387098F680}" dt="2021-05-07T14:37:48.661" v="1415" actId="47"/>
        <pc:sldMkLst>
          <pc:docMk/>
          <pc:sldMk cId="181272877" sldId="308"/>
        </pc:sldMkLst>
      </pc:sldChg>
      <pc:sldChg chg="addSp delSp modSp del mod">
        <pc:chgData name="Emilio Segundo Pugnaloni" userId="032d52b3-8c99-484b-b758-859a5ca8f942" providerId="ADAL" clId="{BA999012-B5BD-4F05-9835-9A387098F680}" dt="2021-05-07T15:32:00.078" v="1849" actId="2696"/>
        <pc:sldMkLst>
          <pc:docMk/>
          <pc:sldMk cId="524479551" sldId="309"/>
        </pc:sldMkLst>
        <pc:spChg chg="mod">
          <ac:chgData name="Emilio Segundo Pugnaloni" userId="032d52b3-8c99-484b-b758-859a5ca8f942" providerId="ADAL" clId="{BA999012-B5BD-4F05-9835-9A387098F680}" dt="2021-05-07T15:29:55.414" v="1812" actId="1076"/>
          <ac:spMkLst>
            <pc:docMk/>
            <pc:sldMk cId="524479551" sldId="309"/>
            <ac:spMk id="4" creationId="{ACC470D5-2703-4E89-AB6D-E74ABDB52E5C}"/>
          </ac:spMkLst>
        </pc:spChg>
        <pc:spChg chg="mod">
          <ac:chgData name="Emilio Segundo Pugnaloni" userId="032d52b3-8c99-484b-b758-859a5ca8f942" providerId="ADAL" clId="{BA999012-B5BD-4F05-9835-9A387098F680}" dt="2021-05-07T15:30:11.331" v="1816" actId="14100"/>
          <ac:spMkLst>
            <pc:docMk/>
            <pc:sldMk cId="524479551" sldId="309"/>
            <ac:spMk id="5" creationId="{F9F6AA12-07A0-463A-A8C2-466F79E54F77}"/>
          </ac:spMkLst>
        </pc:spChg>
        <pc:picChg chg="add mod">
          <ac:chgData name="Emilio Segundo Pugnaloni" userId="032d52b3-8c99-484b-b758-859a5ca8f942" providerId="ADAL" clId="{BA999012-B5BD-4F05-9835-9A387098F680}" dt="2021-05-07T15:31:36.339" v="1840" actId="14100"/>
          <ac:picMkLst>
            <pc:docMk/>
            <pc:sldMk cId="524479551" sldId="309"/>
            <ac:picMk id="9" creationId="{84EE8A34-01FD-4E79-A964-D6D54874BF09}"/>
          </ac:picMkLst>
        </pc:picChg>
        <pc:picChg chg="del">
          <ac:chgData name="Emilio Segundo Pugnaloni" userId="032d52b3-8c99-484b-b758-859a5ca8f942" providerId="ADAL" clId="{BA999012-B5BD-4F05-9835-9A387098F680}" dt="2021-05-07T15:31:00.343" v="1829" actId="478"/>
          <ac:picMkLst>
            <pc:docMk/>
            <pc:sldMk cId="524479551" sldId="309"/>
            <ac:picMk id="21" creationId="{63F13DFD-991C-4A45-9CB3-D94E75BD1B3A}"/>
          </ac:picMkLst>
        </pc:picChg>
      </pc:sldChg>
      <pc:sldChg chg="addSp delSp modSp mod">
        <pc:chgData name="Emilio Segundo Pugnaloni" userId="032d52b3-8c99-484b-b758-859a5ca8f942" providerId="ADAL" clId="{BA999012-B5BD-4F05-9835-9A387098F680}" dt="2021-05-07T15:31:56.576" v="1848" actId="478"/>
        <pc:sldMkLst>
          <pc:docMk/>
          <pc:sldMk cId="4038020859" sldId="310"/>
        </pc:sldMkLst>
        <pc:spChg chg="del">
          <ac:chgData name="Emilio Segundo Pugnaloni" userId="032d52b3-8c99-484b-b758-859a5ca8f942" providerId="ADAL" clId="{BA999012-B5BD-4F05-9835-9A387098F680}" dt="2021-05-07T15:31:56.576" v="1848" actId="478"/>
          <ac:spMkLst>
            <pc:docMk/>
            <pc:sldMk cId="4038020859" sldId="310"/>
            <ac:spMk id="3" creationId="{4E029EB6-FCF6-4FE8-938B-3E87C6DBBD48}"/>
          </ac:spMkLst>
        </pc:spChg>
        <pc:spChg chg="del">
          <ac:chgData name="Emilio Segundo Pugnaloni" userId="032d52b3-8c99-484b-b758-859a5ca8f942" providerId="ADAL" clId="{BA999012-B5BD-4F05-9835-9A387098F680}" dt="2021-05-07T15:30:01.513" v="1813" actId="478"/>
          <ac:spMkLst>
            <pc:docMk/>
            <pc:sldMk cId="4038020859" sldId="310"/>
            <ac:spMk id="4" creationId="{ACC470D5-2703-4E89-AB6D-E74ABDB52E5C}"/>
          </ac:spMkLst>
        </pc:spChg>
        <pc:spChg chg="del">
          <ac:chgData name="Emilio Segundo Pugnaloni" userId="032d52b3-8c99-484b-b758-859a5ca8f942" providerId="ADAL" clId="{BA999012-B5BD-4F05-9835-9A387098F680}" dt="2021-05-07T15:30:01.513" v="1813" actId="478"/>
          <ac:spMkLst>
            <pc:docMk/>
            <pc:sldMk cId="4038020859" sldId="310"/>
            <ac:spMk id="5" creationId="{F9F6AA12-07A0-463A-A8C2-466F79E54F77}"/>
          </ac:spMkLst>
        </pc:spChg>
        <pc:spChg chg="del">
          <ac:chgData name="Emilio Segundo Pugnaloni" userId="032d52b3-8c99-484b-b758-859a5ca8f942" providerId="ADAL" clId="{BA999012-B5BD-4F05-9835-9A387098F680}" dt="2021-05-07T15:31:56.576" v="1848" actId="478"/>
          <ac:spMkLst>
            <pc:docMk/>
            <pc:sldMk cId="4038020859" sldId="310"/>
            <ac:spMk id="6" creationId="{9473CDBB-83D9-44EC-AD41-B326E0A4D811}"/>
          </ac:spMkLst>
        </pc:spChg>
        <pc:spChg chg="del">
          <ac:chgData name="Emilio Segundo Pugnaloni" userId="032d52b3-8c99-484b-b758-859a5ca8f942" providerId="ADAL" clId="{BA999012-B5BD-4F05-9835-9A387098F680}" dt="2021-05-07T15:31:56.576" v="1848" actId="478"/>
          <ac:spMkLst>
            <pc:docMk/>
            <pc:sldMk cId="4038020859" sldId="310"/>
            <ac:spMk id="9" creationId="{03A015FD-C6EA-429B-B601-F13BB28C1BAA}"/>
          </ac:spMkLst>
        </pc:spChg>
        <pc:spChg chg="del">
          <ac:chgData name="Emilio Segundo Pugnaloni" userId="032d52b3-8c99-484b-b758-859a5ca8f942" providerId="ADAL" clId="{BA999012-B5BD-4F05-9835-9A387098F680}" dt="2021-05-07T15:31:56.576" v="1848" actId="478"/>
          <ac:spMkLst>
            <pc:docMk/>
            <pc:sldMk cId="4038020859" sldId="310"/>
            <ac:spMk id="10" creationId="{A35DF31A-1B36-4E7B-9E20-427FFF153887}"/>
          </ac:spMkLst>
        </pc:spChg>
        <pc:spChg chg="add del mod">
          <ac:chgData name="Emilio Segundo Pugnaloni" userId="032d52b3-8c99-484b-b758-859a5ca8f942" providerId="ADAL" clId="{BA999012-B5BD-4F05-9835-9A387098F680}" dt="2021-05-07T15:30:03.551" v="1814" actId="478"/>
          <ac:spMkLst>
            <pc:docMk/>
            <pc:sldMk cId="4038020859" sldId="310"/>
            <ac:spMk id="11" creationId="{7419509E-5B17-497A-B5E9-9D2C3330089E}"/>
          </ac:spMkLst>
        </pc:spChg>
        <pc:spChg chg="del">
          <ac:chgData name="Emilio Segundo Pugnaloni" userId="032d52b3-8c99-484b-b758-859a5ca8f942" providerId="ADAL" clId="{BA999012-B5BD-4F05-9835-9A387098F680}" dt="2021-05-07T15:31:56.576" v="1848" actId="478"/>
          <ac:spMkLst>
            <pc:docMk/>
            <pc:sldMk cId="4038020859" sldId="310"/>
            <ac:spMk id="12" creationId="{B186AEA5-9B22-4560-9738-C448B51BEA7F}"/>
          </ac:spMkLst>
        </pc:spChg>
        <pc:spChg chg="del">
          <ac:chgData name="Emilio Segundo Pugnaloni" userId="032d52b3-8c99-484b-b758-859a5ca8f942" providerId="ADAL" clId="{BA999012-B5BD-4F05-9835-9A387098F680}" dt="2021-05-07T15:31:56.576" v="1848" actId="478"/>
          <ac:spMkLst>
            <pc:docMk/>
            <pc:sldMk cId="4038020859" sldId="310"/>
            <ac:spMk id="13" creationId="{A9B89DF6-5BCF-404B-869B-F4A6CB66DED7}"/>
          </ac:spMkLst>
        </pc:spChg>
        <pc:spChg chg="add del mod">
          <ac:chgData name="Emilio Segundo Pugnaloni" userId="032d52b3-8c99-484b-b758-859a5ca8f942" providerId="ADAL" clId="{BA999012-B5BD-4F05-9835-9A387098F680}" dt="2021-05-07T15:31:44.423" v="1843" actId="478"/>
          <ac:spMkLst>
            <pc:docMk/>
            <pc:sldMk cId="4038020859" sldId="310"/>
            <ac:spMk id="14" creationId="{06C829D7-36BB-4189-A2BA-40A2B53BEA02}"/>
          </ac:spMkLst>
        </pc:spChg>
        <pc:spChg chg="add del mod">
          <ac:chgData name="Emilio Segundo Pugnaloni" userId="032d52b3-8c99-484b-b758-859a5ca8f942" providerId="ADAL" clId="{BA999012-B5BD-4F05-9835-9A387098F680}" dt="2021-05-07T15:30:21.283" v="1817" actId="478"/>
          <ac:spMkLst>
            <pc:docMk/>
            <pc:sldMk cId="4038020859" sldId="310"/>
            <ac:spMk id="16" creationId="{C14C8D1C-8F7C-467E-9F5C-C0292AE6306D}"/>
          </ac:spMkLst>
        </pc:spChg>
        <pc:spChg chg="add del mod">
          <ac:chgData name="Emilio Segundo Pugnaloni" userId="032d52b3-8c99-484b-b758-859a5ca8f942" providerId="ADAL" clId="{BA999012-B5BD-4F05-9835-9A387098F680}" dt="2021-05-07T15:31:42.069" v="1841" actId="478"/>
          <ac:spMkLst>
            <pc:docMk/>
            <pc:sldMk cId="4038020859" sldId="310"/>
            <ac:spMk id="17" creationId="{77907128-D520-4B61-BCDA-01079ED189AA}"/>
          </ac:spMkLst>
        </pc:spChg>
        <pc:spChg chg="add del mod">
          <ac:chgData name="Emilio Segundo Pugnaloni" userId="032d52b3-8c99-484b-b758-859a5ca8f942" providerId="ADAL" clId="{BA999012-B5BD-4F05-9835-9A387098F680}" dt="2021-05-07T15:31:42.069" v="1841" actId="478"/>
          <ac:spMkLst>
            <pc:docMk/>
            <pc:sldMk cId="4038020859" sldId="310"/>
            <ac:spMk id="18" creationId="{5DC72C38-4273-4FD9-AB9B-7C56F6D2E44A}"/>
          </ac:spMkLst>
        </pc:spChg>
        <pc:spChg chg="add mod">
          <ac:chgData name="Emilio Segundo Pugnaloni" userId="032d52b3-8c99-484b-b758-859a5ca8f942" providerId="ADAL" clId="{BA999012-B5BD-4F05-9835-9A387098F680}" dt="2021-05-07T15:31:43.024" v="1842"/>
          <ac:spMkLst>
            <pc:docMk/>
            <pc:sldMk cId="4038020859" sldId="310"/>
            <ac:spMk id="22" creationId="{6A2B9B53-190C-4255-A385-B9C980ACE213}"/>
          </ac:spMkLst>
        </pc:spChg>
        <pc:spChg chg="add mod">
          <ac:chgData name="Emilio Segundo Pugnaloni" userId="032d52b3-8c99-484b-b758-859a5ca8f942" providerId="ADAL" clId="{BA999012-B5BD-4F05-9835-9A387098F680}" dt="2021-05-07T15:31:43.024" v="1842"/>
          <ac:spMkLst>
            <pc:docMk/>
            <pc:sldMk cId="4038020859" sldId="310"/>
            <ac:spMk id="23" creationId="{FE095C81-499F-4643-9E1A-8B634A964677}"/>
          </ac:spMkLst>
        </pc:spChg>
        <pc:picChg chg="del">
          <ac:chgData name="Emilio Segundo Pugnaloni" userId="032d52b3-8c99-484b-b758-859a5ca8f942" providerId="ADAL" clId="{BA999012-B5BD-4F05-9835-9A387098F680}" dt="2021-05-07T15:31:42.069" v="1841" actId="478"/>
          <ac:picMkLst>
            <pc:docMk/>
            <pc:sldMk cId="4038020859" sldId="310"/>
            <ac:picMk id="21" creationId="{63F13DFD-991C-4A45-9CB3-D94E75BD1B3A}"/>
          </ac:picMkLst>
        </pc:picChg>
        <pc:picChg chg="add mod">
          <ac:chgData name="Emilio Segundo Pugnaloni" userId="032d52b3-8c99-484b-b758-859a5ca8f942" providerId="ADAL" clId="{BA999012-B5BD-4F05-9835-9A387098F680}" dt="2021-05-07T15:31:43.024" v="1842"/>
          <ac:picMkLst>
            <pc:docMk/>
            <pc:sldMk cId="4038020859" sldId="310"/>
            <ac:picMk id="24" creationId="{9A44643A-069A-4B51-848A-8B1C522764D0}"/>
          </ac:picMkLst>
        </pc:picChg>
      </pc:sldChg>
      <pc:sldChg chg="addSp delSp modSp mod">
        <pc:chgData name="Emilio Segundo Pugnaloni" userId="032d52b3-8c99-484b-b758-859a5ca8f942" providerId="ADAL" clId="{BA999012-B5BD-4F05-9835-9A387098F680}" dt="2021-05-07T15:31:52.917" v="1847" actId="478"/>
        <pc:sldMkLst>
          <pc:docMk/>
          <pc:sldMk cId="4238412183" sldId="311"/>
        </pc:sldMkLst>
        <pc:spChg chg="del">
          <ac:chgData name="Emilio Segundo Pugnaloni" userId="032d52b3-8c99-484b-b758-859a5ca8f942" providerId="ADAL" clId="{BA999012-B5BD-4F05-9835-9A387098F680}" dt="2021-05-07T15:31:52.917" v="1847" actId="478"/>
          <ac:spMkLst>
            <pc:docMk/>
            <pc:sldMk cId="4238412183" sldId="311"/>
            <ac:spMk id="3" creationId="{4E029EB6-FCF6-4FE8-938B-3E87C6DBBD48}"/>
          </ac:spMkLst>
        </pc:spChg>
        <pc:spChg chg="del">
          <ac:chgData name="Emilio Segundo Pugnaloni" userId="032d52b3-8c99-484b-b758-859a5ca8f942" providerId="ADAL" clId="{BA999012-B5BD-4F05-9835-9A387098F680}" dt="2021-05-07T15:30:24.571" v="1819" actId="478"/>
          <ac:spMkLst>
            <pc:docMk/>
            <pc:sldMk cId="4238412183" sldId="311"/>
            <ac:spMk id="4" creationId="{ACC470D5-2703-4E89-AB6D-E74ABDB52E5C}"/>
          </ac:spMkLst>
        </pc:spChg>
        <pc:spChg chg="del">
          <ac:chgData name="Emilio Segundo Pugnaloni" userId="032d52b3-8c99-484b-b758-859a5ca8f942" providerId="ADAL" clId="{BA999012-B5BD-4F05-9835-9A387098F680}" dt="2021-05-07T15:30:26.844" v="1820" actId="478"/>
          <ac:spMkLst>
            <pc:docMk/>
            <pc:sldMk cId="4238412183" sldId="311"/>
            <ac:spMk id="5" creationId="{F9F6AA12-07A0-463A-A8C2-466F79E54F77}"/>
          </ac:spMkLst>
        </pc:spChg>
        <pc:spChg chg="del mod">
          <ac:chgData name="Emilio Segundo Pugnaloni" userId="032d52b3-8c99-484b-b758-859a5ca8f942" providerId="ADAL" clId="{BA999012-B5BD-4F05-9835-9A387098F680}" dt="2021-05-07T15:31:52.917" v="1847" actId="478"/>
          <ac:spMkLst>
            <pc:docMk/>
            <pc:sldMk cId="4238412183" sldId="311"/>
            <ac:spMk id="6" creationId="{9473CDBB-83D9-44EC-AD41-B326E0A4D811}"/>
          </ac:spMkLst>
        </pc:spChg>
        <pc:spChg chg="del">
          <ac:chgData name="Emilio Segundo Pugnaloni" userId="032d52b3-8c99-484b-b758-859a5ca8f942" providerId="ADAL" clId="{BA999012-B5BD-4F05-9835-9A387098F680}" dt="2021-05-07T15:31:52.917" v="1847" actId="478"/>
          <ac:spMkLst>
            <pc:docMk/>
            <pc:sldMk cId="4238412183" sldId="311"/>
            <ac:spMk id="9" creationId="{03A015FD-C6EA-429B-B601-F13BB28C1BAA}"/>
          </ac:spMkLst>
        </pc:spChg>
        <pc:spChg chg="del">
          <ac:chgData name="Emilio Segundo Pugnaloni" userId="032d52b3-8c99-484b-b758-859a5ca8f942" providerId="ADAL" clId="{BA999012-B5BD-4F05-9835-9A387098F680}" dt="2021-05-07T15:31:52.917" v="1847" actId="478"/>
          <ac:spMkLst>
            <pc:docMk/>
            <pc:sldMk cId="4238412183" sldId="311"/>
            <ac:spMk id="10" creationId="{A35DF31A-1B36-4E7B-9E20-427FFF153887}"/>
          </ac:spMkLst>
        </pc:spChg>
        <pc:spChg chg="del">
          <ac:chgData name="Emilio Segundo Pugnaloni" userId="032d52b3-8c99-484b-b758-859a5ca8f942" providerId="ADAL" clId="{BA999012-B5BD-4F05-9835-9A387098F680}" dt="2021-05-07T15:31:52.917" v="1847" actId="478"/>
          <ac:spMkLst>
            <pc:docMk/>
            <pc:sldMk cId="4238412183" sldId="311"/>
            <ac:spMk id="12" creationId="{B186AEA5-9B22-4560-9738-C448B51BEA7F}"/>
          </ac:spMkLst>
        </pc:spChg>
        <pc:spChg chg="del">
          <ac:chgData name="Emilio Segundo Pugnaloni" userId="032d52b3-8c99-484b-b758-859a5ca8f942" providerId="ADAL" clId="{BA999012-B5BD-4F05-9835-9A387098F680}" dt="2021-05-07T15:31:52.917" v="1847" actId="478"/>
          <ac:spMkLst>
            <pc:docMk/>
            <pc:sldMk cId="4238412183" sldId="311"/>
            <ac:spMk id="13" creationId="{A9B89DF6-5BCF-404B-869B-F4A6CB66DED7}"/>
          </ac:spMkLst>
        </pc:spChg>
        <pc:spChg chg="add del mod">
          <ac:chgData name="Emilio Segundo Pugnaloni" userId="032d52b3-8c99-484b-b758-859a5ca8f942" providerId="ADAL" clId="{BA999012-B5BD-4F05-9835-9A387098F680}" dt="2021-05-07T15:30:29.016" v="1821" actId="478"/>
          <ac:spMkLst>
            <pc:docMk/>
            <pc:sldMk cId="4238412183" sldId="311"/>
            <ac:spMk id="14" creationId="{4136A634-4EC7-44B5-A0A1-12FBFCB09942}"/>
          </ac:spMkLst>
        </pc:spChg>
        <pc:spChg chg="add del mod">
          <ac:chgData name="Emilio Segundo Pugnaloni" userId="032d52b3-8c99-484b-b758-859a5ca8f942" providerId="ADAL" clId="{BA999012-B5BD-4F05-9835-9A387098F680}" dt="2021-05-07T15:31:49.908" v="1846" actId="478"/>
          <ac:spMkLst>
            <pc:docMk/>
            <pc:sldMk cId="4238412183" sldId="311"/>
            <ac:spMk id="16" creationId="{2682449D-2C33-4485-84E7-5230A845E685}"/>
          </ac:spMkLst>
        </pc:spChg>
        <pc:spChg chg="add del mod">
          <ac:chgData name="Emilio Segundo Pugnaloni" userId="032d52b3-8c99-484b-b758-859a5ca8f942" providerId="ADAL" clId="{BA999012-B5BD-4F05-9835-9A387098F680}" dt="2021-05-07T15:31:47.404" v="1844" actId="478"/>
          <ac:spMkLst>
            <pc:docMk/>
            <pc:sldMk cId="4238412183" sldId="311"/>
            <ac:spMk id="18" creationId="{9E20C31D-71D4-446D-9763-A083A5B9338B}"/>
          </ac:spMkLst>
        </pc:spChg>
        <pc:spChg chg="add del mod">
          <ac:chgData name="Emilio Segundo Pugnaloni" userId="032d52b3-8c99-484b-b758-859a5ca8f942" providerId="ADAL" clId="{BA999012-B5BD-4F05-9835-9A387098F680}" dt="2021-05-07T15:31:47.404" v="1844" actId="478"/>
          <ac:spMkLst>
            <pc:docMk/>
            <pc:sldMk cId="4238412183" sldId="311"/>
            <ac:spMk id="19" creationId="{930151F9-E579-405B-B2DD-9890F93FCE1D}"/>
          </ac:spMkLst>
        </pc:spChg>
        <pc:spChg chg="add mod">
          <ac:chgData name="Emilio Segundo Pugnaloni" userId="032d52b3-8c99-484b-b758-859a5ca8f942" providerId="ADAL" clId="{BA999012-B5BD-4F05-9835-9A387098F680}" dt="2021-05-07T15:31:48.036" v="1845"/>
          <ac:spMkLst>
            <pc:docMk/>
            <pc:sldMk cId="4238412183" sldId="311"/>
            <ac:spMk id="22" creationId="{3471E3C9-EE20-4EF9-9609-77DA037B7011}"/>
          </ac:spMkLst>
        </pc:spChg>
        <pc:spChg chg="add mod">
          <ac:chgData name="Emilio Segundo Pugnaloni" userId="032d52b3-8c99-484b-b758-859a5ca8f942" providerId="ADAL" clId="{BA999012-B5BD-4F05-9835-9A387098F680}" dt="2021-05-07T15:31:48.036" v="1845"/>
          <ac:spMkLst>
            <pc:docMk/>
            <pc:sldMk cId="4238412183" sldId="311"/>
            <ac:spMk id="23" creationId="{D991F690-83B9-4678-A773-D20B6C5888DE}"/>
          </ac:spMkLst>
        </pc:spChg>
        <pc:picChg chg="del">
          <ac:chgData name="Emilio Segundo Pugnaloni" userId="032d52b3-8c99-484b-b758-859a5ca8f942" providerId="ADAL" clId="{BA999012-B5BD-4F05-9835-9A387098F680}" dt="2021-05-07T15:31:47.404" v="1844" actId="478"/>
          <ac:picMkLst>
            <pc:docMk/>
            <pc:sldMk cId="4238412183" sldId="311"/>
            <ac:picMk id="21" creationId="{63F13DFD-991C-4A45-9CB3-D94E75BD1B3A}"/>
          </ac:picMkLst>
        </pc:picChg>
        <pc:picChg chg="add mod">
          <ac:chgData name="Emilio Segundo Pugnaloni" userId="032d52b3-8c99-484b-b758-859a5ca8f942" providerId="ADAL" clId="{BA999012-B5BD-4F05-9835-9A387098F680}" dt="2021-05-07T15:31:48.036" v="1845"/>
          <ac:picMkLst>
            <pc:docMk/>
            <pc:sldMk cId="4238412183" sldId="311"/>
            <ac:picMk id="24" creationId="{6D29DFE9-52B0-497C-B424-88E2AC6E5409}"/>
          </ac:picMkLst>
        </pc:picChg>
      </pc:sldChg>
      <pc:sldChg chg="addSp delSp modSp mod">
        <pc:chgData name="Emilio Segundo Pugnaloni" userId="032d52b3-8c99-484b-b758-859a5ca8f942" providerId="ADAL" clId="{BA999012-B5BD-4F05-9835-9A387098F680}" dt="2021-05-07T15:32:07.004" v="1852"/>
        <pc:sldMkLst>
          <pc:docMk/>
          <pc:sldMk cId="2760956921" sldId="312"/>
        </pc:sldMkLst>
        <pc:spChg chg="del">
          <ac:chgData name="Emilio Segundo Pugnaloni" userId="032d52b3-8c99-484b-b758-859a5ca8f942" providerId="ADAL" clId="{BA999012-B5BD-4F05-9835-9A387098F680}" dt="2021-05-07T15:32:05.375" v="1850" actId="478"/>
          <ac:spMkLst>
            <pc:docMk/>
            <pc:sldMk cId="2760956921" sldId="312"/>
            <ac:spMk id="3" creationId="{4E029EB6-FCF6-4FE8-938B-3E87C6DBBD48}"/>
          </ac:spMkLst>
        </pc:spChg>
        <pc:spChg chg="del">
          <ac:chgData name="Emilio Segundo Pugnaloni" userId="032d52b3-8c99-484b-b758-859a5ca8f942" providerId="ADAL" clId="{BA999012-B5BD-4F05-9835-9A387098F680}" dt="2021-05-07T15:30:33.709" v="1823" actId="478"/>
          <ac:spMkLst>
            <pc:docMk/>
            <pc:sldMk cId="2760956921" sldId="312"/>
            <ac:spMk id="4" creationId="{ACC470D5-2703-4E89-AB6D-E74ABDB52E5C}"/>
          </ac:spMkLst>
        </pc:spChg>
        <pc:spChg chg="del">
          <ac:chgData name="Emilio Segundo Pugnaloni" userId="032d52b3-8c99-484b-b758-859a5ca8f942" providerId="ADAL" clId="{BA999012-B5BD-4F05-9835-9A387098F680}" dt="2021-05-07T15:32:05.375" v="1850" actId="478"/>
          <ac:spMkLst>
            <pc:docMk/>
            <pc:sldMk cId="2760956921" sldId="312"/>
            <ac:spMk id="6" creationId="{9473CDBB-83D9-44EC-AD41-B326E0A4D811}"/>
          </ac:spMkLst>
        </pc:spChg>
        <pc:spChg chg="del">
          <ac:chgData name="Emilio Segundo Pugnaloni" userId="032d52b3-8c99-484b-b758-859a5ca8f942" providerId="ADAL" clId="{BA999012-B5BD-4F05-9835-9A387098F680}" dt="2021-05-07T15:32:05.375" v="1850" actId="478"/>
          <ac:spMkLst>
            <pc:docMk/>
            <pc:sldMk cId="2760956921" sldId="312"/>
            <ac:spMk id="9" creationId="{03A015FD-C6EA-429B-B601-F13BB28C1BAA}"/>
          </ac:spMkLst>
        </pc:spChg>
        <pc:spChg chg="del">
          <ac:chgData name="Emilio Segundo Pugnaloni" userId="032d52b3-8c99-484b-b758-859a5ca8f942" providerId="ADAL" clId="{BA999012-B5BD-4F05-9835-9A387098F680}" dt="2021-05-07T15:32:05.375" v="1850" actId="478"/>
          <ac:spMkLst>
            <pc:docMk/>
            <pc:sldMk cId="2760956921" sldId="312"/>
            <ac:spMk id="10" creationId="{A35DF31A-1B36-4E7B-9E20-427FFF153887}"/>
          </ac:spMkLst>
        </pc:spChg>
        <pc:spChg chg="del">
          <ac:chgData name="Emilio Segundo Pugnaloni" userId="032d52b3-8c99-484b-b758-859a5ca8f942" providerId="ADAL" clId="{BA999012-B5BD-4F05-9835-9A387098F680}" dt="2021-05-07T15:32:05.375" v="1850" actId="478"/>
          <ac:spMkLst>
            <pc:docMk/>
            <pc:sldMk cId="2760956921" sldId="312"/>
            <ac:spMk id="12" creationId="{B186AEA5-9B22-4560-9738-C448B51BEA7F}"/>
          </ac:spMkLst>
        </pc:spChg>
        <pc:spChg chg="del">
          <ac:chgData name="Emilio Segundo Pugnaloni" userId="032d52b3-8c99-484b-b758-859a5ca8f942" providerId="ADAL" clId="{BA999012-B5BD-4F05-9835-9A387098F680}" dt="2021-05-07T15:32:05.375" v="1850" actId="478"/>
          <ac:spMkLst>
            <pc:docMk/>
            <pc:sldMk cId="2760956921" sldId="312"/>
            <ac:spMk id="13" creationId="{A9B89DF6-5BCF-404B-869B-F4A6CB66DED7}"/>
          </ac:spMkLst>
        </pc:spChg>
        <pc:spChg chg="add mod">
          <ac:chgData name="Emilio Segundo Pugnaloni" userId="032d52b3-8c99-484b-b758-859a5ca8f942" providerId="ADAL" clId="{BA999012-B5BD-4F05-9835-9A387098F680}" dt="2021-05-07T15:32:07.004" v="1852"/>
          <ac:spMkLst>
            <pc:docMk/>
            <pc:sldMk cId="2760956921" sldId="312"/>
            <ac:spMk id="22" creationId="{A1A7F8E1-D411-449C-9B22-1682F6BF2608}"/>
          </ac:spMkLst>
        </pc:spChg>
        <pc:spChg chg="add mod">
          <ac:chgData name="Emilio Segundo Pugnaloni" userId="032d52b3-8c99-484b-b758-859a5ca8f942" providerId="ADAL" clId="{BA999012-B5BD-4F05-9835-9A387098F680}" dt="2021-05-07T15:32:07.004" v="1852"/>
          <ac:spMkLst>
            <pc:docMk/>
            <pc:sldMk cId="2760956921" sldId="312"/>
            <ac:spMk id="26" creationId="{82F069C2-E04C-40DB-BA00-15485F53C463}"/>
          </ac:spMkLst>
        </pc:spChg>
        <pc:picChg chg="del">
          <ac:chgData name="Emilio Segundo Pugnaloni" userId="032d52b3-8c99-484b-b758-859a5ca8f942" providerId="ADAL" clId="{BA999012-B5BD-4F05-9835-9A387098F680}" dt="2021-05-07T15:32:06.090" v="1851" actId="478"/>
          <ac:picMkLst>
            <pc:docMk/>
            <pc:sldMk cId="2760956921" sldId="312"/>
            <ac:picMk id="21" creationId="{63F13DFD-991C-4A45-9CB3-D94E75BD1B3A}"/>
          </ac:picMkLst>
        </pc:picChg>
        <pc:picChg chg="add mod">
          <ac:chgData name="Emilio Segundo Pugnaloni" userId="032d52b3-8c99-484b-b758-859a5ca8f942" providerId="ADAL" clId="{BA999012-B5BD-4F05-9835-9A387098F680}" dt="2021-05-07T15:32:07.004" v="1852"/>
          <ac:picMkLst>
            <pc:docMk/>
            <pc:sldMk cId="2760956921" sldId="312"/>
            <ac:picMk id="27" creationId="{73AF1909-425A-469D-871D-086821D6FEAE}"/>
          </ac:picMkLst>
        </pc:picChg>
      </pc:sldChg>
      <pc:sldChg chg="addSp delSp modSp mod modNotesTx">
        <pc:chgData name="Emilio Segundo Pugnaloni" userId="032d52b3-8c99-484b-b758-859a5ca8f942" providerId="ADAL" clId="{BA999012-B5BD-4F05-9835-9A387098F680}" dt="2021-05-12T22:28:29.906" v="9912" actId="20577"/>
        <pc:sldMkLst>
          <pc:docMk/>
          <pc:sldMk cId="2059417558" sldId="313"/>
        </pc:sldMkLst>
        <pc:spChg chg="del">
          <ac:chgData name="Emilio Segundo Pugnaloni" userId="032d52b3-8c99-484b-b758-859a5ca8f942" providerId="ADAL" clId="{BA999012-B5BD-4F05-9835-9A387098F680}" dt="2021-05-07T15:32:11.794" v="1853" actId="478"/>
          <ac:spMkLst>
            <pc:docMk/>
            <pc:sldMk cId="2059417558" sldId="313"/>
            <ac:spMk id="4" creationId="{ACC470D5-2703-4E89-AB6D-E74ABDB52E5C}"/>
          </ac:spMkLst>
        </pc:spChg>
        <pc:spChg chg="add mod">
          <ac:chgData name="Emilio Segundo Pugnaloni" userId="032d52b3-8c99-484b-b758-859a5ca8f942" providerId="ADAL" clId="{BA999012-B5BD-4F05-9835-9A387098F680}" dt="2021-05-07T15:32:12.441" v="1854"/>
          <ac:spMkLst>
            <pc:docMk/>
            <pc:sldMk cId="2059417558" sldId="313"/>
            <ac:spMk id="27" creationId="{E5105AB7-4EC5-407B-B4AF-EE265A174696}"/>
          </ac:spMkLst>
        </pc:spChg>
        <pc:spChg chg="add mod">
          <ac:chgData name="Emilio Segundo Pugnaloni" userId="032d52b3-8c99-484b-b758-859a5ca8f942" providerId="ADAL" clId="{BA999012-B5BD-4F05-9835-9A387098F680}" dt="2021-05-07T15:32:12.441" v="1854"/>
          <ac:spMkLst>
            <pc:docMk/>
            <pc:sldMk cId="2059417558" sldId="313"/>
            <ac:spMk id="28" creationId="{80F94E0D-32FD-4386-B93D-407394D4372B}"/>
          </ac:spMkLst>
        </pc:spChg>
        <pc:spChg chg="mod">
          <ac:chgData name="Emilio Segundo Pugnaloni" userId="032d52b3-8c99-484b-b758-859a5ca8f942" providerId="ADAL" clId="{BA999012-B5BD-4F05-9835-9A387098F680}" dt="2021-05-07T15:36:55.059" v="1898" actId="1076"/>
          <ac:spMkLst>
            <pc:docMk/>
            <pc:sldMk cId="2059417558" sldId="313"/>
            <ac:spMk id="36" creationId="{76734C55-ECA1-459A-B4C5-9189A2669797}"/>
          </ac:spMkLst>
        </pc:spChg>
        <pc:spChg chg="mod">
          <ac:chgData name="Emilio Segundo Pugnaloni" userId="032d52b3-8c99-484b-b758-859a5ca8f942" providerId="ADAL" clId="{BA999012-B5BD-4F05-9835-9A387098F680}" dt="2021-05-07T15:36:58.021" v="1899" actId="1076"/>
          <ac:spMkLst>
            <pc:docMk/>
            <pc:sldMk cId="2059417558" sldId="313"/>
            <ac:spMk id="37" creationId="{49AADA6D-2DEF-4A7E-8371-7278AE9B9B47}"/>
          </ac:spMkLst>
        </pc:spChg>
        <pc:picChg chg="del">
          <ac:chgData name="Emilio Segundo Pugnaloni" userId="032d52b3-8c99-484b-b758-859a5ca8f942" providerId="ADAL" clId="{BA999012-B5BD-4F05-9835-9A387098F680}" dt="2021-05-07T15:32:11.794" v="1853" actId="478"/>
          <ac:picMkLst>
            <pc:docMk/>
            <pc:sldMk cId="2059417558" sldId="313"/>
            <ac:picMk id="21" creationId="{63F13DFD-991C-4A45-9CB3-D94E75BD1B3A}"/>
          </ac:picMkLst>
        </pc:picChg>
        <pc:picChg chg="add mod">
          <ac:chgData name="Emilio Segundo Pugnaloni" userId="032d52b3-8c99-484b-b758-859a5ca8f942" providerId="ADAL" clId="{BA999012-B5BD-4F05-9835-9A387098F680}" dt="2021-05-07T15:32:12.441" v="1854"/>
          <ac:picMkLst>
            <pc:docMk/>
            <pc:sldMk cId="2059417558" sldId="313"/>
            <ac:picMk id="31" creationId="{95F981DB-43B9-45FB-A375-F21F7D107233}"/>
          </ac:picMkLst>
        </pc:picChg>
      </pc:sldChg>
      <pc:sldChg chg="addSp delSp modSp mod modNotesTx">
        <pc:chgData name="Emilio Segundo Pugnaloni" userId="032d52b3-8c99-484b-b758-859a5ca8f942" providerId="ADAL" clId="{BA999012-B5BD-4F05-9835-9A387098F680}" dt="2021-05-12T22:05:52.032" v="9750" actId="20577"/>
        <pc:sldMkLst>
          <pc:docMk/>
          <pc:sldMk cId="1746158526" sldId="314"/>
        </pc:sldMkLst>
        <pc:spChg chg="del">
          <ac:chgData name="Emilio Segundo Pugnaloni" userId="032d52b3-8c99-484b-b758-859a5ca8f942" providerId="ADAL" clId="{BA999012-B5BD-4F05-9835-9A387098F680}" dt="2021-05-07T15:37:40.025" v="1909" actId="478"/>
          <ac:spMkLst>
            <pc:docMk/>
            <pc:sldMk cId="1746158526" sldId="314"/>
            <ac:spMk id="4" creationId="{ACC470D5-2703-4E89-AB6D-E74ABDB52E5C}"/>
          </ac:spMkLst>
        </pc:spChg>
        <pc:spChg chg="del">
          <ac:chgData name="Emilio Segundo Pugnaloni" userId="032d52b3-8c99-484b-b758-859a5ca8f942" providerId="ADAL" clId="{BA999012-B5BD-4F05-9835-9A387098F680}" dt="2021-05-07T15:37:40.025" v="1909" actId="478"/>
          <ac:spMkLst>
            <pc:docMk/>
            <pc:sldMk cId="1746158526" sldId="314"/>
            <ac:spMk id="5" creationId="{F9F6AA12-07A0-463A-A8C2-466F79E54F77}"/>
          </ac:spMkLst>
        </pc:spChg>
        <pc:spChg chg="add del mod">
          <ac:chgData name="Emilio Segundo Pugnaloni" userId="032d52b3-8c99-484b-b758-859a5ca8f942" providerId="ADAL" clId="{BA999012-B5BD-4F05-9835-9A387098F680}" dt="2021-05-07T15:37:41.466" v="1910" actId="478"/>
          <ac:spMkLst>
            <pc:docMk/>
            <pc:sldMk cId="1746158526" sldId="314"/>
            <ac:spMk id="22" creationId="{76FBA6D7-0762-4AA3-8677-4F827CE30DE1}"/>
          </ac:spMkLst>
        </pc:spChg>
        <pc:spChg chg="add del">
          <ac:chgData name="Emilio Segundo Pugnaloni" userId="032d52b3-8c99-484b-b758-859a5ca8f942" providerId="ADAL" clId="{BA999012-B5BD-4F05-9835-9A387098F680}" dt="2021-05-07T15:37:12.734" v="1905" actId="22"/>
          <ac:spMkLst>
            <pc:docMk/>
            <pc:sldMk cId="1746158526" sldId="314"/>
            <ac:spMk id="30" creationId="{1D7B8D26-3ECB-4E25-91DB-EA6BF7B37338}"/>
          </ac:spMkLst>
        </pc:spChg>
        <pc:spChg chg="add mod">
          <ac:chgData name="Emilio Segundo Pugnaloni" userId="032d52b3-8c99-484b-b758-859a5ca8f942" providerId="ADAL" clId="{BA999012-B5BD-4F05-9835-9A387098F680}" dt="2021-05-07T15:37:19.893" v="1906"/>
          <ac:spMkLst>
            <pc:docMk/>
            <pc:sldMk cId="1746158526" sldId="314"/>
            <ac:spMk id="32" creationId="{F73DF0E5-B4C8-414E-A739-D53D96C09007}"/>
          </ac:spMkLst>
        </pc:spChg>
        <pc:spChg chg="del">
          <ac:chgData name="Emilio Segundo Pugnaloni" userId="032d52b3-8c99-484b-b758-859a5ca8f942" providerId="ADAL" clId="{BA999012-B5BD-4F05-9835-9A387098F680}" dt="2021-05-07T15:37:08.329" v="1901" actId="478"/>
          <ac:spMkLst>
            <pc:docMk/>
            <pc:sldMk cId="1746158526" sldId="314"/>
            <ac:spMk id="33" creationId="{8FC98379-8CF3-494A-A569-FB64B40C28A0}"/>
          </ac:spMkLst>
        </pc:spChg>
        <pc:spChg chg="del mod">
          <ac:chgData name="Emilio Segundo Pugnaloni" userId="032d52b3-8c99-484b-b758-859a5ca8f942" providerId="ADAL" clId="{BA999012-B5BD-4F05-9835-9A387098F680}" dt="2021-05-07T15:37:09.640" v="1903" actId="478"/>
          <ac:spMkLst>
            <pc:docMk/>
            <pc:sldMk cId="1746158526" sldId="314"/>
            <ac:spMk id="34" creationId="{AA0CB724-6397-48E1-8E3A-414D59B77FA9}"/>
          </ac:spMkLst>
        </pc:spChg>
        <pc:spChg chg="add mod">
          <ac:chgData name="Emilio Segundo Pugnaloni" userId="032d52b3-8c99-484b-b758-859a5ca8f942" providerId="ADAL" clId="{BA999012-B5BD-4F05-9835-9A387098F680}" dt="2021-05-07T15:37:19.893" v="1906"/>
          <ac:spMkLst>
            <pc:docMk/>
            <pc:sldMk cId="1746158526" sldId="314"/>
            <ac:spMk id="35" creationId="{A74AF858-4B08-41FD-BE48-B20E41C1BF24}"/>
          </ac:spMkLst>
        </pc:spChg>
        <pc:spChg chg="add del mod">
          <ac:chgData name="Emilio Segundo Pugnaloni" userId="032d52b3-8c99-484b-b758-859a5ca8f942" providerId="ADAL" clId="{BA999012-B5BD-4F05-9835-9A387098F680}" dt="2021-05-07T15:37:38.670" v="1908"/>
          <ac:spMkLst>
            <pc:docMk/>
            <pc:sldMk cId="1746158526" sldId="314"/>
            <ac:spMk id="36" creationId="{5E3E944A-2576-4426-9E71-DF92B51BAC1B}"/>
          </ac:spMkLst>
        </pc:spChg>
        <pc:spChg chg="add del mod">
          <ac:chgData name="Emilio Segundo Pugnaloni" userId="032d52b3-8c99-484b-b758-859a5ca8f942" providerId="ADAL" clId="{BA999012-B5BD-4F05-9835-9A387098F680}" dt="2021-05-07T15:37:38.670" v="1908"/>
          <ac:spMkLst>
            <pc:docMk/>
            <pc:sldMk cId="1746158526" sldId="314"/>
            <ac:spMk id="37" creationId="{FC4DA0D4-6D94-4D5B-8F65-82FBC257C835}"/>
          </ac:spMkLst>
        </pc:spChg>
        <pc:spChg chg="add mod">
          <ac:chgData name="Emilio Segundo Pugnaloni" userId="032d52b3-8c99-484b-b758-859a5ca8f942" providerId="ADAL" clId="{BA999012-B5BD-4F05-9835-9A387098F680}" dt="2021-05-07T15:37:42.463" v="1911"/>
          <ac:spMkLst>
            <pc:docMk/>
            <pc:sldMk cId="1746158526" sldId="314"/>
            <ac:spMk id="39" creationId="{769A2414-30FE-4CD5-A0E7-CFB93C85CBF2}"/>
          </ac:spMkLst>
        </pc:spChg>
        <pc:spChg chg="add mod">
          <ac:chgData name="Emilio Segundo Pugnaloni" userId="032d52b3-8c99-484b-b758-859a5ca8f942" providerId="ADAL" clId="{BA999012-B5BD-4F05-9835-9A387098F680}" dt="2021-05-07T15:37:42.463" v="1911"/>
          <ac:spMkLst>
            <pc:docMk/>
            <pc:sldMk cId="1746158526" sldId="314"/>
            <ac:spMk id="40" creationId="{38F0C722-A5A2-485B-AFFD-109D1C928DCC}"/>
          </ac:spMkLst>
        </pc:spChg>
        <pc:picChg chg="del">
          <ac:chgData name="Emilio Segundo Pugnaloni" userId="032d52b3-8c99-484b-b758-859a5ca8f942" providerId="ADAL" clId="{BA999012-B5BD-4F05-9835-9A387098F680}" dt="2021-05-07T15:37:40.025" v="1909" actId="478"/>
          <ac:picMkLst>
            <pc:docMk/>
            <pc:sldMk cId="1746158526" sldId="314"/>
            <ac:picMk id="21" creationId="{63F13DFD-991C-4A45-9CB3-D94E75BD1B3A}"/>
          </ac:picMkLst>
        </pc:picChg>
        <pc:picChg chg="add del mod">
          <ac:chgData name="Emilio Segundo Pugnaloni" userId="032d52b3-8c99-484b-b758-859a5ca8f942" providerId="ADAL" clId="{BA999012-B5BD-4F05-9835-9A387098F680}" dt="2021-05-07T15:37:38.670" v="1908"/>
          <ac:picMkLst>
            <pc:docMk/>
            <pc:sldMk cId="1746158526" sldId="314"/>
            <ac:picMk id="38" creationId="{C01CE29A-8F7C-4639-8387-A3DE8742D9F7}"/>
          </ac:picMkLst>
        </pc:picChg>
        <pc:picChg chg="add mod">
          <ac:chgData name="Emilio Segundo Pugnaloni" userId="032d52b3-8c99-484b-b758-859a5ca8f942" providerId="ADAL" clId="{BA999012-B5BD-4F05-9835-9A387098F680}" dt="2021-05-07T15:37:42.463" v="1911"/>
          <ac:picMkLst>
            <pc:docMk/>
            <pc:sldMk cId="1746158526" sldId="314"/>
            <ac:picMk id="41" creationId="{5CAD55A9-0074-4F13-80B5-F625AADA853D}"/>
          </ac:picMkLst>
        </pc:picChg>
      </pc:sldChg>
      <pc:sldChg chg="addSp delSp modSp">
        <pc:chgData name="Emilio Segundo Pugnaloni" userId="032d52b3-8c99-484b-b758-859a5ca8f942" providerId="ADAL" clId="{BA999012-B5BD-4F05-9835-9A387098F680}" dt="2021-05-07T15:37:58.746" v="1917"/>
        <pc:sldMkLst>
          <pc:docMk/>
          <pc:sldMk cId="721191857" sldId="315"/>
        </pc:sldMkLst>
        <pc:spChg chg="del">
          <ac:chgData name="Emilio Segundo Pugnaloni" userId="032d52b3-8c99-484b-b758-859a5ca8f942" providerId="ADAL" clId="{BA999012-B5BD-4F05-9835-9A387098F680}" dt="2021-05-07T15:37:58.029" v="1916" actId="478"/>
          <ac:spMkLst>
            <pc:docMk/>
            <pc:sldMk cId="721191857" sldId="315"/>
            <ac:spMk id="4" creationId="{ACC470D5-2703-4E89-AB6D-E74ABDB52E5C}"/>
          </ac:spMkLst>
        </pc:spChg>
        <pc:spChg chg="add mod">
          <ac:chgData name="Emilio Segundo Pugnaloni" userId="032d52b3-8c99-484b-b758-859a5ca8f942" providerId="ADAL" clId="{BA999012-B5BD-4F05-9835-9A387098F680}" dt="2021-05-07T15:37:58.746" v="1917"/>
          <ac:spMkLst>
            <pc:docMk/>
            <pc:sldMk cId="721191857" sldId="315"/>
            <ac:spMk id="12" creationId="{74CE5A5B-5F10-4C71-9966-4579403CE682}"/>
          </ac:spMkLst>
        </pc:spChg>
        <pc:spChg chg="add mod">
          <ac:chgData name="Emilio Segundo Pugnaloni" userId="032d52b3-8c99-484b-b758-859a5ca8f942" providerId="ADAL" clId="{BA999012-B5BD-4F05-9835-9A387098F680}" dt="2021-05-07T15:37:58.746" v="1917"/>
          <ac:spMkLst>
            <pc:docMk/>
            <pc:sldMk cId="721191857" sldId="315"/>
            <ac:spMk id="13" creationId="{578E2CC8-77CA-46B3-B7FE-8AF848C6E5A9}"/>
          </ac:spMkLst>
        </pc:spChg>
        <pc:picChg chg="add mod">
          <ac:chgData name="Emilio Segundo Pugnaloni" userId="032d52b3-8c99-484b-b758-859a5ca8f942" providerId="ADAL" clId="{BA999012-B5BD-4F05-9835-9A387098F680}" dt="2021-05-07T15:37:58.746" v="1917"/>
          <ac:picMkLst>
            <pc:docMk/>
            <pc:sldMk cId="721191857" sldId="315"/>
            <ac:picMk id="14" creationId="{EA97CBE2-1E69-4A41-89EB-03954B968465}"/>
          </ac:picMkLst>
        </pc:picChg>
        <pc:picChg chg="del">
          <ac:chgData name="Emilio Segundo Pugnaloni" userId="032d52b3-8c99-484b-b758-859a5ca8f942" providerId="ADAL" clId="{BA999012-B5BD-4F05-9835-9A387098F680}" dt="2021-05-07T15:37:58.029" v="1916" actId="478"/>
          <ac:picMkLst>
            <pc:docMk/>
            <pc:sldMk cId="721191857" sldId="315"/>
            <ac:picMk id="21" creationId="{63F13DFD-991C-4A45-9CB3-D94E75BD1B3A}"/>
          </ac:picMkLst>
        </pc:picChg>
      </pc:sldChg>
      <pc:sldChg chg="addSp delSp modSp mod">
        <pc:chgData name="Emilio Segundo Pugnaloni" userId="032d52b3-8c99-484b-b758-859a5ca8f942" providerId="ADAL" clId="{BA999012-B5BD-4F05-9835-9A387098F680}" dt="2021-05-13T22:38:02.089" v="10441" actId="1076"/>
        <pc:sldMkLst>
          <pc:docMk/>
          <pc:sldMk cId="659142923" sldId="316"/>
        </pc:sldMkLst>
        <pc:spChg chg="del">
          <ac:chgData name="Emilio Segundo Pugnaloni" userId="032d52b3-8c99-484b-b758-859a5ca8f942" providerId="ADAL" clId="{BA999012-B5BD-4F05-9835-9A387098F680}" dt="2021-05-07T15:38:01.370" v="1918" actId="478"/>
          <ac:spMkLst>
            <pc:docMk/>
            <pc:sldMk cId="659142923" sldId="316"/>
            <ac:spMk id="4" creationId="{ACC470D5-2703-4E89-AB6D-E74ABDB52E5C}"/>
          </ac:spMkLst>
        </pc:spChg>
        <pc:spChg chg="add mod">
          <ac:chgData name="Emilio Segundo Pugnaloni" userId="032d52b3-8c99-484b-b758-859a5ca8f942" providerId="ADAL" clId="{BA999012-B5BD-4F05-9835-9A387098F680}" dt="2021-05-07T15:38:02.106" v="1919"/>
          <ac:spMkLst>
            <pc:docMk/>
            <pc:sldMk cId="659142923" sldId="316"/>
            <ac:spMk id="14" creationId="{41F74B56-2F65-4777-AC7D-27CE530103C0}"/>
          </ac:spMkLst>
        </pc:spChg>
        <pc:spChg chg="add mod">
          <ac:chgData name="Emilio Segundo Pugnaloni" userId="032d52b3-8c99-484b-b758-859a5ca8f942" providerId="ADAL" clId="{BA999012-B5BD-4F05-9835-9A387098F680}" dt="2021-05-07T15:38:02.106" v="1919"/>
          <ac:spMkLst>
            <pc:docMk/>
            <pc:sldMk cId="659142923" sldId="316"/>
            <ac:spMk id="15" creationId="{A387C7D9-56C7-4A5A-BC95-CB3F49DE850A}"/>
          </ac:spMkLst>
        </pc:spChg>
        <pc:graphicFrameChg chg="mod">
          <ac:chgData name="Emilio Segundo Pugnaloni" userId="032d52b3-8c99-484b-b758-859a5ca8f942" providerId="ADAL" clId="{BA999012-B5BD-4F05-9835-9A387098F680}" dt="2021-05-13T22:38:02.089" v="10441" actId="1076"/>
          <ac:graphicFrameMkLst>
            <pc:docMk/>
            <pc:sldMk cId="659142923" sldId="316"/>
            <ac:graphicFrameMk id="26" creationId="{3FA2A7A3-8010-43A5-855D-78C326082541}"/>
          </ac:graphicFrameMkLst>
        </pc:graphicFrameChg>
        <pc:picChg chg="add mod">
          <ac:chgData name="Emilio Segundo Pugnaloni" userId="032d52b3-8c99-484b-b758-859a5ca8f942" providerId="ADAL" clId="{BA999012-B5BD-4F05-9835-9A387098F680}" dt="2021-05-07T15:38:02.106" v="1919"/>
          <ac:picMkLst>
            <pc:docMk/>
            <pc:sldMk cId="659142923" sldId="316"/>
            <ac:picMk id="16" creationId="{3548CB96-FC98-43AE-88CA-0094819EB60A}"/>
          </ac:picMkLst>
        </pc:picChg>
        <pc:picChg chg="del">
          <ac:chgData name="Emilio Segundo Pugnaloni" userId="032d52b3-8c99-484b-b758-859a5ca8f942" providerId="ADAL" clId="{BA999012-B5BD-4F05-9835-9A387098F680}" dt="2021-05-07T15:38:01.370" v="1918" actId="478"/>
          <ac:picMkLst>
            <pc:docMk/>
            <pc:sldMk cId="659142923" sldId="316"/>
            <ac:picMk id="21" creationId="{63F13DFD-991C-4A45-9CB3-D94E75BD1B3A}"/>
          </ac:picMkLst>
        </pc:picChg>
      </pc:sldChg>
      <pc:sldChg chg="addSp delSp modSp mod modNotesTx">
        <pc:chgData name="Emilio Segundo Pugnaloni" userId="032d52b3-8c99-484b-b758-859a5ca8f942" providerId="ADAL" clId="{BA999012-B5BD-4F05-9835-9A387098F680}" dt="2021-05-14T15:28:26.960" v="10449"/>
        <pc:sldMkLst>
          <pc:docMk/>
          <pc:sldMk cId="2246986861" sldId="318"/>
        </pc:sldMkLst>
        <pc:spChg chg="del">
          <ac:chgData name="Emilio Segundo Pugnaloni" userId="032d52b3-8c99-484b-b758-859a5ca8f942" providerId="ADAL" clId="{BA999012-B5BD-4F05-9835-9A387098F680}" dt="2021-05-07T15:37:48.941" v="1912" actId="478"/>
          <ac:spMkLst>
            <pc:docMk/>
            <pc:sldMk cId="2246986861" sldId="318"/>
            <ac:spMk id="4" creationId="{ACC470D5-2703-4E89-AB6D-E74ABDB52E5C}"/>
          </ac:spMkLst>
        </pc:spChg>
        <pc:spChg chg="mod">
          <ac:chgData name="Emilio Segundo Pugnaloni" userId="032d52b3-8c99-484b-b758-859a5ca8f942" providerId="ADAL" clId="{BA999012-B5BD-4F05-9835-9A387098F680}" dt="2021-05-12T22:32:30.155" v="10321" actId="6549"/>
          <ac:spMkLst>
            <pc:docMk/>
            <pc:sldMk cId="2246986861" sldId="318"/>
            <ac:spMk id="8" creationId="{A6BAAB9E-5954-43B7-A69A-0EE42368AAA8}"/>
          </ac:spMkLst>
        </pc:spChg>
        <pc:spChg chg="add mod">
          <ac:chgData name="Emilio Segundo Pugnaloni" userId="032d52b3-8c99-484b-b758-859a5ca8f942" providerId="ADAL" clId="{BA999012-B5BD-4F05-9835-9A387098F680}" dt="2021-05-07T15:37:49.771" v="1913"/>
          <ac:spMkLst>
            <pc:docMk/>
            <pc:sldMk cId="2246986861" sldId="318"/>
            <ac:spMk id="9" creationId="{C8E482BA-49A4-4618-9C43-C2C10AF13A24}"/>
          </ac:spMkLst>
        </pc:spChg>
        <pc:spChg chg="add mod">
          <ac:chgData name="Emilio Segundo Pugnaloni" userId="032d52b3-8c99-484b-b758-859a5ca8f942" providerId="ADAL" clId="{BA999012-B5BD-4F05-9835-9A387098F680}" dt="2021-05-07T15:37:49.771" v="1913"/>
          <ac:spMkLst>
            <pc:docMk/>
            <pc:sldMk cId="2246986861" sldId="318"/>
            <ac:spMk id="10" creationId="{7CB2A152-9B39-4C78-B0A8-10885EBFE977}"/>
          </ac:spMkLst>
        </pc:spChg>
        <pc:picChg chg="add mod">
          <ac:chgData name="Emilio Segundo Pugnaloni" userId="032d52b3-8c99-484b-b758-859a5ca8f942" providerId="ADAL" clId="{BA999012-B5BD-4F05-9835-9A387098F680}" dt="2021-05-07T15:37:49.771" v="1913"/>
          <ac:picMkLst>
            <pc:docMk/>
            <pc:sldMk cId="2246986861" sldId="318"/>
            <ac:picMk id="11" creationId="{BE67D68E-4EBA-4E5C-A312-6541E6A7417F}"/>
          </ac:picMkLst>
        </pc:picChg>
        <pc:picChg chg="del">
          <ac:chgData name="Emilio Segundo Pugnaloni" userId="032d52b3-8c99-484b-b758-859a5ca8f942" providerId="ADAL" clId="{BA999012-B5BD-4F05-9835-9A387098F680}" dt="2021-05-07T15:37:48.941" v="1912" actId="478"/>
          <ac:picMkLst>
            <pc:docMk/>
            <pc:sldMk cId="2246986861" sldId="318"/>
            <ac:picMk id="21" creationId="{63F13DFD-991C-4A45-9CB3-D94E75BD1B3A}"/>
          </ac:picMkLst>
        </pc:picChg>
        <pc:inkChg chg="add">
          <ac:chgData name="Emilio Segundo Pugnaloni" userId="032d52b3-8c99-484b-b758-859a5ca8f942" providerId="ADAL" clId="{BA999012-B5BD-4F05-9835-9A387098F680}" dt="2021-05-14T15:28:26.960" v="10449"/>
          <ac:inkMkLst>
            <pc:docMk/>
            <pc:sldMk cId="2246986861" sldId="318"/>
            <ac:inkMk id="3" creationId="{BB4EECD7-6591-4800-9CFE-C7D4D14CFB2C}"/>
          </ac:inkMkLst>
        </pc:inkChg>
      </pc:sldChg>
      <pc:sldChg chg="addSp delSp modSp">
        <pc:chgData name="Emilio Segundo Pugnaloni" userId="032d52b3-8c99-484b-b758-859a5ca8f942" providerId="ADAL" clId="{BA999012-B5BD-4F05-9835-9A387098F680}" dt="2021-05-07T15:37:54.116" v="1915"/>
        <pc:sldMkLst>
          <pc:docMk/>
          <pc:sldMk cId="3672690985" sldId="319"/>
        </pc:sldMkLst>
        <pc:spChg chg="del">
          <ac:chgData name="Emilio Segundo Pugnaloni" userId="032d52b3-8c99-484b-b758-859a5ca8f942" providerId="ADAL" clId="{BA999012-B5BD-4F05-9835-9A387098F680}" dt="2021-05-07T15:37:53.153" v="1914" actId="478"/>
          <ac:spMkLst>
            <pc:docMk/>
            <pc:sldMk cId="3672690985" sldId="319"/>
            <ac:spMk id="4" creationId="{ACC470D5-2703-4E89-AB6D-E74ABDB52E5C}"/>
          </ac:spMkLst>
        </pc:spChg>
        <pc:spChg chg="add mod">
          <ac:chgData name="Emilio Segundo Pugnaloni" userId="032d52b3-8c99-484b-b758-859a5ca8f942" providerId="ADAL" clId="{BA999012-B5BD-4F05-9835-9A387098F680}" dt="2021-05-07T15:37:54.116" v="1915"/>
          <ac:spMkLst>
            <pc:docMk/>
            <pc:sldMk cId="3672690985" sldId="319"/>
            <ac:spMk id="9" creationId="{CC318740-1BE2-439D-B108-854C0C6F3499}"/>
          </ac:spMkLst>
        </pc:spChg>
        <pc:spChg chg="add mod">
          <ac:chgData name="Emilio Segundo Pugnaloni" userId="032d52b3-8c99-484b-b758-859a5ca8f942" providerId="ADAL" clId="{BA999012-B5BD-4F05-9835-9A387098F680}" dt="2021-05-07T15:37:54.116" v="1915"/>
          <ac:spMkLst>
            <pc:docMk/>
            <pc:sldMk cId="3672690985" sldId="319"/>
            <ac:spMk id="10" creationId="{506E3E0B-738C-4023-AC93-66DECB1EC2B7}"/>
          </ac:spMkLst>
        </pc:spChg>
        <pc:picChg chg="add mod">
          <ac:chgData name="Emilio Segundo Pugnaloni" userId="032d52b3-8c99-484b-b758-859a5ca8f942" providerId="ADAL" clId="{BA999012-B5BD-4F05-9835-9A387098F680}" dt="2021-05-07T15:37:54.116" v="1915"/>
          <ac:picMkLst>
            <pc:docMk/>
            <pc:sldMk cId="3672690985" sldId="319"/>
            <ac:picMk id="11" creationId="{10A916F4-F4EF-4693-8998-2DDE14217AB0}"/>
          </ac:picMkLst>
        </pc:picChg>
        <pc:picChg chg="del">
          <ac:chgData name="Emilio Segundo Pugnaloni" userId="032d52b3-8c99-484b-b758-859a5ca8f942" providerId="ADAL" clId="{BA999012-B5BD-4F05-9835-9A387098F680}" dt="2021-05-07T15:37:53.153" v="1914" actId="478"/>
          <ac:picMkLst>
            <pc:docMk/>
            <pc:sldMk cId="3672690985" sldId="319"/>
            <ac:picMk id="21" creationId="{63F13DFD-991C-4A45-9CB3-D94E75BD1B3A}"/>
          </ac:picMkLst>
        </pc:picChg>
      </pc:sldChg>
      <pc:sldChg chg="addSp delSp modSp">
        <pc:chgData name="Emilio Segundo Pugnaloni" userId="032d52b3-8c99-484b-b758-859a5ca8f942" providerId="ADAL" clId="{BA999012-B5BD-4F05-9835-9A387098F680}" dt="2021-05-07T15:38:05.506" v="1921"/>
        <pc:sldMkLst>
          <pc:docMk/>
          <pc:sldMk cId="909893964" sldId="320"/>
        </pc:sldMkLst>
        <pc:spChg chg="del">
          <ac:chgData name="Emilio Segundo Pugnaloni" userId="032d52b3-8c99-484b-b758-859a5ca8f942" providerId="ADAL" clId="{BA999012-B5BD-4F05-9835-9A387098F680}" dt="2021-05-07T15:38:04.742" v="1920" actId="478"/>
          <ac:spMkLst>
            <pc:docMk/>
            <pc:sldMk cId="909893964" sldId="320"/>
            <ac:spMk id="4" creationId="{ACC470D5-2703-4E89-AB6D-E74ABDB52E5C}"/>
          </ac:spMkLst>
        </pc:spChg>
        <pc:spChg chg="add mod">
          <ac:chgData name="Emilio Segundo Pugnaloni" userId="032d52b3-8c99-484b-b758-859a5ca8f942" providerId="ADAL" clId="{BA999012-B5BD-4F05-9835-9A387098F680}" dt="2021-05-07T15:38:05.506" v="1921"/>
          <ac:spMkLst>
            <pc:docMk/>
            <pc:sldMk cId="909893964" sldId="320"/>
            <ac:spMk id="14" creationId="{959E2080-C686-4568-8F63-412552F0C063}"/>
          </ac:spMkLst>
        </pc:spChg>
        <pc:spChg chg="add mod">
          <ac:chgData name="Emilio Segundo Pugnaloni" userId="032d52b3-8c99-484b-b758-859a5ca8f942" providerId="ADAL" clId="{BA999012-B5BD-4F05-9835-9A387098F680}" dt="2021-05-07T15:38:05.506" v="1921"/>
          <ac:spMkLst>
            <pc:docMk/>
            <pc:sldMk cId="909893964" sldId="320"/>
            <ac:spMk id="15" creationId="{26006E04-26F8-4897-A140-959982DBEF8B}"/>
          </ac:spMkLst>
        </pc:spChg>
        <pc:picChg chg="add mod">
          <ac:chgData name="Emilio Segundo Pugnaloni" userId="032d52b3-8c99-484b-b758-859a5ca8f942" providerId="ADAL" clId="{BA999012-B5BD-4F05-9835-9A387098F680}" dt="2021-05-07T15:38:05.506" v="1921"/>
          <ac:picMkLst>
            <pc:docMk/>
            <pc:sldMk cId="909893964" sldId="320"/>
            <ac:picMk id="16" creationId="{356222AC-CF46-4C85-9C67-8585F7822278}"/>
          </ac:picMkLst>
        </pc:picChg>
        <pc:picChg chg="del">
          <ac:chgData name="Emilio Segundo Pugnaloni" userId="032d52b3-8c99-484b-b758-859a5ca8f942" providerId="ADAL" clId="{BA999012-B5BD-4F05-9835-9A387098F680}" dt="2021-05-07T15:38:04.742" v="1920" actId="478"/>
          <ac:picMkLst>
            <pc:docMk/>
            <pc:sldMk cId="909893964" sldId="320"/>
            <ac:picMk id="21" creationId="{63F13DFD-991C-4A45-9CB3-D94E75BD1B3A}"/>
          </ac:picMkLst>
        </pc:picChg>
      </pc:sldChg>
      <pc:sldChg chg="addSp delSp modSp mod">
        <pc:chgData name="Emilio Segundo Pugnaloni" userId="032d52b3-8c99-484b-b758-859a5ca8f942" providerId="ADAL" clId="{BA999012-B5BD-4F05-9835-9A387098F680}" dt="2021-05-07T15:38:12.796" v="1924"/>
        <pc:sldMkLst>
          <pc:docMk/>
          <pc:sldMk cId="648875859" sldId="321"/>
        </pc:sldMkLst>
        <pc:spChg chg="add del mod">
          <ac:chgData name="Emilio Segundo Pugnaloni" userId="032d52b3-8c99-484b-b758-859a5ca8f942" providerId="ADAL" clId="{BA999012-B5BD-4F05-9835-9A387098F680}" dt="2021-05-07T15:38:11.806" v="1923" actId="478"/>
          <ac:spMkLst>
            <pc:docMk/>
            <pc:sldMk cId="648875859" sldId="321"/>
            <ac:spMk id="3" creationId="{B23B8AC5-AB5A-4E2F-9250-7AE013CBE15C}"/>
          </ac:spMkLst>
        </pc:spChg>
        <pc:spChg chg="del">
          <ac:chgData name="Emilio Segundo Pugnaloni" userId="032d52b3-8c99-484b-b758-859a5ca8f942" providerId="ADAL" clId="{BA999012-B5BD-4F05-9835-9A387098F680}" dt="2021-05-07T15:38:09.919" v="1922" actId="478"/>
          <ac:spMkLst>
            <pc:docMk/>
            <pc:sldMk cId="648875859" sldId="321"/>
            <ac:spMk id="4" creationId="{ACC470D5-2703-4E89-AB6D-E74ABDB52E5C}"/>
          </ac:spMkLst>
        </pc:spChg>
        <pc:spChg chg="del">
          <ac:chgData name="Emilio Segundo Pugnaloni" userId="032d52b3-8c99-484b-b758-859a5ca8f942" providerId="ADAL" clId="{BA999012-B5BD-4F05-9835-9A387098F680}" dt="2021-05-07T15:38:09.919" v="1922" actId="478"/>
          <ac:spMkLst>
            <pc:docMk/>
            <pc:sldMk cId="648875859" sldId="321"/>
            <ac:spMk id="5" creationId="{F9F6AA12-07A0-463A-A8C2-466F79E54F77}"/>
          </ac:spMkLst>
        </pc:spChg>
        <pc:spChg chg="add mod">
          <ac:chgData name="Emilio Segundo Pugnaloni" userId="032d52b3-8c99-484b-b758-859a5ca8f942" providerId="ADAL" clId="{BA999012-B5BD-4F05-9835-9A387098F680}" dt="2021-05-07T15:38:12.796" v="1924"/>
          <ac:spMkLst>
            <pc:docMk/>
            <pc:sldMk cId="648875859" sldId="321"/>
            <ac:spMk id="9" creationId="{D5C010FF-C6E2-4943-93DA-80702B3AB345}"/>
          </ac:spMkLst>
        </pc:spChg>
        <pc:spChg chg="add mod">
          <ac:chgData name="Emilio Segundo Pugnaloni" userId="032d52b3-8c99-484b-b758-859a5ca8f942" providerId="ADAL" clId="{BA999012-B5BD-4F05-9835-9A387098F680}" dt="2021-05-07T15:38:12.796" v="1924"/>
          <ac:spMkLst>
            <pc:docMk/>
            <pc:sldMk cId="648875859" sldId="321"/>
            <ac:spMk id="10" creationId="{18AFAA26-65D8-4D82-B037-67D41139C1E2}"/>
          </ac:spMkLst>
        </pc:spChg>
        <pc:picChg chg="add mod">
          <ac:chgData name="Emilio Segundo Pugnaloni" userId="032d52b3-8c99-484b-b758-859a5ca8f942" providerId="ADAL" clId="{BA999012-B5BD-4F05-9835-9A387098F680}" dt="2021-05-07T15:38:12.796" v="1924"/>
          <ac:picMkLst>
            <pc:docMk/>
            <pc:sldMk cId="648875859" sldId="321"/>
            <ac:picMk id="11" creationId="{2FAE1343-5DCE-4E09-BCEA-045BB0EC28B1}"/>
          </ac:picMkLst>
        </pc:picChg>
        <pc:picChg chg="del">
          <ac:chgData name="Emilio Segundo Pugnaloni" userId="032d52b3-8c99-484b-b758-859a5ca8f942" providerId="ADAL" clId="{BA999012-B5BD-4F05-9835-9A387098F680}" dt="2021-05-07T15:38:09.919" v="1922" actId="478"/>
          <ac:picMkLst>
            <pc:docMk/>
            <pc:sldMk cId="648875859" sldId="321"/>
            <ac:picMk id="21" creationId="{63F13DFD-991C-4A45-9CB3-D94E75BD1B3A}"/>
          </ac:picMkLst>
        </pc:picChg>
      </pc:sldChg>
      <pc:sldChg chg="addSp delSp modSp">
        <pc:chgData name="Emilio Segundo Pugnaloni" userId="032d52b3-8c99-484b-b758-859a5ca8f942" providerId="ADAL" clId="{BA999012-B5BD-4F05-9835-9A387098F680}" dt="2021-05-07T15:38:16.076" v="1926"/>
        <pc:sldMkLst>
          <pc:docMk/>
          <pc:sldMk cId="3761359033" sldId="322"/>
        </pc:sldMkLst>
        <pc:spChg chg="del">
          <ac:chgData name="Emilio Segundo Pugnaloni" userId="032d52b3-8c99-484b-b758-859a5ca8f942" providerId="ADAL" clId="{BA999012-B5BD-4F05-9835-9A387098F680}" dt="2021-05-07T15:38:15.295" v="1925" actId="478"/>
          <ac:spMkLst>
            <pc:docMk/>
            <pc:sldMk cId="3761359033" sldId="322"/>
            <ac:spMk id="4" creationId="{ACC470D5-2703-4E89-AB6D-E74ABDB52E5C}"/>
          </ac:spMkLst>
        </pc:spChg>
        <pc:spChg chg="add mod">
          <ac:chgData name="Emilio Segundo Pugnaloni" userId="032d52b3-8c99-484b-b758-859a5ca8f942" providerId="ADAL" clId="{BA999012-B5BD-4F05-9835-9A387098F680}" dt="2021-05-07T15:38:16.076" v="1926"/>
          <ac:spMkLst>
            <pc:docMk/>
            <pc:sldMk cId="3761359033" sldId="322"/>
            <ac:spMk id="10" creationId="{10B3B0B0-02D1-4863-BC43-FC628AEB2018}"/>
          </ac:spMkLst>
        </pc:spChg>
        <pc:spChg chg="add mod">
          <ac:chgData name="Emilio Segundo Pugnaloni" userId="032d52b3-8c99-484b-b758-859a5ca8f942" providerId="ADAL" clId="{BA999012-B5BD-4F05-9835-9A387098F680}" dt="2021-05-07T15:38:16.076" v="1926"/>
          <ac:spMkLst>
            <pc:docMk/>
            <pc:sldMk cId="3761359033" sldId="322"/>
            <ac:spMk id="11" creationId="{C409F962-C656-4006-A94F-282A176AAC61}"/>
          </ac:spMkLst>
        </pc:spChg>
        <pc:picChg chg="add mod">
          <ac:chgData name="Emilio Segundo Pugnaloni" userId="032d52b3-8c99-484b-b758-859a5ca8f942" providerId="ADAL" clId="{BA999012-B5BD-4F05-9835-9A387098F680}" dt="2021-05-07T15:38:16.076" v="1926"/>
          <ac:picMkLst>
            <pc:docMk/>
            <pc:sldMk cId="3761359033" sldId="322"/>
            <ac:picMk id="12" creationId="{EDD1CBE5-D7F3-4F03-A6CC-065858B5B8B3}"/>
          </ac:picMkLst>
        </pc:picChg>
        <pc:picChg chg="del">
          <ac:chgData name="Emilio Segundo Pugnaloni" userId="032d52b3-8c99-484b-b758-859a5ca8f942" providerId="ADAL" clId="{BA999012-B5BD-4F05-9835-9A387098F680}" dt="2021-05-07T15:38:15.295" v="1925" actId="478"/>
          <ac:picMkLst>
            <pc:docMk/>
            <pc:sldMk cId="3761359033" sldId="322"/>
            <ac:picMk id="21" creationId="{63F13DFD-991C-4A45-9CB3-D94E75BD1B3A}"/>
          </ac:picMkLst>
        </pc:picChg>
      </pc:sldChg>
      <pc:sldChg chg="addSp delSp modSp">
        <pc:chgData name="Emilio Segundo Pugnaloni" userId="032d52b3-8c99-484b-b758-859a5ca8f942" providerId="ADAL" clId="{BA999012-B5BD-4F05-9835-9A387098F680}" dt="2021-05-07T15:38:23.615" v="1930"/>
        <pc:sldMkLst>
          <pc:docMk/>
          <pc:sldMk cId="3824297640" sldId="323"/>
        </pc:sldMkLst>
        <pc:spChg chg="del">
          <ac:chgData name="Emilio Segundo Pugnaloni" userId="032d52b3-8c99-484b-b758-859a5ca8f942" providerId="ADAL" clId="{BA999012-B5BD-4F05-9835-9A387098F680}" dt="2021-05-07T15:38:22.786" v="1929" actId="478"/>
          <ac:spMkLst>
            <pc:docMk/>
            <pc:sldMk cId="3824297640" sldId="323"/>
            <ac:spMk id="4" creationId="{ACC470D5-2703-4E89-AB6D-E74ABDB52E5C}"/>
          </ac:spMkLst>
        </pc:spChg>
        <pc:spChg chg="add mod">
          <ac:chgData name="Emilio Segundo Pugnaloni" userId="032d52b3-8c99-484b-b758-859a5ca8f942" providerId="ADAL" clId="{BA999012-B5BD-4F05-9835-9A387098F680}" dt="2021-05-07T15:38:23.615" v="1930"/>
          <ac:spMkLst>
            <pc:docMk/>
            <pc:sldMk cId="3824297640" sldId="323"/>
            <ac:spMk id="15" creationId="{E24887ED-EA69-4E38-AD7F-DAAD7DBED075}"/>
          </ac:spMkLst>
        </pc:spChg>
        <pc:spChg chg="add mod">
          <ac:chgData name="Emilio Segundo Pugnaloni" userId="032d52b3-8c99-484b-b758-859a5ca8f942" providerId="ADAL" clId="{BA999012-B5BD-4F05-9835-9A387098F680}" dt="2021-05-07T15:38:23.615" v="1930"/>
          <ac:spMkLst>
            <pc:docMk/>
            <pc:sldMk cId="3824297640" sldId="323"/>
            <ac:spMk id="23" creationId="{452F748B-7DFD-40F0-BB62-0D3C0A38C24F}"/>
          </ac:spMkLst>
        </pc:spChg>
        <pc:picChg chg="del">
          <ac:chgData name="Emilio Segundo Pugnaloni" userId="032d52b3-8c99-484b-b758-859a5ca8f942" providerId="ADAL" clId="{BA999012-B5BD-4F05-9835-9A387098F680}" dt="2021-05-07T15:38:22.786" v="1929" actId="478"/>
          <ac:picMkLst>
            <pc:docMk/>
            <pc:sldMk cId="3824297640" sldId="323"/>
            <ac:picMk id="21" creationId="{63F13DFD-991C-4A45-9CB3-D94E75BD1B3A}"/>
          </ac:picMkLst>
        </pc:picChg>
        <pc:picChg chg="add mod">
          <ac:chgData name="Emilio Segundo Pugnaloni" userId="032d52b3-8c99-484b-b758-859a5ca8f942" providerId="ADAL" clId="{BA999012-B5BD-4F05-9835-9A387098F680}" dt="2021-05-07T15:38:23.615" v="1930"/>
          <ac:picMkLst>
            <pc:docMk/>
            <pc:sldMk cId="3824297640" sldId="323"/>
            <ac:picMk id="24" creationId="{5DC6F8D7-BAD9-461A-9621-E9171714A300}"/>
          </ac:picMkLst>
        </pc:picChg>
      </pc:sldChg>
      <pc:sldChg chg="addSp delSp modSp modNotesTx">
        <pc:chgData name="Emilio Segundo Pugnaloni" userId="032d52b3-8c99-484b-b758-859a5ca8f942" providerId="ADAL" clId="{BA999012-B5BD-4F05-9835-9A387098F680}" dt="2021-05-12T22:34:57.787" v="10390" actId="20577"/>
        <pc:sldMkLst>
          <pc:docMk/>
          <pc:sldMk cId="3258663826" sldId="324"/>
        </pc:sldMkLst>
        <pc:spChg chg="del">
          <ac:chgData name="Emilio Segundo Pugnaloni" userId="032d52b3-8c99-484b-b758-859a5ca8f942" providerId="ADAL" clId="{BA999012-B5BD-4F05-9835-9A387098F680}" dt="2021-05-07T15:38:18.895" v="1927" actId="478"/>
          <ac:spMkLst>
            <pc:docMk/>
            <pc:sldMk cId="3258663826" sldId="324"/>
            <ac:spMk id="4" creationId="{ACC470D5-2703-4E89-AB6D-E74ABDB52E5C}"/>
          </ac:spMkLst>
        </pc:spChg>
        <pc:spChg chg="add mod">
          <ac:chgData name="Emilio Segundo Pugnaloni" userId="032d52b3-8c99-484b-b758-859a5ca8f942" providerId="ADAL" clId="{BA999012-B5BD-4F05-9835-9A387098F680}" dt="2021-05-07T15:38:19.821" v="1928"/>
          <ac:spMkLst>
            <pc:docMk/>
            <pc:sldMk cId="3258663826" sldId="324"/>
            <ac:spMk id="12" creationId="{A3B8E176-61D4-401F-9312-7B5ACF842FF3}"/>
          </ac:spMkLst>
        </pc:spChg>
        <pc:spChg chg="add mod">
          <ac:chgData name="Emilio Segundo Pugnaloni" userId="032d52b3-8c99-484b-b758-859a5ca8f942" providerId="ADAL" clId="{BA999012-B5BD-4F05-9835-9A387098F680}" dt="2021-05-07T15:38:19.821" v="1928"/>
          <ac:spMkLst>
            <pc:docMk/>
            <pc:sldMk cId="3258663826" sldId="324"/>
            <ac:spMk id="13" creationId="{2B2AA588-4F2F-4BFC-8F0F-BF205FF8F4C2}"/>
          </ac:spMkLst>
        </pc:spChg>
        <pc:picChg chg="add mod">
          <ac:chgData name="Emilio Segundo Pugnaloni" userId="032d52b3-8c99-484b-b758-859a5ca8f942" providerId="ADAL" clId="{BA999012-B5BD-4F05-9835-9A387098F680}" dt="2021-05-07T15:38:19.821" v="1928"/>
          <ac:picMkLst>
            <pc:docMk/>
            <pc:sldMk cId="3258663826" sldId="324"/>
            <ac:picMk id="16" creationId="{3576FB4D-2E15-477D-80DB-AB5F596E37D0}"/>
          </ac:picMkLst>
        </pc:picChg>
        <pc:picChg chg="del">
          <ac:chgData name="Emilio Segundo Pugnaloni" userId="032d52b3-8c99-484b-b758-859a5ca8f942" providerId="ADAL" clId="{BA999012-B5BD-4F05-9835-9A387098F680}" dt="2021-05-07T15:38:18.895" v="1927" actId="478"/>
          <ac:picMkLst>
            <pc:docMk/>
            <pc:sldMk cId="3258663826" sldId="324"/>
            <ac:picMk id="21" creationId="{63F13DFD-991C-4A45-9CB3-D94E75BD1B3A}"/>
          </ac:picMkLst>
        </pc:picChg>
      </pc:sldChg>
      <pc:sldChg chg="addSp delSp modSp">
        <pc:chgData name="Emilio Segundo Pugnaloni" userId="032d52b3-8c99-484b-b758-859a5ca8f942" providerId="ADAL" clId="{BA999012-B5BD-4F05-9835-9A387098F680}" dt="2021-05-07T15:38:35.062" v="1932"/>
        <pc:sldMkLst>
          <pc:docMk/>
          <pc:sldMk cId="3397436460" sldId="325"/>
        </pc:sldMkLst>
        <pc:spChg chg="del">
          <ac:chgData name="Emilio Segundo Pugnaloni" userId="032d52b3-8c99-484b-b758-859a5ca8f942" providerId="ADAL" clId="{BA999012-B5BD-4F05-9835-9A387098F680}" dt="2021-05-07T15:38:34.307" v="1931" actId="478"/>
          <ac:spMkLst>
            <pc:docMk/>
            <pc:sldMk cId="3397436460" sldId="325"/>
            <ac:spMk id="4" creationId="{ACC470D5-2703-4E89-AB6D-E74ABDB52E5C}"/>
          </ac:spMkLst>
        </pc:spChg>
        <pc:spChg chg="add mod">
          <ac:chgData name="Emilio Segundo Pugnaloni" userId="032d52b3-8c99-484b-b758-859a5ca8f942" providerId="ADAL" clId="{BA999012-B5BD-4F05-9835-9A387098F680}" dt="2021-05-07T15:38:35.062" v="1932"/>
          <ac:spMkLst>
            <pc:docMk/>
            <pc:sldMk cId="3397436460" sldId="325"/>
            <ac:spMk id="7" creationId="{199671BB-2201-4E4B-AFF7-4E8A85DDA776}"/>
          </ac:spMkLst>
        </pc:spChg>
        <pc:spChg chg="add mod">
          <ac:chgData name="Emilio Segundo Pugnaloni" userId="032d52b3-8c99-484b-b758-859a5ca8f942" providerId="ADAL" clId="{BA999012-B5BD-4F05-9835-9A387098F680}" dt="2021-05-07T15:38:35.062" v="1932"/>
          <ac:spMkLst>
            <pc:docMk/>
            <pc:sldMk cId="3397436460" sldId="325"/>
            <ac:spMk id="8" creationId="{1E36A5F9-9F27-40E7-B8B8-AF356ECA5CC2}"/>
          </ac:spMkLst>
        </pc:spChg>
        <pc:picChg chg="add mod">
          <ac:chgData name="Emilio Segundo Pugnaloni" userId="032d52b3-8c99-484b-b758-859a5ca8f942" providerId="ADAL" clId="{BA999012-B5BD-4F05-9835-9A387098F680}" dt="2021-05-07T15:38:35.062" v="1932"/>
          <ac:picMkLst>
            <pc:docMk/>
            <pc:sldMk cId="3397436460" sldId="325"/>
            <ac:picMk id="9" creationId="{3842EE7F-C7B4-47A2-81F3-7840EA879EF0}"/>
          </ac:picMkLst>
        </pc:picChg>
        <pc:picChg chg="del">
          <ac:chgData name="Emilio Segundo Pugnaloni" userId="032d52b3-8c99-484b-b758-859a5ca8f942" providerId="ADAL" clId="{BA999012-B5BD-4F05-9835-9A387098F680}" dt="2021-05-07T15:38:34.307" v="1931" actId="478"/>
          <ac:picMkLst>
            <pc:docMk/>
            <pc:sldMk cId="3397436460" sldId="325"/>
            <ac:picMk id="21" creationId="{63F13DFD-991C-4A45-9CB3-D94E75BD1B3A}"/>
          </ac:picMkLst>
        </pc:picChg>
      </pc:sldChg>
      <pc:sldChg chg="addSp delSp modSp">
        <pc:chgData name="Emilio Segundo Pugnaloni" userId="032d52b3-8c99-484b-b758-859a5ca8f942" providerId="ADAL" clId="{BA999012-B5BD-4F05-9835-9A387098F680}" dt="2021-05-07T15:38:54.317" v="1938"/>
        <pc:sldMkLst>
          <pc:docMk/>
          <pc:sldMk cId="3667399041" sldId="326"/>
        </pc:sldMkLst>
        <pc:spChg chg="del">
          <ac:chgData name="Emilio Segundo Pugnaloni" userId="032d52b3-8c99-484b-b758-859a5ca8f942" providerId="ADAL" clId="{BA999012-B5BD-4F05-9835-9A387098F680}" dt="2021-05-07T15:38:53.477" v="1937" actId="478"/>
          <ac:spMkLst>
            <pc:docMk/>
            <pc:sldMk cId="3667399041" sldId="326"/>
            <ac:spMk id="4" creationId="{ACC470D5-2703-4E89-AB6D-E74ABDB52E5C}"/>
          </ac:spMkLst>
        </pc:spChg>
        <pc:spChg chg="add mod">
          <ac:chgData name="Emilio Segundo Pugnaloni" userId="032d52b3-8c99-484b-b758-859a5ca8f942" providerId="ADAL" clId="{BA999012-B5BD-4F05-9835-9A387098F680}" dt="2021-05-07T15:38:54.317" v="1938"/>
          <ac:spMkLst>
            <pc:docMk/>
            <pc:sldMk cId="3667399041" sldId="326"/>
            <ac:spMk id="16" creationId="{D208BFDA-81F9-48AC-98AD-A8B91A05D0FF}"/>
          </ac:spMkLst>
        </pc:spChg>
        <pc:spChg chg="add mod">
          <ac:chgData name="Emilio Segundo Pugnaloni" userId="032d52b3-8c99-484b-b758-859a5ca8f942" providerId="ADAL" clId="{BA999012-B5BD-4F05-9835-9A387098F680}" dt="2021-05-07T15:38:54.317" v="1938"/>
          <ac:spMkLst>
            <pc:docMk/>
            <pc:sldMk cId="3667399041" sldId="326"/>
            <ac:spMk id="17" creationId="{0013F0A6-EAE7-4B64-A7E2-CD98BF95A60C}"/>
          </ac:spMkLst>
        </pc:spChg>
        <pc:picChg chg="add mod">
          <ac:chgData name="Emilio Segundo Pugnaloni" userId="032d52b3-8c99-484b-b758-859a5ca8f942" providerId="ADAL" clId="{BA999012-B5BD-4F05-9835-9A387098F680}" dt="2021-05-07T15:38:54.317" v="1938"/>
          <ac:picMkLst>
            <pc:docMk/>
            <pc:sldMk cId="3667399041" sldId="326"/>
            <ac:picMk id="18" creationId="{E2F18EDA-8A04-4EF8-B2B4-CD46D180F612}"/>
          </ac:picMkLst>
        </pc:picChg>
        <pc:picChg chg="del">
          <ac:chgData name="Emilio Segundo Pugnaloni" userId="032d52b3-8c99-484b-b758-859a5ca8f942" providerId="ADAL" clId="{BA999012-B5BD-4F05-9835-9A387098F680}" dt="2021-05-07T15:38:53.477" v="1937" actId="478"/>
          <ac:picMkLst>
            <pc:docMk/>
            <pc:sldMk cId="3667399041" sldId="326"/>
            <ac:picMk id="21" creationId="{63F13DFD-991C-4A45-9CB3-D94E75BD1B3A}"/>
          </ac:picMkLst>
        </pc:picChg>
      </pc:sldChg>
      <pc:sldChg chg="addSp delSp modSp">
        <pc:chgData name="Emilio Segundo Pugnaloni" userId="032d52b3-8c99-484b-b758-859a5ca8f942" providerId="ADAL" clId="{BA999012-B5BD-4F05-9835-9A387098F680}" dt="2021-05-07T15:38:45.919" v="1936"/>
        <pc:sldMkLst>
          <pc:docMk/>
          <pc:sldMk cId="17256437" sldId="327"/>
        </pc:sldMkLst>
        <pc:spChg chg="del">
          <ac:chgData name="Emilio Segundo Pugnaloni" userId="032d52b3-8c99-484b-b758-859a5ca8f942" providerId="ADAL" clId="{BA999012-B5BD-4F05-9835-9A387098F680}" dt="2021-05-07T15:38:45.207" v="1935" actId="478"/>
          <ac:spMkLst>
            <pc:docMk/>
            <pc:sldMk cId="17256437" sldId="327"/>
            <ac:spMk id="4" creationId="{ACC470D5-2703-4E89-AB6D-E74ABDB52E5C}"/>
          </ac:spMkLst>
        </pc:spChg>
        <pc:spChg chg="add mod">
          <ac:chgData name="Emilio Segundo Pugnaloni" userId="032d52b3-8c99-484b-b758-859a5ca8f942" providerId="ADAL" clId="{BA999012-B5BD-4F05-9835-9A387098F680}" dt="2021-05-07T15:38:45.919" v="1936"/>
          <ac:spMkLst>
            <pc:docMk/>
            <pc:sldMk cId="17256437" sldId="327"/>
            <ac:spMk id="15" creationId="{6C063802-EEA1-4EC1-A674-6440BF9DCB47}"/>
          </ac:spMkLst>
        </pc:spChg>
        <pc:spChg chg="add mod">
          <ac:chgData name="Emilio Segundo Pugnaloni" userId="032d52b3-8c99-484b-b758-859a5ca8f942" providerId="ADAL" clId="{BA999012-B5BD-4F05-9835-9A387098F680}" dt="2021-05-07T15:38:45.919" v="1936"/>
          <ac:spMkLst>
            <pc:docMk/>
            <pc:sldMk cId="17256437" sldId="327"/>
            <ac:spMk id="16" creationId="{DC9E46BB-65F2-4494-B3E7-3DFB39DEC31F}"/>
          </ac:spMkLst>
        </pc:spChg>
        <pc:picChg chg="add mod">
          <ac:chgData name="Emilio Segundo Pugnaloni" userId="032d52b3-8c99-484b-b758-859a5ca8f942" providerId="ADAL" clId="{BA999012-B5BD-4F05-9835-9A387098F680}" dt="2021-05-07T15:38:45.919" v="1936"/>
          <ac:picMkLst>
            <pc:docMk/>
            <pc:sldMk cId="17256437" sldId="327"/>
            <ac:picMk id="17" creationId="{95AF7888-7910-4CC5-A604-23785BA4939A}"/>
          </ac:picMkLst>
        </pc:picChg>
        <pc:picChg chg="del">
          <ac:chgData name="Emilio Segundo Pugnaloni" userId="032d52b3-8c99-484b-b758-859a5ca8f942" providerId="ADAL" clId="{BA999012-B5BD-4F05-9835-9A387098F680}" dt="2021-05-07T15:38:45.207" v="1935" actId="478"/>
          <ac:picMkLst>
            <pc:docMk/>
            <pc:sldMk cId="17256437" sldId="327"/>
            <ac:picMk id="21" creationId="{63F13DFD-991C-4A45-9CB3-D94E75BD1B3A}"/>
          </ac:picMkLst>
        </pc:picChg>
      </pc:sldChg>
      <pc:sldChg chg="addSp delSp modSp">
        <pc:chgData name="Emilio Segundo Pugnaloni" userId="032d52b3-8c99-484b-b758-859a5ca8f942" providerId="ADAL" clId="{BA999012-B5BD-4F05-9835-9A387098F680}" dt="2021-05-07T15:38:41.284" v="1934"/>
        <pc:sldMkLst>
          <pc:docMk/>
          <pc:sldMk cId="3218964639" sldId="328"/>
        </pc:sldMkLst>
        <pc:spChg chg="del">
          <ac:chgData name="Emilio Segundo Pugnaloni" userId="032d52b3-8c99-484b-b758-859a5ca8f942" providerId="ADAL" clId="{BA999012-B5BD-4F05-9835-9A387098F680}" dt="2021-05-07T15:38:40.256" v="1933" actId="478"/>
          <ac:spMkLst>
            <pc:docMk/>
            <pc:sldMk cId="3218964639" sldId="328"/>
            <ac:spMk id="4" creationId="{ACC470D5-2703-4E89-AB6D-E74ABDB52E5C}"/>
          </ac:spMkLst>
        </pc:spChg>
        <pc:spChg chg="add mod">
          <ac:chgData name="Emilio Segundo Pugnaloni" userId="032d52b3-8c99-484b-b758-859a5ca8f942" providerId="ADAL" clId="{BA999012-B5BD-4F05-9835-9A387098F680}" dt="2021-05-07T15:38:41.284" v="1934"/>
          <ac:spMkLst>
            <pc:docMk/>
            <pc:sldMk cId="3218964639" sldId="328"/>
            <ac:spMk id="11" creationId="{4530A6BD-2CB4-444B-8306-371B66703CE4}"/>
          </ac:spMkLst>
        </pc:spChg>
        <pc:spChg chg="add mod">
          <ac:chgData name="Emilio Segundo Pugnaloni" userId="032d52b3-8c99-484b-b758-859a5ca8f942" providerId="ADAL" clId="{BA999012-B5BD-4F05-9835-9A387098F680}" dt="2021-05-07T15:38:41.284" v="1934"/>
          <ac:spMkLst>
            <pc:docMk/>
            <pc:sldMk cId="3218964639" sldId="328"/>
            <ac:spMk id="12" creationId="{00428375-67D1-471E-BFB5-97CE9D4A60DD}"/>
          </ac:spMkLst>
        </pc:spChg>
        <pc:picChg chg="add mod">
          <ac:chgData name="Emilio Segundo Pugnaloni" userId="032d52b3-8c99-484b-b758-859a5ca8f942" providerId="ADAL" clId="{BA999012-B5BD-4F05-9835-9A387098F680}" dt="2021-05-07T15:38:41.284" v="1934"/>
          <ac:picMkLst>
            <pc:docMk/>
            <pc:sldMk cId="3218964639" sldId="328"/>
            <ac:picMk id="13" creationId="{FB477ADF-4A09-4491-98E9-4F8F4E4A713B}"/>
          </ac:picMkLst>
        </pc:picChg>
        <pc:picChg chg="del">
          <ac:chgData name="Emilio Segundo Pugnaloni" userId="032d52b3-8c99-484b-b758-859a5ca8f942" providerId="ADAL" clId="{BA999012-B5BD-4F05-9835-9A387098F680}" dt="2021-05-07T15:38:40.256" v="1933" actId="478"/>
          <ac:picMkLst>
            <pc:docMk/>
            <pc:sldMk cId="3218964639" sldId="328"/>
            <ac:picMk id="21" creationId="{63F13DFD-991C-4A45-9CB3-D94E75BD1B3A}"/>
          </ac:picMkLst>
        </pc:picChg>
      </pc:sldChg>
      <pc:sldChg chg="addSp delSp modSp mod">
        <pc:chgData name="Emilio Segundo Pugnaloni" userId="032d52b3-8c99-484b-b758-859a5ca8f942" providerId="ADAL" clId="{BA999012-B5BD-4F05-9835-9A387098F680}" dt="2021-05-07T15:39:14.525" v="1941"/>
        <pc:sldMkLst>
          <pc:docMk/>
          <pc:sldMk cId="849246088" sldId="330"/>
        </pc:sldMkLst>
        <pc:spChg chg="del">
          <ac:chgData name="Emilio Segundo Pugnaloni" userId="032d52b3-8c99-484b-b758-859a5ca8f942" providerId="ADAL" clId="{BA999012-B5BD-4F05-9835-9A387098F680}" dt="2021-05-07T15:39:11.976" v="1939" actId="478"/>
          <ac:spMkLst>
            <pc:docMk/>
            <pc:sldMk cId="849246088" sldId="330"/>
            <ac:spMk id="4" creationId="{ACC470D5-2703-4E89-AB6D-E74ABDB52E5C}"/>
          </ac:spMkLst>
        </pc:spChg>
        <pc:spChg chg="del">
          <ac:chgData name="Emilio Segundo Pugnaloni" userId="032d52b3-8c99-484b-b758-859a5ca8f942" providerId="ADAL" clId="{BA999012-B5BD-4F05-9835-9A387098F680}" dt="2021-05-07T15:39:11.976" v="1939" actId="478"/>
          <ac:spMkLst>
            <pc:docMk/>
            <pc:sldMk cId="849246088" sldId="330"/>
            <ac:spMk id="5" creationId="{F9F6AA12-07A0-463A-A8C2-466F79E54F77}"/>
          </ac:spMkLst>
        </pc:spChg>
        <pc:spChg chg="add del mod">
          <ac:chgData name="Emilio Segundo Pugnaloni" userId="032d52b3-8c99-484b-b758-859a5ca8f942" providerId="ADAL" clId="{BA999012-B5BD-4F05-9835-9A387098F680}" dt="2021-05-07T15:39:13.554" v="1940" actId="478"/>
          <ac:spMkLst>
            <pc:docMk/>
            <pc:sldMk cId="849246088" sldId="330"/>
            <ac:spMk id="6" creationId="{35CD7D3D-7429-4BE3-8F4B-E897393428FB}"/>
          </ac:spMkLst>
        </pc:spChg>
        <pc:spChg chg="add mod">
          <ac:chgData name="Emilio Segundo Pugnaloni" userId="032d52b3-8c99-484b-b758-859a5ca8f942" providerId="ADAL" clId="{BA999012-B5BD-4F05-9835-9A387098F680}" dt="2021-05-07T15:39:14.525" v="1941"/>
          <ac:spMkLst>
            <pc:docMk/>
            <pc:sldMk cId="849246088" sldId="330"/>
            <ac:spMk id="22" creationId="{3638814D-E642-4C86-AF99-F3A81F3B1151}"/>
          </ac:spMkLst>
        </pc:spChg>
        <pc:spChg chg="add mod">
          <ac:chgData name="Emilio Segundo Pugnaloni" userId="032d52b3-8c99-484b-b758-859a5ca8f942" providerId="ADAL" clId="{BA999012-B5BD-4F05-9835-9A387098F680}" dt="2021-05-07T15:39:14.525" v="1941"/>
          <ac:spMkLst>
            <pc:docMk/>
            <pc:sldMk cId="849246088" sldId="330"/>
            <ac:spMk id="26" creationId="{125F618E-09C9-415C-9144-E04527521561}"/>
          </ac:spMkLst>
        </pc:spChg>
        <pc:picChg chg="del">
          <ac:chgData name="Emilio Segundo Pugnaloni" userId="032d52b3-8c99-484b-b758-859a5ca8f942" providerId="ADAL" clId="{BA999012-B5BD-4F05-9835-9A387098F680}" dt="2021-05-07T15:39:11.976" v="1939" actId="478"/>
          <ac:picMkLst>
            <pc:docMk/>
            <pc:sldMk cId="849246088" sldId="330"/>
            <ac:picMk id="21" creationId="{63F13DFD-991C-4A45-9CB3-D94E75BD1B3A}"/>
          </ac:picMkLst>
        </pc:picChg>
        <pc:picChg chg="add mod">
          <ac:chgData name="Emilio Segundo Pugnaloni" userId="032d52b3-8c99-484b-b758-859a5ca8f942" providerId="ADAL" clId="{BA999012-B5BD-4F05-9835-9A387098F680}" dt="2021-05-07T15:39:14.525" v="1941"/>
          <ac:picMkLst>
            <pc:docMk/>
            <pc:sldMk cId="849246088" sldId="330"/>
            <ac:picMk id="28" creationId="{59CBA0A8-88E6-4F3C-BE28-AC20D5FF0951}"/>
          </ac:picMkLst>
        </pc:picChg>
        <pc:cxnChg chg="del">
          <ac:chgData name="Emilio Segundo Pugnaloni" userId="032d52b3-8c99-484b-b758-859a5ca8f942" providerId="ADAL" clId="{BA999012-B5BD-4F05-9835-9A387098F680}" dt="2021-05-07T15:39:11.976" v="1939" actId="478"/>
          <ac:cxnSpMkLst>
            <pc:docMk/>
            <pc:sldMk cId="849246088" sldId="330"/>
            <ac:cxnSpMk id="9" creationId="{84FC13C6-2F5F-4DB8-B1F4-2E18791454E3}"/>
          </ac:cxnSpMkLst>
        </pc:cxnChg>
      </pc:sldChg>
      <pc:sldChg chg="mod modShow">
        <pc:chgData name="Emilio Segundo Pugnaloni" userId="032d52b3-8c99-484b-b758-859a5ca8f942" providerId="ADAL" clId="{BA999012-B5BD-4F05-9835-9A387098F680}" dt="2021-05-07T15:42:22.394" v="1944" actId="729"/>
        <pc:sldMkLst>
          <pc:docMk/>
          <pc:sldMk cId="1642685920" sldId="331"/>
        </pc:sldMkLst>
      </pc:sldChg>
      <pc:sldChg chg="del">
        <pc:chgData name="Emilio Segundo Pugnaloni" userId="032d52b3-8c99-484b-b758-859a5ca8f942" providerId="ADAL" clId="{BA999012-B5BD-4F05-9835-9A387098F680}" dt="2021-05-07T15:39:38.342" v="1942" actId="47"/>
        <pc:sldMkLst>
          <pc:docMk/>
          <pc:sldMk cId="1076066477" sldId="332"/>
        </pc:sldMkLst>
      </pc:sldChg>
      <pc:sldChg chg="mod modShow">
        <pc:chgData name="Emilio Segundo Pugnaloni" userId="032d52b3-8c99-484b-b758-859a5ca8f942" providerId="ADAL" clId="{BA999012-B5BD-4F05-9835-9A387098F680}" dt="2021-05-07T15:42:32.864" v="1945" actId="729"/>
        <pc:sldMkLst>
          <pc:docMk/>
          <pc:sldMk cId="257690309" sldId="333"/>
        </pc:sldMkLst>
      </pc:sldChg>
      <pc:sldChg chg="mod modShow">
        <pc:chgData name="Emilio Segundo Pugnaloni" userId="032d52b3-8c99-484b-b758-859a5ca8f942" providerId="ADAL" clId="{BA999012-B5BD-4F05-9835-9A387098F680}" dt="2021-05-07T15:42:43.152" v="1946" actId="729"/>
        <pc:sldMkLst>
          <pc:docMk/>
          <pc:sldMk cId="1559763174" sldId="334"/>
        </pc:sldMkLst>
      </pc:sldChg>
      <pc:sldChg chg="mod modShow">
        <pc:chgData name="Emilio Segundo Pugnaloni" userId="032d52b3-8c99-484b-b758-859a5ca8f942" providerId="ADAL" clId="{BA999012-B5BD-4F05-9835-9A387098F680}" dt="2021-05-07T15:42:46.627" v="1947" actId="729"/>
        <pc:sldMkLst>
          <pc:docMk/>
          <pc:sldMk cId="3686509888" sldId="335"/>
        </pc:sldMkLst>
      </pc:sldChg>
      <pc:sldChg chg="mod modShow">
        <pc:chgData name="Emilio Segundo Pugnaloni" userId="032d52b3-8c99-484b-b758-859a5ca8f942" providerId="ADAL" clId="{BA999012-B5BD-4F05-9835-9A387098F680}" dt="2021-05-07T15:42:50.134" v="1948" actId="729"/>
        <pc:sldMkLst>
          <pc:docMk/>
          <pc:sldMk cId="3200395977" sldId="336"/>
        </pc:sldMkLst>
      </pc:sldChg>
      <pc:sldChg chg="del">
        <pc:chgData name="Emilio Segundo Pugnaloni" userId="032d52b3-8c99-484b-b758-859a5ca8f942" providerId="ADAL" clId="{BA999012-B5BD-4F05-9835-9A387098F680}" dt="2021-05-07T17:15:07.700" v="2332" actId="47"/>
        <pc:sldMkLst>
          <pc:docMk/>
          <pc:sldMk cId="1654843243" sldId="337"/>
        </pc:sldMkLst>
      </pc:sldChg>
      <pc:sldChg chg="mod modShow">
        <pc:chgData name="Emilio Segundo Pugnaloni" userId="032d52b3-8c99-484b-b758-859a5ca8f942" providerId="ADAL" clId="{BA999012-B5BD-4F05-9835-9A387098F680}" dt="2021-05-07T15:42:53.188" v="1949" actId="729"/>
        <pc:sldMkLst>
          <pc:docMk/>
          <pc:sldMk cId="1387245422" sldId="338"/>
        </pc:sldMkLst>
      </pc:sldChg>
      <pc:sldChg chg="addSp delSp modSp mod">
        <pc:chgData name="Emilio Segundo Pugnaloni" userId="032d52b3-8c99-484b-b758-859a5ca8f942" providerId="ADAL" clId="{BA999012-B5BD-4F05-9835-9A387098F680}" dt="2021-05-07T12:57:19.836" v="602" actId="478"/>
        <pc:sldMkLst>
          <pc:docMk/>
          <pc:sldMk cId="2757722589" sldId="339"/>
        </pc:sldMkLst>
        <pc:spChg chg="mod">
          <ac:chgData name="Emilio Segundo Pugnaloni" userId="032d52b3-8c99-484b-b758-859a5ca8f942" providerId="ADAL" clId="{BA999012-B5BD-4F05-9835-9A387098F680}" dt="2021-05-07T12:54:25.623" v="544"/>
          <ac:spMkLst>
            <pc:docMk/>
            <pc:sldMk cId="2757722589" sldId="339"/>
            <ac:spMk id="2" creationId="{534CFFF7-EF6D-47E1-80B9-3C1FFD5CC63A}"/>
          </ac:spMkLst>
        </pc:spChg>
        <pc:spChg chg="add del mod">
          <ac:chgData name="Emilio Segundo Pugnaloni" userId="032d52b3-8c99-484b-b758-859a5ca8f942" providerId="ADAL" clId="{BA999012-B5BD-4F05-9835-9A387098F680}" dt="2021-05-07T12:57:19.836" v="602" actId="478"/>
          <ac:spMkLst>
            <pc:docMk/>
            <pc:sldMk cId="2757722589" sldId="339"/>
            <ac:spMk id="3" creationId="{FFFB3174-0A5E-4CD3-9450-1DA149B90242}"/>
          </ac:spMkLst>
        </pc:spChg>
        <pc:spChg chg="del">
          <ac:chgData name="Emilio Segundo Pugnaloni" userId="032d52b3-8c99-484b-b758-859a5ca8f942" providerId="ADAL" clId="{BA999012-B5BD-4F05-9835-9A387098F680}" dt="2021-05-07T12:55:52.246" v="566" actId="478"/>
          <ac:spMkLst>
            <pc:docMk/>
            <pc:sldMk cId="2757722589" sldId="339"/>
            <ac:spMk id="4" creationId="{ACC470D5-2703-4E89-AB6D-E74ABDB52E5C}"/>
          </ac:spMkLst>
        </pc:spChg>
        <pc:spChg chg="del">
          <ac:chgData name="Emilio Segundo Pugnaloni" userId="032d52b3-8c99-484b-b758-859a5ca8f942" providerId="ADAL" clId="{BA999012-B5BD-4F05-9835-9A387098F680}" dt="2021-05-07T12:55:52.246" v="566" actId="478"/>
          <ac:spMkLst>
            <pc:docMk/>
            <pc:sldMk cId="2757722589" sldId="339"/>
            <ac:spMk id="5" creationId="{F9F6AA12-07A0-463A-A8C2-466F79E54F77}"/>
          </ac:spMkLst>
        </pc:spChg>
        <pc:spChg chg="add mod">
          <ac:chgData name="Emilio Segundo Pugnaloni" userId="032d52b3-8c99-484b-b758-859a5ca8f942" providerId="ADAL" clId="{BA999012-B5BD-4F05-9835-9A387098F680}" dt="2021-05-07T12:55:52.976" v="567"/>
          <ac:spMkLst>
            <pc:docMk/>
            <pc:sldMk cId="2757722589" sldId="339"/>
            <ac:spMk id="9" creationId="{D5E50D43-D098-4FAA-B9DE-5E49C53B27E1}"/>
          </ac:spMkLst>
        </pc:spChg>
        <pc:spChg chg="add mod">
          <ac:chgData name="Emilio Segundo Pugnaloni" userId="032d52b3-8c99-484b-b758-859a5ca8f942" providerId="ADAL" clId="{BA999012-B5BD-4F05-9835-9A387098F680}" dt="2021-05-07T12:55:52.976" v="567"/>
          <ac:spMkLst>
            <pc:docMk/>
            <pc:sldMk cId="2757722589" sldId="339"/>
            <ac:spMk id="10" creationId="{3ADA40B1-E5D6-45D4-96F0-F3907C5D1C37}"/>
          </ac:spMkLst>
        </pc:spChg>
        <pc:picChg chg="del">
          <ac:chgData name="Emilio Segundo Pugnaloni" userId="032d52b3-8c99-484b-b758-859a5ca8f942" providerId="ADAL" clId="{BA999012-B5BD-4F05-9835-9A387098F680}" dt="2021-05-07T12:55:52.246" v="566" actId="478"/>
          <ac:picMkLst>
            <pc:docMk/>
            <pc:sldMk cId="2757722589" sldId="339"/>
            <ac:picMk id="8" creationId="{4E4BD781-ED78-4F7E-93A0-43A155E68299}"/>
          </ac:picMkLst>
        </pc:picChg>
        <pc:picChg chg="add mod">
          <ac:chgData name="Emilio Segundo Pugnaloni" userId="032d52b3-8c99-484b-b758-859a5ca8f942" providerId="ADAL" clId="{BA999012-B5BD-4F05-9835-9A387098F680}" dt="2021-05-07T12:55:52.976" v="567"/>
          <ac:picMkLst>
            <pc:docMk/>
            <pc:sldMk cId="2757722589" sldId="339"/>
            <ac:picMk id="11" creationId="{E4B9A5BA-C9E1-40D9-ADB6-574F503B4FF0}"/>
          </ac:picMkLst>
        </pc:picChg>
      </pc:sldChg>
      <pc:sldChg chg="delSp modSp del mod modAnim">
        <pc:chgData name="Emilio Segundo Pugnaloni" userId="032d52b3-8c99-484b-b758-859a5ca8f942" providerId="ADAL" clId="{BA999012-B5BD-4F05-9835-9A387098F680}" dt="2021-05-07T17:49:03.555" v="3079" actId="47"/>
        <pc:sldMkLst>
          <pc:docMk/>
          <pc:sldMk cId="1008669739" sldId="340"/>
        </pc:sldMkLst>
        <pc:spChg chg="del">
          <ac:chgData name="Emilio Segundo Pugnaloni" userId="032d52b3-8c99-484b-b758-859a5ca8f942" providerId="ADAL" clId="{BA999012-B5BD-4F05-9835-9A387098F680}" dt="2021-05-07T15:40:37.502" v="1943" actId="478"/>
          <ac:spMkLst>
            <pc:docMk/>
            <pc:sldMk cId="1008669739" sldId="340"/>
            <ac:spMk id="3" creationId="{B642ADEC-9FBA-4992-86D9-A142FDCE8107}"/>
          </ac:spMkLst>
        </pc:spChg>
        <pc:spChg chg="mod">
          <ac:chgData name="Emilio Segundo Pugnaloni" userId="032d52b3-8c99-484b-b758-859a5ca8f942" providerId="ADAL" clId="{BA999012-B5BD-4F05-9835-9A387098F680}" dt="2021-05-07T17:29:05.076" v="2349" actId="20577"/>
          <ac:spMkLst>
            <pc:docMk/>
            <pc:sldMk cId="1008669739" sldId="340"/>
            <ac:spMk id="8" creationId="{0887BFCC-671D-4D24-8493-7171950C1FB1}"/>
          </ac:spMkLst>
        </pc:spChg>
      </pc:sldChg>
      <pc:sldChg chg="addSp delSp modSp add mod modNotesTx">
        <pc:chgData name="Emilio Segundo Pugnaloni" userId="032d52b3-8c99-484b-b758-859a5ca8f942" providerId="ADAL" clId="{BA999012-B5BD-4F05-9835-9A387098F680}" dt="2021-05-12T22:57:15.648" v="10437" actId="20577"/>
        <pc:sldMkLst>
          <pc:docMk/>
          <pc:sldMk cId="3930556980" sldId="341"/>
        </pc:sldMkLst>
        <pc:spChg chg="mod">
          <ac:chgData name="Emilio Segundo Pugnaloni" userId="032d52b3-8c99-484b-b758-859a5ca8f942" providerId="ADAL" clId="{BA999012-B5BD-4F05-9835-9A387098F680}" dt="2021-05-07T14:31:16.652" v="1390" actId="20577"/>
          <ac:spMkLst>
            <pc:docMk/>
            <pc:sldMk cId="3930556980" sldId="341"/>
            <ac:spMk id="2" creationId="{DCF25210-B6C4-47E4-8FE8-6CE45C51E1C0}"/>
          </ac:spMkLst>
        </pc:spChg>
        <pc:spChg chg="add del mod">
          <ac:chgData name="Emilio Segundo Pugnaloni" userId="032d52b3-8c99-484b-b758-859a5ca8f942" providerId="ADAL" clId="{BA999012-B5BD-4F05-9835-9A387098F680}" dt="2021-05-07T14:32:06.122" v="1397" actId="478"/>
          <ac:spMkLst>
            <pc:docMk/>
            <pc:sldMk cId="3930556980" sldId="341"/>
            <ac:spMk id="3" creationId="{33F06BDC-7364-4C77-BB9A-1079C9307C3E}"/>
          </ac:spMkLst>
        </pc:spChg>
        <pc:spChg chg="del">
          <ac:chgData name="Emilio Segundo Pugnaloni" userId="032d52b3-8c99-484b-b758-859a5ca8f942" providerId="ADAL" clId="{BA999012-B5BD-4F05-9835-9A387098F680}" dt="2021-05-07T14:32:04.583" v="1396" actId="478"/>
          <ac:spMkLst>
            <pc:docMk/>
            <pc:sldMk cId="3930556980" sldId="341"/>
            <ac:spMk id="4" creationId="{ACC470D5-2703-4E89-AB6D-E74ABDB52E5C}"/>
          </ac:spMkLst>
        </pc:spChg>
        <pc:spChg chg="del">
          <ac:chgData name="Emilio Segundo Pugnaloni" userId="032d52b3-8c99-484b-b758-859a5ca8f942" providerId="ADAL" clId="{BA999012-B5BD-4F05-9835-9A387098F680}" dt="2021-05-07T14:32:04.583" v="1396" actId="478"/>
          <ac:spMkLst>
            <pc:docMk/>
            <pc:sldMk cId="3930556980" sldId="341"/>
            <ac:spMk id="5" creationId="{F9F6AA12-07A0-463A-A8C2-466F79E54F77}"/>
          </ac:spMkLst>
        </pc:spChg>
        <pc:spChg chg="add mod">
          <ac:chgData name="Emilio Segundo Pugnaloni" userId="032d52b3-8c99-484b-b758-859a5ca8f942" providerId="ADAL" clId="{BA999012-B5BD-4F05-9835-9A387098F680}" dt="2021-05-07T14:32:07.461" v="1398"/>
          <ac:spMkLst>
            <pc:docMk/>
            <pc:sldMk cId="3930556980" sldId="341"/>
            <ac:spMk id="9" creationId="{EFC09586-E680-4C32-A4CC-986ED7ED7840}"/>
          </ac:spMkLst>
        </pc:spChg>
        <pc:spChg chg="add mod">
          <ac:chgData name="Emilio Segundo Pugnaloni" userId="032d52b3-8c99-484b-b758-859a5ca8f942" providerId="ADAL" clId="{BA999012-B5BD-4F05-9835-9A387098F680}" dt="2021-05-07T14:32:07.461" v="1398"/>
          <ac:spMkLst>
            <pc:docMk/>
            <pc:sldMk cId="3930556980" sldId="341"/>
            <ac:spMk id="10" creationId="{85BCFCB3-9224-4C11-99DD-C0B1D8C4EEAD}"/>
          </ac:spMkLst>
        </pc:spChg>
        <pc:picChg chg="add mod">
          <ac:chgData name="Emilio Segundo Pugnaloni" userId="032d52b3-8c99-484b-b758-859a5ca8f942" providerId="ADAL" clId="{BA999012-B5BD-4F05-9835-9A387098F680}" dt="2021-05-07T14:32:07.461" v="1398"/>
          <ac:picMkLst>
            <pc:docMk/>
            <pc:sldMk cId="3930556980" sldId="341"/>
            <ac:picMk id="11" creationId="{D89071EF-128D-4448-830B-C4ACD39A2241}"/>
          </ac:picMkLst>
        </pc:picChg>
        <pc:picChg chg="del">
          <ac:chgData name="Emilio Segundo Pugnaloni" userId="032d52b3-8c99-484b-b758-859a5ca8f942" providerId="ADAL" clId="{BA999012-B5BD-4F05-9835-9A387098F680}" dt="2021-05-07T14:32:04.583" v="1396" actId="478"/>
          <ac:picMkLst>
            <pc:docMk/>
            <pc:sldMk cId="3930556980" sldId="341"/>
            <ac:picMk id="15" creationId="{90A07B0A-C33D-4BF2-A68C-94D21D566340}"/>
          </ac:picMkLst>
        </pc:picChg>
      </pc:sldChg>
      <pc:sldChg chg="addSp delSp modSp add mod modNotesTx">
        <pc:chgData name="Emilio Segundo Pugnaloni" userId="032d52b3-8c99-484b-b758-859a5ca8f942" providerId="ADAL" clId="{BA999012-B5BD-4F05-9835-9A387098F680}" dt="2021-05-12T21:01:18.904" v="7153" actId="20577"/>
        <pc:sldMkLst>
          <pc:docMk/>
          <pc:sldMk cId="658225101" sldId="342"/>
        </pc:sldMkLst>
        <pc:spChg chg="del">
          <ac:chgData name="Emilio Segundo Pugnaloni" userId="032d52b3-8c99-484b-b758-859a5ca8f942" providerId="ADAL" clId="{BA999012-B5BD-4F05-9835-9A387098F680}" dt="2021-05-07T14:36:43.926" v="1411" actId="478"/>
          <ac:spMkLst>
            <pc:docMk/>
            <pc:sldMk cId="658225101" sldId="342"/>
            <ac:spMk id="2" creationId="{DCF25210-B6C4-47E4-8FE8-6CE45C51E1C0}"/>
          </ac:spMkLst>
        </pc:spChg>
        <pc:spChg chg="add del mod">
          <ac:chgData name="Emilio Segundo Pugnaloni" userId="032d52b3-8c99-484b-b758-859a5ca8f942" providerId="ADAL" clId="{BA999012-B5BD-4F05-9835-9A387098F680}" dt="2021-05-07T14:37:02.939" v="1413"/>
          <ac:spMkLst>
            <pc:docMk/>
            <pc:sldMk cId="658225101" sldId="342"/>
            <ac:spMk id="8" creationId="{0B99ABA1-D7F5-4577-A579-5730B0793954}"/>
          </ac:spMkLst>
        </pc:spChg>
        <pc:spChg chg="add del mod">
          <ac:chgData name="Emilio Segundo Pugnaloni" userId="032d52b3-8c99-484b-b758-859a5ca8f942" providerId="ADAL" clId="{BA999012-B5BD-4F05-9835-9A387098F680}" dt="2021-05-07T14:37:02.939" v="1413"/>
          <ac:spMkLst>
            <pc:docMk/>
            <pc:sldMk cId="658225101" sldId="342"/>
            <ac:spMk id="12" creationId="{166F1BCA-8CFB-4808-B00A-88216C40F5FB}"/>
          </ac:spMkLst>
        </pc:spChg>
        <pc:spChg chg="add mod">
          <ac:chgData name="Emilio Segundo Pugnaloni" userId="032d52b3-8c99-484b-b758-859a5ca8f942" providerId="ADAL" clId="{BA999012-B5BD-4F05-9835-9A387098F680}" dt="2021-05-07T14:37:19.720" v="1414"/>
          <ac:spMkLst>
            <pc:docMk/>
            <pc:sldMk cId="658225101" sldId="342"/>
            <ac:spMk id="14" creationId="{1792445B-70B8-49F9-84E5-C898D6F703B0}"/>
          </ac:spMkLst>
        </pc:spChg>
        <pc:picChg chg="add del mod">
          <ac:chgData name="Emilio Segundo Pugnaloni" userId="032d52b3-8c99-484b-b758-859a5ca8f942" providerId="ADAL" clId="{BA999012-B5BD-4F05-9835-9A387098F680}" dt="2021-05-07T14:37:02.939" v="1413"/>
          <ac:picMkLst>
            <pc:docMk/>
            <pc:sldMk cId="658225101" sldId="342"/>
            <ac:picMk id="13" creationId="{217EDB44-2CF1-4BC4-ADDA-4CD8799B1909}"/>
          </ac:picMkLst>
        </pc:picChg>
      </pc:sldChg>
      <pc:sldChg chg="addSp delSp modSp add mod modAnim modNotesTx">
        <pc:chgData name="Emilio Segundo Pugnaloni" userId="032d52b3-8c99-484b-b758-859a5ca8f942" providerId="ADAL" clId="{BA999012-B5BD-4F05-9835-9A387098F680}" dt="2021-05-12T21:14:23.570" v="8643" actId="20577"/>
        <pc:sldMkLst>
          <pc:docMk/>
          <pc:sldMk cId="2402170347" sldId="343"/>
        </pc:sldMkLst>
        <pc:spChg chg="add del mod">
          <ac:chgData name="Emilio Segundo Pugnaloni" userId="032d52b3-8c99-484b-b758-859a5ca8f942" providerId="ADAL" clId="{BA999012-B5BD-4F05-9835-9A387098F680}" dt="2021-05-07T14:38:40.609" v="1421" actId="478"/>
          <ac:spMkLst>
            <pc:docMk/>
            <pc:sldMk cId="2402170347" sldId="343"/>
            <ac:spMk id="8" creationId="{156AFFEF-1419-43BE-A40C-FC948230C7D9}"/>
          </ac:spMkLst>
        </pc:spChg>
        <pc:spChg chg="add del mod">
          <ac:chgData name="Emilio Segundo Pugnaloni" userId="032d52b3-8c99-484b-b758-859a5ca8f942" providerId="ADAL" clId="{BA999012-B5BD-4F05-9835-9A387098F680}" dt="2021-05-07T14:41:27.001" v="1487" actId="478"/>
          <ac:spMkLst>
            <pc:docMk/>
            <pc:sldMk cId="2402170347" sldId="343"/>
            <ac:spMk id="12" creationId="{0D345A40-F141-439B-8CF3-F568BB421D8E}"/>
          </ac:spMkLst>
        </pc:spChg>
        <pc:spChg chg="add del mod">
          <ac:chgData name="Emilio Segundo Pugnaloni" userId="032d52b3-8c99-484b-b758-859a5ca8f942" providerId="ADAL" clId="{BA999012-B5BD-4F05-9835-9A387098F680}" dt="2021-05-07T14:41:32.324" v="1489" actId="478"/>
          <ac:spMkLst>
            <pc:docMk/>
            <pc:sldMk cId="2402170347" sldId="343"/>
            <ac:spMk id="13" creationId="{CA3D4E0A-74CF-496E-B242-23166810D4DD}"/>
          </ac:spMkLst>
        </pc:spChg>
        <pc:spChg chg="add del mod">
          <ac:chgData name="Emilio Segundo Pugnaloni" userId="032d52b3-8c99-484b-b758-859a5ca8f942" providerId="ADAL" clId="{BA999012-B5BD-4F05-9835-9A387098F680}" dt="2021-05-07T14:41:34.114" v="1490" actId="478"/>
          <ac:spMkLst>
            <pc:docMk/>
            <pc:sldMk cId="2402170347" sldId="343"/>
            <ac:spMk id="15" creationId="{692F5A2B-7A2E-4DB5-9F0A-34C018D8CEB5}"/>
          </ac:spMkLst>
        </pc:spChg>
        <pc:spChg chg="add del mod">
          <ac:chgData name="Emilio Segundo Pugnaloni" userId="032d52b3-8c99-484b-b758-859a5ca8f942" providerId="ADAL" clId="{BA999012-B5BD-4F05-9835-9A387098F680}" dt="2021-05-07T14:41:25.845" v="1486" actId="478"/>
          <ac:spMkLst>
            <pc:docMk/>
            <pc:sldMk cId="2402170347" sldId="343"/>
            <ac:spMk id="16" creationId="{12D198BA-B545-4F7D-B510-EB2B97ADF251}"/>
          </ac:spMkLst>
        </pc:spChg>
        <pc:spChg chg="add del mod">
          <ac:chgData name="Emilio Segundo Pugnaloni" userId="032d52b3-8c99-484b-b758-859a5ca8f942" providerId="ADAL" clId="{BA999012-B5BD-4F05-9835-9A387098F680}" dt="2021-05-07T14:41:28.799" v="1488" actId="478"/>
          <ac:spMkLst>
            <pc:docMk/>
            <pc:sldMk cId="2402170347" sldId="343"/>
            <ac:spMk id="17" creationId="{8B08EB66-6FA5-4B92-86EA-C6D181F676C8}"/>
          </ac:spMkLst>
        </pc:spChg>
        <pc:spChg chg="add del mod">
          <ac:chgData name="Emilio Segundo Pugnaloni" userId="032d52b3-8c99-484b-b758-859a5ca8f942" providerId="ADAL" clId="{BA999012-B5BD-4F05-9835-9A387098F680}" dt="2021-05-07T14:41:35.805" v="1491" actId="478"/>
          <ac:spMkLst>
            <pc:docMk/>
            <pc:sldMk cId="2402170347" sldId="343"/>
            <ac:spMk id="18" creationId="{D310126F-0B64-4BCA-9A0A-17745807577A}"/>
          </ac:spMkLst>
        </pc:spChg>
        <pc:spChg chg="add mod">
          <ac:chgData name="Emilio Segundo Pugnaloni" userId="032d52b3-8c99-484b-b758-859a5ca8f942" providerId="ADAL" clId="{BA999012-B5BD-4F05-9835-9A387098F680}" dt="2021-05-07T14:41:10.879" v="1484" actId="1076"/>
          <ac:spMkLst>
            <pc:docMk/>
            <pc:sldMk cId="2402170347" sldId="343"/>
            <ac:spMk id="19" creationId="{07E235D8-6596-4FC8-A6E1-345D49085463}"/>
          </ac:spMkLst>
        </pc:spChg>
        <pc:spChg chg="add mod">
          <ac:chgData name="Emilio Segundo Pugnaloni" userId="032d52b3-8c99-484b-b758-859a5ca8f942" providerId="ADAL" clId="{BA999012-B5BD-4F05-9835-9A387098F680}" dt="2021-05-07T14:41:41.613" v="1494" actId="1076"/>
          <ac:spMkLst>
            <pc:docMk/>
            <pc:sldMk cId="2402170347" sldId="343"/>
            <ac:spMk id="21" creationId="{E17CB14B-74BE-46E6-B1BD-4051C8B01BAE}"/>
          </ac:spMkLst>
        </pc:spChg>
        <pc:spChg chg="add mod">
          <ac:chgData name="Emilio Segundo Pugnaloni" userId="032d52b3-8c99-484b-b758-859a5ca8f942" providerId="ADAL" clId="{BA999012-B5BD-4F05-9835-9A387098F680}" dt="2021-05-07T14:42:20.720" v="1502" actId="1076"/>
          <ac:spMkLst>
            <pc:docMk/>
            <pc:sldMk cId="2402170347" sldId="343"/>
            <ac:spMk id="22" creationId="{BE07FA9E-D901-4B4D-A58C-09F4695AF100}"/>
          </ac:spMkLst>
        </pc:spChg>
        <pc:spChg chg="add mod">
          <ac:chgData name="Emilio Segundo Pugnaloni" userId="032d52b3-8c99-484b-b758-859a5ca8f942" providerId="ADAL" clId="{BA999012-B5BD-4F05-9835-9A387098F680}" dt="2021-05-07T14:44:40.720" v="1570" actId="108"/>
          <ac:spMkLst>
            <pc:docMk/>
            <pc:sldMk cId="2402170347" sldId="343"/>
            <ac:spMk id="23" creationId="{52DC0FE9-4941-4D24-91F7-1EADF7D76235}"/>
          </ac:spMkLst>
        </pc:spChg>
        <pc:spChg chg="add mod">
          <ac:chgData name="Emilio Segundo Pugnaloni" userId="032d52b3-8c99-484b-b758-859a5ca8f942" providerId="ADAL" clId="{BA999012-B5BD-4F05-9835-9A387098F680}" dt="2021-05-07T14:42:54.186" v="1534" actId="1076"/>
          <ac:spMkLst>
            <pc:docMk/>
            <pc:sldMk cId="2402170347" sldId="343"/>
            <ac:spMk id="24" creationId="{DD543ABB-109B-49B7-B993-3FA360E30BAD}"/>
          </ac:spMkLst>
        </pc:spChg>
        <pc:spChg chg="add mod">
          <ac:chgData name="Emilio Segundo Pugnaloni" userId="032d52b3-8c99-484b-b758-859a5ca8f942" providerId="ADAL" clId="{BA999012-B5BD-4F05-9835-9A387098F680}" dt="2021-05-07T14:43:20.602" v="1558" actId="14100"/>
          <ac:spMkLst>
            <pc:docMk/>
            <pc:sldMk cId="2402170347" sldId="343"/>
            <ac:spMk id="25" creationId="{CC43AE7B-7ADF-4F2E-BBC2-E02C8351D4AE}"/>
          </ac:spMkLst>
        </pc:spChg>
        <pc:spChg chg="add mod">
          <ac:chgData name="Emilio Segundo Pugnaloni" userId="032d52b3-8c99-484b-b758-859a5ca8f942" providerId="ADAL" clId="{BA999012-B5BD-4F05-9835-9A387098F680}" dt="2021-05-07T14:56:37.717" v="1591" actId="14100"/>
          <ac:spMkLst>
            <pc:docMk/>
            <pc:sldMk cId="2402170347" sldId="343"/>
            <ac:spMk id="26" creationId="{8208E60C-A013-4656-8DC6-DA6D1D18235F}"/>
          </ac:spMkLst>
        </pc:spChg>
        <pc:spChg chg="add mod">
          <ac:chgData name="Emilio Segundo Pugnaloni" userId="032d52b3-8c99-484b-b758-859a5ca8f942" providerId="ADAL" clId="{BA999012-B5BD-4F05-9835-9A387098F680}" dt="2021-05-07T14:56:53.238" v="1593" actId="1076"/>
          <ac:spMkLst>
            <pc:docMk/>
            <pc:sldMk cId="2402170347" sldId="343"/>
            <ac:spMk id="27" creationId="{AE1759A6-0306-42BB-9019-D771D531A00B}"/>
          </ac:spMkLst>
        </pc:spChg>
        <pc:spChg chg="add mod">
          <ac:chgData name="Emilio Segundo Pugnaloni" userId="032d52b3-8c99-484b-b758-859a5ca8f942" providerId="ADAL" clId="{BA999012-B5BD-4F05-9835-9A387098F680}" dt="2021-05-07T14:57:07.408" v="1595" actId="1076"/>
          <ac:spMkLst>
            <pc:docMk/>
            <pc:sldMk cId="2402170347" sldId="343"/>
            <ac:spMk id="28" creationId="{23535E20-515A-46BF-8941-CF4C9156C781}"/>
          </ac:spMkLst>
        </pc:spChg>
        <pc:spChg chg="add mod">
          <ac:chgData name="Emilio Segundo Pugnaloni" userId="032d52b3-8c99-484b-b758-859a5ca8f942" providerId="ADAL" clId="{BA999012-B5BD-4F05-9835-9A387098F680}" dt="2021-05-07T14:56:41.891" v="1592" actId="1076"/>
          <ac:spMkLst>
            <pc:docMk/>
            <pc:sldMk cId="2402170347" sldId="343"/>
            <ac:spMk id="29" creationId="{BA4BC770-087F-46FE-A262-BCF94FB74C9F}"/>
          </ac:spMkLst>
        </pc:spChg>
        <pc:spChg chg="add mod">
          <ac:chgData name="Emilio Segundo Pugnaloni" userId="032d52b3-8c99-484b-b758-859a5ca8f942" providerId="ADAL" clId="{BA999012-B5BD-4F05-9835-9A387098F680}" dt="2021-05-07T14:56:59.944" v="1594" actId="1076"/>
          <ac:spMkLst>
            <pc:docMk/>
            <pc:sldMk cId="2402170347" sldId="343"/>
            <ac:spMk id="30" creationId="{C23F503C-9344-459C-950E-129A75302E67}"/>
          </ac:spMkLst>
        </pc:spChg>
        <pc:spChg chg="add mod">
          <ac:chgData name="Emilio Segundo Pugnaloni" userId="032d52b3-8c99-484b-b758-859a5ca8f942" providerId="ADAL" clId="{BA999012-B5BD-4F05-9835-9A387098F680}" dt="2021-05-07T14:57:13.099" v="1596" actId="1076"/>
          <ac:spMkLst>
            <pc:docMk/>
            <pc:sldMk cId="2402170347" sldId="343"/>
            <ac:spMk id="31" creationId="{B2742DBA-55B0-4A40-8457-47712263B42E}"/>
          </ac:spMkLst>
        </pc:spChg>
      </pc:sldChg>
      <pc:sldChg chg="add del">
        <pc:chgData name="Emilio Segundo Pugnaloni" userId="032d52b3-8c99-484b-b758-859a5ca8f942" providerId="ADAL" clId="{BA999012-B5BD-4F05-9835-9A387098F680}" dt="2021-05-07T14:54:36.411" v="1580" actId="47"/>
        <pc:sldMkLst>
          <pc:docMk/>
          <pc:sldMk cId="871792531" sldId="344"/>
        </pc:sldMkLst>
      </pc:sldChg>
      <pc:sldChg chg="add del modAnim">
        <pc:chgData name="Emilio Segundo Pugnaloni" userId="032d52b3-8c99-484b-b758-859a5ca8f942" providerId="ADAL" clId="{BA999012-B5BD-4F05-9835-9A387098F680}" dt="2021-05-07T14:55:23.303" v="1588" actId="47"/>
        <pc:sldMkLst>
          <pc:docMk/>
          <pc:sldMk cId="1646244326" sldId="344"/>
        </pc:sldMkLst>
      </pc:sldChg>
      <pc:sldChg chg="addSp delSp modSp add del mod delAnim modAnim">
        <pc:chgData name="Emilio Segundo Pugnaloni" userId="032d52b3-8c99-484b-b758-859a5ca8f942" providerId="ADAL" clId="{BA999012-B5BD-4F05-9835-9A387098F680}" dt="2021-05-07T15:07:31.068" v="1643" actId="47"/>
        <pc:sldMkLst>
          <pc:docMk/>
          <pc:sldMk cId="2135971598" sldId="344"/>
        </pc:sldMkLst>
        <pc:spChg chg="add del mod">
          <ac:chgData name="Emilio Segundo Pugnaloni" userId="032d52b3-8c99-484b-b758-859a5ca8f942" providerId="ADAL" clId="{BA999012-B5BD-4F05-9835-9A387098F680}" dt="2021-05-07T15:05:49.164" v="1623" actId="478"/>
          <ac:spMkLst>
            <pc:docMk/>
            <pc:sldMk cId="2135971598" sldId="344"/>
            <ac:spMk id="2" creationId="{3E7B997D-01BD-471C-A740-B2A6C1C6C21C}"/>
          </ac:spMkLst>
        </pc:spChg>
        <pc:spChg chg="mod">
          <ac:chgData name="Emilio Segundo Pugnaloni" userId="032d52b3-8c99-484b-b758-859a5ca8f942" providerId="ADAL" clId="{BA999012-B5BD-4F05-9835-9A387098F680}" dt="2021-05-07T15:01:27.176" v="1613" actId="1076"/>
          <ac:spMkLst>
            <pc:docMk/>
            <pc:sldMk cId="2135971598" sldId="344"/>
            <ac:spMk id="7" creationId="{744AD844-2524-4F27-B1BA-623AE849BE1F}"/>
          </ac:spMkLst>
        </pc:spChg>
        <pc:spChg chg="mod">
          <ac:chgData name="Emilio Segundo Pugnaloni" userId="032d52b3-8c99-484b-b758-859a5ca8f942" providerId="ADAL" clId="{BA999012-B5BD-4F05-9835-9A387098F680}" dt="2021-05-07T15:02:15.046" v="1622" actId="20577"/>
          <ac:spMkLst>
            <pc:docMk/>
            <pc:sldMk cId="2135971598" sldId="344"/>
            <ac:spMk id="23" creationId="{52DC0FE9-4941-4D24-91F7-1EADF7D76235}"/>
          </ac:spMkLst>
        </pc:spChg>
        <pc:spChg chg="add del mod">
          <ac:chgData name="Emilio Segundo Pugnaloni" userId="032d52b3-8c99-484b-b758-859a5ca8f942" providerId="ADAL" clId="{BA999012-B5BD-4F05-9835-9A387098F680}" dt="2021-05-07T15:05:49.164" v="1623" actId="478"/>
          <ac:spMkLst>
            <pc:docMk/>
            <pc:sldMk cId="2135971598" sldId="344"/>
            <ac:spMk id="32" creationId="{96606C4E-B7C5-470A-B706-3832010B2367}"/>
          </ac:spMkLst>
        </pc:spChg>
        <pc:spChg chg="add del mod">
          <ac:chgData name="Emilio Segundo Pugnaloni" userId="032d52b3-8c99-484b-b758-859a5ca8f942" providerId="ADAL" clId="{BA999012-B5BD-4F05-9835-9A387098F680}" dt="2021-05-07T15:05:49.164" v="1623" actId="478"/>
          <ac:spMkLst>
            <pc:docMk/>
            <pc:sldMk cId="2135971598" sldId="344"/>
            <ac:spMk id="33" creationId="{52E751E3-1814-407F-BD3F-A63A031DA749}"/>
          </ac:spMkLst>
        </pc:spChg>
      </pc:sldChg>
      <pc:sldChg chg="add del modAnim">
        <pc:chgData name="Emilio Segundo Pugnaloni" userId="032d52b3-8c99-484b-b758-859a5ca8f942" providerId="ADAL" clId="{BA999012-B5BD-4F05-9835-9A387098F680}" dt="2021-05-07T14:53:23.449" v="1577" actId="47"/>
        <pc:sldMkLst>
          <pc:docMk/>
          <pc:sldMk cId="2371425139" sldId="344"/>
        </pc:sldMkLst>
      </pc:sldChg>
      <pc:sldChg chg="addSp delSp modSp add mod delAnim modAnim modNotesTx">
        <pc:chgData name="Emilio Segundo Pugnaloni" userId="032d52b3-8c99-484b-b758-859a5ca8f942" providerId="ADAL" clId="{BA999012-B5BD-4F05-9835-9A387098F680}" dt="2021-05-12T21:59:02.983" v="9237" actId="20577"/>
        <pc:sldMkLst>
          <pc:docMk/>
          <pc:sldMk cId="2612884510" sldId="345"/>
        </pc:sldMkLst>
        <pc:spChg chg="add mod">
          <ac:chgData name="Emilio Segundo Pugnaloni" userId="032d52b3-8c99-484b-b758-859a5ca8f942" providerId="ADAL" clId="{BA999012-B5BD-4F05-9835-9A387098F680}" dt="2021-05-07T15:08:05.953" v="1647" actId="14100"/>
          <ac:spMkLst>
            <pc:docMk/>
            <pc:sldMk cId="2612884510" sldId="345"/>
            <ac:spMk id="2" creationId="{7FFC2563-FC96-436D-A855-CE47E986D977}"/>
          </ac:spMkLst>
        </pc:spChg>
        <pc:spChg chg="add del mod">
          <ac:chgData name="Emilio Segundo Pugnaloni" userId="032d52b3-8c99-484b-b758-859a5ca8f942" providerId="ADAL" clId="{BA999012-B5BD-4F05-9835-9A387098F680}" dt="2021-05-07T15:10:30.518" v="1680" actId="478"/>
          <ac:spMkLst>
            <pc:docMk/>
            <pc:sldMk cId="2612884510" sldId="345"/>
            <ac:spMk id="3" creationId="{BB0210D0-B36C-445F-8D8A-9DC256E8E491}"/>
          </ac:spMkLst>
        </pc:spChg>
        <pc:spChg chg="add mod">
          <ac:chgData name="Emilio Segundo Pugnaloni" userId="032d52b3-8c99-484b-b758-859a5ca8f942" providerId="ADAL" clId="{BA999012-B5BD-4F05-9835-9A387098F680}" dt="2021-05-07T15:12:47.800" v="1773" actId="1076"/>
          <ac:spMkLst>
            <pc:docMk/>
            <pc:sldMk cId="2612884510" sldId="345"/>
            <ac:spMk id="4" creationId="{8C5AF676-26EE-4F49-B94D-389FA6E2A1DE}"/>
          </ac:spMkLst>
        </pc:spChg>
        <pc:spChg chg="mod">
          <ac:chgData name="Emilio Segundo Pugnaloni" userId="032d52b3-8c99-484b-b758-859a5ca8f942" providerId="ADAL" clId="{BA999012-B5BD-4F05-9835-9A387098F680}" dt="2021-05-07T15:08:49.061" v="1655" actId="1076"/>
          <ac:spMkLst>
            <pc:docMk/>
            <pc:sldMk cId="2612884510" sldId="345"/>
            <ac:spMk id="7" creationId="{744AD844-2524-4F27-B1BA-623AE849BE1F}"/>
          </ac:spMkLst>
        </pc:spChg>
        <pc:spChg chg="del">
          <ac:chgData name="Emilio Segundo Pugnaloni" userId="032d52b3-8c99-484b-b758-859a5ca8f942" providerId="ADAL" clId="{BA999012-B5BD-4F05-9835-9A387098F680}" dt="2021-05-07T15:06:42.621" v="1639" actId="478"/>
          <ac:spMkLst>
            <pc:docMk/>
            <pc:sldMk cId="2612884510" sldId="345"/>
            <ac:spMk id="14" creationId="{1792445B-70B8-49F9-84E5-C898D6F703B0}"/>
          </ac:spMkLst>
        </pc:spChg>
        <pc:spChg chg="del">
          <ac:chgData name="Emilio Segundo Pugnaloni" userId="032d52b3-8c99-484b-b758-859a5ca8f942" providerId="ADAL" clId="{BA999012-B5BD-4F05-9835-9A387098F680}" dt="2021-05-07T15:06:20.300" v="1635" actId="478"/>
          <ac:spMkLst>
            <pc:docMk/>
            <pc:sldMk cId="2612884510" sldId="345"/>
            <ac:spMk id="19" creationId="{07E235D8-6596-4FC8-A6E1-345D49085463}"/>
          </ac:spMkLst>
        </pc:spChg>
        <pc:spChg chg="del">
          <ac:chgData name="Emilio Segundo Pugnaloni" userId="032d52b3-8c99-484b-b758-859a5ca8f942" providerId="ADAL" clId="{BA999012-B5BD-4F05-9835-9A387098F680}" dt="2021-05-07T15:06:21.254" v="1636" actId="478"/>
          <ac:spMkLst>
            <pc:docMk/>
            <pc:sldMk cId="2612884510" sldId="345"/>
            <ac:spMk id="21" creationId="{E17CB14B-74BE-46E6-B1BD-4051C8B01BAE}"/>
          </ac:spMkLst>
        </pc:spChg>
        <pc:spChg chg="del">
          <ac:chgData name="Emilio Segundo Pugnaloni" userId="032d52b3-8c99-484b-b758-859a5ca8f942" providerId="ADAL" clId="{BA999012-B5BD-4F05-9835-9A387098F680}" dt="2021-05-07T15:06:10.975" v="1628" actId="478"/>
          <ac:spMkLst>
            <pc:docMk/>
            <pc:sldMk cId="2612884510" sldId="345"/>
            <ac:spMk id="22" creationId="{BE07FA9E-D901-4B4D-A58C-09F4695AF100}"/>
          </ac:spMkLst>
        </pc:spChg>
        <pc:spChg chg="del">
          <ac:chgData name="Emilio Segundo Pugnaloni" userId="032d52b3-8c99-484b-b758-859a5ca8f942" providerId="ADAL" clId="{BA999012-B5BD-4F05-9835-9A387098F680}" dt="2021-05-07T15:06:14.589" v="1631" actId="478"/>
          <ac:spMkLst>
            <pc:docMk/>
            <pc:sldMk cId="2612884510" sldId="345"/>
            <ac:spMk id="23" creationId="{52DC0FE9-4941-4D24-91F7-1EADF7D76235}"/>
          </ac:spMkLst>
        </pc:spChg>
        <pc:spChg chg="del">
          <ac:chgData name="Emilio Segundo Pugnaloni" userId="032d52b3-8c99-484b-b758-859a5ca8f942" providerId="ADAL" clId="{BA999012-B5BD-4F05-9835-9A387098F680}" dt="2021-05-07T15:06:07.014" v="1625" actId="478"/>
          <ac:spMkLst>
            <pc:docMk/>
            <pc:sldMk cId="2612884510" sldId="345"/>
            <ac:spMk id="24" creationId="{DD543ABB-109B-49B7-B993-3FA360E30BAD}"/>
          </ac:spMkLst>
        </pc:spChg>
        <pc:spChg chg="del">
          <ac:chgData name="Emilio Segundo Pugnaloni" userId="032d52b3-8c99-484b-b758-859a5ca8f942" providerId="ADAL" clId="{BA999012-B5BD-4F05-9835-9A387098F680}" dt="2021-05-07T15:06:09.965" v="1627" actId="478"/>
          <ac:spMkLst>
            <pc:docMk/>
            <pc:sldMk cId="2612884510" sldId="345"/>
            <ac:spMk id="25" creationId="{CC43AE7B-7ADF-4F2E-BBC2-E02C8351D4AE}"/>
          </ac:spMkLst>
        </pc:spChg>
        <pc:spChg chg="del">
          <ac:chgData name="Emilio Segundo Pugnaloni" userId="032d52b3-8c99-484b-b758-859a5ca8f942" providerId="ADAL" clId="{BA999012-B5BD-4F05-9835-9A387098F680}" dt="2021-05-07T15:06:08.064" v="1626" actId="478"/>
          <ac:spMkLst>
            <pc:docMk/>
            <pc:sldMk cId="2612884510" sldId="345"/>
            <ac:spMk id="26" creationId="{8208E60C-A013-4656-8DC6-DA6D1D18235F}"/>
          </ac:spMkLst>
        </pc:spChg>
        <pc:spChg chg="del">
          <ac:chgData name="Emilio Segundo Pugnaloni" userId="032d52b3-8c99-484b-b758-859a5ca8f942" providerId="ADAL" clId="{BA999012-B5BD-4F05-9835-9A387098F680}" dt="2021-05-07T15:06:12.837" v="1630" actId="478"/>
          <ac:spMkLst>
            <pc:docMk/>
            <pc:sldMk cId="2612884510" sldId="345"/>
            <ac:spMk id="27" creationId="{AE1759A6-0306-42BB-9019-D771D531A00B}"/>
          </ac:spMkLst>
        </pc:spChg>
        <pc:spChg chg="del">
          <ac:chgData name="Emilio Segundo Pugnaloni" userId="032d52b3-8c99-484b-b758-859a5ca8f942" providerId="ADAL" clId="{BA999012-B5BD-4F05-9835-9A387098F680}" dt="2021-05-07T15:06:16.396" v="1632" actId="478"/>
          <ac:spMkLst>
            <pc:docMk/>
            <pc:sldMk cId="2612884510" sldId="345"/>
            <ac:spMk id="28" creationId="{23535E20-515A-46BF-8941-CF4C9156C781}"/>
          </ac:spMkLst>
        </pc:spChg>
        <pc:spChg chg="del">
          <ac:chgData name="Emilio Segundo Pugnaloni" userId="032d52b3-8c99-484b-b758-859a5ca8f942" providerId="ADAL" clId="{BA999012-B5BD-4F05-9835-9A387098F680}" dt="2021-05-07T15:06:12.108" v="1629" actId="478"/>
          <ac:spMkLst>
            <pc:docMk/>
            <pc:sldMk cId="2612884510" sldId="345"/>
            <ac:spMk id="29" creationId="{BA4BC770-087F-46FE-A262-BCF94FB74C9F}"/>
          </ac:spMkLst>
        </pc:spChg>
        <pc:spChg chg="del">
          <ac:chgData name="Emilio Segundo Pugnaloni" userId="032d52b3-8c99-484b-b758-859a5ca8f942" providerId="ADAL" clId="{BA999012-B5BD-4F05-9835-9A387098F680}" dt="2021-05-07T15:06:18.740" v="1634" actId="478"/>
          <ac:spMkLst>
            <pc:docMk/>
            <pc:sldMk cId="2612884510" sldId="345"/>
            <ac:spMk id="30" creationId="{C23F503C-9344-459C-950E-129A75302E67}"/>
          </ac:spMkLst>
        </pc:spChg>
        <pc:spChg chg="del">
          <ac:chgData name="Emilio Segundo Pugnaloni" userId="032d52b3-8c99-484b-b758-859a5ca8f942" providerId="ADAL" clId="{BA999012-B5BD-4F05-9835-9A387098F680}" dt="2021-05-07T15:06:17.728" v="1633" actId="478"/>
          <ac:spMkLst>
            <pc:docMk/>
            <pc:sldMk cId="2612884510" sldId="345"/>
            <ac:spMk id="31" creationId="{B2742DBA-55B0-4A40-8457-47712263B42E}"/>
          </ac:spMkLst>
        </pc:spChg>
        <pc:spChg chg="add del mod">
          <ac:chgData name="Emilio Segundo Pugnaloni" userId="032d52b3-8c99-484b-b758-859a5ca8f942" providerId="ADAL" clId="{BA999012-B5BD-4F05-9835-9A387098F680}" dt="2021-05-07T15:06:41.637" v="1638"/>
          <ac:spMkLst>
            <pc:docMk/>
            <pc:sldMk cId="2612884510" sldId="345"/>
            <ac:spMk id="32" creationId="{67C27CB7-0ED2-4175-AD93-3F8EEB9B6801}"/>
          </ac:spMkLst>
        </pc:spChg>
        <pc:spChg chg="add mod">
          <ac:chgData name="Emilio Segundo Pugnaloni" userId="032d52b3-8c99-484b-b758-859a5ca8f942" providerId="ADAL" clId="{BA999012-B5BD-4F05-9835-9A387098F680}" dt="2021-05-07T15:08:09.274" v="1648" actId="1076"/>
          <ac:spMkLst>
            <pc:docMk/>
            <pc:sldMk cId="2612884510" sldId="345"/>
            <ac:spMk id="33" creationId="{16FCF066-DC07-4C04-94DE-83F388FBB112}"/>
          </ac:spMkLst>
        </pc:spChg>
        <pc:spChg chg="add del mod">
          <ac:chgData name="Emilio Segundo Pugnaloni" userId="032d52b3-8c99-484b-b758-859a5ca8f942" providerId="ADAL" clId="{BA999012-B5BD-4F05-9835-9A387098F680}" dt="2021-05-07T15:07:53.063" v="1645" actId="478"/>
          <ac:spMkLst>
            <pc:docMk/>
            <pc:sldMk cId="2612884510" sldId="345"/>
            <ac:spMk id="34" creationId="{1A97E62E-4DB1-44D7-A1F5-A5C1A2A3F590}"/>
          </ac:spMkLst>
        </pc:spChg>
        <pc:spChg chg="add del mod">
          <ac:chgData name="Emilio Segundo Pugnaloni" userId="032d52b3-8c99-484b-b758-859a5ca8f942" providerId="ADAL" clId="{BA999012-B5BD-4F05-9835-9A387098F680}" dt="2021-05-07T15:07:53.063" v="1645" actId="478"/>
          <ac:spMkLst>
            <pc:docMk/>
            <pc:sldMk cId="2612884510" sldId="345"/>
            <ac:spMk id="35" creationId="{C7B35416-3700-443A-B527-83952271DABD}"/>
          </ac:spMkLst>
        </pc:spChg>
        <pc:spChg chg="add del mod">
          <ac:chgData name="Emilio Segundo Pugnaloni" userId="032d52b3-8c99-484b-b758-859a5ca8f942" providerId="ADAL" clId="{BA999012-B5BD-4F05-9835-9A387098F680}" dt="2021-05-07T15:07:53.063" v="1645" actId="478"/>
          <ac:spMkLst>
            <pc:docMk/>
            <pc:sldMk cId="2612884510" sldId="345"/>
            <ac:spMk id="36" creationId="{6EB041EE-0CDA-462A-B918-85D57A889ABF}"/>
          </ac:spMkLst>
        </pc:spChg>
        <pc:spChg chg="add del mod">
          <ac:chgData name="Emilio Segundo Pugnaloni" userId="032d52b3-8c99-484b-b758-859a5ca8f942" providerId="ADAL" clId="{BA999012-B5BD-4F05-9835-9A387098F680}" dt="2021-05-07T15:07:53.063" v="1645" actId="478"/>
          <ac:spMkLst>
            <pc:docMk/>
            <pc:sldMk cId="2612884510" sldId="345"/>
            <ac:spMk id="37" creationId="{FC2FF295-6360-49D1-941A-B0F7435B5C38}"/>
          </ac:spMkLst>
        </pc:spChg>
        <pc:spChg chg="add del mod">
          <ac:chgData name="Emilio Segundo Pugnaloni" userId="032d52b3-8c99-484b-b758-859a5ca8f942" providerId="ADAL" clId="{BA999012-B5BD-4F05-9835-9A387098F680}" dt="2021-05-07T15:07:53.063" v="1645" actId="478"/>
          <ac:spMkLst>
            <pc:docMk/>
            <pc:sldMk cId="2612884510" sldId="345"/>
            <ac:spMk id="38" creationId="{5247353A-9BDF-4FD4-8EEA-B0FEC16B6B27}"/>
          </ac:spMkLst>
        </pc:spChg>
        <pc:spChg chg="add del mod">
          <ac:chgData name="Emilio Segundo Pugnaloni" userId="032d52b3-8c99-484b-b758-859a5ca8f942" providerId="ADAL" clId="{BA999012-B5BD-4F05-9835-9A387098F680}" dt="2021-05-07T15:07:53.063" v="1645" actId="478"/>
          <ac:spMkLst>
            <pc:docMk/>
            <pc:sldMk cId="2612884510" sldId="345"/>
            <ac:spMk id="39" creationId="{F4B36AC4-3A71-4ED5-8AA4-040CBB70F303}"/>
          </ac:spMkLst>
        </pc:spChg>
        <pc:spChg chg="add mod">
          <ac:chgData name="Emilio Segundo Pugnaloni" userId="032d52b3-8c99-484b-b758-859a5ca8f942" providerId="ADAL" clId="{BA999012-B5BD-4F05-9835-9A387098F680}" dt="2021-05-07T15:08:56.795" v="1656" actId="1076"/>
          <ac:spMkLst>
            <pc:docMk/>
            <pc:sldMk cId="2612884510" sldId="345"/>
            <ac:spMk id="40" creationId="{F2799F96-C630-4DCA-B2D1-381C2604C451}"/>
          </ac:spMkLst>
        </pc:spChg>
        <pc:spChg chg="add mod">
          <ac:chgData name="Emilio Segundo Pugnaloni" userId="032d52b3-8c99-484b-b758-859a5ca8f942" providerId="ADAL" clId="{BA999012-B5BD-4F05-9835-9A387098F680}" dt="2021-05-07T15:08:56.795" v="1656" actId="1076"/>
          <ac:spMkLst>
            <pc:docMk/>
            <pc:sldMk cId="2612884510" sldId="345"/>
            <ac:spMk id="41" creationId="{545EAA16-9B6E-4FFF-A32A-33A06BF8544A}"/>
          </ac:spMkLst>
        </pc:spChg>
        <pc:spChg chg="add del mod">
          <ac:chgData name="Emilio Segundo Pugnaloni" userId="032d52b3-8c99-484b-b758-859a5ca8f942" providerId="ADAL" clId="{BA999012-B5BD-4F05-9835-9A387098F680}" dt="2021-05-07T15:08:37.787" v="1651" actId="478"/>
          <ac:spMkLst>
            <pc:docMk/>
            <pc:sldMk cId="2612884510" sldId="345"/>
            <ac:spMk id="42" creationId="{BDFC5951-9FD2-40B7-926F-BF5E16121A01}"/>
          </ac:spMkLst>
        </pc:spChg>
        <pc:spChg chg="add del mod">
          <ac:chgData name="Emilio Segundo Pugnaloni" userId="032d52b3-8c99-484b-b758-859a5ca8f942" providerId="ADAL" clId="{BA999012-B5BD-4F05-9835-9A387098F680}" dt="2021-05-07T15:10:15.773" v="1660"/>
          <ac:spMkLst>
            <pc:docMk/>
            <pc:sldMk cId="2612884510" sldId="345"/>
            <ac:spMk id="43" creationId="{F01FEE4D-B41D-4D6B-93BD-4D8006E62E70}"/>
          </ac:spMkLst>
        </pc:spChg>
        <pc:spChg chg="add del mod">
          <ac:chgData name="Emilio Segundo Pugnaloni" userId="032d52b3-8c99-484b-b758-859a5ca8f942" providerId="ADAL" clId="{BA999012-B5BD-4F05-9835-9A387098F680}" dt="2021-05-07T15:10:15.773" v="1660"/>
          <ac:spMkLst>
            <pc:docMk/>
            <pc:sldMk cId="2612884510" sldId="345"/>
            <ac:spMk id="44" creationId="{91B78FC8-2E08-4B29-8162-2498EE7CDAB5}"/>
          </ac:spMkLst>
        </pc:spChg>
        <pc:spChg chg="add del mod">
          <ac:chgData name="Emilio Segundo Pugnaloni" userId="032d52b3-8c99-484b-b758-859a5ca8f942" providerId="ADAL" clId="{BA999012-B5BD-4F05-9835-9A387098F680}" dt="2021-05-07T15:10:15.773" v="1660"/>
          <ac:spMkLst>
            <pc:docMk/>
            <pc:sldMk cId="2612884510" sldId="345"/>
            <ac:spMk id="45" creationId="{1C3844FC-42FB-472C-A087-4F81B9F4B5CD}"/>
          </ac:spMkLst>
        </pc:spChg>
        <pc:spChg chg="add mod">
          <ac:chgData name="Emilio Segundo Pugnaloni" userId="032d52b3-8c99-484b-b758-859a5ca8f942" providerId="ADAL" clId="{BA999012-B5BD-4F05-9835-9A387098F680}" dt="2021-05-07T15:12:26.009" v="1770" actId="1076"/>
          <ac:spMkLst>
            <pc:docMk/>
            <pc:sldMk cId="2612884510" sldId="345"/>
            <ac:spMk id="46" creationId="{25436BD5-93A2-4FCE-A2DB-F7B83E34282E}"/>
          </ac:spMkLst>
        </pc:spChg>
        <pc:spChg chg="add del mod">
          <ac:chgData name="Emilio Segundo Pugnaloni" userId="032d52b3-8c99-484b-b758-859a5ca8f942" providerId="ADAL" clId="{BA999012-B5BD-4F05-9835-9A387098F680}" dt="2021-05-07T15:11:16.741" v="1750" actId="478"/>
          <ac:spMkLst>
            <pc:docMk/>
            <pc:sldMk cId="2612884510" sldId="345"/>
            <ac:spMk id="47" creationId="{AFCA02EE-6F6A-4B26-AB76-C919E5B375D0}"/>
          </ac:spMkLst>
        </pc:spChg>
        <pc:spChg chg="add mod">
          <ac:chgData name="Emilio Segundo Pugnaloni" userId="032d52b3-8c99-484b-b758-859a5ca8f942" providerId="ADAL" clId="{BA999012-B5BD-4F05-9835-9A387098F680}" dt="2021-05-07T15:13:14.213" v="1775" actId="1076"/>
          <ac:spMkLst>
            <pc:docMk/>
            <pc:sldMk cId="2612884510" sldId="345"/>
            <ac:spMk id="48" creationId="{21D94B35-F351-4B9F-B70F-B46F4EAC8FC1}"/>
          </ac:spMkLst>
        </pc:spChg>
        <pc:spChg chg="add mod">
          <ac:chgData name="Emilio Segundo Pugnaloni" userId="032d52b3-8c99-484b-b758-859a5ca8f942" providerId="ADAL" clId="{BA999012-B5BD-4F05-9835-9A387098F680}" dt="2021-05-07T15:13:14.213" v="1775" actId="1076"/>
          <ac:spMkLst>
            <pc:docMk/>
            <pc:sldMk cId="2612884510" sldId="345"/>
            <ac:spMk id="49" creationId="{B1BAC278-966A-4C42-884C-8B38D664AE07}"/>
          </ac:spMkLst>
        </pc:spChg>
      </pc:sldChg>
      <pc:sldChg chg="addSp delSp modSp add mod ord modAnim modShow modNotesTx">
        <pc:chgData name="Emilio Segundo Pugnaloni" userId="032d52b3-8c99-484b-b758-859a5ca8f942" providerId="ADAL" clId="{BA999012-B5BD-4F05-9835-9A387098F680}" dt="2021-05-13T22:39:20.955" v="10445" actId="20577"/>
        <pc:sldMkLst>
          <pc:docMk/>
          <pc:sldMk cId="503225853" sldId="346"/>
        </pc:sldMkLst>
        <pc:spChg chg="add mod">
          <ac:chgData name="Emilio Segundo Pugnaloni" userId="032d52b3-8c99-484b-b758-859a5ca8f942" providerId="ADAL" clId="{BA999012-B5BD-4F05-9835-9A387098F680}" dt="2021-05-07T17:10:01.543" v="2168" actId="403"/>
          <ac:spMkLst>
            <pc:docMk/>
            <pc:sldMk cId="503225853" sldId="346"/>
            <ac:spMk id="2" creationId="{FF0776E3-23C2-4E6F-AF48-E7F071DC3192}"/>
          </ac:spMkLst>
        </pc:spChg>
        <pc:spChg chg="del">
          <ac:chgData name="Emilio Segundo Pugnaloni" userId="032d52b3-8c99-484b-b758-859a5ca8f942" providerId="ADAL" clId="{BA999012-B5BD-4F05-9835-9A387098F680}" dt="2021-05-10T18:03:26.601" v="3083" actId="478"/>
          <ac:spMkLst>
            <pc:docMk/>
            <pc:sldMk cId="503225853" sldId="346"/>
            <ac:spMk id="4" creationId="{ACC470D5-2703-4E89-AB6D-E74ABDB52E5C}"/>
          </ac:spMkLst>
        </pc:spChg>
        <pc:spChg chg="del">
          <ac:chgData name="Emilio Segundo Pugnaloni" userId="032d52b3-8c99-484b-b758-859a5ca8f942" providerId="ADAL" clId="{BA999012-B5BD-4F05-9835-9A387098F680}" dt="2021-05-07T15:44:45.039" v="1952" actId="478"/>
          <ac:spMkLst>
            <pc:docMk/>
            <pc:sldMk cId="503225853" sldId="346"/>
            <ac:spMk id="11" creationId="{5413A996-C796-4F75-825D-E602A2BB3D5B}"/>
          </ac:spMkLst>
        </pc:spChg>
        <pc:spChg chg="add mod">
          <ac:chgData name="Emilio Segundo Pugnaloni" userId="032d52b3-8c99-484b-b758-859a5ca8f942" providerId="ADAL" clId="{BA999012-B5BD-4F05-9835-9A387098F680}" dt="2021-05-07T17:09:45.075" v="2166" actId="404"/>
          <ac:spMkLst>
            <pc:docMk/>
            <pc:sldMk cId="503225853" sldId="346"/>
            <ac:spMk id="12" creationId="{211BE4F3-99FD-43E3-A6F8-65642C12C5C3}"/>
          </ac:spMkLst>
        </pc:spChg>
        <pc:spChg chg="mod">
          <ac:chgData name="Emilio Segundo Pugnaloni" userId="032d52b3-8c99-484b-b758-859a5ca8f942" providerId="ADAL" clId="{BA999012-B5BD-4F05-9835-9A387098F680}" dt="2021-05-07T17:09:49.014" v="2167" actId="404"/>
          <ac:spMkLst>
            <pc:docMk/>
            <pc:sldMk cId="503225853" sldId="346"/>
            <ac:spMk id="14" creationId="{5E84A086-799F-45FC-8B54-BF8CF6CA4C01}"/>
          </ac:spMkLst>
        </pc:spChg>
        <pc:spChg chg="add mod">
          <ac:chgData name="Emilio Segundo Pugnaloni" userId="032d52b3-8c99-484b-b758-859a5ca8f942" providerId="ADAL" clId="{BA999012-B5BD-4F05-9835-9A387098F680}" dt="2021-05-10T18:03:27.805" v="3084"/>
          <ac:spMkLst>
            <pc:docMk/>
            <pc:sldMk cId="503225853" sldId="346"/>
            <ac:spMk id="17" creationId="{480974D8-3374-42B9-A2E7-6072D63CB326}"/>
          </ac:spMkLst>
        </pc:spChg>
        <pc:spChg chg="add mod">
          <ac:chgData name="Emilio Segundo Pugnaloni" userId="032d52b3-8c99-484b-b758-859a5ca8f942" providerId="ADAL" clId="{BA999012-B5BD-4F05-9835-9A387098F680}" dt="2021-05-10T18:03:27.805" v="3084"/>
          <ac:spMkLst>
            <pc:docMk/>
            <pc:sldMk cId="503225853" sldId="346"/>
            <ac:spMk id="18" creationId="{F152B8DE-D4C4-4035-9C52-6FB433C999D2}"/>
          </ac:spMkLst>
        </pc:spChg>
        <pc:graphicFrameChg chg="del">
          <ac:chgData name="Emilio Segundo Pugnaloni" userId="032d52b3-8c99-484b-b758-859a5ca8f942" providerId="ADAL" clId="{BA999012-B5BD-4F05-9835-9A387098F680}" dt="2021-05-07T15:44:43.536" v="1951" actId="478"/>
          <ac:graphicFrameMkLst>
            <pc:docMk/>
            <pc:sldMk cId="503225853" sldId="346"/>
            <ac:graphicFrameMk id="6" creationId="{BA3239C6-092B-4447-8C6F-2D65B1208A0F}"/>
          </ac:graphicFrameMkLst>
        </pc:graphicFrameChg>
        <pc:graphicFrameChg chg="mod">
          <ac:chgData name="Emilio Segundo Pugnaloni" userId="032d52b3-8c99-484b-b758-859a5ca8f942" providerId="ADAL" clId="{BA999012-B5BD-4F05-9835-9A387098F680}" dt="2021-05-07T17:09:36.589" v="2163" actId="1076"/>
          <ac:graphicFrameMkLst>
            <pc:docMk/>
            <pc:sldMk cId="503225853" sldId="346"/>
            <ac:graphicFrameMk id="10" creationId="{FDF8E5B3-3411-4A7B-905C-6C9EB35984E8}"/>
          </ac:graphicFrameMkLst>
        </pc:graphicFrameChg>
        <pc:graphicFrameChg chg="add mod">
          <ac:chgData name="Emilio Segundo Pugnaloni" userId="032d52b3-8c99-484b-b758-859a5ca8f942" providerId="ADAL" clId="{BA999012-B5BD-4F05-9835-9A387098F680}" dt="2021-05-07T17:12:31.708" v="2175" actId="20577"/>
          <ac:graphicFrameMkLst>
            <pc:docMk/>
            <pc:sldMk cId="503225853" sldId="346"/>
            <ac:graphicFrameMk id="13" creationId="{1B72A651-345B-416B-B142-DE57F5BE0336}"/>
          </ac:graphicFrameMkLst>
        </pc:graphicFrameChg>
        <pc:graphicFrameChg chg="add mod modGraphic">
          <ac:chgData name="Emilio Segundo Pugnaloni" userId="032d52b3-8c99-484b-b758-859a5ca8f942" providerId="ADAL" clId="{BA999012-B5BD-4F05-9835-9A387098F680}" dt="2021-05-07T15:48:16.660" v="2016" actId="1076"/>
          <ac:graphicFrameMkLst>
            <pc:docMk/>
            <pc:sldMk cId="503225853" sldId="346"/>
            <ac:graphicFrameMk id="15" creationId="{20FFCF0B-9CB7-43CE-ABCF-0BA5B48864CF}"/>
          </ac:graphicFrameMkLst>
        </pc:graphicFrameChg>
        <pc:graphicFrameChg chg="add mod modGraphic">
          <ac:chgData name="Emilio Segundo Pugnaloni" userId="032d52b3-8c99-484b-b758-859a5ca8f942" providerId="ADAL" clId="{BA999012-B5BD-4F05-9835-9A387098F680}" dt="2021-05-13T22:39:20.955" v="10445" actId="20577"/>
          <ac:graphicFrameMkLst>
            <pc:docMk/>
            <pc:sldMk cId="503225853" sldId="346"/>
            <ac:graphicFrameMk id="16" creationId="{3D73DA5A-814A-4643-9A67-088F5201560C}"/>
          </ac:graphicFrameMkLst>
        </pc:graphicFrameChg>
        <pc:picChg chg="add mod">
          <ac:chgData name="Emilio Segundo Pugnaloni" userId="032d52b3-8c99-484b-b758-859a5ca8f942" providerId="ADAL" clId="{BA999012-B5BD-4F05-9835-9A387098F680}" dt="2021-05-10T18:03:27.805" v="3084"/>
          <ac:picMkLst>
            <pc:docMk/>
            <pc:sldMk cId="503225853" sldId="346"/>
            <ac:picMk id="19" creationId="{44BD075E-DE5F-4EEA-952D-19BB86C516F0}"/>
          </ac:picMkLst>
        </pc:picChg>
        <pc:picChg chg="del">
          <ac:chgData name="Emilio Segundo Pugnaloni" userId="032d52b3-8c99-484b-b758-859a5ca8f942" providerId="ADAL" clId="{BA999012-B5BD-4F05-9835-9A387098F680}" dt="2021-05-10T18:03:26.601" v="3083" actId="478"/>
          <ac:picMkLst>
            <pc:docMk/>
            <pc:sldMk cId="503225853" sldId="346"/>
            <ac:picMk id="28" creationId="{DC385418-12D3-4A26-8D35-D9F76DCDA72E}"/>
          </ac:picMkLst>
        </pc:picChg>
      </pc:sldChg>
      <pc:sldChg chg="modSp add mod modTransition modAnim">
        <pc:chgData name="Emilio Segundo Pugnaloni" userId="032d52b3-8c99-484b-b758-859a5ca8f942" providerId="ADAL" clId="{BA999012-B5BD-4F05-9835-9A387098F680}" dt="2021-05-10T18:01:16.645" v="3082" actId="20577"/>
        <pc:sldMkLst>
          <pc:docMk/>
          <pc:sldMk cId="3201418393" sldId="347"/>
        </pc:sldMkLst>
        <pc:spChg chg="mod">
          <ac:chgData name="Emilio Segundo Pugnaloni" userId="032d52b3-8c99-484b-b758-859a5ca8f942" providerId="ADAL" clId="{BA999012-B5BD-4F05-9835-9A387098F680}" dt="2021-05-10T18:01:16.645" v="3082" actId="20577"/>
          <ac:spMkLst>
            <pc:docMk/>
            <pc:sldMk cId="3201418393" sldId="347"/>
            <ac:spMk id="8" creationId="{0887BFCC-671D-4D24-8493-7171950C1FB1}"/>
          </ac:spMkLst>
        </pc:spChg>
      </pc:sldChg>
      <pc:sldChg chg="new del">
        <pc:chgData name="Emilio Segundo Pugnaloni" userId="032d52b3-8c99-484b-b758-859a5ca8f942" providerId="ADAL" clId="{BA999012-B5BD-4F05-9835-9A387098F680}" dt="2021-05-07T17:44:35.712" v="2773" actId="47"/>
        <pc:sldMkLst>
          <pc:docMk/>
          <pc:sldMk cId="806028022" sldId="348"/>
        </pc:sldMkLst>
      </pc:sldChg>
      <pc:sldChg chg="addSp modSp add mod modTransition modAnim">
        <pc:chgData name="Emilio Segundo Pugnaloni" userId="032d52b3-8c99-484b-b758-859a5ca8f942" providerId="ADAL" clId="{BA999012-B5BD-4F05-9835-9A387098F680}" dt="2021-05-07T17:49:56.230" v="3081"/>
        <pc:sldMkLst>
          <pc:docMk/>
          <pc:sldMk cId="2971483839" sldId="349"/>
        </pc:sldMkLst>
        <pc:spChg chg="add mod">
          <ac:chgData name="Emilio Segundo Pugnaloni" userId="032d52b3-8c99-484b-b758-859a5ca8f942" providerId="ADAL" clId="{BA999012-B5BD-4F05-9835-9A387098F680}" dt="2021-05-07T17:48:29.101" v="3078" actId="403"/>
          <ac:spMkLst>
            <pc:docMk/>
            <pc:sldMk cId="2971483839" sldId="349"/>
            <ac:spMk id="2" creationId="{4B44C7AA-35FD-48F2-8C31-B9D670B7D9FC}"/>
          </ac:spMkLst>
        </pc:spChg>
        <pc:spChg chg="mod">
          <ac:chgData name="Emilio Segundo Pugnaloni" userId="032d52b3-8c99-484b-b758-859a5ca8f942" providerId="ADAL" clId="{BA999012-B5BD-4F05-9835-9A387098F680}" dt="2021-05-07T17:44:47.533" v="2793" actId="20577"/>
          <ac:spMkLst>
            <pc:docMk/>
            <pc:sldMk cId="2971483839" sldId="349"/>
            <ac:spMk id="8" creationId="{0887BFCC-671D-4D24-8493-7171950C1FB1}"/>
          </ac:spMkLst>
        </pc:spChg>
        <pc:spChg chg="mod">
          <ac:chgData name="Emilio Segundo Pugnaloni" userId="032d52b3-8c99-484b-b758-859a5ca8f942" providerId="ADAL" clId="{BA999012-B5BD-4F05-9835-9A387098F680}" dt="2021-05-07T17:44:42.591" v="2792" actId="27636"/>
          <ac:spMkLst>
            <pc:docMk/>
            <pc:sldMk cId="2971483839" sldId="349"/>
            <ac:spMk id="9" creationId="{2F5F2440-1CB8-4E5D-9A24-4AC042C7A5B2}"/>
          </ac:spMkLst>
        </pc:spChg>
      </pc:sldChg>
    </pc:docChg>
  </pc:docChgLst>
  <pc:docChgLst>
    <pc:chgData name="Emilio Pugnaloni" userId="b60558b552259579" providerId="LiveId" clId="{3A299422-7312-4AC2-BDE4-BA4D58C03FE5}"/>
    <pc:docChg chg="undo redo custSel addSld delSld modSld sldOrd">
      <pc:chgData name="Emilio Pugnaloni" userId="b60558b552259579" providerId="LiveId" clId="{3A299422-7312-4AC2-BDE4-BA4D58C03FE5}" dt="2021-05-04T18:48:20.089" v="14544" actId="113"/>
      <pc:docMkLst>
        <pc:docMk/>
      </pc:docMkLst>
      <pc:sldChg chg="addSp delSp modSp add mod ord">
        <pc:chgData name="Emilio Pugnaloni" userId="b60558b552259579" providerId="LiveId" clId="{3A299422-7312-4AC2-BDE4-BA4D58C03FE5}" dt="2021-04-19T14:26:52.773" v="40" actId="313"/>
        <pc:sldMkLst>
          <pc:docMk/>
          <pc:sldMk cId="1368708671" sldId="276"/>
        </pc:sldMkLst>
        <pc:spChg chg="mod">
          <ac:chgData name="Emilio Pugnaloni" userId="b60558b552259579" providerId="LiveId" clId="{3A299422-7312-4AC2-BDE4-BA4D58C03FE5}" dt="2021-04-19T14:26:52.773" v="40" actId="313"/>
          <ac:spMkLst>
            <pc:docMk/>
            <pc:sldMk cId="1368708671" sldId="276"/>
            <ac:spMk id="2" creationId="{C25A8265-29E4-4422-B0D9-DAC85149986B}"/>
          </ac:spMkLst>
        </pc:spChg>
        <pc:spChg chg="mod">
          <ac:chgData name="Emilio Pugnaloni" userId="b60558b552259579" providerId="LiveId" clId="{3A299422-7312-4AC2-BDE4-BA4D58C03FE5}" dt="2021-04-19T14:26:49.954" v="39" actId="1076"/>
          <ac:spMkLst>
            <pc:docMk/>
            <pc:sldMk cId="1368708671" sldId="276"/>
            <ac:spMk id="4" creationId="{B4379972-7CCB-4B2E-B229-EC8D1E65E8E6}"/>
          </ac:spMkLst>
        </pc:spChg>
        <pc:picChg chg="del">
          <ac:chgData name="Emilio Pugnaloni" userId="b60558b552259579" providerId="LiveId" clId="{3A299422-7312-4AC2-BDE4-BA4D58C03FE5}" dt="2021-04-19T14:26:29.727" v="34" actId="478"/>
          <ac:picMkLst>
            <pc:docMk/>
            <pc:sldMk cId="1368708671" sldId="276"/>
            <ac:picMk id="5" creationId="{92D9BF79-9F7C-4A2B-803C-D5887FDED396}"/>
          </ac:picMkLst>
        </pc:picChg>
        <pc:picChg chg="add mod">
          <ac:chgData name="Emilio Pugnaloni" userId="b60558b552259579" providerId="LiveId" clId="{3A299422-7312-4AC2-BDE4-BA4D58C03FE5}" dt="2021-04-19T14:26:49.954" v="39" actId="1076"/>
          <ac:picMkLst>
            <pc:docMk/>
            <pc:sldMk cId="1368708671" sldId="276"/>
            <ac:picMk id="6" creationId="{4984BAEE-8BFE-493F-B58D-5C834336D647}"/>
          </ac:picMkLst>
        </pc:picChg>
      </pc:sldChg>
      <pc:sldChg chg="add del setBg">
        <pc:chgData name="Emilio Pugnaloni" userId="b60558b552259579" providerId="LiveId" clId="{3A299422-7312-4AC2-BDE4-BA4D58C03FE5}" dt="2021-04-19T14:25:29.358" v="3" actId="47"/>
        <pc:sldMkLst>
          <pc:docMk/>
          <pc:sldMk cId="1438181066" sldId="276"/>
        </pc:sldMkLst>
      </pc:sldChg>
      <pc:sldChg chg="new del">
        <pc:chgData name="Emilio Pugnaloni" userId="b60558b552259579" providerId="LiveId" clId="{3A299422-7312-4AC2-BDE4-BA4D58C03FE5}" dt="2021-04-19T14:25:15.309" v="1" actId="47"/>
        <pc:sldMkLst>
          <pc:docMk/>
          <pc:sldMk cId="4116488188" sldId="276"/>
        </pc:sldMkLst>
      </pc:sldChg>
      <pc:sldChg chg="addSp delSp modSp add mod">
        <pc:chgData name="Emilio Pugnaloni" userId="b60558b552259579" providerId="LiveId" clId="{3A299422-7312-4AC2-BDE4-BA4D58C03FE5}" dt="2021-04-21T21:41:14.483" v="13656" actId="14100"/>
        <pc:sldMkLst>
          <pc:docMk/>
          <pc:sldMk cId="3665977034" sldId="277"/>
        </pc:sldMkLst>
        <pc:spChg chg="add mod">
          <ac:chgData name="Emilio Pugnaloni" userId="b60558b552259579" providerId="LiveId" clId="{3A299422-7312-4AC2-BDE4-BA4D58C03FE5}" dt="2021-04-21T21:41:14.483" v="13656" actId="14100"/>
          <ac:spMkLst>
            <pc:docMk/>
            <pc:sldMk cId="3665977034" sldId="277"/>
            <ac:spMk id="2" creationId="{534CFFF7-EF6D-47E1-80B9-3C1FFD5CC63A}"/>
          </ac:spMkLst>
        </pc:spChg>
        <pc:spChg chg="mod">
          <ac:chgData name="Emilio Pugnaloni" userId="b60558b552259579" providerId="LiveId" clId="{3A299422-7312-4AC2-BDE4-BA4D58C03FE5}" dt="2021-04-19T21:11:51.302" v="77" actId="14100"/>
          <ac:spMkLst>
            <pc:docMk/>
            <pc:sldMk cId="3665977034" sldId="277"/>
            <ac:spMk id="4" creationId="{ACC470D5-2703-4E89-AB6D-E74ABDB52E5C}"/>
          </ac:spMkLst>
        </pc:spChg>
        <pc:spChg chg="mod">
          <ac:chgData name="Emilio Pugnaloni" userId="b60558b552259579" providerId="LiveId" clId="{3A299422-7312-4AC2-BDE4-BA4D58C03FE5}" dt="2021-04-19T21:11:54.303" v="78" actId="313"/>
          <ac:spMkLst>
            <pc:docMk/>
            <pc:sldMk cId="3665977034" sldId="277"/>
            <ac:spMk id="5" creationId="{F9F6AA12-07A0-463A-A8C2-466F79E54F77}"/>
          </ac:spMkLst>
        </pc:spChg>
        <pc:spChg chg="del">
          <ac:chgData name="Emilio Pugnaloni" userId="b60558b552259579" providerId="LiveId" clId="{3A299422-7312-4AC2-BDE4-BA4D58C03FE5}" dt="2021-04-19T21:11:58.569" v="80" actId="478"/>
          <ac:spMkLst>
            <pc:docMk/>
            <pc:sldMk cId="3665977034" sldId="277"/>
            <ac:spMk id="9" creationId="{11160F63-76E0-4579-9C93-E61A4EFEE665}"/>
          </ac:spMkLst>
        </pc:spChg>
        <pc:spChg chg="del">
          <ac:chgData name="Emilio Pugnaloni" userId="b60558b552259579" providerId="LiveId" clId="{3A299422-7312-4AC2-BDE4-BA4D58C03FE5}" dt="2021-04-19T21:11:57.491" v="79" actId="478"/>
          <ac:spMkLst>
            <pc:docMk/>
            <pc:sldMk cId="3665977034" sldId="277"/>
            <ac:spMk id="29" creationId="{4880F752-40FD-4E18-BB33-6EFC7EC019A3}"/>
          </ac:spMkLst>
        </pc:spChg>
        <pc:picChg chg="add del">
          <ac:chgData name="Emilio Pugnaloni" userId="b60558b552259579" providerId="LiveId" clId="{3A299422-7312-4AC2-BDE4-BA4D58C03FE5}" dt="2021-04-19T21:11:37.119" v="48" actId="478"/>
          <ac:picMkLst>
            <pc:docMk/>
            <pc:sldMk cId="3665977034" sldId="277"/>
            <ac:picMk id="6" creationId="{F4EE7F39-020F-47E6-A71B-3CF8EA80BFE5}"/>
          </ac:picMkLst>
        </pc:picChg>
        <pc:picChg chg="add mod">
          <ac:chgData name="Emilio Pugnaloni" userId="b60558b552259579" providerId="LiveId" clId="{3A299422-7312-4AC2-BDE4-BA4D58C03FE5}" dt="2021-04-19T21:11:40.603" v="49" actId="1076"/>
          <ac:picMkLst>
            <pc:docMk/>
            <pc:sldMk cId="3665977034" sldId="277"/>
            <ac:picMk id="8" creationId="{4E4BD781-ED78-4F7E-93A0-43A155E68299}"/>
          </ac:picMkLst>
        </pc:picChg>
      </pc:sldChg>
      <pc:sldChg chg="modSp add mod">
        <pc:chgData name="Emilio Pugnaloni" userId="b60558b552259579" providerId="LiveId" clId="{3A299422-7312-4AC2-BDE4-BA4D58C03FE5}" dt="2021-04-21T21:41:10.757" v="13655" actId="14100"/>
        <pc:sldMkLst>
          <pc:docMk/>
          <pc:sldMk cId="1559228897" sldId="278"/>
        </pc:sldMkLst>
        <pc:spChg chg="mod">
          <ac:chgData name="Emilio Pugnaloni" userId="b60558b552259579" providerId="LiveId" clId="{3A299422-7312-4AC2-BDE4-BA4D58C03FE5}" dt="2021-04-21T21:41:10.757" v="13655" actId="14100"/>
          <ac:spMkLst>
            <pc:docMk/>
            <pc:sldMk cId="1559228897" sldId="278"/>
            <ac:spMk id="2" creationId="{534CFFF7-EF6D-47E1-80B9-3C1FFD5CC63A}"/>
          </ac:spMkLst>
        </pc:spChg>
      </pc:sldChg>
      <pc:sldChg chg="modSp add mod">
        <pc:chgData name="Emilio Pugnaloni" userId="b60558b552259579" providerId="LiveId" clId="{3A299422-7312-4AC2-BDE4-BA4D58C03FE5}" dt="2021-04-21T21:42:01.464" v="13715" actId="20577"/>
        <pc:sldMkLst>
          <pc:docMk/>
          <pc:sldMk cId="1910499740" sldId="279"/>
        </pc:sldMkLst>
        <pc:spChg chg="mod">
          <ac:chgData name="Emilio Pugnaloni" userId="b60558b552259579" providerId="LiveId" clId="{3A299422-7312-4AC2-BDE4-BA4D58C03FE5}" dt="2021-04-21T21:42:01.464" v="13715" actId="20577"/>
          <ac:spMkLst>
            <pc:docMk/>
            <pc:sldMk cId="1910499740" sldId="279"/>
            <ac:spMk id="2" creationId="{534CFFF7-EF6D-47E1-80B9-3C1FFD5CC63A}"/>
          </ac:spMkLst>
        </pc:spChg>
      </pc:sldChg>
      <pc:sldChg chg="modSp add mod">
        <pc:chgData name="Emilio Pugnaloni" userId="b60558b552259579" providerId="LiveId" clId="{3A299422-7312-4AC2-BDE4-BA4D58C03FE5}" dt="2021-04-21T21:42:26.012" v="13723" actId="20577"/>
        <pc:sldMkLst>
          <pc:docMk/>
          <pc:sldMk cId="2681260945" sldId="280"/>
        </pc:sldMkLst>
        <pc:spChg chg="mod">
          <ac:chgData name="Emilio Pugnaloni" userId="b60558b552259579" providerId="LiveId" clId="{3A299422-7312-4AC2-BDE4-BA4D58C03FE5}" dt="2021-04-21T21:42:26.012" v="13723" actId="20577"/>
          <ac:spMkLst>
            <pc:docMk/>
            <pc:sldMk cId="2681260945" sldId="280"/>
            <ac:spMk id="2" creationId="{534CFFF7-EF6D-47E1-80B9-3C1FFD5CC63A}"/>
          </ac:spMkLst>
        </pc:spChg>
      </pc:sldChg>
      <pc:sldChg chg="addSp delSp modSp add mod">
        <pc:chgData name="Emilio Pugnaloni" userId="b60558b552259579" providerId="LiveId" clId="{3A299422-7312-4AC2-BDE4-BA4D58C03FE5}" dt="2021-04-19T21:59:27.880" v="1949" actId="14100"/>
        <pc:sldMkLst>
          <pc:docMk/>
          <pc:sldMk cId="3480814408" sldId="281"/>
        </pc:sldMkLst>
        <pc:spChg chg="del mod">
          <ac:chgData name="Emilio Pugnaloni" userId="b60558b552259579" providerId="LiveId" clId="{3A299422-7312-4AC2-BDE4-BA4D58C03FE5}" dt="2021-04-19T21:56:17.077" v="1939" actId="478"/>
          <ac:spMkLst>
            <pc:docMk/>
            <pc:sldMk cId="3480814408" sldId="281"/>
            <ac:spMk id="2" creationId="{534CFFF7-EF6D-47E1-80B9-3C1FFD5CC63A}"/>
          </ac:spMkLst>
        </pc:spChg>
        <pc:spChg chg="add del mod">
          <ac:chgData name="Emilio Pugnaloni" userId="b60558b552259579" providerId="LiveId" clId="{3A299422-7312-4AC2-BDE4-BA4D58C03FE5}" dt="2021-04-19T21:55:30.002" v="1905"/>
          <ac:spMkLst>
            <pc:docMk/>
            <pc:sldMk cId="3480814408" sldId="281"/>
            <ac:spMk id="3" creationId="{FDAB967B-F2D1-40CD-813C-1C4F50AF8655}"/>
          </ac:spMkLst>
        </pc:spChg>
        <pc:spChg chg="add mod">
          <ac:chgData name="Emilio Pugnaloni" userId="b60558b552259579" providerId="LiveId" clId="{3A299422-7312-4AC2-BDE4-BA4D58C03FE5}" dt="2021-04-19T21:59:20.590" v="1947" actId="1076"/>
          <ac:spMkLst>
            <pc:docMk/>
            <pc:sldMk cId="3480814408" sldId="281"/>
            <ac:spMk id="6" creationId="{F2E9B822-CD7B-4122-B0CA-0BC00E3430E3}"/>
          </ac:spMkLst>
        </pc:spChg>
        <pc:spChg chg="add mod">
          <ac:chgData name="Emilio Pugnaloni" userId="b60558b552259579" providerId="LiveId" clId="{3A299422-7312-4AC2-BDE4-BA4D58C03FE5}" dt="2021-04-19T21:59:27.880" v="1949" actId="14100"/>
          <ac:spMkLst>
            <pc:docMk/>
            <pc:sldMk cId="3480814408" sldId="281"/>
            <ac:spMk id="7" creationId="{ACBC3ADB-DF28-4A49-A956-B87EFE43DAE7}"/>
          </ac:spMkLst>
        </pc:spChg>
      </pc:sldChg>
      <pc:sldChg chg="addSp delSp modSp add mod">
        <pc:chgData name="Emilio Pugnaloni" userId="b60558b552259579" providerId="LiveId" clId="{3A299422-7312-4AC2-BDE4-BA4D58C03FE5}" dt="2021-04-19T22:06:33.429" v="2323" actId="478"/>
        <pc:sldMkLst>
          <pc:docMk/>
          <pc:sldMk cId="3651189964" sldId="282"/>
        </pc:sldMkLst>
        <pc:spChg chg="mod">
          <ac:chgData name="Emilio Pugnaloni" userId="b60558b552259579" providerId="LiveId" clId="{3A299422-7312-4AC2-BDE4-BA4D58C03FE5}" dt="2021-04-19T22:02:03.921" v="2072" actId="1076"/>
          <ac:spMkLst>
            <pc:docMk/>
            <pc:sldMk cId="3651189964" sldId="282"/>
            <ac:spMk id="7" creationId="{ACBC3ADB-DF28-4A49-A956-B87EFE43DAE7}"/>
          </ac:spMkLst>
        </pc:spChg>
        <pc:spChg chg="add mod">
          <ac:chgData name="Emilio Pugnaloni" userId="b60558b552259579" providerId="LiveId" clId="{3A299422-7312-4AC2-BDE4-BA4D58C03FE5}" dt="2021-04-19T22:04:18.235" v="2087" actId="20577"/>
          <ac:spMkLst>
            <pc:docMk/>
            <pc:sldMk cId="3651189964" sldId="282"/>
            <ac:spMk id="15" creationId="{2D0BAE9D-92E6-44AF-BED5-E57A6FA84559}"/>
          </ac:spMkLst>
        </pc:spChg>
        <pc:spChg chg="add del mod">
          <ac:chgData name="Emilio Pugnaloni" userId="b60558b552259579" providerId="LiveId" clId="{3A299422-7312-4AC2-BDE4-BA4D58C03FE5}" dt="2021-04-19T22:06:33.429" v="2323" actId="478"/>
          <ac:spMkLst>
            <pc:docMk/>
            <pc:sldMk cId="3651189964" sldId="282"/>
            <ac:spMk id="24" creationId="{0A0372E1-D091-48F7-AF55-F2A6393605FC}"/>
          </ac:spMkLst>
        </pc:spChg>
        <pc:spChg chg="add del">
          <ac:chgData name="Emilio Pugnaloni" userId="b60558b552259579" providerId="LiveId" clId="{3A299422-7312-4AC2-BDE4-BA4D58C03FE5}" dt="2021-04-19T22:06:18.642" v="2319" actId="478"/>
          <ac:spMkLst>
            <pc:docMk/>
            <pc:sldMk cId="3651189964" sldId="282"/>
            <ac:spMk id="25" creationId="{9BC933E1-4BB9-44D4-A1D0-7EBE9243A114}"/>
          </ac:spMkLst>
        </pc:spChg>
        <pc:picChg chg="add del mod">
          <ac:chgData name="Emilio Pugnaloni" userId="b60558b552259579" providerId="LiveId" clId="{3A299422-7312-4AC2-BDE4-BA4D58C03FE5}" dt="2021-04-19T22:06:32.376" v="2322" actId="478"/>
          <ac:picMkLst>
            <pc:docMk/>
            <pc:sldMk cId="3651189964" sldId="282"/>
            <ac:picMk id="23" creationId="{8E1E826B-177A-49C7-825E-7F096E61D357}"/>
          </ac:picMkLst>
        </pc:picChg>
        <pc:cxnChg chg="add mod">
          <ac:chgData name="Emilio Pugnaloni" userId="b60558b552259579" providerId="LiveId" clId="{3A299422-7312-4AC2-BDE4-BA4D58C03FE5}" dt="2021-04-19T22:02:08.859" v="2073" actId="14100"/>
          <ac:cxnSpMkLst>
            <pc:docMk/>
            <pc:sldMk cId="3651189964" sldId="282"/>
            <ac:cxnSpMk id="3" creationId="{6761DA93-7BAE-457F-936E-A47B3C4FA6C2}"/>
          </ac:cxnSpMkLst>
        </pc:cxnChg>
      </pc:sldChg>
      <pc:sldChg chg="modSp add mod">
        <pc:chgData name="Emilio Pugnaloni" userId="b60558b552259579" providerId="LiveId" clId="{3A299422-7312-4AC2-BDE4-BA4D58C03FE5}" dt="2021-04-20T00:22:51.786" v="4991" actId="20577"/>
        <pc:sldMkLst>
          <pc:docMk/>
          <pc:sldMk cId="2055047921" sldId="283"/>
        </pc:sldMkLst>
        <pc:spChg chg="mod">
          <ac:chgData name="Emilio Pugnaloni" userId="b60558b552259579" providerId="LiveId" clId="{3A299422-7312-4AC2-BDE4-BA4D58C03FE5}" dt="2021-04-20T00:22:51.786" v="4991" actId="20577"/>
          <ac:spMkLst>
            <pc:docMk/>
            <pc:sldMk cId="2055047921" sldId="283"/>
            <ac:spMk id="15" creationId="{2D0BAE9D-92E6-44AF-BED5-E57A6FA84559}"/>
          </ac:spMkLst>
        </pc:spChg>
        <pc:spChg chg="mod">
          <ac:chgData name="Emilio Pugnaloni" userId="b60558b552259579" providerId="LiveId" clId="{3A299422-7312-4AC2-BDE4-BA4D58C03FE5}" dt="2021-04-19T23:30:49.403" v="4074" actId="20577"/>
          <ac:spMkLst>
            <pc:docMk/>
            <pc:sldMk cId="2055047921" sldId="283"/>
            <ac:spMk id="24" creationId="{0A0372E1-D091-48F7-AF55-F2A6393605FC}"/>
          </ac:spMkLst>
        </pc:spChg>
      </pc:sldChg>
      <pc:sldChg chg="add del">
        <pc:chgData name="Emilio Pugnaloni" userId="b60558b552259579" providerId="LiveId" clId="{3A299422-7312-4AC2-BDE4-BA4D58C03FE5}" dt="2021-04-19T22:46:58.567" v="2398" actId="47"/>
        <pc:sldMkLst>
          <pc:docMk/>
          <pc:sldMk cId="3606520513" sldId="284"/>
        </pc:sldMkLst>
      </pc:sldChg>
      <pc:sldChg chg="addSp delSp modSp add mod">
        <pc:chgData name="Emilio Pugnaloni" userId="b60558b552259579" providerId="LiveId" clId="{3A299422-7312-4AC2-BDE4-BA4D58C03FE5}" dt="2021-04-20T00:01:54.808" v="4910"/>
        <pc:sldMkLst>
          <pc:docMk/>
          <pc:sldMk cId="451805010" sldId="285"/>
        </pc:sldMkLst>
        <pc:spChg chg="add del mod">
          <ac:chgData name="Emilio Pugnaloni" userId="b60558b552259579" providerId="LiveId" clId="{3A299422-7312-4AC2-BDE4-BA4D58C03FE5}" dt="2021-04-19T22:51:50.431" v="2555"/>
          <ac:spMkLst>
            <pc:docMk/>
            <pc:sldMk cId="451805010" sldId="285"/>
            <ac:spMk id="2" creationId="{4936559F-E5C5-4412-ABD0-F27415D0F80E}"/>
          </ac:spMkLst>
        </pc:spChg>
        <pc:spChg chg="mod">
          <ac:chgData name="Emilio Pugnaloni" userId="b60558b552259579" providerId="LiveId" clId="{3A299422-7312-4AC2-BDE4-BA4D58C03FE5}" dt="2021-04-19T22:45:59.056" v="2397" actId="14100"/>
          <ac:spMkLst>
            <pc:docMk/>
            <pc:sldMk cId="451805010" sldId="285"/>
            <ac:spMk id="6" creationId="{F2E9B822-CD7B-4122-B0CA-0BC00E3430E3}"/>
          </ac:spMkLst>
        </pc:spChg>
        <pc:spChg chg="del mod">
          <ac:chgData name="Emilio Pugnaloni" userId="b60558b552259579" providerId="LiveId" clId="{3A299422-7312-4AC2-BDE4-BA4D58C03FE5}" dt="2021-04-19T22:10:27.524" v="2331"/>
          <ac:spMkLst>
            <pc:docMk/>
            <pc:sldMk cId="451805010" sldId="285"/>
            <ac:spMk id="7" creationId="{ACBC3ADB-DF28-4A49-A956-B87EFE43DAE7}"/>
          </ac:spMkLst>
        </pc:spChg>
        <pc:spChg chg="add mod">
          <ac:chgData name="Emilio Pugnaloni" userId="b60558b552259579" providerId="LiveId" clId="{3A299422-7312-4AC2-BDE4-BA4D58C03FE5}" dt="2021-04-19T23:14:01.399" v="3531" actId="115"/>
          <ac:spMkLst>
            <pc:docMk/>
            <pc:sldMk cId="451805010" sldId="285"/>
            <ac:spMk id="9" creationId="{E1B501B6-B508-4AA6-A551-33DA8046A1FE}"/>
          </ac:spMkLst>
        </pc:spChg>
        <pc:spChg chg="add del mod">
          <ac:chgData name="Emilio Pugnaloni" userId="b60558b552259579" providerId="LiveId" clId="{3A299422-7312-4AC2-BDE4-BA4D58C03FE5}" dt="2021-04-19T23:01:35.617" v="2868" actId="478"/>
          <ac:spMkLst>
            <pc:docMk/>
            <pc:sldMk cId="451805010" sldId="285"/>
            <ac:spMk id="14" creationId="{3A41E72B-886B-4D38-9D2E-4C2656679613}"/>
          </ac:spMkLst>
        </pc:spChg>
        <pc:spChg chg="del">
          <ac:chgData name="Emilio Pugnaloni" userId="b60558b552259579" providerId="LiveId" clId="{3A299422-7312-4AC2-BDE4-BA4D58C03FE5}" dt="2021-04-19T22:10:27.524" v="2329" actId="478"/>
          <ac:spMkLst>
            <pc:docMk/>
            <pc:sldMk cId="451805010" sldId="285"/>
            <ac:spMk id="15" creationId="{2D0BAE9D-92E6-44AF-BED5-E57A6FA84559}"/>
          </ac:spMkLst>
        </pc:spChg>
        <pc:spChg chg="del">
          <ac:chgData name="Emilio Pugnaloni" userId="b60558b552259579" providerId="LiveId" clId="{3A299422-7312-4AC2-BDE4-BA4D58C03FE5}" dt="2021-04-19T22:10:31.802" v="2334" actId="478"/>
          <ac:spMkLst>
            <pc:docMk/>
            <pc:sldMk cId="451805010" sldId="285"/>
            <ac:spMk id="24" creationId="{0A0372E1-D091-48F7-AF55-F2A6393605FC}"/>
          </ac:spMkLst>
        </pc:spChg>
        <pc:spChg chg="add mod">
          <ac:chgData name="Emilio Pugnaloni" userId="b60558b552259579" providerId="LiveId" clId="{3A299422-7312-4AC2-BDE4-BA4D58C03FE5}" dt="2021-04-19T23:26:18.655" v="3853" actId="1076"/>
          <ac:spMkLst>
            <pc:docMk/>
            <pc:sldMk cId="451805010" sldId="285"/>
            <ac:spMk id="32" creationId="{F1CED43A-7694-415C-A719-46F0007B9006}"/>
          </ac:spMkLst>
        </pc:spChg>
        <pc:spChg chg="add mod">
          <ac:chgData name="Emilio Pugnaloni" userId="b60558b552259579" providerId="LiveId" clId="{3A299422-7312-4AC2-BDE4-BA4D58C03FE5}" dt="2021-04-19T23:26:24.897" v="3854" actId="1076"/>
          <ac:spMkLst>
            <pc:docMk/>
            <pc:sldMk cId="451805010" sldId="285"/>
            <ac:spMk id="35" creationId="{A5FE8AC2-A153-466D-B5A7-6494F1047E90}"/>
          </ac:spMkLst>
        </pc:spChg>
        <pc:spChg chg="add del mod">
          <ac:chgData name="Emilio Pugnaloni" userId="b60558b552259579" providerId="LiveId" clId="{3A299422-7312-4AC2-BDE4-BA4D58C03FE5}" dt="2021-04-20T00:01:50.440" v="4907" actId="478"/>
          <ac:spMkLst>
            <pc:docMk/>
            <pc:sldMk cId="451805010" sldId="285"/>
            <ac:spMk id="36" creationId="{FFDA11EF-07C1-4664-BD35-046A500EDA98}"/>
          </ac:spMkLst>
        </pc:spChg>
        <pc:spChg chg="add mod">
          <ac:chgData name="Emilio Pugnaloni" userId="b60558b552259579" providerId="LiveId" clId="{3A299422-7312-4AC2-BDE4-BA4D58C03FE5}" dt="2021-04-19T23:26:24.897" v="3854" actId="1076"/>
          <ac:spMkLst>
            <pc:docMk/>
            <pc:sldMk cId="451805010" sldId="285"/>
            <ac:spMk id="41" creationId="{E4C8FEFB-328B-423E-87F8-825909D9409F}"/>
          </ac:spMkLst>
        </pc:spChg>
        <pc:spChg chg="add mod">
          <ac:chgData name="Emilio Pugnaloni" userId="b60558b552259579" providerId="LiveId" clId="{3A299422-7312-4AC2-BDE4-BA4D58C03FE5}" dt="2021-04-19T23:26:09.285" v="3849" actId="1076"/>
          <ac:spMkLst>
            <pc:docMk/>
            <pc:sldMk cId="451805010" sldId="285"/>
            <ac:spMk id="42" creationId="{61E177CD-1C16-4F49-BC9E-3D097AA2DD89}"/>
          </ac:spMkLst>
        </pc:spChg>
        <pc:spChg chg="add mod">
          <ac:chgData name="Emilio Pugnaloni" userId="b60558b552259579" providerId="LiveId" clId="{3A299422-7312-4AC2-BDE4-BA4D58C03FE5}" dt="2021-04-19T23:26:09.285" v="3849" actId="1076"/>
          <ac:spMkLst>
            <pc:docMk/>
            <pc:sldMk cId="451805010" sldId="285"/>
            <ac:spMk id="43" creationId="{86245D87-CCB3-4599-9F5F-69C83F6FC86B}"/>
          </ac:spMkLst>
        </pc:spChg>
        <pc:spChg chg="add del">
          <ac:chgData name="Emilio Pugnaloni" userId="b60558b552259579" providerId="LiveId" clId="{3A299422-7312-4AC2-BDE4-BA4D58C03FE5}" dt="2021-04-19T23:20:26.897" v="3768" actId="478"/>
          <ac:spMkLst>
            <pc:docMk/>
            <pc:sldMk cId="451805010" sldId="285"/>
            <ac:spMk id="44" creationId="{935A91D5-1A7F-42F9-91F5-2A4613345515}"/>
          </ac:spMkLst>
        </pc:spChg>
        <pc:spChg chg="add del mod">
          <ac:chgData name="Emilio Pugnaloni" userId="b60558b552259579" providerId="LiveId" clId="{3A299422-7312-4AC2-BDE4-BA4D58C03FE5}" dt="2021-04-19T23:20:56.320" v="3780" actId="478"/>
          <ac:spMkLst>
            <pc:docMk/>
            <pc:sldMk cId="451805010" sldId="285"/>
            <ac:spMk id="45" creationId="{359D3CA7-0A58-46FB-A8E5-01F69AB22E5D}"/>
          </ac:spMkLst>
        </pc:spChg>
        <pc:spChg chg="add del mod">
          <ac:chgData name="Emilio Pugnaloni" userId="b60558b552259579" providerId="LiveId" clId="{3A299422-7312-4AC2-BDE4-BA4D58C03FE5}" dt="2021-04-19T23:20:57.810" v="3782" actId="478"/>
          <ac:spMkLst>
            <pc:docMk/>
            <pc:sldMk cId="451805010" sldId="285"/>
            <ac:spMk id="46" creationId="{1028FCC0-47B7-42F7-8A4A-2351AF1FFF2E}"/>
          </ac:spMkLst>
        </pc:spChg>
        <pc:spChg chg="add del mod">
          <ac:chgData name="Emilio Pugnaloni" userId="b60558b552259579" providerId="LiveId" clId="{3A299422-7312-4AC2-BDE4-BA4D58C03FE5}" dt="2021-04-19T23:20:55.580" v="3779" actId="478"/>
          <ac:spMkLst>
            <pc:docMk/>
            <pc:sldMk cId="451805010" sldId="285"/>
            <ac:spMk id="47" creationId="{3DFBBCF6-3573-4F8D-B085-80BAA0EAA28F}"/>
          </ac:spMkLst>
        </pc:spChg>
        <pc:spChg chg="add del mod">
          <ac:chgData name="Emilio Pugnaloni" userId="b60558b552259579" providerId="LiveId" clId="{3A299422-7312-4AC2-BDE4-BA4D58C03FE5}" dt="2021-04-19T23:20:56.837" v="3781" actId="478"/>
          <ac:spMkLst>
            <pc:docMk/>
            <pc:sldMk cId="451805010" sldId="285"/>
            <ac:spMk id="48" creationId="{2560BF47-B108-4C2F-B598-B083C0D0E5A0}"/>
          </ac:spMkLst>
        </pc:spChg>
        <pc:spChg chg="add mod">
          <ac:chgData name="Emilio Pugnaloni" userId="b60558b552259579" providerId="LiveId" clId="{3A299422-7312-4AC2-BDE4-BA4D58C03FE5}" dt="2021-04-19T23:26:24.897" v="3854" actId="1076"/>
          <ac:spMkLst>
            <pc:docMk/>
            <pc:sldMk cId="451805010" sldId="285"/>
            <ac:spMk id="49" creationId="{A54EBCBE-6AE9-48FC-A115-438C7895F740}"/>
          </ac:spMkLst>
        </pc:spChg>
        <pc:spChg chg="add mod">
          <ac:chgData name="Emilio Pugnaloni" userId="b60558b552259579" providerId="LiveId" clId="{3A299422-7312-4AC2-BDE4-BA4D58C03FE5}" dt="2021-04-19T23:26:24.897" v="3854" actId="1076"/>
          <ac:spMkLst>
            <pc:docMk/>
            <pc:sldMk cId="451805010" sldId="285"/>
            <ac:spMk id="50" creationId="{29261D98-55C8-444A-9D82-11E1D5011B19}"/>
          </ac:spMkLst>
        </pc:spChg>
        <pc:spChg chg="add mod">
          <ac:chgData name="Emilio Pugnaloni" userId="b60558b552259579" providerId="LiveId" clId="{3A299422-7312-4AC2-BDE4-BA4D58C03FE5}" dt="2021-04-19T23:26:24.897" v="3854" actId="1076"/>
          <ac:spMkLst>
            <pc:docMk/>
            <pc:sldMk cId="451805010" sldId="285"/>
            <ac:spMk id="51" creationId="{385F071B-172F-4F63-9DE9-96E6DA04BD4E}"/>
          </ac:spMkLst>
        </pc:spChg>
        <pc:spChg chg="add mod">
          <ac:chgData name="Emilio Pugnaloni" userId="b60558b552259579" providerId="LiveId" clId="{3A299422-7312-4AC2-BDE4-BA4D58C03FE5}" dt="2021-04-19T23:26:24.897" v="3854" actId="1076"/>
          <ac:spMkLst>
            <pc:docMk/>
            <pc:sldMk cId="451805010" sldId="285"/>
            <ac:spMk id="52" creationId="{58BE17CF-FAE7-4B84-86DF-ED0BD4616781}"/>
          </ac:spMkLst>
        </pc:spChg>
        <pc:spChg chg="add mod">
          <ac:chgData name="Emilio Pugnaloni" userId="b60558b552259579" providerId="LiveId" clId="{3A299422-7312-4AC2-BDE4-BA4D58C03FE5}" dt="2021-04-19T23:26:24.897" v="3854" actId="1076"/>
          <ac:spMkLst>
            <pc:docMk/>
            <pc:sldMk cId="451805010" sldId="285"/>
            <ac:spMk id="53" creationId="{62462222-B370-46FC-B215-4F7A0A8CE15B}"/>
          </ac:spMkLst>
        </pc:spChg>
        <pc:spChg chg="add mod">
          <ac:chgData name="Emilio Pugnaloni" userId="b60558b552259579" providerId="LiveId" clId="{3A299422-7312-4AC2-BDE4-BA4D58C03FE5}" dt="2021-04-19T23:26:28.571" v="3855" actId="1076"/>
          <ac:spMkLst>
            <pc:docMk/>
            <pc:sldMk cId="451805010" sldId="285"/>
            <ac:spMk id="54" creationId="{1F224D01-567F-4B95-B86B-4AC555DF377E}"/>
          </ac:spMkLst>
        </pc:spChg>
        <pc:spChg chg="add mod">
          <ac:chgData name="Emilio Pugnaloni" userId="b60558b552259579" providerId="LiveId" clId="{3A299422-7312-4AC2-BDE4-BA4D58C03FE5}" dt="2021-04-19T23:26:09.285" v="3849" actId="1076"/>
          <ac:spMkLst>
            <pc:docMk/>
            <pc:sldMk cId="451805010" sldId="285"/>
            <ac:spMk id="55" creationId="{6E584F6F-F6E7-4FBE-A697-D8142736F2BC}"/>
          </ac:spMkLst>
        </pc:spChg>
        <pc:spChg chg="add mod">
          <ac:chgData name="Emilio Pugnaloni" userId="b60558b552259579" providerId="LiveId" clId="{3A299422-7312-4AC2-BDE4-BA4D58C03FE5}" dt="2021-04-19T23:26:09.285" v="3849" actId="1076"/>
          <ac:spMkLst>
            <pc:docMk/>
            <pc:sldMk cId="451805010" sldId="285"/>
            <ac:spMk id="56" creationId="{666D1B9A-BF50-4540-91E6-D0E3D5D108BC}"/>
          </ac:spMkLst>
        </pc:spChg>
        <pc:spChg chg="add del mod">
          <ac:chgData name="Emilio Pugnaloni" userId="b60558b552259579" providerId="LiveId" clId="{3A299422-7312-4AC2-BDE4-BA4D58C03FE5}" dt="2021-04-19T23:22:56.954" v="3838"/>
          <ac:spMkLst>
            <pc:docMk/>
            <pc:sldMk cId="451805010" sldId="285"/>
            <ac:spMk id="57" creationId="{5AB73B79-72FD-467F-9F5A-EEFF29493530}"/>
          </ac:spMkLst>
        </pc:spChg>
        <pc:spChg chg="add del mod">
          <ac:chgData name="Emilio Pugnaloni" userId="b60558b552259579" providerId="LiveId" clId="{3A299422-7312-4AC2-BDE4-BA4D58C03FE5}" dt="2021-04-19T23:22:56.954" v="3838"/>
          <ac:spMkLst>
            <pc:docMk/>
            <pc:sldMk cId="451805010" sldId="285"/>
            <ac:spMk id="58" creationId="{3D63EF18-E2F0-4E34-BCC0-75737255D0FD}"/>
          </ac:spMkLst>
        </pc:spChg>
        <pc:spChg chg="add mod">
          <ac:chgData name="Emilio Pugnaloni" userId="b60558b552259579" providerId="LiveId" clId="{3A299422-7312-4AC2-BDE4-BA4D58C03FE5}" dt="2021-04-19T23:26:09.285" v="3849" actId="1076"/>
          <ac:spMkLst>
            <pc:docMk/>
            <pc:sldMk cId="451805010" sldId="285"/>
            <ac:spMk id="59" creationId="{20892EE9-9E0C-4597-AD4D-1B2925F288F1}"/>
          </ac:spMkLst>
        </pc:spChg>
        <pc:spChg chg="add mod">
          <ac:chgData name="Emilio Pugnaloni" userId="b60558b552259579" providerId="LiveId" clId="{3A299422-7312-4AC2-BDE4-BA4D58C03FE5}" dt="2021-04-19T23:26:09.285" v="3849" actId="1076"/>
          <ac:spMkLst>
            <pc:docMk/>
            <pc:sldMk cId="451805010" sldId="285"/>
            <ac:spMk id="60" creationId="{8E92DE64-A09A-4553-A584-780BD3146114}"/>
          </ac:spMkLst>
        </pc:spChg>
        <pc:spChg chg="add mod">
          <ac:chgData name="Emilio Pugnaloni" userId="b60558b552259579" providerId="LiveId" clId="{3A299422-7312-4AC2-BDE4-BA4D58C03FE5}" dt="2021-04-19T23:26:09.285" v="3849" actId="1076"/>
          <ac:spMkLst>
            <pc:docMk/>
            <pc:sldMk cId="451805010" sldId="285"/>
            <ac:spMk id="61" creationId="{5866B315-E8EC-4D28-8950-EAC78A274780}"/>
          </ac:spMkLst>
        </pc:spChg>
        <pc:spChg chg="add mod">
          <ac:chgData name="Emilio Pugnaloni" userId="b60558b552259579" providerId="LiveId" clId="{3A299422-7312-4AC2-BDE4-BA4D58C03FE5}" dt="2021-04-19T23:26:09.285" v="3849" actId="1076"/>
          <ac:spMkLst>
            <pc:docMk/>
            <pc:sldMk cId="451805010" sldId="285"/>
            <ac:spMk id="62" creationId="{64127E49-A6AD-42E8-8A29-59DE52F4E53E}"/>
          </ac:spMkLst>
        </pc:spChg>
        <pc:spChg chg="add mod">
          <ac:chgData name="Emilio Pugnaloni" userId="b60558b552259579" providerId="LiveId" clId="{3A299422-7312-4AC2-BDE4-BA4D58C03FE5}" dt="2021-04-20T00:01:54.808" v="4910"/>
          <ac:spMkLst>
            <pc:docMk/>
            <pc:sldMk cId="451805010" sldId="285"/>
            <ac:spMk id="63" creationId="{2E332123-544B-44EE-930A-47C8F3464C03}"/>
          </ac:spMkLst>
        </pc:spChg>
        <pc:picChg chg="del">
          <ac:chgData name="Emilio Pugnaloni" userId="b60558b552259579" providerId="LiveId" clId="{3A299422-7312-4AC2-BDE4-BA4D58C03FE5}" dt="2021-04-19T22:10:29.432" v="2333" actId="478"/>
          <ac:picMkLst>
            <pc:docMk/>
            <pc:sldMk cId="451805010" sldId="285"/>
            <ac:picMk id="23" creationId="{8E1E826B-177A-49C7-825E-7F096E61D357}"/>
          </ac:picMkLst>
        </pc:picChg>
        <pc:cxnChg chg="del">
          <ac:chgData name="Emilio Pugnaloni" userId="b60558b552259579" providerId="LiveId" clId="{3A299422-7312-4AC2-BDE4-BA4D58C03FE5}" dt="2021-04-19T22:10:28.593" v="2332" actId="478"/>
          <ac:cxnSpMkLst>
            <pc:docMk/>
            <pc:sldMk cId="451805010" sldId="285"/>
            <ac:cxnSpMk id="3" creationId="{6761DA93-7BAE-457F-936E-A47B3C4FA6C2}"/>
          </ac:cxnSpMkLst>
        </pc:cxnChg>
        <pc:cxnChg chg="add del mod">
          <ac:chgData name="Emilio Pugnaloni" userId="b60558b552259579" providerId="LiveId" clId="{3A299422-7312-4AC2-BDE4-BA4D58C03FE5}" dt="2021-04-19T22:57:37.379" v="2804" actId="478"/>
          <ac:cxnSpMkLst>
            <pc:docMk/>
            <pc:sldMk cId="451805010" sldId="285"/>
            <ac:cxnSpMk id="11" creationId="{0FDEB130-CAEC-4BF5-8AB5-5050518240FB}"/>
          </ac:cxnSpMkLst>
        </pc:cxnChg>
        <pc:cxnChg chg="add del mod">
          <ac:chgData name="Emilio Pugnaloni" userId="b60558b552259579" providerId="LiveId" clId="{3A299422-7312-4AC2-BDE4-BA4D58C03FE5}" dt="2021-04-19T23:02:24.400" v="2894" actId="478"/>
          <ac:cxnSpMkLst>
            <pc:docMk/>
            <pc:sldMk cId="451805010" sldId="285"/>
            <ac:cxnSpMk id="21" creationId="{DFA4A816-3B29-4B03-B51C-721F56986A96}"/>
          </ac:cxnSpMkLst>
        </pc:cxnChg>
        <pc:cxnChg chg="add del mod">
          <ac:chgData name="Emilio Pugnaloni" userId="b60558b552259579" providerId="LiveId" clId="{3A299422-7312-4AC2-BDE4-BA4D58C03FE5}" dt="2021-04-19T23:08:27.843" v="3321" actId="478"/>
          <ac:cxnSpMkLst>
            <pc:docMk/>
            <pc:sldMk cId="451805010" sldId="285"/>
            <ac:cxnSpMk id="26" creationId="{BC377E53-CBEA-4C35-A95B-C2DBE49AF5A7}"/>
          </ac:cxnSpMkLst>
        </pc:cxnChg>
        <pc:cxnChg chg="add mod">
          <ac:chgData name="Emilio Pugnaloni" userId="b60558b552259579" providerId="LiveId" clId="{3A299422-7312-4AC2-BDE4-BA4D58C03FE5}" dt="2021-04-19T23:16:11.470" v="3699" actId="13822"/>
          <ac:cxnSpMkLst>
            <pc:docMk/>
            <pc:sldMk cId="451805010" sldId="285"/>
            <ac:cxnSpMk id="38" creationId="{63129D61-9569-4B99-BC0B-3C6AE9C8DCED}"/>
          </ac:cxnSpMkLst>
        </pc:cxnChg>
      </pc:sldChg>
      <pc:sldChg chg="new del">
        <pc:chgData name="Emilio Pugnaloni" userId="b60558b552259579" providerId="LiveId" clId="{3A299422-7312-4AC2-BDE4-BA4D58C03FE5}" dt="2021-04-19T22:10:20.197" v="2326" actId="47"/>
        <pc:sldMkLst>
          <pc:docMk/>
          <pc:sldMk cId="2291132879" sldId="285"/>
        </pc:sldMkLst>
      </pc:sldChg>
      <pc:sldChg chg="addSp delSp modSp add mod">
        <pc:chgData name="Emilio Pugnaloni" userId="b60558b552259579" providerId="LiveId" clId="{3A299422-7312-4AC2-BDE4-BA4D58C03FE5}" dt="2021-04-20T00:43:28.517" v="5891" actId="1076"/>
        <pc:sldMkLst>
          <pc:docMk/>
          <pc:sldMk cId="2511609126" sldId="286"/>
        </pc:sldMkLst>
        <pc:spChg chg="add del mod">
          <ac:chgData name="Emilio Pugnaloni" userId="b60558b552259579" providerId="LiveId" clId="{3A299422-7312-4AC2-BDE4-BA4D58C03FE5}" dt="2021-04-20T00:01:41.939" v="4904" actId="478"/>
          <ac:spMkLst>
            <pc:docMk/>
            <pc:sldMk cId="2511609126" sldId="286"/>
            <ac:spMk id="2" creationId="{73C3796D-0960-48EE-89C5-632539BF00DD}"/>
          </ac:spMkLst>
        </pc:spChg>
        <pc:spChg chg="add del">
          <ac:chgData name="Emilio Pugnaloni" userId="b60558b552259579" providerId="LiveId" clId="{3A299422-7312-4AC2-BDE4-BA4D58C03FE5}" dt="2021-04-19T23:51:15.954" v="4279" actId="478"/>
          <ac:spMkLst>
            <pc:docMk/>
            <pc:sldMk cId="2511609126" sldId="286"/>
            <ac:spMk id="3" creationId="{DA79D391-F012-4B78-8A62-68163AC1137B}"/>
          </ac:spMkLst>
        </pc:spChg>
        <pc:spChg chg="add del mod">
          <ac:chgData name="Emilio Pugnaloni" userId="b60558b552259579" providerId="LiveId" clId="{3A299422-7312-4AC2-BDE4-BA4D58C03FE5}" dt="2021-04-20T00:01:43.221" v="4905" actId="478"/>
          <ac:spMkLst>
            <pc:docMk/>
            <pc:sldMk cId="2511609126" sldId="286"/>
            <ac:spMk id="16" creationId="{BA70EA9B-4C44-498F-A156-3B268C950579}"/>
          </ac:spMkLst>
        </pc:spChg>
        <pc:spChg chg="mod">
          <ac:chgData name="Emilio Pugnaloni" userId="b60558b552259579" providerId="LiveId" clId="{3A299422-7312-4AC2-BDE4-BA4D58C03FE5}" dt="2021-04-19T23:46:43.474" v="4272" actId="1076"/>
          <ac:spMkLst>
            <pc:docMk/>
            <pc:sldMk cId="2511609126" sldId="286"/>
            <ac:spMk id="20" creationId="{BFEAC443-3A0B-4F9B-BCA1-E023476802E1}"/>
          </ac:spMkLst>
        </pc:spChg>
        <pc:spChg chg="mod">
          <ac:chgData name="Emilio Pugnaloni" userId="b60558b552259579" providerId="LiveId" clId="{3A299422-7312-4AC2-BDE4-BA4D58C03FE5}" dt="2021-04-20T00:01:52.683" v="4909" actId="1076"/>
          <ac:spMkLst>
            <pc:docMk/>
            <pc:sldMk cId="2511609126" sldId="286"/>
            <ac:spMk id="36" creationId="{FFDA11EF-07C1-4664-BD35-046A500EDA98}"/>
          </ac:spMkLst>
        </pc:spChg>
        <pc:spChg chg="mod">
          <ac:chgData name="Emilio Pugnaloni" userId="b60558b552259579" providerId="LiveId" clId="{3A299422-7312-4AC2-BDE4-BA4D58C03FE5}" dt="2021-04-19T23:27:19.812" v="3874" actId="20577"/>
          <ac:spMkLst>
            <pc:docMk/>
            <pc:sldMk cId="2511609126" sldId="286"/>
            <ac:spMk id="41" creationId="{E4C8FEFB-328B-423E-87F8-825909D9409F}"/>
          </ac:spMkLst>
        </pc:spChg>
        <pc:spChg chg="mod">
          <ac:chgData name="Emilio Pugnaloni" userId="b60558b552259579" providerId="LiveId" clId="{3A299422-7312-4AC2-BDE4-BA4D58C03FE5}" dt="2021-04-19T23:28:01.265" v="3900" actId="113"/>
          <ac:spMkLst>
            <pc:docMk/>
            <pc:sldMk cId="2511609126" sldId="286"/>
            <ac:spMk id="43" creationId="{86245D87-CCB3-4599-9F5F-69C83F6FC86B}"/>
          </ac:spMkLst>
        </pc:spChg>
        <pc:spChg chg="mod">
          <ac:chgData name="Emilio Pugnaloni" userId="b60558b552259579" providerId="LiveId" clId="{3A299422-7312-4AC2-BDE4-BA4D58C03FE5}" dt="2021-04-20T00:43:04.145" v="5886" actId="1076"/>
          <ac:spMkLst>
            <pc:docMk/>
            <pc:sldMk cId="2511609126" sldId="286"/>
            <ac:spMk id="49" creationId="{A54EBCBE-6AE9-48FC-A115-438C7895F740}"/>
          </ac:spMkLst>
        </pc:spChg>
        <pc:spChg chg="mod">
          <ac:chgData name="Emilio Pugnaloni" userId="b60558b552259579" providerId="LiveId" clId="{3A299422-7312-4AC2-BDE4-BA4D58C03FE5}" dt="2021-04-20T00:43:04.145" v="5886" actId="1076"/>
          <ac:spMkLst>
            <pc:docMk/>
            <pc:sldMk cId="2511609126" sldId="286"/>
            <ac:spMk id="50" creationId="{29261D98-55C8-444A-9D82-11E1D5011B19}"/>
          </ac:spMkLst>
        </pc:spChg>
        <pc:spChg chg="mod">
          <ac:chgData name="Emilio Pugnaloni" userId="b60558b552259579" providerId="LiveId" clId="{3A299422-7312-4AC2-BDE4-BA4D58C03FE5}" dt="2021-04-20T00:43:15.403" v="5888" actId="1076"/>
          <ac:spMkLst>
            <pc:docMk/>
            <pc:sldMk cId="2511609126" sldId="286"/>
            <ac:spMk id="51" creationId="{385F071B-172F-4F63-9DE9-96E6DA04BD4E}"/>
          </ac:spMkLst>
        </pc:spChg>
        <pc:spChg chg="mod">
          <ac:chgData name="Emilio Pugnaloni" userId="b60558b552259579" providerId="LiveId" clId="{3A299422-7312-4AC2-BDE4-BA4D58C03FE5}" dt="2021-04-20T00:43:15.403" v="5888" actId="1076"/>
          <ac:spMkLst>
            <pc:docMk/>
            <pc:sldMk cId="2511609126" sldId="286"/>
            <ac:spMk id="52" creationId="{58BE17CF-FAE7-4B84-86DF-ED0BD4616781}"/>
          </ac:spMkLst>
        </pc:spChg>
        <pc:spChg chg="mod">
          <ac:chgData name="Emilio Pugnaloni" userId="b60558b552259579" providerId="LiveId" clId="{3A299422-7312-4AC2-BDE4-BA4D58C03FE5}" dt="2021-04-20T00:43:08.595" v="5887" actId="1076"/>
          <ac:spMkLst>
            <pc:docMk/>
            <pc:sldMk cId="2511609126" sldId="286"/>
            <ac:spMk id="53" creationId="{62462222-B370-46FC-B215-4F7A0A8CE15B}"/>
          </ac:spMkLst>
        </pc:spChg>
        <pc:spChg chg="mod">
          <ac:chgData name="Emilio Pugnaloni" userId="b60558b552259579" providerId="LiveId" clId="{3A299422-7312-4AC2-BDE4-BA4D58C03FE5}" dt="2021-04-20T00:43:08.595" v="5887" actId="1076"/>
          <ac:spMkLst>
            <pc:docMk/>
            <pc:sldMk cId="2511609126" sldId="286"/>
            <ac:spMk id="54" creationId="{1F224D01-567F-4B95-B86B-4AC555DF377E}"/>
          </ac:spMkLst>
        </pc:spChg>
        <pc:spChg chg="mod">
          <ac:chgData name="Emilio Pugnaloni" userId="b60558b552259579" providerId="LiveId" clId="{3A299422-7312-4AC2-BDE4-BA4D58C03FE5}" dt="2021-04-20T00:43:28.517" v="5891" actId="1076"/>
          <ac:spMkLst>
            <pc:docMk/>
            <pc:sldMk cId="2511609126" sldId="286"/>
            <ac:spMk id="55" creationId="{6E584F6F-F6E7-4FBE-A697-D8142736F2BC}"/>
          </ac:spMkLst>
        </pc:spChg>
        <pc:spChg chg="mod">
          <ac:chgData name="Emilio Pugnaloni" userId="b60558b552259579" providerId="LiveId" clId="{3A299422-7312-4AC2-BDE4-BA4D58C03FE5}" dt="2021-04-20T00:43:28.517" v="5891" actId="1076"/>
          <ac:spMkLst>
            <pc:docMk/>
            <pc:sldMk cId="2511609126" sldId="286"/>
            <ac:spMk id="56" creationId="{666D1B9A-BF50-4540-91E6-D0E3D5D108BC}"/>
          </ac:spMkLst>
        </pc:spChg>
        <pc:spChg chg="mod">
          <ac:chgData name="Emilio Pugnaloni" userId="b60558b552259579" providerId="LiveId" clId="{3A299422-7312-4AC2-BDE4-BA4D58C03FE5}" dt="2021-04-20T00:43:19.777" v="5889" actId="1076"/>
          <ac:spMkLst>
            <pc:docMk/>
            <pc:sldMk cId="2511609126" sldId="286"/>
            <ac:spMk id="59" creationId="{20892EE9-9E0C-4597-AD4D-1B2925F288F1}"/>
          </ac:spMkLst>
        </pc:spChg>
        <pc:spChg chg="mod">
          <ac:chgData name="Emilio Pugnaloni" userId="b60558b552259579" providerId="LiveId" clId="{3A299422-7312-4AC2-BDE4-BA4D58C03FE5}" dt="2021-04-20T00:43:19.777" v="5889" actId="1076"/>
          <ac:spMkLst>
            <pc:docMk/>
            <pc:sldMk cId="2511609126" sldId="286"/>
            <ac:spMk id="60" creationId="{8E92DE64-A09A-4553-A584-780BD3146114}"/>
          </ac:spMkLst>
        </pc:spChg>
        <pc:spChg chg="mod">
          <ac:chgData name="Emilio Pugnaloni" userId="b60558b552259579" providerId="LiveId" clId="{3A299422-7312-4AC2-BDE4-BA4D58C03FE5}" dt="2021-04-20T00:43:25.092" v="5890" actId="1076"/>
          <ac:spMkLst>
            <pc:docMk/>
            <pc:sldMk cId="2511609126" sldId="286"/>
            <ac:spMk id="61" creationId="{5866B315-E8EC-4D28-8950-EAC78A274780}"/>
          </ac:spMkLst>
        </pc:spChg>
        <pc:spChg chg="mod">
          <ac:chgData name="Emilio Pugnaloni" userId="b60558b552259579" providerId="LiveId" clId="{3A299422-7312-4AC2-BDE4-BA4D58C03FE5}" dt="2021-04-20T00:43:25.092" v="5890" actId="1076"/>
          <ac:spMkLst>
            <pc:docMk/>
            <pc:sldMk cId="2511609126" sldId="286"/>
            <ac:spMk id="62" creationId="{64127E49-A6AD-42E8-8A29-59DE52F4E53E}"/>
          </ac:spMkLst>
        </pc:spChg>
        <pc:cxnChg chg="add del">
          <ac:chgData name="Emilio Pugnaloni" userId="b60558b552259579" providerId="LiveId" clId="{3A299422-7312-4AC2-BDE4-BA4D58C03FE5}" dt="2021-04-19T23:51:33.948" v="4281" actId="478"/>
          <ac:cxnSpMkLst>
            <pc:docMk/>
            <pc:sldMk cId="2511609126" sldId="286"/>
            <ac:cxnSpMk id="10" creationId="{3079745A-D561-4DAB-9AFA-84C7832C1B56}"/>
          </ac:cxnSpMkLst>
        </pc:cxnChg>
        <pc:cxnChg chg="add del mod">
          <ac:chgData name="Emilio Pugnaloni" userId="b60558b552259579" providerId="LiveId" clId="{3A299422-7312-4AC2-BDE4-BA4D58C03FE5}" dt="2021-04-20T00:01:45.373" v="4906" actId="478"/>
          <ac:cxnSpMkLst>
            <pc:docMk/>
            <pc:sldMk cId="2511609126" sldId="286"/>
            <ac:cxnSpMk id="12" creationId="{3FE3165B-0742-44DB-BC1B-76C6BE3FB43F}"/>
          </ac:cxnSpMkLst>
        </pc:cxnChg>
      </pc:sldChg>
      <pc:sldChg chg="delSp modSp add mod ord">
        <pc:chgData name="Emilio Pugnaloni" userId="b60558b552259579" providerId="LiveId" clId="{3A299422-7312-4AC2-BDE4-BA4D58C03FE5}" dt="2021-04-19T23:29:08.467" v="3941"/>
        <pc:sldMkLst>
          <pc:docMk/>
          <pc:sldMk cId="2303014870" sldId="287"/>
        </pc:sldMkLst>
        <pc:spChg chg="mod">
          <ac:chgData name="Emilio Pugnaloni" userId="b60558b552259579" providerId="LiveId" clId="{3A299422-7312-4AC2-BDE4-BA4D58C03FE5}" dt="2021-04-19T23:29:01.012" v="3938" actId="1076"/>
          <ac:spMkLst>
            <pc:docMk/>
            <pc:sldMk cId="2303014870" sldId="287"/>
            <ac:spMk id="32" creationId="{F1CED43A-7694-415C-A719-46F0007B9006}"/>
          </ac:spMkLst>
        </pc:spChg>
        <pc:spChg chg="del">
          <ac:chgData name="Emilio Pugnaloni" userId="b60558b552259579" providerId="LiveId" clId="{3A299422-7312-4AC2-BDE4-BA4D58C03FE5}" dt="2021-04-19T23:29:03.422" v="3939" actId="478"/>
          <ac:spMkLst>
            <pc:docMk/>
            <pc:sldMk cId="2303014870" sldId="287"/>
            <ac:spMk id="35" creationId="{A5FE8AC2-A153-466D-B5A7-6494F1047E90}"/>
          </ac:spMkLst>
        </pc:spChg>
        <pc:spChg chg="del">
          <ac:chgData name="Emilio Pugnaloni" userId="b60558b552259579" providerId="LiveId" clId="{3A299422-7312-4AC2-BDE4-BA4D58C03FE5}" dt="2021-04-19T23:29:03.422" v="3939" actId="478"/>
          <ac:spMkLst>
            <pc:docMk/>
            <pc:sldMk cId="2303014870" sldId="287"/>
            <ac:spMk id="36" creationId="{FFDA11EF-07C1-4664-BD35-046A500EDA98}"/>
          </ac:spMkLst>
        </pc:spChg>
        <pc:spChg chg="del">
          <ac:chgData name="Emilio Pugnaloni" userId="b60558b552259579" providerId="LiveId" clId="{3A299422-7312-4AC2-BDE4-BA4D58C03FE5}" dt="2021-04-19T23:29:03.422" v="3939" actId="478"/>
          <ac:spMkLst>
            <pc:docMk/>
            <pc:sldMk cId="2303014870" sldId="287"/>
            <ac:spMk id="41" creationId="{E4C8FEFB-328B-423E-87F8-825909D9409F}"/>
          </ac:spMkLst>
        </pc:spChg>
        <pc:spChg chg="del">
          <ac:chgData name="Emilio Pugnaloni" userId="b60558b552259579" providerId="LiveId" clId="{3A299422-7312-4AC2-BDE4-BA4D58C03FE5}" dt="2021-04-19T23:29:03.422" v="3939" actId="478"/>
          <ac:spMkLst>
            <pc:docMk/>
            <pc:sldMk cId="2303014870" sldId="287"/>
            <ac:spMk id="42" creationId="{61E177CD-1C16-4F49-BC9E-3D097AA2DD89}"/>
          </ac:spMkLst>
        </pc:spChg>
        <pc:spChg chg="del">
          <ac:chgData name="Emilio Pugnaloni" userId="b60558b552259579" providerId="LiveId" clId="{3A299422-7312-4AC2-BDE4-BA4D58C03FE5}" dt="2021-04-19T23:29:03.422" v="3939" actId="478"/>
          <ac:spMkLst>
            <pc:docMk/>
            <pc:sldMk cId="2303014870" sldId="287"/>
            <ac:spMk id="43" creationId="{86245D87-CCB3-4599-9F5F-69C83F6FC86B}"/>
          </ac:spMkLst>
        </pc:spChg>
        <pc:spChg chg="del">
          <ac:chgData name="Emilio Pugnaloni" userId="b60558b552259579" providerId="LiveId" clId="{3A299422-7312-4AC2-BDE4-BA4D58C03FE5}" dt="2021-04-19T23:29:03.422" v="3939" actId="478"/>
          <ac:spMkLst>
            <pc:docMk/>
            <pc:sldMk cId="2303014870" sldId="287"/>
            <ac:spMk id="49" creationId="{A54EBCBE-6AE9-48FC-A115-438C7895F740}"/>
          </ac:spMkLst>
        </pc:spChg>
        <pc:spChg chg="del">
          <ac:chgData name="Emilio Pugnaloni" userId="b60558b552259579" providerId="LiveId" clId="{3A299422-7312-4AC2-BDE4-BA4D58C03FE5}" dt="2021-04-19T23:29:03.422" v="3939" actId="478"/>
          <ac:spMkLst>
            <pc:docMk/>
            <pc:sldMk cId="2303014870" sldId="287"/>
            <ac:spMk id="50" creationId="{29261D98-55C8-444A-9D82-11E1D5011B19}"/>
          </ac:spMkLst>
        </pc:spChg>
        <pc:spChg chg="del">
          <ac:chgData name="Emilio Pugnaloni" userId="b60558b552259579" providerId="LiveId" clId="{3A299422-7312-4AC2-BDE4-BA4D58C03FE5}" dt="2021-04-19T23:29:03.422" v="3939" actId="478"/>
          <ac:spMkLst>
            <pc:docMk/>
            <pc:sldMk cId="2303014870" sldId="287"/>
            <ac:spMk id="51" creationId="{385F071B-172F-4F63-9DE9-96E6DA04BD4E}"/>
          </ac:spMkLst>
        </pc:spChg>
        <pc:spChg chg="del">
          <ac:chgData name="Emilio Pugnaloni" userId="b60558b552259579" providerId="LiveId" clId="{3A299422-7312-4AC2-BDE4-BA4D58C03FE5}" dt="2021-04-19T23:29:03.422" v="3939" actId="478"/>
          <ac:spMkLst>
            <pc:docMk/>
            <pc:sldMk cId="2303014870" sldId="287"/>
            <ac:spMk id="52" creationId="{58BE17CF-FAE7-4B84-86DF-ED0BD4616781}"/>
          </ac:spMkLst>
        </pc:spChg>
        <pc:spChg chg="del">
          <ac:chgData name="Emilio Pugnaloni" userId="b60558b552259579" providerId="LiveId" clId="{3A299422-7312-4AC2-BDE4-BA4D58C03FE5}" dt="2021-04-19T23:29:03.422" v="3939" actId="478"/>
          <ac:spMkLst>
            <pc:docMk/>
            <pc:sldMk cId="2303014870" sldId="287"/>
            <ac:spMk id="53" creationId="{62462222-B370-46FC-B215-4F7A0A8CE15B}"/>
          </ac:spMkLst>
        </pc:spChg>
        <pc:spChg chg="del">
          <ac:chgData name="Emilio Pugnaloni" userId="b60558b552259579" providerId="LiveId" clId="{3A299422-7312-4AC2-BDE4-BA4D58C03FE5}" dt="2021-04-19T23:29:03.422" v="3939" actId="478"/>
          <ac:spMkLst>
            <pc:docMk/>
            <pc:sldMk cId="2303014870" sldId="287"/>
            <ac:spMk id="54" creationId="{1F224D01-567F-4B95-B86B-4AC555DF377E}"/>
          </ac:spMkLst>
        </pc:spChg>
        <pc:spChg chg="del">
          <ac:chgData name="Emilio Pugnaloni" userId="b60558b552259579" providerId="LiveId" clId="{3A299422-7312-4AC2-BDE4-BA4D58C03FE5}" dt="2021-04-19T23:29:03.422" v="3939" actId="478"/>
          <ac:spMkLst>
            <pc:docMk/>
            <pc:sldMk cId="2303014870" sldId="287"/>
            <ac:spMk id="55" creationId="{6E584F6F-F6E7-4FBE-A697-D8142736F2BC}"/>
          </ac:spMkLst>
        </pc:spChg>
        <pc:spChg chg="del">
          <ac:chgData name="Emilio Pugnaloni" userId="b60558b552259579" providerId="LiveId" clId="{3A299422-7312-4AC2-BDE4-BA4D58C03FE5}" dt="2021-04-19T23:29:03.422" v="3939" actId="478"/>
          <ac:spMkLst>
            <pc:docMk/>
            <pc:sldMk cId="2303014870" sldId="287"/>
            <ac:spMk id="56" creationId="{666D1B9A-BF50-4540-91E6-D0E3D5D108BC}"/>
          </ac:spMkLst>
        </pc:spChg>
        <pc:spChg chg="del">
          <ac:chgData name="Emilio Pugnaloni" userId="b60558b552259579" providerId="LiveId" clId="{3A299422-7312-4AC2-BDE4-BA4D58C03FE5}" dt="2021-04-19T23:29:03.422" v="3939" actId="478"/>
          <ac:spMkLst>
            <pc:docMk/>
            <pc:sldMk cId="2303014870" sldId="287"/>
            <ac:spMk id="59" creationId="{20892EE9-9E0C-4597-AD4D-1B2925F288F1}"/>
          </ac:spMkLst>
        </pc:spChg>
        <pc:spChg chg="del">
          <ac:chgData name="Emilio Pugnaloni" userId="b60558b552259579" providerId="LiveId" clId="{3A299422-7312-4AC2-BDE4-BA4D58C03FE5}" dt="2021-04-19T23:29:03.422" v="3939" actId="478"/>
          <ac:spMkLst>
            <pc:docMk/>
            <pc:sldMk cId="2303014870" sldId="287"/>
            <ac:spMk id="60" creationId="{8E92DE64-A09A-4553-A584-780BD3146114}"/>
          </ac:spMkLst>
        </pc:spChg>
        <pc:spChg chg="del">
          <ac:chgData name="Emilio Pugnaloni" userId="b60558b552259579" providerId="LiveId" clId="{3A299422-7312-4AC2-BDE4-BA4D58C03FE5}" dt="2021-04-19T23:29:03.422" v="3939" actId="478"/>
          <ac:spMkLst>
            <pc:docMk/>
            <pc:sldMk cId="2303014870" sldId="287"/>
            <ac:spMk id="61" creationId="{5866B315-E8EC-4D28-8950-EAC78A274780}"/>
          </ac:spMkLst>
        </pc:spChg>
        <pc:spChg chg="del">
          <ac:chgData name="Emilio Pugnaloni" userId="b60558b552259579" providerId="LiveId" clId="{3A299422-7312-4AC2-BDE4-BA4D58C03FE5}" dt="2021-04-19T23:29:03.422" v="3939" actId="478"/>
          <ac:spMkLst>
            <pc:docMk/>
            <pc:sldMk cId="2303014870" sldId="287"/>
            <ac:spMk id="62" creationId="{64127E49-A6AD-42E8-8A29-59DE52F4E53E}"/>
          </ac:spMkLst>
        </pc:spChg>
      </pc:sldChg>
      <pc:sldChg chg="new del">
        <pc:chgData name="Emilio Pugnaloni" userId="b60558b552259579" providerId="LiveId" clId="{3A299422-7312-4AC2-BDE4-BA4D58C03FE5}" dt="2021-04-19T23:58:45.739" v="4902" actId="47"/>
        <pc:sldMkLst>
          <pc:docMk/>
          <pc:sldMk cId="856447525" sldId="288"/>
        </pc:sldMkLst>
      </pc:sldChg>
      <pc:sldChg chg="addSp delSp modSp add mod">
        <pc:chgData name="Emilio Pugnaloni" userId="b60558b552259579" providerId="LiveId" clId="{3A299422-7312-4AC2-BDE4-BA4D58C03FE5}" dt="2021-04-20T00:43:54.395" v="5893"/>
        <pc:sldMkLst>
          <pc:docMk/>
          <pc:sldMk cId="1124333645" sldId="288"/>
        </pc:sldMkLst>
        <pc:spChg chg="add mod">
          <ac:chgData name="Emilio Pugnaloni" userId="b60558b552259579" providerId="LiveId" clId="{3A299422-7312-4AC2-BDE4-BA4D58C03FE5}" dt="2021-04-20T00:43:54.395" v="5893"/>
          <ac:spMkLst>
            <pc:docMk/>
            <pc:sldMk cId="1124333645" sldId="288"/>
            <ac:spMk id="30" creationId="{B43746D1-1C66-4712-9FC1-FC2EAECBC330}"/>
          </ac:spMkLst>
        </pc:spChg>
        <pc:spChg chg="add mod">
          <ac:chgData name="Emilio Pugnaloni" userId="b60558b552259579" providerId="LiveId" clId="{3A299422-7312-4AC2-BDE4-BA4D58C03FE5}" dt="2021-04-20T00:43:54.395" v="5893"/>
          <ac:spMkLst>
            <pc:docMk/>
            <pc:sldMk cId="1124333645" sldId="288"/>
            <ac:spMk id="31" creationId="{C78B2344-3F98-46DD-B51E-19CDBA5EE3A1}"/>
          </ac:spMkLst>
        </pc:spChg>
        <pc:spChg chg="add mod">
          <ac:chgData name="Emilio Pugnaloni" userId="b60558b552259579" providerId="LiveId" clId="{3A299422-7312-4AC2-BDE4-BA4D58C03FE5}" dt="2021-04-20T00:43:54.395" v="5893"/>
          <ac:spMkLst>
            <pc:docMk/>
            <pc:sldMk cId="1124333645" sldId="288"/>
            <ac:spMk id="34" creationId="{44B54549-C9AC-4754-A1AC-6153EDD5FCB7}"/>
          </ac:spMkLst>
        </pc:spChg>
        <pc:spChg chg="del">
          <ac:chgData name="Emilio Pugnaloni" userId="b60558b552259579" providerId="LiveId" clId="{3A299422-7312-4AC2-BDE4-BA4D58C03FE5}" dt="2021-04-20T00:43:53.082" v="5892" actId="478"/>
          <ac:spMkLst>
            <pc:docMk/>
            <pc:sldMk cId="1124333645" sldId="288"/>
            <ac:spMk id="35" creationId="{A5FE8AC2-A153-466D-B5A7-6494F1047E90}"/>
          </ac:spMkLst>
        </pc:spChg>
        <pc:spChg chg="del">
          <ac:chgData name="Emilio Pugnaloni" userId="b60558b552259579" providerId="LiveId" clId="{3A299422-7312-4AC2-BDE4-BA4D58C03FE5}" dt="2021-04-20T00:43:53.082" v="5892" actId="478"/>
          <ac:spMkLst>
            <pc:docMk/>
            <pc:sldMk cId="1124333645" sldId="288"/>
            <ac:spMk id="36" creationId="{FFDA11EF-07C1-4664-BD35-046A500EDA98}"/>
          </ac:spMkLst>
        </pc:spChg>
        <pc:spChg chg="add mod">
          <ac:chgData name="Emilio Pugnaloni" userId="b60558b552259579" providerId="LiveId" clId="{3A299422-7312-4AC2-BDE4-BA4D58C03FE5}" dt="2021-04-20T00:43:54.395" v="5893"/>
          <ac:spMkLst>
            <pc:docMk/>
            <pc:sldMk cId="1124333645" sldId="288"/>
            <ac:spMk id="37" creationId="{AB91EB4E-131E-4481-9981-B9A06A002841}"/>
          </ac:spMkLst>
        </pc:spChg>
        <pc:spChg chg="add mod">
          <ac:chgData name="Emilio Pugnaloni" userId="b60558b552259579" providerId="LiveId" clId="{3A299422-7312-4AC2-BDE4-BA4D58C03FE5}" dt="2021-04-20T00:43:54.395" v="5893"/>
          <ac:spMkLst>
            <pc:docMk/>
            <pc:sldMk cId="1124333645" sldId="288"/>
            <ac:spMk id="39" creationId="{1D681D43-07DF-45A3-87E1-DB1045E343E4}"/>
          </ac:spMkLst>
        </pc:spChg>
        <pc:spChg chg="add mod">
          <ac:chgData name="Emilio Pugnaloni" userId="b60558b552259579" providerId="LiveId" clId="{3A299422-7312-4AC2-BDE4-BA4D58C03FE5}" dt="2021-04-20T00:43:54.395" v="5893"/>
          <ac:spMkLst>
            <pc:docMk/>
            <pc:sldMk cId="1124333645" sldId="288"/>
            <ac:spMk id="40" creationId="{194A4224-26A3-4A90-A93D-99C6F02F9CC5}"/>
          </ac:spMkLst>
        </pc:spChg>
        <pc:spChg chg="del">
          <ac:chgData name="Emilio Pugnaloni" userId="b60558b552259579" providerId="LiveId" clId="{3A299422-7312-4AC2-BDE4-BA4D58C03FE5}" dt="2021-04-20T00:43:53.082" v="5892" actId="478"/>
          <ac:spMkLst>
            <pc:docMk/>
            <pc:sldMk cId="1124333645" sldId="288"/>
            <ac:spMk id="41" creationId="{E4C8FEFB-328B-423E-87F8-825909D9409F}"/>
          </ac:spMkLst>
        </pc:spChg>
        <pc:spChg chg="del">
          <ac:chgData name="Emilio Pugnaloni" userId="b60558b552259579" providerId="LiveId" clId="{3A299422-7312-4AC2-BDE4-BA4D58C03FE5}" dt="2021-04-20T00:43:53.082" v="5892" actId="478"/>
          <ac:spMkLst>
            <pc:docMk/>
            <pc:sldMk cId="1124333645" sldId="288"/>
            <ac:spMk id="42" creationId="{61E177CD-1C16-4F49-BC9E-3D097AA2DD89}"/>
          </ac:spMkLst>
        </pc:spChg>
        <pc:spChg chg="del">
          <ac:chgData name="Emilio Pugnaloni" userId="b60558b552259579" providerId="LiveId" clId="{3A299422-7312-4AC2-BDE4-BA4D58C03FE5}" dt="2021-04-20T00:43:53.082" v="5892" actId="478"/>
          <ac:spMkLst>
            <pc:docMk/>
            <pc:sldMk cId="1124333645" sldId="288"/>
            <ac:spMk id="43" creationId="{86245D87-CCB3-4599-9F5F-69C83F6FC86B}"/>
          </ac:spMkLst>
        </pc:spChg>
        <pc:spChg chg="add mod">
          <ac:chgData name="Emilio Pugnaloni" userId="b60558b552259579" providerId="LiveId" clId="{3A299422-7312-4AC2-BDE4-BA4D58C03FE5}" dt="2021-04-20T00:43:54.395" v="5893"/>
          <ac:spMkLst>
            <pc:docMk/>
            <pc:sldMk cId="1124333645" sldId="288"/>
            <ac:spMk id="44" creationId="{D680AC8E-1E33-4710-A6D2-B6E646CE9A13}"/>
          </ac:spMkLst>
        </pc:spChg>
        <pc:spChg chg="add mod">
          <ac:chgData name="Emilio Pugnaloni" userId="b60558b552259579" providerId="LiveId" clId="{3A299422-7312-4AC2-BDE4-BA4D58C03FE5}" dt="2021-04-20T00:43:54.395" v="5893"/>
          <ac:spMkLst>
            <pc:docMk/>
            <pc:sldMk cId="1124333645" sldId="288"/>
            <ac:spMk id="45" creationId="{E3DBA733-097C-4B4A-BEC3-DD402EF31679}"/>
          </ac:spMkLst>
        </pc:spChg>
        <pc:spChg chg="add mod">
          <ac:chgData name="Emilio Pugnaloni" userId="b60558b552259579" providerId="LiveId" clId="{3A299422-7312-4AC2-BDE4-BA4D58C03FE5}" dt="2021-04-20T00:43:54.395" v="5893"/>
          <ac:spMkLst>
            <pc:docMk/>
            <pc:sldMk cId="1124333645" sldId="288"/>
            <ac:spMk id="46" creationId="{110D7AE7-D06B-4C65-969B-C33B63236FB2}"/>
          </ac:spMkLst>
        </pc:spChg>
        <pc:spChg chg="add mod">
          <ac:chgData name="Emilio Pugnaloni" userId="b60558b552259579" providerId="LiveId" clId="{3A299422-7312-4AC2-BDE4-BA4D58C03FE5}" dt="2021-04-20T00:43:54.395" v="5893"/>
          <ac:spMkLst>
            <pc:docMk/>
            <pc:sldMk cId="1124333645" sldId="288"/>
            <ac:spMk id="47" creationId="{776CACF4-2218-44E9-9820-D9C888124026}"/>
          </ac:spMkLst>
        </pc:spChg>
        <pc:spChg chg="add mod">
          <ac:chgData name="Emilio Pugnaloni" userId="b60558b552259579" providerId="LiveId" clId="{3A299422-7312-4AC2-BDE4-BA4D58C03FE5}" dt="2021-04-20T00:43:54.395" v="5893"/>
          <ac:spMkLst>
            <pc:docMk/>
            <pc:sldMk cId="1124333645" sldId="288"/>
            <ac:spMk id="48" creationId="{9CCA9BCF-9C95-4218-8D11-1E148B566BC5}"/>
          </ac:spMkLst>
        </pc:spChg>
        <pc:spChg chg="del">
          <ac:chgData name="Emilio Pugnaloni" userId="b60558b552259579" providerId="LiveId" clId="{3A299422-7312-4AC2-BDE4-BA4D58C03FE5}" dt="2021-04-20T00:43:53.082" v="5892" actId="478"/>
          <ac:spMkLst>
            <pc:docMk/>
            <pc:sldMk cId="1124333645" sldId="288"/>
            <ac:spMk id="49" creationId="{A54EBCBE-6AE9-48FC-A115-438C7895F740}"/>
          </ac:spMkLst>
        </pc:spChg>
        <pc:spChg chg="del">
          <ac:chgData name="Emilio Pugnaloni" userId="b60558b552259579" providerId="LiveId" clId="{3A299422-7312-4AC2-BDE4-BA4D58C03FE5}" dt="2021-04-20T00:43:53.082" v="5892" actId="478"/>
          <ac:spMkLst>
            <pc:docMk/>
            <pc:sldMk cId="1124333645" sldId="288"/>
            <ac:spMk id="50" creationId="{29261D98-55C8-444A-9D82-11E1D5011B19}"/>
          </ac:spMkLst>
        </pc:spChg>
        <pc:spChg chg="del">
          <ac:chgData name="Emilio Pugnaloni" userId="b60558b552259579" providerId="LiveId" clId="{3A299422-7312-4AC2-BDE4-BA4D58C03FE5}" dt="2021-04-20T00:43:53.082" v="5892" actId="478"/>
          <ac:spMkLst>
            <pc:docMk/>
            <pc:sldMk cId="1124333645" sldId="288"/>
            <ac:spMk id="51" creationId="{385F071B-172F-4F63-9DE9-96E6DA04BD4E}"/>
          </ac:spMkLst>
        </pc:spChg>
        <pc:spChg chg="del">
          <ac:chgData name="Emilio Pugnaloni" userId="b60558b552259579" providerId="LiveId" clId="{3A299422-7312-4AC2-BDE4-BA4D58C03FE5}" dt="2021-04-20T00:43:53.082" v="5892" actId="478"/>
          <ac:spMkLst>
            <pc:docMk/>
            <pc:sldMk cId="1124333645" sldId="288"/>
            <ac:spMk id="52" creationId="{58BE17CF-FAE7-4B84-86DF-ED0BD4616781}"/>
          </ac:spMkLst>
        </pc:spChg>
        <pc:spChg chg="del">
          <ac:chgData name="Emilio Pugnaloni" userId="b60558b552259579" providerId="LiveId" clId="{3A299422-7312-4AC2-BDE4-BA4D58C03FE5}" dt="2021-04-20T00:43:53.082" v="5892" actId="478"/>
          <ac:spMkLst>
            <pc:docMk/>
            <pc:sldMk cId="1124333645" sldId="288"/>
            <ac:spMk id="53" creationId="{62462222-B370-46FC-B215-4F7A0A8CE15B}"/>
          </ac:spMkLst>
        </pc:spChg>
        <pc:spChg chg="del">
          <ac:chgData name="Emilio Pugnaloni" userId="b60558b552259579" providerId="LiveId" clId="{3A299422-7312-4AC2-BDE4-BA4D58C03FE5}" dt="2021-04-20T00:43:53.082" v="5892" actId="478"/>
          <ac:spMkLst>
            <pc:docMk/>
            <pc:sldMk cId="1124333645" sldId="288"/>
            <ac:spMk id="54" creationId="{1F224D01-567F-4B95-B86B-4AC555DF377E}"/>
          </ac:spMkLst>
        </pc:spChg>
        <pc:spChg chg="del">
          <ac:chgData name="Emilio Pugnaloni" userId="b60558b552259579" providerId="LiveId" clId="{3A299422-7312-4AC2-BDE4-BA4D58C03FE5}" dt="2021-04-20T00:43:53.082" v="5892" actId="478"/>
          <ac:spMkLst>
            <pc:docMk/>
            <pc:sldMk cId="1124333645" sldId="288"/>
            <ac:spMk id="55" creationId="{6E584F6F-F6E7-4FBE-A697-D8142736F2BC}"/>
          </ac:spMkLst>
        </pc:spChg>
        <pc:spChg chg="del">
          <ac:chgData name="Emilio Pugnaloni" userId="b60558b552259579" providerId="LiveId" clId="{3A299422-7312-4AC2-BDE4-BA4D58C03FE5}" dt="2021-04-20T00:43:53.082" v="5892" actId="478"/>
          <ac:spMkLst>
            <pc:docMk/>
            <pc:sldMk cId="1124333645" sldId="288"/>
            <ac:spMk id="56" creationId="{666D1B9A-BF50-4540-91E6-D0E3D5D108BC}"/>
          </ac:spMkLst>
        </pc:spChg>
        <pc:spChg chg="add mod">
          <ac:chgData name="Emilio Pugnaloni" userId="b60558b552259579" providerId="LiveId" clId="{3A299422-7312-4AC2-BDE4-BA4D58C03FE5}" dt="2021-04-20T00:43:54.395" v="5893"/>
          <ac:spMkLst>
            <pc:docMk/>
            <pc:sldMk cId="1124333645" sldId="288"/>
            <ac:spMk id="57" creationId="{C6946E1D-775E-4A7E-8872-03144DE8CF65}"/>
          </ac:spMkLst>
        </pc:spChg>
        <pc:spChg chg="add mod">
          <ac:chgData name="Emilio Pugnaloni" userId="b60558b552259579" providerId="LiveId" clId="{3A299422-7312-4AC2-BDE4-BA4D58C03FE5}" dt="2021-04-20T00:43:54.395" v="5893"/>
          <ac:spMkLst>
            <pc:docMk/>
            <pc:sldMk cId="1124333645" sldId="288"/>
            <ac:spMk id="58" creationId="{65A9F69B-6581-43CD-A1DD-D9E4BB5243ED}"/>
          </ac:spMkLst>
        </pc:spChg>
        <pc:spChg chg="del">
          <ac:chgData name="Emilio Pugnaloni" userId="b60558b552259579" providerId="LiveId" clId="{3A299422-7312-4AC2-BDE4-BA4D58C03FE5}" dt="2021-04-20T00:43:53.082" v="5892" actId="478"/>
          <ac:spMkLst>
            <pc:docMk/>
            <pc:sldMk cId="1124333645" sldId="288"/>
            <ac:spMk id="59" creationId="{20892EE9-9E0C-4597-AD4D-1B2925F288F1}"/>
          </ac:spMkLst>
        </pc:spChg>
        <pc:spChg chg="del">
          <ac:chgData name="Emilio Pugnaloni" userId="b60558b552259579" providerId="LiveId" clId="{3A299422-7312-4AC2-BDE4-BA4D58C03FE5}" dt="2021-04-20T00:43:53.082" v="5892" actId="478"/>
          <ac:spMkLst>
            <pc:docMk/>
            <pc:sldMk cId="1124333645" sldId="288"/>
            <ac:spMk id="60" creationId="{8E92DE64-A09A-4553-A584-780BD3146114}"/>
          </ac:spMkLst>
        </pc:spChg>
        <pc:spChg chg="del">
          <ac:chgData name="Emilio Pugnaloni" userId="b60558b552259579" providerId="LiveId" clId="{3A299422-7312-4AC2-BDE4-BA4D58C03FE5}" dt="2021-04-20T00:43:53.082" v="5892" actId="478"/>
          <ac:spMkLst>
            <pc:docMk/>
            <pc:sldMk cId="1124333645" sldId="288"/>
            <ac:spMk id="61" creationId="{5866B315-E8EC-4D28-8950-EAC78A274780}"/>
          </ac:spMkLst>
        </pc:spChg>
        <pc:spChg chg="del">
          <ac:chgData name="Emilio Pugnaloni" userId="b60558b552259579" providerId="LiveId" clId="{3A299422-7312-4AC2-BDE4-BA4D58C03FE5}" dt="2021-04-20T00:43:53.082" v="5892" actId="478"/>
          <ac:spMkLst>
            <pc:docMk/>
            <pc:sldMk cId="1124333645" sldId="288"/>
            <ac:spMk id="62" creationId="{64127E49-A6AD-42E8-8A29-59DE52F4E53E}"/>
          </ac:spMkLst>
        </pc:spChg>
        <pc:spChg chg="add mod">
          <ac:chgData name="Emilio Pugnaloni" userId="b60558b552259579" providerId="LiveId" clId="{3A299422-7312-4AC2-BDE4-BA4D58C03FE5}" dt="2021-04-20T00:43:54.395" v="5893"/>
          <ac:spMkLst>
            <pc:docMk/>
            <pc:sldMk cId="1124333645" sldId="288"/>
            <ac:spMk id="63" creationId="{11814A5A-F7D8-4866-8373-E02E16994E2A}"/>
          </ac:spMkLst>
        </pc:spChg>
        <pc:spChg chg="add mod">
          <ac:chgData name="Emilio Pugnaloni" userId="b60558b552259579" providerId="LiveId" clId="{3A299422-7312-4AC2-BDE4-BA4D58C03FE5}" dt="2021-04-20T00:43:54.395" v="5893"/>
          <ac:spMkLst>
            <pc:docMk/>
            <pc:sldMk cId="1124333645" sldId="288"/>
            <ac:spMk id="64" creationId="{62B4F760-DE15-4636-B995-579526519A98}"/>
          </ac:spMkLst>
        </pc:spChg>
        <pc:spChg chg="add mod">
          <ac:chgData name="Emilio Pugnaloni" userId="b60558b552259579" providerId="LiveId" clId="{3A299422-7312-4AC2-BDE4-BA4D58C03FE5}" dt="2021-04-20T00:43:54.395" v="5893"/>
          <ac:spMkLst>
            <pc:docMk/>
            <pc:sldMk cId="1124333645" sldId="288"/>
            <ac:spMk id="65" creationId="{DF66DBD1-9300-4147-BA8E-DA92F6277CD7}"/>
          </ac:spMkLst>
        </pc:spChg>
        <pc:spChg chg="add mod">
          <ac:chgData name="Emilio Pugnaloni" userId="b60558b552259579" providerId="LiveId" clId="{3A299422-7312-4AC2-BDE4-BA4D58C03FE5}" dt="2021-04-20T00:43:54.395" v="5893"/>
          <ac:spMkLst>
            <pc:docMk/>
            <pc:sldMk cId="1124333645" sldId="288"/>
            <ac:spMk id="66" creationId="{DA5DEFB2-1152-41E1-8D2F-D1D41D97F781}"/>
          </ac:spMkLst>
        </pc:spChg>
        <pc:cxnChg chg="add mod">
          <ac:chgData name="Emilio Pugnaloni" userId="b60558b552259579" providerId="LiveId" clId="{3A299422-7312-4AC2-BDE4-BA4D58C03FE5}" dt="2021-04-20T00:43:54.395" v="5893"/>
          <ac:cxnSpMkLst>
            <pc:docMk/>
            <pc:sldMk cId="1124333645" sldId="288"/>
            <ac:cxnSpMk id="33" creationId="{CCCFD597-FAF9-445B-B9CD-45C265DD679E}"/>
          </ac:cxnSpMkLst>
        </pc:cxnChg>
      </pc:sldChg>
      <pc:sldChg chg="addSp delSp modSp add mod">
        <pc:chgData name="Emilio Pugnaloni" userId="b60558b552259579" providerId="LiveId" clId="{3A299422-7312-4AC2-BDE4-BA4D58C03FE5}" dt="2021-04-20T00:40:48.801" v="5882" actId="478"/>
        <pc:sldMkLst>
          <pc:docMk/>
          <pc:sldMk cId="2072744939" sldId="289"/>
        </pc:sldMkLst>
        <pc:spChg chg="del">
          <ac:chgData name="Emilio Pugnaloni" userId="b60558b552259579" providerId="LiveId" clId="{3A299422-7312-4AC2-BDE4-BA4D58C03FE5}" dt="2021-04-20T00:02:04.954" v="4912" actId="478"/>
          <ac:spMkLst>
            <pc:docMk/>
            <pc:sldMk cId="2072744939" sldId="289"/>
            <ac:spMk id="2" creationId="{73C3796D-0960-48EE-89C5-632539BF00DD}"/>
          </ac:spMkLst>
        </pc:spChg>
        <pc:spChg chg="add mod">
          <ac:chgData name="Emilio Pugnaloni" userId="b60558b552259579" providerId="LiveId" clId="{3A299422-7312-4AC2-BDE4-BA4D58C03FE5}" dt="2021-04-20T00:40:03.293" v="5880" actId="113"/>
          <ac:spMkLst>
            <pc:docMk/>
            <pc:sldMk cId="2072744939" sldId="289"/>
            <ac:spMk id="3" creationId="{82850B1D-95D7-4075-B2C4-0B9CB1672CD9}"/>
          </ac:spMkLst>
        </pc:spChg>
        <pc:spChg chg="add del mod">
          <ac:chgData name="Emilio Pugnaloni" userId="b60558b552259579" providerId="LiveId" clId="{3A299422-7312-4AC2-BDE4-BA4D58C03FE5}" dt="2021-04-20T00:40:48.801" v="5882" actId="478"/>
          <ac:spMkLst>
            <pc:docMk/>
            <pc:sldMk cId="2072744939" sldId="289"/>
            <ac:spMk id="7" creationId="{3966EEFC-7BD6-405C-BE73-175BCEB15EBF}"/>
          </ac:spMkLst>
        </pc:spChg>
        <pc:spChg chg="del">
          <ac:chgData name="Emilio Pugnaloni" userId="b60558b552259579" providerId="LiveId" clId="{3A299422-7312-4AC2-BDE4-BA4D58C03FE5}" dt="2021-04-20T00:02:04.954" v="4912" actId="478"/>
          <ac:spMkLst>
            <pc:docMk/>
            <pc:sldMk cId="2072744939" sldId="289"/>
            <ac:spMk id="9" creationId="{E1B501B6-B508-4AA6-A551-33DA8046A1FE}"/>
          </ac:spMkLst>
        </pc:spChg>
        <pc:spChg chg="add mod ord">
          <ac:chgData name="Emilio Pugnaloni" userId="b60558b552259579" providerId="LiveId" clId="{3A299422-7312-4AC2-BDE4-BA4D58C03FE5}" dt="2021-04-20T00:39:56.279" v="5879" actId="208"/>
          <ac:spMkLst>
            <pc:docMk/>
            <pc:sldMk cId="2072744939" sldId="289"/>
            <ac:spMk id="13" creationId="{024F87BE-348B-4780-86E6-4299E63D3997}"/>
          </ac:spMkLst>
        </pc:spChg>
        <pc:spChg chg="del">
          <ac:chgData name="Emilio Pugnaloni" userId="b60558b552259579" providerId="LiveId" clId="{3A299422-7312-4AC2-BDE4-BA4D58C03FE5}" dt="2021-04-20T00:02:08.577" v="4913" actId="478"/>
          <ac:spMkLst>
            <pc:docMk/>
            <pc:sldMk cId="2072744939" sldId="289"/>
            <ac:spMk id="16" creationId="{BA70EA9B-4C44-498F-A156-3B268C950579}"/>
          </ac:spMkLst>
        </pc:spChg>
        <pc:spChg chg="del">
          <ac:chgData name="Emilio Pugnaloni" userId="b60558b552259579" providerId="LiveId" clId="{3A299422-7312-4AC2-BDE4-BA4D58C03FE5}" dt="2021-04-20T00:02:04.954" v="4912" actId="478"/>
          <ac:spMkLst>
            <pc:docMk/>
            <pc:sldMk cId="2072744939" sldId="289"/>
            <ac:spMk id="32" creationId="{F1CED43A-7694-415C-A719-46F0007B9006}"/>
          </ac:spMkLst>
        </pc:spChg>
        <pc:spChg chg="add del mod">
          <ac:chgData name="Emilio Pugnaloni" userId="b60558b552259579" providerId="LiveId" clId="{3A299422-7312-4AC2-BDE4-BA4D58C03FE5}" dt="2021-04-20T00:40:48.801" v="5882" actId="478"/>
          <ac:spMkLst>
            <pc:docMk/>
            <pc:sldMk cId="2072744939" sldId="289"/>
            <ac:spMk id="33" creationId="{5DD6D70B-76A6-4245-8E17-0BD02B8363D8}"/>
          </ac:spMkLst>
        </pc:spChg>
        <pc:spChg chg="add del mod">
          <ac:chgData name="Emilio Pugnaloni" userId="b60558b552259579" providerId="LiveId" clId="{3A299422-7312-4AC2-BDE4-BA4D58C03FE5}" dt="2021-04-20T00:40:48.801" v="5882" actId="478"/>
          <ac:spMkLst>
            <pc:docMk/>
            <pc:sldMk cId="2072744939" sldId="289"/>
            <ac:spMk id="34" creationId="{6583B345-1525-411A-B352-A694DC3ED393}"/>
          </ac:spMkLst>
        </pc:spChg>
        <pc:spChg chg="del">
          <ac:chgData name="Emilio Pugnaloni" userId="b60558b552259579" providerId="LiveId" clId="{3A299422-7312-4AC2-BDE4-BA4D58C03FE5}" dt="2021-04-20T00:02:04.954" v="4912" actId="478"/>
          <ac:spMkLst>
            <pc:docMk/>
            <pc:sldMk cId="2072744939" sldId="289"/>
            <ac:spMk id="35" creationId="{A5FE8AC2-A153-466D-B5A7-6494F1047E90}"/>
          </ac:spMkLst>
        </pc:spChg>
        <pc:spChg chg="del">
          <ac:chgData name="Emilio Pugnaloni" userId="b60558b552259579" providerId="LiveId" clId="{3A299422-7312-4AC2-BDE4-BA4D58C03FE5}" dt="2021-04-20T00:02:04.954" v="4912" actId="478"/>
          <ac:spMkLst>
            <pc:docMk/>
            <pc:sldMk cId="2072744939" sldId="289"/>
            <ac:spMk id="36" creationId="{FFDA11EF-07C1-4664-BD35-046A500EDA98}"/>
          </ac:spMkLst>
        </pc:spChg>
        <pc:spChg chg="add del mod">
          <ac:chgData name="Emilio Pugnaloni" userId="b60558b552259579" providerId="LiveId" clId="{3A299422-7312-4AC2-BDE4-BA4D58C03FE5}" dt="2021-04-20T00:40:48.801" v="5882" actId="478"/>
          <ac:spMkLst>
            <pc:docMk/>
            <pc:sldMk cId="2072744939" sldId="289"/>
            <ac:spMk id="37" creationId="{D00F04C8-D211-43D0-A25B-186C6B1AF701}"/>
          </ac:spMkLst>
        </pc:spChg>
        <pc:spChg chg="add del mod">
          <ac:chgData name="Emilio Pugnaloni" userId="b60558b552259579" providerId="LiveId" clId="{3A299422-7312-4AC2-BDE4-BA4D58C03FE5}" dt="2021-04-20T00:40:48.801" v="5882" actId="478"/>
          <ac:spMkLst>
            <pc:docMk/>
            <pc:sldMk cId="2072744939" sldId="289"/>
            <ac:spMk id="39" creationId="{E087EF3B-EE7D-4651-B190-E29D76E150BE}"/>
          </ac:spMkLst>
        </pc:spChg>
        <pc:spChg chg="del">
          <ac:chgData name="Emilio Pugnaloni" userId="b60558b552259579" providerId="LiveId" clId="{3A299422-7312-4AC2-BDE4-BA4D58C03FE5}" dt="2021-04-20T00:02:04.954" v="4912" actId="478"/>
          <ac:spMkLst>
            <pc:docMk/>
            <pc:sldMk cId="2072744939" sldId="289"/>
            <ac:spMk id="41" creationId="{E4C8FEFB-328B-423E-87F8-825909D9409F}"/>
          </ac:spMkLst>
        </pc:spChg>
        <pc:spChg chg="del">
          <ac:chgData name="Emilio Pugnaloni" userId="b60558b552259579" providerId="LiveId" clId="{3A299422-7312-4AC2-BDE4-BA4D58C03FE5}" dt="2021-04-20T00:02:04.954" v="4912" actId="478"/>
          <ac:spMkLst>
            <pc:docMk/>
            <pc:sldMk cId="2072744939" sldId="289"/>
            <ac:spMk id="42" creationId="{61E177CD-1C16-4F49-BC9E-3D097AA2DD89}"/>
          </ac:spMkLst>
        </pc:spChg>
        <pc:spChg chg="del">
          <ac:chgData name="Emilio Pugnaloni" userId="b60558b552259579" providerId="LiveId" clId="{3A299422-7312-4AC2-BDE4-BA4D58C03FE5}" dt="2021-04-20T00:02:04.954" v="4912" actId="478"/>
          <ac:spMkLst>
            <pc:docMk/>
            <pc:sldMk cId="2072744939" sldId="289"/>
            <ac:spMk id="43" creationId="{86245D87-CCB3-4599-9F5F-69C83F6FC86B}"/>
          </ac:spMkLst>
        </pc:spChg>
        <pc:spChg chg="del">
          <ac:chgData name="Emilio Pugnaloni" userId="b60558b552259579" providerId="LiveId" clId="{3A299422-7312-4AC2-BDE4-BA4D58C03FE5}" dt="2021-04-20T00:02:04.954" v="4912" actId="478"/>
          <ac:spMkLst>
            <pc:docMk/>
            <pc:sldMk cId="2072744939" sldId="289"/>
            <ac:spMk id="49" creationId="{A54EBCBE-6AE9-48FC-A115-438C7895F740}"/>
          </ac:spMkLst>
        </pc:spChg>
        <pc:spChg chg="del">
          <ac:chgData name="Emilio Pugnaloni" userId="b60558b552259579" providerId="LiveId" clId="{3A299422-7312-4AC2-BDE4-BA4D58C03FE5}" dt="2021-04-20T00:02:04.954" v="4912" actId="478"/>
          <ac:spMkLst>
            <pc:docMk/>
            <pc:sldMk cId="2072744939" sldId="289"/>
            <ac:spMk id="50" creationId="{29261D98-55C8-444A-9D82-11E1D5011B19}"/>
          </ac:spMkLst>
        </pc:spChg>
        <pc:spChg chg="del">
          <ac:chgData name="Emilio Pugnaloni" userId="b60558b552259579" providerId="LiveId" clId="{3A299422-7312-4AC2-BDE4-BA4D58C03FE5}" dt="2021-04-20T00:02:04.954" v="4912" actId="478"/>
          <ac:spMkLst>
            <pc:docMk/>
            <pc:sldMk cId="2072744939" sldId="289"/>
            <ac:spMk id="51" creationId="{385F071B-172F-4F63-9DE9-96E6DA04BD4E}"/>
          </ac:spMkLst>
        </pc:spChg>
        <pc:spChg chg="del">
          <ac:chgData name="Emilio Pugnaloni" userId="b60558b552259579" providerId="LiveId" clId="{3A299422-7312-4AC2-BDE4-BA4D58C03FE5}" dt="2021-04-20T00:02:04.954" v="4912" actId="478"/>
          <ac:spMkLst>
            <pc:docMk/>
            <pc:sldMk cId="2072744939" sldId="289"/>
            <ac:spMk id="52" creationId="{58BE17CF-FAE7-4B84-86DF-ED0BD4616781}"/>
          </ac:spMkLst>
        </pc:spChg>
        <pc:spChg chg="del">
          <ac:chgData name="Emilio Pugnaloni" userId="b60558b552259579" providerId="LiveId" clId="{3A299422-7312-4AC2-BDE4-BA4D58C03FE5}" dt="2021-04-20T00:02:04.954" v="4912" actId="478"/>
          <ac:spMkLst>
            <pc:docMk/>
            <pc:sldMk cId="2072744939" sldId="289"/>
            <ac:spMk id="53" creationId="{62462222-B370-46FC-B215-4F7A0A8CE15B}"/>
          </ac:spMkLst>
        </pc:spChg>
        <pc:spChg chg="del">
          <ac:chgData name="Emilio Pugnaloni" userId="b60558b552259579" providerId="LiveId" clId="{3A299422-7312-4AC2-BDE4-BA4D58C03FE5}" dt="2021-04-20T00:02:04.954" v="4912" actId="478"/>
          <ac:spMkLst>
            <pc:docMk/>
            <pc:sldMk cId="2072744939" sldId="289"/>
            <ac:spMk id="54" creationId="{1F224D01-567F-4B95-B86B-4AC555DF377E}"/>
          </ac:spMkLst>
        </pc:spChg>
        <pc:spChg chg="del">
          <ac:chgData name="Emilio Pugnaloni" userId="b60558b552259579" providerId="LiveId" clId="{3A299422-7312-4AC2-BDE4-BA4D58C03FE5}" dt="2021-04-20T00:02:04.954" v="4912" actId="478"/>
          <ac:spMkLst>
            <pc:docMk/>
            <pc:sldMk cId="2072744939" sldId="289"/>
            <ac:spMk id="55" creationId="{6E584F6F-F6E7-4FBE-A697-D8142736F2BC}"/>
          </ac:spMkLst>
        </pc:spChg>
        <pc:spChg chg="del">
          <ac:chgData name="Emilio Pugnaloni" userId="b60558b552259579" providerId="LiveId" clId="{3A299422-7312-4AC2-BDE4-BA4D58C03FE5}" dt="2021-04-20T00:02:04.954" v="4912" actId="478"/>
          <ac:spMkLst>
            <pc:docMk/>
            <pc:sldMk cId="2072744939" sldId="289"/>
            <ac:spMk id="56" creationId="{666D1B9A-BF50-4540-91E6-D0E3D5D108BC}"/>
          </ac:spMkLst>
        </pc:spChg>
        <pc:spChg chg="del">
          <ac:chgData name="Emilio Pugnaloni" userId="b60558b552259579" providerId="LiveId" clId="{3A299422-7312-4AC2-BDE4-BA4D58C03FE5}" dt="2021-04-20T00:02:04.954" v="4912" actId="478"/>
          <ac:spMkLst>
            <pc:docMk/>
            <pc:sldMk cId="2072744939" sldId="289"/>
            <ac:spMk id="59" creationId="{20892EE9-9E0C-4597-AD4D-1B2925F288F1}"/>
          </ac:spMkLst>
        </pc:spChg>
        <pc:spChg chg="del">
          <ac:chgData name="Emilio Pugnaloni" userId="b60558b552259579" providerId="LiveId" clId="{3A299422-7312-4AC2-BDE4-BA4D58C03FE5}" dt="2021-04-20T00:02:04.954" v="4912" actId="478"/>
          <ac:spMkLst>
            <pc:docMk/>
            <pc:sldMk cId="2072744939" sldId="289"/>
            <ac:spMk id="60" creationId="{8E92DE64-A09A-4553-A584-780BD3146114}"/>
          </ac:spMkLst>
        </pc:spChg>
        <pc:spChg chg="del">
          <ac:chgData name="Emilio Pugnaloni" userId="b60558b552259579" providerId="LiveId" clId="{3A299422-7312-4AC2-BDE4-BA4D58C03FE5}" dt="2021-04-20T00:02:04.954" v="4912" actId="478"/>
          <ac:spMkLst>
            <pc:docMk/>
            <pc:sldMk cId="2072744939" sldId="289"/>
            <ac:spMk id="61" creationId="{5866B315-E8EC-4D28-8950-EAC78A274780}"/>
          </ac:spMkLst>
        </pc:spChg>
        <pc:spChg chg="del">
          <ac:chgData name="Emilio Pugnaloni" userId="b60558b552259579" providerId="LiveId" clId="{3A299422-7312-4AC2-BDE4-BA4D58C03FE5}" dt="2021-04-20T00:02:04.954" v="4912" actId="478"/>
          <ac:spMkLst>
            <pc:docMk/>
            <pc:sldMk cId="2072744939" sldId="289"/>
            <ac:spMk id="62" creationId="{64127E49-A6AD-42E8-8A29-59DE52F4E53E}"/>
          </ac:spMkLst>
        </pc:spChg>
        <pc:cxnChg chg="add del mod">
          <ac:chgData name="Emilio Pugnaloni" userId="b60558b552259579" providerId="LiveId" clId="{3A299422-7312-4AC2-BDE4-BA4D58C03FE5}" dt="2021-04-20T00:40:48.801" v="5882" actId="478"/>
          <ac:cxnSpMkLst>
            <pc:docMk/>
            <pc:sldMk cId="2072744939" sldId="289"/>
            <ac:cxnSpMk id="11" creationId="{A6C00133-2FA1-4E05-BFD3-CF16C248D039}"/>
          </ac:cxnSpMkLst>
        </pc:cxnChg>
        <pc:cxnChg chg="del">
          <ac:chgData name="Emilio Pugnaloni" userId="b60558b552259579" providerId="LiveId" clId="{3A299422-7312-4AC2-BDE4-BA4D58C03FE5}" dt="2021-04-20T00:02:04.954" v="4912" actId="478"/>
          <ac:cxnSpMkLst>
            <pc:docMk/>
            <pc:sldMk cId="2072744939" sldId="289"/>
            <ac:cxnSpMk id="12" creationId="{3FE3165B-0742-44DB-BC1B-76C6BE3FB43F}"/>
          </ac:cxnSpMkLst>
        </pc:cxnChg>
        <pc:cxnChg chg="del">
          <ac:chgData name="Emilio Pugnaloni" userId="b60558b552259579" providerId="LiveId" clId="{3A299422-7312-4AC2-BDE4-BA4D58C03FE5}" dt="2021-04-20T00:02:04.954" v="4912" actId="478"/>
          <ac:cxnSpMkLst>
            <pc:docMk/>
            <pc:sldMk cId="2072744939" sldId="289"/>
            <ac:cxnSpMk id="38" creationId="{63129D61-9569-4B99-BC0B-3C6AE9C8DCED}"/>
          </ac:cxnSpMkLst>
        </pc:cxnChg>
      </pc:sldChg>
      <pc:sldChg chg="delSp add mod">
        <pc:chgData name="Emilio Pugnaloni" userId="b60558b552259579" providerId="LiveId" clId="{3A299422-7312-4AC2-BDE4-BA4D58C03FE5}" dt="2021-04-20T00:40:59.979" v="5885" actId="478"/>
        <pc:sldMkLst>
          <pc:docMk/>
          <pc:sldMk cId="1129194694" sldId="290"/>
        </pc:sldMkLst>
        <pc:spChg chg="del">
          <ac:chgData name="Emilio Pugnaloni" userId="b60558b552259579" providerId="LiveId" clId="{3A299422-7312-4AC2-BDE4-BA4D58C03FE5}" dt="2021-04-20T00:40:58.874" v="5884" actId="478"/>
          <ac:spMkLst>
            <pc:docMk/>
            <pc:sldMk cId="1129194694" sldId="290"/>
            <ac:spMk id="34" creationId="{6583B345-1525-411A-B352-A694DC3ED393}"/>
          </ac:spMkLst>
        </pc:spChg>
        <pc:cxnChg chg="del">
          <ac:chgData name="Emilio Pugnaloni" userId="b60558b552259579" providerId="LiveId" clId="{3A299422-7312-4AC2-BDE4-BA4D58C03FE5}" dt="2021-04-20T00:40:59.979" v="5885" actId="478"/>
          <ac:cxnSpMkLst>
            <pc:docMk/>
            <pc:sldMk cId="1129194694" sldId="290"/>
            <ac:cxnSpMk id="11" creationId="{A6C00133-2FA1-4E05-BFD3-CF16C248D039}"/>
          </ac:cxnSpMkLst>
        </pc:cxnChg>
      </pc:sldChg>
      <pc:sldChg chg="add">
        <pc:chgData name="Emilio Pugnaloni" userId="b60558b552259579" providerId="LiveId" clId="{3A299422-7312-4AC2-BDE4-BA4D58C03FE5}" dt="2021-04-20T00:40:52.348" v="5883" actId="2890"/>
        <pc:sldMkLst>
          <pc:docMk/>
          <pc:sldMk cId="699846997" sldId="291"/>
        </pc:sldMkLst>
      </pc:sldChg>
      <pc:sldChg chg="add del">
        <pc:chgData name="Emilio Pugnaloni" userId="b60558b552259579" providerId="LiveId" clId="{3A299422-7312-4AC2-BDE4-BA4D58C03FE5}" dt="2021-04-20T00:44:21.647" v="5895" actId="47"/>
        <pc:sldMkLst>
          <pc:docMk/>
          <pc:sldMk cId="2868235673" sldId="292"/>
        </pc:sldMkLst>
      </pc:sldChg>
      <pc:sldChg chg="addSp delSp modSp add mod ord">
        <pc:chgData name="Emilio Pugnaloni" userId="b60558b552259579" providerId="LiveId" clId="{3A299422-7312-4AC2-BDE4-BA4D58C03FE5}" dt="2021-04-20T14:07:31.467" v="5949" actId="1076"/>
        <pc:sldMkLst>
          <pc:docMk/>
          <pc:sldMk cId="3281455239" sldId="292"/>
        </pc:sldMkLst>
        <pc:spChg chg="mod">
          <ac:chgData name="Emilio Pugnaloni" userId="b60558b552259579" providerId="LiveId" clId="{3A299422-7312-4AC2-BDE4-BA4D58C03FE5}" dt="2021-04-20T00:45:29.447" v="5942" actId="1076"/>
          <ac:spMkLst>
            <pc:docMk/>
            <pc:sldMk cId="3281455239" sldId="292"/>
            <ac:spMk id="2" creationId="{C25A8265-29E4-4422-B0D9-DAC85149986B}"/>
          </ac:spMkLst>
        </pc:spChg>
        <pc:spChg chg="mod">
          <ac:chgData name="Emilio Pugnaloni" userId="b60558b552259579" providerId="LiveId" clId="{3A299422-7312-4AC2-BDE4-BA4D58C03FE5}" dt="2021-04-20T00:45:29.447" v="5942" actId="1076"/>
          <ac:spMkLst>
            <pc:docMk/>
            <pc:sldMk cId="3281455239" sldId="292"/>
            <ac:spMk id="4" creationId="{B4379972-7CCB-4B2E-B229-EC8D1E65E8E6}"/>
          </ac:spMkLst>
        </pc:spChg>
        <pc:picChg chg="add mod">
          <ac:chgData name="Emilio Pugnaloni" userId="b60558b552259579" providerId="LiveId" clId="{3A299422-7312-4AC2-BDE4-BA4D58C03FE5}" dt="2021-04-20T14:07:31.467" v="5949" actId="1076"/>
          <ac:picMkLst>
            <pc:docMk/>
            <pc:sldMk cId="3281455239" sldId="292"/>
            <ac:picMk id="5" creationId="{085EDAD7-AB35-4463-B9F0-32B2AA378FFA}"/>
          </ac:picMkLst>
        </pc:picChg>
        <pc:picChg chg="del">
          <ac:chgData name="Emilio Pugnaloni" userId="b60558b552259579" providerId="LiveId" clId="{3A299422-7312-4AC2-BDE4-BA4D58C03FE5}" dt="2021-04-20T00:45:18.867" v="5940" actId="478"/>
          <ac:picMkLst>
            <pc:docMk/>
            <pc:sldMk cId="3281455239" sldId="292"/>
            <ac:picMk id="6" creationId="{4984BAEE-8BFE-493F-B58D-5C834336D647}"/>
          </ac:picMkLst>
        </pc:picChg>
      </pc:sldChg>
      <pc:sldChg chg="addSp delSp modSp add mod">
        <pc:chgData name="Emilio Pugnaloni" userId="b60558b552259579" providerId="LiveId" clId="{3A299422-7312-4AC2-BDE4-BA4D58C03FE5}" dt="2021-04-20T14:49:57.023" v="6540" actId="478"/>
        <pc:sldMkLst>
          <pc:docMk/>
          <pc:sldMk cId="1530738213" sldId="293"/>
        </pc:sldMkLst>
        <pc:spChg chg="add mod">
          <ac:chgData name="Emilio Pugnaloni" userId="b60558b552259579" providerId="LiveId" clId="{3A299422-7312-4AC2-BDE4-BA4D58C03FE5}" dt="2021-04-20T14:32:35.888" v="6245" actId="1076"/>
          <ac:spMkLst>
            <pc:docMk/>
            <pc:sldMk cId="1530738213" sldId="293"/>
            <ac:spMk id="2" creationId="{DCF25210-B6C4-47E4-8FE8-6CE45C51E1C0}"/>
          </ac:spMkLst>
        </pc:spChg>
        <pc:spChg chg="del">
          <ac:chgData name="Emilio Pugnaloni" userId="b60558b552259579" providerId="LiveId" clId="{3A299422-7312-4AC2-BDE4-BA4D58C03FE5}" dt="2021-04-20T14:07:27.356" v="5947" actId="478"/>
          <ac:spMkLst>
            <pc:docMk/>
            <pc:sldMk cId="1530738213" sldId="293"/>
            <ac:spMk id="3" creationId="{82850B1D-95D7-4075-B2C4-0B9CB1672CD9}"/>
          </ac:spMkLst>
        </pc:spChg>
        <pc:spChg chg="mod">
          <ac:chgData name="Emilio Pugnaloni" userId="b60558b552259579" providerId="LiveId" clId="{3A299422-7312-4AC2-BDE4-BA4D58C03FE5}" dt="2021-04-20T14:08:07.112" v="5990" actId="14100"/>
          <ac:spMkLst>
            <pc:docMk/>
            <pc:sldMk cId="1530738213" sldId="293"/>
            <ac:spMk id="4" creationId="{ACC470D5-2703-4E89-AB6D-E74ABDB52E5C}"/>
          </ac:spMkLst>
        </pc:spChg>
        <pc:spChg chg="mod">
          <ac:chgData name="Emilio Pugnaloni" userId="b60558b552259579" providerId="LiveId" clId="{3A299422-7312-4AC2-BDE4-BA4D58C03FE5}" dt="2021-04-20T14:08:02.014" v="5988" actId="20577"/>
          <ac:spMkLst>
            <pc:docMk/>
            <pc:sldMk cId="1530738213" sldId="293"/>
            <ac:spMk id="5" creationId="{F9F6AA12-07A0-463A-A8C2-466F79E54F77}"/>
          </ac:spMkLst>
        </pc:spChg>
        <pc:spChg chg="del">
          <ac:chgData name="Emilio Pugnaloni" userId="b60558b552259579" providerId="LiveId" clId="{3A299422-7312-4AC2-BDE4-BA4D58C03FE5}" dt="2021-04-20T14:07:27.356" v="5947" actId="478"/>
          <ac:spMkLst>
            <pc:docMk/>
            <pc:sldMk cId="1530738213" sldId="293"/>
            <ac:spMk id="6" creationId="{F2E9B822-CD7B-4122-B0CA-0BC00E3430E3}"/>
          </ac:spMkLst>
        </pc:spChg>
        <pc:spChg chg="del">
          <ac:chgData name="Emilio Pugnaloni" userId="b60558b552259579" providerId="LiveId" clId="{3A299422-7312-4AC2-BDE4-BA4D58C03FE5}" dt="2021-04-20T14:07:25.247" v="5946" actId="478"/>
          <ac:spMkLst>
            <pc:docMk/>
            <pc:sldMk cId="1530738213" sldId="293"/>
            <ac:spMk id="7" creationId="{3966EEFC-7BD6-405C-BE73-175BCEB15EBF}"/>
          </ac:spMkLst>
        </pc:spChg>
        <pc:spChg chg="del">
          <ac:chgData name="Emilio Pugnaloni" userId="b60558b552259579" providerId="LiveId" clId="{3A299422-7312-4AC2-BDE4-BA4D58C03FE5}" dt="2021-04-20T14:07:25.247" v="5946" actId="478"/>
          <ac:spMkLst>
            <pc:docMk/>
            <pc:sldMk cId="1530738213" sldId="293"/>
            <ac:spMk id="13" creationId="{024F87BE-348B-4780-86E6-4299E63D3997}"/>
          </ac:spMkLst>
        </pc:spChg>
        <pc:spChg chg="add del mod">
          <ac:chgData name="Emilio Pugnaloni" userId="b60558b552259579" providerId="LiveId" clId="{3A299422-7312-4AC2-BDE4-BA4D58C03FE5}" dt="2021-04-20T14:21:54.192" v="6084"/>
          <ac:spMkLst>
            <pc:docMk/>
            <pc:sldMk cId="1530738213" sldId="293"/>
            <ac:spMk id="17" creationId="{4F25E595-F2E2-42DC-9F77-06A2AF1B6D4F}"/>
          </ac:spMkLst>
        </pc:spChg>
        <pc:spChg chg="add del mod">
          <ac:chgData name="Emilio Pugnaloni" userId="b60558b552259579" providerId="LiveId" clId="{3A299422-7312-4AC2-BDE4-BA4D58C03FE5}" dt="2021-04-20T14:49:56.211" v="6539" actId="478"/>
          <ac:spMkLst>
            <pc:docMk/>
            <pc:sldMk cId="1530738213" sldId="293"/>
            <ac:spMk id="18" creationId="{8AB1843C-7DD2-4C4A-B409-3076D2EFFE3B}"/>
          </ac:spMkLst>
        </pc:spChg>
        <pc:spChg chg="del">
          <ac:chgData name="Emilio Pugnaloni" userId="b60558b552259579" providerId="LiveId" clId="{3A299422-7312-4AC2-BDE4-BA4D58C03FE5}" dt="2021-04-20T14:07:25.247" v="5946" actId="478"/>
          <ac:spMkLst>
            <pc:docMk/>
            <pc:sldMk cId="1530738213" sldId="293"/>
            <ac:spMk id="33" creationId="{5DD6D70B-76A6-4245-8E17-0BD02B8363D8}"/>
          </ac:spMkLst>
        </pc:spChg>
        <pc:spChg chg="del">
          <ac:chgData name="Emilio Pugnaloni" userId="b60558b552259579" providerId="LiveId" clId="{3A299422-7312-4AC2-BDE4-BA4D58C03FE5}" dt="2021-04-20T14:07:25.247" v="5946" actId="478"/>
          <ac:spMkLst>
            <pc:docMk/>
            <pc:sldMk cId="1530738213" sldId="293"/>
            <ac:spMk id="34" creationId="{6583B345-1525-411A-B352-A694DC3ED393}"/>
          </ac:spMkLst>
        </pc:spChg>
        <pc:spChg chg="del">
          <ac:chgData name="Emilio Pugnaloni" userId="b60558b552259579" providerId="LiveId" clId="{3A299422-7312-4AC2-BDE4-BA4D58C03FE5}" dt="2021-04-20T14:07:25.247" v="5946" actId="478"/>
          <ac:spMkLst>
            <pc:docMk/>
            <pc:sldMk cId="1530738213" sldId="293"/>
            <ac:spMk id="37" creationId="{D00F04C8-D211-43D0-A25B-186C6B1AF701}"/>
          </ac:spMkLst>
        </pc:spChg>
        <pc:spChg chg="del">
          <ac:chgData name="Emilio Pugnaloni" userId="b60558b552259579" providerId="LiveId" clId="{3A299422-7312-4AC2-BDE4-BA4D58C03FE5}" dt="2021-04-20T14:07:25.247" v="5946" actId="478"/>
          <ac:spMkLst>
            <pc:docMk/>
            <pc:sldMk cId="1530738213" sldId="293"/>
            <ac:spMk id="39" creationId="{E087EF3B-EE7D-4651-B190-E29D76E150BE}"/>
          </ac:spMkLst>
        </pc:spChg>
        <pc:picChg chg="del">
          <ac:chgData name="Emilio Pugnaloni" userId="b60558b552259579" providerId="LiveId" clId="{3A299422-7312-4AC2-BDE4-BA4D58C03FE5}" dt="2021-04-20T14:07:43.345" v="5954" actId="478"/>
          <ac:picMkLst>
            <pc:docMk/>
            <pc:sldMk cId="1530738213" sldId="293"/>
            <ac:picMk id="8" creationId="{4E4BD781-ED78-4F7E-93A0-43A155E68299}"/>
          </ac:picMkLst>
        </pc:picChg>
        <pc:picChg chg="add mod">
          <ac:chgData name="Emilio Pugnaloni" userId="b60558b552259579" providerId="LiveId" clId="{3A299422-7312-4AC2-BDE4-BA4D58C03FE5}" dt="2021-04-20T14:07:47.526" v="5955" actId="1076"/>
          <ac:picMkLst>
            <pc:docMk/>
            <pc:sldMk cId="1530738213" sldId="293"/>
            <ac:picMk id="15" creationId="{90A07B0A-C33D-4BF2-A68C-94D21D566340}"/>
          </ac:picMkLst>
        </pc:picChg>
        <pc:cxnChg chg="add del">
          <ac:chgData name="Emilio Pugnaloni" userId="b60558b552259579" providerId="LiveId" clId="{3A299422-7312-4AC2-BDE4-BA4D58C03FE5}" dt="2021-04-20T14:19:04.958" v="6075" actId="478"/>
          <ac:cxnSpMkLst>
            <pc:docMk/>
            <pc:sldMk cId="1530738213" sldId="293"/>
            <ac:cxnSpMk id="10" creationId="{01674363-2B90-4F69-8043-CEDB27BA1E81}"/>
          </ac:cxnSpMkLst>
        </pc:cxnChg>
        <pc:cxnChg chg="del">
          <ac:chgData name="Emilio Pugnaloni" userId="b60558b552259579" providerId="LiveId" clId="{3A299422-7312-4AC2-BDE4-BA4D58C03FE5}" dt="2021-04-20T14:07:25.247" v="5946" actId="478"/>
          <ac:cxnSpMkLst>
            <pc:docMk/>
            <pc:sldMk cId="1530738213" sldId="293"/>
            <ac:cxnSpMk id="11" creationId="{A6C00133-2FA1-4E05-BFD3-CF16C248D039}"/>
          </ac:cxnSpMkLst>
        </pc:cxnChg>
        <pc:cxnChg chg="add del mod">
          <ac:chgData name="Emilio Pugnaloni" userId="b60558b552259579" providerId="LiveId" clId="{3A299422-7312-4AC2-BDE4-BA4D58C03FE5}" dt="2021-04-20T14:49:57.023" v="6540" actId="478"/>
          <ac:cxnSpMkLst>
            <pc:docMk/>
            <pc:sldMk cId="1530738213" sldId="293"/>
            <ac:cxnSpMk id="14" creationId="{7F15EEC6-3CBA-4E20-8C0F-95B18EADE2AE}"/>
          </ac:cxnSpMkLst>
        </pc:cxnChg>
      </pc:sldChg>
      <pc:sldChg chg="new del">
        <pc:chgData name="Emilio Pugnaloni" userId="b60558b552259579" providerId="LiveId" clId="{3A299422-7312-4AC2-BDE4-BA4D58C03FE5}" dt="2021-04-20T14:07:18.926" v="5944" actId="47"/>
        <pc:sldMkLst>
          <pc:docMk/>
          <pc:sldMk cId="4195274292" sldId="293"/>
        </pc:sldMkLst>
      </pc:sldChg>
      <pc:sldChg chg="addSp delSp modSp add del mod">
        <pc:chgData name="Emilio Pugnaloni" userId="b60558b552259579" providerId="LiveId" clId="{3A299422-7312-4AC2-BDE4-BA4D58C03FE5}" dt="2021-04-20T15:34:43.006" v="7797" actId="47"/>
        <pc:sldMkLst>
          <pc:docMk/>
          <pc:sldMk cId="1658141753" sldId="294"/>
        </pc:sldMkLst>
        <pc:spChg chg="mod">
          <ac:chgData name="Emilio Pugnaloni" userId="b60558b552259579" providerId="LiveId" clId="{3A299422-7312-4AC2-BDE4-BA4D58C03FE5}" dt="2021-04-20T14:37:40.318" v="6365" actId="14100"/>
          <ac:spMkLst>
            <pc:docMk/>
            <pc:sldMk cId="1658141753" sldId="294"/>
            <ac:spMk id="2" creationId="{DCF25210-B6C4-47E4-8FE8-6CE45C51E1C0}"/>
          </ac:spMkLst>
        </pc:spChg>
        <pc:spChg chg="add mod">
          <ac:chgData name="Emilio Pugnaloni" userId="b60558b552259579" providerId="LiveId" clId="{3A299422-7312-4AC2-BDE4-BA4D58C03FE5}" dt="2021-04-20T14:35:46.368" v="6315" actId="113"/>
          <ac:spMkLst>
            <pc:docMk/>
            <pc:sldMk cId="1658141753" sldId="294"/>
            <ac:spMk id="3" creationId="{732BC89D-3EAB-45DA-A263-8402A0FDD04E}"/>
          </ac:spMkLst>
        </pc:spChg>
        <pc:spChg chg="add del mod">
          <ac:chgData name="Emilio Pugnaloni" userId="b60558b552259579" providerId="LiveId" clId="{3A299422-7312-4AC2-BDE4-BA4D58C03FE5}" dt="2021-04-20T14:37:48.317" v="6367" actId="478"/>
          <ac:spMkLst>
            <pc:docMk/>
            <pc:sldMk cId="1658141753" sldId="294"/>
            <ac:spMk id="8" creationId="{F74EF808-A0B5-4455-8772-436F259A9371}"/>
          </ac:spMkLst>
        </pc:spChg>
        <pc:spChg chg="add mod">
          <ac:chgData name="Emilio Pugnaloni" userId="b60558b552259579" providerId="LiveId" clId="{3A299422-7312-4AC2-BDE4-BA4D58C03FE5}" dt="2021-04-20T15:30:09.075" v="7753" actId="1076"/>
          <ac:spMkLst>
            <pc:docMk/>
            <pc:sldMk cId="1658141753" sldId="294"/>
            <ac:spMk id="9" creationId="{1D5E22DA-7915-47AA-95A0-BA4E3F65893D}"/>
          </ac:spMkLst>
        </pc:spChg>
        <pc:spChg chg="add mod">
          <ac:chgData name="Emilio Pugnaloni" userId="b60558b552259579" providerId="LiveId" clId="{3A299422-7312-4AC2-BDE4-BA4D58C03FE5}" dt="2021-04-20T14:46:21.011" v="6537" actId="14100"/>
          <ac:spMkLst>
            <pc:docMk/>
            <pc:sldMk cId="1658141753" sldId="294"/>
            <ac:spMk id="10" creationId="{9A662B42-7F31-4599-8042-9BE74D947324}"/>
          </ac:spMkLst>
        </pc:spChg>
        <pc:spChg chg="add mod">
          <ac:chgData name="Emilio Pugnaloni" userId="b60558b552259579" providerId="LiveId" clId="{3A299422-7312-4AC2-BDE4-BA4D58C03FE5}" dt="2021-04-20T14:58:34.769" v="6983" actId="1076"/>
          <ac:spMkLst>
            <pc:docMk/>
            <pc:sldMk cId="1658141753" sldId="294"/>
            <ac:spMk id="11" creationId="{706BA190-A52C-443A-BACD-D11206BACEEC}"/>
          </ac:spMkLst>
        </pc:spChg>
        <pc:spChg chg="add mod">
          <ac:chgData name="Emilio Pugnaloni" userId="b60558b552259579" providerId="LiveId" clId="{3A299422-7312-4AC2-BDE4-BA4D58C03FE5}" dt="2021-04-20T15:23:45.562" v="7431" actId="207"/>
          <ac:spMkLst>
            <pc:docMk/>
            <pc:sldMk cId="1658141753" sldId="294"/>
            <ac:spMk id="12" creationId="{6BDDECDE-9B38-4525-B277-3FF3A94BE24C}"/>
          </ac:spMkLst>
        </pc:spChg>
        <pc:spChg chg="add mod">
          <ac:chgData name="Emilio Pugnaloni" userId="b60558b552259579" providerId="LiveId" clId="{3A299422-7312-4AC2-BDE4-BA4D58C03FE5}" dt="2021-04-20T15:29:58.663" v="7750" actId="1076"/>
          <ac:spMkLst>
            <pc:docMk/>
            <pc:sldMk cId="1658141753" sldId="294"/>
            <ac:spMk id="17" creationId="{A9DEAB58-D7C9-49D9-903F-8C3C38CC6EF2}"/>
          </ac:spMkLst>
        </pc:spChg>
        <pc:spChg chg="del">
          <ac:chgData name="Emilio Pugnaloni" userId="b60558b552259579" providerId="LiveId" clId="{3A299422-7312-4AC2-BDE4-BA4D58C03FE5}" dt="2021-04-20T14:33:10.446" v="6251" actId="478"/>
          <ac:spMkLst>
            <pc:docMk/>
            <pc:sldMk cId="1658141753" sldId="294"/>
            <ac:spMk id="18" creationId="{8AB1843C-7DD2-4C4A-B409-3076D2EFFE3B}"/>
          </ac:spMkLst>
        </pc:spChg>
        <pc:spChg chg="add mod">
          <ac:chgData name="Emilio Pugnaloni" userId="b60558b552259579" providerId="LiveId" clId="{3A299422-7312-4AC2-BDE4-BA4D58C03FE5}" dt="2021-04-20T15:24:20.241" v="7437" actId="1076"/>
          <ac:spMkLst>
            <pc:docMk/>
            <pc:sldMk cId="1658141753" sldId="294"/>
            <ac:spMk id="19" creationId="{5CF644A4-9FE0-44D6-A118-C42FE44ABD18}"/>
          </ac:spMkLst>
        </pc:spChg>
        <pc:spChg chg="add mod">
          <ac:chgData name="Emilio Pugnaloni" userId="b60558b552259579" providerId="LiveId" clId="{3A299422-7312-4AC2-BDE4-BA4D58C03FE5}" dt="2021-04-20T15:30:37.238" v="7757" actId="1076"/>
          <ac:spMkLst>
            <pc:docMk/>
            <pc:sldMk cId="1658141753" sldId="294"/>
            <ac:spMk id="21" creationId="{7CF5D594-0FE8-4362-9E69-31B150CE2658}"/>
          </ac:spMkLst>
        </pc:spChg>
        <pc:spChg chg="add mod">
          <ac:chgData name="Emilio Pugnaloni" userId="b60558b552259579" providerId="LiveId" clId="{3A299422-7312-4AC2-BDE4-BA4D58C03FE5}" dt="2021-04-20T15:30:41.277" v="7758" actId="1076"/>
          <ac:spMkLst>
            <pc:docMk/>
            <pc:sldMk cId="1658141753" sldId="294"/>
            <ac:spMk id="22" creationId="{AEEFE8C3-5C53-4CB8-B825-12D0C3E0BEB4}"/>
          </ac:spMkLst>
        </pc:spChg>
        <pc:spChg chg="add mod">
          <ac:chgData name="Emilio Pugnaloni" userId="b60558b552259579" providerId="LiveId" clId="{3A299422-7312-4AC2-BDE4-BA4D58C03FE5}" dt="2021-04-20T15:30:20.636" v="7755" actId="1076"/>
          <ac:spMkLst>
            <pc:docMk/>
            <pc:sldMk cId="1658141753" sldId="294"/>
            <ac:spMk id="25" creationId="{400C9916-0FEB-4972-80A2-E305991E2A26}"/>
          </ac:spMkLst>
        </pc:spChg>
        <pc:spChg chg="add mod">
          <ac:chgData name="Emilio Pugnaloni" userId="b60558b552259579" providerId="LiveId" clId="{3A299422-7312-4AC2-BDE4-BA4D58C03FE5}" dt="2021-04-20T15:32:13.705" v="7774" actId="13822"/>
          <ac:spMkLst>
            <pc:docMk/>
            <pc:sldMk cId="1658141753" sldId="294"/>
            <ac:spMk id="26" creationId="{FC54A1E0-F44F-49D6-B63D-B578E20FC748}"/>
          </ac:spMkLst>
        </pc:spChg>
        <pc:cxnChg chg="add del mod">
          <ac:chgData name="Emilio Pugnaloni" userId="b60558b552259579" providerId="LiveId" clId="{3A299422-7312-4AC2-BDE4-BA4D58C03FE5}" dt="2021-04-20T14:36:46.697" v="6360" actId="478"/>
          <ac:cxnSpMkLst>
            <pc:docMk/>
            <pc:sldMk cId="1658141753" sldId="294"/>
            <ac:cxnSpMk id="7" creationId="{4AD07591-9510-4999-930A-0E9E31F9B8FF}"/>
          </ac:cxnSpMkLst>
        </pc:cxnChg>
        <pc:cxnChg chg="del">
          <ac:chgData name="Emilio Pugnaloni" userId="b60558b552259579" providerId="LiveId" clId="{3A299422-7312-4AC2-BDE4-BA4D58C03FE5}" dt="2021-04-20T14:33:10.446" v="6251" actId="478"/>
          <ac:cxnSpMkLst>
            <pc:docMk/>
            <pc:sldMk cId="1658141753" sldId="294"/>
            <ac:cxnSpMk id="14" creationId="{7F15EEC6-3CBA-4E20-8C0F-95B18EADE2AE}"/>
          </ac:cxnSpMkLst>
        </pc:cxnChg>
        <pc:cxnChg chg="add mod">
          <ac:chgData name="Emilio Pugnaloni" userId="b60558b552259579" providerId="LiveId" clId="{3A299422-7312-4AC2-BDE4-BA4D58C03FE5}" dt="2021-04-20T15:30:41.277" v="7758" actId="1076"/>
          <ac:cxnSpMkLst>
            <pc:docMk/>
            <pc:sldMk cId="1658141753" sldId="294"/>
            <ac:cxnSpMk id="24" creationId="{03F5CA21-2836-4828-A97E-1D804D6F7F91}"/>
          </ac:cxnSpMkLst>
        </pc:cxnChg>
        <pc:cxnChg chg="add mod">
          <ac:chgData name="Emilio Pugnaloni" userId="b60558b552259579" providerId="LiveId" clId="{3A299422-7312-4AC2-BDE4-BA4D58C03FE5}" dt="2021-04-20T15:33:01.157" v="7786" actId="208"/>
          <ac:cxnSpMkLst>
            <pc:docMk/>
            <pc:sldMk cId="1658141753" sldId="294"/>
            <ac:cxnSpMk id="28" creationId="{68E49556-B1CE-460E-8F43-2EDAEA90DEFD}"/>
          </ac:cxnSpMkLst>
        </pc:cxnChg>
        <pc:cxnChg chg="add mod">
          <ac:chgData name="Emilio Pugnaloni" userId="b60558b552259579" providerId="LiveId" clId="{3A299422-7312-4AC2-BDE4-BA4D58C03FE5}" dt="2021-04-20T15:33:01.157" v="7786" actId="208"/>
          <ac:cxnSpMkLst>
            <pc:docMk/>
            <pc:sldMk cId="1658141753" sldId="294"/>
            <ac:cxnSpMk id="30" creationId="{CF5D1962-5502-44A5-B417-64C9ED6E8599}"/>
          </ac:cxnSpMkLst>
        </pc:cxnChg>
      </pc:sldChg>
      <pc:sldChg chg="new del">
        <pc:chgData name="Emilio Pugnaloni" userId="b60558b552259579" providerId="LiveId" clId="{3A299422-7312-4AC2-BDE4-BA4D58C03FE5}" dt="2021-04-20T14:33:03.285" v="6249" actId="47"/>
        <pc:sldMkLst>
          <pc:docMk/>
          <pc:sldMk cId="2315173139" sldId="294"/>
        </pc:sldMkLst>
      </pc:sldChg>
      <pc:sldChg chg="add">
        <pc:chgData name="Emilio Pugnaloni" userId="b60558b552259579" providerId="LiveId" clId="{3A299422-7312-4AC2-BDE4-BA4D58C03FE5}" dt="2021-04-20T14:49:32.964" v="6538" actId="2890"/>
        <pc:sldMkLst>
          <pc:docMk/>
          <pc:sldMk cId="1343409657" sldId="295"/>
        </pc:sldMkLst>
      </pc:sldChg>
      <pc:sldChg chg="new del">
        <pc:chgData name="Emilio Pugnaloni" userId="b60558b552259579" providerId="LiveId" clId="{3A299422-7312-4AC2-BDE4-BA4D58C03FE5}" dt="2021-04-20T14:43:13.779" v="6476" actId="680"/>
        <pc:sldMkLst>
          <pc:docMk/>
          <pc:sldMk cId="3366703161" sldId="295"/>
        </pc:sldMkLst>
      </pc:sldChg>
      <pc:sldChg chg="addSp delSp modSp add mod ord">
        <pc:chgData name="Emilio Pugnaloni" userId="b60558b552259579" providerId="LiveId" clId="{3A299422-7312-4AC2-BDE4-BA4D58C03FE5}" dt="2021-04-20T15:51:37.441" v="7904"/>
        <pc:sldMkLst>
          <pc:docMk/>
          <pc:sldMk cId="2392511551" sldId="296"/>
        </pc:sldMkLst>
        <pc:spChg chg="mod">
          <ac:chgData name="Emilio Pugnaloni" userId="b60558b552259579" providerId="LiveId" clId="{3A299422-7312-4AC2-BDE4-BA4D58C03FE5}" dt="2021-04-20T15:34:02.331" v="7796" actId="207"/>
          <ac:spMkLst>
            <pc:docMk/>
            <pc:sldMk cId="2392511551" sldId="296"/>
            <ac:spMk id="9" creationId="{1D5E22DA-7915-47AA-95A0-BA4E3F65893D}"/>
          </ac:spMkLst>
        </pc:spChg>
        <pc:spChg chg="del">
          <ac:chgData name="Emilio Pugnaloni" userId="b60558b552259579" providerId="LiveId" clId="{3A299422-7312-4AC2-BDE4-BA4D58C03FE5}" dt="2021-04-20T15:51:10.440" v="7899" actId="478"/>
          <ac:spMkLst>
            <pc:docMk/>
            <pc:sldMk cId="2392511551" sldId="296"/>
            <ac:spMk id="11" creationId="{706BA190-A52C-443A-BACD-D11206BACEEC}"/>
          </ac:spMkLst>
        </pc:spChg>
        <pc:spChg chg="del mod">
          <ac:chgData name="Emilio Pugnaloni" userId="b60558b552259579" providerId="LiveId" clId="{3A299422-7312-4AC2-BDE4-BA4D58C03FE5}" dt="2021-04-20T15:51:10.440" v="7899" actId="478"/>
          <ac:spMkLst>
            <pc:docMk/>
            <pc:sldMk cId="2392511551" sldId="296"/>
            <ac:spMk id="12" creationId="{6BDDECDE-9B38-4525-B277-3FF3A94BE24C}"/>
          </ac:spMkLst>
        </pc:spChg>
        <pc:spChg chg="add mod">
          <ac:chgData name="Emilio Pugnaloni" userId="b60558b552259579" providerId="LiveId" clId="{3A299422-7312-4AC2-BDE4-BA4D58C03FE5}" dt="2021-04-20T15:51:37.441" v="7904"/>
          <ac:spMkLst>
            <pc:docMk/>
            <pc:sldMk cId="2392511551" sldId="296"/>
            <ac:spMk id="16" creationId="{701552AC-A539-4749-9921-23A8AD33392A}"/>
          </ac:spMkLst>
        </pc:spChg>
        <pc:spChg chg="add mod">
          <ac:chgData name="Emilio Pugnaloni" userId="b60558b552259579" providerId="LiveId" clId="{3A299422-7312-4AC2-BDE4-BA4D58C03FE5}" dt="2021-04-20T15:51:37.441" v="7904"/>
          <ac:spMkLst>
            <pc:docMk/>
            <pc:sldMk cId="2392511551" sldId="296"/>
            <ac:spMk id="18" creationId="{65C809DE-61A2-418B-A3FE-8AD74A48640D}"/>
          </ac:spMkLst>
        </pc:spChg>
        <pc:spChg chg="mod">
          <ac:chgData name="Emilio Pugnaloni" userId="b60558b552259579" providerId="LiveId" clId="{3A299422-7312-4AC2-BDE4-BA4D58C03FE5}" dt="2021-04-20T15:33:49.667" v="7792" actId="207"/>
          <ac:spMkLst>
            <pc:docMk/>
            <pc:sldMk cId="2392511551" sldId="296"/>
            <ac:spMk id="21" creationId="{7CF5D594-0FE8-4362-9E69-31B150CE2658}"/>
          </ac:spMkLst>
        </pc:spChg>
        <pc:spChg chg="del">
          <ac:chgData name="Emilio Pugnaloni" userId="b60558b552259579" providerId="LiveId" clId="{3A299422-7312-4AC2-BDE4-BA4D58C03FE5}" dt="2021-04-20T15:34:50.061" v="7800" actId="478"/>
          <ac:spMkLst>
            <pc:docMk/>
            <pc:sldMk cId="2392511551" sldId="296"/>
            <ac:spMk id="22" creationId="{AEEFE8C3-5C53-4CB8-B825-12D0C3E0BEB4}"/>
          </ac:spMkLst>
        </pc:spChg>
        <pc:spChg chg="del">
          <ac:chgData name="Emilio Pugnaloni" userId="b60558b552259579" providerId="LiveId" clId="{3A299422-7312-4AC2-BDE4-BA4D58C03FE5}" dt="2021-04-20T15:34:51.142" v="7801" actId="478"/>
          <ac:spMkLst>
            <pc:docMk/>
            <pc:sldMk cId="2392511551" sldId="296"/>
            <ac:spMk id="25" creationId="{400C9916-0FEB-4972-80A2-E305991E2A26}"/>
          </ac:spMkLst>
        </pc:spChg>
        <pc:spChg chg="del">
          <ac:chgData name="Emilio Pugnaloni" userId="b60558b552259579" providerId="LiveId" clId="{3A299422-7312-4AC2-BDE4-BA4D58C03FE5}" dt="2021-04-20T15:33:44.748" v="7791" actId="478"/>
          <ac:spMkLst>
            <pc:docMk/>
            <pc:sldMk cId="2392511551" sldId="296"/>
            <ac:spMk id="26" creationId="{FC54A1E0-F44F-49D6-B63D-B578E20FC748}"/>
          </ac:spMkLst>
        </pc:spChg>
        <pc:cxnChg chg="del mod">
          <ac:chgData name="Emilio Pugnaloni" userId="b60558b552259579" providerId="LiveId" clId="{3A299422-7312-4AC2-BDE4-BA4D58C03FE5}" dt="2021-04-20T15:34:49.236" v="7799" actId="478"/>
          <ac:cxnSpMkLst>
            <pc:docMk/>
            <pc:sldMk cId="2392511551" sldId="296"/>
            <ac:cxnSpMk id="24" creationId="{03F5CA21-2836-4828-A97E-1D804D6F7F91}"/>
          </ac:cxnSpMkLst>
        </pc:cxnChg>
        <pc:cxnChg chg="del">
          <ac:chgData name="Emilio Pugnaloni" userId="b60558b552259579" providerId="LiveId" clId="{3A299422-7312-4AC2-BDE4-BA4D58C03FE5}" dt="2021-04-20T15:33:42.252" v="7789" actId="478"/>
          <ac:cxnSpMkLst>
            <pc:docMk/>
            <pc:sldMk cId="2392511551" sldId="296"/>
            <ac:cxnSpMk id="28" creationId="{68E49556-B1CE-460E-8F43-2EDAEA90DEFD}"/>
          </ac:cxnSpMkLst>
        </pc:cxnChg>
        <pc:cxnChg chg="del">
          <ac:chgData name="Emilio Pugnaloni" userId="b60558b552259579" providerId="LiveId" clId="{3A299422-7312-4AC2-BDE4-BA4D58C03FE5}" dt="2021-04-20T15:33:43.403" v="7790" actId="478"/>
          <ac:cxnSpMkLst>
            <pc:docMk/>
            <pc:sldMk cId="2392511551" sldId="296"/>
            <ac:cxnSpMk id="30" creationId="{CF5D1962-5502-44A5-B417-64C9ED6E8599}"/>
          </ac:cxnSpMkLst>
        </pc:cxnChg>
      </pc:sldChg>
      <pc:sldChg chg="modSp add mod">
        <pc:chgData name="Emilio Pugnaloni" userId="b60558b552259579" providerId="LiveId" clId="{3A299422-7312-4AC2-BDE4-BA4D58C03FE5}" dt="2021-04-20T15:50:48.190" v="7896" actId="14100"/>
        <pc:sldMkLst>
          <pc:docMk/>
          <pc:sldMk cId="3579932519" sldId="297"/>
        </pc:sldMkLst>
        <pc:spChg chg="mod">
          <ac:chgData name="Emilio Pugnaloni" userId="b60558b552259579" providerId="LiveId" clId="{3A299422-7312-4AC2-BDE4-BA4D58C03FE5}" dt="2021-04-20T15:50:06.335" v="7880" actId="1076"/>
          <ac:spMkLst>
            <pc:docMk/>
            <pc:sldMk cId="3579932519" sldId="297"/>
            <ac:spMk id="11" creationId="{706BA190-A52C-443A-BACD-D11206BACEEC}"/>
          </ac:spMkLst>
        </pc:spChg>
        <pc:spChg chg="mod">
          <ac:chgData name="Emilio Pugnaloni" userId="b60558b552259579" providerId="LiveId" clId="{3A299422-7312-4AC2-BDE4-BA4D58C03FE5}" dt="2021-04-20T15:50:34.726" v="7894" actId="403"/>
          <ac:spMkLst>
            <pc:docMk/>
            <pc:sldMk cId="3579932519" sldId="297"/>
            <ac:spMk id="12" creationId="{6BDDECDE-9B38-4525-B277-3FF3A94BE24C}"/>
          </ac:spMkLst>
        </pc:spChg>
        <pc:cxnChg chg="mod">
          <ac:chgData name="Emilio Pugnaloni" userId="b60558b552259579" providerId="LiveId" clId="{3A299422-7312-4AC2-BDE4-BA4D58C03FE5}" dt="2021-04-20T15:50:48.190" v="7896" actId="14100"/>
          <ac:cxnSpMkLst>
            <pc:docMk/>
            <pc:sldMk cId="3579932519" sldId="297"/>
            <ac:cxnSpMk id="28" creationId="{68E49556-B1CE-460E-8F43-2EDAEA90DEFD}"/>
          </ac:cxnSpMkLst>
        </pc:cxnChg>
      </pc:sldChg>
      <pc:sldChg chg="addSp delSp modSp add mod">
        <pc:chgData name="Emilio Pugnaloni" userId="b60558b552259579" providerId="LiveId" clId="{3A299422-7312-4AC2-BDE4-BA4D58C03FE5}" dt="2021-04-20T15:51:33.190" v="7903" actId="207"/>
        <pc:sldMkLst>
          <pc:docMk/>
          <pc:sldMk cId="3115097926" sldId="298"/>
        </pc:sldMkLst>
        <pc:spChg chg="del">
          <ac:chgData name="Emilio Pugnaloni" userId="b60558b552259579" providerId="LiveId" clId="{3A299422-7312-4AC2-BDE4-BA4D58C03FE5}" dt="2021-04-20T15:51:14.456" v="7900" actId="478"/>
          <ac:spMkLst>
            <pc:docMk/>
            <pc:sldMk cId="3115097926" sldId="298"/>
            <ac:spMk id="11" creationId="{706BA190-A52C-443A-BACD-D11206BACEEC}"/>
          </ac:spMkLst>
        </pc:spChg>
        <pc:spChg chg="del">
          <ac:chgData name="Emilio Pugnaloni" userId="b60558b552259579" providerId="LiveId" clId="{3A299422-7312-4AC2-BDE4-BA4D58C03FE5}" dt="2021-04-20T15:51:15.966" v="7901" actId="478"/>
          <ac:spMkLst>
            <pc:docMk/>
            <pc:sldMk cId="3115097926" sldId="298"/>
            <ac:spMk id="12" creationId="{6BDDECDE-9B38-4525-B277-3FF3A94BE24C}"/>
          </ac:spMkLst>
        </pc:spChg>
        <pc:spChg chg="add mod">
          <ac:chgData name="Emilio Pugnaloni" userId="b60558b552259579" providerId="LiveId" clId="{3A299422-7312-4AC2-BDE4-BA4D58C03FE5}" dt="2021-04-20T15:51:28.117" v="7902"/>
          <ac:spMkLst>
            <pc:docMk/>
            <pc:sldMk cId="3115097926" sldId="298"/>
            <ac:spMk id="18" creationId="{E5DE3A2E-0016-435C-AACF-F8673DD31D0D}"/>
          </ac:spMkLst>
        </pc:spChg>
        <pc:spChg chg="add mod">
          <ac:chgData name="Emilio Pugnaloni" userId="b60558b552259579" providerId="LiveId" clId="{3A299422-7312-4AC2-BDE4-BA4D58C03FE5}" dt="2021-04-20T15:51:33.190" v="7903" actId="207"/>
          <ac:spMkLst>
            <pc:docMk/>
            <pc:sldMk cId="3115097926" sldId="298"/>
            <ac:spMk id="23" creationId="{16F885D9-3B73-4829-B39C-1C2538CAB2BF}"/>
          </ac:spMkLst>
        </pc:spChg>
      </pc:sldChg>
      <pc:sldChg chg="addSp delSp modSp add mod">
        <pc:chgData name="Emilio Pugnaloni" userId="b60558b552259579" providerId="LiveId" clId="{3A299422-7312-4AC2-BDE4-BA4D58C03FE5}" dt="2021-04-20T15:51:38.536" v="7905"/>
        <pc:sldMkLst>
          <pc:docMk/>
          <pc:sldMk cId="3309457222" sldId="299"/>
        </pc:sldMkLst>
        <pc:spChg chg="del">
          <ac:chgData name="Emilio Pugnaloni" userId="b60558b552259579" providerId="LiveId" clId="{3A299422-7312-4AC2-BDE4-BA4D58C03FE5}" dt="2021-04-20T15:51:01.869" v="7897" actId="478"/>
          <ac:spMkLst>
            <pc:docMk/>
            <pc:sldMk cId="3309457222" sldId="299"/>
            <ac:spMk id="11" creationId="{706BA190-A52C-443A-BACD-D11206BACEEC}"/>
          </ac:spMkLst>
        </pc:spChg>
        <pc:spChg chg="del">
          <ac:chgData name="Emilio Pugnaloni" userId="b60558b552259579" providerId="LiveId" clId="{3A299422-7312-4AC2-BDE4-BA4D58C03FE5}" dt="2021-04-20T15:51:02.951" v="7898" actId="478"/>
          <ac:spMkLst>
            <pc:docMk/>
            <pc:sldMk cId="3309457222" sldId="299"/>
            <ac:spMk id="12" creationId="{6BDDECDE-9B38-4525-B277-3FF3A94BE24C}"/>
          </ac:spMkLst>
        </pc:spChg>
        <pc:spChg chg="add mod">
          <ac:chgData name="Emilio Pugnaloni" userId="b60558b552259579" providerId="LiveId" clId="{3A299422-7312-4AC2-BDE4-BA4D58C03FE5}" dt="2021-04-20T15:51:38.536" v="7905"/>
          <ac:spMkLst>
            <pc:docMk/>
            <pc:sldMk cId="3309457222" sldId="299"/>
            <ac:spMk id="13" creationId="{2540A5C8-651D-4710-814A-5FEDA5CBEFEF}"/>
          </ac:spMkLst>
        </pc:spChg>
        <pc:spChg chg="add mod">
          <ac:chgData name="Emilio Pugnaloni" userId="b60558b552259579" providerId="LiveId" clId="{3A299422-7312-4AC2-BDE4-BA4D58C03FE5}" dt="2021-04-20T15:51:38.536" v="7905"/>
          <ac:spMkLst>
            <pc:docMk/>
            <pc:sldMk cId="3309457222" sldId="299"/>
            <ac:spMk id="14" creationId="{F0A1C633-302F-4CD2-BF98-CF97FFCD3142}"/>
          </ac:spMkLst>
        </pc:spChg>
        <pc:spChg chg="del">
          <ac:chgData name="Emilio Pugnaloni" userId="b60558b552259579" providerId="LiveId" clId="{3A299422-7312-4AC2-BDE4-BA4D58C03FE5}" dt="2021-04-20T15:34:59.091" v="7803" actId="478"/>
          <ac:spMkLst>
            <pc:docMk/>
            <pc:sldMk cId="3309457222" sldId="299"/>
            <ac:spMk id="17" creationId="{A9DEAB58-D7C9-49D9-903F-8C3C38CC6EF2}"/>
          </ac:spMkLst>
        </pc:spChg>
        <pc:spChg chg="del">
          <ac:chgData name="Emilio Pugnaloni" userId="b60558b552259579" providerId="LiveId" clId="{3A299422-7312-4AC2-BDE4-BA4D58C03FE5}" dt="2021-04-20T15:35:00.320" v="7804" actId="478"/>
          <ac:spMkLst>
            <pc:docMk/>
            <pc:sldMk cId="3309457222" sldId="299"/>
            <ac:spMk id="21" creationId="{7CF5D594-0FE8-4362-9E69-31B150CE2658}"/>
          </ac:spMkLst>
        </pc:spChg>
      </pc:sldChg>
      <pc:sldChg chg="addSp delSp modSp add mod ord">
        <pc:chgData name="Emilio Pugnaloni" userId="b60558b552259579" providerId="LiveId" clId="{3A299422-7312-4AC2-BDE4-BA4D58C03FE5}" dt="2021-04-20T22:34:18.220" v="9120"/>
        <pc:sldMkLst>
          <pc:docMk/>
          <pc:sldMk cId="1735283754" sldId="300"/>
        </pc:sldMkLst>
        <pc:spChg chg="mod">
          <ac:chgData name="Emilio Pugnaloni" userId="b60558b552259579" providerId="LiveId" clId="{3A299422-7312-4AC2-BDE4-BA4D58C03FE5}" dt="2021-04-20T16:06:31.350" v="8012" actId="14100"/>
          <ac:spMkLst>
            <pc:docMk/>
            <pc:sldMk cId="1735283754" sldId="300"/>
            <ac:spMk id="2" creationId="{DCF25210-B6C4-47E4-8FE8-6CE45C51E1C0}"/>
          </ac:spMkLst>
        </pc:spChg>
        <pc:spChg chg="add mod">
          <ac:chgData name="Emilio Pugnaloni" userId="b60558b552259579" providerId="LiveId" clId="{3A299422-7312-4AC2-BDE4-BA4D58C03FE5}" dt="2021-04-20T16:17:34.236" v="8351" actId="1076"/>
          <ac:spMkLst>
            <pc:docMk/>
            <pc:sldMk cId="1735283754" sldId="300"/>
            <ac:spMk id="3" creationId="{2D21D57C-927F-4E45-A038-27EE54D86908}"/>
          </ac:spMkLst>
        </pc:spChg>
        <pc:spChg chg="del">
          <ac:chgData name="Emilio Pugnaloni" userId="b60558b552259579" providerId="LiveId" clId="{3A299422-7312-4AC2-BDE4-BA4D58C03FE5}" dt="2021-04-20T15:35:36.837" v="7808" actId="478"/>
          <ac:spMkLst>
            <pc:docMk/>
            <pc:sldMk cId="1735283754" sldId="300"/>
            <ac:spMk id="3" creationId="{732BC89D-3EAB-45DA-A263-8402A0FDD04E}"/>
          </ac:spMkLst>
        </pc:spChg>
        <pc:spChg chg="add del mod">
          <ac:chgData name="Emilio Pugnaloni" userId="b60558b552259579" providerId="LiveId" clId="{3A299422-7312-4AC2-BDE4-BA4D58C03FE5}" dt="2021-04-20T16:03:56.302" v="7930" actId="478"/>
          <ac:spMkLst>
            <pc:docMk/>
            <pc:sldMk cId="1735283754" sldId="300"/>
            <ac:spMk id="7" creationId="{1CA09CFE-A68E-4E14-91F6-76845E90DE27}"/>
          </ac:spMkLst>
        </pc:spChg>
        <pc:spChg chg="add mod">
          <ac:chgData name="Emilio Pugnaloni" userId="b60558b552259579" providerId="LiveId" clId="{3A299422-7312-4AC2-BDE4-BA4D58C03FE5}" dt="2021-04-20T16:19:08.084" v="8371" actId="1076"/>
          <ac:spMkLst>
            <pc:docMk/>
            <pc:sldMk cId="1735283754" sldId="300"/>
            <ac:spMk id="8" creationId="{A63A0116-27D9-4787-A2FD-DE33298887B8}"/>
          </ac:spMkLst>
        </pc:spChg>
        <pc:spChg chg="add del mod">
          <ac:chgData name="Emilio Pugnaloni" userId="b60558b552259579" providerId="LiveId" clId="{3A299422-7312-4AC2-BDE4-BA4D58C03FE5}" dt="2021-04-20T22:33:59.757" v="9115" actId="478"/>
          <ac:spMkLst>
            <pc:docMk/>
            <pc:sldMk cId="1735283754" sldId="300"/>
            <ac:spMk id="9" creationId="{1B637935-1F1F-4F13-BCC5-0FF370E03A30}"/>
          </ac:spMkLst>
        </pc:spChg>
        <pc:spChg chg="del">
          <ac:chgData name="Emilio Pugnaloni" userId="b60558b552259579" providerId="LiveId" clId="{3A299422-7312-4AC2-BDE4-BA4D58C03FE5}" dt="2021-04-20T15:35:36.837" v="7808" actId="478"/>
          <ac:spMkLst>
            <pc:docMk/>
            <pc:sldMk cId="1735283754" sldId="300"/>
            <ac:spMk id="9" creationId="{1D5E22DA-7915-47AA-95A0-BA4E3F65893D}"/>
          </ac:spMkLst>
        </pc:spChg>
        <pc:spChg chg="add del mod">
          <ac:chgData name="Emilio Pugnaloni" userId="b60558b552259579" providerId="LiveId" clId="{3A299422-7312-4AC2-BDE4-BA4D58C03FE5}" dt="2021-04-20T16:19:17.805" v="8372" actId="478"/>
          <ac:spMkLst>
            <pc:docMk/>
            <pc:sldMk cId="1735283754" sldId="300"/>
            <ac:spMk id="9" creationId="{71FDFA44-7307-421A-BBCB-04EA415415C0}"/>
          </ac:spMkLst>
        </pc:spChg>
        <pc:spChg chg="del">
          <ac:chgData name="Emilio Pugnaloni" userId="b60558b552259579" providerId="LiveId" clId="{3A299422-7312-4AC2-BDE4-BA4D58C03FE5}" dt="2021-04-20T15:35:36.837" v="7808" actId="478"/>
          <ac:spMkLst>
            <pc:docMk/>
            <pc:sldMk cId="1735283754" sldId="300"/>
            <ac:spMk id="10" creationId="{9A662B42-7F31-4599-8042-9BE74D947324}"/>
          </ac:spMkLst>
        </pc:spChg>
        <pc:spChg chg="del">
          <ac:chgData name="Emilio Pugnaloni" userId="b60558b552259579" providerId="LiveId" clId="{3A299422-7312-4AC2-BDE4-BA4D58C03FE5}" dt="2021-04-20T15:35:36.837" v="7808" actId="478"/>
          <ac:spMkLst>
            <pc:docMk/>
            <pc:sldMk cId="1735283754" sldId="300"/>
            <ac:spMk id="11" creationId="{706BA190-A52C-443A-BACD-D11206BACEEC}"/>
          </ac:spMkLst>
        </pc:spChg>
        <pc:spChg chg="add mod">
          <ac:chgData name="Emilio Pugnaloni" userId="b60558b552259579" providerId="LiveId" clId="{3A299422-7312-4AC2-BDE4-BA4D58C03FE5}" dt="2021-04-20T16:10:26.970" v="8150" actId="1076"/>
          <ac:spMkLst>
            <pc:docMk/>
            <pc:sldMk cId="1735283754" sldId="300"/>
            <ac:spMk id="11" creationId="{90D22CDC-4479-441E-9AF4-6E0152B35115}"/>
          </ac:spMkLst>
        </pc:spChg>
        <pc:spChg chg="del">
          <ac:chgData name="Emilio Pugnaloni" userId="b60558b552259579" providerId="LiveId" clId="{3A299422-7312-4AC2-BDE4-BA4D58C03FE5}" dt="2021-04-20T15:35:36.837" v="7808" actId="478"/>
          <ac:spMkLst>
            <pc:docMk/>
            <pc:sldMk cId="1735283754" sldId="300"/>
            <ac:spMk id="12" creationId="{6BDDECDE-9B38-4525-B277-3FF3A94BE24C}"/>
          </ac:spMkLst>
        </pc:spChg>
        <pc:spChg chg="add del mod">
          <ac:chgData name="Emilio Pugnaloni" userId="b60558b552259579" providerId="LiveId" clId="{3A299422-7312-4AC2-BDE4-BA4D58C03FE5}" dt="2021-04-20T22:33:56.869" v="9114" actId="478"/>
          <ac:spMkLst>
            <pc:docMk/>
            <pc:sldMk cId="1735283754" sldId="300"/>
            <ac:spMk id="12" creationId="{8DB8B2CB-343F-43B2-8F95-73AF70304CBB}"/>
          </ac:spMkLst>
        </pc:spChg>
        <pc:spChg chg="add del mod">
          <ac:chgData name="Emilio Pugnaloni" userId="b60558b552259579" providerId="LiveId" clId="{3A299422-7312-4AC2-BDE4-BA4D58C03FE5}" dt="2021-04-20T22:33:59.757" v="9115" actId="478"/>
          <ac:spMkLst>
            <pc:docMk/>
            <pc:sldMk cId="1735283754" sldId="300"/>
            <ac:spMk id="13" creationId="{194F0F44-2702-4F9F-BC83-E5C685696571}"/>
          </ac:spMkLst>
        </pc:spChg>
        <pc:spChg chg="add mod">
          <ac:chgData name="Emilio Pugnaloni" userId="b60558b552259579" providerId="LiveId" clId="{3A299422-7312-4AC2-BDE4-BA4D58C03FE5}" dt="2021-04-20T16:10:26.970" v="8150" actId="1076"/>
          <ac:spMkLst>
            <pc:docMk/>
            <pc:sldMk cId="1735283754" sldId="300"/>
            <ac:spMk id="14" creationId="{26B78AC3-882D-49E2-AC51-53DB64585865}"/>
          </ac:spMkLst>
        </pc:spChg>
        <pc:spChg chg="add del mod">
          <ac:chgData name="Emilio Pugnaloni" userId="b60558b552259579" providerId="LiveId" clId="{3A299422-7312-4AC2-BDE4-BA4D58C03FE5}" dt="2021-04-20T22:33:56.869" v="9114" actId="478"/>
          <ac:spMkLst>
            <pc:docMk/>
            <pc:sldMk cId="1735283754" sldId="300"/>
            <ac:spMk id="16" creationId="{C37A58D6-F30D-471D-A4ED-322E9CBB4FAF}"/>
          </ac:spMkLst>
        </pc:spChg>
        <pc:spChg chg="add del mod">
          <ac:chgData name="Emilio Pugnaloni" userId="b60558b552259579" providerId="LiveId" clId="{3A299422-7312-4AC2-BDE4-BA4D58C03FE5}" dt="2021-04-20T16:16:22.212" v="8249" actId="478"/>
          <ac:spMkLst>
            <pc:docMk/>
            <pc:sldMk cId="1735283754" sldId="300"/>
            <ac:spMk id="17" creationId="{332FDC97-3A71-4E51-B1EB-33F61EA4EE0D}"/>
          </ac:spMkLst>
        </pc:spChg>
        <pc:spChg chg="del">
          <ac:chgData name="Emilio Pugnaloni" userId="b60558b552259579" providerId="LiveId" clId="{3A299422-7312-4AC2-BDE4-BA4D58C03FE5}" dt="2021-04-20T15:35:36.837" v="7808" actId="478"/>
          <ac:spMkLst>
            <pc:docMk/>
            <pc:sldMk cId="1735283754" sldId="300"/>
            <ac:spMk id="17" creationId="{A9DEAB58-D7C9-49D9-903F-8C3C38CC6EF2}"/>
          </ac:spMkLst>
        </pc:spChg>
        <pc:spChg chg="del">
          <ac:chgData name="Emilio Pugnaloni" userId="b60558b552259579" providerId="LiveId" clId="{3A299422-7312-4AC2-BDE4-BA4D58C03FE5}" dt="2021-04-20T15:35:36.837" v="7808" actId="478"/>
          <ac:spMkLst>
            <pc:docMk/>
            <pc:sldMk cId="1735283754" sldId="300"/>
            <ac:spMk id="19" creationId="{5CF644A4-9FE0-44D6-A118-C42FE44ABD18}"/>
          </ac:spMkLst>
        </pc:spChg>
        <pc:spChg chg="add del mod">
          <ac:chgData name="Emilio Pugnaloni" userId="b60558b552259579" providerId="LiveId" clId="{3A299422-7312-4AC2-BDE4-BA4D58C03FE5}" dt="2021-04-20T22:34:07.942" v="9116" actId="478"/>
          <ac:spMkLst>
            <pc:docMk/>
            <pc:sldMk cId="1735283754" sldId="300"/>
            <ac:spMk id="21" creationId="{54BC7414-C647-4C30-8533-25C8886E8A92}"/>
          </ac:spMkLst>
        </pc:spChg>
        <pc:spChg chg="del">
          <ac:chgData name="Emilio Pugnaloni" userId="b60558b552259579" providerId="LiveId" clId="{3A299422-7312-4AC2-BDE4-BA4D58C03FE5}" dt="2021-04-20T15:35:36.837" v="7808" actId="478"/>
          <ac:spMkLst>
            <pc:docMk/>
            <pc:sldMk cId="1735283754" sldId="300"/>
            <ac:spMk id="21" creationId="{7CF5D594-0FE8-4362-9E69-31B150CE2658}"/>
          </ac:spMkLst>
        </pc:spChg>
        <pc:spChg chg="del">
          <ac:chgData name="Emilio Pugnaloni" userId="b60558b552259579" providerId="LiveId" clId="{3A299422-7312-4AC2-BDE4-BA4D58C03FE5}" dt="2021-04-20T15:35:36.837" v="7808" actId="478"/>
          <ac:spMkLst>
            <pc:docMk/>
            <pc:sldMk cId="1735283754" sldId="300"/>
            <ac:spMk id="22" creationId="{AEEFE8C3-5C53-4CB8-B825-12D0C3E0BEB4}"/>
          </ac:spMkLst>
        </pc:spChg>
        <pc:spChg chg="add del mod">
          <ac:chgData name="Emilio Pugnaloni" userId="b60558b552259579" providerId="LiveId" clId="{3A299422-7312-4AC2-BDE4-BA4D58C03FE5}" dt="2021-04-20T22:33:56.869" v="9114" actId="478"/>
          <ac:spMkLst>
            <pc:docMk/>
            <pc:sldMk cId="1735283754" sldId="300"/>
            <ac:spMk id="22" creationId="{C6329D6D-22E1-4E6D-959F-F072DED9CCCF}"/>
          </ac:spMkLst>
        </pc:spChg>
        <pc:spChg chg="add del mod">
          <ac:chgData name="Emilio Pugnaloni" userId="b60558b552259579" providerId="LiveId" clId="{3A299422-7312-4AC2-BDE4-BA4D58C03FE5}" dt="2021-04-20T22:34:07.942" v="9116" actId="478"/>
          <ac:spMkLst>
            <pc:docMk/>
            <pc:sldMk cId="1735283754" sldId="300"/>
            <ac:spMk id="23" creationId="{C787B2CE-ADC2-4926-A8DF-4F9065BAECC3}"/>
          </ac:spMkLst>
        </pc:spChg>
        <pc:spChg chg="add del mod">
          <ac:chgData name="Emilio Pugnaloni" userId="b60558b552259579" providerId="LiveId" clId="{3A299422-7312-4AC2-BDE4-BA4D58C03FE5}" dt="2021-04-20T22:34:07.942" v="9116" actId="478"/>
          <ac:spMkLst>
            <pc:docMk/>
            <pc:sldMk cId="1735283754" sldId="300"/>
            <ac:spMk id="24" creationId="{8F643B90-03FB-44BC-B4EA-9D0E1B492C52}"/>
          </ac:spMkLst>
        </pc:spChg>
        <pc:spChg chg="del">
          <ac:chgData name="Emilio Pugnaloni" userId="b60558b552259579" providerId="LiveId" clId="{3A299422-7312-4AC2-BDE4-BA4D58C03FE5}" dt="2021-04-20T15:35:36.837" v="7808" actId="478"/>
          <ac:spMkLst>
            <pc:docMk/>
            <pc:sldMk cId="1735283754" sldId="300"/>
            <ac:spMk id="25" creationId="{400C9916-0FEB-4972-80A2-E305991E2A26}"/>
          </ac:spMkLst>
        </pc:spChg>
        <pc:spChg chg="del">
          <ac:chgData name="Emilio Pugnaloni" userId="b60558b552259579" providerId="LiveId" clId="{3A299422-7312-4AC2-BDE4-BA4D58C03FE5}" dt="2021-04-20T15:35:36.837" v="7808" actId="478"/>
          <ac:spMkLst>
            <pc:docMk/>
            <pc:sldMk cId="1735283754" sldId="300"/>
            <ac:spMk id="26" creationId="{FC54A1E0-F44F-49D6-B63D-B578E20FC748}"/>
          </ac:spMkLst>
        </pc:spChg>
        <pc:spChg chg="add del mod">
          <ac:chgData name="Emilio Pugnaloni" userId="b60558b552259579" providerId="LiveId" clId="{3A299422-7312-4AC2-BDE4-BA4D58C03FE5}" dt="2021-04-20T22:34:07.942" v="9116" actId="478"/>
          <ac:spMkLst>
            <pc:docMk/>
            <pc:sldMk cId="1735283754" sldId="300"/>
            <ac:spMk id="31" creationId="{2A9B29FE-3C59-4987-9A44-E61C8F5883E8}"/>
          </ac:spMkLst>
        </pc:spChg>
        <pc:spChg chg="add del mod">
          <ac:chgData name="Emilio Pugnaloni" userId="b60558b552259579" providerId="LiveId" clId="{3A299422-7312-4AC2-BDE4-BA4D58C03FE5}" dt="2021-04-20T22:34:07.942" v="9116" actId="478"/>
          <ac:spMkLst>
            <pc:docMk/>
            <pc:sldMk cId="1735283754" sldId="300"/>
            <ac:spMk id="32" creationId="{C337CCE7-F1B3-48AB-A5BD-39C5248CB2C3}"/>
          </ac:spMkLst>
        </pc:spChg>
        <pc:spChg chg="add del mod">
          <ac:chgData name="Emilio Pugnaloni" userId="b60558b552259579" providerId="LiveId" clId="{3A299422-7312-4AC2-BDE4-BA4D58C03FE5}" dt="2021-04-20T22:34:07.942" v="9116" actId="478"/>
          <ac:spMkLst>
            <pc:docMk/>
            <pc:sldMk cId="1735283754" sldId="300"/>
            <ac:spMk id="33" creationId="{118A0CE9-ED03-4731-A03A-C72FDCFFCB31}"/>
          </ac:spMkLst>
        </pc:spChg>
        <pc:spChg chg="add del mod">
          <ac:chgData name="Emilio Pugnaloni" userId="b60558b552259579" providerId="LiveId" clId="{3A299422-7312-4AC2-BDE4-BA4D58C03FE5}" dt="2021-04-20T22:34:07.942" v="9116" actId="478"/>
          <ac:spMkLst>
            <pc:docMk/>
            <pc:sldMk cId="1735283754" sldId="300"/>
            <ac:spMk id="34" creationId="{AEC62E9D-DE82-4213-B266-B7A933A6F5FC}"/>
          </ac:spMkLst>
        </pc:spChg>
        <pc:spChg chg="add del mod">
          <ac:chgData name="Emilio Pugnaloni" userId="b60558b552259579" providerId="LiveId" clId="{3A299422-7312-4AC2-BDE4-BA4D58C03FE5}" dt="2021-04-20T22:34:07.942" v="9116" actId="478"/>
          <ac:spMkLst>
            <pc:docMk/>
            <pc:sldMk cId="1735283754" sldId="300"/>
            <ac:spMk id="36" creationId="{999735C9-03BC-4873-AFD3-EBA713B10605}"/>
          </ac:spMkLst>
        </pc:spChg>
        <pc:spChg chg="add del mod">
          <ac:chgData name="Emilio Pugnaloni" userId="b60558b552259579" providerId="LiveId" clId="{3A299422-7312-4AC2-BDE4-BA4D58C03FE5}" dt="2021-04-20T22:34:07.942" v="9116" actId="478"/>
          <ac:spMkLst>
            <pc:docMk/>
            <pc:sldMk cId="1735283754" sldId="300"/>
            <ac:spMk id="37" creationId="{CAF4477E-C247-46A2-B663-672E0ADB32FD}"/>
          </ac:spMkLst>
        </pc:spChg>
        <pc:picChg chg="add del mod">
          <ac:chgData name="Emilio Pugnaloni" userId="b60558b552259579" providerId="LiveId" clId="{3A299422-7312-4AC2-BDE4-BA4D58C03FE5}" dt="2021-04-20T16:16:23.496" v="8250" actId="478"/>
          <ac:picMkLst>
            <pc:docMk/>
            <pc:sldMk cId="1735283754" sldId="300"/>
            <ac:picMk id="10" creationId="{74797532-0E37-4F19-AB3E-EE63CFD7A482}"/>
          </ac:picMkLst>
        </pc:picChg>
        <pc:picChg chg="add del mod">
          <ac:chgData name="Emilio Pugnaloni" userId="b60558b552259579" providerId="LiveId" clId="{3A299422-7312-4AC2-BDE4-BA4D58C03FE5}" dt="2021-04-20T22:26:38.395" v="8851" actId="478"/>
          <ac:picMkLst>
            <pc:docMk/>
            <pc:sldMk cId="1735283754" sldId="300"/>
            <ac:picMk id="17" creationId="{1C2713EE-BE0C-4C85-B6F3-6D3F1F6CCE42}"/>
          </ac:picMkLst>
        </pc:picChg>
        <pc:cxnChg chg="add del mod">
          <ac:chgData name="Emilio Pugnaloni" userId="b60558b552259579" providerId="LiveId" clId="{3A299422-7312-4AC2-BDE4-BA4D58C03FE5}" dt="2021-04-20T22:07:44.719" v="8426" actId="478"/>
          <ac:cxnSpMkLst>
            <pc:docMk/>
            <pc:sldMk cId="1735283754" sldId="300"/>
            <ac:cxnSpMk id="7" creationId="{4B15EB68-8D7F-4DD0-8C33-6B32ECD46F94}"/>
          </ac:cxnSpMkLst>
        </pc:cxnChg>
        <pc:cxnChg chg="add del mod">
          <ac:chgData name="Emilio Pugnaloni" userId="b60558b552259579" providerId="LiveId" clId="{3A299422-7312-4AC2-BDE4-BA4D58C03FE5}" dt="2021-04-20T22:20:32.117" v="8736" actId="478"/>
          <ac:cxnSpMkLst>
            <pc:docMk/>
            <pc:sldMk cId="1735283754" sldId="300"/>
            <ac:cxnSpMk id="18" creationId="{99962662-49FB-437F-A97C-1398A018767F}"/>
          </ac:cxnSpMkLst>
        </pc:cxnChg>
        <pc:cxnChg chg="del mod">
          <ac:chgData name="Emilio Pugnaloni" userId="b60558b552259579" providerId="LiveId" clId="{3A299422-7312-4AC2-BDE4-BA4D58C03FE5}" dt="2021-04-20T15:35:36.837" v="7808" actId="478"/>
          <ac:cxnSpMkLst>
            <pc:docMk/>
            <pc:sldMk cId="1735283754" sldId="300"/>
            <ac:cxnSpMk id="24" creationId="{03F5CA21-2836-4828-A97E-1D804D6F7F91}"/>
          </ac:cxnSpMkLst>
        </pc:cxnChg>
        <pc:cxnChg chg="del">
          <ac:chgData name="Emilio Pugnaloni" userId="b60558b552259579" providerId="LiveId" clId="{3A299422-7312-4AC2-BDE4-BA4D58C03FE5}" dt="2021-04-20T15:35:36.837" v="7808" actId="478"/>
          <ac:cxnSpMkLst>
            <pc:docMk/>
            <pc:sldMk cId="1735283754" sldId="300"/>
            <ac:cxnSpMk id="28" creationId="{68E49556-B1CE-460E-8F43-2EDAEA90DEFD}"/>
          </ac:cxnSpMkLst>
        </pc:cxnChg>
        <pc:cxnChg chg="add del mod">
          <ac:chgData name="Emilio Pugnaloni" userId="b60558b552259579" providerId="LiveId" clId="{3A299422-7312-4AC2-BDE4-BA4D58C03FE5}" dt="2021-04-20T22:33:59.757" v="9115" actId="478"/>
          <ac:cxnSpMkLst>
            <pc:docMk/>
            <pc:sldMk cId="1735283754" sldId="300"/>
            <ac:cxnSpMk id="29" creationId="{5A6A29BB-3CEA-44EF-9D8E-C75062D342E4}"/>
          </ac:cxnSpMkLst>
        </pc:cxnChg>
        <pc:cxnChg chg="del">
          <ac:chgData name="Emilio Pugnaloni" userId="b60558b552259579" providerId="LiveId" clId="{3A299422-7312-4AC2-BDE4-BA4D58C03FE5}" dt="2021-04-20T15:35:36.837" v="7808" actId="478"/>
          <ac:cxnSpMkLst>
            <pc:docMk/>
            <pc:sldMk cId="1735283754" sldId="300"/>
            <ac:cxnSpMk id="30" creationId="{CF5D1962-5502-44A5-B417-64C9ED6E8599}"/>
          </ac:cxnSpMkLst>
        </pc:cxnChg>
      </pc:sldChg>
      <pc:sldChg chg="addSp delSp modSp add mod">
        <pc:chgData name="Emilio Pugnaloni" userId="b60558b552259579" providerId="LiveId" clId="{3A299422-7312-4AC2-BDE4-BA4D58C03FE5}" dt="2021-04-21T18:30:40.696" v="9922"/>
        <pc:sldMkLst>
          <pc:docMk/>
          <pc:sldMk cId="493075996" sldId="301"/>
        </pc:sldMkLst>
        <pc:spChg chg="del">
          <ac:chgData name="Emilio Pugnaloni" userId="b60558b552259579" providerId="LiveId" clId="{3A299422-7312-4AC2-BDE4-BA4D58C03FE5}" dt="2021-04-20T22:30:34.452" v="9110" actId="478"/>
          <ac:spMkLst>
            <pc:docMk/>
            <pc:sldMk cId="493075996" sldId="301"/>
            <ac:spMk id="3" creationId="{2D21D57C-927F-4E45-A038-27EE54D86908}"/>
          </ac:spMkLst>
        </pc:spChg>
        <pc:spChg chg="add del mod">
          <ac:chgData name="Emilio Pugnaloni" userId="b60558b552259579" providerId="LiveId" clId="{3A299422-7312-4AC2-BDE4-BA4D58C03FE5}" dt="2021-04-21T18:30:39.240" v="9921" actId="478"/>
          <ac:spMkLst>
            <pc:docMk/>
            <pc:sldMk cId="493075996" sldId="301"/>
            <ac:spMk id="6" creationId="{DC84329F-EED0-496E-8594-6A866D2AC378}"/>
          </ac:spMkLst>
        </pc:spChg>
        <pc:spChg chg="del">
          <ac:chgData name="Emilio Pugnaloni" userId="b60558b552259579" providerId="LiveId" clId="{3A299422-7312-4AC2-BDE4-BA4D58C03FE5}" dt="2021-04-20T22:30:34.452" v="9110" actId="478"/>
          <ac:spMkLst>
            <pc:docMk/>
            <pc:sldMk cId="493075996" sldId="301"/>
            <ac:spMk id="8" creationId="{A63A0116-27D9-4787-A2FD-DE33298887B8}"/>
          </ac:spMkLst>
        </pc:spChg>
        <pc:spChg chg="del">
          <ac:chgData name="Emilio Pugnaloni" userId="b60558b552259579" providerId="LiveId" clId="{3A299422-7312-4AC2-BDE4-BA4D58C03FE5}" dt="2021-04-20T22:30:34.452" v="9110" actId="478"/>
          <ac:spMkLst>
            <pc:docMk/>
            <pc:sldMk cId="493075996" sldId="301"/>
            <ac:spMk id="9" creationId="{1B637935-1F1F-4F13-BCC5-0FF370E03A30}"/>
          </ac:spMkLst>
        </pc:spChg>
        <pc:spChg chg="del">
          <ac:chgData name="Emilio Pugnaloni" userId="b60558b552259579" providerId="LiveId" clId="{3A299422-7312-4AC2-BDE4-BA4D58C03FE5}" dt="2021-04-20T22:30:34.452" v="9110" actId="478"/>
          <ac:spMkLst>
            <pc:docMk/>
            <pc:sldMk cId="493075996" sldId="301"/>
            <ac:spMk id="11" creationId="{90D22CDC-4479-441E-9AF4-6E0152B35115}"/>
          </ac:spMkLst>
        </pc:spChg>
        <pc:spChg chg="del">
          <ac:chgData name="Emilio Pugnaloni" userId="b60558b552259579" providerId="LiveId" clId="{3A299422-7312-4AC2-BDE4-BA4D58C03FE5}" dt="2021-04-20T22:30:34.452" v="9110" actId="478"/>
          <ac:spMkLst>
            <pc:docMk/>
            <pc:sldMk cId="493075996" sldId="301"/>
            <ac:spMk id="12" creationId="{8DB8B2CB-343F-43B2-8F95-73AF70304CBB}"/>
          </ac:spMkLst>
        </pc:spChg>
        <pc:spChg chg="del">
          <ac:chgData name="Emilio Pugnaloni" userId="b60558b552259579" providerId="LiveId" clId="{3A299422-7312-4AC2-BDE4-BA4D58C03FE5}" dt="2021-04-20T22:30:34.452" v="9110" actId="478"/>
          <ac:spMkLst>
            <pc:docMk/>
            <pc:sldMk cId="493075996" sldId="301"/>
            <ac:spMk id="13" creationId="{194F0F44-2702-4F9F-BC83-E5C685696571}"/>
          </ac:spMkLst>
        </pc:spChg>
        <pc:spChg chg="del">
          <ac:chgData name="Emilio Pugnaloni" userId="b60558b552259579" providerId="LiveId" clId="{3A299422-7312-4AC2-BDE4-BA4D58C03FE5}" dt="2021-04-20T22:30:34.452" v="9110" actId="478"/>
          <ac:spMkLst>
            <pc:docMk/>
            <pc:sldMk cId="493075996" sldId="301"/>
            <ac:spMk id="14" creationId="{26B78AC3-882D-49E2-AC51-53DB64585865}"/>
          </ac:spMkLst>
        </pc:spChg>
        <pc:spChg chg="add mod">
          <ac:chgData name="Emilio Pugnaloni" userId="b60558b552259579" providerId="LiveId" clId="{3A299422-7312-4AC2-BDE4-BA4D58C03FE5}" dt="2021-04-21T18:30:40.696" v="9922"/>
          <ac:spMkLst>
            <pc:docMk/>
            <pc:sldMk cId="493075996" sldId="301"/>
            <ac:spMk id="14" creationId="{8C560AD0-6CA7-4E8C-8BFA-625B7AB86D90}"/>
          </ac:spMkLst>
        </pc:spChg>
        <pc:spChg chg="del">
          <ac:chgData name="Emilio Pugnaloni" userId="b60558b552259579" providerId="LiveId" clId="{3A299422-7312-4AC2-BDE4-BA4D58C03FE5}" dt="2021-04-20T22:30:34.452" v="9110" actId="478"/>
          <ac:spMkLst>
            <pc:docMk/>
            <pc:sldMk cId="493075996" sldId="301"/>
            <ac:spMk id="16" creationId="{C37A58D6-F30D-471D-A4ED-322E9CBB4FAF}"/>
          </ac:spMkLst>
        </pc:spChg>
        <pc:spChg chg="add mod">
          <ac:chgData name="Emilio Pugnaloni" userId="b60558b552259579" providerId="LiveId" clId="{3A299422-7312-4AC2-BDE4-BA4D58C03FE5}" dt="2021-04-21T18:30:40.696" v="9922"/>
          <ac:spMkLst>
            <pc:docMk/>
            <pc:sldMk cId="493075996" sldId="301"/>
            <ac:spMk id="17" creationId="{C9E0FBF3-6321-45DE-891D-D0DACB9742D0}"/>
          </ac:spMkLst>
        </pc:spChg>
        <pc:spChg chg="add del mod">
          <ac:chgData name="Emilio Pugnaloni" userId="b60558b552259579" providerId="LiveId" clId="{3A299422-7312-4AC2-BDE4-BA4D58C03FE5}" dt="2021-04-21T18:30:39.240" v="9921" actId="478"/>
          <ac:spMkLst>
            <pc:docMk/>
            <pc:sldMk cId="493075996" sldId="301"/>
            <ac:spMk id="18" creationId="{1B03E22F-5ABA-46C0-ADDB-0A9D062EEA92}"/>
          </ac:spMkLst>
        </pc:spChg>
        <pc:spChg chg="del">
          <ac:chgData name="Emilio Pugnaloni" userId="b60558b552259579" providerId="LiveId" clId="{3A299422-7312-4AC2-BDE4-BA4D58C03FE5}" dt="2021-04-20T22:30:34.452" v="9110" actId="478"/>
          <ac:spMkLst>
            <pc:docMk/>
            <pc:sldMk cId="493075996" sldId="301"/>
            <ac:spMk id="21" creationId="{54BC7414-C647-4C30-8533-25C8886E8A92}"/>
          </ac:spMkLst>
        </pc:spChg>
        <pc:spChg chg="add mod">
          <ac:chgData name="Emilio Pugnaloni" userId="b60558b552259579" providerId="LiveId" clId="{3A299422-7312-4AC2-BDE4-BA4D58C03FE5}" dt="2021-04-21T18:30:40.696" v="9922"/>
          <ac:spMkLst>
            <pc:docMk/>
            <pc:sldMk cId="493075996" sldId="301"/>
            <ac:spMk id="21" creationId="{62DD25AA-9C0B-4EFF-BFAA-45F17779C6E8}"/>
          </ac:spMkLst>
        </pc:spChg>
        <pc:spChg chg="del">
          <ac:chgData name="Emilio Pugnaloni" userId="b60558b552259579" providerId="LiveId" clId="{3A299422-7312-4AC2-BDE4-BA4D58C03FE5}" dt="2021-04-20T22:30:34.452" v="9110" actId="478"/>
          <ac:spMkLst>
            <pc:docMk/>
            <pc:sldMk cId="493075996" sldId="301"/>
            <ac:spMk id="22" creationId="{C6329D6D-22E1-4E6D-959F-F072DED9CCCF}"/>
          </ac:spMkLst>
        </pc:spChg>
        <pc:spChg chg="add mod">
          <ac:chgData name="Emilio Pugnaloni" userId="b60558b552259579" providerId="LiveId" clId="{3A299422-7312-4AC2-BDE4-BA4D58C03FE5}" dt="2021-04-21T18:30:40.696" v="9922"/>
          <ac:spMkLst>
            <pc:docMk/>
            <pc:sldMk cId="493075996" sldId="301"/>
            <ac:spMk id="22" creationId="{E62ED210-80E4-4C56-91D6-79706ADA319B}"/>
          </ac:spMkLst>
        </pc:spChg>
        <pc:spChg chg="add mod">
          <ac:chgData name="Emilio Pugnaloni" userId="b60558b552259579" providerId="LiveId" clId="{3A299422-7312-4AC2-BDE4-BA4D58C03FE5}" dt="2021-04-21T18:30:40.696" v="9922"/>
          <ac:spMkLst>
            <pc:docMk/>
            <pc:sldMk cId="493075996" sldId="301"/>
            <ac:spMk id="23" creationId="{7324D344-8D08-4C37-B131-76D63D9BDD01}"/>
          </ac:spMkLst>
        </pc:spChg>
        <pc:spChg chg="del">
          <ac:chgData name="Emilio Pugnaloni" userId="b60558b552259579" providerId="LiveId" clId="{3A299422-7312-4AC2-BDE4-BA4D58C03FE5}" dt="2021-04-20T22:30:34.452" v="9110" actId="478"/>
          <ac:spMkLst>
            <pc:docMk/>
            <pc:sldMk cId="493075996" sldId="301"/>
            <ac:spMk id="23" creationId="{C787B2CE-ADC2-4926-A8DF-4F9065BAECC3}"/>
          </ac:spMkLst>
        </pc:spChg>
        <pc:spChg chg="del">
          <ac:chgData name="Emilio Pugnaloni" userId="b60558b552259579" providerId="LiveId" clId="{3A299422-7312-4AC2-BDE4-BA4D58C03FE5}" dt="2021-04-20T22:30:34.452" v="9110" actId="478"/>
          <ac:spMkLst>
            <pc:docMk/>
            <pc:sldMk cId="493075996" sldId="301"/>
            <ac:spMk id="24" creationId="{8F643B90-03FB-44BC-B4EA-9D0E1B492C52}"/>
          </ac:spMkLst>
        </pc:spChg>
        <pc:spChg chg="add mod">
          <ac:chgData name="Emilio Pugnaloni" userId="b60558b552259579" providerId="LiveId" clId="{3A299422-7312-4AC2-BDE4-BA4D58C03FE5}" dt="2021-04-21T18:30:40.696" v="9922"/>
          <ac:spMkLst>
            <pc:docMk/>
            <pc:sldMk cId="493075996" sldId="301"/>
            <ac:spMk id="25" creationId="{2AF94784-B0CD-42C3-AA2F-D505D05B516B}"/>
          </ac:spMkLst>
        </pc:spChg>
        <pc:spChg chg="add mod">
          <ac:chgData name="Emilio Pugnaloni" userId="b60558b552259579" providerId="LiveId" clId="{3A299422-7312-4AC2-BDE4-BA4D58C03FE5}" dt="2021-04-21T18:30:40.696" v="9922"/>
          <ac:spMkLst>
            <pc:docMk/>
            <pc:sldMk cId="493075996" sldId="301"/>
            <ac:spMk id="27" creationId="{EB1F2DEB-60A2-4589-AE43-5FE1317336AD}"/>
          </ac:spMkLst>
        </pc:spChg>
        <pc:spChg chg="del">
          <ac:chgData name="Emilio Pugnaloni" userId="b60558b552259579" providerId="LiveId" clId="{3A299422-7312-4AC2-BDE4-BA4D58C03FE5}" dt="2021-04-20T22:30:34.452" v="9110" actId="478"/>
          <ac:spMkLst>
            <pc:docMk/>
            <pc:sldMk cId="493075996" sldId="301"/>
            <ac:spMk id="31" creationId="{2A9B29FE-3C59-4987-9A44-E61C8F5883E8}"/>
          </ac:spMkLst>
        </pc:spChg>
        <pc:spChg chg="del">
          <ac:chgData name="Emilio Pugnaloni" userId="b60558b552259579" providerId="LiveId" clId="{3A299422-7312-4AC2-BDE4-BA4D58C03FE5}" dt="2021-04-20T22:30:34.452" v="9110" actId="478"/>
          <ac:spMkLst>
            <pc:docMk/>
            <pc:sldMk cId="493075996" sldId="301"/>
            <ac:spMk id="32" creationId="{C337CCE7-F1B3-48AB-A5BD-39C5248CB2C3}"/>
          </ac:spMkLst>
        </pc:spChg>
        <pc:spChg chg="del">
          <ac:chgData name="Emilio Pugnaloni" userId="b60558b552259579" providerId="LiveId" clId="{3A299422-7312-4AC2-BDE4-BA4D58C03FE5}" dt="2021-04-20T22:30:34.452" v="9110" actId="478"/>
          <ac:spMkLst>
            <pc:docMk/>
            <pc:sldMk cId="493075996" sldId="301"/>
            <ac:spMk id="33" creationId="{118A0CE9-ED03-4731-A03A-C72FDCFFCB31}"/>
          </ac:spMkLst>
        </pc:spChg>
        <pc:spChg chg="del">
          <ac:chgData name="Emilio Pugnaloni" userId="b60558b552259579" providerId="LiveId" clId="{3A299422-7312-4AC2-BDE4-BA4D58C03FE5}" dt="2021-04-20T22:30:34.452" v="9110" actId="478"/>
          <ac:spMkLst>
            <pc:docMk/>
            <pc:sldMk cId="493075996" sldId="301"/>
            <ac:spMk id="34" creationId="{AEC62E9D-DE82-4213-B266-B7A933A6F5FC}"/>
          </ac:spMkLst>
        </pc:spChg>
        <pc:spChg chg="del">
          <ac:chgData name="Emilio Pugnaloni" userId="b60558b552259579" providerId="LiveId" clId="{3A299422-7312-4AC2-BDE4-BA4D58C03FE5}" dt="2021-04-20T22:30:34.452" v="9110" actId="478"/>
          <ac:spMkLst>
            <pc:docMk/>
            <pc:sldMk cId="493075996" sldId="301"/>
            <ac:spMk id="36" creationId="{999735C9-03BC-4873-AFD3-EBA713B10605}"/>
          </ac:spMkLst>
        </pc:spChg>
        <pc:spChg chg="del">
          <ac:chgData name="Emilio Pugnaloni" userId="b60558b552259579" providerId="LiveId" clId="{3A299422-7312-4AC2-BDE4-BA4D58C03FE5}" dt="2021-04-20T22:30:34.452" v="9110" actId="478"/>
          <ac:spMkLst>
            <pc:docMk/>
            <pc:sldMk cId="493075996" sldId="301"/>
            <ac:spMk id="37" creationId="{CAF4477E-C247-46A2-B663-672E0ADB32FD}"/>
          </ac:spMkLst>
        </pc:spChg>
        <pc:spChg chg="add del mod">
          <ac:chgData name="Emilio Pugnaloni" userId="b60558b552259579" providerId="LiveId" clId="{3A299422-7312-4AC2-BDE4-BA4D58C03FE5}" dt="2021-04-21T18:30:39.240" v="9921" actId="478"/>
          <ac:spMkLst>
            <pc:docMk/>
            <pc:sldMk cId="493075996" sldId="301"/>
            <ac:spMk id="38" creationId="{107C48D2-79F5-4FF3-82B4-B74C032649A9}"/>
          </ac:spMkLst>
        </pc:spChg>
        <pc:spChg chg="add del mod">
          <ac:chgData name="Emilio Pugnaloni" userId="b60558b552259579" providerId="LiveId" clId="{3A299422-7312-4AC2-BDE4-BA4D58C03FE5}" dt="2021-04-21T18:30:39.240" v="9921" actId="478"/>
          <ac:spMkLst>
            <pc:docMk/>
            <pc:sldMk cId="493075996" sldId="301"/>
            <ac:spMk id="39" creationId="{0F6A679C-E8FB-4CF7-AD54-67A5E2128BA5}"/>
          </ac:spMkLst>
        </pc:spChg>
        <pc:spChg chg="add del mod">
          <ac:chgData name="Emilio Pugnaloni" userId="b60558b552259579" providerId="LiveId" clId="{3A299422-7312-4AC2-BDE4-BA4D58C03FE5}" dt="2021-04-21T18:30:39.240" v="9921" actId="478"/>
          <ac:spMkLst>
            <pc:docMk/>
            <pc:sldMk cId="493075996" sldId="301"/>
            <ac:spMk id="40" creationId="{6F61497A-72BD-444A-B9EA-7A79B6F1CAB9}"/>
          </ac:spMkLst>
        </pc:spChg>
        <pc:cxnChg chg="add del mod">
          <ac:chgData name="Emilio Pugnaloni" userId="b60558b552259579" providerId="LiveId" clId="{3A299422-7312-4AC2-BDE4-BA4D58C03FE5}" dt="2021-04-21T18:30:39.240" v="9921" actId="478"/>
          <ac:cxnSpMkLst>
            <pc:docMk/>
            <pc:sldMk cId="493075996" sldId="301"/>
            <ac:cxnSpMk id="10" creationId="{5799E936-63DB-469D-843C-16925F3221FD}"/>
          </ac:cxnSpMkLst>
        </pc:cxnChg>
        <pc:cxnChg chg="add mod">
          <ac:chgData name="Emilio Pugnaloni" userId="b60558b552259579" providerId="LiveId" clId="{3A299422-7312-4AC2-BDE4-BA4D58C03FE5}" dt="2021-04-21T18:30:40.696" v="9922"/>
          <ac:cxnSpMkLst>
            <pc:docMk/>
            <pc:sldMk cId="493075996" sldId="301"/>
            <ac:cxnSpMk id="16" creationId="{C42EA73B-81B4-412D-8E50-26DDE8138870}"/>
          </ac:cxnSpMkLst>
        </pc:cxnChg>
        <pc:cxnChg chg="add mod">
          <ac:chgData name="Emilio Pugnaloni" userId="b60558b552259579" providerId="LiveId" clId="{3A299422-7312-4AC2-BDE4-BA4D58C03FE5}" dt="2021-04-21T18:30:40.696" v="9922"/>
          <ac:cxnSpMkLst>
            <pc:docMk/>
            <pc:sldMk cId="493075996" sldId="301"/>
            <ac:cxnSpMk id="19" creationId="{11DF4337-A554-4C63-949B-D80CBA303E49}"/>
          </ac:cxnSpMkLst>
        </pc:cxnChg>
        <pc:cxnChg chg="add mod">
          <ac:chgData name="Emilio Pugnaloni" userId="b60558b552259579" providerId="LiveId" clId="{3A299422-7312-4AC2-BDE4-BA4D58C03FE5}" dt="2021-04-21T18:30:40.696" v="9922"/>
          <ac:cxnSpMkLst>
            <pc:docMk/>
            <pc:sldMk cId="493075996" sldId="301"/>
            <ac:cxnSpMk id="24" creationId="{F6E98C44-3DF1-4C81-8FCF-75C651DEAF94}"/>
          </ac:cxnSpMkLst>
        </pc:cxnChg>
        <pc:cxnChg chg="add mod">
          <ac:chgData name="Emilio Pugnaloni" userId="b60558b552259579" providerId="LiveId" clId="{3A299422-7312-4AC2-BDE4-BA4D58C03FE5}" dt="2021-04-21T18:30:40.696" v="9922"/>
          <ac:cxnSpMkLst>
            <pc:docMk/>
            <pc:sldMk cId="493075996" sldId="301"/>
            <ac:cxnSpMk id="26" creationId="{C8D6234F-5EAA-4FD1-B3D7-02F88F88F570}"/>
          </ac:cxnSpMkLst>
        </pc:cxnChg>
        <pc:cxnChg chg="del">
          <ac:chgData name="Emilio Pugnaloni" userId="b60558b552259579" providerId="LiveId" clId="{3A299422-7312-4AC2-BDE4-BA4D58C03FE5}" dt="2021-04-20T22:30:34.452" v="9110" actId="478"/>
          <ac:cxnSpMkLst>
            <pc:docMk/>
            <pc:sldMk cId="493075996" sldId="301"/>
            <ac:cxnSpMk id="29" creationId="{5A6A29BB-3CEA-44EF-9D8E-C75062D342E4}"/>
          </ac:cxnSpMkLst>
        </pc:cxnChg>
        <pc:cxnChg chg="add del mod">
          <ac:chgData name="Emilio Pugnaloni" userId="b60558b552259579" providerId="LiveId" clId="{3A299422-7312-4AC2-BDE4-BA4D58C03FE5}" dt="2021-04-21T18:30:39.240" v="9921" actId="478"/>
          <ac:cxnSpMkLst>
            <pc:docMk/>
            <pc:sldMk cId="493075996" sldId="301"/>
            <ac:cxnSpMk id="35" creationId="{A0AC9F2C-CB14-4DF0-AAEC-6CE5BBFC7999}"/>
          </ac:cxnSpMkLst>
        </pc:cxnChg>
      </pc:sldChg>
      <pc:sldChg chg="add">
        <pc:chgData name="Emilio Pugnaloni" userId="b60558b552259579" providerId="LiveId" clId="{3A299422-7312-4AC2-BDE4-BA4D58C03FE5}" dt="2021-04-20T22:33:43.512" v="9111" actId="2890"/>
        <pc:sldMkLst>
          <pc:docMk/>
          <pc:sldMk cId="875111046" sldId="302"/>
        </pc:sldMkLst>
      </pc:sldChg>
      <pc:sldChg chg="delSp add del mod">
        <pc:chgData name="Emilio Pugnaloni" userId="b60558b552259579" providerId="LiveId" clId="{3A299422-7312-4AC2-BDE4-BA4D58C03FE5}" dt="2021-04-20T22:34:40.856" v="9124" actId="478"/>
        <pc:sldMkLst>
          <pc:docMk/>
          <pc:sldMk cId="6032060" sldId="303"/>
        </pc:sldMkLst>
        <pc:spChg chg="del">
          <ac:chgData name="Emilio Pugnaloni" userId="b60558b552259579" providerId="LiveId" clId="{3A299422-7312-4AC2-BDE4-BA4D58C03FE5}" dt="2021-04-20T22:34:13.667" v="9118" actId="478"/>
          <ac:spMkLst>
            <pc:docMk/>
            <pc:sldMk cId="6032060" sldId="303"/>
            <ac:spMk id="9" creationId="{1B637935-1F1F-4F13-BCC5-0FF370E03A30}"/>
          </ac:spMkLst>
        </pc:spChg>
        <pc:spChg chg="del">
          <ac:chgData name="Emilio Pugnaloni" userId="b60558b552259579" providerId="LiveId" clId="{3A299422-7312-4AC2-BDE4-BA4D58C03FE5}" dt="2021-04-20T22:34:40.856" v="9124" actId="478"/>
          <ac:spMkLst>
            <pc:docMk/>
            <pc:sldMk cId="6032060" sldId="303"/>
            <ac:spMk id="12" creationId="{8DB8B2CB-343F-43B2-8F95-73AF70304CBB}"/>
          </ac:spMkLst>
        </pc:spChg>
        <pc:spChg chg="del">
          <ac:chgData name="Emilio Pugnaloni" userId="b60558b552259579" providerId="LiveId" clId="{3A299422-7312-4AC2-BDE4-BA4D58C03FE5}" dt="2021-04-20T22:34:13.667" v="9118" actId="478"/>
          <ac:spMkLst>
            <pc:docMk/>
            <pc:sldMk cId="6032060" sldId="303"/>
            <ac:spMk id="13" creationId="{194F0F44-2702-4F9F-BC83-E5C685696571}"/>
          </ac:spMkLst>
        </pc:spChg>
        <pc:spChg chg="del">
          <ac:chgData name="Emilio Pugnaloni" userId="b60558b552259579" providerId="LiveId" clId="{3A299422-7312-4AC2-BDE4-BA4D58C03FE5}" dt="2021-04-20T22:34:40.856" v="9124" actId="478"/>
          <ac:spMkLst>
            <pc:docMk/>
            <pc:sldMk cId="6032060" sldId="303"/>
            <ac:spMk id="16" creationId="{C37A58D6-F30D-471D-A4ED-322E9CBB4FAF}"/>
          </ac:spMkLst>
        </pc:spChg>
        <pc:spChg chg="del">
          <ac:chgData name="Emilio Pugnaloni" userId="b60558b552259579" providerId="LiveId" clId="{3A299422-7312-4AC2-BDE4-BA4D58C03FE5}" dt="2021-04-20T22:34:40.856" v="9124" actId="478"/>
          <ac:spMkLst>
            <pc:docMk/>
            <pc:sldMk cId="6032060" sldId="303"/>
            <ac:spMk id="22" creationId="{C6329D6D-22E1-4E6D-959F-F072DED9CCCF}"/>
          </ac:spMkLst>
        </pc:spChg>
        <pc:cxnChg chg="del">
          <ac:chgData name="Emilio Pugnaloni" userId="b60558b552259579" providerId="LiveId" clId="{3A299422-7312-4AC2-BDE4-BA4D58C03FE5}" dt="2021-04-20T22:34:13.667" v="9118" actId="478"/>
          <ac:cxnSpMkLst>
            <pc:docMk/>
            <pc:sldMk cId="6032060" sldId="303"/>
            <ac:cxnSpMk id="29" creationId="{5A6A29BB-3CEA-44EF-9D8E-C75062D342E4}"/>
          </ac:cxnSpMkLst>
        </pc:cxnChg>
      </pc:sldChg>
      <pc:sldChg chg="add">
        <pc:chgData name="Emilio Pugnaloni" userId="b60558b552259579" providerId="LiveId" clId="{3A299422-7312-4AC2-BDE4-BA4D58C03FE5}" dt="2021-04-20T22:34:34.789" v="9123" actId="2890"/>
        <pc:sldMkLst>
          <pc:docMk/>
          <pc:sldMk cId="2306777643" sldId="304"/>
        </pc:sldMkLst>
      </pc:sldChg>
      <pc:sldChg chg="delSp add mod ord">
        <pc:chgData name="Emilio Pugnaloni" userId="b60558b552259579" providerId="LiveId" clId="{3A299422-7312-4AC2-BDE4-BA4D58C03FE5}" dt="2021-04-20T22:40:41.980" v="9256"/>
        <pc:sldMkLst>
          <pc:docMk/>
          <pc:sldMk cId="3418344552" sldId="305"/>
        </pc:sldMkLst>
        <pc:spChg chg="del">
          <ac:chgData name="Emilio Pugnaloni" userId="b60558b552259579" providerId="LiveId" clId="{3A299422-7312-4AC2-BDE4-BA4D58C03FE5}" dt="2021-04-20T22:40:39.658" v="9253" actId="478"/>
          <ac:spMkLst>
            <pc:docMk/>
            <pc:sldMk cId="3418344552" sldId="305"/>
            <ac:spMk id="18" creationId="{1B03E22F-5ABA-46C0-ADDB-0A9D062EEA92}"/>
          </ac:spMkLst>
        </pc:spChg>
        <pc:spChg chg="del">
          <ac:chgData name="Emilio Pugnaloni" userId="b60558b552259579" providerId="LiveId" clId="{3A299422-7312-4AC2-BDE4-BA4D58C03FE5}" dt="2021-04-20T22:40:39.658" v="9253" actId="478"/>
          <ac:spMkLst>
            <pc:docMk/>
            <pc:sldMk cId="3418344552" sldId="305"/>
            <ac:spMk id="38" creationId="{107C48D2-79F5-4FF3-82B4-B74C032649A9}"/>
          </ac:spMkLst>
        </pc:spChg>
        <pc:spChg chg="del">
          <ac:chgData name="Emilio Pugnaloni" userId="b60558b552259579" providerId="LiveId" clId="{3A299422-7312-4AC2-BDE4-BA4D58C03FE5}" dt="2021-04-20T22:40:39.658" v="9253" actId="478"/>
          <ac:spMkLst>
            <pc:docMk/>
            <pc:sldMk cId="3418344552" sldId="305"/>
            <ac:spMk id="39" creationId="{0F6A679C-E8FB-4CF7-AD54-67A5E2128BA5}"/>
          </ac:spMkLst>
        </pc:spChg>
        <pc:spChg chg="del">
          <ac:chgData name="Emilio Pugnaloni" userId="b60558b552259579" providerId="LiveId" clId="{3A299422-7312-4AC2-BDE4-BA4D58C03FE5}" dt="2021-04-20T22:40:39.658" v="9253" actId="478"/>
          <ac:spMkLst>
            <pc:docMk/>
            <pc:sldMk cId="3418344552" sldId="305"/>
            <ac:spMk id="40" creationId="{6F61497A-72BD-444A-B9EA-7A79B6F1CAB9}"/>
          </ac:spMkLst>
        </pc:spChg>
        <pc:cxnChg chg="del">
          <ac:chgData name="Emilio Pugnaloni" userId="b60558b552259579" providerId="LiveId" clId="{3A299422-7312-4AC2-BDE4-BA4D58C03FE5}" dt="2021-04-20T22:40:40.394" v="9254" actId="478"/>
          <ac:cxnSpMkLst>
            <pc:docMk/>
            <pc:sldMk cId="3418344552" sldId="305"/>
            <ac:cxnSpMk id="10" creationId="{5799E936-63DB-469D-843C-16925F3221FD}"/>
          </ac:cxnSpMkLst>
        </pc:cxnChg>
        <pc:cxnChg chg="del">
          <ac:chgData name="Emilio Pugnaloni" userId="b60558b552259579" providerId="LiveId" clId="{3A299422-7312-4AC2-BDE4-BA4D58C03FE5}" dt="2021-04-20T22:40:39.658" v="9253" actId="478"/>
          <ac:cxnSpMkLst>
            <pc:docMk/>
            <pc:sldMk cId="3418344552" sldId="305"/>
            <ac:cxnSpMk id="35" creationId="{A0AC9F2C-CB14-4DF0-AAEC-6CE5BBFC7999}"/>
          </ac:cxnSpMkLst>
        </pc:cxnChg>
      </pc:sldChg>
      <pc:sldChg chg="addSp modSp add mod">
        <pc:chgData name="Emilio Pugnaloni" userId="b60558b552259579" providerId="LiveId" clId="{3A299422-7312-4AC2-BDE4-BA4D58C03FE5}" dt="2021-04-21T18:30:26.799" v="9920" actId="1076"/>
        <pc:sldMkLst>
          <pc:docMk/>
          <pc:sldMk cId="558856537" sldId="306"/>
        </pc:sldMkLst>
        <pc:spChg chg="add mod">
          <ac:chgData name="Emilio Pugnaloni" userId="b60558b552259579" providerId="LiveId" clId="{3A299422-7312-4AC2-BDE4-BA4D58C03FE5}" dt="2021-04-21T18:29:48.828" v="9883" actId="1076"/>
          <ac:spMkLst>
            <pc:docMk/>
            <pc:sldMk cId="558856537" sldId="306"/>
            <ac:spMk id="16" creationId="{56225DB3-7C3E-4F6B-907B-39AA41D03B12}"/>
          </ac:spMkLst>
        </pc:spChg>
        <pc:spChg chg="add mod">
          <ac:chgData name="Emilio Pugnaloni" userId="b60558b552259579" providerId="LiveId" clId="{3A299422-7312-4AC2-BDE4-BA4D58C03FE5}" dt="2021-04-21T18:30:04.373" v="9896" actId="20577"/>
          <ac:spMkLst>
            <pc:docMk/>
            <pc:sldMk cId="558856537" sldId="306"/>
            <ac:spMk id="22" creationId="{33642D70-3748-4AF5-B830-ED481C49ADC8}"/>
          </ac:spMkLst>
        </pc:spChg>
        <pc:spChg chg="add mod">
          <ac:chgData name="Emilio Pugnaloni" userId="b60558b552259579" providerId="LiveId" clId="{3A299422-7312-4AC2-BDE4-BA4D58C03FE5}" dt="2021-04-21T18:30:21.964" v="9919" actId="313"/>
          <ac:spMkLst>
            <pc:docMk/>
            <pc:sldMk cId="558856537" sldId="306"/>
            <ac:spMk id="24" creationId="{D88D880D-F2E1-43F4-9D52-964A47701E87}"/>
          </ac:spMkLst>
        </pc:spChg>
        <pc:spChg chg="mod">
          <ac:chgData name="Emilio Pugnaloni" userId="b60558b552259579" providerId="LiveId" clId="{3A299422-7312-4AC2-BDE4-BA4D58C03FE5}" dt="2021-04-21T18:30:26.799" v="9920" actId="1076"/>
          <ac:spMkLst>
            <pc:docMk/>
            <pc:sldMk cId="558856537" sldId="306"/>
            <ac:spMk id="38" creationId="{107C48D2-79F5-4FF3-82B4-B74C032649A9}"/>
          </ac:spMkLst>
        </pc:spChg>
        <pc:picChg chg="add mod">
          <ac:chgData name="Emilio Pugnaloni" userId="b60558b552259579" providerId="LiveId" clId="{3A299422-7312-4AC2-BDE4-BA4D58C03FE5}" dt="2021-04-21T18:29:48.828" v="9883" actId="1076"/>
          <ac:picMkLst>
            <pc:docMk/>
            <pc:sldMk cId="558856537" sldId="306"/>
            <ac:picMk id="19" creationId="{35FEE666-79A3-4124-A2C1-4DF2C3BE7D9C}"/>
          </ac:picMkLst>
        </pc:picChg>
        <pc:cxnChg chg="add mod">
          <ac:chgData name="Emilio Pugnaloni" userId="b60558b552259579" providerId="LiveId" clId="{3A299422-7312-4AC2-BDE4-BA4D58C03FE5}" dt="2021-04-21T18:29:48.828" v="9883" actId="1076"/>
          <ac:cxnSpMkLst>
            <pc:docMk/>
            <pc:sldMk cId="558856537" sldId="306"/>
            <ac:cxnSpMk id="17" creationId="{389D20C8-58FE-4474-B8A8-3461A114AE9B}"/>
          </ac:cxnSpMkLst>
        </pc:cxnChg>
        <pc:cxnChg chg="add mod">
          <ac:chgData name="Emilio Pugnaloni" userId="b60558b552259579" providerId="LiveId" clId="{3A299422-7312-4AC2-BDE4-BA4D58C03FE5}" dt="2021-04-21T18:29:55.552" v="9885" actId="1076"/>
          <ac:cxnSpMkLst>
            <pc:docMk/>
            <pc:sldMk cId="558856537" sldId="306"/>
            <ac:cxnSpMk id="21" creationId="{C6F7E1AA-97A6-407E-B7E8-1B6C0A44B2E1}"/>
          </ac:cxnSpMkLst>
        </pc:cxnChg>
        <pc:cxnChg chg="add mod">
          <ac:chgData name="Emilio Pugnaloni" userId="b60558b552259579" providerId="LiveId" clId="{3A299422-7312-4AC2-BDE4-BA4D58C03FE5}" dt="2021-04-21T18:30:09.887" v="9898" actId="1076"/>
          <ac:cxnSpMkLst>
            <pc:docMk/>
            <pc:sldMk cId="558856537" sldId="306"/>
            <ac:cxnSpMk id="23" creationId="{007A802C-C1FC-4EB9-997D-96BBC058752B}"/>
          </ac:cxnSpMkLst>
        </pc:cxnChg>
      </pc:sldChg>
      <pc:sldChg chg="new del">
        <pc:chgData name="Emilio Pugnaloni" userId="b60558b552259579" providerId="LiveId" clId="{3A299422-7312-4AC2-BDE4-BA4D58C03FE5}" dt="2021-04-20T22:40:47.567" v="9258" actId="47"/>
        <pc:sldMkLst>
          <pc:docMk/>
          <pc:sldMk cId="1683036533" sldId="306"/>
        </pc:sldMkLst>
      </pc:sldChg>
      <pc:sldChg chg="addSp delSp modSp add mod ord">
        <pc:chgData name="Emilio Pugnaloni" userId="b60558b552259579" providerId="LiveId" clId="{3A299422-7312-4AC2-BDE4-BA4D58C03FE5}" dt="2021-04-20T22:43:18.160" v="9394" actId="404"/>
        <pc:sldMkLst>
          <pc:docMk/>
          <pc:sldMk cId="3402835536" sldId="307"/>
        </pc:sldMkLst>
        <pc:spChg chg="mod">
          <ac:chgData name="Emilio Pugnaloni" userId="b60558b552259579" providerId="LiveId" clId="{3A299422-7312-4AC2-BDE4-BA4D58C03FE5}" dt="2021-04-20T22:43:18.160" v="9394" actId="404"/>
          <ac:spMkLst>
            <pc:docMk/>
            <pc:sldMk cId="3402835536" sldId="307"/>
            <ac:spMk id="2" creationId="{C25A8265-29E4-4422-B0D9-DAC85149986B}"/>
          </ac:spMkLst>
        </pc:spChg>
        <pc:picChg chg="del">
          <ac:chgData name="Emilio Pugnaloni" userId="b60558b552259579" providerId="LiveId" clId="{3A299422-7312-4AC2-BDE4-BA4D58C03FE5}" dt="2021-04-20T22:42:40.263" v="9330" actId="478"/>
          <ac:picMkLst>
            <pc:docMk/>
            <pc:sldMk cId="3402835536" sldId="307"/>
            <ac:picMk id="5" creationId="{085EDAD7-AB35-4463-B9F0-32B2AA378FFA}"/>
          </ac:picMkLst>
        </pc:picChg>
        <pc:picChg chg="add mod">
          <ac:chgData name="Emilio Pugnaloni" userId="b60558b552259579" providerId="LiveId" clId="{3A299422-7312-4AC2-BDE4-BA4D58C03FE5}" dt="2021-04-20T22:42:42.921" v="9331" actId="1076"/>
          <ac:picMkLst>
            <pc:docMk/>
            <pc:sldMk cId="3402835536" sldId="307"/>
            <ac:picMk id="6" creationId="{01FA675B-6F9D-44BB-A37F-B1B72FB8633D}"/>
          </ac:picMkLst>
        </pc:picChg>
      </pc:sldChg>
      <pc:sldChg chg="addSp delSp modSp add mod">
        <pc:chgData name="Emilio Pugnaloni" userId="b60558b552259579" providerId="LiveId" clId="{3A299422-7312-4AC2-BDE4-BA4D58C03FE5}" dt="2021-04-21T18:22:29.151" v="9757" actId="1076"/>
        <pc:sldMkLst>
          <pc:docMk/>
          <pc:sldMk cId="181272877" sldId="308"/>
        </pc:sldMkLst>
        <pc:spChg chg="add mod">
          <ac:chgData name="Emilio Pugnaloni" userId="b60558b552259579" providerId="LiveId" clId="{3A299422-7312-4AC2-BDE4-BA4D58C03FE5}" dt="2021-04-21T18:22:29.151" v="9757" actId="1076"/>
          <ac:spMkLst>
            <pc:docMk/>
            <pc:sldMk cId="181272877" sldId="308"/>
            <ac:spMk id="2" creationId="{7C6E6040-F9C1-4C6B-83E4-595F9731E0CB}"/>
          </ac:spMkLst>
        </pc:spChg>
        <pc:spChg chg="del">
          <ac:chgData name="Emilio Pugnaloni" userId="b60558b552259579" providerId="LiveId" clId="{3A299422-7312-4AC2-BDE4-BA4D58C03FE5}" dt="2021-04-20T22:43:33.824" v="9397" actId="478"/>
          <ac:spMkLst>
            <pc:docMk/>
            <pc:sldMk cId="181272877" sldId="308"/>
            <ac:spMk id="2" creationId="{DCF25210-B6C4-47E4-8FE8-6CE45C51E1C0}"/>
          </ac:spMkLst>
        </pc:spChg>
        <pc:spChg chg="add del">
          <ac:chgData name="Emilio Pugnaloni" userId="b60558b552259579" providerId="LiveId" clId="{3A299422-7312-4AC2-BDE4-BA4D58C03FE5}" dt="2021-04-21T18:16:50.520" v="9508" actId="478"/>
          <ac:spMkLst>
            <pc:docMk/>
            <pc:sldMk cId="181272877" sldId="308"/>
            <ac:spMk id="3" creationId="{360586BE-7CFC-4782-AAB3-22F11A1A139C}"/>
          </ac:spMkLst>
        </pc:spChg>
        <pc:spChg chg="mod">
          <ac:chgData name="Emilio Pugnaloni" userId="b60558b552259579" providerId="LiveId" clId="{3A299422-7312-4AC2-BDE4-BA4D58C03FE5}" dt="2021-04-20T22:44:21.548" v="9475" actId="14100"/>
          <ac:spMkLst>
            <pc:docMk/>
            <pc:sldMk cId="181272877" sldId="308"/>
            <ac:spMk id="4" creationId="{ACC470D5-2703-4E89-AB6D-E74ABDB52E5C}"/>
          </ac:spMkLst>
        </pc:spChg>
        <pc:spChg chg="mod">
          <ac:chgData name="Emilio Pugnaloni" userId="b60558b552259579" providerId="LiveId" clId="{3A299422-7312-4AC2-BDE4-BA4D58C03FE5}" dt="2021-04-20T22:44:24.492" v="9477" actId="313"/>
          <ac:spMkLst>
            <pc:docMk/>
            <pc:sldMk cId="181272877" sldId="308"/>
            <ac:spMk id="5" creationId="{F9F6AA12-07A0-463A-A8C2-466F79E54F77}"/>
          </ac:spMkLst>
        </pc:spChg>
        <pc:spChg chg="del">
          <ac:chgData name="Emilio Pugnaloni" userId="b60558b552259579" providerId="LiveId" clId="{3A299422-7312-4AC2-BDE4-BA4D58C03FE5}" dt="2021-04-20T22:43:32.653" v="9396" actId="478"/>
          <ac:spMkLst>
            <pc:docMk/>
            <pc:sldMk cId="181272877" sldId="308"/>
            <ac:spMk id="6" creationId="{DC84329F-EED0-496E-8594-6A866D2AC378}"/>
          </ac:spMkLst>
        </pc:spChg>
        <pc:spChg chg="add mod">
          <ac:chgData name="Emilio Pugnaloni" userId="b60558b552259579" providerId="LiveId" clId="{3A299422-7312-4AC2-BDE4-BA4D58C03FE5}" dt="2021-04-21T18:22:25.694" v="9756" actId="1076"/>
          <ac:spMkLst>
            <pc:docMk/>
            <pc:sldMk cId="181272877" sldId="308"/>
            <ac:spMk id="8" creationId="{A6BAAB9E-5954-43B7-A69A-0EE42368AAA8}"/>
          </ac:spMkLst>
        </pc:spChg>
        <pc:spChg chg="del">
          <ac:chgData name="Emilio Pugnaloni" userId="b60558b552259579" providerId="LiveId" clId="{3A299422-7312-4AC2-BDE4-BA4D58C03FE5}" dt="2021-04-20T22:43:32.653" v="9396" actId="478"/>
          <ac:spMkLst>
            <pc:docMk/>
            <pc:sldMk cId="181272877" sldId="308"/>
            <ac:spMk id="16" creationId="{56225DB3-7C3E-4F6B-907B-39AA41D03B12}"/>
          </ac:spMkLst>
        </pc:spChg>
        <pc:spChg chg="del">
          <ac:chgData name="Emilio Pugnaloni" userId="b60558b552259579" providerId="LiveId" clId="{3A299422-7312-4AC2-BDE4-BA4D58C03FE5}" dt="2021-04-20T22:43:32.653" v="9396" actId="478"/>
          <ac:spMkLst>
            <pc:docMk/>
            <pc:sldMk cId="181272877" sldId="308"/>
            <ac:spMk id="18" creationId="{1B03E22F-5ABA-46C0-ADDB-0A9D062EEA92}"/>
          </ac:spMkLst>
        </pc:spChg>
        <pc:spChg chg="del">
          <ac:chgData name="Emilio Pugnaloni" userId="b60558b552259579" providerId="LiveId" clId="{3A299422-7312-4AC2-BDE4-BA4D58C03FE5}" dt="2021-04-20T22:43:32.653" v="9396" actId="478"/>
          <ac:spMkLst>
            <pc:docMk/>
            <pc:sldMk cId="181272877" sldId="308"/>
            <ac:spMk id="38" creationId="{107C48D2-79F5-4FF3-82B4-B74C032649A9}"/>
          </ac:spMkLst>
        </pc:spChg>
        <pc:spChg chg="del">
          <ac:chgData name="Emilio Pugnaloni" userId="b60558b552259579" providerId="LiveId" clId="{3A299422-7312-4AC2-BDE4-BA4D58C03FE5}" dt="2021-04-20T22:43:32.653" v="9396" actId="478"/>
          <ac:spMkLst>
            <pc:docMk/>
            <pc:sldMk cId="181272877" sldId="308"/>
            <ac:spMk id="39" creationId="{0F6A679C-E8FB-4CF7-AD54-67A5E2128BA5}"/>
          </ac:spMkLst>
        </pc:spChg>
        <pc:spChg chg="del">
          <ac:chgData name="Emilio Pugnaloni" userId="b60558b552259579" providerId="LiveId" clId="{3A299422-7312-4AC2-BDE4-BA4D58C03FE5}" dt="2021-04-20T22:43:32.653" v="9396" actId="478"/>
          <ac:spMkLst>
            <pc:docMk/>
            <pc:sldMk cId="181272877" sldId="308"/>
            <ac:spMk id="40" creationId="{6F61497A-72BD-444A-B9EA-7A79B6F1CAB9}"/>
          </ac:spMkLst>
        </pc:spChg>
        <pc:picChg chg="add del">
          <ac:chgData name="Emilio Pugnaloni" userId="b60558b552259579" providerId="LiveId" clId="{3A299422-7312-4AC2-BDE4-BA4D58C03FE5}" dt="2021-04-20T22:43:51.525" v="9405" actId="478"/>
          <ac:picMkLst>
            <pc:docMk/>
            <pc:sldMk cId="181272877" sldId="308"/>
            <ac:picMk id="15" creationId="{90A07B0A-C33D-4BF2-A68C-94D21D566340}"/>
          </ac:picMkLst>
        </pc:picChg>
        <pc:picChg chg="del">
          <ac:chgData name="Emilio Pugnaloni" userId="b60558b552259579" providerId="LiveId" clId="{3A299422-7312-4AC2-BDE4-BA4D58C03FE5}" dt="2021-04-20T22:43:32.653" v="9396" actId="478"/>
          <ac:picMkLst>
            <pc:docMk/>
            <pc:sldMk cId="181272877" sldId="308"/>
            <ac:picMk id="19" creationId="{35FEE666-79A3-4124-A2C1-4DF2C3BE7D9C}"/>
          </ac:picMkLst>
        </pc:picChg>
        <pc:picChg chg="add mod">
          <ac:chgData name="Emilio Pugnaloni" userId="b60558b552259579" providerId="LiveId" clId="{3A299422-7312-4AC2-BDE4-BA4D58C03FE5}" dt="2021-04-20T22:43:56.735" v="9406" actId="1076"/>
          <ac:picMkLst>
            <pc:docMk/>
            <pc:sldMk cId="181272877" sldId="308"/>
            <ac:picMk id="21" creationId="{63F13DFD-991C-4A45-9CB3-D94E75BD1B3A}"/>
          </ac:picMkLst>
        </pc:picChg>
        <pc:cxnChg chg="del">
          <ac:chgData name="Emilio Pugnaloni" userId="b60558b552259579" providerId="LiveId" clId="{3A299422-7312-4AC2-BDE4-BA4D58C03FE5}" dt="2021-04-20T22:43:32.653" v="9396" actId="478"/>
          <ac:cxnSpMkLst>
            <pc:docMk/>
            <pc:sldMk cId="181272877" sldId="308"/>
            <ac:cxnSpMk id="10" creationId="{5799E936-63DB-469D-843C-16925F3221FD}"/>
          </ac:cxnSpMkLst>
        </pc:cxnChg>
        <pc:cxnChg chg="del">
          <ac:chgData name="Emilio Pugnaloni" userId="b60558b552259579" providerId="LiveId" clId="{3A299422-7312-4AC2-BDE4-BA4D58C03FE5}" dt="2021-04-20T22:43:32.653" v="9396" actId="478"/>
          <ac:cxnSpMkLst>
            <pc:docMk/>
            <pc:sldMk cId="181272877" sldId="308"/>
            <ac:cxnSpMk id="17" creationId="{389D20C8-58FE-4474-B8A8-3461A114AE9B}"/>
          </ac:cxnSpMkLst>
        </pc:cxnChg>
        <pc:cxnChg chg="del">
          <ac:chgData name="Emilio Pugnaloni" userId="b60558b552259579" providerId="LiveId" clId="{3A299422-7312-4AC2-BDE4-BA4D58C03FE5}" dt="2021-04-20T22:43:32.653" v="9396" actId="478"/>
          <ac:cxnSpMkLst>
            <pc:docMk/>
            <pc:sldMk cId="181272877" sldId="308"/>
            <ac:cxnSpMk id="35" creationId="{A0AC9F2C-CB14-4DF0-AAEC-6CE5BBFC7999}"/>
          </ac:cxnSpMkLst>
        </pc:cxnChg>
      </pc:sldChg>
      <pc:sldChg chg="modSp add mod">
        <pc:chgData name="Emilio Pugnaloni" userId="b60558b552259579" providerId="LiveId" clId="{3A299422-7312-4AC2-BDE4-BA4D58C03FE5}" dt="2021-04-21T18:23:52.716" v="9816" actId="20577"/>
        <pc:sldMkLst>
          <pc:docMk/>
          <pc:sldMk cId="524479551" sldId="309"/>
        </pc:sldMkLst>
        <pc:spChg chg="mod">
          <ac:chgData name="Emilio Pugnaloni" userId="b60558b552259579" providerId="LiveId" clId="{3A299422-7312-4AC2-BDE4-BA4D58C03FE5}" dt="2021-04-21T18:23:52.716" v="9816" actId="20577"/>
          <ac:spMkLst>
            <pc:docMk/>
            <pc:sldMk cId="524479551" sldId="309"/>
            <ac:spMk id="8" creationId="{A6BAAB9E-5954-43B7-A69A-0EE42368AAA8}"/>
          </ac:spMkLst>
        </pc:spChg>
      </pc:sldChg>
      <pc:sldChg chg="addSp modSp add mod">
        <pc:chgData name="Emilio Pugnaloni" userId="b60558b552259579" providerId="LiveId" clId="{3A299422-7312-4AC2-BDE4-BA4D58C03FE5}" dt="2021-04-21T18:42:15.146" v="10414" actId="20577"/>
        <pc:sldMkLst>
          <pc:docMk/>
          <pc:sldMk cId="4038020859" sldId="310"/>
        </pc:sldMkLst>
        <pc:spChg chg="add mod">
          <ac:chgData name="Emilio Pugnaloni" userId="b60558b552259579" providerId="LiveId" clId="{3A299422-7312-4AC2-BDE4-BA4D58C03FE5}" dt="2021-04-21T18:24:41.729" v="9821" actId="14100"/>
          <ac:spMkLst>
            <pc:docMk/>
            <pc:sldMk cId="4038020859" sldId="310"/>
            <ac:spMk id="3" creationId="{4E029EB6-FCF6-4FE8-938B-3E87C6DBBD48}"/>
          </ac:spMkLst>
        </pc:spChg>
        <pc:spChg chg="add mod">
          <ac:chgData name="Emilio Pugnaloni" userId="b60558b552259579" providerId="LiveId" clId="{3A299422-7312-4AC2-BDE4-BA4D58C03FE5}" dt="2021-04-21T18:42:15.146" v="10414" actId="20577"/>
          <ac:spMkLst>
            <pc:docMk/>
            <pc:sldMk cId="4038020859" sldId="310"/>
            <ac:spMk id="6" creationId="{9473CDBB-83D9-44EC-AD41-B326E0A4D811}"/>
          </ac:spMkLst>
        </pc:spChg>
        <pc:spChg chg="add mod">
          <ac:chgData name="Emilio Pugnaloni" userId="b60558b552259579" providerId="LiveId" clId="{3A299422-7312-4AC2-BDE4-BA4D58C03FE5}" dt="2021-04-21T18:24:46.005" v="9823" actId="1076"/>
          <ac:spMkLst>
            <pc:docMk/>
            <pc:sldMk cId="4038020859" sldId="310"/>
            <ac:spMk id="9" creationId="{03A015FD-C6EA-429B-B601-F13BB28C1BAA}"/>
          </ac:spMkLst>
        </pc:spChg>
        <pc:spChg chg="add mod">
          <ac:chgData name="Emilio Pugnaloni" userId="b60558b552259579" providerId="LiveId" clId="{3A299422-7312-4AC2-BDE4-BA4D58C03FE5}" dt="2021-04-21T18:24:53.479" v="9826" actId="1076"/>
          <ac:spMkLst>
            <pc:docMk/>
            <pc:sldMk cId="4038020859" sldId="310"/>
            <ac:spMk id="10" creationId="{A35DF31A-1B36-4E7B-9E20-427FFF153887}"/>
          </ac:spMkLst>
        </pc:spChg>
        <pc:spChg chg="add mod">
          <ac:chgData name="Emilio Pugnaloni" userId="b60558b552259579" providerId="LiveId" clId="{3A299422-7312-4AC2-BDE4-BA4D58C03FE5}" dt="2021-04-21T18:25:41.029" v="9853" actId="207"/>
          <ac:spMkLst>
            <pc:docMk/>
            <pc:sldMk cId="4038020859" sldId="310"/>
            <ac:spMk id="12" creationId="{B186AEA5-9B22-4560-9738-C448B51BEA7F}"/>
          </ac:spMkLst>
        </pc:spChg>
        <pc:spChg chg="add mod">
          <ac:chgData name="Emilio Pugnaloni" userId="b60558b552259579" providerId="LiveId" clId="{3A299422-7312-4AC2-BDE4-BA4D58C03FE5}" dt="2021-04-21T18:25:45.351" v="9855" actId="207"/>
          <ac:spMkLst>
            <pc:docMk/>
            <pc:sldMk cId="4038020859" sldId="310"/>
            <ac:spMk id="13" creationId="{A9B89DF6-5BCF-404B-869B-F4A6CB66DED7}"/>
          </ac:spMkLst>
        </pc:spChg>
      </pc:sldChg>
      <pc:sldChg chg="addSp modSp add mod">
        <pc:chgData name="Emilio Pugnaloni" userId="b60558b552259579" providerId="LiveId" clId="{3A299422-7312-4AC2-BDE4-BA4D58C03FE5}" dt="2021-04-21T18:56:48.774" v="10743"/>
        <pc:sldMkLst>
          <pc:docMk/>
          <pc:sldMk cId="4238412183" sldId="311"/>
        </pc:sldMkLst>
        <pc:spChg chg="add mod">
          <ac:chgData name="Emilio Pugnaloni" userId="b60558b552259579" providerId="LiveId" clId="{3A299422-7312-4AC2-BDE4-BA4D58C03FE5}" dt="2021-04-21T18:32:17.899" v="9942"/>
          <ac:spMkLst>
            <pc:docMk/>
            <pc:sldMk cId="4238412183" sldId="311"/>
            <ac:spMk id="15" creationId="{C99A501A-B1C4-4655-8694-3F89C8964D62}"/>
          </ac:spMkLst>
        </pc:spChg>
        <pc:graphicFrameChg chg="add mod modGraphic">
          <ac:chgData name="Emilio Pugnaloni" userId="b60558b552259579" providerId="LiveId" clId="{3A299422-7312-4AC2-BDE4-BA4D58C03FE5}" dt="2021-04-21T18:56:48.774" v="10743"/>
          <ac:graphicFrameMkLst>
            <pc:docMk/>
            <pc:sldMk cId="4238412183" sldId="311"/>
            <ac:graphicFrameMk id="7" creationId="{C03A6A38-DF2C-4FE4-BE9F-CC895C055E9D}"/>
          </ac:graphicFrameMkLst>
        </pc:graphicFrameChg>
      </pc:sldChg>
      <pc:sldChg chg="addSp delSp modSp add mod">
        <pc:chgData name="Emilio Pugnaloni" userId="b60558b552259579" providerId="LiveId" clId="{3A299422-7312-4AC2-BDE4-BA4D58C03FE5}" dt="2021-04-21T20:23:52.195" v="11529" actId="478"/>
        <pc:sldMkLst>
          <pc:docMk/>
          <pc:sldMk cId="2760956921" sldId="312"/>
        </pc:sldMkLst>
        <pc:spChg chg="mod">
          <ac:chgData name="Emilio Pugnaloni" userId="b60558b552259579" providerId="LiveId" clId="{3A299422-7312-4AC2-BDE4-BA4D58C03FE5}" dt="2021-04-21T18:42:18.531" v="10416" actId="20577"/>
          <ac:spMkLst>
            <pc:docMk/>
            <pc:sldMk cId="2760956921" sldId="312"/>
            <ac:spMk id="6" creationId="{9473CDBB-83D9-44EC-AD41-B326E0A4D811}"/>
          </ac:spMkLst>
        </pc:spChg>
        <pc:spChg chg="add mod">
          <ac:chgData name="Emilio Pugnaloni" userId="b60558b552259579" providerId="LiveId" clId="{3A299422-7312-4AC2-BDE4-BA4D58C03FE5}" dt="2021-04-21T18:31:25.989" v="9927" actId="208"/>
          <ac:spMkLst>
            <pc:docMk/>
            <pc:sldMk cId="2760956921" sldId="312"/>
            <ac:spMk id="11" creationId="{087128A6-80EA-49AB-A748-C55E5B204E2C}"/>
          </ac:spMkLst>
        </pc:spChg>
        <pc:spChg chg="add mod">
          <ac:chgData name="Emilio Pugnaloni" userId="b60558b552259579" providerId="LiveId" clId="{3A299422-7312-4AC2-BDE4-BA4D58C03FE5}" dt="2021-04-21T18:33:02.160" v="9954" actId="14100"/>
          <ac:spMkLst>
            <pc:docMk/>
            <pc:sldMk cId="2760956921" sldId="312"/>
            <ac:spMk id="15" creationId="{E9A450E1-401A-47C7-9E24-289EC52048C5}"/>
          </ac:spMkLst>
        </pc:spChg>
        <pc:spChg chg="add mod">
          <ac:chgData name="Emilio Pugnaloni" userId="b60558b552259579" providerId="LiveId" clId="{3A299422-7312-4AC2-BDE4-BA4D58C03FE5}" dt="2021-04-21T18:32:32.498" v="9950" actId="20577"/>
          <ac:spMkLst>
            <pc:docMk/>
            <pc:sldMk cId="2760956921" sldId="312"/>
            <ac:spMk id="17" creationId="{FDA552BC-9580-434E-A5CC-E57D12979BF0}"/>
          </ac:spMkLst>
        </pc:spChg>
        <pc:spChg chg="add del mod">
          <ac:chgData name="Emilio Pugnaloni" userId="b60558b552259579" providerId="LiveId" clId="{3A299422-7312-4AC2-BDE4-BA4D58C03FE5}" dt="2021-04-21T20:23:52.195" v="11529" actId="478"/>
          <ac:spMkLst>
            <pc:docMk/>
            <pc:sldMk cId="2760956921" sldId="312"/>
            <ac:spMk id="19" creationId="{AB716EFD-5BDE-4B69-AAD7-D12A8615E016}"/>
          </ac:spMkLst>
        </pc:spChg>
        <pc:spChg chg="add mod">
          <ac:chgData name="Emilio Pugnaloni" userId="b60558b552259579" providerId="LiveId" clId="{3A299422-7312-4AC2-BDE4-BA4D58C03FE5}" dt="2021-04-21T18:36:56.783" v="10143" actId="208"/>
          <ac:spMkLst>
            <pc:docMk/>
            <pc:sldMk cId="2760956921" sldId="312"/>
            <ac:spMk id="23" creationId="{8B331B4E-DFC0-4613-8F0B-086483CB6421}"/>
          </ac:spMkLst>
        </pc:spChg>
        <pc:spChg chg="add mod">
          <ac:chgData name="Emilio Pugnaloni" userId="b60558b552259579" providerId="LiveId" clId="{3A299422-7312-4AC2-BDE4-BA4D58C03FE5}" dt="2021-04-21T18:37:19.986" v="10188" actId="1076"/>
          <ac:spMkLst>
            <pc:docMk/>
            <pc:sldMk cId="2760956921" sldId="312"/>
            <ac:spMk id="25" creationId="{FDD48274-6EF8-4472-9509-77F3FBB85FD9}"/>
          </ac:spMkLst>
        </pc:spChg>
        <pc:spChg chg="add del mod">
          <ac:chgData name="Emilio Pugnaloni" userId="b60558b552259579" providerId="LiveId" clId="{3A299422-7312-4AC2-BDE4-BA4D58C03FE5}" dt="2021-04-21T18:37:37.349" v="10193" actId="478"/>
          <ac:spMkLst>
            <pc:docMk/>
            <pc:sldMk cId="2760956921" sldId="312"/>
            <ac:spMk id="28" creationId="{DA1EDBB8-75D4-4696-A2F7-8C74C8951D73}"/>
          </ac:spMkLst>
        </pc:spChg>
        <pc:spChg chg="add del mod">
          <ac:chgData name="Emilio Pugnaloni" userId="b60558b552259579" providerId="LiveId" clId="{3A299422-7312-4AC2-BDE4-BA4D58C03FE5}" dt="2021-04-21T18:45:40.082" v="10493" actId="478"/>
          <ac:spMkLst>
            <pc:docMk/>
            <pc:sldMk cId="2760956921" sldId="312"/>
            <ac:spMk id="32" creationId="{C84B1A2D-ABE9-43E5-90E2-9AD44AB240E3}"/>
          </ac:spMkLst>
        </pc:spChg>
        <pc:spChg chg="add del mod">
          <ac:chgData name="Emilio Pugnaloni" userId="b60558b552259579" providerId="LiveId" clId="{3A299422-7312-4AC2-BDE4-BA4D58C03FE5}" dt="2021-04-21T18:40:10.470" v="10328" actId="478"/>
          <ac:spMkLst>
            <pc:docMk/>
            <pc:sldMk cId="2760956921" sldId="312"/>
            <ac:spMk id="34" creationId="{A553811A-7D65-4FB5-894A-E2277AF6A18F}"/>
          </ac:spMkLst>
        </pc:spChg>
        <pc:spChg chg="add del mod">
          <ac:chgData name="Emilio Pugnaloni" userId="b60558b552259579" providerId="LiveId" clId="{3A299422-7312-4AC2-BDE4-BA4D58C03FE5}" dt="2021-04-21T18:41:53.127" v="10410" actId="478"/>
          <ac:spMkLst>
            <pc:docMk/>
            <pc:sldMk cId="2760956921" sldId="312"/>
            <ac:spMk id="36" creationId="{76734C55-ECA1-459A-B4C5-9189A2669797}"/>
          </ac:spMkLst>
        </pc:spChg>
        <pc:spChg chg="add del mod">
          <ac:chgData name="Emilio Pugnaloni" userId="b60558b552259579" providerId="LiveId" clId="{3A299422-7312-4AC2-BDE4-BA4D58C03FE5}" dt="2021-04-21T18:41:51.702" v="10409" actId="478"/>
          <ac:spMkLst>
            <pc:docMk/>
            <pc:sldMk cId="2760956921" sldId="312"/>
            <ac:spMk id="37" creationId="{49AADA6D-2DEF-4A7E-8371-7278AE9B9B47}"/>
          </ac:spMkLst>
        </pc:spChg>
        <pc:spChg chg="add del mod">
          <ac:chgData name="Emilio Pugnaloni" userId="b60558b552259579" providerId="LiveId" clId="{3A299422-7312-4AC2-BDE4-BA4D58C03FE5}" dt="2021-04-21T20:23:50.004" v="11527" actId="478"/>
          <ac:spMkLst>
            <pc:docMk/>
            <pc:sldMk cId="2760956921" sldId="312"/>
            <ac:spMk id="39" creationId="{E770E570-C8B8-4ED9-A388-882FB32477DB}"/>
          </ac:spMkLst>
        </pc:spChg>
        <pc:cxnChg chg="add mod">
          <ac:chgData name="Emilio Pugnaloni" userId="b60558b552259579" providerId="LiveId" clId="{3A299422-7312-4AC2-BDE4-BA4D58C03FE5}" dt="2021-04-21T18:34:31.909" v="9962" actId="208"/>
          <ac:cxnSpMkLst>
            <pc:docMk/>
            <pc:sldMk cId="2760956921" sldId="312"/>
            <ac:cxnSpMk id="18" creationId="{D09F41AF-B3B9-4C94-A4F8-8C6C02339D9E}"/>
          </ac:cxnSpMkLst>
        </pc:cxnChg>
        <pc:cxnChg chg="add mod">
          <ac:chgData name="Emilio Pugnaloni" userId="b60558b552259579" providerId="LiveId" clId="{3A299422-7312-4AC2-BDE4-BA4D58C03FE5}" dt="2021-04-21T18:37:05.894" v="10146" actId="14100"/>
          <ac:cxnSpMkLst>
            <pc:docMk/>
            <pc:sldMk cId="2760956921" sldId="312"/>
            <ac:cxnSpMk id="24" creationId="{8B272F93-E483-44AC-A361-B2317206059A}"/>
          </ac:cxnSpMkLst>
        </pc:cxnChg>
        <pc:cxnChg chg="add del mod">
          <ac:chgData name="Emilio Pugnaloni" userId="b60558b552259579" providerId="LiveId" clId="{3A299422-7312-4AC2-BDE4-BA4D58C03FE5}" dt="2021-04-21T18:37:37.349" v="10193" actId="478"/>
          <ac:cxnSpMkLst>
            <pc:docMk/>
            <pc:sldMk cId="2760956921" sldId="312"/>
            <ac:cxnSpMk id="27" creationId="{A7E2ED49-E534-4F1E-87AB-26A1ADDD6A86}"/>
          </ac:cxnSpMkLst>
        </pc:cxnChg>
        <pc:cxnChg chg="add del mod">
          <ac:chgData name="Emilio Pugnaloni" userId="b60558b552259579" providerId="LiveId" clId="{3A299422-7312-4AC2-BDE4-BA4D58C03FE5}" dt="2021-04-21T18:45:41.785" v="10494" actId="478"/>
          <ac:cxnSpMkLst>
            <pc:docMk/>
            <pc:sldMk cId="2760956921" sldId="312"/>
            <ac:cxnSpMk id="30" creationId="{ADD3A631-3F79-47F0-AF61-3F46CE5601E1}"/>
          </ac:cxnSpMkLst>
        </pc:cxnChg>
        <pc:cxnChg chg="add del mod">
          <ac:chgData name="Emilio Pugnaloni" userId="b60558b552259579" providerId="LiveId" clId="{3A299422-7312-4AC2-BDE4-BA4D58C03FE5}" dt="2021-04-21T20:23:50.707" v="11528" actId="478"/>
          <ac:cxnSpMkLst>
            <pc:docMk/>
            <pc:sldMk cId="2760956921" sldId="312"/>
            <ac:cxnSpMk id="38" creationId="{B2C64DA6-FF8A-4315-A634-3F5638A3C2DC}"/>
          </ac:cxnSpMkLst>
        </pc:cxnChg>
      </pc:sldChg>
      <pc:sldChg chg="addSp delSp modSp add mod">
        <pc:chgData name="Emilio Pugnaloni" userId="b60558b552259579" providerId="LiveId" clId="{3A299422-7312-4AC2-BDE4-BA4D58C03FE5}" dt="2021-04-21T20:24:14.995" v="11530"/>
        <pc:sldMkLst>
          <pc:docMk/>
          <pc:sldMk cId="2059417558" sldId="313"/>
        </pc:sldMkLst>
        <pc:spChg chg="mod">
          <ac:chgData name="Emilio Pugnaloni" userId="b60558b552259579" providerId="LiveId" clId="{3A299422-7312-4AC2-BDE4-BA4D58C03FE5}" dt="2021-04-21T18:42:09.954" v="10412" actId="20577"/>
          <ac:spMkLst>
            <pc:docMk/>
            <pc:sldMk cId="2059417558" sldId="313"/>
            <ac:spMk id="6" creationId="{9473CDBB-83D9-44EC-AD41-B326E0A4D811}"/>
          </ac:spMkLst>
        </pc:spChg>
        <pc:spChg chg="mod">
          <ac:chgData name="Emilio Pugnaloni" userId="b60558b552259579" providerId="LiveId" clId="{3A299422-7312-4AC2-BDE4-BA4D58C03FE5}" dt="2021-04-21T18:46:02.022" v="10502" actId="1076"/>
          <ac:spMkLst>
            <pc:docMk/>
            <pc:sldMk cId="2059417558" sldId="313"/>
            <ac:spMk id="8" creationId="{A6BAAB9E-5954-43B7-A69A-0EE42368AAA8}"/>
          </ac:spMkLst>
        </pc:spChg>
        <pc:spChg chg="add del mod">
          <ac:chgData name="Emilio Pugnaloni" userId="b60558b552259579" providerId="LiveId" clId="{3A299422-7312-4AC2-BDE4-BA4D58C03FE5}" dt="2021-04-21T18:44:49.546" v="10483" actId="478"/>
          <ac:spMkLst>
            <pc:docMk/>
            <pc:sldMk cId="2059417558" sldId="313"/>
            <ac:spMk id="14" creationId="{4FC505F3-F2EB-45A3-ABD5-416FB4317606}"/>
          </ac:spMkLst>
        </pc:spChg>
        <pc:spChg chg="del">
          <ac:chgData name="Emilio Pugnaloni" userId="b60558b552259579" providerId="LiveId" clId="{3A299422-7312-4AC2-BDE4-BA4D58C03FE5}" dt="2021-04-21T20:23:37.335" v="11522" actId="478"/>
          <ac:spMkLst>
            <pc:docMk/>
            <pc:sldMk cId="2059417558" sldId="313"/>
            <ac:spMk id="19" creationId="{AB716EFD-5BDE-4B69-AAD7-D12A8615E016}"/>
          </ac:spMkLst>
        </pc:spChg>
        <pc:spChg chg="add mod">
          <ac:chgData name="Emilio Pugnaloni" userId="b60558b552259579" providerId="LiveId" clId="{3A299422-7312-4AC2-BDE4-BA4D58C03FE5}" dt="2021-04-21T20:24:14.995" v="11530"/>
          <ac:spMkLst>
            <pc:docMk/>
            <pc:sldMk cId="2059417558" sldId="313"/>
            <ac:spMk id="29" creationId="{CC3DA73C-4071-4BB7-BC20-022A7C786862}"/>
          </ac:spMkLst>
        </pc:spChg>
        <pc:spChg chg="add del mod">
          <ac:chgData name="Emilio Pugnaloni" userId="b60558b552259579" providerId="LiveId" clId="{3A299422-7312-4AC2-BDE4-BA4D58C03FE5}" dt="2021-04-21T20:23:45.395" v="11525" actId="478"/>
          <ac:spMkLst>
            <pc:docMk/>
            <pc:sldMk cId="2059417558" sldId="313"/>
            <ac:spMk id="32" creationId="{C84B1A2D-ABE9-43E5-90E2-9AD44AB240E3}"/>
          </ac:spMkLst>
        </pc:spChg>
        <pc:spChg chg="mod">
          <ac:chgData name="Emilio Pugnaloni" userId="b60558b552259579" providerId="LiveId" clId="{3A299422-7312-4AC2-BDE4-BA4D58C03FE5}" dt="2021-04-21T18:45:25.181" v="10489" actId="1076"/>
          <ac:spMkLst>
            <pc:docMk/>
            <pc:sldMk cId="2059417558" sldId="313"/>
            <ac:spMk id="36" creationId="{76734C55-ECA1-459A-B4C5-9189A2669797}"/>
          </ac:spMkLst>
        </pc:spChg>
        <pc:spChg chg="mod">
          <ac:chgData name="Emilio Pugnaloni" userId="b60558b552259579" providerId="LiveId" clId="{3A299422-7312-4AC2-BDE4-BA4D58C03FE5}" dt="2021-04-21T18:45:25.181" v="10489" actId="1076"/>
          <ac:spMkLst>
            <pc:docMk/>
            <pc:sldMk cId="2059417558" sldId="313"/>
            <ac:spMk id="37" creationId="{49AADA6D-2DEF-4A7E-8371-7278AE9B9B47}"/>
          </ac:spMkLst>
        </pc:spChg>
        <pc:graphicFrameChg chg="mod modGraphic">
          <ac:chgData name="Emilio Pugnaloni" userId="b60558b552259579" providerId="LiveId" clId="{3A299422-7312-4AC2-BDE4-BA4D58C03FE5}" dt="2021-04-21T18:57:42.845" v="10754"/>
          <ac:graphicFrameMkLst>
            <pc:docMk/>
            <pc:sldMk cId="2059417558" sldId="313"/>
            <ac:graphicFrameMk id="7" creationId="{C03A6A38-DF2C-4FE4-BE9F-CC895C055E9D}"/>
          </ac:graphicFrameMkLst>
        </pc:graphicFrameChg>
        <pc:cxnChg chg="add del mod">
          <ac:chgData name="Emilio Pugnaloni" userId="b60558b552259579" providerId="LiveId" clId="{3A299422-7312-4AC2-BDE4-BA4D58C03FE5}" dt="2021-04-21T20:23:46.676" v="11526" actId="478"/>
          <ac:cxnSpMkLst>
            <pc:docMk/>
            <pc:sldMk cId="2059417558" sldId="313"/>
            <ac:cxnSpMk id="30" creationId="{ADD3A631-3F79-47F0-AF61-3F46CE5601E1}"/>
          </ac:cxnSpMkLst>
        </pc:cxnChg>
      </pc:sldChg>
      <pc:sldChg chg="addSp delSp modSp add mod">
        <pc:chgData name="Emilio Pugnaloni" userId="b60558b552259579" providerId="LiveId" clId="{3A299422-7312-4AC2-BDE4-BA4D58C03FE5}" dt="2021-04-21T18:46:17.856" v="10505" actId="1076"/>
        <pc:sldMkLst>
          <pc:docMk/>
          <pc:sldMk cId="1746158526" sldId="314"/>
        </pc:sldMkLst>
        <pc:spChg chg="mod">
          <ac:chgData name="Emilio Pugnaloni" userId="b60558b552259579" providerId="LiveId" clId="{3A299422-7312-4AC2-BDE4-BA4D58C03FE5}" dt="2021-04-21T18:45:52.892" v="10497" actId="1076"/>
          <ac:spMkLst>
            <pc:docMk/>
            <pc:sldMk cId="1746158526" sldId="314"/>
            <ac:spMk id="8" creationId="{A6BAAB9E-5954-43B7-A69A-0EE42368AAA8}"/>
          </ac:spMkLst>
        </pc:spChg>
        <pc:spChg chg="mod">
          <ac:chgData name="Emilio Pugnaloni" userId="b60558b552259579" providerId="LiveId" clId="{3A299422-7312-4AC2-BDE4-BA4D58C03FE5}" dt="2021-04-21T18:46:17.856" v="10505" actId="1076"/>
          <ac:spMkLst>
            <pc:docMk/>
            <pc:sldMk cId="1746158526" sldId="314"/>
            <ac:spMk id="14" creationId="{4FC505F3-F2EB-45A3-ABD5-416FB4317606}"/>
          </ac:spMkLst>
        </pc:spChg>
        <pc:spChg chg="add del">
          <ac:chgData name="Emilio Pugnaloni" userId="b60558b552259579" providerId="LiveId" clId="{3A299422-7312-4AC2-BDE4-BA4D58C03FE5}" dt="2021-04-21T18:45:06.781" v="10487" actId="478"/>
          <ac:spMkLst>
            <pc:docMk/>
            <pc:sldMk cId="1746158526" sldId="314"/>
            <ac:spMk id="16" creationId="{E17BBEFC-94A6-42E3-B6C3-A9091431A343}"/>
          </ac:spMkLst>
        </pc:spChg>
        <pc:spChg chg="add mod">
          <ac:chgData name="Emilio Pugnaloni" userId="b60558b552259579" providerId="LiveId" clId="{3A299422-7312-4AC2-BDE4-BA4D58C03FE5}" dt="2021-04-21T18:46:08.248" v="10503"/>
          <ac:spMkLst>
            <pc:docMk/>
            <pc:sldMk cId="1746158526" sldId="314"/>
            <ac:spMk id="31" creationId="{FDBA780E-E2AA-4090-A85B-EE6DDC3C46BD}"/>
          </ac:spMkLst>
        </pc:spChg>
        <pc:spChg chg="del">
          <ac:chgData name="Emilio Pugnaloni" userId="b60558b552259579" providerId="LiveId" clId="{3A299422-7312-4AC2-BDE4-BA4D58C03FE5}" dt="2021-04-21T18:45:55.601" v="10499" actId="478"/>
          <ac:spMkLst>
            <pc:docMk/>
            <pc:sldMk cId="1746158526" sldId="314"/>
            <ac:spMk id="32" creationId="{C84B1A2D-ABE9-43E5-90E2-9AD44AB240E3}"/>
          </ac:spMkLst>
        </pc:spChg>
        <pc:spChg chg="add mod">
          <ac:chgData name="Emilio Pugnaloni" userId="b60558b552259579" providerId="LiveId" clId="{3A299422-7312-4AC2-BDE4-BA4D58C03FE5}" dt="2021-04-21T18:46:14.485" v="10504"/>
          <ac:spMkLst>
            <pc:docMk/>
            <pc:sldMk cId="1746158526" sldId="314"/>
            <ac:spMk id="33" creationId="{8FC98379-8CF3-494A-A569-FB64B40C28A0}"/>
          </ac:spMkLst>
        </pc:spChg>
        <pc:spChg chg="add mod">
          <ac:chgData name="Emilio Pugnaloni" userId="b60558b552259579" providerId="LiveId" clId="{3A299422-7312-4AC2-BDE4-BA4D58C03FE5}" dt="2021-04-21T18:46:14.485" v="10504"/>
          <ac:spMkLst>
            <pc:docMk/>
            <pc:sldMk cId="1746158526" sldId="314"/>
            <ac:spMk id="34" creationId="{AA0CB724-6397-48E1-8E3A-414D59B77FA9}"/>
          </ac:spMkLst>
        </pc:spChg>
        <pc:spChg chg="del">
          <ac:chgData name="Emilio Pugnaloni" userId="b60558b552259579" providerId="LiveId" clId="{3A299422-7312-4AC2-BDE4-BA4D58C03FE5}" dt="2021-04-21T18:45:54.854" v="10498" actId="478"/>
          <ac:spMkLst>
            <pc:docMk/>
            <pc:sldMk cId="1746158526" sldId="314"/>
            <ac:spMk id="36" creationId="{76734C55-ECA1-459A-B4C5-9189A2669797}"/>
          </ac:spMkLst>
        </pc:spChg>
        <pc:spChg chg="del">
          <ac:chgData name="Emilio Pugnaloni" userId="b60558b552259579" providerId="LiveId" clId="{3A299422-7312-4AC2-BDE4-BA4D58C03FE5}" dt="2021-04-21T18:45:54.854" v="10498" actId="478"/>
          <ac:spMkLst>
            <pc:docMk/>
            <pc:sldMk cId="1746158526" sldId="314"/>
            <ac:spMk id="37" creationId="{49AADA6D-2DEF-4A7E-8371-7278AE9B9B47}"/>
          </ac:spMkLst>
        </pc:spChg>
        <pc:cxnChg chg="add mod">
          <ac:chgData name="Emilio Pugnaloni" userId="b60558b552259579" providerId="LiveId" clId="{3A299422-7312-4AC2-BDE4-BA4D58C03FE5}" dt="2021-04-21T18:46:08.248" v="10503"/>
          <ac:cxnSpMkLst>
            <pc:docMk/>
            <pc:sldMk cId="1746158526" sldId="314"/>
            <ac:cxnSpMk id="29" creationId="{82A11F5E-D016-484F-85F4-73FEE494B41C}"/>
          </ac:cxnSpMkLst>
        </pc:cxnChg>
        <pc:cxnChg chg="del">
          <ac:chgData name="Emilio Pugnaloni" userId="b60558b552259579" providerId="LiveId" clId="{3A299422-7312-4AC2-BDE4-BA4D58C03FE5}" dt="2021-04-21T18:45:57.317" v="10500" actId="478"/>
          <ac:cxnSpMkLst>
            <pc:docMk/>
            <pc:sldMk cId="1746158526" sldId="314"/>
            <ac:cxnSpMk id="30" creationId="{ADD3A631-3F79-47F0-AF61-3F46CE5601E1}"/>
          </ac:cxnSpMkLst>
        </pc:cxnChg>
      </pc:sldChg>
      <pc:sldChg chg="addSp delSp modSp add mod">
        <pc:chgData name="Emilio Pugnaloni" userId="b60558b552259579" providerId="LiveId" clId="{3A299422-7312-4AC2-BDE4-BA4D58C03FE5}" dt="2021-04-21T19:05:10.103" v="10843"/>
        <pc:sldMkLst>
          <pc:docMk/>
          <pc:sldMk cId="721191857" sldId="315"/>
        </pc:sldMkLst>
        <pc:spChg chg="mod">
          <ac:chgData name="Emilio Pugnaloni" userId="b60558b552259579" providerId="LiveId" clId="{3A299422-7312-4AC2-BDE4-BA4D58C03FE5}" dt="2021-04-21T18:50:29.953" v="10532" actId="20577"/>
          <ac:spMkLst>
            <pc:docMk/>
            <pc:sldMk cId="721191857" sldId="315"/>
            <ac:spMk id="2" creationId="{7C6E6040-F9C1-4C6B-83E4-595F9731E0CB}"/>
          </ac:spMkLst>
        </pc:spChg>
        <pc:spChg chg="del">
          <ac:chgData name="Emilio Pugnaloni" userId="b60558b552259579" providerId="LiveId" clId="{3A299422-7312-4AC2-BDE4-BA4D58C03FE5}" dt="2021-04-21T18:49:51.937" v="10519" actId="478"/>
          <ac:spMkLst>
            <pc:docMk/>
            <pc:sldMk cId="721191857" sldId="315"/>
            <ac:spMk id="3" creationId="{4E029EB6-FCF6-4FE8-938B-3E87C6DBBD48}"/>
          </ac:spMkLst>
        </pc:spChg>
        <pc:spChg chg="del">
          <ac:chgData name="Emilio Pugnaloni" userId="b60558b552259579" providerId="LiveId" clId="{3A299422-7312-4AC2-BDE4-BA4D58C03FE5}" dt="2021-04-21T18:49:50.535" v="10518" actId="478"/>
          <ac:spMkLst>
            <pc:docMk/>
            <pc:sldMk cId="721191857" sldId="315"/>
            <ac:spMk id="6" creationId="{9473CDBB-83D9-44EC-AD41-B326E0A4D811}"/>
          </ac:spMkLst>
        </pc:spChg>
        <pc:spChg chg="mod">
          <ac:chgData name="Emilio Pugnaloni" userId="b60558b552259579" providerId="LiveId" clId="{3A299422-7312-4AC2-BDE4-BA4D58C03FE5}" dt="2021-04-21T18:51:08.432" v="10540" actId="14100"/>
          <ac:spMkLst>
            <pc:docMk/>
            <pc:sldMk cId="721191857" sldId="315"/>
            <ac:spMk id="8" creationId="{A6BAAB9E-5954-43B7-A69A-0EE42368AAA8}"/>
          </ac:spMkLst>
        </pc:spChg>
        <pc:spChg chg="del">
          <ac:chgData name="Emilio Pugnaloni" userId="b60558b552259579" providerId="LiveId" clId="{3A299422-7312-4AC2-BDE4-BA4D58C03FE5}" dt="2021-04-21T18:49:53.963" v="10521" actId="478"/>
          <ac:spMkLst>
            <pc:docMk/>
            <pc:sldMk cId="721191857" sldId="315"/>
            <ac:spMk id="9" creationId="{03A015FD-C6EA-429B-B601-F13BB28C1BAA}"/>
          </ac:spMkLst>
        </pc:spChg>
        <pc:spChg chg="del">
          <ac:chgData name="Emilio Pugnaloni" userId="b60558b552259579" providerId="LiveId" clId="{3A299422-7312-4AC2-BDE4-BA4D58C03FE5}" dt="2021-04-21T18:49:56.323" v="10523" actId="478"/>
          <ac:spMkLst>
            <pc:docMk/>
            <pc:sldMk cId="721191857" sldId="315"/>
            <ac:spMk id="10" creationId="{A35DF31A-1B36-4E7B-9E20-427FFF153887}"/>
          </ac:spMkLst>
        </pc:spChg>
        <pc:spChg chg="del">
          <ac:chgData name="Emilio Pugnaloni" userId="b60558b552259579" providerId="LiveId" clId="{3A299422-7312-4AC2-BDE4-BA4D58C03FE5}" dt="2021-04-21T18:49:41.154" v="10510" actId="478"/>
          <ac:spMkLst>
            <pc:docMk/>
            <pc:sldMk cId="721191857" sldId="315"/>
            <ac:spMk id="11" creationId="{087128A6-80EA-49AB-A748-C55E5B204E2C}"/>
          </ac:spMkLst>
        </pc:spChg>
        <pc:spChg chg="del">
          <ac:chgData name="Emilio Pugnaloni" userId="b60558b552259579" providerId="LiveId" clId="{3A299422-7312-4AC2-BDE4-BA4D58C03FE5}" dt="2021-04-21T18:49:53.301" v="10520" actId="478"/>
          <ac:spMkLst>
            <pc:docMk/>
            <pc:sldMk cId="721191857" sldId="315"/>
            <ac:spMk id="12" creationId="{B186AEA5-9B22-4560-9738-C448B51BEA7F}"/>
          </ac:spMkLst>
        </pc:spChg>
        <pc:spChg chg="del">
          <ac:chgData name="Emilio Pugnaloni" userId="b60558b552259579" providerId="LiveId" clId="{3A299422-7312-4AC2-BDE4-BA4D58C03FE5}" dt="2021-04-21T18:49:55.038" v="10522" actId="478"/>
          <ac:spMkLst>
            <pc:docMk/>
            <pc:sldMk cId="721191857" sldId="315"/>
            <ac:spMk id="13" creationId="{A9B89DF6-5BCF-404B-869B-F4A6CB66DED7}"/>
          </ac:spMkLst>
        </pc:spChg>
        <pc:spChg chg="del">
          <ac:chgData name="Emilio Pugnaloni" userId="b60558b552259579" providerId="LiveId" clId="{3A299422-7312-4AC2-BDE4-BA4D58C03FE5}" dt="2021-04-21T18:49:47.462" v="10517" actId="478"/>
          <ac:spMkLst>
            <pc:docMk/>
            <pc:sldMk cId="721191857" sldId="315"/>
            <ac:spMk id="14" creationId="{4FC505F3-F2EB-45A3-ABD5-416FB4317606}"/>
          </ac:spMkLst>
        </pc:spChg>
        <pc:spChg chg="del">
          <ac:chgData name="Emilio Pugnaloni" userId="b60558b552259579" providerId="LiveId" clId="{3A299422-7312-4AC2-BDE4-BA4D58C03FE5}" dt="2021-04-21T18:49:40.006" v="10509" actId="478"/>
          <ac:spMkLst>
            <pc:docMk/>
            <pc:sldMk cId="721191857" sldId="315"/>
            <ac:spMk id="15" creationId="{E9A450E1-401A-47C7-9E24-289EC52048C5}"/>
          </ac:spMkLst>
        </pc:spChg>
        <pc:spChg chg="mod">
          <ac:chgData name="Emilio Pugnaloni" userId="b60558b552259579" providerId="LiveId" clId="{3A299422-7312-4AC2-BDE4-BA4D58C03FE5}" dt="2021-04-21T19:02:53.618" v="10814" actId="1076"/>
          <ac:spMkLst>
            <pc:docMk/>
            <pc:sldMk cId="721191857" sldId="315"/>
            <ac:spMk id="17" creationId="{FDA552BC-9580-434E-A5CC-E57D12979BF0}"/>
          </ac:spMkLst>
        </pc:spChg>
        <pc:spChg chg="del">
          <ac:chgData name="Emilio Pugnaloni" userId="b60558b552259579" providerId="LiveId" clId="{3A299422-7312-4AC2-BDE4-BA4D58C03FE5}" dt="2021-04-21T18:49:44.255" v="10514" actId="478"/>
          <ac:spMkLst>
            <pc:docMk/>
            <pc:sldMk cId="721191857" sldId="315"/>
            <ac:spMk id="19" creationId="{AB716EFD-5BDE-4B69-AAD7-D12A8615E016}"/>
          </ac:spMkLst>
        </pc:spChg>
        <pc:spChg chg="del">
          <ac:chgData name="Emilio Pugnaloni" userId="b60558b552259579" providerId="LiveId" clId="{3A299422-7312-4AC2-BDE4-BA4D58C03FE5}" dt="2021-04-21T18:49:42.463" v="10512" actId="478"/>
          <ac:spMkLst>
            <pc:docMk/>
            <pc:sldMk cId="721191857" sldId="315"/>
            <ac:spMk id="23" creationId="{8B331B4E-DFC0-4613-8F0B-086483CB6421}"/>
          </ac:spMkLst>
        </pc:spChg>
        <pc:spChg chg="del">
          <ac:chgData name="Emilio Pugnaloni" userId="b60558b552259579" providerId="LiveId" clId="{3A299422-7312-4AC2-BDE4-BA4D58C03FE5}" dt="2021-04-21T18:49:43.109" v="10513" actId="478"/>
          <ac:spMkLst>
            <pc:docMk/>
            <pc:sldMk cId="721191857" sldId="315"/>
            <ac:spMk id="25" creationId="{FDD48274-6EF8-4472-9509-77F3FBB85FD9}"/>
          </ac:spMkLst>
        </pc:spChg>
        <pc:spChg chg="add del mod">
          <ac:chgData name="Emilio Pugnaloni" userId="b60558b552259579" providerId="LiveId" clId="{3A299422-7312-4AC2-BDE4-BA4D58C03FE5}" dt="2021-04-21T19:04:19.302" v="10833" actId="478"/>
          <ac:spMkLst>
            <pc:docMk/>
            <pc:sldMk cId="721191857" sldId="315"/>
            <ac:spMk id="27" creationId="{4D7FECD4-07F4-4099-8707-B738631DA70D}"/>
          </ac:spMkLst>
        </pc:spChg>
        <pc:spChg chg="add del">
          <ac:chgData name="Emilio Pugnaloni" userId="b60558b552259579" providerId="LiveId" clId="{3A299422-7312-4AC2-BDE4-BA4D58C03FE5}" dt="2021-04-21T18:51:40.184" v="10542" actId="22"/>
          <ac:spMkLst>
            <pc:docMk/>
            <pc:sldMk cId="721191857" sldId="315"/>
            <ac:spMk id="30" creationId="{4BF41F2B-85F7-4F73-8918-00FFD821F6AA}"/>
          </ac:spMkLst>
        </pc:spChg>
        <pc:spChg chg="del">
          <ac:chgData name="Emilio Pugnaloni" userId="b60558b552259579" providerId="LiveId" clId="{3A299422-7312-4AC2-BDE4-BA4D58C03FE5}" dt="2021-04-21T18:49:46.202" v="10516" actId="478"/>
          <ac:spMkLst>
            <pc:docMk/>
            <pc:sldMk cId="721191857" sldId="315"/>
            <ac:spMk id="31" creationId="{FDBA780E-E2AA-4090-A85B-EE6DDC3C46BD}"/>
          </ac:spMkLst>
        </pc:spChg>
        <pc:spChg chg="add mod">
          <ac:chgData name="Emilio Pugnaloni" userId="b60558b552259579" providerId="LiveId" clId="{3A299422-7312-4AC2-BDE4-BA4D58C03FE5}" dt="2021-04-21T19:03:15.174" v="10815" actId="1076"/>
          <ac:spMkLst>
            <pc:docMk/>
            <pc:sldMk cId="721191857" sldId="315"/>
            <ac:spMk id="32" creationId="{1C4AE780-9517-45F5-AED8-94CD1687B773}"/>
          </ac:spMkLst>
        </pc:spChg>
        <pc:spChg chg="del">
          <ac:chgData name="Emilio Pugnaloni" userId="b60558b552259579" providerId="LiveId" clId="{3A299422-7312-4AC2-BDE4-BA4D58C03FE5}" dt="2021-04-21T18:49:59.427" v="10525" actId="478"/>
          <ac:spMkLst>
            <pc:docMk/>
            <pc:sldMk cId="721191857" sldId="315"/>
            <ac:spMk id="33" creationId="{8FC98379-8CF3-494A-A569-FB64B40C28A0}"/>
          </ac:spMkLst>
        </pc:spChg>
        <pc:spChg chg="del">
          <ac:chgData name="Emilio Pugnaloni" userId="b60558b552259579" providerId="LiveId" clId="{3A299422-7312-4AC2-BDE4-BA4D58C03FE5}" dt="2021-04-21T18:49:58.153" v="10524" actId="478"/>
          <ac:spMkLst>
            <pc:docMk/>
            <pc:sldMk cId="721191857" sldId="315"/>
            <ac:spMk id="34" creationId="{AA0CB724-6397-48E1-8E3A-414D59B77FA9}"/>
          </ac:spMkLst>
        </pc:spChg>
        <pc:spChg chg="add del mod">
          <ac:chgData name="Emilio Pugnaloni" userId="b60558b552259579" providerId="LiveId" clId="{3A299422-7312-4AC2-BDE4-BA4D58C03FE5}" dt="2021-04-21T19:04:20.961" v="10834" actId="478"/>
          <ac:spMkLst>
            <pc:docMk/>
            <pc:sldMk cId="721191857" sldId="315"/>
            <ac:spMk id="35" creationId="{EED73767-EC26-4722-A3AB-3830BEB6073F}"/>
          </ac:spMkLst>
        </pc:spChg>
        <pc:spChg chg="add del mod">
          <ac:chgData name="Emilio Pugnaloni" userId="b60558b552259579" providerId="LiveId" clId="{3A299422-7312-4AC2-BDE4-BA4D58C03FE5}" dt="2021-04-21T19:04:10.117" v="10829" actId="478"/>
          <ac:spMkLst>
            <pc:docMk/>
            <pc:sldMk cId="721191857" sldId="315"/>
            <ac:spMk id="36" creationId="{F4972CA9-82BF-4296-BEC4-FDB1A0E36C3A}"/>
          </ac:spMkLst>
        </pc:spChg>
        <pc:spChg chg="add mod">
          <ac:chgData name="Emilio Pugnaloni" userId="b60558b552259579" providerId="LiveId" clId="{3A299422-7312-4AC2-BDE4-BA4D58C03FE5}" dt="2021-04-21T19:05:10.103" v="10843"/>
          <ac:spMkLst>
            <pc:docMk/>
            <pc:sldMk cId="721191857" sldId="315"/>
            <ac:spMk id="37" creationId="{A7CB5922-9894-4385-A3FC-5CC69848E0B4}"/>
          </ac:spMkLst>
        </pc:spChg>
        <pc:graphicFrameChg chg="del">
          <ac:chgData name="Emilio Pugnaloni" userId="b60558b552259579" providerId="LiveId" clId="{3A299422-7312-4AC2-BDE4-BA4D58C03FE5}" dt="2021-04-21T18:49:38.455" v="10507" actId="478"/>
          <ac:graphicFrameMkLst>
            <pc:docMk/>
            <pc:sldMk cId="721191857" sldId="315"/>
            <ac:graphicFrameMk id="7" creationId="{C03A6A38-DF2C-4FE4-BE9F-CC895C055E9D}"/>
          </ac:graphicFrameMkLst>
        </pc:graphicFrameChg>
        <pc:graphicFrameChg chg="add del mod modGraphic">
          <ac:chgData name="Emilio Pugnaloni" userId="b60558b552259579" providerId="LiveId" clId="{3A299422-7312-4AC2-BDE4-BA4D58C03FE5}" dt="2021-04-21T19:04:17.509" v="10832" actId="478"/>
          <ac:graphicFrameMkLst>
            <pc:docMk/>
            <pc:sldMk cId="721191857" sldId="315"/>
            <ac:graphicFrameMk id="26" creationId="{3FA2A7A3-8010-43A5-855D-78C326082541}"/>
          </ac:graphicFrameMkLst>
        </pc:graphicFrameChg>
        <pc:cxnChg chg="del mod">
          <ac:chgData name="Emilio Pugnaloni" userId="b60558b552259579" providerId="LiveId" clId="{3A299422-7312-4AC2-BDE4-BA4D58C03FE5}" dt="2021-04-21T18:49:39.173" v="10508" actId="478"/>
          <ac:cxnSpMkLst>
            <pc:docMk/>
            <pc:sldMk cId="721191857" sldId="315"/>
            <ac:cxnSpMk id="18" creationId="{D09F41AF-B3B9-4C94-A4F8-8C6C02339D9E}"/>
          </ac:cxnSpMkLst>
        </pc:cxnChg>
        <pc:cxnChg chg="del">
          <ac:chgData name="Emilio Pugnaloni" userId="b60558b552259579" providerId="LiveId" clId="{3A299422-7312-4AC2-BDE4-BA4D58C03FE5}" dt="2021-04-21T18:49:41.872" v="10511" actId="478"/>
          <ac:cxnSpMkLst>
            <pc:docMk/>
            <pc:sldMk cId="721191857" sldId="315"/>
            <ac:cxnSpMk id="24" creationId="{8B272F93-E483-44AC-A361-B2317206059A}"/>
          </ac:cxnSpMkLst>
        </pc:cxnChg>
        <pc:cxnChg chg="del">
          <ac:chgData name="Emilio Pugnaloni" userId="b60558b552259579" providerId="LiveId" clId="{3A299422-7312-4AC2-BDE4-BA4D58C03FE5}" dt="2021-04-21T18:49:45.226" v="10515" actId="478"/>
          <ac:cxnSpMkLst>
            <pc:docMk/>
            <pc:sldMk cId="721191857" sldId="315"/>
            <ac:cxnSpMk id="29" creationId="{82A11F5E-D016-484F-85F4-73FEE494B41C}"/>
          </ac:cxnSpMkLst>
        </pc:cxnChg>
      </pc:sldChg>
      <pc:sldChg chg="add">
        <pc:chgData name="Emilio Pugnaloni" userId="b60558b552259579" providerId="LiveId" clId="{3A299422-7312-4AC2-BDE4-BA4D58C03FE5}" dt="2021-04-21T19:04:06.667" v="10828" actId="2890"/>
        <pc:sldMkLst>
          <pc:docMk/>
          <pc:sldMk cId="659142923" sldId="316"/>
        </pc:sldMkLst>
      </pc:sldChg>
      <pc:sldChg chg="add del">
        <pc:chgData name="Emilio Pugnaloni" userId="b60558b552259579" providerId="LiveId" clId="{3A299422-7312-4AC2-BDE4-BA4D58C03FE5}" dt="2021-04-21T19:05:01.534" v="10842" actId="47"/>
        <pc:sldMkLst>
          <pc:docMk/>
          <pc:sldMk cId="801977127" sldId="317"/>
        </pc:sldMkLst>
      </pc:sldChg>
      <pc:sldChg chg="delSp add mod ord">
        <pc:chgData name="Emilio Pugnaloni" userId="b60558b552259579" providerId="LiveId" clId="{3A299422-7312-4AC2-BDE4-BA4D58C03FE5}" dt="2021-04-21T19:04:47.745" v="10841" actId="478"/>
        <pc:sldMkLst>
          <pc:docMk/>
          <pc:sldMk cId="2246986861" sldId="318"/>
        </pc:sldMkLst>
        <pc:spChg chg="del">
          <ac:chgData name="Emilio Pugnaloni" userId="b60558b552259579" providerId="LiveId" clId="{3A299422-7312-4AC2-BDE4-BA4D58C03FE5}" dt="2021-04-21T19:04:28.470" v="10837" actId="478"/>
          <ac:spMkLst>
            <pc:docMk/>
            <pc:sldMk cId="2246986861" sldId="318"/>
            <ac:spMk id="17" creationId="{FDA552BC-9580-434E-A5CC-E57D12979BF0}"/>
          </ac:spMkLst>
        </pc:spChg>
        <pc:spChg chg="del">
          <ac:chgData name="Emilio Pugnaloni" userId="b60558b552259579" providerId="LiveId" clId="{3A299422-7312-4AC2-BDE4-BA4D58C03FE5}" dt="2021-04-21T19:04:47.745" v="10841" actId="478"/>
          <ac:spMkLst>
            <pc:docMk/>
            <pc:sldMk cId="2246986861" sldId="318"/>
            <ac:spMk id="32" creationId="{1C4AE780-9517-45F5-AED8-94CD1687B773}"/>
          </ac:spMkLst>
        </pc:spChg>
        <pc:graphicFrameChg chg="del">
          <ac:chgData name="Emilio Pugnaloni" userId="b60558b552259579" providerId="LiveId" clId="{3A299422-7312-4AC2-BDE4-BA4D58C03FE5}" dt="2021-04-21T19:04:27.376" v="10836" actId="478"/>
          <ac:graphicFrameMkLst>
            <pc:docMk/>
            <pc:sldMk cId="2246986861" sldId="318"/>
            <ac:graphicFrameMk id="26" creationId="{3FA2A7A3-8010-43A5-855D-78C326082541}"/>
          </ac:graphicFrameMkLst>
        </pc:graphicFrameChg>
      </pc:sldChg>
      <pc:sldChg chg="add">
        <pc:chgData name="Emilio Pugnaloni" userId="b60558b552259579" providerId="LiveId" clId="{3A299422-7312-4AC2-BDE4-BA4D58C03FE5}" dt="2021-04-21T19:04:36.222" v="10840" actId="2890"/>
        <pc:sldMkLst>
          <pc:docMk/>
          <pc:sldMk cId="3672690985" sldId="319"/>
        </pc:sldMkLst>
      </pc:sldChg>
      <pc:sldChg chg="add">
        <pc:chgData name="Emilio Pugnaloni" userId="b60558b552259579" providerId="LiveId" clId="{3A299422-7312-4AC2-BDE4-BA4D58C03FE5}" dt="2021-04-21T19:05:27.415" v="10846" actId="2890"/>
        <pc:sldMkLst>
          <pc:docMk/>
          <pc:sldMk cId="909893964" sldId="320"/>
        </pc:sldMkLst>
      </pc:sldChg>
      <pc:sldChg chg="new del">
        <pc:chgData name="Emilio Pugnaloni" userId="b60558b552259579" providerId="LiveId" clId="{3A299422-7312-4AC2-BDE4-BA4D58C03FE5}" dt="2021-04-21T19:05:22.135" v="10845" actId="47"/>
        <pc:sldMkLst>
          <pc:docMk/>
          <pc:sldMk cId="1605516537" sldId="320"/>
        </pc:sldMkLst>
      </pc:sldChg>
      <pc:sldChg chg="addSp delSp modSp add mod">
        <pc:chgData name="Emilio Pugnaloni" userId="b60558b552259579" providerId="LiveId" clId="{3A299422-7312-4AC2-BDE4-BA4D58C03FE5}" dt="2021-04-21T20:24:40.284" v="11532"/>
        <pc:sldMkLst>
          <pc:docMk/>
          <pc:sldMk cId="648875859" sldId="321"/>
        </pc:sldMkLst>
        <pc:spChg chg="mod">
          <ac:chgData name="Emilio Pugnaloni" userId="b60558b552259579" providerId="LiveId" clId="{3A299422-7312-4AC2-BDE4-BA4D58C03FE5}" dt="2021-04-21T19:55:32.008" v="11132" actId="113"/>
          <ac:spMkLst>
            <pc:docMk/>
            <pc:sldMk cId="648875859" sldId="321"/>
            <ac:spMk id="2" creationId="{7C6E6040-F9C1-4C6B-83E4-595F9731E0CB}"/>
          </ac:spMkLst>
        </pc:spChg>
        <pc:spChg chg="del">
          <ac:chgData name="Emilio Pugnaloni" userId="b60558b552259579" providerId="LiveId" clId="{3A299422-7312-4AC2-BDE4-BA4D58C03FE5}" dt="2021-04-21T19:06:50.839" v="10848" actId="478"/>
          <ac:spMkLst>
            <pc:docMk/>
            <pc:sldMk cId="648875859" sldId="321"/>
            <ac:spMk id="8" creationId="{A6BAAB9E-5954-43B7-A69A-0EE42368AAA8}"/>
          </ac:spMkLst>
        </pc:spChg>
        <pc:spChg chg="add del mod">
          <ac:chgData name="Emilio Pugnaloni" userId="b60558b552259579" providerId="LiveId" clId="{3A299422-7312-4AC2-BDE4-BA4D58C03FE5}" dt="2021-04-21T20:24:39.477" v="11531" actId="478"/>
          <ac:spMkLst>
            <pc:docMk/>
            <pc:sldMk cId="648875859" sldId="321"/>
            <ac:spMk id="15" creationId="{73E17B84-7659-417E-99FE-CC1474ABC9B4}"/>
          </ac:spMkLst>
        </pc:spChg>
        <pc:spChg chg="add mod">
          <ac:chgData name="Emilio Pugnaloni" userId="b60558b552259579" providerId="LiveId" clId="{3A299422-7312-4AC2-BDE4-BA4D58C03FE5}" dt="2021-04-21T20:24:40.284" v="11532"/>
          <ac:spMkLst>
            <pc:docMk/>
            <pc:sldMk cId="648875859" sldId="321"/>
            <ac:spMk id="16" creationId="{8A44169C-0EA5-4BBE-8A15-51F84EA09C6B}"/>
          </ac:spMkLst>
        </pc:spChg>
        <pc:spChg chg="del">
          <ac:chgData name="Emilio Pugnaloni" userId="b60558b552259579" providerId="LiveId" clId="{3A299422-7312-4AC2-BDE4-BA4D58C03FE5}" dt="2021-04-21T19:07:04.393" v="10852" actId="478"/>
          <ac:spMkLst>
            <pc:docMk/>
            <pc:sldMk cId="648875859" sldId="321"/>
            <ac:spMk id="17" creationId="{FDA552BC-9580-434E-A5CC-E57D12979BF0}"/>
          </ac:spMkLst>
        </pc:spChg>
        <pc:spChg chg="del">
          <ac:chgData name="Emilio Pugnaloni" userId="b60558b552259579" providerId="LiveId" clId="{3A299422-7312-4AC2-BDE4-BA4D58C03FE5}" dt="2021-04-21T19:07:05.471" v="10853" actId="478"/>
          <ac:spMkLst>
            <pc:docMk/>
            <pc:sldMk cId="648875859" sldId="321"/>
            <ac:spMk id="27" creationId="{4D7FECD4-07F4-4099-8707-B738631DA70D}"/>
          </ac:spMkLst>
        </pc:spChg>
        <pc:spChg chg="del">
          <ac:chgData name="Emilio Pugnaloni" userId="b60558b552259579" providerId="LiveId" clId="{3A299422-7312-4AC2-BDE4-BA4D58C03FE5}" dt="2021-04-21T19:06:52.839" v="10849" actId="478"/>
          <ac:spMkLst>
            <pc:docMk/>
            <pc:sldMk cId="648875859" sldId="321"/>
            <ac:spMk id="32" creationId="{1C4AE780-9517-45F5-AED8-94CD1687B773}"/>
          </ac:spMkLst>
        </pc:spChg>
        <pc:spChg chg="del">
          <ac:chgData name="Emilio Pugnaloni" userId="b60558b552259579" providerId="LiveId" clId="{3A299422-7312-4AC2-BDE4-BA4D58C03FE5}" dt="2021-04-21T19:07:05.471" v="10853" actId="478"/>
          <ac:spMkLst>
            <pc:docMk/>
            <pc:sldMk cId="648875859" sldId="321"/>
            <ac:spMk id="35" creationId="{EED73767-EC26-4722-A3AB-3830BEB6073F}"/>
          </ac:spMkLst>
        </pc:spChg>
        <pc:spChg chg="del">
          <ac:chgData name="Emilio Pugnaloni" userId="b60558b552259579" providerId="LiveId" clId="{3A299422-7312-4AC2-BDE4-BA4D58C03FE5}" dt="2021-04-21T19:07:03.393" v="10851" actId="478"/>
          <ac:spMkLst>
            <pc:docMk/>
            <pc:sldMk cId="648875859" sldId="321"/>
            <ac:spMk id="36" creationId="{F4972CA9-82BF-4296-BEC4-FDB1A0E36C3A}"/>
          </ac:spMkLst>
        </pc:spChg>
        <pc:graphicFrameChg chg="del">
          <ac:chgData name="Emilio Pugnaloni" userId="b60558b552259579" providerId="LiveId" clId="{3A299422-7312-4AC2-BDE4-BA4D58C03FE5}" dt="2021-04-21T19:07:02.174" v="10850" actId="478"/>
          <ac:graphicFrameMkLst>
            <pc:docMk/>
            <pc:sldMk cId="648875859" sldId="321"/>
            <ac:graphicFrameMk id="26" creationId="{3FA2A7A3-8010-43A5-855D-78C326082541}"/>
          </ac:graphicFrameMkLst>
        </pc:graphicFrameChg>
      </pc:sldChg>
      <pc:sldChg chg="addSp delSp modSp add mod">
        <pc:chgData name="Emilio Pugnaloni" userId="b60558b552259579" providerId="LiveId" clId="{3A299422-7312-4AC2-BDE4-BA4D58C03FE5}" dt="2021-04-21T19:55:29.836" v="11131" actId="113"/>
        <pc:sldMkLst>
          <pc:docMk/>
          <pc:sldMk cId="3761359033" sldId="322"/>
        </pc:sldMkLst>
        <pc:spChg chg="mod">
          <ac:chgData name="Emilio Pugnaloni" userId="b60558b552259579" providerId="LiveId" clId="{3A299422-7312-4AC2-BDE4-BA4D58C03FE5}" dt="2021-04-21T19:55:29.836" v="11131" actId="113"/>
          <ac:spMkLst>
            <pc:docMk/>
            <pc:sldMk cId="3761359033" sldId="322"/>
            <ac:spMk id="2" creationId="{7C6E6040-F9C1-4C6B-83E4-595F9731E0CB}"/>
          </ac:spMkLst>
        </pc:spChg>
        <pc:spChg chg="add mod">
          <ac:chgData name="Emilio Pugnaloni" userId="b60558b552259579" providerId="LiveId" clId="{3A299422-7312-4AC2-BDE4-BA4D58C03FE5}" dt="2021-04-21T19:18:45.446" v="11034" actId="1076"/>
          <ac:spMkLst>
            <pc:docMk/>
            <pc:sldMk cId="3761359033" sldId="322"/>
            <ac:spMk id="8" creationId="{B7E7B097-9AF4-4D94-8605-EBE5D83E028A}"/>
          </ac:spMkLst>
        </pc:spChg>
        <pc:spChg chg="add mod">
          <ac:chgData name="Emilio Pugnaloni" userId="b60558b552259579" providerId="LiveId" clId="{3A299422-7312-4AC2-BDE4-BA4D58C03FE5}" dt="2021-04-21T19:18:48.940" v="11035" actId="404"/>
          <ac:spMkLst>
            <pc:docMk/>
            <pc:sldMk cId="3761359033" sldId="322"/>
            <ac:spMk id="9" creationId="{63E6C595-E9E6-4A7D-87CD-87B958E6AA08}"/>
          </ac:spMkLst>
        </pc:spChg>
        <pc:spChg chg="add del mod">
          <ac:chgData name="Emilio Pugnaloni" userId="b60558b552259579" providerId="LiveId" clId="{3A299422-7312-4AC2-BDE4-BA4D58C03FE5}" dt="2021-04-21T19:18:34.670" v="11032" actId="478"/>
          <ac:spMkLst>
            <pc:docMk/>
            <pc:sldMk cId="3761359033" sldId="322"/>
            <ac:spMk id="13" creationId="{BD908341-5504-4A2B-8C83-EF3FCCB39D40}"/>
          </ac:spMkLst>
        </pc:spChg>
        <pc:spChg chg="add del mod">
          <ac:chgData name="Emilio Pugnaloni" userId="b60558b552259579" providerId="LiveId" clId="{3A299422-7312-4AC2-BDE4-BA4D58C03FE5}" dt="2021-04-21T19:20:29.353" v="11081" actId="478"/>
          <ac:spMkLst>
            <pc:docMk/>
            <pc:sldMk cId="3761359033" sldId="322"/>
            <ac:spMk id="14" creationId="{2E0A03E4-4274-41DB-8E18-4B39480A92C6}"/>
          </ac:spMkLst>
        </pc:spChg>
        <pc:spChg chg="mod">
          <ac:chgData name="Emilio Pugnaloni" userId="b60558b552259579" providerId="LiveId" clId="{3A299422-7312-4AC2-BDE4-BA4D58C03FE5}" dt="2021-04-21T19:18:45.446" v="11034" actId="1076"/>
          <ac:spMkLst>
            <pc:docMk/>
            <pc:sldMk cId="3761359033" sldId="322"/>
            <ac:spMk id="15" creationId="{73E17B84-7659-417E-99FE-CC1474ABC9B4}"/>
          </ac:spMkLst>
        </pc:spChg>
        <pc:graphicFrameChg chg="add del mod">
          <ac:chgData name="Emilio Pugnaloni" userId="b60558b552259579" providerId="LiveId" clId="{3A299422-7312-4AC2-BDE4-BA4D58C03FE5}" dt="2021-04-21T19:13:47.492" v="10964"/>
          <ac:graphicFrameMkLst>
            <pc:docMk/>
            <pc:sldMk cId="3761359033" sldId="322"/>
            <ac:graphicFrameMk id="3" creationId="{DBE8A0EC-0C74-436A-9199-FB06D8E9F1F1}"/>
          </ac:graphicFrameMkLst>
        </pc:graphicFrameChg>
        <pc:graphicFrameChg chg="add del mod modGraphic">
          <ac:chgData name="Emilio Pugnaloni" userId="b60558b552259579" providerId="LiveId" clId="{3A299422-7312-4AC2-BDE4-BA4D58C03FE5}" dt="2021-04-21T19:20:29.353" v="11081" actId="478"/>
          <ac:graphicFrameMkLst>
            <pc:docMk/>
            <pc:sldMk cId="3761359033" sldId="322"/>
            <ac:graphicFrameMk id="11" creationId="{AE4EE55F-35A7-4618-8E73-4377A1FA8925}"/>
          </ac:graphicFrameMkLst>
        </pc:graphicFrameChg>
        <pc:graphicFrameChg chg="add del mod">
          <ac:chgData name="Emilio Pugnaloni" userId="b60558b552259579" providerId="LiveId" clId="{3A299422-7312-4AC2-BDE4-BA4D58C03FE5}" dt="2021-04-21T19:18:33.201" v="11031" actId="478"/>
          <ac:graphicFrameMkLst>
            <pc:docMk/>
            <pc:sldMk cId="3761359033" sldId="322"/>
            <ac:graphicFrameMk id="12" creationId="{27544517-4A5D-4005-8460-4F9092FBBF28}"/>
          </ac:graphicFrameMkLst>
        </pc:graphicFrameChg>
        <pc:cxnChg chg="add del mod">
          <ac:chgData name="Emilio Pugnaloni" userId="b60558b552259579" providerId="LiveId" clId="{3A299422-7312-4AC2-BDE4-BA4D58C03FE5}" dt="2021-04-21T19:18:35.404" v="11033" actId="478"/>
          <ac:cxnSpMkLst>
            <pc:docMk/>
            <pc:sldMk cId="3761359033" sldId="322"/>
            <ac:cxnSpMk id="7" creationId="{63F29470-1A1B-4768-A8F4-5FD5E5F6D2F6}"/>
          </ac:cxnSpMkLst>
        </pc:cxnChg>
      </pc:sldChg>
      <pc:sldChg chg="addSp delSp modSp add mod">
        <pc:chgData name="Emilio Pugnaloni" userId="b60558b552259579" providerId="LiveId" clId="{3A299422-7312-4AC2-BDE4-BA4D58C03FE5}" dt="2021-04-21T19:55:23.414" v="11129" actId="113"/>
        <pc:sldMkLst>
          <pc:docMk/>
          <pc:sldMk cId="3824297640" sldId="323"/>
        </pc:sldMkLst>
        <pc:spChg chg="del">
          <ac:chgData name="Emilio Pugnaloni" userId="b60558b552259579" providerId="LiveId" clId="{3A299422-7312-4AC2-BDE4-BA4D58C03FE5}" dt="2021-04-21T19:20:43.410" v="11082" actId="478"/>
          <ac:spMkLst>
            <pc:docMk/>
            <pc:sldMk cId="3824297640" sldId="323"/>
            <ac:spMk id="2" creationId="{7C6E6040-F9C1-4C6B-83E4-595F9731E0CB}"/>
          </ac:spMkLst>
        </pc:spChg>
        <pc:spChg chg="del">
          <ac:chgData name="Emilio Pugnaloni" userId="b60558b552259579" providerId="LiveId" clId="{3A299422-7312-4AC2-BDE4-BA4D58C03FE5}" dt="2021-04-21T19:20:43.410" v="11082" actId="478"/>
          <ac:spMkLst>
            <pc:docMk/>
            <pc:sldMk cId="3824297640" sldId="323"/>
            <ac:spMk id="8" creationId="{B7E7B097-9AF4-4D94-8605-EBE5D83E028A}"/>
          </ac:spMkLst>
        </pc:spChg>
        <pc:spChg chg="del">
          <ac:chgData name="Emilio Pugnaloni" userId="b60558b552259579" providerId="LiveId" clId="{3A299422-7312-4AC2-BDE4-BA4D58C03FE5}" dt="2021-04-21T19:20:43.410" v="11082" actId="478"/>
          <ac:spMkLst>
            <pc:docMk/>
            <pc:sldMk cId="3824297640" sldId="323"/>
            <ac:spMk id="9" creationId="{63E6C595-E9E6-4A7D-87CD-87B958E6AA08}"/>
          </ac:spMkLst>
        </pc:spChg>
        <pc:spChg chg="add mod">
          <ac:chgData name="Emilio Pugnaloni" userId="b60558b552259579" providerId="LiveId" clId="{3A299422-7312-4AC2-BDE4-BA4D58C03FE5}" dt="2021-04-21T19:55:23.414" v="11129" actId="113"/>
          <ac:spMkLst>
            <pc:docMk/>
            <pc:sldMk cId="3824297640" sldId="323"/>
            <ac:spMk id="14" creationId="{A7B470AF-11CC-4D34-AFC8-ED0047E66020}"/>
          </ac:spMkLst>
        </pc:spChg>
        <pc:spChg chg="del">
          <ac:chgData name="Emilio Pugnaloni" userId="b60558b552259579" providerId="LiveId" clId="{3A299422-7312-4AC2-BDE4-BA4D58C03FE5}" dt="2021-04-21T19:20:45.181" v="11083" actId="478"/>
          <ac:spMkLst>
            <pc:docMk/>
            <pc:sldMk cId="3824297640" sldId="323"/>
            <ac:spMk id="15" creationId="{73E17B84-7659-417E-99FE-CC1474ABC9B4}"/>
          </ac:spMkLst>
        </pc:spChg>
        <pc:spChg chg="add mod">
          <ac:chgData name="Emilio Pugnaloni" userId="b60558b552259579" providerId="LiveId" clId="{3A299422-7312-4AC2-BDE4-BA4D58C03FE5}" dt="2021-04-21T19:20:46.127" v="11084"/>
          <ac:spMkLst>
            <pc:docMk/>
            <pc:sldMk cId="3824297640" sldId="323"/>
            <ac:spMk id="16" creationId="{90254619-2F7F-47B1-83BB-DCFCFF5CE59B}"/>
          </ac:spMkLst>
        </pc:spChg>
        <pc:spChg chg="add mod">
          <ac:chgData name="Emilio Pugnaloni" userId="b60558b552259579" providerId="LiveId" clId="{3A299422-7312-4AC2-BDE4-BA4D58C03FE5}" dt="2021-04-21T19:20:46.127" v="11084"/>
          <ac:spMkLst>
            <pc:docMk/>
            <pc:sldMk cId="3824297640" sldId="323"/>
            <ac:spMk id="17" creationId="{151F0B43-ADF5-46F4-9AD9-CE8477B12AEE}"/>
          </ac:spMkLst>
        </pc:spChg>
        <pc:spChg chg="add mod">
          <ac:chgData name="Emilio Pugnaloni" userId="b60558b552259579" providerId="LiveId" clId="{3A299422-7312-4AC2-BDE4-BA4D58C03FE5}" dt="2021-04-21T19:20:46.127" v="11084"/>
          <ac:spMkLst>
            <pc:docMk/>
            <pc:sldMk cId="3824297640" sldId="323"/>
            <ac:spMk id="18" creationId="{7504EA54-786C-41D9-AEF3-F4D808365527}"/>
          </ac:spMkLst>
        </pc:spChg>
        <pc:spChg chg="add mod">
          <ac:chgData name="Emilio Pugnaloni" userId="b60558b552259579" providerId="LiveId" clId="{3A299422-7312-4AC2-BDE4-BA4D58C03FE5}" dt="2021-04-21T19:20:46.127" v="11084"/>
          <ac:spMkLst>
            <pc:docMk/>
            <pc:sldMk cId="3824297640" sldId="323"/>
            <ac:spMk id="22" creationId="{22DE243D-377D-4D96-BA49-2A28A0B69EB4}"/>
          </ac:spMkLst>
        </pc:spChg>
        <pc:graphicFrameChg chg="del">
          <ac:chgData name="Emilio Pugnaloni" userId="b60558b552259579" providerId="LiveId" clId="{3A299422-7312-4AC2-BDE4-BA4D58C03FE5}" dt="2021-04-21T19:20:43.410" v="11082" actId="478"/>
          <ac:graphicFrameMkLst>
            <pc:docMk/>
            <pc:sldMk cId="3824297640" sldId="323"/>
            <ac:graphicFrameMk id="11" creationId="{AE4EE55F-35A7-4618-8E73-4377A1FA8925}"/>
          </ac:graphicFrameMkLst>
        </pc:graphicFrameChg>
        <pc:graphicFrameChg chg="mod">
          <ac:chgData name="Emilio Pugnaloni" userId="b60558b552259579" providerId="LiveId" clId="{3A299422-7312-4AC2-BDE4-BA4D58C03FE5}" dt="2021-04-21T19:27:53.367" v="11109" actId="403"/>
          <ac:graphicFrameMkLst>
            <pc:docMk/>
            <pc:sldMk cId="3824297640" sldId="323"/>
            <ac:graphicFrameMk id="12" creationId="{27544517-4A5D-4005-8460-4F9092FBBF28}"/>
          </ac:graphicFrameMkLst>
        </pc:graphicFrameChg>
        <pc:graphicFrameChg chg="add mod">
          <ac:chgData name="Emilio Pugnaloni" userId="b60558b552259579" providerId="LiveId" clId="{3A299422-7312-4AC2-BDE4-BA4D58C03FE5}" dt="2021-04-21T19:20:46.127" v="11084"/>
          <ac:graphicFrameMkLst>
            <pc:docMk/>
            <pc:sldMk cId="3824297640" sldId="323"/>
            <ac:graphicFrameMk id="19" creationId="{9B2F8504-F42A-4A73-BFE7-98AF11DB391B}"/>
          </ac:graphicFrameMkLst>
        </pc:graphicFrameChg>
        <pc:cxnChg chg="mod">
          <ac:chgData name="Emilio Pugnaloni" userId="b60558b552259579" providerId="LiveId" clId="{3A299422-7312-4AC2-BDE4-BA4D58C03FE5}" dt="2021-04-21T19:27:32.394" v="11105" actId="14100"/>
          <ac:cxnSpMkLst>
            <pc:docMk/>
            <pc:sldMk cId="3824297640" sldId="323"/>
            <ac:cxnSpMk id="7" creationId="{63F29470-1A1B-4768-A8F4-5FD5E5F6D2F6}"/>
          </ac:cxnSpMkLst>
        </pc:cxnChg>
      </pc:sldChg>
      <pc:sldChg chg="modSp add mod">
        <pc:chgData name="Emilio Pugnaloni" userId="b60558b552259579" providerId="LiveId" clId="{3A299422-7312-4AC2-BDE4-BA4D58C03FE5}" dt="2021-04-21T20:09:49.717" v="11370"/>
        <pc:sldMkLst>
          <pc:docMk/>
          <pc:sldMk cId="3258663826" sldId="324"/>
        </pc:sldMkLst>
        <pc:spChg chg="mod">
          <ac:chgData name="Emilio Pugnaloni" userId="b60558b552259579" providerId="LiveId" clId="{3A299422-7312-4AC2-BDE4-BA4D58C03FE5}" dt="2021-04-21T19:55:27.617" v="11130" actId="113"/>
          <ac:spMkLst>
            <pc:docMk/>
            <pc:sldMk cId="3258663826" sldId="324"/>
            <ac:spMk id="2" creationId="{7C6E6040-F9C1-4C6B-83E4-595F9731E0CB}"/>
          </ac:spMkLst>
        </pc:spChg>
        <pc:graphicFrameChg chg="mod">
          <ac:chgData name="Emilio Pugnaloni" userId="b60558b552259579" providerId="LiveId" clId="{3A299422-7312-4AC2-BDE4-BA4D58C03FE5}" dt="2021-04-21T20:09:49.717" v="11370"/>
          <ac:graphicFrameMkLst>
            <pc:docMk/>
            <pc:sldMk cId="3258663826" sldId="324"/>
            <ac:graphicFrameMk id="11" creationId="{AE4EE55F-35A7-4618-8E73-4377A1FA8925}"/>
          </ac:graphicFrameMkLst>
        </pc:graphicFrameChg>
      </pc:sldChg>
      <pc:sldChg chg="addSp delSp modSp add mod">
        <pc:chgData name="Emilio Pugnaloni" userId="b60558b552259579" providerId="LiveId" clId="{3A299422-7312-4AC2-BDE4-BA4D58C03FE5}" dt="2021-04-21T20:13:00.383" v="11421" actId="478"/>
        <pc:sldMkLst>
          <pc:docMk/>
          <pc:sldMk cId="3397436460" sldId="325"/>
        </pc:sldMkLst>
        <pc:spChg chg="del">
          <ac:chgData name="Emilio Pugnaloni" userId="b60558b552259579" providerId="LiveId" clId="{3A299422-7312-4AC2-BDE4-BA4D58C03FE5}" dt="2021-04-21T19:21:48.365" v="11088" actId="478"/>
          <ac:spMkLst>
            <pc:docMk/>
            <pc:sldMk cId="3397436460" sldId="325"/>
            <ac:spMk id="13" creationId="{BD908341-5504-4A2B-8C83-EF3FCCB39D40}"/>
          </ac:spMkLst>
        </pc:spChg>
        <pc:spChg chg="mod">
          <ac:chgData name="Emilio Pugnaloni" userId="b60558b552259579" providerId="LiveId" clId="{3A299422-7312-4AC2-BDE4-BA4D58C03FE5}" dt="2021-04-21T19:59:11.294" v="11171" actId="1076"/>
          <ac:spMkLst>
            <pc:docMk/>
            <pc:sldMk cId="3397436460" sldId="325"/>
            <ac:spMk id="14" creationId="{A7B470AF-11CC-4D34-AFC8-ED0047E66020}"/>
          </ac:spMkLst>
        </pc:spChg>
        <pc:spChg chg="add del mod">
          <ac:chgData name="Emilio Pugnaloni" userId="b60558b552259579" providerId="LiveId" clId="{3A299422-7312-4AC2-BDE4-BA4D58C03FE5}" dt="2021-04-21T19:58:44.008" v="11169" actId="478"/>
          <ac:spMkLst>
            <pc:docMk/>
            <pc:sldMk cId="3397436460" sldId="325"/>
            <ac:spMk id="15" creationId="{3A2C9394-1BF8-41CB-AFAC-74D5F0F23E4C}"/>
          </ac:spMkLst>
        </pc:spChg>
        <pc:spChg chg="del">
          <ac:chgData name="Emilio Pugnaloni" userId="b60558b552259579" providerId="LiveId" clId="{3A299422-7312-4AC2-BDE4-BA4D58C03FE5}" dt="2021-04-21T19:21:49.433" v="11089" actId="478"/>
          <ac:spMkLst>
            <pc:docMk/>
            <pc:sldMk cId="3397436460" sldId="325"/>
            <ac:spMk id="16" creationId="{90254619-2F7F-47B1-83BB-DCFCFF5CE59B}"/>
          </ac:spMkLst>
        </pc:spChg>
        <pc:spChg chg="del">
          <ac:chgData name="Emilio Pugnaloni" userId="b60558b552259579" providerId="LiveId" clId="{3A299422-7312-4AC2-BDE4-BA4D58C03FE5}" dt="2021-04-21T19:21:50.167" v="11090" actId="478"/>
          <ac:spMkLst>
            <pc:docMk/>
            <pc:sldMk cId="3397436460" sldId="325"/>
            <ac:spMk id="17" creationId="{151F0B43-ADF5-46F4-9AD9-CE8477B12AEE}"/>
          </ac:spMkLst>
        </pc:spChg>
        <pc:spChg chg="del">
          <ac:chgData name="Emilio Pugnaloni" userId="b60558b552259579" providerId="LiveId" clId="{3A299422-7312-4AC2-BDE4-BA4D58C03FE5}" dt="2021-04-21T19:21:51.120" v="11091" actId="478"/>
          <ac:spMkLst>
            <pc:docMk/>
            <pc:sldMk cId="3397436460" sldId="325"/>
            <ac:spMk id="18" creationId="{7504EA54-786C-41D9-AEF3-F4D808365527}"/>
          </ac:spMkLst>
        </pc:spChg>
        <pc:spChg chg="del">
          <ac:chgData name="Emilio Pugnaloni" userId="b60558b552259579" providerId="LiveId" clId="{3A299422-7312-4AC2-BDE4-BA4D58C03FE5}" dt="2021-04-21T19:21:54.423" v="11093" actId="478"/>
          <ac:spMkLst>
            <pc:docMk/>
            <pc:sldMk cId="3397436460" sldId="325"/>
            <ac:spMk id="22" creationId="{22DE243D-377D-4D96-BA49-2A28A0B69EB4}"/>
          </ac:spMkLst>
        </pc:spChg>
        <pc:spChg chg="add del mod">
          <ac:chgData name="Emilio Pugnaloni" userId="b60558b552259579" providerId="LiveId" clId="{3A299422-7312-4AC2-BDE4-BA4D58C03FE5}" dt="2021-04-21T20:12:52.179" v="11416" actId="478"/>
          <ac:spMkLst>
            <pc:docMk/>
            <pc:sldMk cId="3397436460" sldId="325"/>
            <ac:spMk id="23" creationId="{056852DA-8CC5-4C9C-B403-A84A73CB0E31}"/>
          </ac:spMkLst>
        </pc:spChg>
        <pc:spChg chg="add del mod">
          <ac:chgData name="Emilio Pugnaloni" userId="b60558b552259579" providerId="LiveId" clId="{3A299422-7312-4AC2-BDE4-BA4D58C03FE5}" dt="2021-04-21T20:12:52.179" v="11416" actId="478"/>
          <ac:spMkLst>
            <pc:docMk/>
            <pc:sldMk cId="3397436460" sldId="325"/>
            <ac:spMk id="24" creationId="{EB0ECC65-DAC9-40C7-B552-65BBC468A0A0}"/>
          </ac:spMkLst>
        </pc:spChg>
        <pc:spChg chg="add del mod">
          <ac:chgData name="Emilio Pugnaloni" userId="b60558b552259579" providerId="LiveId" clId="{3A299422-7312-4AC2-BDE4-BA4D58C03FE5}" dt="2021-04-21T20:12:52.179" v="11416" actId="478"/>
          <ac:spMkLst>
            <pc:docMk/>
            <pc:sldMk cId="3397436460" sldId="325"/>
            <ac:spMk id="25" creationId="{467DD63F-2709-43C1-92F6-6EFC9EC6BE69}"/>
          </ac:spMkLst>
        </pc:spChg>
        <pc:spChg chg="add del mod">
          <ac:chgData name="Emilio Pugnaloni" userId="b60558b552259579" providerId="LiveId" clId="{3A299422-7312-4AC2-BDE4-BA4D58C03FE5}" dt="2021-04-21T20:12:59.724" v="11420" actId="478"/>
          <ac:spMkLst>
            <pc:docMk/>
            <pc:sldMk cId="3397436460" sldId="325"/>
            <ac:spMk id="27" creationId="{90EB6DE9-4A2B-41F2-9B20-C853674C6D1D}"/>
          </ac:spMkLst>
        </pc:spChg>
        <pc:spChg chg="add del mod">
          <ac:chgData name="Emilio Pugnaloni" userId="b60558b552259579" providerId="LiveId" clId="{3A299422-7312-4AC2-BDE4-BA4D58C03FE5}" dt="2021-04-21T20:12:57.392" v="11418" actId="478"/>
          <ac:spMkLst>
            <pc:docMk/>
            <pc:sldMk cId="3397436460" sldId="325"/>
            <ac:spMk id="37" creationId="{C58B659D-62C9-4965-B995-C776E6DC8D87}"/>
          </ac:spMkLst>
        </pc:spChg>
        <pc:spChg chg="add del mod">
          <ac:chgData name="Emilio Pugnaloni" userId="b60558b552259579" providerId="LiveId" clId="{3A299422-7312-4AC2-BDE4-BA4D58C03FE5}" dt="2021-04-21T20:12:41.968" v="11414" actId="478"/>
          <ac:spMkLst>
            <pc:docMk/>
            <pc:sldMk cId="3397436460" sldId="325"/>
            <ac:spMk id="39" creationId="{7AD1E33E-C290-4084-8399-862500FE0286}"/>
          </ac:spMkLst>
        </pc:spChg>
        <pc:graphicFrameChg chg="del">
          <ac:chgData name="Emilio Pugnaloni" userId="b60558b552259579" providerId="LiveId" clId="{3A299422-7312-4AC2-BDE4-BA4D58C03FE5}" dt="2021-04-21T19:21:40.897" v="11086" actId="478"/>
          <ac:graphicFrameMkLst>
            <pc:docMk/>
            <pc:sldMk cId="3397436460" sldId="325"/>
            <ac:graphicFrameMk id="12" creationId="{27544517-4A5D-4005-8460-4F9092FBBF28}"/>
          </ac:graphicFrameMkLst>
        </pc:graphicFrameChg>
        <pc:graphicFrameChg chg="del">
          <ac:chgData name="Emilio Pugnaloni" userId="b60558b552259579" providerId="LiveId" clId="{3A299422-7312-4AC2-BDE4-BA4D58C03FE5}" dt="2021-04-21T19:21:53.272" v="11092" actId="478"/>
          <ac:graphicFrameMkLst>
            <pc:docMk/>
            <pc:sldMk cId="3397436460" sldId="325"/>
            <ac:graphicFrameMk id="19" creationId="{9B2F8504-F42A-4A73-BFE7-98AF11DB391B}"/>
          </ac:graphicFrameMkLst>
        </pc:graphicFrameChg>
        <pc:graphicFrameChg chg="add del mod modGraphic">
          <ac:chgData name="Emilio Pugnaloni" userId="b60558b552259579" providerId="LiveId" clId="{3A299422-7312-4AC2-BDE4-BA4D58C03FE5}" dt="2021-04-21T20:12:41.968" v="11414" actId="478"/>
          <ac:graphicFrameMkLst>
            <pc:docMk/>
            <pc:sldMk cId="3397436460" sldId="325"/>
            <ac:graphicFrameMk id="38" creationId="{D83081D7-F4D6-4E67-A2E4-21EBF709AC98}"/>
          </ac:graphicFrameMkLst>
        </pc:graphicFrameChg>
        <pc:cxnChg chg="del">
          <ac:chgData name="Emilio Pugnaloni" userId="b60558b552259579" providerId="LiveId" clId="{3A299422-7312-4AC2-BDE4-BA4D58C03FE5}" dt="2021-04-21T19:21:46.944" v="11087" actId="478"/>
          <ac:cxnSpMkLst>
            <pc:docMk/>
            <pc:sldMk cId="3397436460" sldId="325"/>
            <ac:cxnSpMk id="7" creationId="{63F29470-1A1B-4768-A8F4-5FD5E5F6D2F6}"/>
          </ac:cxnSpMkLst>
        </pc:cxnChg>
        <pc:cxnChg chg="add del mod">
          <ac:chgData name="Emilio Pugnaloni" userId="b60558b552259579" providerId="LiveId" clId="{3A299422-7312-4AC2-BDE4-BA4D58C03FE5}" dt="2021-04-21T20:13:00.383" v="11421" actId="478"/>
          <ac:cxnSpMkLst>
            <pc:docMk/>
            <pc:sldMk cId="3397436460" sldId="325"/>
            <ac:cxnSpMk id="9" creationId="{84FC13C6-2F5F-4DB8-B1F4-2E18791454E3}"/>
          </ac:cxnSpMkLst>
        </pc:cxnChg>
        <pc:cxnChg chg="add del mod">
          <ac:chgData name="Emilio Pugnaloni" userId="b60558b552259579" providerId="LiveId" clId="{3A299422-7312-4AC2-BDE4-BA4D58C03FE5}" dt="2021-04-21T20:12:58.351" v="11419" actId="478"/>
          <ac:cxnSpMkLst>
            <pc:docMk/>
            <pc:sldMk cId="3397436460" sldId="325"/>
            <ac:cxnSpMk id="31" creationId="{5C3C8F5A-5668-4178-BAFC-88436C638B24}"/>
          </ac:cxnSpMkLst>
        </pc:cxnChg>
      </pc:sldChg>
      <pc:sldChg chg="add">
        <pc:chgData name="Emilio Pugnaloni" userId="b60558b552259579" providerId="LiveId" clId="{3A299422-7312-4AC2-BDE4-BA4D58C03FE5}" dt="2021-04-21T20:12:35.414" v="11413" actId="2890"/>
        <pc:sldMkLst>
          <pc:docMk/>
          <pc:sldMk cId="3667399041" sldId="326"/>
        </pc:sldMkLst>
      </pc:sldChg>
      <pc:sldChg chg="add">
        <pc:chgData name="Emilio Pugnaloni" userId="b60558b552259579" providerId="LiveId" clId="{3A299422-7312-4AC2-BDE4-BA4D58C03FE5}" dt="2021-04-21T20:12:46.773" v="11415" actId="2890"/>
        <pc:sldMkLst>
          <pc:docMk/>
          <pc:sldMk cId="17256437" sldId="327"/>
        </pc:sldMkLst>
      </pc:sldChg>
      <pc:sldChg chg="add">
        <pc:chgData name="Emilio Pugnaloni" userId="b60558b552259579" providerId="LiveId" clId="{3A299422-7312-4AC2-BDE4-BA4D58C03FE5}" dt="2021-04-21T20:12:54.601" v="11417" actId="2890"/>
        <pc:sldMkLst>
          <pc:docMk/>
          <pc:sldMk cId="3218964639" sldId="328"/>
        </pc:sldMkLst>
      </pc:sldChg>
      <pc:sldChg chg="addSp modSp add del mod">
        <pc:chgData name="Emilio Pugnaloni" userId="b60558b552259579" providerId="LiveId" clId="{3A299422-7312-4AC2-BDE4-BA4D58C03FE5}" dt="2021-04-21T20:25:06.658" v="11533" actId="47"/>
        <pc:sldMkLst>
          <pc:docMk/>
          <pc:sldMk cId="2576570672" sldId="329"/>
        </pc:sldMkLst>
        <pc:spChg chg="add mod">
          <ac:chgData name="Emilio Pugnaloni" userId="b60558b552259579" providerId="LiveId" clId="{3A299422-7312-4AC2-BDE4-BA4D58C03FE5}" dt="2021-04-21T20:13:30.390" v="11426" actId="14100"/>
          <ac:spMkLst>
            <pc:docMk/>
            <pc:sldMk cId="2576570672" sldId="329"/>
            <ac:spMk id="2" creationId="{0C063CED-A0E6-4333-B323-9D11856B664A}"/>
          </ac:spMkLst>
        </pc:spChg>
        <pc:spChg chg="add mod">
          <ac:chgData name="Emilio Pugnaloni" userId="b60558b552259579" providerId="LiveId" clId="{3A299422-7312-4AC2-BDE4-BA4D58C03FE5}" dt="2021-04-21T20:14:15.158" v="11437" actId="14100"/>
          <ac:spMkLst>
            <pc:docMk/>
            <pc:sldMk cId="2576570672" sldId="329"/>
            <ac:spMk id="3" creationId="{FB7B4F5C-4485-49BF-B943-13F65593BF26}"/>
          </ac:spMkLst>
        </pc:spChg>
        <pc:spChg chg="add mod">
          <ac:chgData name="Emilio Pugnaloni" userId="b60558b552259579" providerId="LiveId" clId="{3A299422-7312-4AC2-BDE4-BA4D58C03FE5}" dt="2021-04-21T20:14:05.311" v="11434" actId="14100"/>
          <ac:spMkLst>
            <pc:docMk/>
            <pc:sldMk cId="2576570672" sldId="329"/>
            <ac:spMk id="18" creationId="{D302A603-6B37-4A6C-B53D-6F3B11BAAC78}"/>
          </ac:spMkLst>
        </pc:spChg>
        <pc:spChg chg="add mod">
          <ac:chgData name="Emilio Pugnaloni" userId="b60558b552259579" providerId="LiveId" clId="{3A299422-7312-4AC2-BDE4-BA4D58C03FE5}" dt="2021-04-21T20:14:10.436" v="11436" actId="1076"/>
          <ac:spMkLst>
            <pc:docMk/>
            <pc:sldMk cId="2576570672" sldId="329"/>
            <ac:spMk id="19" creationId="{D137BE6F-F57C-4680-90D7-B101A2FD5963}"/>
          </ac:spMkLst>
        </pc:spChg>
      </pc:sldChg>
      <pc:sldChg chg="add">
        <pc:chgData name="Emilio Pugnaloni" userId="b60558b552259579" providerId="LiveId" clId="{3A299422-7312-4AC2-BDE4-BA4D58C03FE5}" dt="2021-04-21T20:15:24.689" v="11438" actId="2890"/>
        <pc:sldMkLst>
          <pc:docMk/>
          <pc:sldMk cId="849246088" sldId="330"/>
        </pc:sldMkLst>
      </pc:sldChg>
      <pc:sldChg chg="addSp delSp modSp add mod">
        <pc:chgData name="Emilio Pugnaloni" userId="b60558b552259579" providerId="LiveId" clId="{3A299422-7312-4AC2-BDE4-BA4D58C03FE5}" dt="2021-04-21T21:19:12.950" v="13282" actId="1076"/>
        <pc:sldMkLst>
          <pc:docMk/>
          <pc:sldMk cId="1642685920" sldId="331"/>
        </pc:sldMkLst>
        <pc:spChg chg="del">
          <ac:chgData name="Emilio Pugnaloni" userId="b60558b552259579" providerId="LiveId" clId="{3A299422-7312-4AC2-BDE4-BA4D58C03FE5}" dt="2021-04-21T20:18:59.643" v="11440" actId="478"/>
          <ac:spMkLst>
            <pc:docMk/>
            <pc:sldMk cId="1642685920" sldId="331"/>
            <ac:spMk id="2" creationId="{0C063CED-A0E6-4333-B323-9D11856B664A}"/>
          </ac:spMkLst>
        </pc:spChg>
        <pc:spChg chg="del">
          <ac:chgData name="Emilio Pugnaloni" userId="b60558b552259579" providerId="LiveId" clId="{3A299422-7312-4AC2-BDE4-BA4D58C03FE5}" dt="2021-04-21T20:18:59.643" v="11440" actId="478"/>
          <ac:spMkLst>
            <pc:docMk/>
            <pc:sldMk cId="1642685920" sldId="331"/>
            <ac:spMk id="3" creationId="{FB7B4F5C-4485-49BF-B943-13F65593BF26}"/>
          </ac:spMkLst>
        </pc:spChg>
        <pc:spChg chg="mod">
          <ac:chgData name="Emilio Pugnaloni" userId="b60558b552259579" providerId="LiveId" clId="{3A299422-7312-4AC2-BDE4-BA4D58C03FE5}" dt="2021-04-21T20:20:34.411" v="11518" actId="14100"/>
          <ac:spMkLst>
            <pc:docMk/>
            <pc:sldMk cId="1642685920" sldId="331"/>
            <ac:spMk id="4" creationId="{ACC470D5-2703-4E89-AB6D-E74ABDB52E5C}"/>
          </ac:spMkLst>
        </pc:spChg>
        <pc:spChg chg="mod">
          <ac:chgData name="Emilio Pugnaloni" userId="b60558b552259579" providerId="LiveId" clId="{3A299422-7312-4AC2-BDE4-BA4D58C03FE5}" dt="2021-04-21T20:20:32.186" v="11517" actId="403"/>
          <ac:spMkLst>
            <pc:docMk/>
            <pc:sldMk cId="1642685920" sldId="331"/>
            <ac:spMk id="5" creationId="{F9F6AA12-07A0-463A-A8C2-466F79E54F77}"/>
          </ac:spMkLst>
        </pc:spChg>
        <pc:spChg chg="add del mod">
          <ac:chgData name="Emilio Pugnaloni" userId="b60558b552259579" providerId="LiveId" clId="{3A299422-7312-4AC2-BDE4-BA4D58C03FE5}" dt="2021-04-21T20:26:53.440" v="11536"/>
          <ac:spMkLst>
            <pc:docMk/>
            <pc:sldMk cId="1642685920" sldId="331"/>
            <ac:spMk id="6" creationId="{443F5269-BEF9-4BCA-8DD5-40BF07DB347B}"/>
          </ac:spMkLst>
        </pc:spChg>
        <pc:spChg chg="add mod">
          <ac:chgData name="Emilio Pugnaloni" userId="b60558b552259579" providerId="LiveId" clId="{3A299422-7312-4AC2-BDE4-BA4D58C03FE5}" dt="2021-04-21T21:19:12.950" v="13282" actId="1076"/>
          <ac:spMkLst>
            <pc:docMk/>
            <pc:sldMk cId="1642685920" sldId="331"/>
            <ac:spMk id="7" creationId="{5A5AEB1A-97E4-4784-A1F0-A6173406B238}"/>
          </ac:spMkLst>
        </pc:spChg>
        <pc:spChg chg="del">
          <ac:chgData name="Emilio Pugnaloni" userId="b60558b552259579" providerId="LiveId" clId="{3A299422-7312-4AC2-BDE4-BA4D58C03FE5}" dt="2021-04-21T20:18:59.643" v="11440" actId="478"/>
          <ac:spMkLst>
            <pc:docMk/>
            <pc:sldMk cId="1642685920" sldId="331"/>
            <ac:spMk id="14" creationId="{A7B470AF-11CC-4D34-AFC8-ED0047E66020}"/>
          </ac:spMkLst>
        </pc:spChg>
        <pc:spChg chg="del">
          <ac:chgData name="Emilio Pugnaloni" userId="b60558b552259579" providerId="LiveId" clId="{3A299422-7312-4AC2-BDE4-BA4D58C03FE5}" dt="2021-04-21T20:18:59.643" v="11440" actId="478"/>
          <ac:spMkLst>
            <pc:docMk/>
            <pc:sldMk cId="1642685920" sldId="331"/>
            <ac:spMk id="18" creationId="{D302A603-6B37-4A6C-B53D-6F3B11BAAC78}"/>
          </ac:spMkLst>
        </pc:spChg>
        <pc:spChg chg="del">
          <ac:chgData name="Emilio Pugnaloni" userId="b60558b552259579" providerId="LiveId" clId="{3A299422-7312-4AC2-BDE4-BA4D58C03FE5}" dt="2021-04-21T20:18:59.643" v="11440" actId="478"/>
          <ac:spMkLst>
            <pc:docMk/>
            <pc:sldMk cId="1642685920" sldId="331"/>
            <ac:spMk id="19" creationId="{D137BE6F-F57C-4680-90D7-B101A2FD5963}"/>
          </ac:spMkLst>
        </pc:spChg>
        <pc:spChg chg="add del mod">
          <ac:chgData name="Emilio Pugnaloni" userId="b60558b552259579" providerId="LiveId" clId="{3A299422-7312-4AC2-BDE4-BA4D58C03FE5}" dt="2021-04-21T20:20:36.627" v="11519" actId="478"/>
          <ac:spMkLst>
            <pc:docMk/>
            <pc:sldMk cId="1642685920" sldId="331"/>
            <ac:spMk id="22" creationId="{F0A2FE2E-1AE1-46BE-8259-1A6DD8F92CD3}"/>
          </ac:spMkLst>
        </pc:spChg>
        <pc:spChg chg="del">
          <ac:chgData name="Emilio Pugnaloni" userId="b60558b552259579" providerId="LiveId" clId="{3A299422-7312-4AC2-BDE4-BA4D58C03FE5}" dt="2021-04-21T20:18:59.643" v="11440" actId="478"/>
          <ac:spMkLst>
            <pc:docMk/>
            <pc:sldMk cId="1642685920" sldId="331"/>
            <ac:spMk id="23" creationId="{056852DA-8CC5-4C9C-B403-A84A73CB0E31}"/>
          </ac:spMkLst>
        </pc:spChg>
        <pc:spChg chg="del">
          <ac:chgData name="Emilio Pugnaloni" userId="b60558b552259579" providerId="LiveId" clId="{3A299422-7312-4AC2-BDE4-BA4D58C03FE5}" dt="2021-04-21T20:18:59.643" v="11440" actId="478"/>
          <ac:spMkLst>
            <pc:docMk/>
            <pc:sldMk cId="1642685920" sldId="331"/>
            <ac:spMk id="24" creationId="{EB0ECC65-DAC9-40C7-B552-65BBC468A0A0}"/>
          </ac:spMkLst>
        </pc:spChg>
        <pc:spChg chg="del">
          <ac:chgData name="Emilio Pugnaloni" userId="b60558b552259579" providerId="LiveId" clId="{3A299422-7312-4AC2-BDE4-BA4D58C03FE5}" dt="2021-04-21T20:18:59.643" v="11440" actId="478"/>
          <ac:spMkLst>
            <pc:docMk/>
            <pc:sldMk cId="1642685920" sldId="331"/>
            <ac:spMk id="25" creationId="{467DD63F-2709-43C1-92F6-6EFC9EC6BE69}"/>
          </ac:spMkLst>
        </pc:spChg>
        <pc:spChg chg="add mod">
          <ac:chgData name="Emilio Pugnaloni" userId="b60558b552259579" providerId="LiveId" clId="{3A299422-7312-4AC2-BDE4-BA4D58C03FE5}" dt="2021-04-21T20:20:13.360" v="11483" actId="14100"/>
          <ac:spMkLst>
            <pc:docMk/>
            <pc:sldMk cId="1642685920" sldId="331"/>
            <ac:spMk id="26" creationId="{F51CC54A-8F3B-4A97-B370-BE51433C4873}"/>
          </ac:spMkLst>
        </pc:spChg>
        <pc:spChg chg="del">
          <ac:chgData name="Emilio Pugnaloni" userId="b60558b552259579" providerId="LiveId" clId="{3A299422-7312-4AC2-BDE4-BA4D58C03FE5}" dt="2021-04-21T20:19:06.059" v="11441" actId="478"/>
          <ac:spMkLst>
            <pc:docMk/>
            <pc:sldMk cId="1642685920" sldId="331"/>
            <ac:spMk id="27" creationId="{90EB6DE9-4A2B-41F2-9B20-C853674C6D1D}"/>
          </ac:spMkLst>
        </pc:spChg>
        <pc:spChg chg="del">
          <ac:chgData name="Emilio Pugnaloni" userId="b60558b552259579" providerId="LiveId" clId="{3A299422-7312-4AC2-BDE4-BA4D58C03FE5}" dt="2021-04-21T20:18:59.643" v="11440" actId="478"/>
          <ac:spMkLst>
            <pc:docMk/>
            <pc:sldMk cId="1642685920" sldId="331"/>
            <ac:spMk id="37" creationId="{C58B659D-62C9-4965-B995-C776E6DC8D87}"/>
          </ac:spMkLst>
        </pc:spChg>
        <pc:spChg chg="del">
          <ac:chgData name="Emilio Pugnaloni" userId="b60558b552259579" providerId="LiveId" clId="{3A299422-7312-4AC2-BDE4-BA4D58C03FE5}" dt="2021-04-21T20:18:59.643" v="11440" actId="478"/>
          <ac:spMkLst>
            <pc:docMk/>
            <pc:sldMk cId="1642685920" sldId="331"/>
            <ac:spMk id="39" creationId="{7AD1E33E-C290-4084-8399-862500FE0286}"/>
          </ac:spMkLst>
        </pc:spChg>
        <pc:graphicFrameChg chg="del modGraphic">
          <ac:chgData name="Emilio Pugnaloni" userId="b60558b552259579" providerId="LiveId" clId="{3A299422-7312-4AC2-BDE4-BA4D58C03FE5}" dt="2021-04-21T20:19:07.808" v="11443" actId="478"/>
          <ac:graphicFrameMkLst>
            <pc:docMk/>
            <pc:sldMk cId="1642685920" sldId="331"/>
            <ac:graphicFrameMk id="38" creationId="{D83081D7-F4D6-4E67-A2E4-21EBF709AC98}"/>
          </ac:graphicFrameMkLst>
        </pc:graphicFrameChg>
        <pc:picChg chg="del">
          <ac:chgData name="Emilio Pugnaloni" userId="b60558b552259579" providerId="LiveId" clId="{3A299422-7312-4AC2-BDE4-BA4D58C03FE5}" dt="2021-04-21T20:20:20.825" v="11488" actId="478"/>
          <ac:picMkLst>
            <pc:docMk/>
            <pc:sldMk cId="1642685920" sldId="331"/>
            <ac:picMk id="21" creationId="{63F13DFD-991C-4A45-9CB3-D94E75BD1B3A}"/>
          </ac:picMkLst>
        </pc:picChg>
        <pc:picChg chg="add del mod">
          <ac:chgData name="Emilio Pugnaloni" userId="b60558b552259579" providerId="LiveId" clId="{3A299422-7312-4AC2-BDE4-BA4D58C03FE5}" dt="2021-04-21T20:20:22.872" v="11489" actId="1076"/>
          <ac:picMkLst>
            <pc:docMk/>
            <pc:sldMk cId="1642685920" sldId="331"/>
            <ac:picMk id="28" creationId="{DC385418-12D3-4A26-8D35-D9F76DCDA72E}"/>
          </ac:picMkLst>
        </pc:picChg>
        <pc:cxnChg chg="del">
          <ac:chgData name="Emilio Pugnaloni" userId="b60558b552259579" providerId="LiveId" clId="{3A299422-7312-4AC2-BDE4-BA4D58C03FE5}" dt="2021-04-21T20:18:59.643" v="11440" actId="478"/>
          <ac:cxnSpMkLst>
            <pc:docMk/>
            <pc:sldMk cId="1642685920" sldId="331"/>
            <ac:cxnSpMk id="9" creationId="{84FC13C6-2F5F-4DB8-B1F4-2E18791454E3}"/>
          </ac:cxnSpMkLst>
        </pc:cxnChg>
        <pc:cxnChg chg="del">
          <ac:chgData name="Emilio Pugnaloni" userId="b60558b552259579" providerId="LiveId" clId="{3A299422-7312-4AC2-BDE4-BA4D58C03FE5}" dt="2021-04-21T20:18:59.643" v="11440" actId="478"/>
          <ac:cxnSpMkLst>
            <pc:docMk/>
            <pc:sldMk cId="1642685920" sldId="331"/>
            <ac:cxnSpMk id="31" creationId="{5C3C8F5A-5668-4178-BAFC-88436C638B24}"/>
          </ac:cxnSpMkLst>
        </pc:cxnChg>
      </pc:sldChg>
      <pc:sldChg chg="addSp delSp modSp add mod ord">
        <pc:chgData name="Emilio Pugnaloni" userId="b60558b552259579" providerId="LiveId" clId="{3A299422-7312-4AC2-BDE4-BA4D58C03FE5}" dt="2021-04-21T20:20:40.499" v="11521" actId="20577"/>
        <pc:sldMkLst>
          <pc:docMk/>
          <pc:sldMk cId="1076066477" sldId="332"/>
        </pc:sldMkLst>
        <pc:spChg chg="mod">
          <ac:chgData name="Emilio Pugnaloni" userId="b60558b552259579" providerId="LiveId" clId="{3A299422-7312-4AC2-BDE4-BA4D58C03FE5}" dt="2021-04-21T20:20:40.499" v="11521" actId="20577"/>
          <ac:spMkLst>
            <pc:docMk/>
            <pc:sldMk cId="1076066477" sldId="332"/>
            <ac:spMk id="2" creationId="{C25A8265-29E4-4422-B0D9-DAC85149986B}"/>
          </ac:spMkLst>
        </pc:spChg>
        <pc:spChg chg="mod">
          <ac:chgData name="Emilio Pugnaloni" userId="b60558b552259579" providerId="LiveId" clId="{3A299422-7312-4AC2-BDE4-BA4D58C03FE5}" dt="2021-04-21T20:19:47.248" v="11475" actId="14100"/>
          <ac:spMkLst>
            <pc:docMk/>
            <pc:sldMk cId="1076066477" sldId="332"/>
            <ac:spMk id="4" creationId="{B4379972-7CCB-4B2E-B229-EC8D1E65E8E6}"/>
          </ac:spMkLst>
        </pc:spChg>
        <pc:picChg chg="add mod">
          <ac:chgData name="Emilio Pugnaloni" userId="b60558b552259579" providerId="LiveId" clId="{3A299422-7312-4AC2-BDE4-BA4D58C03FE5}" dt="2021-04-21T20:19:35.706" v="11452" actId="1076"/>
          <ac:picMkLst>
            <pc:docMk/>
            <pc:sldMk cId="1076066477" sldId="332"/>
            <ac:picMk id="5" creationId="{CC560987-F131-45F3-BF63-280DB07A8358}"/>
          </ac:picMkLst>
        </pc:picChg>
        <pc:picChg chg="del">
          <ac:chgData name="Emilio Pugnaloni" userId="b60558b552259579" providerId="LiveId" clId="{3A299422-7312-4AC2-BDE4-BA4D58C03FE5}" dt="2021-04-21T20:19:33.865" v="11451" actId="478"/>
          <ac:picMkLst>
            <pc:docMk/>
            <pc:sldMk cId="1076066477" sldId="332"/>
            <ac:picMk id="6" creationId="{01FA675B-6F9D-44BB-A37F-B1B72FB8633D}"/>
          </ac:picMkLst>
        </pc:picChg>
      </pc:sldChg>
      <pc:sldChg chg="new del">
        <pc:chgData name="Emilio Pugnaloni" userId="b60558b552259579" providerId="LiveId" clId="{3A299422-7312-4AC2-BDE4-BA4D58C03FE5}" dt="2021-04-21T20:51:17.315" v="12270" actId="47"/>
        <pc:sldMkLst>
          <pc:docMk/>
          <pc:sldMk cId="257191233" sldId="333"/>
        </pc:sldMkLst>
      </pc:sldChg>
      <pc:sldChg chg="addSp delSp modSp add mod">
        <pc:chgData name="Emilio Pugnaloni" userId="b60558b552259579" providerId="LiveId" clId="{3A299422-7312-4AC2-BDE4-BA4D58C03FE5}" dt="2021-04-21T21:11:39.820" v="13161" actId="1076"/>
        <pc:sldMkLst>
          <pc:docMk/>
          <pc:sldMk cId="257690309" sldId="333"/>
        </pc:sldMkLst>
        <pc:spChg chg="add mod">
          <ac:chgData name="Emilio Pugnaloni" userId="b60558b552259579" providerId="LiveId" clId="{3A299422-7312-4AC2-BDE4-BA4D58C03FE5}" dt="2021-04-21T21:11:39.820" v="13161" actId="1076"/>
          <ac:spMkLst>
            <pc:docMk/>
            <pc:sldMk cId="257690309" sldId="333"/>
            <ac:spMk id="2" creationId="{900A6D75-0638-431A-BCD4-4BD9FF5E84BF}"/>
          </ac:spMkLst>
        </pc:spChg>
        <pc:spChg chg="add mod">
          <ac:chgData name="Emilio Pugnaloni" userId="b60558b552259579" providerId="LiveId" clId="{3A299422-7312-4AC2-BDE4-BA4D58C03FE5}" dt="2021-04-21T21:11:39.820" v="13161" actId="1076"/>
          <ac:spMkLst>
            <pc:docMk/>
            <pc:sldMk cId="257690309" sldId="333"/>
            <ac:spMk id="3" creationId="{1BAC06F0-4B46-4B39-A718-455FDAC64656}"/>
          </ac:spMkLst>
        </pc:spChg>
        <pc:spChg chg="del mod">
          <ac:chgData name="Emilio Pugnaloni" userId="b60558b552259579" providerId="LiveId" clId="{3A299422-7312-4AC2-BDE4-BA4D58C03FE5}" dt="2021-04-21T21:11:28.273" v="13160" actId="478"/>
          <ac:spMkLst>
            <pc:docMk/>
            <pc:sldMk cId="257690309" sldId="333"/>
            <ac:spMk id="7" creationId="{5A5AEB1A-97E4-4784-A1F0-A6173406B238}"/>
          </ac:spMkLst>
        </pc:spChg>
        <pc:spChg chg="add mod">
          <ac:chgData name="Emilio Pugnaloni" userId="b60558b552259579" providerId="LiveId" clId="{3A299422-7312-4AC2-BDE4-BA4D58C03FE5}" dt="2021-04-21T21:11:39.820" v="13161" actId="1076"/>
          <ac:spMkLst>
            <pc:docMk/>
            <pc:sldMk cId="257690309" sldId="333"/>
            <ac:spMk id="9" creationId="{DC0ABC9D-ED2A-4684-B61F-6EFD540E8B88}"/>
          </ac:spMkLst>
        </pc:spChg>
        <pc:spChg chg="add mod">
          <ac:chgData name="Emilio Pugnaloni" userId="b60558b552259579" providerId="LiveId" clId="{3A299422-7312-4AC2-BDE4-BA4D58C03FE5}" dt="2021-04-21T21:11:39.820" v="13161" actId="1076"/>
          <ac:spMkLst>
            <pc:docMk/>
            <pc:sldMk cId="257690309" sldId="333"/>
            <ac:spMk id="11" creationId="{DD98A7A9-7A5C-4620-B510-018C83AFED60}"/>
          </ac:spMkLst>
        </pc:spChg>
        <pc:spChg chg="add mod">
          <ac:chgData name="Emilio Pugnaloni" userId="b60558b552259579" providerId="LiveId" clId="{3A299422-7312-4AC2-BDE4-BA4D58C03FE5}" dt="2021-04-21T21:11:39.820" v="13161" actId="1076"/>
          <ac:spMkLst>
            <pc:docMk/>
            <pc:sldMk cId="257690309" sldId="333"/>
            <ac:spMk id="13" creationId="{2538BB5A-8455-4E53-9DFB-F89565264FCB}"/>
          </ac:spMkLst>
        </pc:spChg>
        <pc:spChg chg="add mod">
          <ac:chgData name="Emilio Pugnaloni" userId="b60558b552259579" providerId="LiveId" clId="{3A299422-7312-4AC2-BDE4-BA4D58C03FE5}" dt="2021-04-21T21:11:39.820" v="13161" actId="1076"/>
          <ac:spMkLst>
            <pc:docMk/>
            <pc:sldMk cId="257690309" sldId="333"/>
            <ac:spMk id="15" creationId="{C13F3609-F6BC-44D1-8706-BEAB4DB5D9DA}"/>
          </ac:spMkLst>
        </pc:spChg>
        <pc:spChg chg="add mod">
          <ac:chgData name="Emilio Pugnaloni" userId="b60558b552259579" providerId="LiveId" clId="{3A299422-7312-4AC2-BDE4-BA4D58C03FE5}" dt="2021-04-21T21:11:39.820" v="13161" actId="1076"/>
          <ac:spMkLst>
            <pc:docMk/>
            <pc:sldMk cId="257690309" sldId="333"/>
            <ac:spMk id="17" creationId="{6AA1D0AD-BD8D-428F-A497-02FB24A940E9}"/>
          </ac:spMkLst>
        </pc:spChg>
        <pc:spChg chg="mod">
          <ac:chgData name="Emilio Pugnaloni" userId="b60558b552259579" providerId="LiveId" clId="{3A299422-7312-4AC2-BDE4-BA4D58C03FE5}" dt="2021-04-21T21:10:43.731" v="13124" actId="1076"/>
          <ac:spMkLst>
            <pc:docMk/>
            <pc:sldMk cId="257690309" sldId="333"/>
            <ac:spMk id="20" creationId="{BFEAC443-3A0B-4F9B-BCA1-E023476802E1}"/>
          </ac:spMkLst>
        </pc:spChg>
        <pc:spChg chg="del">
          <ac:chgData name="Emilio Pugnaloni" userId="b60558b552259579" providerId="LiveId" clId="{3A299422-7312-4AC2-BDE4-BA4D58C03FE5}" dt="2021-04-21T20:51:49.925" v="12336" actId="478"/>
          <ac:spMkLst>
            <pc:docMk/>
            <pc:sldMk cId="257690309" sldId="333"/>
            <ac:spMk id="26" creationId="{F51CC54A-8F3B-4A97-B370-BE51433C4873}"/>
          </ac:spMkLst>
        </pc:spChg>
        <pc:graphicFrameChg chg="add mod modGraphic">
          <ac:chgData name="Emilio Pugnaloni" userId="b60558b552259579" providerId="LiveId" clId="{3A299422-7312-4AC2-BDE4-BA4D58C03FE5}" dt="2021-04-21T21:11:39.820" v="13161" actId="1076"/>
          <ac:graphicFrameMkLst>
            <pc:docMk/>
            <pc:sldMk cId="257690309" sldId="333"/>
            <ac:graphicFrameMk id="10" creationId="{8164B62A-B214-4BAB-B117-D7FB84E7E56B}"/>
          </ac:graphicFrameMkLst>
        </pc:graphicFrameChg>
      </pc:sldChg>
      <pc:sldChg chg="addSp delSp modSp add mod">
        <pc:chgData name="Emilio Pugnaloni" userId="b60558b552259579" providerId="LiveId" clId="{3A299422-7312-4AC2-BDE4-BA4D58C03FE5}" dt="2021-04-21T21:39:20.459" v="13616" actId="14100"/>
        <pc:sldMkLst>
          <pc:docMk/>
          <pc:sldMk cId="1559763174" sldId="334"/>
        </pc:sldMkLst>
        <pc:spChg chg="del">
          <ac:chgData name="Emilio Pugnaloni" userId="b60558b552259579" providerId="LiveId" clId="{3A299422-7312-4AC2-BDE4-BA4D58C03FE5}" dt="2021-04-21T21:12:24.412" v="13166" actId="478"/>
          <ac:spMkLst>
            <pc:docMk/>
            <pc:sldMk cId="1559763174" sldId="334"/>
            <ac:spMk id="2" creationId="{900A6D75-0638-431A-BCD4-4BD9FF5E84BF}"/>
          </ac:spMkLst>
        </pc:spChg>
        <pc:spChg chg="del">
          <ac:chgData name="Emilio Pugnaloni" userId="b60558b552259579" providerId="LiveId" clId="{3A299422-7312-4AC2-BDE4-BA4D58C03FE5}" dt="2021-04-21T21:12:24.412" v="13166" actId="478"/>
          <ac:spMkLst>
            <pc:docMk/>
            <pc:sldMk cId="1559763174" sldId="334"/>
            <ac:spMk id="3" creationId="{1BAC06F0-4B46-4B39-A718-455FDAC64656}"/>
          </ac:spMkLst>
        </pc:spChg>
        <pc:spChg chg="del">
          <ac:chgData name="Emilio Pugnaloni" userId="b60558b552259579" providerId="LiveId" clId="{3A299422-7312-4AC2-BDE4-BA4D58C03FE5}" dt="2021-04-21T21:12:24.412" v="13166" actId="478"/>
          <ac:spMkLst>
            <pc:docMk/>
            <pc:sldMk cId="1559763174" sldId="334"/>
            <ac:spMk id="9" creationId="{DC0ABC9D-ED2A-4684-B61F-6EFD540E8B88}"/>
          </ac:spMkLst>
        </pc:spChg>
        <pc:spChg chg="del">
          <ac:chgData name="Emilio Pugnaloni" userId="b60558b552259579" providerId="LiveId" clId="{3A299422-7312-4AC2-BDE4-BA4D58C03FE5}" dt="2021-04-21T21:12:24.412" v="13166" actId="478"/>
          <ac:spMkLst>
            <pc:docMk/>
            <pc:sldMk cId="1559763174" sldId="334"/>
            <ac:spMk id="11" creationId="{DD98A7A9-7A5C-4620-B510-018C83AFED60}"/>
          </ac:spMkLst>
        </pc:spChg>
        <pc:spChg chg="del">
          <ac:chgData name="Emilio Pugnaloni" userId="b60558b552259579" providerId="LiveId" clId="{3A299422-7312-4AC2-BDE4-BA4D58C03FE5}" dt="2021-04-21T21:12:24.412" v="13166" actId="478"/>
          <ac:spMkLst>
            <pc:docMk/>
            <pc:sldMk cId="1559763174" sldId="334"/>
            <ac:spMk id="13" creationId="{2538BB5A-8455-4E53-9DFB-F89565264FCB}"/>
          </ac:spMkLst>
        </pc:spChg>
        <pc:spChg chg="add mod">
          <ac:chgData name="Emilio Pugnaloni" userId="b60558b552259579" providerId="LiveId" clId="{3A299422-7312-4AC2-BDE4-BA4D58C03FE5}" dt="2021-04-21T21:13:56.292" v="13248" actId="14100"/>
          <ac:spMkLst>
            <pc:docMk/>
            <pc:sldMk cId="1559763174" sldId="334"/>
            <ac:spMk id="14" creationId="{5E84A086-799F-45FC-8B54-BF8CF6CA4C01}"/>
          </ac:spMkLst>
        </pc:spChg>
        <pc:spChg chg="del">
          <ac:chgData name="Emilio Pugnaloni" userId="b60558b552259579" providerId="LiveId" clId="{3A299422-7312-4AC2-BDE4-BA4D58C03FE5}" dt="2021-04-21T21:12:24.412" v="13166" actId="478"/>
          <ac:spMkLst>
            <pc:docMk/>
            <pc:sldMk cId="1559763174" sldId="334"/>
            <ac:spMk id="15" creationId="{C13F3609-F6BC-44D1-8706-BEAB4DB5D9DA}"/>
          </ac:spMkLst>
        </pc:spChg>
        <pc:spChg chg="del">
          <ac:chgData name="Emilio Pugnaloni" userId="b60558b552259579" providerId="LiveId" clId="{3A299422-7312-4AC2-BDE4-BA4D58C03FE5}" dt="2021-04-21T21:12:24.412" v="13166" actId="478"/>
          <ac:spMkLst>
            <pc:docMk/>
            <pc:sldMk cId="1559763174" sldId="334"/>
            <ac:spMk id="17" creationId="{6AA1D0AD-BD8D-428F-A497-02FB24A940E9}"/>
          </ac:spMkLst>
        </pc:spChg>
        <pc:spChg chg="add del mod">
          <ac:chgData name="Emilio Pugnaloni" userId="b60558b552259579" providerId="LiveId" clId="{3A299422-7312-4AC2-BDE4-BA4D58C03FE5}" dt="2021-04-21T21:16:08.231" v="13255" actId="478"/>
          <ac:spMkLst>
            <pc:docMk/>
            <pc:sldMk cId="1559763174" sldId="334"/>
            <ac:spMk id="18" creationId="{337FB038-7B34-42B7-861E-A7D4E357A78D}"/>
          </ac:spMkLst>
        </pc:spChg>
        <pc:spChg chg="mod">
          <ac:chgData name="Emilio Pugnaloni" userId="b60558b552259579" providerId="LiveId" clId="{3A299422-7312-4AC2-BDE4-BA4D58C03FE5}" dt="2021-04-21T21:20:45.320" v="13290" actId="1076"/>
          <ac:spMkLst>
            <pc:docMk/>
            <pc:sldMk cId="1559763174" sldId="334"/>
            <ac:spMk id="20" creationId="{BFEAC443-3A0B-4F9B-BCA1-E023476802E1}"/>
          </ac:spMkLst>
        </pc:spChg>
        <pc:spChg chg="add mod">
          <ac:chgData name="Emilio Pugnaloni" userId="b60558b552259579" providerId="LiveId" clId="{3A299422-7312-4AC2-BDE4-BA4D58C03FE5}" dt="2021-04-21T21:25:25.282" v="13401" actId="1076"/>
          <ac:spMkLst>
            <pc:docMk/>
            <pc:sldMk cId="1559763174" sldId="334"/>
            <ac:spMk id="22" creationId="{13C3B3D0-3FA5-4840-BC42-080E123A11E2}"/>
          </ac:spMkLst>
        </pc:spChg>
        <pc:graphicFrameChg chg="add del mod">
          <ac:chgData name="Emilio Pugnaloni" userId="b60558b552259579" providerId="LiveId" clId="{3A299422-7312-4AC2-BDE4-BA4D58C03FE5}" dt="2021-04-21T21:15:55.336" v="13251" actId="478"/>
          <ac:graphicFrameMkLst>
            <pc:docMk/>
            <pc:sldMk cId="1559763174" sldId="334"/>
            <ac:graphicFrameMk id="6" creationId="{0B0205B6-1AE4-4ADC-96C1-A7BE1650A29A}"/>
          </ac:graphicFrameMkLst>
        </pc:graphicFrameChg>
        <pc:graphicFrameChg chg="add del mod modGraphic">
          <ac:chgData name="Emilio Pugnaloni" userId="b60558b552259579" providerId="LiveId" clId="{3A299422-7312-4AC2-BDE4-BA4D58C03FE5}" dt="2021-04-21T21:17:38.403" v="13276" actId="478"/>
          <ac:graphicFrameMkLst>
            <pc:docMk/>
            <pc:sldMk cId="1559763174" sldId="334"/>
            <ac:graphicFrameMk id="8" creationId="{0615C9BB-A75F-4FAC-83AE-52D7D839D7E0}"/>
          </ac:graphicFrameMkLst>
        </pc:graphicFrameChg>
        <pc:graphicFrameChg chg="del">
          <ac:chgData name="Emilio Pugnaloni" userId="b60558b552259579" providerId="LiveId" clId="{3A299422-7312-4AC2-BDE4-BA4D58C03FE5}" dt="2021-04-21T21:12:24.412" v="13166" actId="478"/>
          <ac:graphicFrameMkLst>
            <pc:docMk/>
            <pc:sldMk cId="1559763174" sldId="334"/>
            <ac:graphicFrameMk id="10" creationId="{8164B62A-B214-4BAB-B117-D7FB84E7E56B}"/>
          </ac:graphicFrameMkLst>
        </pc:graphicFrameChg>
        <pc:graphicFrameChg chg="add mod modGraphic">
          <ac:chgData name="Emilio Pugnaloni" userId="b60558b552259579" providerId="LiveId" clId="{3A299422-7312-4AC2-BDE4-BA4D58C03FE5}" dt="2021-04-21T21:26:00.051" v="13403" actId="20577"/>
          <ac:graphicFrameMkLst>
            <pc:docMk/>
            <pc:sldMk cId="1559763174" sldId="334"/>
            <ac:graphicFrameMk id="12" creationId="{CB1DF085-8C90-45CE-B80B-86D556159419}"/>
          </ac:graphicFrameMkLst>
        </pc:graphicFrameChg>
        <pc:graphicFrameChg chg="add mod">
          <ac:chgData name="Emilio Pugnaloni" userId="b60558b552259579" providerId="LiveId" clId="{3A299422-7312-4AC2-BDE4-BA4D58C03FE5}" dt="2021-04-21T21:30:17.191" v="13529"/>
          <ac:graphicFrameMkLst>
            <pc:docMk/>
            <pc:sldMk cId="1559763174" sldId="334"/>
            <ac:graphicFrameMk id="16" creationId="{3F741FDB-BF81-4BA2-8D90-414B3DD55A89}"/>
          </ac:graphicFrameMkLst>
        </pc:graphicFrameChg>
        <pc:cxnChg chg="add del mod">
          <ac:chgData name="Emilio Pugnaloni" userId="b60558b552259579" providerId="LiveId" clId="{3A299422-7312-4AC2-BDE4-BA4D58C03FE5}" dt="2021-04-21T21:39:05.505" v="13612" actId="478"/>
          <ac:cxnSpMkLst>
            <pc:docMk/>
            <pc:sldMk cId="1559763174" sldId="334"/>
            <ac:cxnSpMk id="23" creationId="{36E5FCD4-BFC8-4E68-AB2F-8C048D2E29D2}"/>
          </ac:cxnSpMkLst>
        </pc:cxnChg>
        <pc:cxnChg chg="add mod">
          <ac:chgData name="Emilio Pugnaloni" userId="b60558b552259579" providerId="LiveId" clId="{3A299422-7312-4AC2-BDE4-BA4D58C03FE5}" dt="2021-04-21T21:39:20.459" v="13616" actId="14100"/>
          <ac:cxnSpMkLst>
            <pc:docMk/>
            <pc:sldMk cId="1559763174" sldId="334"/>
            <ac:cxnSpMk id="27" creationId="{6E53BAAC-A408-47B3-B8D6-9147AE7EFFE9}"/>
          </ac:cxnSpMkLst>
        </pc:cxnChg>
      </pc:sldChg>
      <pc:sldChg chg="new del">
        <pc:chgData name="Emilio Pugnaloni" userId="b60558b552259579" providerId="LiveId" clId="{3A299422-7312-4AC2-BDE4-BA4D58C03FE5}" dt="2021-04-21T21:12:18.861" v="13164" actId="47"/>
        <pc:sldMkLst>
          <pc:docMk/>
          <pc:sldMk cId="1599136029" sldId="334"/>
        </pc:sldMkLst>
      </pc:sldChg>
      <pc:sldChg chg="addSp delSp modSp add mod">
        <pc:chgData name="Emilio Pugnaloni" userId="b60558b552259579" providerId="LiveId" clId="{3A299422-7312-4AC2-BDE4-BA4D58C03FE5}" dt="2021-04-21T21:29:49.237" v="13512" actId="20577"/>
        <pc:sldMkLst>
          <pc:docMk/>
          <pc:sldMk cId="3686509888" sldId="335"/>
        </pc:sldMkLst>
        <pc:spChg chg="add mod">
          <ac:chgData name="Emilio Pugnaloni" userId="b60558b552259579" providerId="LiveId" clId="{3A299422-7312-4AC2-BDE4-BA4D58C03FE5}" dt="2021-04-21T21:29:49.237" v="13512" actId="20577"/>
          <ac:spMkLst>
            <pc:docMk/>
            <pc:sldMk cId="3686509888" sldId="335"/>
            <ac:spMk id="11" creationId="{5413A996-C796-4F75-825D-E602A2BB3D5B}"/>
          </ac:spMkLst>
        </pc:spChg>
        <pc:spChg chg="mod">
          <ac:chgData name="Emilio Pugnaloni" userId="b60558b552259579" providerId="LiveId" clId="{3A299422-7312-4AC2-BDE4-BA4D58C03FE5}" dt="2021-04-21T21:26:20.516" v="13447" actId="20577"/>
          <ac:spMkLst>
            <pc:docMk/>
            <pc:sldMk cId="3686509888" sldId="335"/>
            <ac:spMk id="14" creationId="{5E84A086-799F-45FC-8B54-BF8CF6CA4C01}"/>
          </ac:spMkLst>
        </pc:spChg>
        <pc:spChg chg="del">
          <ac:chgData name="Emilio Pugnaloni" userId="b60558b552259579" providerId="LiveId" clId="{3A299422-7312-4AC2-BDE4-BA4D58C03FE5}" dt="2021-04-21T21:26:22.985" v="13448" actId="478"/>
          <ac:spMkLst>
            <pc:docMk/>
            <pc:sldMk cId="3686509888" sldId="335"/>
            <ac:spMk id="22" creationId="{13C3B3D0-3FA5-4840-BC42-080E123A11E2}"/>
          </ac:spMkLst>
        </pc:spChg>
        <pc:graphicFrameChg chg="del">
          <ac:chgData name="Emilio Pugnaloni" userId="b60558b552259579" providerId="LiveId" clId="{3A299422-7312-4AC2-BDE4-BA4D58C03FE5}" dt="2021-04-21T21:26:26.277" v="13450" actId="478"/>
          <ac:graphicFrameMkLst>
            <pc:docMk/>
            <pc:sldMk cId="3686509888" sldId="335"/>
            <ac:graphicFrameMk id="12" creationId="{CB1DF085-8C90-45CE-B80B-86D556159419}"/>
          </ac:graphicFrameMkLst>
        </pc:graphicFrameChg>
        <pc:graphicFrameChg chg="del mod">
          <ac:chgData name="Emilio Pugnaloni" userId="b60558b552259579" providerId="LiveId" clId="{3A299422-7312-4AC2-BDE4-BA4D58C03FE5}" dt="2021-04-21T21:26:29.511" v="13452" actId="478"/>
          <ac:graphicFrameMkLst>
            <pc:docMk/>
            <pc:sldMk cId="3686509888" sldId="335"/>
            <ac:graphicFrameMk id="16" creationId="{3F741FDB-BF81-4BA2-8D90-414B3DD55A89}"/>
          </ac:graphicFrameMkLst>
        </pc:graphicFrameChg>
      </pc:sldChg>
      <pc:sldChg chg="addSp delSp modSp add mod">
        <pc:chgData name="Emilio Pugnaloni" userId="b60558b552259579" providerId="LiveId" clId="{3A299422-7312-4AC2-BDE4-BA4D58C03FE5}" dt="2021-04-21T21:39:35.082" v="13618" actId="478"/>
        <pc:sldMkLst>
          <pc:docMk/>
          <pc:sldMk cId="3200395977" sldId="336"/>
        </pc:sldMkLst>
        <pc:spChg chg="add del mod">
          <ac:chgData name="Emilio Pugnaloni" userId="b60558b552259579" providerId="LiveId" clId="{3A299422-7312-4AC2-BDE4-BA4D58C03FE5}" dt="2021-04-21T21:29:05.035" v="13498" actId="478"/>
          <ac:spMkLst>
            <pc:docMk/>
            <pc:sldMk cId="3200395977" sldId="336"/>
            <ac:spMk id="2" creationId="{2DD36C1A-7944-47B0-BDF2-35F8E7E963A5}"/>
          </ac:spMkLst>
        </pc:spChg>
        <pc:spChg chg="add mod">
          <ac:chgData name="Emilio Pugnaloni" userId="b60558b552259579" providerId="LiveId" clId="{3A299422-7312-4AC2-BDE4-BA4D58C03FE5}" dt="2021-04-21T21:29:56.935" v="13523" actId="1076"/>
          <ac:spMkLst>
            <pc:docMk/>
            <pc:sldMk cId="3200395977" sldId="336"/>
            <ac:spMk id="3" creationId="{17589DDD-9BBD-4703-B05C-3174E7F528E3}"/>
          </ac:spMkLst>
        </pc:spChg>
        <pc:spChg chg="mod">
          <ac:chgData name="Emilio Pugnaloni" userId="b60558b552259579" providerId="LiveId" clId="{3A299422-7312-4AC2-BDE4-BA4D58C03FE5}" dt="2021-04-21T21:29:54.276" v="13522" actId="20577"/>
          <ac:spMkLst>
            <pc:docMk/>
            <pc:sldMk cId="3200395977" sldId="336"/>
            <ac:spMk id="11" creationId="{5413A996-C796-4F75-825D-E602A2BB3D5B}"/>
          </ac:spMkLst>
        </pc:spChg>
        <pc:graphicFrameChg chg="add del mod modGraphic">
          <ac:chgData name="Emilio Pugnaloni" userId="b60558b552259579" providerId="LiveId" clId="{3A299422-7312-4AC2-BDE4-BA4D58C03FE5}" dt="2021-04-21T21:39:35.082" v="13618" actId="478"/>
          <ac:graphicFrameMkLst>
            <pc:docMk/>
            <pc:sldMk cId="3200395977" sldId="336"/>
            <ac:graphicFrameMk id="6" creationId="{BA3239C6-092B-4447-8C6F-2D65B1208A0F}"/>
          </ac:graphicFrameMkLst>
        </pc:graphicFrameChg>
        <pc:graphicFrameChg chg="add del mod">
          <ac:chgData name="Emilio Pugnaloni" userId="b60558b552259579" providerId="LiveId" clId="{3A299422-7312-4AC2-BDE4-BA4D58C03FE5}" dt="2021-04-21T21:39:35.082" v="13618" actId="478"/>
          <ac:graphicFrameMkLst>
            <pc:docMk/>
            <pc:sldMk cId="3200395977" sldId="336"/>
            <ac:graphicFrameMk id="10" creationId="{FDF8E5B3-3411-4A7B-905C-6C9EB35984E8}"/>
          </ac:graphicFrameMkLst>
        </pc:graphicFrameChg>
      </pc:sldChg>
      <pc:sldChg chg="addSp delSp modSp add mod setBg">
        <pc:chgData name="Emilio Pugnaloni" userId="b60558b552259579" providerId="LiveId" clId="{3A299422-7312-4AC2-BDE4-BA4D58C03FE5}" dt="2021-05-04T18:47:52.985" v="14541" actId="403"/>
        <pc:sldMkLst>
          <pc:docMk/>
          <pc:sldMk cId="1654843243" sldId="337"/>
        </pc:sldMkLst>
        <pc:spChg chg="del">
          <ac:chgData name="Emilio Pugnaloni" userId="b60558b552259579" providerId="LiveId" clId="{3A299422-7312-4AC2-BDE4-BA4D58C03FE5}" dt="2021-04-21T21:34:11.290" v="13582" actId="478"/>
          <ac:spMkLst>
            <pc:docMk/>
            <pc:sldMk cId="1654843243" sldId="337"/>
            <ac:spMk id="3" creationId="{17589DDD-9BBD-4703-B05C-3174E7F528E3}"/>
          </ac:spMkLst>
        </pc:spChg>
        <pc:spChg chg="del">
          <ac:chgData name="Emilio Pugnaloni" userId="b60558b552259579" providerId="LiveId" clId="{3A299422-7312-4AC2-BDE4-BA4D58C03FE5}" dt="2021-04-21T21:35:13.278" v="13583" actId="478"/>
          <ac:spMkLst>
            <pc:docMk/>
            <pc:sldMk cId="1654843243" sldId="337"/>
            <ac:spMk id="4" creationId="{ACC470D5-2703-4E89-AB6D-E74ABDB52E5C}"/>
          </ac:spMkLst>
        </pc:spChg>
        <pc:spChg chg="del">
          <ac:chgData name="Emilio Pugnaloni" userId="b60558b552259579" providerId="LiveId" clId="{3A299422-7312-4AC2-BDE4-BA4D58C03FE5}" dt="2021-04-21T21:35:28.032" v="13587" actId="478"/>
          <ac:spMkLst>
            <pc:docMk/>
            <pc:sldMk cId="1654843243" sldId="337"/>
            <ac:spMk id="5" creationId="{F9F6AA12-07A0-463A-A8C2-466F79E54F77}"/>
          </ac:spMkLst>
        </pc:spChg>
        <pc:spChg chg="add mod">
          <ac:chgData name="Emilio Pugnaloni" userId="b60558b552259579" providerId="LiveId" clId="{3A299422-7312-4AC2-BDE4-BA4D58C03FE5}" dt="2021-05-04T18:47:52.985" v="14541" actId="403"/>
          <ac:spMkLst>
            <pc:docMk/>
            <pc:sldMk cId="1654843243" sldId="337"/>
            <ac:spMk id="7" creationId="{0A3A7BE1-387A-4E97-A37C-F4C576DA9C22}"/>
          </ac:spMkLst>
        </pc:spChg>
        <pc:spChg chg="add del mod">
          <ac:chgData name="Emilio Pugnaloni" userId="b60558b552259579" providerId="LiveId" clId="{3A299422-7312-4AC2-BDE4-BA4D58C03FE5}" dt="2021-04-21T22:42:27.287" v="14537" actId="478"/>
          <ac:spMkLst>
            <pc:docMk/>
            <pc:sldMk cId="1654843243" sldId="337"/>
            <ac:spMk id="8" creationId="{0887BFCC-671D-4D24-8493-7171950C1FB1}"/>
          </ac:spMkLst>
        </pc:spChg>
        <pc:spChg chg="del">
          <ac:chgData name="Emilio Pugnaloni" userId="b60558b552259579" providerId="LiveId" clId="{3A299422-7312-4AC2-BDE4-BA4D58C03FE5}" dt="2021-04-21T21:34:11.290" v="13582" actId="478"/>
          <ac:spMkLst>
            <pc:docMk/>
            <pc:sldMk cId="1654843243" sldId="337"/>
            <ac:spMk id="11" creationId="{5413A996-C796-4F75-825D-E602A2BB3D5B}"/>
          </ac:spMkLst>
        </pc:spChg>
        <pc:spChg chg="add mod">
          <ac:chgData name="Emilio Pugnaloni" userId="b60558b552259579" providerId="LiveId" clId="{3A299422-7312-4AC2-BDE4-BA4D58C03FE5}" dt="2021-04-21T21:36:08.644" v="13606"/>
          <ac:spMkLst>
            <pc:docMk/>
            <pc:sldMk cId="1654843243" sldId="337"/>
            <ac:spMk id="13" creationId="{89340ECF-4910-4C28-B23C-E9C6AB0AAA01}"/>
          </ac:spMkLst>
        </pc:spChg>
        <pc:spChg chg="del">
          <ac:chgData name="Emilio Pugnaloni" userId="b60558b552259579" providerId="LiveId" clId="{3A299422-7312-4AC2-BDE4-BA4D58C03FE5}" dt="2021-04-21T21:34:11.290" v="13582" actId="478"/>
          <ac:spMkLst>
            <pc:docMk/>
            <pc:sldMk cId="1654843243" sldId="337"/>
            <ac:spMk id="14" creationId="{5E84A086-799F-45FC-8B54-BF8CF6CA4C01}"/>
          </ac:spMkLst>
        </pc:spChg>
        <pc:spChg chg="add del mod">
          <ac:chgData name="Emilio Pugnaloni" userId="b60558b552259579" providerId="LiveId" clId="{3A299422-7312-4AC2-BDE4-BA4D58C03FE5}" dt="2021-04-21T21:36:11.035" v="13607" actId="478"/>
          <ac:spMkLst>
            <pc:docMk/>
            <pc:sldMk cId="1654843243" sldId="337"/>
            <ac:spMk id="20" creationId="{BFEAC443-3A0B-4F9B-BCA1-E023476802E1}"/>
          </ac:spMkLst>
        </pc:spChg>
        <pc:graphicFrameChg chg="del">
          <ac:chgData name="Emilio Pugnaloni" userId="b60558b552259579" providerId="LiveId" clId="{3A299422-7312-4AC2-BDE4-BA4D58C03FE5}" dt="2021-04-21T21:34:11.290" v="13582" actId="478"/>
          <ac:graphicFrameMkLst>
            <pc:docMk/>
            <pc:sldMk cId="1654843243" sldId="337"/>
            <ac:graphicFrameMk id="6" creationId="{BA3239C6-092B-4447-8C6F-2D65B1208A0F}"/>
          </ac:graphicFrameMkLst>
        </pc:graphicFrameChg>
        <pc:graphicFrameChg chg="del">
          <ac:chgData name="Emilio Pugnaloni" userId="b60558b552259579" providerId="LiveId" clId="{3A299422-7312-4AC2-BDE4-BA4D58C03FE5}" dt="2021-04-21T21:34:11.290" v="13582" actId="478"/>
          <ac:graphicFrameMkLst>
            <pc:docMk/>
            <pc:sldMk cId="1654843243" sldId="337"/>
            <ac:graphicFrameMk id="10" creationId="{FDF8E5B3-3411-4A7B-905C-6C9EB35984E8}"/>
          </ac:graphicFrameMkLst>
        </pc:graphicFrameChg>
        <pc:picChg chg="del">
          <ac:chgData name="Emilio Pugnaloni" userId="b60558b552259579" providerId="LiveId" clId="{3A299422-7312-4AC2-BDE4-BA4D58C03FE5}" dt="2021-04-21T21:35:13.278" v="13583" actId="478"/>
          <ac:picMkLst>
            <pc:docMk/>
            <pc:sldMk cId="1654843243" sldId="337"/>
            <ac:picMk id="28" creationId="{DC385418-12D3-4A26-8D35-D9F76DCDA72E}"/>
          </ac:picMkLst>
        </pc:picChg>
      </pc:sldChg>
      <pc:sldChg chg="delSp modSp add mod">
        <pc:chgData name="Emilio Pugnaloni" userId="b60558b552259579" providerId="LiveId" clId="{3A299422-7312-4AC2-BDE4-BA4D58C03FE5}" dt="2021-04-21T21:39:42.331" v="13620" actId="478"/>
        <pc:sldMkLst>
          <pc:docMk/>
          <pc:sldMk cId="1387245422" sldId="338"/>
        </pc:sldMkLst>
        <pc:spChg chg="del">
          <ac:chgData name="Emilio Pugnaloni" userId="b60558b552259579" providerId="LiveId" clId="{3A299422-7312-4AC2-BDE4-BA4D58C03FE5}" dt="2021-04-21T21:39:42.331" v="13620" actId="478"/>
          <ac:spMkLst>
            <pc:docMk/>
            <pc:sldMk cId="1387245422" sldId="338"/>
            <ac:spMk id="3" creationId="{17589DDD-9BBD-4703-B05C-3174E7F528E3}"/>
          </ac:spMkLst>
        </pc:spChg>
        <pc:spChg chg="mod">
          <ac:chgData name="Emilio Pugnaloni" userId="b60558b552259579" providerId="LiveId" clId="{3A299422-7312-4AC2-BDE4-BA4D58C03FE5}" dt="2021-04-21T21:39:40.829" v="13619" actId="20577"/>
          <ac:spMkLst>
            <pc:docMk/>
            <pc:sldMk cId="1387245422" sldId="338"/>
            <ac:spMk id="11" creationId="{5413A996-C796-4F75-825D-E602A2BB3D5B}"/>
          </ac:spMkLst>
        </pc:spChg>
      </pc:sldChg>
      <pc:sldChg chg="add">
        <pc:chgData name="Emilio Pugnaloni" userId="b60558b552259579" providerId="LiveId" clId="{3A299422-7312-4AC2-BDE4-BA4D58C03FE5}" dt="2021-04-21T21:41:56.082" v="13714" actId="2890"/>
        <pc:sldMkLst>
          <pc:docMk/>
          <pc:sldMk cId="2757722589" sldId="339"/>
        </pc:sldMkLst>
      </pc:sldChg>
      <pc:sldChg chg="addSp delSp modSp add mod">
        <pc:chgData name="Emilio Pugnaloni" userId="b60558b552259579" providerId="LiveId" clId="{3A299422-7312-4AC2-BDE4-BA4D58C03FE5}" dt="2021-05-04T18:48:20.089" v="14544" actId="113"/>
        <pc:sldMkLst>
          <pc:docMk/>
          <pc:sldMk cId="1008669739" sldId="340"/>
        </pc:sldMkLst>
        <pc:spChg chg="add mod">
          <ac:chgData name="Emilio Pugnaloni" userId="b60558b552259579" providerId="LiveId" clId="{3A299422-7312-4AC2-BDE4-BA4D58C03FE5}" dt="2021-05-04T18:48:00.600" v="14542" actId="478"/>
          <ac:spMkLst>
            <pc:docMk/>
            <pc:sldMk cId="1008669739" sldId="340"/>
            <ac:spMk id="3" creationId="{B642ADEC-9FBA-4992-86D9-A142FDCE8107}"/>
          </ac:spMkLst>
        </pc:spChg>
        <pc:spChg chg="del">
          <ac:chgData name="Emilio Pugnaloni" userId="b60558b552259579" providerId="LiveId" clId="{3A299422-7312-4AC2-BDE4-BA4D58C03FE5}" dt="2021-05-04T18:48:00.600" v="14542" actId="478"/>
          <ac:spMkLst>
            <pc:docMk/>
            <pc:sldMk cId="1008669739" sldId="340"/>
            <ac:spMk id="7" creationId="{0A3A7BE1-387A-4E97-A37C-F4C576DA9C22}"/>
          </ac:spMkLst>
        </pc:spChg>
        <pc:spChg chg="mod">
          <ac:chgData name="Emilio Pugnaloni" userId="b60558b552259579" providerId="LiveId" clId="{3A299422-7312-4AC2-BDE4-BA4D58C03FE5}" dt="2021-05-04T18:48:20.089" v="14544" actId="113"/>
          <ac:spMkLst>
            <pc:docMk/>
            <pc:sldMk cId="1008669739" sldId="340"/>
            <ac:spMk id="8" creationId="{0887BFCC-671D-4D24-8493-7171950C1FB1}"/>
          </ac:spMkLst>
        </pc:spChg>
        <pc:spChg chg="add mod">
          <ac:chgData name="Emilio Pugnaloni" userId="b60558b552259579" providerId="LiveId" clId="{3A299422-7312-4AC2-BDE4-BA4D58C03FE5}" dt="2021-05-04T18:48:08.074" v="14543"/>
          <ac:spMkLst>
            <pc:docMk/>
            <pc:sldMk cId="1008669739" sldId="340"/>
            <ac:spMk id="9" creationId="{2F5F2440-1CB8-4E5D-9A24-4AC042C7A5B2}"/>
          </ac:spMkLst>
        </pc:spChg>
      </pc:sldChg>
      <pc:sldChg chg="new del">
        <pc:chgData name="Emilio Pugnaloni" userId="b60558b552259579" providerId="LiveId" clId="{3A299422-7312-4AC2-BDE4-BA4D58C03FE5}" dt="2021-04-21T21:42:05.401" v="13717" actId="680"/>
        <pc:sldMkLst>
          <pc:docMk/>
          <pc:sldMk cId="2293416044" sldId="340"/>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emiba\OneDrive\Desktop\Carpool%20Cosas\Analisis%20Resultado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emiba\OneDrive\Desktop\Carpool%20Cosas\Analisis%20Resultado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Users\emiba\AppData\Roaming\Microsoft\Excel\Analisis%20Resultados%20(version%201).xlsb" TargetMode="External"/></Relationships>
</file>

<file path=ppt/charts/_rels/chart4.xml.rels><?xml version="1.0" encoding="UTF-8" standalone="yes"?>
<Relationships xmlns="http://schemas.openxmlformats.org/package/2006/relationships"><Relationship Id="rId3" Type="http://schemas.openxmlformats.org/officeDocument/2006/relationships/oleObject" Target="file:///C:\Users\emiba\OneDrive\Desktop\Carpool%20Cosas\Analisis%20Resultados.xlsx" TargetMode="External"/><Relationship Id="rId2" Type="http://schemas.microsoft.com/office/2011/relationships/chartColorStyle" Target="colors3.xml"/><Relationship Id="rId1" Type="http://schemas.microsoft.com/office/2011/relationships/chartStyle" Target="style3.xml"/></Relationships>
</file>

<file path=ppt/charts/_rels/chart5.xml.rels><?xml version="1.0" encoding="UTF-8" standalone="yes"?>
<Relationships xmlns="http://schemas.openxmlformats.org/package/2006/relationships"><Relationship Id="rId3" Type="http://schemas.openxmlformats.org/officeDocument/2006/relationships/oleObject" Target="file:///C:\Users\emiba\OneDrive\Desktop\Carpool%20Cosas\Analisis%20Resultados.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spc="0" baseline="0">
                <a:solidFill>
                  <a:schemeClr val="tx1">
                    <a:lumMod val="65000"/>
                    <a:lumOff val="35000"/>
                  </a:schemeClr>
                </a:solidFill>
                <a:latin typeface="+mn-lt"/>
                <a:ea typeface="+mn-ea"/>
                <a:cs typeface="+mn-cs"/>
              </a:defRPr>
            </a:pPr>
            <a:r>
              <a:rPr lang="es-AR" sz="1800" b="1" dirty="0"/>
              <a:t>Choice</a:t>
            </a:r>
            <a:r>
              <a:rPr lang="es-AR" sz="1800" b="1" baseline="0" dirty="0"/>
              <a:t> Share</a:t>
            </a:r>
            <a:endParaRPr lang="es-AR" sz="1800" b="1" dirty="0"/>
          </a:p>
        </c:rich>
      </c:tx>
      <c:layout>
        <c:manualLayout>
          <c:xMode val="edge"/>
          <c:yMode val="edge"/>
          <c:x val="0.34128193926568579"/>
          <c:y val="3.0657244420657394E-2"/>
        </c:manualLayout>
      </c:layout>
      <c:overlay val="0"/>
      <c:spPr>
        <a:noFill/>
        <a:ln>
          <a:noFill/>
        </a:ln>
        <a:effectLst/>
      </c:spPr>
      <c:txPr>
        <a:bodyPr rot="0" spcFirstLastPara="1" vertOverflow="ellipsis" vert="horz" wrap="square" anchor="ctr" anchorCtr="1"/>
        <a:lstStyle/>
        <a:p>
          <a:pPr>
            <a:defRPr sz="1800" b="1" i="0" u="none" strike="noStrike" kern="1200" spc="0" baseline="0">
              <a:solidFill>
                <a:schemeClr val="tx1">
                  <a:lumMod val="65000"/>
                  <a:lumOff val="35000"/>
                </a:schemeClr>
              </a:solidFill>
              <a:latin typeface="+mn-lt"/>
              <a:ea typeface="+mn-ea"/>
              <a:cs typeface="+mn-cs"/>
            </a:defRPr>
          </a:pPr>
          <a:endParaRPr lang="es-AR"/>
        </a:p>
      </c:txPr>
    </c:title>
    <c:autoTitleDeleted val="0"/>
    <c:plotArea>
      <c:layout>
        <c:manualLayout>
          <c:layoutTarget val="inner"/>
          <c:xMode val="edge"/>
          <c:yMode val="edge"/>
          <c:x val="0.22940293941219778"/>
          <c:y val="0.2868742163263448"/>
          <c:w val="0.35455841350296652"/>
          <c:h val="0.54912607886601994"/>
        </c:manualLayout>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A5F3-4773-BC01-416ECA4AB2A1}"/>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A5F3-4773-BC01-416ECA4AB2A1}"/>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A5F3-4773-BC01-416ECA4AB2A1}"/>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A5F3-4773-BC01-416ECA4AB2A1}"/>
              </c:ext>
            </c:extLst>
          </c:dPt>
          <c:dLbls>
            <c:spPr>
              <a:solidFill>
                <a:schemeClr val="bg1"/>
              </a:solidFill>
              <a:ln>
                <a:solidFill>
                  <a:schemeClr val="tx1"/>
                </a:solid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lumMod val="75000"/>
                        <a:lumOff val="25000"/>
                      </a:schemeClr>
                    </a:solidFill>
                    <a:latin typeface="+mn-lt"/>
                    <a:ea typeface="+mn-ea"/>
                    <a:cs typeface="+mn-cs"/>
                  </a:defRPr>
                </a:pPr>
                <a:endParaRPr lang="es-AR"/>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'Uso Teorico M. Base'!$A$10:$A$13</c:f>
              <c:strCache>
                <c:ptCount val="4"/>
                <c:pt idx="0">
                  <c:v>Auto</c:v>
                </c:pt>
                <c:pt idx="1">
                  <c:v>Carpool</c:v>
                </c:pt>
                <c:pt idx="2">
                  <c:v>Charter</c:v>
                </c:pt>
                <c:pt idx="3">
                  <c:v>TP</c:v>
                </c:pt>
              </c:strCache>
            </c:strRef>
          </c:cat>
          <c:val>
            <c:numRef>
              <c:f>'Uso Teorico M. Base'!$B$10:$B$13</c:f>
              <c:numCache>
                <c:formatCode>0%</c:formatCode>
                <c:ptCount val="4"/>
                <c:pt idx="0">
                  <c:v>0.21300000000000002</c:v>
                </c:pt>
                <c:pt idx="1">
                  <c:v>0.30390000000000006</c:v>
                </c:pt>
                <c:pt idx="2">
                  <c:v>0.12889999999999999</c:v>
                </c:pt>
                <c:pt idx="3">
                  <c:v>0.35350000000000004</c:v>
                </c:pt>
              </c:numCache>
            </c:numRef>
          </c:val>
          <c:extLst>
            <c:ext xmlns:c16="http://schemas.microsoft.com/office/drawing/2014/chart" uri="{C3380CC4-5D6E-409C-BE32-E72D297353CC}">
              <c16:uniqueId val="{00000008-A5F3-4773-BC01-416ECA4AB2A1}"/>
            </c:ext>
          </c:extLst>
        </c:ser>
        <c:dLbls>
          <c:showLegendKey val="0"/>
          <c:showVal val="1"/>
          <c:showCatName val="0"/>
          <c:showSerName val="0"/>
          <c:showPercent val="0"/>
          <c:showBubbleSize val="0"/>
          <c:showLeaderLines val="1"/>
        </c:dLbls>
        <c:firstSliceAng val="0"/>
      </c:pieChart>
      <c:spPr>
        <a:noFill/>
        <a:ln>
          <a:noFill/>
        </a:ln>
        <a:effectLst/>
      </c:spPr>
    </c:plotArea>
    <c:legend>
      <c:legendPos val="b"/>
      <c:layout>
        <c:manualLayout>
          <c:xMode val="edge"/>
          <c:yMode val="edge"/>
          <c:x val="0.6271808121926421"/>
          <c:y val="0.28329535375494341"/>
          <c:w val="0.28638539048990647"/>
          <c:h val="0.4714466908797974"/>
        </c:manualLayout>
      </c:layout>
      <c:overlay val="0"/>
      <c:spPr>
        <a:noFill/>
        <a:ln>
          <a:noFill/>
        </a:ln>
        <a:effectLst/>
      </c:spPr>
      <c:txPr>
        <a:bodyPr rot="0" spcFirstLastPara="1" vertOverflow="ellipsis" vert="horz" wrap="square" anchor="ctr" anchorCtr="1"/>
        <a:lstStyle/>
        <a:p>
          <a:pPr rtl="0">
            <a:defRPr sz="1400" b="1" i="0" u="none" strike="noStrike" kern="1200" baseline="0">
              <a:solidFill>
                <a:schemeClr val="tx1">
                  <a:lumMod val="65000"/>
                  <a:lumOff val="35000"/>
                </a:schemeClr>
              </a:solidFill>
              <a:latin typeface="+mn-lt"/>
              <a:ea typeface="+mn-ea"/>
              <a:cs typeface="+mn-cs"/>
            </a:defRPr>
          </a:pPr>
          <a:endParaRPr lang="es-AR"/>
        </a:p>
      </c:txPr>
    </c:legend>
    <c:plotVisOnly val="1"/>
    <c:dispBlanksAs val="zero"/>
    <c:showDLblsOverMax val="0"/>
  </c:chart>
  <c:spPr>
    <a:noFill/>
    <a:ln>
      <a:noFill/>
    </a:ln>
    <a:effectLst/>
  </c:spPr>
  <c:txPr>
    <a:bodyPr/>
    <a:lstStyle/>
    <a:p>
      <a:pPr>
        <a:defRPr/>
      </a:pPr>
      <a:endParaRPr lang="es-A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s-AR" sz="1800" b="1" dirty="0"/>
              <a:t>Choice</a:t>
            </a:r>
            <a:r>
              <a:rPr lang="es-AR" sz="1800" b="1" baseline="0" dirty="0"/>
              <a:t> Share</a:t>
            </a:r>
            <a:endParaRPr lang="es-AR" sz="1800" b="1" dirty="0"/>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s-AR"/>
        </a:p>
      </c:txPr>
    </c:title>
    <c:autoTitleDeleted val="0"/>
    <c:plotArea>
      <c:layout>
        <c:manualLayout>
          <c:layoutTarget val="inner"/>
          <c:xMode val="edge"/>
          <c:yMode val="edge"/>
          <c:x val="0.17428508209729596"/>
          <c:y val="0.21730900260841202"/>
          <c:w val="0.45763164052167898"/>
          <c:h val="0.57370748736366095"/>
        </c:manualLayout>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6A49-4EDC-AB11-1A67BBA2294B}"/>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6A49-4EDC-AB11-1A67BBA2294B}"/>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6A49-4EDC-AB11-1A67BBA2294B}"/>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6A49-4EDC-AB11-1A67BBA2294B}"/>
              </c:ext>
            </c:extLst>
          </c:dPt>
          <c:dLbls>
            <c:dLbl>
              <c:idx val="2"/>
              <c:tx>
                <c:rich>
                  <a:bodyPr/>
                  <a:lstStyle/>
                  <a:p>
                    <a:r>
                      <a:rPr lang="en-US"/>
                      <a:t>12%</a:t>
                    </a:r>
                    <a:endParaRPr lang="en-US" dirty="0"/>
                  </a:p>
                </c:rich>
              </c:tx>
              <c:dLblPos val="bestFi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6A49-4EDC-AB11-1A67BBA2294B}"/>
                </c:ext>
              </c:extLst>
            </c:dLbl>
            <c:spPr>
              <a:solidFill>
                <a:schemeClr val="bg1"/>
              </a:solidFill>
              <a:ln>
                <a:solidFill>
                  <a:schemeClr val="tx1"/>
                </a:solid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lumMod val="75000"/>
                        <a:lumOff val="25000"/>
                      </a:schemeClr>
                    </a:solidFill>
                    <a:latin typeface="+mn-lt"/>
                    <a:ea typeface="+mn-ea"/>
                    <a:cs typeface="+mn-cs"/>
                  </a:defRPr>
                </a:pPr>
                <a:endParaRPr lang="es-AR"/>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'Uso Teorico M. Base'!$A$2:$A$5</c:f>
              <c:strCache>
                <c:ptCount val="4"/>
                <c:pt idx="0">
                  <c:v>Auto</c:v>
                </c:pt>
                <c:pt idx="1">
                  <c:v>Carpool</c:v>
                </c:pt>
                <c:pt idx="2">
                  <c:v>Charter</c:v>
                </c:pt>
                <c:pt idx="3">
                  <c:v>TP</c:v>
                </c:pt>
              </c:strCache>
            </c:strRef>
          </c:cat>
          <c:val>
            <c:numRef>
              <c:f>'Uso Teorico M. Base'!$B$2:$B$5</c:f>
              <c:numCache>
                <c:formatCode>0%</c:formatCode>
                <c:ptCount val="4"/>
                <c:pt idx="0">
                  <c:v>0.1986</c:v>
                </c:pt>
                <c:pt idx="1">
                  <c:v>0.3650000000000001</c:v>
                </c:pt>
                <c:pt idx="2">
                  <c:v>0.13100000000000001</c:v>
                </c:pt>
                <c:pt idx="3">
                  <c:v>0.3040000000000001</c:v>
                </c:pt>
              </c:numCache>
            </c:numRef>
          </c:val>
          <c:extLst>
            <c:ext xmlns:c16="http://schemas.microsoft.com/office/drawing/2014/chart" uri="{C3380CC4-5D6E-409C-BE32-E72D297353CC}">
              <c16:uniqueId val="{00000008-6A49-4EDC-AB11-1A67BBA2294B}"/>
            </c:ext>
          </c:extLst>
        </c:ser>
        <c:dLbls>
          <c:showLegendKey val="0"/>
          <c:showVal val="1"/>
          <c:showCatName val="0"/>
          <c:showSerName val="0"/>
          <c:showPercent val="0"/>
          <c:showBubbleSize val="0"/>
          <c:showLeaderLines val="1"/>
        </c:dLbls>
        <c:firstSliceAng val="0"/>
      </c:pieChart>
      <c:spPr>
        <a:noFill/>
        <a:ln>
          <a:noFill/>
        </a:ln>
        <a:effectLst/>
      </c:spPr>
    </c:plotArea>
    <c:legend>
      <c:legendPos val="b"/>
      <c:layout>
        <c:manualLayout>
          <c:xMode val="edge"/>
          <c:yMode val="edge"/>
          <c:x val="0.67013026230652728"/>
          <c:y val="0.21964098226273446"/>
          <c:w val="0.25519420673417487"/>
          <c:h val="0.54637766783541974"/>
        </c:manualLayout>
      </c:layout>
      <c:overlay val="0"/>
      <c:spPr>
        <a:noFill/>
        <a:ln>
          <a:noFill/>
        </a:ln>
        <a:effectLst/>
      </c:spPr>
      <c:txPr>
        <a:bodyPr rot="0" spcFirstLastPara="1" vertOverflow="ellipsis" vert="horz" wrap="square" anchor="ctr" anchorCtr="1"/>
        <a:lstStyle/>
        <a:p>
          <a:pPr rtl="0">
            <a:defRPr sz="1400" b="1" i="0" u="none" strike="noStrike" kern="1200" baseline="0">
              <a:solidFill>
                <a:schemeClr val="tx1">
                  <a:lumMod val="65000"/>
                  <a:lumOff val="35000"/>
                </a:schemeClr>
              </a:solidFill>
              <a:latin typeface="+mn-lt"/>
              <a:ea typeface="+mn-ea"/>
              <a:cs typeface="+mn-cs"/>
            </a:defRPr>
          </a:pPr>
          <a:endParaRPr lang="es-AR"/>
        </a:p>
      </c:txPr>
    </c:legend>
    <c:plotVisOnly val="1"/>
    <c:dispBlanksAs val="zero"/>
    <c:showDLblsOverMax val="0"/>
  </c:chart>
  <c:spPr>
    <a:noFill/>
    <a:ln>
      <a:noFill/>
    </a:ln>
    <a:effectLst/>
  </c:spPr>
  <c:txPr>
    <a:bodyPr/>
    <a:lstStyle/>
    <a:p>
      <a:pPr>
        <a:defRPr/>
      </a:pPr>
      <a:endParaRPr lang="es-AR"/>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baseline="0"/>
              <a:t>Influencia de </a:t>
            </a:r>
            <a:r>
              <a:rPr lang="en-US" b="1"/>
              <a:t>Edad</a:t>
            </a:r>
            <a:r>
              <a:rPr lang="en-US" b="1" baseline="0"/>
              <a:t> </a:t>
            </a:r>
            <a:endParaRPr lang="en-US" b="1"/>
          </a:p>
        </c:rich>
      </c:tx>
      <c:overlay val="0"/>
      <c:spPr>
        <a:noFill/>
        <a:ln>
          <a:solidFill>
            <a:schemeClr val="bg1"/>
          </a:solidFill>
        </a:ln>
        <a:effectLst/>
      </c:spPr>
    </c:title>
    <c:autoTitleDeleted val="0"/>
    <c:plotArea>
      <c:layout/>
      <c:scatterChart>
        <c:scatterStyle val="smoothMarker"/>
        <c:varyColors val="0"/>
        <c:ser>
          <c:idx val="0"/>
          <c:order val="0"/>
          <c:tx>
            <c:v>Edad Cuadratica</c:v>
          </c:tx>
          <c:spPr>
            <a:ln w="25400" cap="rnd">
              <a:solidFill>
                <a:schemeClr val="accent1"/>
              </a:solidFill>
              <a:round/>
            </a:ln>
            <a:effectLst/>
          </c:spPr>
          <c:marker>
            <c:symbol val="none"/>
          </c:marker>
          <c:xVal>
            <c:numRef>
              <c:f>'Modelo2 Edad'!$A$26:$A$91</c:f>
              <c:numCache>
                <c:formatCode>General</c:formatCode>
                <c:ptCount val="66"/>
                <c:pt idx="0">
                  <c:v>18</c:v>
                </c:pt>
                <c:pt idx="1">
                  <c:v>19</c:v>
                </c:pt>
                <c:pt idx="2">
                  <c:v>20</c:v>
                </c:pt>
                <c:pt idx="3">
                  <c:v>21</c:v>
                </c:pt>
                <c:pt idx="4">
                  <c:v>22</c:v>
                </c:pt>
                <c:pt idx="5">
                  <c:v>23</c:v>
                </c:pt>
                <c:pt idx="6">
                  <c:v>24</c:v>
                </c:pt>
                <c:pt idx="7">
                  <c:v>25</c:v>
                </c:pt>
                <c:pt idx="8">
                  <c:v>26</c:v>
                </c:pt>
                <c:pt idx="9">
                  <c:v>27</c:v>
                </c:pt>
                <c:pt idx="10">
                  <c:v>28</c:v>
                </c:pt>
                <c:pt idx="11">
                  <c:v>29</c:v>
                </c:pt>
                <c:pt idx="12">
                  <c:v>30</c:v>
                </c:pt>
                <c:pt idx="13">
                  <c:v>31</c:v>
                </c:pt>
                <c:pt idx="14">
                  <c:v>32</c:v>
                </c:pt>
                <c:pt idx="15">
                  <c:v>33</c:v>
                </c:pt>
                <c:pt idx="16">
                  <c:v>34</c:v>
                </c:pt>
                <c:pt idx="17">
                  <c:v>35</c:v>
                </c:pt>
                <c:pt idx="18">
                  <c:v>36</c:v>
                </c:pt>
                <c:pt idx="19">
                  <c:v>37</c:v>
                </c:pt>
                <c:pt idx="20">
                  <c:v>38</c:v>
                </c:pt>
                <c:pt idx="21">
                  <c:v>39</c:v>
                </c:pt>
                <c:pt idx="22">
                  <c:v>40</c:v>
                </c:pt>
                <c:pt idx="23">
                  <c:v>41</c:v>
                </c:pt>
                <c:pt idx="24">
                  <c:v>42</c:v>
                </c:pt>
                <c:pt idx="25">
                  <c:v>43</c:v>
                </c:pt>
                <c:pt idx="26">
                  <c:v>44</c:v>
                </c:pt>
                <c:pt idx="27">
                  <c:v>45</c:v>
                </c:pt>
                <c:pt idx="28">
                  <c:v>46</c:v>
                </c:pt>
                <c:pt idx="29">
                  <c:v>47</c:v>
                </c:pt>
                <c:pt idx="30">
                  <c:v>48</c:v>
                </c:pt>
                <c:pt idx="31">
                  <c:v>49</c:v>
                </c:pt>
                <c:pt idx="32">
                  <c:v>50</c:v>
                </c:pt>
                <c:pt idx="33">
                  <c:v>51</c:v>
                </c:pt>
                <c:pt idx="34">
                  <c:v>52</c:v>
                </c:pt>
                <c:pt idx="35">
                  <c:v>53</c:v>
                </c:pt>
                <c:pt idx="36">
                  <c:v>54</c:v>
                </c:pt>
                <c:pt idx="37">
                  <c:v>55</c:v>
                </c:pt>
                <c:pt idx="38">
                  <c:v>56</c:v>
                </c:pt>
                <c:pt idx="39">
                  <c:v>57</c:v>
                </c:pt>
                <c:pt idx="40">
                  <c:v>58</c:v>
                </c:pt>
                <c:pt idx="41">
                  <c:v>59</c:v>
                </c:pt>
                <c:pt idx="42">
                  <c:v>60</c:v>
                </c:pt>
                <c:pt idx="43">
                  <c:v>61</c:v>
                </c:pt>
                <c:pt idx="44">
                  <c:v>62</c:v>
                </c:pt>
                <c:pt idx="45">
                  <c:v>63</c:v>
                </c:pt>
                <c:pt idx="46">
                  <c:v>64</c:v>
                </c:pt>
                <c:pt idx="47">
                  <c:v>65</c:v>
                </c:pt>
                <c:pt idx="48">
                  <c:v>66</c:v>
                </c:pt>
                <c:pt idx="49">
                  <c:v>67</c:v>
                </c:pt>
                <c:pt idx="50">
                  <c:v>68</c:v>
                </c:pt>
                <c:pt idx="51">
                  <c:v>69</c:v>
                </c:pt>
                <c:pt idx="52">
                  <c:v>70</c:v>
                </c:pt>
                <c:pt idx="53">
                  <c:v>71</c:v>
                </c:pt>
                <c:pt idx="54">
                  <c:v>72</c:v>
                </c:pt>
                <c:pt idx="55">
                  <c:v>73</c:v>
                </c:pt>
                <c:pt idx="56">
                  <c:v>74</c:v>
                </c:pt>
                <c:pt idx="57">
                  <c:v>75</c:v>
                </c:pt>
                <c:pt idx="58">
                  <c:v>76</c:v>
                </c:pt>
                <c:pt idx="59">
                  <c:v>77</c:v>
                </c:pt>
                <c:pt idx="60">
                  <c:v>78</c:v>
                </c:pt>
                <c:pt idx="61">
                  <c:v>79</c:v>
                </c:pt>
                <c:pt idx="62">
                  <c:v>80</c:v>
                </c:pt>
                <c:pt idx="63">
                  <c:v>81</c:v>
                </c:pt>
                <c:pt idx="64">
                  <c:v>82</c:v>
                </c:pt>
                <c:pt idx="65">
                  <c:v>83</c:v>
                </c:pt>
              </c:numCache>
            </c:numRef>
          </c:xVal>
          <c:yVal>
            <c:numRef>
              <c:f>'Modelo2 Edad'!$C$26:$C$91</c:f>
              <c:numCache>
                <c:formatCode>0.000</c:formatCode>
                <c:ptCount val="66"/>
                <c:pt idx="0">
                  <c:v>0.12725550000000005</c:v>
                </c:pt>
                <c:pt idx="1">
                  <c:v>0.12953032000000003</c:v>
                </c:pt>
                <c:pt idx="2">
                  <c:v>0.13079476000000004</c:v>
                </c:pt>
                <c:pt idx="3">
                  <c:v>0.13104882000000001</c:v>
                </c:pt>
                <c:pt idx="4">
                  <c:v>0.13029250000000006</c:v>
                </c:pt>
                <c:pt idx="5">
                  <c:v>0.12852580000000002</c:v>
                </c:pt>
                <c:pt idx="6">
                  <c:v>0.12574871999999998</c:v>
                </c:pt>
                <c:pt idx="7">
                  <c:v>0.12196126000000004</c:v>
                </c:pt>
                <c:pt idx="8">
                  <c:v>0.11716342000000005</c:v>
                </c:pt>
                <c:pt idx="9">
                  <c:v>0.11135520000000003</c:v>
                </c:pt>
                <c:pt idx="10">
                  <c:v>0.10453660000000004</c:v>
                </c:pt>
                <c:pt idx="11">
                  <c:v>9.6707620000000008E-2</c:v>
                </c:pt>
                <c:pt idx="12">
                  <c:v>8.7868260000000004E-2</c:v>
                </c:pt>
                <c:pt idx="13">
                  <c:v>7.8018520000000022E-2</c:v>
                </c:pt>
                <c:pt idx="14">
                  <c:v>6.7158400000000021E-2</c:v>
                </c:pt>
                <c:pt idx="15">
                  <c:v>5.5287900000000022E-2</c:v>
                </c:pt>
                <c:pt idx="16">
                  <c:v>4.2407020000000011E-2</c:v>
                </c:pt>
                <c:pt idx="17">
                  <c:v>2.8515760000000008E-2</c:v>
                </c:pt>
                <c:pt idx="18">
                  <c:v>1.3614120000000013E-2</c:v>
                </c:pt>
                <c:pt idx="19">
                  <c:v>-2.2978999999999955E-3</c:v>
                </c:pt>
                <c:pt idx="20">
                  <c:v>-1.9220299999999999E-2</c:v>
                </c:pt>
                <c:pt idx="21">
                  <c:v>-3.7153080000000005E-2</c:v>
                </c:pt>
                <c:pt idx="22">
                  <c:v>-5.6096240000000019E-2</c:v>
                </c:pt>
                <c:pt idx="23">
                  <c:v>-7.6049779999999997E-2</c:v>
                </c:pt>
                <c:pt idx="24">
                  <c:v>-9.7013699999999994E-2</c:v>
                </c:pt>
                <c:pt idx="25">
                  <c:v>-0.118988</c:v>
                </c:pt>
                <c:pt idx="26">
                  <c:v>-0.14197267999999996</c:v>
                </c:pt>
                <c:pt idx="27">
                  <c:v>-0.16596774000000006</c:v>
                </c:pt>
                <c:pt idx="28">
                  <c:v>-0.19097318000000005</c:v>
                </c:pt>
                <c:pt idx="29">
                  <c:v>-0.21698900000000007</c:v>
                </c:pt>
                <c:pt idx="30">
                  <c:v>-0.24401520000000007</c:v>
                </c:pt>
                <c:pt idx="31">
                  <c:v>-0.27205178000000002</c:v>
                </c:pt>
                <c:pt idx="32">
                  <c:v>-0.30109874000000009</c:v>
                </c:pt>
                <c:pt idx="33">
                  <c:v>-0.33115608000000007</c:v>
                </c:pt>
                <c:pt idx="34">
                  <c:v>-0.36222380000000004</c:v>
                </c:pt>
                <c:pt idx="35">
                  <c:v>-0.39430190000000015</c:v>
                </c:pt>
                <c:pt idx="36">
                  <c:v>-0.42739038000000007</c:v>
                </c:pt>
                <c:pt idx="37">
                  <c:v>-0.46148924000000002</c:v>
                </c:pt>
                <c:pt idx="38">
                  <c:v>-0.49659848000000012</c:v>
                </c:pt>
                <c:pt idx="39">
                  <c:v>-0.53271810000000008</c:v>
                </c:pt>
                <c:pt idx="40">
                  <c:v>-0.56984810000000019</c:v>
                </c:pt>
                <c:pt idx="41">
                  <c:v>-0.60798847999999994</c:v>
                </c:pt>
                <c:pt idx="42">
                  <c:v>-0.64713924000000012</c:v>
                </c:pt>
                <c:pt idx="43">
                  <c:v>-0.68730037999999993</c:v>
                </c:pt>
                <c:pt idx="44">
                  <c:v>-0.72847189999999995</c:v>
                </c:pt>
                <c:pt idx="45">
                  <c:v>-0.77065380000000028</c:v>
                </c:pt>
                <c:pt idx="46">
                  <c:v>-0.81384608000000003</c:v>
                </c:pt>
                <c:pt idx="47">
                  <c:v>-0.8580487400000002</c:v>
                </c:pt>
                <c:pt idx="48">
                  <c:v>-0.9032617799999999</c:v>
                </c:pt>
                <c:pt idx="49">
                  <c:v>-0.94948520000000003</c:v>
                </c:pt>
                <c:pt idx="50">
                  <c:v>-0.99671900000000002</c:v>
                </c:pt>
                <c:pt idx="51">
                  <c:v>-1.0449631799999999</c:v>
                </c:pt>
                <c:pt idx="52">
                  <c:v>-1.0942177400000002</c:v>
                </c:pt>
                <c:pt idx="53">
                  <c:v>-1.1444826800000001</c:v>
                </c:pt>
                <c:pt idx="54">
                  <c:v>-1.1957580000000001</c:v>
                </c:pt>
                <c:pt idx="55">
                  <c:v>-1.2480437</c:v>
                </c:pt>
                <c:pt idx="56">
                  <c:v>-1.3013397799999997</c:v>
                </c:pt>
                <c:pt idx="57">
                  <c:v>-1.3556462399999998</c:v>
                </c:pt>
                <c:pt idx="58">
                  <c:v>-1.4109630799999997</c:v>
                </c:pt>
                <c:pt idx="59">
                  <c:v>-1.4672902999999999</c:v>
                </c:pt>
                <c:pt idx="60">
                  <c:v>-1.5246279</c:v>
                </c:pt>
                <c:pt idx="61">
                  <c:v>-1.58297588</c:v>
                </c:pt>
                <c:pt idx="62">
                  <c:v>-1.6423342399999998</c:v>
                </c:pt>
                <c:pt idx="63">
                  <c:v>-1.70270298</c:v>
                </c:pt>
                <c:pt idx="64">
                  <c:v>-1.7640821000000002</c:v>
                </c:pt>
                <c:pt idx="65">
                  <c:v>-1.8264715999999999</c:v>
                </c:pt>
              </c:numCache>
            </c:numRef>
          </c:yVal>
          <c:smooth val="1"/>
          <c:extLst>
            <c:ext xmlns:c16="http://schemas.microsoft.com/office/drawing/2014/chart" uri="{C3380CC4-5D6E-409C-BE32-E72D297353CC}">
              <c16:uniqueId val="{00000000-6923-4970-8E74-053130160B14}"/>
            </c:ext>
          </c:extLst>
        </c:ser>
        <c:ser>
          <c:idx val="2"/>
          <c:order val="1"/>
          <c:spPr>
            <a:ln w="19050" cap="rnd">
              <a:solidFill>
                <a:schemeClr val="accent1"/>
              </a:solidFill>
              <a:prstDash val="sysDot"/>
              <a:round/>
            </a:ln>
            <a:effectLst/>
          </c:spPr>
          <c:marker>
            <c:symbol val="none"/>
          </c:marker>
          <c:xVal>
            <c:numRef>
              <c:f>'Modelo2 Edad'!$A$8:$A$25</c:f>
              <c:numCache>
                <c:formatCode>General</c:formatCode>
                <c:ptCount val="18"/>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numCache>
            </c:numRef>
          </c:xVal>
          <c:yVal>
            <c:numRef>
              <c:f>'Modelo2 Edad'!$C$8:$C$25</c:f>
              <c:numCache>
                <c:formatCode>0.000</c:formatCode>
                <c:ptCount val="18"/>
                <c:pt idx="0">
                  <c:v>-8.646623999999993E-2</c:v>
                </c:pt>
                <c:pt idx="1">
                  <c:v>-6.6004579999999868E-2</c:v>
                </c:pt>
                <c:pt idx="2">
                  <c:v>-4.6553299999999909E-2</c:v>
                </c:pt>
                <c:pt idx="3">
                  <c:v>-2.8112399999999926E-2</c:v>
                </c:pt>
                <c:pt idx="4">
                  <c:v>-1.0681879999999923E-2</c:v>
                </c:pt>
                <c:pt idx="5">
                  <c:v>5.7382600000002188E-3</c:v>
                </c:pt>
                <c:pt idx="6">
                  <c:v>2.1148020000000153E-2</c:v>
                </c:pt>
                <c:pt idx="7">
                  <c:v>3.5547400000000125E-2</c:v>
                </c:pt>
                <c:pt idx="8">
                  <c:v>4.8936400000000109E-2</c:v>
                </c:pt>
                <c:pt idx="9">
                  <c:v>6.131502000000006E-2</c:v>
                </c:pt>
                <c:pt idx="10">
                  <c:v>7.2683260000000083E-2</c:v>
                </c:pt>
                <c:pt idx="11">
                  <c:v>8.3041120000000093E-2</c:v>
                </c:pt>
                <c:pt idx="12">
                  <c:v>9.2388600000000015E-2</c:v>
                </c:pt>
                <c:pt idx="13">
                  <c:v>0.10072570000000011</c:v>
                </c:pt>
                <c:pt idx="14">
                  <c:v>0.10805242000000005</c:v>
                </c:pt>
                <c:pt idx="15">
                  <c:v>0.11436876000000007</c:v>
                </c:pt>
                <c:pt idx="16">
                  <c:v>0.1196747200000001</c:v>
                </c:pt>
                <c:pt idx="17">
                  <c:v>0.12397030000000002</c:v>
                </c:pt>
              </c:numCache>
            </c:numRef>
          </c:yVal>
          <c:smooth val="1"/>
          <c:extLst>
            <c:ext xmlns:c16="http://schemas.microsoft.com/office/drawing/2014/chart" uri="{C3380CC4-5D6E-409C-BE32-E72D297353CC}">
              <c16:uniqueId val="{00000002-6923-4970-8E74-053130160B14}"/>
            </c:ext>
          </c:extLst>
        </c:ser>
        <c:ser>
          <c:idx val="4"/>
          <c:order val="2"/>
          <c:tx>
            <c:v>Hasta 30</c:v>
          </c:tx>
          <c:spPr>
            <a:ln w="19050" cap="rnd">
              <a:solidFill>
                <a:schemeClr val="accent5"/>
              </a:solidFill>
              <a:round/>
            </a:ln>
            <a:effectLst/>
          </c:spPr>
          <c:marker>
            <c:symbol val="none"/>
          </c:marker>
          <c:xVal>
            <c:numRef>
              <c:f>'Modelo2 Edad'!$M$26:$M$38</c:f>
              <c:numCache>
                <c:formatCode>General</c:formatCode>
                <c:ptCount val="13"/>
              </c:numCache>
            </c:numRef>
          </c:xVal>
          <c:yVal>
            <c:numRef>
              <c:f>'Modelo2 Edad'!$N$26:$N$38</c:f>
              <c:numCache>
                <c:formatCode>General</c:formatCode>
                <c:ptCount val="13"/>
              </c:numCache>
            </c:numRef>
          </c:yVal>
          <c:smooth val="1"/>
          <c:extLst>
            <c:ext xmlns:c16="http://schemas.microsoft.com/office/drawing/2014/chart" uri="{C3380CC4-5D6E-409C-BE32-E72D297353CC}">
              <c16:uniqueId val="{00000004-6923-4970-8E74-053130160B14}"/>
            </c:ext>
          </c:extLst>
        </c:ser>
        <c:ser>
          <c:idx val="5"/>
          <c:order val="3"/>
          <c:tx>
            <c:v>30-55</c:v>
          </c:tx>
          <c:spPr>
            <a:ln w="19050" cap="rnd">
              <a:solidFill>
                <a:schemeClr val="accent6"/>
              </a:solidFill>
              <a:round/>
            </a:ln>
            <a:effectLst/>
          </c:spPr>
          <c:marker>
            <c:symbol val="none"/>
          </c:marker>
          <c:xVal>
            <c:numRef>
              <c:f>'Modelo2 Edad'!$M$39:$M$63</c:f>
              <c:numCache>
                <c:formatCode>General</c:formatCode>
                <c:ptCount val="25"/>
              </c:numCache>
            </c:numRef>
          </c:xVal>
          <c:yVal>
            <c:numRef>
              <c:f>'Modelo2 Edad'!$N$39:$N$63</c:f>
              <c:numCache>
                <c:formatCode>General</c:formatCode>
                <c:ptCount val="25"/>
              </c:numCache>
            </c:numRef>
          </c:yVal>
          <c:smooth val="1"/>
          <c:extLst>
            <c:ext xmlns:c16="http://schemas.microsoft.com/office/drawing/2014/chart" uri="{C3380CC4-5D6E-409C-BE32-E72D297353CC}">
              <c16:uniqueId val="{00000005-6923-4970-8E74-053130160B14}"/>
            </c:ext>
          </c:extLst>
        </c:ser>
        <c:ser>
          <c:idx val="6"/>
          <c:order val="4"/>
          <c:tx>
            <c:v>Mas de 55</c:v>
          </c:tx>
          <c:spPr>
            <a:ln w="19050" cap="rnd">
              <a:solidFill>
                <a:schemeClr val="accent1">
                  <a:lumMod val="60000"/>
                </a:schemeClr>
              </a:solidFill>
              <a:round/>
            </a:ln>
            <a:effectLst/>
          </c:spPr>
          <c:marker>
            <c:symbol val="none"/>
          </c:marker>
          <c:xVal>
            <c:numRef>
              <c:f>'Modelo2 Edad'!$M$64:$M$91</c:f>
              <c:numCache>
                <c:formatCode>General</c:formatCode>
                <c:ptCount val="28"/>
              </c:numCache>
            </c:numRef>
          </c:xVal>
          <c:yVal>
            <c:numRef>
              <c:f>'Modelo2 Edad'!$N$64:$N$91</c:f>
              <c:numCache>
                <c:formatCode>General</c:formatCode>
                <c:ptCount val="28"/>
              </c:numCache>
            </c:numRef>
          </c:yVal>
          <c:smooth val="1"/>
          <c:extLst>
            <c:ext xmlns:c16="http://schemas.microsoft.com/office/drawing/2014/chart" uri="{C3380CC4-5D6E-409C-BE32-E72D297353CC}">
              <c16:uniqueId val="{00000006-6923-4970-8E74-053130160B14}"/>
            </c:ext>
          </c:extLst>
        </c:ser>
        <c:ser>
          <c:idx val="7"/>
          <c:order val="5"/>
          <c:tx>
            <c:v>pp</c:v>
          </c:tx>
          <c:spPr>
            <a:ln w="19050" cap="rnd">
              <a:solidFill>
                <a:schemeClr val="accent2">
                  <a:lumMod val="60000"/>
                </a:schemeClr>
              </a:solidFill>
              <a:round/>
            </a:ln>
            <a:effectLst/>
          </c:spPr>
          <c:marker>
            <c:symbol val="none"/>
          </c:marker>
          <c:xVal>
            <c:numRef>
              <c:f>'Modelo2 Edad'!$M$13:$M$91</c:f>
              <c:numCache>
                <c:formatCode>General</c:formatCode>
                <c:ptCount val="79"/>
              </c:numCache>
            </c:numRef>
          </c:xVal>
          <c:yVal>
            <c:numRef>
              <c:f>'Modelo2 Edad'!$Q$8:$Q$91</c:f>
              <c:numCache>
                <c:formatCode>General</c:formatCode>
                <c:ptCount val="84"/>
              </c:numCache>
            </c:numRef>
          </c:yVal>
          <c:smooth val="1"/>
          <c:extLst>
            <c:ext xmlns:c16="http://schemas.microsoft.com/office/drawing/2014/chart" uri="{C3380CC4-5D6E-409C-BE32-E72D297353CC}">
              <c16:uniqueId val="{00000007-6923-4970-8E74-053130160B14}"/>
            </c:ext>
          </c:extLst>
        </c:ser>
        <c:dLbls>
          <c:showLegendKey val="0"/>
          <c:showVal val="0"/>
          <c:showCatName val="0"/>
          <c:showSerName val="0"/>
          <c:showPercent val="0"/>
          <c:showBubbleSize val="0"/>
        </c:dLbls>
        <c:axId val="-843028960"/>
        <c:axId val="-843037664"/>
      </c:scatterChart>
      <c:valAx>
        <c:axId val="-843028960"/>
        <c:scaling>
          <c:orientation val="minMax"/>
          <c:max val="90"/>
          <c:min val="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r>
                  <a:rPr lang="es-AR" sz="1050" b="1"/>
                  <a:t>Edad</a:t>
                </a:r>
              </a:p>
            </c:rich>
          </c:tx>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s-AR"/>
          </a:p>
        </c:txPr>
        <c:crossAx val="-843037664"/>
        <c:crosses val="autoZero"/>
        <c:crossBetween val="midCat"/>
      </c:valAx>
      <c:valAx>
        <c:axId val="-8430376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r>
                  <a:rPr lang="es-AR" sz="1050" b="1"/>
                  <a:t>Utilidad Carpooling</a:t>
                </a:r>
              </a:p>
            </c:rich>
          </c:tx>
          <c:overlay val="0"/>
          <c:spPr>
            <a:noFill/>
            <a:ln>
              <a:noFill/>
            </a:ln>
            <a:effectLst/>
          </c:spPr>
        </c:title>
        <c:numFmt formatCode="0.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s-AR"/>
          </a:p>
        </c:txPr>
        <c:crossAx val="-843028960"/>
        <c:crosses val="autoZero"/>
        <c:crossBetween val="midCat"/>
        <c:majorUnit val="1"/>
      </c:valAx>
      <c:spPr>
        <a:noFill/>
        <a:ln>
          <a:noFill/>
        </a:ln>
        <a:effectLst/>
      </c:spPr>
    </c:plotArea>
    <c:legend>
      <c:legendPos val="b"/>
      <c:legendEntry>
        <c:idx val="0"/>
        <c:delete val="1"/>
      </c:legendEntry>
      <c:legendEntry>
        <c:idx val="1"/>
        <c:delete val="1"/>
      </c:legendEntry>
      <c:legendEntry>
        <c:idx val="2"/>
        <c:delete val="1"/>
      </c:legendEntry>
      <c:legendEntry>
        <c:idx val="3"/>
        <c:delete val="1"/>
      </c:legendEntry>
      <c:legendEntry>
        <c:idx val="4"/>
        <c:delete val="1"/>
      </c:legendEntry>
      <c:legendEntry>
        <c:idx val="5"/>
        <c:delete val="1"/>
      </c:legendEntry>
      <c:overlay val="0"/>
      <c:spPr>
        <a:noFill/>
        <a:ln>
          <a:noFill/>
        </a:ln>
        <a:effectLst/>
      </c:spPr>
      <c:txPr>
        <a:bodyPr rot="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endParaRPr lang="es-A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s-AR"/>
    </a:p>
  </c:txPr>
  <c:externalData r:id="rId1">
    <c:autoUpdate val="0"/>
  </c:externalData>
  <c:userShapes r:id="rId2"/>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s-AR" sz="1800" b="1" dirty="0"/>
              <a:t>Choice</a:t>
            </a:r>
            <a:r>
              <a:rPr lang="es-AR" sz="1800" b="1" baseline="0" dirty="0"/>
              <a:t> Share</a:t>
            </a:r>
            <a:endParaRPr lang="es-AR" sz="1800" b="1" dirty="0"/>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s-AR"/>
        </a:p>
      </c:txPr>
    </c:title>
    <c:autoTitleDeleted val="0"/>
    <c:plotArea>
      <c:layout>
        <c:manualLayout>
          <c:layoutTarget val="inner"/>
          <c:xMode val="edge"/>
          <c:yMode val="edge"/>
          <c:x val="0.17428508209729596"/>
          <c:y val="0.21730900260841202"/>
          <c:w val="0.45763164052167898"/>
          <c:h val="0.57370748736366095"/>
        </c:manualLayout>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B816-4C45-A569-FDA985D1BB3C}"/>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B816-4C45-A569-FDA985D1BB3C}"/>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B816-4C45-A569-FDA985D1BB3C}"/>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B816-4C45-A569-FDA985D1BB3C}"/>
              </c:ext>
            </c:extLst>
          </c:dPt>
          <c:dLbls>
            <c:spPr>
              <a:solidFill>
                <a:schemeClr val="bg1"/>
              </a:solidFill>
              <a:ln>
                <a:solidFill>
                  <a:schemeClr val="tx1"/>
                </a:solid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lumMod val="75000"/>
                        <a:lumOff val="25000"/>
                      </a:schemeClr>
                    </a:solidFill>
                    <a:latin typeface="+mn-lt"/>
                    <a:ea typeface="+mn-ea"/>
                    <a:cs typeface="+mn-cs"/>
                  </a:defRPr>
                </a:pPr>
                <a:endParaRPr lang="es-AR"/>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'Uso Teorico M. Base'!$A$2:$A$5</c:f>
              <c:strCache>
                <c:ptCount val="4"/>
                <c:pt idx="0">
                  <c:v>Auto</c:v>
                </c:pt>
                <c:pt idx="1">
                  <c:v>Carpool</c:v>
                </c:pt>
                <c:pt idx="2">
                  <c:v>Charter</c:v>
                </c:pt>
                <c:pt idx="3">
                  <c:v>TP</c:v>
                </c:pt>
              </c:strCache>
            </c:strRef>
          </c:cat>
          <c:val>
            <c:numRef>
              <c:f>'Uso Teorico M. Base'!$B$2:$B$5</c:f>
              <c:numCache>
                <c:formatCode>0%</c:formatCode>
                <c:ptCount val="4"/>
                <c:pt idx="0">
                  <c:v>0.1986</c:v>
                </c:pt>
                <c:pt idx="1">
                  <c:v>0.3650000000000001</c:v>
                </c:pt>
                <c:pt idx="2">
                  <c:v>0.13100000000000001</c:v>
                </c:pt>
                <c:pt idx="3">
                  <c:v>0.3040000000000001</c:v>
                </c:pt>
              </c:numCache>
            </c:numRef>
          </c:val>
          <c:extLst>
            <c:ext xmlns:c16="http://schemas.microsoft.com/office/drawing/2014/chart" uri="{C3380CC4-5D6E-409C-BE32-E72D297353CC}">
              <c16:uniqueId val="{00000008-B816-4C45-A569-FDA985D1BB3C}"/>
            </c:ext>
          </c:extLst>
        </c:ser>
        <c:dLbls>
          <c:showLegendKey val="0"/>
          <c:showVal val="1"/>
          <c:showCatName val="0"/>
          <c:showSerName val="0"/>
          <c:showPercent val="0"/>
          <c:showBubbleSize val="0"/>
          <c:showLeaderLines val="1"/>
        </c:dLbls>
        <c:firstSliceAng val="0"/>
      </c:pieChart>
      <c:spPr>
        <a:noFill/>
        <a:ln>
          <a:noFill/>
        </a:ln>
        <a:effectLst/>
      </c:spPr>
    </c:plotArea>
    <c:legend>
      <c:legendPos val="b"/>
      <c:layout>
        <c:manualLayout>
          <c:xMode val="edge"/>
          <c:yMode val="edge"/>
          <c:x val="0.67013026230652728"/>
          <c:y val="0.21964098226273446"/>
          <c:w val="0.25519420673417487"/>
          <c:h val="0.54637766783541974"/>
        </c:manualLayout>
      </c:layout>
      <c:overlay val="0"/>
      <c:spPr>
        <a:noFill/>
        <a:ln>
          <a:noFill/>
        </a:ln>
        <a:effectLst/>
      </c:spPr>
      <c:txPr>
        <a:bodyPr rot="0" spcFirstLastPara="1" vertOverflow="ellipsis" vert="horz" wrap="square" anchor="ctr" anchorCtr="1"/>
        <a:lstStyle/>
        <a:p>
          <a:pPr rtl="0">
            <a:defRPr sz="1400" b="1" i="0" u="none" strike="noStrike" kern="1200" baseline="0">
              <a:solidFill>
                <a:schemeClr val="tx1">
                  <a:lumMod val="65000"/>
                  <a:lumOff val="35000"/>
                </a:schemeClr>
              </a:solidFill>
              <a:latin typeface="+mn-lt"/>
              <a:ea typeface="+mn-ea"/>
              <a:cs typeface="+mn-cs"/>
            </a:defRPr>
          </a:pPr>
          <a:endParaRPr lang="es-AR"/>
        </a:p>
      </c:txPr>
    </c:legend>
    <c:plotVisOnly val="1"/>
    <c:dispBlanksAs val="zero"/>
    <c:showDLblsOverMax val="0"/>
  </c:chart>
  <c:spPr>
    <a:noFill/>
    <a:ln>
      <a:noFill/>
    </a:ln>
    <a:effectLst/>
  </c:spPr>
  <c:txPr>
    <a:bodyPr/>
    <a:lstStyle/>
    <a:p>
      <a:pPr>
        <a:defRPr/>
      </a:pPr>
      <a:endParaRPr lang="es-AR"/>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spc="0" baseline="0">
                <a:solidFill>
                  <a:schemeClr val="tx1">
                    <a:lumMod val="65000"/>
                    <a:lumOff val="35000"/>
                  </a:schemeClr>
                </a:solidFill>
                <a:latin typeface="+mn-lt"/>
                <a:ea typeface="+mn-ea"/>
                <a:cs typeface="+mn-cs"/>
              </a:defRPr>
            </a:pPr>
            <a:r>
              <a:rPr lang="es-AR" sz="1800" b="1" dirty="0"/>
              <a:t>Choice</a:t>
            </a:r>
            <a:r>
              <a:rPr lang="es-AR" sz="1800" b="1" baseline="0" dirty="0"/>
              <a:t> Share</a:t>
            </a:r>
            <a:endParaRPr lang="es-AR" sz="1800" b="1" dirty="0"/>
          </a:p>
        </c:rich>
      </c:tx>
      <c:layout>
        <c:manualLayout>
          <c:xMode val="edge"/>
          <c:yMode val="edge"/>
          <c:x val="0.34128193926568579"/>
          <c:y val="2.1898031729040996E-2"/>
        </c:manualLayout>
      </c:layout>
      <c:overlay val="0"/>
      <c:spPr>
        <a:noFill/>
        <a:ln>
          <a:noFill/>
        </a:ln>
        <a:effectLst/>
      </c:spPr>
      <c:txPr>
        <a:bodyPr rot="0" spcFirstLastPara="1" vertOverflow="ellipsis" vert="horz" wrap="square" anchor="ctr" anchorCtr="1"/>
        <a:lstStyle/>
        <a:p>
          <a:pPr>
            <a:defRPr sz="1800" b="1" i="0" u="none" strike="noStrike" kern="1200" spc="0" baseline="0">
              <a:solidFill>
                <a:schemeClr val="tx1">
                  <a:lumMod val="65000"/>
                  <a:lumOff val="35000"/>
                </a:schemeClr>
              </a:solidFill>
              <a:latin typeface="+mn-lt"/>
              <a:ea typeface="+mn-ea"/>
              <a:cs typeface="+mn-cs"/>
            </a:defRPr>
          </a:pPr>
          <a:endParaRPr lang="es-AR"/>
        </a:p>
      </c:txPr>
    </c:title>
    <c:autoTitleDeleted val="0"/>
    <c:plotArea>
      <c:layout>
        <c:manualLayout>
          <c:layoutTarget val="inner"/>
          <c:xMode val="edge"/>
          <c:yMode val="edge"/>
          <c:x val="0.22940293941219778"/>
          <c:y val="0.2868742163263448"/>
          <c:w val="0.35455841350296652"/>
          <c:h val="0.54912607886601994"/>
        </c:manualLayout>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A5F3-4773-BC01-416ECA4AB2A1}"/>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A5F3-4773-BC01-416ECA4AB2A1}"/>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A5F3-4773-BC01-416ECA4AB2A1}"/>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A5F3-4773-BC01-416ECA4AB2A1}"/>
              </c:ext>
            </c:extLst>
          </c:dPt>
          <c:dLbls>
            <c:spPr>
              <a:solidFill>
                <a:schemeClr val="bg1"/>
              </a:solidFill>
              <a:ln>
                <a:solidFill>
                  <a:schemeClr val="tx1"/>
                </a:solid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lumMod val="75000"/>
                        <a:lumOff val="25000"/>
                      </a:schemeClr>
                    </a:solidFill>
                    <a:latin typeface="+mn-lt"/>
                    <a:ea typeface="+mn-ea"/>
                    <a:cs typeface="+mn-cs"/>
                  </a:defRPr>
                </a:pPr>
                <a:endParaRPr lang="es-AR"/>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'Uso Teorico M. Base'!$A$10:$A$13</c:f>
              <c:strCache>
                <c:ptCount val="4"/>
                <c:pt idx="0">
                  <c:v>Auto</c:v>
                </c:pt>
                <c:pt idx="1">
                  <c:v>Carpool</c:v>
                </c:pt>
                <c:pt idx="2">
                  <c:v>Charter</c:v>
                </c:pt>
                <c:pt idx="3">
                  <c:v>TP</c:v>
                </c:pt>
              </c:strCache>
            </c:strRef>
          </c:cat>
          <c:val>
            <c:numRef>
              <c:f>'Uso Teorico M. Base'!$B$10:$B$13</c:f>
              <c:numCache>
                <c:formatCode>0%</c:formatCode>
                <c:ptCount val="4"/>
                <c:pt idx="0">
                  <c:v>0.21300000000000002</c:v>
                </c:pt>
                <c:pt idx="1">
                  <c:v>0.30390000000000006</c:v>
                </c:pt>
                <c:pt idx="2">
                  <c:v>0.12889999999999999</c:v>
                </c:pt>
                <c:pt idx="3">
                  <c:v>0.35350000000000004</c:v>
                </c:pt>
              </c:numCache>
            </c:numRef>
          </c:val>
          <c:extLst>
            <c:ext xmlns:c16="http://schemas.microsoft.com/office/drawing/2014/chart" uri="{C3380CC4-5D6E-409C-BE32-E72D297353CC}">
              <c16:uniqueId val="{00000008-A5F3-4773-BC01-416ECA4AB2A1}"/>
            </c:ext>
          </c:extLst>
        </c:ser>
        <c:dLbls>
          <c:showLegendKey val="0"/>
          <c:showVal val="1"/>
          <c:showCatName val="0"/>
          <c:showSerName val="0"/>
          <c:showPercent val="0"/>
          <c:showBubbleSize val="0"/>
          <c:showLeaderLines val="1"/>
        </c:dLbls>
        <c:firstSliceAng val="0"/>
      </c:pieChart>
      <c:spPr>
        <a:noFill/>
        <a:ln>
          <a:noFill/>
        </a:ln>
        <a:effectLst/>
      </c:spPr>
    </c:plotArea>
    <c:legend>
      <c:legendPos val="b"/>
      <c:layout>
        <c:manualLayout>
          <c:xMode val="edge"/>
          <c:yMode val="edge"/>
          <c:x val="0.6271808121926421"/>
          <c:y val="0.28329535375494341"/>
          <c:w val="0.28638539048990647"/>
          <c:h val="0.4714466908797974"/>
        </c:manualLayout>
      </c:layout>
      <c:overlay val="0"/>
      <c:spPr>
        <a:noFill/>
        <a:ln>
          <a:noFill/>
        </a:ln>
        <a:effectLst/>
      </c:spPr>
      <c:txPr>
        <a:bodyPr rot="0" spcFirstLastPara="1" vertOverflow="ellipsis" vert="horz" wrap="square" anchor="ctr" anchorCtr="1"/>
        <a:lstStyle/>
        <a:p>
          <a:pPr rtl="0">
            <a:defRPr sz="1400" b="1" i="0" u="none" strike="noStrike" kern="1200" baseline="0">
              <a:solidFill>
                <a:schemeClr val="tx1">
                  <a:lumMod val="65000"/>
                  <a:lumOff val="35000"/>
                </a:schemeClr>
              </a:solidFill>
              <a:latin typeface="+mn-lt"/>
              <a:ea typeface="+mn-ea"/>
              <a:cs typeface="+mn-cs"/>
            </a:defRPr>
          </a:pPr>
          <a:endParaRPr lang="es-AR"/>
        </a:p>
      </c:txPr>
    </c:legend>
    <c:plotVisOnly val="1"/>
    <c:dispBlanksAs val="zero"/>
    <c:showDLblsOverMax val="0"/>
  </c:chart>
  <c:spPr>
    <a:noFill/>
    <a:ln>
      <a:noFill/>
    </a:ln>
    <a:effectLst/>
  </c:spPr>
  <c:txPr>
    <a:bodyPr/>
    <a:lstStyle/>
    <a:p>
      <a:pPr>
        <a:defRPr/>
      </a:pPr>
      <a:endParaRPr lang="es-A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0.58237</cdr:x>
      <cdr:y>0.21922</cdr:y>
    </cdr:from>
    <cdr:to>
      <cdr:x>0.85383</cdr:x>
      <cdr:y>0.3003</cdr:y>
    </cdr:to>
    <cdr:sp macro="" textlink="">
      <cdr:nvSpPr>
        <cdr:cNvPr id="2" name="CuadroTexto 1"/>
        <cdr:cNvSpPr txBox="1"/>
      </cdr:nvSpPr>
      <cdr:spPr>
        <a:xfrm xmlns:a="http://schemas.openxmlformats.org/drawingml/2006/main">
          <a:off x="2390775" y="695326"/>
          <a:ext cx="1114425" cy="257175"/>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s-AR" sz="1100"/>
        </a:p>
      </cdr:txBody>
    </cdr:sp>
  </cdr:relSizeAnchor>
</c:userShapes>
</file>

<file path=ppt/ink/ink1.xml><?xml version="1.0" encoding="utf-8"?>
<inkml:ink xmlns:inkml="http://www.w3.org/2003/InkML">
  <inkml:definitions>
    <inkml:context xml:id="ctx0">
      <inkml:inkSource xml:id="inkSrc0">
        <inkml:traceFormat>
          <inkml:channel name="X" type="integer" min="-1366" max="1366" units="cm"/>
          <inkml:channel name="Y" type="integer" max="770" units="cm"/>
          <inkml:channel name="T" type="integer" max="2.14748E9" units="dev"/>
        </inkml:traceFormat>
        <inkml:channelProperties>
          <inkml:channelProperty channel="X" name="resolution" value="88.41424" units="1/cm"/>
          <inkml:channelProperty channel="Y" name="resolution" value="44.50867" units="1/cm"/>
          <inkml:channelProperty channel="T" name="resolution" value="1" units="1/dev"/>
        </inkml:channelProperties>
      </inkml:inkSource>
      <inkml:timestamp xml:id="ts0" timeString="2021-05-14T15:20:25.530"/>
    </inkml:context>
    <inkml:brush xml:id="br0">
      <inkml:brushProperty name="width" value="0.05292" units="cm"/>
      <inkml:brushProperty name="height" value="0.05292" units="cm"/>
      <inkml:brushProperty name="color" value="#FF0000"/>
    </inkml:brush>
  </inkml:definitions>
  <inkml:trace contextRef="#ctx0" brushRef="#br0">7383 7941 0,'0'0'0,"81"0"0,-41 0 0,0 0 16,0 0-16,80 0 15,-80 0-15,1 0 16,-1 0-16,0 0 0,40 0 16,-40 0-16,0 0 15,0 0-15,1 40 0,-1-40 16,0 0-16,0 0 0,0 0 31,0 0-15,0 0 15,0 0 63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294211-4B41-4797-AD7D-4626378CDCA7}" type="datetimeFigureOut">
              <a:rPr lang="es-AR" smtClean="0"/>
              <a:t>14/5/2021</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EBE8D8-91FF-4070-993A-55CAD0DEA64C}" type="slidenum">
              <a:rPr lang="es-AR" smtClean="0"/>
              <a:t>‹Nº›</a:t>
            </a:fld>
            <a:endParaRPr lang="es-AR"/>
          </a:p>
        </p:txBody>
      </p:sp>
    </p:spTree>
    <p:extLst>
      <p:ext uri="{BB962C8B-B14F-4D97-AF65-F5344CB8AC3E}">
        <p14:creationId xmlns:p14="http://schemas.microsoft.com/office/powerpoint/2010/main" val="1577726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CBEBE8D8-91FF-4070-993A-55CAD0DEA64C}" type="slidenum">
              <a:rPr lang="es-AR" smtClean="0"/>
              <a:t>1</a:t>
            </a:fld>
            <a:endParaRPr lang="es-AR"/>
          </a:p>
        </p:txBody>
      </p:sp>
    </p:spTree>
    <p:extLst>
      <p:ext uri="{BB962C8B-B14F-4D97-AF65-F5344CB8AC3E}">
        <p14:creationId xmlns:p14="http://schemas.microsoft.com/office/powerpoint/2010/main" val="7780369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CBEBE8D8-91FF-4070-993A-55CAD0DEA64C}" type="slidenum">
              <a:rPr lang="es-AR" smtClean="0"/>
              <a:t>13</a:t>
            </a:fld>
            <a:endParaRPr lang="es-AR"/>
          </a:p>
        </p:txBody>
      </p:sp>
    </p:spTree>
    <p:extLst>
      <p:ext uri="{BB962C8B-B14F-4D97-AF65-F5344CB8AC3E}">
        <p14:creationId xmlns:p14="http://schemas.microsoft.com/office/powerpoint/2010/main" val="8149508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CBEBE8D8-91FF-4070-993A-55CAD0DEA64C}" type="slidenum">
              <a:rPr lang="es-AR" smtClean="0"/>
              <a:t>14</a:t>
            </a:fld>
            <a:endParaRPr lang="es-AR"/>
          </a:p>
        </p:txBody>
      </p:sp>
    </p:spTree>
    <p:extLst>
      <p:ext uri="{BB962C8B-B14F-4D97-AF65-F5344CB8AC3E}">
        <p14:creationId xmlns:p14="http://schemas.microsoft.com/office/powerpoint/2010/main" val="5321691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CBEBE8D8-91FF-4070-993A-55CAD0DEA64C}" type="slidenum">
              <a:rPr lang="es-AR" smtClean="0"/>
              <a:t>15</a:t>
            </a:fld>
            <a:endParaRPr lang="es-AR"/>
          </a:p>
        </p:txBody>
      </p:sp>
    </p:spTree>
    <p:extLst>
      <p:ext uri="{BB962C8B-B14F-4D97-AF65-F5344CB8AC3E}">
        <p14:creationId xmlns:p14="http://schemas.microsoft.com/office/powerpoint/2010/main" val="25607710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sz="1200" b="0" i="0" dirty="0">
                <a:solidFill>
                  <a:srgbClr val="000000"/>
                </a:solidFill>
                <a:effectLst/>
                <a:latin typeface="Calibri" panose="020F0502020204030204" pitchFamily="34" charset="0"/>
              </a:rPr>
              <a:t>Al ser el </a:t>
            </a:r>
            <a:r>
              <a:rPr lang="es-MX" sz="1200" b="0" i="0" dirty="0" err="1">
                <a:solidFill>
                  <a:srgbClr val="000000"/>
                </a:solidFill>
                <a:effectLst/>
                <a:latin typeface="Calibri" panose="020F0502020204030204" pitchFamily="34" charset="0"/>
              </a:rPr>
              <a:t>carpooling</a:t>
            </a:r>
            <a:r>
              <a:rPr lang="es-MX" sz="1200" b="0" i="0" dirty="0">
                <a:solidFill>
                  <a:srgbClr val="000000"/>
                </a:solidFill>
                <a:effectLst/>
                <a:latin typeface="Calibri" panose="020F0502020204030204" pitchFamily="34" charset="0"/>
              </a:rPr>
              <a:t> un modo de transporte del cual se tiene poco conocimiento</a:t>
            </a:r>
            <a:br>
              <a:rPr lang="es-MX" sz="1200" b="0" i="0" dirty="0">
                <a:solidFill>
                  <a:srgbClr val="000000"/>
                </a:solidFill>
                <a:effectLst/>
                <a:latin typeface="Calibri" panose="020F0502020204030204" pitchFamily="34" charset="0"/>
              </a:rPr>
            </a:br>
            <a:r>
              <a:rPr lang="es-MX" sz="1200" b="0" i="0" dirty="0">
                <a:solidFill>
                  <a:srgbClr val="000000"/>
                </a:solidFill>
                <a:effectLst/>
                <a:latin typeface="Calibri" panose="020F0502020204030204" pitchFamily="34" charset="0"/>
              </a:rPr>
              <a:t>general en Argentina, contando con poca literatura sobre el mismo, se procederá a</a:t>
            </a:r>
            <a:br>
              <a:rPr lang="es-MX" sz="1200" b="0" i="0" dirty="0">
                <a:solidFill>
                  <a:srgbClr val="000000"/>
                </a:solidFill>
                <a:effectLst/>
                <a:latin typeface="Calibri" panose="020F0502020204030204" pitchFamily="34" charset="0"/>
              </a:rPr>
            </a:br>
            <a:r>
              <a:rPr lang="es-MX" sz="1200" b="0" i="0" dirty="0">
                <a:solidFill>
                  <a:srgbClr val="000000"/>
                </a:solidFill>
                <a:effectLst/>
                <a:latin typeface="Calibri" panose="020F0502020204030204" pitchFamily="34" charset="0"/>
              </a:rPr>
              <a:t>enfocarse también en características propias al mismo, como así también en su</a:t>
            </a:r>
            <a:br>
              <a:rPr lang="es-MX" sz="1200" b="0" i="0" dirty="0">
                <a:solidFill>
                  <a:srgbClr val="000000"/>
                </a:solidFill>
                <a:effectLst/>
                <a:latin typeface="Calibri" panose="020F0502020204030204" pitchFamily="34" charset="0"/>
              </a:rPr>
            </a:br>
            <a:r>
              <a:rPr lang="es-MX" sz="1200" b="0" i="0" dirty="0">
                <a:solidFill>
                  <a:srgbClr val="000000"/>
                </a:solidFill>
                <a:effectLst/>
                <a:latin typeface="Calibri" panose="020F0502020204030204" pitchFamily="34" charset="0"/>
              </a:rPr>
              <a:t>evolución y actualidad.</a:t>
            </a:r>
            <a:r>
              <a:rPr lang="es-MX" dirty="0"/>
              <a:t> </a:t>
            </a:r>
            <a:endParaRPr lang="es-AR" dirty="0"/>
          </a:p>
        </p:txBody>
      </p:sp>
      <p:sp>
        <p:nvSpPr>
          <p:cNvPr id="4" name="Marcador de número de diapositiva 3"/>
          <p:cNvSpPr>
            <a:spLocks noGrp="1"/>
          </p:cNvSpPr>
          <p:nvPr>
            <p:ph type="sldNum" sz="quarter" idx="5"/>
          </p:nvPr>
        </p:nvSpPr>
        <p:spPr/>
        <p:txBody>
          <a:bodyPr/>
          <a:lstStyle/>
          <a:p>
            <a:fld id="{CBEBE8D8-91FF-4070-993A-55CAD0DEA64C}" type="slidenum">
              <a:rPr lang="es-AR" smtClean="0"/>
              <a:t>16</a:t>
            </a:fld>
            <a:endParaRPr lang="es-AR"/>
          </a:p>
        </p:txBody>
      </p:sp>
    </p:spTree>
    <p:extLst>
      <p:ext uri="{BB962C8B-B14F-4D97-AF65-F5344CB8AC3E}">
        <p14:creationId xmlns:p14="http://schemas.microsoft.com/office/powerpoint/2010/main" val="18474425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a:t>Edad. </a:t>
            </a:r>
            <a:r>
              <a:rPr lang="es-AR" dirty="0" err="1"/>
              <a:t>Neoh</a:t>
            </a:r>
            <a:r>
              <a:rPr lang="es-AR" dirty="0"/>
              <a:t> no encontró significancia, </a:t>
            </a:r>
            <a:r>
              <a:rPr lang="es-AR" dirty="0" err="1"/>
              <a:t>Builing</a:t>
            </a:r>
            <a:r>
              <a:rPr lang="es-AR" dirty="0"/>
              <a:t> aumenta, Correia de forma inversa, Park y Morales dividieron la muestra, 25 a 30, 40. Luego </a:t>
            </a:r>
            <a:r>
              <a:rPr lang="es-AR" dirty="0" err="1"/>
              <a:t>Noeh</a:t>
            </a:r>
            <a:r>
              <a:rPr lang="es-AR" dirty="0"/>
              <a:t> habla de la parabólica</a:t>
            </a:r>
          </a:p>
          <a:p>
            <a:endParaRPr lang="es-AR" dirty="0"/>
          </a:p>
          <a:p>
            <a:r>
              <a:rPr lang="es-AR" dirty="0"/>
              <a:t>Mujeres, </a:t>
            </a:r>
            <a:r>
              <a:rPr lang="es-AR" dirty="0" err="1"/>
              <a:t>park</a:t>
            </a:r>
            <a:r>
              <a:rPr lang="es-AR" dirty="0"/>
              <a:t> no influye</a:t>
            </a:r>
          </a:p>
        </p:txBody>
      </p:sp>
      <p:sp>
        <p:nvSpPr>
          <p:cNvPr id="4" name="Marcador de número de diapositiva 3"/>
          <p:cNvSpPr>
            <a:spLocks noGrp="1"/>
          </p:cNvSpPr>
          <p:nvPr>
            <p:ph type="sldNum" sz="quarter" idx="5"/>
          </p:nvPr>
        </p:nvSpPr>
        <p:spPr/>
        <p:txBody>
          <a:bodyPr/>
          <a:lstStyle/>
          <a:p>
            <a:fld id="{CBEBE8D8-91FF-4070-993A-55CAD0DEA64C}" type="slidenum">
              <a:rPr lang="es-AR" smtClean="0"/>
              <a:t>17</a:t>
            </a:fld>
            <a:endParaRPr lang="es-AR"/>
          </a:p>
        </p:txBody>
      </p:sp>
    </p:spTree>
    <p:extLst>
      <p:ext uri="{BB962C8B-B14F-4D97-AF65-F5344CB8AC3E}">
        <p14:creationId xmlns:p14="http://schemas.microsoft.com/office/powerpoint/2010/main" val="3088707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a:t>La ultima persona que se encuesto fue en mayo de  2017</a:t>
            </a:r>
          </a:p>
          <a:p>
            <a:endParaRPr lang="es-AR" dirty="0"/>
          </a:p>
          <a:p>
            <a:r>
              <a:rPr lang="es-AR" dirty="0"/>
              <a:t>Las ventajas de un panel encuestador es que se obtiene una muestra </a:t>
            </a:r>
            <a:r>
              <a:rPr lang="es-AR" dirty="0" err="1"/>
              <a:t>representavia</a:t>
            </a:r>
            <a:r>
              <a:rPr lang="es-AR" dirty="0"/>
              <a:t> de la población objetivo</a:t>
            </a:r>
          </a:p>
          <a:p>
            <a:endParaRPr lang="es-AR" dirty="0"/>
          </a:p>
          <a:p>
            <a:r>
              <a:rPr lang="es-AR" dirty="0"/>
              <a:t>Dado que se quería ver el impacto de la implementación del </a:t>
            </a:r>
            <a:r>
              <a:rPr lang="es-AR" dirty="0" err="1"/>
              <a:t>carpooling</a:t>
            </a:r>
            <a:r>
              <a:rPr lang="es-AR" dirty="0"/>
              <a:t> en los periodos de congestión mas severa</a:t>
            </a:r>
          </a:p>
        </p:txBody>
      </p:sp>
      <p:sp>
        <p:nvSpPr>
          <p:cNvPr id="4" name="Marcador de número de diapositiva 3"/>
          <p:cNvSpPr>
            <a:spLocks noGrp="1"/>
          </p:cNvSpPr>
          <p:nvPr>
            <p:ph type="sldNum" sz="quarter" idx="5"/>
          </p:nvPr>
        </p:nvSpPr>
        <p:spPr/>
        <p:txBody>
          <a:bodyPr/>
          <a:lstStyle/>
          <a:p>
            <a:fld id="{CBEBE8D8-91FF-4070-993A-55CAD0DEA64C}" type="slidenum">
              <a:rPr lang="es-AR" smtClean="0"/>
              <a:t>19</a:t>
            </a:fld>
            <a:endParaRPr lang="es-AR"/>
          </a:p>
        </p:txBody>
      </p:sp>
    </p:spTree>
    <p:extLst>
      <p:ext uri="{BB962C8B-B14F-4D97-AF65-F5344CB8AC3E}">
        <p14:creationId xmlns:p14="http://schemas.microsoft.com/office/powerpoint/2010/main" val="4693403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CBEBE8D8-91FF-4070-993A-55CAD0DEA64C}" type="slidenum">
              <a:rPr lang="es-AR" smtClean="0"/>
              <a:t>20</a:t>
            </a:fld>
            <a:endParaRPr lang="es-AR"/>
          </a:p>
        </p:txBody>
      </p:sp>
    </p:spTree>
    <p:extLst>
      <p:ext uri="{BB962C8B-B14F-4D97-AF65-F5344CB8AC3E}">
        <p14:creationId xmlns:p14="http://schemas.microsoft.com/office/powerpoint/2010/main" val="29008818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CBEBE8D8-91FF-4070-993A-55CAD0DEA64C}" type="slidenum">
              <a:rPr lang="es-AR" smtClean="0"/>
              <a:t>21</a:t>
            </a:fld>
            <a:endParaRPr lang="es-AR"/>
          </a:p>
        </p:txBody>
      </p:sp>
    </p:spTree>
    <p:extLst>
      <p:ext uri="{BB962C8B-B14F-4D97-AF65-F5344CB8AC3E}">
        <p14:creationId xmlns:p14="http://schemas.microsoft.com/office/powerpoint/2010/main" val="4375484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CBEBE8D8-91FF-4070-993A-55CAD0DEA64C}" type="slidenum">
              <a:rPr lang="es-AR" smtClean="0"/>
              <a:t>22</a:t>
            </a:fld>
            <a:endParaRPr lang="es-AR"/>
          </a:p>
        </p:txBody>
      </p:sp>
    </p:spTree>
    <p:extLst>
      <p:ext uri="{BB962C8B-B14F-4D97-AF65-F5344CB8AC3E}">
        <p14:creationId xmlns:p14="http://schemas.microsoft.com/office/powerpoint/2010/main" val="26264879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CBEBE8D8-91FF-4070-993A-55CAD0DEA64C}" type="slidenum">
              <a:rPr lang="es-AR" smtClean="0"/>
              <a:t>23</a:t>
            </a:fld>
            <a:endParaRPr lang="es-AR"/>
          </a:p>
        </p:txBody>
      </p:sp>
    </p:spTree>
    <p:extLst>
      <p:ext uri="{BB962C8B-B14F-4D97-AF65-F5344CB8AC3E}">
        <p14:creationId xmlns:p14="http://schemas.microsoft.com/office/powerpoint/2010/main" val="30393120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sz="1800" b="0" i="0" dirty="0">
                <a:solidFill>
                  <a:srgbClr val="000000"/>
                </a:solidFill>
                <a:effectLst/>
                <a:latin typeface="Calibri" panose="020F0502020204030204" pitchFamily="34" charset="0"/>
              </a:rPr>
              <a:t>La congestión de tránsito y la contaminación del aire se han vuelto un problema</a:t>
            </a:r>
            <a:br>
              <a:rPr lang="es-MX" sz="1800" b="0" i="0" dirty="0">
                <a:solidFill>
                  <a:srgbClr val="000000"/>
                </a:solidFill>
                <a:effectLst/>
                <a:latin typeface="Calibri" panose="020F0502020204030204" pitchFamily="34" charset="0"/>
              </a:rPr>
            </a:br>
            <a:r>
              <a:rPr lang="es-MX" sz="1800" b="0" i="0" dirty="0">
                <a:solidFill>
                  <a:srgbClr val="000000"/>
                </a:solidFill>
                <a:effectLst/>
                <a:latin typeface="Calibri" panose="020F0502020204030204" pitchFamily="34" charset="0"/>
              </a:rPr>
              <a:t>alrededor de varias ciudades del mundo desde el siglo pasado, con severidades aún</a:t>
            </a:r>
            <a:br>
              <a:rPr lang="es-MX" sz="1800" b="0" i="0" dirty="0">
                <a:solidFill>
                  <a:srgbClr val="000000"/>
                </a:solidFill>
                <a:effectLst/>
                <a:latin typeface="Calibri" panose="020F0502020204030204" pitchFamily="34" charset="0"/>
              </a:rPr>
            </a:br>
            <a:r>
              <a:rPr lang="es-MX" sz="1800" b="0" i="0" dirty="0">
                <a:solidFill>
                  <a:srgbClr val="000000"/>
                </a:solidFill>
                <a:effectLst/>
                <a:latin typeface="Calibri" panose="020F0502020204030204" pitchFamily="34" charset="0"/>
              </a:rPr>
              <a:t>mayores en las últimas décadas. En este escenario, Buenos Aires no es la excepción.</a:t>
            </a:r>
            <a:r>
              <a:rPr lang="es-MX" dirty="0"/>
              <a:t> </a:t>
            </a:r>
            <a:br>
              <a:rPr lang="es-MX" dirty="0"/>
            </a:br>
            <a:endParaRPr lang="es-MX" dirty="0"/>
          </a:p>
        </p:txBody>
      </p:sp>
      <p:sp>
        <p:nvSpPr>
          <p:cNvPr id="4" name="Marcador de número de diapositiva 3"/>
          <p:cNvSpPr>
            <a:spLocks noGrp="1"/>
          </p:cNvSpPr>
          <p:nvPr>
            <p:ph type="sldNum" sz="quarter" idx="5"/>
          </p:nvPr>
        </p:nvSpPr>
        <p:spPr/>
        <p:txBody>
          <a:bodyPr/>
          <a:lstStyle/>
          <a:p>
            <a:fld id="{CBEBE8D8-91FF-4070-993A-55CAD0DEA64C}" type="slidenum">
              <a:rPr lang="es-AR" smtClean="0"/>
              <a:t>5</a:t>
            </a:fld>
            <a:endParaRPr lang="es-AR"/>
          </a:p>
        </p:txBody>
      </p:sp>
    </p:spTree>
    <p:extLst>
      <p:ext uri="{BB962C8B-B14F-4D97-AF65-F5344CB8AC3E}">
        <p14:creationId xmlns:p14="http://schemas.microsoft.com/office/powerpoint/2010/main" val="33087720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CBEBE8D8-91FF-4070-993A-55CAD0DEA64C}" type="slidenum">
              <a:rPr lang="es-AR" smtClean="0"/>
              <a:t>24</a:t>
            </a:fld>
            <a:endParaRPr lang="es-AR"/>
          </a:p>
        </p:txBody>
      </p:sp>
    </p:spTree>
    <p:extLst>
      <p:ext uri="{BB962C8B-B14F-4D97-AF65-F5344CB8AC3E}">
        <p14:creationId xmlns:p14="http://schemas.microsoft.com/office/powerpoint/2010/main" val="10698818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a:t>Se fijaron estas alternativas porque eran las que mas frecuentemente utilizan las personas</a:t>
            </a:r>
          </a:p>
          <a:p>
            <a:endParaRPr lang="es-AR" dirty="0"/>
          </a:p>
          <a:p>
            <a:r>
              <a:rPr lang="es-AR" dirty="0"/>
              <a:t>Esto se repetía 15 veces con diferentes valores de tiempo y costo para cada alternativa. Cada persona veía esto 15 veces y elegia el medio en el que viajaría.</a:t>
            </a:r>
          </a:p>
          <a:p>
            <a:r>
              <a:rPr lang="es-AR" dirty="0"/>
              <a:t>Ahora ¿de donde salían esos valores de tiempo y costo?</a:t>
            </a:r>
          </a:p>
        </p:txBody>
      </p:sp>
      <p:sp>
        <p:nvSpPr>
          <p:cNvPr id="4" name="Marcador de número de diapositiva 3"/>
          <p:cNvSpPr>
            <a:spLocks noGrp="1"/>
          </p:cNvSpPr>
          <p:nvPr>
            <p:ph type="sldNum" sz="quarter" idx="5"/>
          </p:nvPr>
        </p:nvSpPr>
        <p:spPr/>
        <p:txBody>
          <a:bodyPr/>
          <a:lstStyle/>
          <a:p>
            <a:fld id="{CBEBE8D8-91FF-4070-993A-55CAD0DEA64C}" type="slidenum">
              <a:rPr lang="es-AR" smtClean="0"/>
              <a:t>25</a:t>
            </a:fld>
            <a:endParaRPr lang="es-AR"/>
          </a:p>
        </p:txBody>
      </p:sp>
    </p:spTree>
    <p:extLst>
      <p:ext uri="{BB962C8B-B14F-4D97-AF65-F5344CB8AC3E}">
        <p14:creationId xmlns:p14="http://schemas.microsoft.com/office/powerpoint/2010/main" val="20507288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CBEBE8D8-91FF-4070-993A-55CAD0DEA64C}" type="slidenum">
              <a:rPr lang="es-AR" smtClean="0"/>
              <a:t>26</a:t>
            </a:fld>
            <a:endParaRPr lang="es-AR"/>
          </a:p>
        </p:txBody>
      </p:sp>
    </p:spTree>
    <p:extLst>
      <p:ext uri="{BB962C8B-B14F-4D97-AF65-F5344CB8AC3E}">
        <p14:creationId xmlns:p14="http://schemas.microsoft.com/office/powerpoint/2010/main" val="33026719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a:t>La persona </a:t>
            </a:r>
            <a:r>
              <a:rPr lang="es-AR" dirty="0" err="1"/>
              <a:t>respondia</a:t>
            </a:r>
            <a:r>
              <a:rPr lang="es-AR" dirty="0"/>
              <a:t> preguntas de donde hasta donde se dirige habitualmente, los tiempos de caminata hasta el colectivo,  el tiempo en encontrar estacionamiento, los costos de </a:t>
            </a:r>
            <a:r>
              <a:rPr lang="es-AR" dirty="0" err="1"/>
              <a:t>estacionamienot</a:t>
            </a:r>
            <a:r>
              <a:rPr lang="es-AR" dirty="0"/>
              <a:t>, y se calculaban los tiempos y costos base (del viaje mas frecuente)</a:t>
            </a:r>
          </a:p>
        </p:txBody>
      </p:sp>
      <p:sp>
        <p:nvSpPr>
          <p:cNvPr id="4" name="Marcador de número de diapositiva 3"/>
          <p:cNvSpPr>
            <a:spLocks noGrp="1"/>
          </p:cNvSpPr>
          <p:nvPr>
            <p:ph type="sldNum" sz="quarter" idx="5"/>
          </p:nvPr>
        </p:nvSpPr>
        <p:spPr/>
        <p:txBody>
          <a:bodyPr/>
          <a:lstStyle/>
          <a:p>
            <a:fld id="{CBEBE8D8-91FF-4070-993A-55CAD0DEA64C}" type="slidenum">
              <a:rPr lang="es-AR" smtClean="0"/>
              <a:t>27</a:t>
            </a:fld>
            <a:endParaRPr lang="es-AR"/>
          </a:p>
        </p:txBody>
      </p:sp>
    </p:spTree>
    <p:extLst>
      <p:ext uri="{BB962C8B-B14F-4D97-AF65-F5344CB8AC3E}">
        <p14:creationId xmlns:p14="http://schemas.microsoft.com/office/powerpoint/2010/main" val="33344239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a:t>La finalidad de esto es que la persona se devuelva en un ambiente que le sea familiar, con valores de tiempo y costo conocidos para pueda tomar decisiones parecidas a las que toma en la realidad</a:t>
            </a:r>
          </a:p>
        </p:txBody>
      </p:sp>
      <p:sp>
        <p:nvSpPr>
          <p:cNvPr id="4" name="Marcador de número de diapositiva 3"/>
          <p:cNvSpPr>
            <a:spLocks noGrp="1"/>
          </p:cNvSpPr>
          <p:nvPr>
            <p:ph type="sldNum" sz="quarter" idx="5"/>
          </p:nvPr>
        </p:nvSpPr>
        <p:spPr/>
        <p:txBody>
          <a:bodyPr/>
          <a:lstStyle/>
          <a:p>
            <a:fld id="{CBEBE8D8-91FF-4070-993A-55CAD0DEA64C}" type="slidenum">
              <a:rPr lang="es-AR" smtClean="0"/>
              <a:t>28</a:t>
            </a:fld>
            <a:endParaRPr lang="es-AR"/>
          </a:p>
        </p:txBody>
      </p:sp>
    </p:spTree>
    <p:extLst>
      <p:ext uri="{BB962C8B-B14F-4D97-AF65-F5344CB8AC3E}">
        <p14:creationId xmlns:p14="http://schemas.microsoft.com/office/powerpoint/2010/main" val="23913867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a:t>Se agruparon  </a:t>
            </a:r>
            <a:r>
              <a:rPr lang="es-AR" dirty="0" err="1"/>
              <a:t>distinos</a:t>
            </a:r>
            <a:r>
              <a:rPr lang="es-AR" dirty="0"/>
              <a:t> municipios del gran buenos aires en círculos concéntricos con similares distancias. Esto permitió reducir la </a:t>
            </a:r>
            <a:r>
              <a:rPr lang="es-AR" dirty="0" err="1"/>
              <a:t>cant</a:t>
            </a:r>
            <a:r>
              <a:rPr lang="es-AR" dirty="0"/>
              <a:t> de </a:t>
            </a:r>
            <a:r>
              <a:rPr lang="es-AR" dirty="0" err="1"/>
              <a:t>orgienes</a:t>
            </a:r>
            <a:r>
              <a:rPr lang="es-AR" dirty="0"/>
              <a:t> de 195 a 44. Del mismo modo, para los destinos se los agruparon en 5 zona </a:t>
            </a:r>
            <a:r>
              <a:rPr lang="es-AR" dirty="0" err="1"/>
              <a:t>geograficas</a:t>
            </a:r>
            <a:endParaRPr lang="es-AR" dirty="0"/>
          </a:p>
        </p:txBody>
      </p:sp>
      <p:sp>
        <p:nvSpPr>
          <p:cNvPr id="4" name="Marcador de número de diapositiva 3"/>
          <p:cNvSpPr>
            <a:spLocks noGrp="1"/>
          </p:cNvSpPr>
          <p:nvPr>
            <p:ph type="sldNum" sz="quarter" idx="5"/>
          </p:nvPr>
        </p:nvSpPr>
        <p:spPr/>
        <p:txBody>
          <a:bodyPr/>
          <a:lstStyle/>
          <a:p>
            <a:fld id="{CBEBE8D8-91FF-4070-993A-55CAD0DEA64C}" type="slidenum">
              <a:rPr lang="es-AR" smtClean="0"/>
              <a:t>29</a:t>
            </a:fld>
            <a:endParaRPr lang="es-AR"/>
          </a:p>
        </p:txBody>
      </p:sp>
    </p:spTree>
    <p:extLst>
      <p:ext uri="{BB962C8B-B14F-4D97-AF65-F5344CB8AC3E}">
        <p14:creationId xmlns:p14="http://schemas.microsoft.com/office/powerpoint/2010/main" val="24457836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CBEBE8D8-91FF-4070-993A-55CAD0DEA64C}" type="slidenum">
              <a:rPr lang="es-AR" smtClean="0"/>
              <a:t>30</a:t>
            </a:fld>
            <a:endParaRPr lang="es-AR"/>
          </a:p>
        </p:txBody>
      </p:sp>
    </p:spTree>
    <p:extLst>
      <p:ext uri="{BB962C8B-B14F-4D97-AF65-F5344CB8AC3E}">
        <p14:creationId xmlns:p14="http://schemas.microsoft.com/office/powerpoint/2010/main" val="18342983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a:t>Factor de 3.4 $/km. Es el costo del auto por cada kilometro, se incluye en este los costos de mantenimiento y precio combustible. Es un dato del consejo profesional del agro </a:t>
            </a:r>
            <a:r>
              <a:rPr lang="es-AR" dirty="0" err="1"/>
              <a:t>agroalimentos</a:t>
            </a:r>
            <a:r>
              <a:rPr lang="es-AR" dirty="0"/>
              <a:t> y agroindustrias</a:t>
            </a:r>
          </a:p>
        </p:txBody>
      </p:sp>
      <p:sp>
        <p:nvSpPr>
          <p:cNvPr id="4" name="Marcador de número de diapositiva 3"/>
          <p:cNvSpPr>
            <a:spLocks noGrp="1"/>
          </p:cNvSpPr>
          <p:nvPr>
            <p:ph type="sldNum" sz="quarter" idx="5"/>
          </p:nvPr>
        </p:nvSpPr>
        <p:spPr/>
        <p:txBody>
          <a:bodyPr/>
          <a:lstStyle/>
          <a:p>
            <a:fld id="{CBEBE8D8-91FF-4070-993A-55CAD0DEA64C}" type="slidenum">
              <a:rPr lang="es-AR" smtClean="0"/>
              <a:t>31</a:t>
            </a:fld>
            <a:endParaRPr lang="es-AR"/>
          </a:p>
        </p:txBody>
      </p:sp>
    </p:spTree>
    <p:extLst>
      <p:ext uri="{BB962C8B-B14F-4D97-AF65-F5344CB8AC3E}">
        <p14:creationId xmlns:p14="http://schemas.microsoft.com/office/powerpoint/2010/main" val="13891275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CBEBE8D8-91FF-4070-993A-55CAD0DEA64C}" type="slidenum">
              <a:rPr lang="es-AR" smtClean="0"/>
              <a:t>32</a:t>
            </a:fld>
            <a:endParaRPr lang="es-AR"/>
          </a:p>
        </p:txBody>
      </p:sp>
    </p:spTree>
    <p:extLst>
      <p:ext uri="{BB962C8B-B14F-4D97-AF65-F5344CB8AC3E}">
        <p14:creationId xmlns:p14="http://schemas.microsoft.com/office/powerpoint/2010/main" val="3250399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latin typeface="Calibri" panose="020F0502020204030204" pitchFamily="34" charset="0"/>
              <a:cs typeface="Arial" panose="020B0604020202020204" pitchFamily="34" charset="0"/>
            </a:endParaRPr>
          </a:p>
          <a:p>
            <a:r>
              <a:rPr lang="es-AR" sz="1200" dirty="0">
                <a:effectLst/>
                <a:latin typeface="Calibri" panose="020F0502020204030204" pitchFamily="34" charset="0"/>
                <a:ea typeface="Calibri" panose="020F0502020204030204" pitchFamily="34" charset="0"/>
                <a:cs typeface="Arial" panose="020B0604020202020204" pitchFamily="34" charset="0"/>
              </a:rPr>
              <a:t>El ente decisor atraviesa por un proceso antes de llegar a su elección final. Este se puede resumir en una serie de pasos:</a:t>
            </a:r>
          </a:p>
          <a:p>
            <a:r>
              <a:rPr lang="es-AR" sz="1200" dirty="0">
                <a:effectLst/>
                <a:latin typeface="Calibri" panose="020F0502020204030204" pitchFamily="34" charset="0"/>
                <a:ea typeface="Calibri" panose="020F0502020204030204" pitchFamily="34" charset="0"/>
                <a:cs typeface="Arial" panose="020B0604020202020204" pitchFamily="34" charset="0"/>
              </a:rPr>
              <a:t>1°) El ente decisor analiza las alternativas disponibles</a:t>
            </a:r>
          </a:p>
          <a:p>
            <a:r>
              <a:rPr lang="es-AR" dirty="0">
                <a:latin typeface="Calibri" panose="020F0502020204030204" pitchFamily="34" charset="0"/>
                <a:ea typeface="Calibri" panose="020F0502020204030204" pitchFamily="34" charset="0"/>
                <a:cs typeface="Arial" panose="020B0604020202020204" pitchFamily="34" charset="0"/>
              </a:rPr>
              <a:t>2°) L</a:t>
            </a:r>
            <a:r>
              <a:rPr lang="es-AR" sz="1200" dirty="0">
                <a:effectLst/>
                <a:latin typeface="Calibri" panose="020F0502020204030204" pitchFamily="34" charset="0"/>
                <a:ea typeface="Calibri" panose="020F0502020204030204" pitchFamily="34" charset="0"/>
                <a:cs typeface="Arial" panose="020B0604020202020204" pitchFamily="34" charset="0"/>
              </a:rPr>
              <a:t>uego evalúa los atributos relevantes de dichas alternativas</a:t>
            </a:r>
          </a:p>
          <a:p>
            <a:r>
              <a:rPr lang="es-AR" dirty="0">
                <a:latin typeface="Calibri" panose="020F0502020204030204" pitchFamily="34" charset="0"/>
                <a:ea typeface="Calibri" panose="020F0502020204030204" pitchFamily="34" charset="0"/>
                <a:cs typeface="Arial" panose="020B0604020202020204" pitchFamily="34" charset="0"/>
              </a:rPr>
              <a:t>3°) A</a:t>
            </a:r>
            <a:r>
              <a:rPr lang="es-AR" sz="1200" dirty="0">
                <a:effectLst/>
                <a:latin typeface="Calibri" panose="020F0502020204030204" pitchFamily="34" charset="0"/>
                <a:ea typeface="Calibri" panose="020F0502020204030204" pitchFamily="34" charset="0"/>
                <a:cs typeface="Arial" panose="020B0604020202020204" pitchFamily="34" charset="0"/>
              </a:rPr>
              <a:t>plica una </a:t>
            </a:r>
            <a:r>
              <a:rPr lang="es-AR" sz="1200" u="sng" dirty="0">
                <a:effectLst/>
                <a:latin typeface="Calibri" panose="020F0502020204030204" pitchFamily="34" charset="0"/>
                <a:ea typeface="Calibri" panose="020F0502020204030204" pitchFamily="34" charset="0"/>
                <a:cs typeface="Arial" panose="020B0604020202020204" pitchFamily="34" charset="0"/>
              </a:rPr>
              <a:t>regla de decisión </a:t>
            </a:r>
            <a:r>
              <a:rPr lang="es-AR" sz="1200" dirty="0">
                <a:effectLst/>
                <a:latin typeface="Calibri" panose="020F0502020204030204" pitchFamily="34" charset="0"/>
                <a:ea typeface="Calibri" panose="020F0502020204030204" pitchFamily="34" charset="0"/>
                <a:cs typeface="Arial" panose="020B0604020202020204" pitchFamily="34" charset="0"/>
              </a:rPr>
              <a:t>para seleccionar una alternativa</a:t>
            </a:r>
          </a:p>
          <a:p>
            <a:endParaRPr lang="es-AR" sz="1200" dirty="0">
              <a:effectLst/>
              <a:latin typeface="Calibri" panose="020F050202020403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Generalmente se aplica la regla de la Maximización de la Utilidad. Lo que da lugar a el </a:t>
            </a:r>
            <a:r>
              <a:rPr lang="es-ES" b="1" dirty="0">
                <a:solidFill>
                  <a:schemeClr val="accent1"/>
                </a:solidFill>
              </a:rPr>
              <a:t>Método de la Utilidad Máxima Aleatoria</a:t>
            </a:r>
            <a:endParaRPr lang="es-AR" b="1" dirty="0">
              <a:solidFill>
                <a:schemeClr val="accent1"/>
              </a:solidFill>
            </a:endParaRPr>
          </a:p>
          <a:p>
            <a:endParaRPr lang="es-AR" dirty="0"/>
          </a:p>
          <a:p>
            <a:endParaRPr lang="es-AR" dirty="0"/>
          </a:p>
        </p:txBody>
      </p:sp>
      <p:sp>
        <p:nvSpPr>
          <p:cNvPr id="4" name="Marcador de número de diapositiva 3"/>
          <p:cNvSpPr>
            <a:spLocks noGrp="1"/>
          </p:cNvSpPr>
          <p:nvPr>
            <p:ph type="sldNum" sz="quarter" idx="5"/>
          </p:nvPr>
        </p:nvSpPr>
        <p:spPr/>
        <p:txBody>
          <a:bodyPr/>
          <a:lstStyle/>
          <a:p>
            <a:fld id="{CBEBE8D8-91FF-4070-993A-55CAD0DEA64C}" type="slidenum">
              <a:rPr lang="es-AR" smtClean="0"/>
              <a:t>33</a:t>
            </a:fld>
            <a:endParaRPr lang="es-AR"/>
          </a:p>
        </p:txBody>
      </p:sp>
    </p:spTree>
    <p:extLst>
      <p:ext uri="{BB962C8B-B14F-4D97-AF65-F5344CB8AC3E}">
        <p14:creationId xmlns:p14="http://schemas.microsoft.com/office/powerpoint/2010/main" val="40262101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Las causas son varias pero se puede argumentar el aumento de los automóviles como causantes de ambas</a:t>
            </a:r>
          </a:p>
          <a:p>
            <a:endParaRPr lang="es-MX" dirty="0"/>
          </a:p>
          <a:p>
            <a:r>
              <a:rPr lang="es-MX" sz="1200" b="0" i="0" dirty="0">
                <a:solidFill>
                  <a:srgbClr val="000000"/>
                </a:solidFill>
                <a:effectLst/>
                <a:latin typeface="Calibri" panose="020F0502020204030204" pitchFamily="34" charset="0"/>
              </a:rPr>
              <a:t>Las </a:t>
            </a:r>
            <a:r>
              <a:rPr lang="es-MX" sz="1200" b="0" i="0" dirty="0" err="1">
                <a:solidFill>
                  <a:srgbClr val="000000"/>
                </a:solidFill>
                <a:effectLst/>
                <a:latin typeface="Calibri" panose="020F0502020204030204" pitchFamily="34" charset="0"/>
              </a:rPr>
              <a:t>cong</a:t>
            </a:r>
            <a:r>
              <a:rPr lang="es-MX" sz="1200" b="0" i="0" dirty="0">
                <a:solidFill>
                  <a:srgbClr val="000000"/>
                </a:solidFill>
                <a:effectLst/>
                <a:latin typeface="Calibri" panose="020F0502020204030204" pitchFamily="34" charset="0"/>
              </a:rPr>
              <a:t> de transito se agravan si consideramos: Los cortes de calle por manifestaciones  y La insuficiente inversión </a:t>
            </a:r>
            <a:r>
              <a:rPr lang="es-MX" sz="1200" b="0" i="0" dirty="0" err="1">
                <a:solidFill>
                  <a:srgbClr val="000000"/>
                </a:solidFill>
                <a:effectLst/>
                <a:latin typeface="Calibri" panose="020F0502020204030204" pitchFamily="34" charset="0"/>
              </a:rPr>
              <a:t>enmateria</a:t>
            </a:r>
            <a:r>
              <a:rPr lang="es-MX" sz="1200" b="0" i="0" dirty="0">
                <a:solidFill>
                  <a:srgbClr val="000000"/>
                </a:solidFill>
                <a:effectLst/>
                <a:latin typeface="Calibri" panose="020F0502020204030204" pitchFamily="34" charset="0"/>
              </a:rPr>
              <a:t> vial han generado en Buenos Aires, </a:t>
            </a:r>
          </a:p>
          <a:p>
            <a:endParaRPr lang="es-MX" dirty="0"/>
          </a:p>
          <a:p>
            <a:r>
              <a:rPr lang="es-MX" sz="1200" b="0" i="0" dirty="0">
                <a:solidFill>
                  <a:srgbClr val="000000"/>
                </a:solidFill>
                <a:effectLst/>
                <a:latin typeface="Calibri" panose="020F0502020204030204" pitchFamily="34" charset="0"/>
              </a:rPr>
              <a:t>En </a:t>
            </a:r>
            <a:r>
              <a:rPr lang="es-MX" sz="1200" b="0" i="0" dirty="0" err="1">
                <a:solidFill>
                  <a:srgbClr val="000000"/>
                </a:solidFill>
                <a:effectLst/>
                <a:latin typeface="Calibri" panose="020F0502020204030204" pitchFamily="34" charset="0"/>
              </a:rPr>
              <a:t>cuatnto</a:t>
            </a:r>
            <a:r>
              <a:rPr lang="es-MX" sz="1200" b="0" i="0" dirty="0">
                <a:solidFill>
                  <a:srgbClr val="000000"/>
                </a:solidFill>
                <a:effectLst/>
                <a:latin typeface="Calibri" panose="020F0502020204030204" pitchFamily="34" charset="0"/>
              </a:rPr>
              <a:t> a la </a:t>
            </a:r>
            <a:r>
              <a:rPr lang="es-MX" sz="1200" b="0" i="0" dirty="0" err="1">
                <a:solidFill>
                  <a:srgbClr val="000000"/>
                </a:solidFill>
                <a:effectLst/>
                <a:latin typeface="Calibri" panose="020F0502020204030204" pitchFamily="34" charset="0"/>
              </a:rPr>
              <a:t>cotaminacion</a:t>
            </a:r>
            <a:r>
              <a:rPr lang="es-MX" sz="1200" b="0" i="0" dirty="0">
                <a:solidFill>
                  <a:srgbClr val="000000"/>
                </a:solidFill>
                <a:effectLst/>
                <a:latin typeface="Calibri" panose="020F0502020204030204" pitchFamily="34" charset="0"/>
              </a:rPr>
              <a:t> del aire, se ha estimado que el transporte es el segundo mayor contribuyente de los gases de efecto invernadero,</a:t>
            </a:r>
            <a:br>
              <a:rPr lang="es-MX" sz="1200" b="0" i="0" dirty="0">
                <a:solidFill>
                  <a:srgbClr val="000000"/>
                </a:solidFill>
                <a:effectLst/>
                <a:latin typeface="Calibri" panose="020F0502020204030204" pitchFamily="34" charset="0"/>
              </a:rPr>
            </a:br>
            <a:r>
              <a:rPr lang="es-MX" sz="1200" b="0" i="0" dirty="0">
                <a:solidFill>
                  <a:srgbClr val="000000"/>
                </a:solidFill>
                <a:effectLst/>
                <a:latin typeface="Calibri" panose="020F0502020204030204" pitchFamily="34" charset="0"/>
              </a:rPr>
              <a:t>siendo responsable de más de un cuarto del total de estas emisiones</a:t>
            </a:r>
            <a:r>
              <a:rPr lang="es-MX" dirty="0"/>
              <a:t> </a:t>
            </a:r>
            <a:br>
              <a:rPr lang="es-MX" dirty="0"/>
            </a:br>
            <a:endParaRPr lang="es-AR" dirty="0"/>
          </a:p>
        </p:txBody>
      </p:sp>
      <p:sp>
        <p:nvSpPr>
          <p:cNvPr id="4" name="Marcador de número de diapositiva 3"/>
          <p:cNvSpPr>
            <a:spLocks noGrp="1"/>
          </p:cNvSpPr>
          <p:nvPr>
            <p:ph type="sldNum" sz="quarter" idx="5"/>
          </p:nvPr>
        </p:nvSpPr>
        <p:spPr/>
        <p:txBody>
          <a:bodyPr/>
          <a:lstStyle/>
          <a:p>
            <a:fld id="{CBEBE8D8-91FF-4070-993A-55CAD0DEA64C}" type="slidenum">
              <a:rPr lang="es-AR" smtClean="0"/>
              <a:t>6</a:t>
            </a:fld>
            <a:endParaRPr lang="es-AR"/>
          </a:p>
        </p:txBody>
      </p:sp>
    </p:spTree>
    <p:extLst>
      <p:ext uri="{BB962C8B-B14F-4D97-AF65-F5344CB8AC3E}">
        <p14:creationId xmlns:p14="http://schemas.microsoft.com/office/powerpoint/2010/main" val="12346060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a:p>
            <a:r>
              <a:rPr lang="es-AR" dirty="0"/>
              <a:t>Se empezaron aplicando al transporte pero también se aplican a marketing, elecciones de vivienda,  etc. Siempre que se evidencie una elección</a:t>
            </a:r>
          </a:p>
          <a:p>
            <a:endParaRPr lang="es-AR" dirty="0"/>
          </a:p>
          <a:p>
            <a:r>
              <a:rPr lang="es-AR" dirty="0"/>
              <a:t>Dentro de los modelos de Selección discreta, se utilizo los modelos de la Utilidad máxima aleatoria, que son los que mas se usa, y dentro de estos los </a:t>
            </a:r>
            <a:r>
              <a:rPr lang="es-AR" dirty="0" err="1"/>
              <a:t>Modelso</a:t>
            </a:r>
            <a:r>
              <a:rPr lang="es-AR" dirty="0"/>
              <a:t> Multinomiales logísticos. Los creo </a:t>
            </a:r>
            <a:r>
              <a:rPr lang="es-AR" dirty="0" err="1"/>
              <a:t>MdFAdden</a:t>
            </a:r>
            <a:r>
              <a:rPr lang="es-AR"/>
              <a:t> en 1973</a:t>
            </a:r>
            <a:endParaRPr lang="es-AR" dirty="0"/>
          </a:p>
          <a:p>
            <a:endParaRPr lang="es-AR" dirty="0"/>
          </a:p>
        </p:txBody>
      </p:sp>
      <p:sp>
        <p:nvSpPr>
          <p:cNvPr id="4" name="Marcador de número de diapositiva 3"/>
          <p:cNvSpPr>
            <a:spLocks noGrp="1"/>
          </p:cNvSpPr>
          <p:nvPr>
            <p:ph type="sldNum" sz="quarter" idx="5"/>
          </p:nvPr>
        </p:nvSpPr>
        <p:spPr/>
        <p:txBody>
          <a:bodyPr/>
          <a:lstStyle/>
          <a:p>
            <a:fld id="{CBEBE8D8-91FF-4070-993A-55CAD0DEA64C}" type="slidenum">
              <a:rPr lang="es-AR" smtClean="0"/>
              <a:t>34</a:t>
            </a:fld>
            <a:endParaRPr lang="es-AR"/>
          </a:p>
        </p:txBody>
      </p:sp>
    </p:spTree>
    <p:extLst>
      <p:ext uri="{BB962C8B-B14F-4D97-AF65-F5344CB8AC3E}">
        <p14:creationId xmlns:p14="http://schemas.microsoft.com/office/powerpoint/2010/main" val="26694961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a:t>El método de la utilidad máxima aleatoria se basa en que una persona elije la alternativa con la máxima utilidad. La utilidad es un concepto común en la economía, y se calcula a partir de coeficiente y atributos de la persona y la alternativa. A fin de cuenta es un escalar</a:t>
            </a:r>
          </a:p>
          <a:p>
            <a:endParaRPr lang="es-AR" dirty="0"/>
          </a:p>
          <a:p>
            <a:endParaRPr lang="es-AR" dirty="0"/>
          </a:p>
        </p:txBody>
      </p:sp>
      <p:sp>
        <p:nvSpPr>
          <p:cNvPr id="4" name="Marcador de número de diapositiva 3"/>
          <p:cNvSpPr>
            <a:spLocks noGrp="1"/>
          </p:cNvSpPr>
          <p:nvPr>
            <p:ph type="sldNum" sz="quarter" idx="5"/>
          </p:nvPr>
        </p:nvSpPr>
        <p:spPr/>
        <p:txBody>
          <a:bodyPr/>
          <a:lstStyle/>
          <a:p>
            <a:fld id="{CBEBE8D8-91FF-4070-993A-55CAD0DEA64C}" type="slidenum">
              <a:rPr lang="es-AR" smtClean="0"/>
              <a:t>35</a:t>
            </a:fld>
            <a:endParaRPr lang="es-AR"/>
          </a:p>
        </p:txBody>
      </p:sp>
    </p:spTree>
    <p:extLst>
      <p:ext uri="{BB962C8B-B14F-4D97-AF65-F5344CB8AC3E}">
        <p14:creationId xmlns:p14="http://schemas.microsoft.com/office/powerpoint/2010/main" val="9158234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a:t>La utilidad no es </a:t>
            </a:r>
            <a:r>
              <a:rPr lang="es-AR" dirty="0" err="1"/>
              <a:t>determiniistica</a:t>
            </a:r>
            <a:r>
              <a:rPr lang="es-AR" dirty="0"/>
              <a:t>, sino que hay una parte </a:t>
            </a:r>
            <a:r>
              <a:rPr lang="es-AR" dirty="0" err="1"/>
              <a:t>aleatori</a:t>
            </a:r>
            <a:r>
              <a:rPr lang="es-AR" dirty="0"/>
              <a:t>. Esta parte esta porque no se tiene ni se tiene toda la información que se necesita para predecir la selección de cada persona, se necesita una parte aleatoria que representa esa parte de la utilidad que no es explicada</a:t>
            </a:r>
          </a:p>
          <a:p>
            <a:endParaRPr lang="es-AR" dirty="0"/>
          </a:p>
          <a:p>
            <a:r>
              <a:rPr lang="es-AR" dirty="0"/>
              <a:t>Esta parte aleatoria se modela como errores externo de tipo 1 o Gumbel e independientes e </a:t>
            </a:r>
            <a:r>
              <a:rPr lang="es-AR" dirty="0" err="1"/>
              <a:t>identeicamente</a:t>
            </a:r>
            <a:r>
              <a:rPr lang="es-AR" dirty="0"/>
              <a:t> distribuidos entre las alternativas y elecciones</a:t>
            </a:r>
          </a:p>
          <a:p>
            <a:endParaRPr lang="es-AR" dirty="0"/>
          </a:p>
          <a:p>
            <a:r>
              <a:rPr lang="es-AR" dirty="0"/>
              <a:t>La parte determinística es la parte observable de la utilidad. Esta compuesta por unos parámetros B que se estiman y un vector de atributos de las personas y alternativas. </a:t>
            </a:r>
          </a:p>
          <a:p>
            <a:r>
              <a:rPr lang="es-AR" dirty="0"/>
              <a:t>La parte </a:t>
            </a:r>
            <a:r>
              <a:rPr lang="es-AR" dirty="0" err="1"/>
              <a:t>determinisitca</a:t>
            </a:r>
            <a:r>
              <a:rPr lang="es-AR" dirty="0"/>
              <a:t> un elemento que indica la preferencia promedio de la población hacia esa alternativa. Se la conoce como </a:t>
            </a:r>
            <a:r>
              <a:rPr lang="es-AR" dirty="0" err="1"/>
              <a:t>consestantes</a:t>
            </a:r>
            <a:r>
              <a:rPr lang="es-AR" dirty="0"/>
              <a:t> especificas de las alternativas (ASC en ingles). Por </a:t>
            </a:r>
            <a:r>
              <a:rPr lang="es-AR" dirty="0" err="1"/>
              <a:t>ej</a:t>
            </a:r>
            <a:r>
              <a:rPr lang="es-AR" dirty="0"/>
              <a:t> en el auto expresa la utilidad que representa para el </a:t>
            </a:r>
            <a:r>
              <a:rPr lang="es-AR" dirty="0" err="1"/>
              <a:t>proedio</a:t>
            </a:r>
            <a:r>
              <a:rPr lang="es-AR" dirty="0"/>
              <a:t> el confort y la autonomía del auto</a:t>
            </a:r>
          </a:p>
          <a:p>
            <a:r>
              <a:rPr lang="es-AR" dirty="0"/>
              <a:t>Y después los B muestran la influencia del atributo en la utilidad</a:t>
            </a:r>
          </a:p>
          <a:p>
            <a:endParaRPr lang="es-AR" dirty="0"/>
          </a:p>
          <a:p>
            <a:endParaRPr lang="es-AR" dirty="0"/>
          </a:p>
        </p:txBody>
      </p:sp>
      <p:sp>
        <p:nvSpPr>
          <p:cNvPr id="4" name="Marcador de número de diapositiva 3"/>
          <p:cNvSpPr>
            <a:spLocks noGrp="1"/>
          </p:cNvSpPr>
          <p:nvPr>
            <p:ph type="sldNum" sz="quarter" idx="5"/>
          </p:nvPr>
        </p:nvSpPr>
        <p:spPr/>
        <p:txBody>
          <a:bodyPr/>
          <a:lstStyle/>
          <a:p>
            <a:fld id="{CBEBE8D8-91FF-4070-993A-55CAD0DEA64C}" type="slidenum">
              <a:rPr lang="es-AR" smtClean="0"/>
              <a:t>36</a:t>
            </a:fld>
            <a:endParaRPr lang="es-AR"/>
          </a:p>
        </p:txBody>
      </p:sp>
    </p:spTree>
    <p:extLst>
      <p:ext uri="{BB962C8B-B14F-4D97-AF65-F5344CB8AC3E}">
        <p14:creationId xmlns:p14="http://schemas.microsoft.com/office/powerpoint/2010/main" val="1883077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a:t>Estas variables ASC no se puede estimar todas, se necesita una referencia, es necesario establecer 1 a 0. En este caso se elije al auto. Las </a:t>
            </a:r>
            <a:r>
              <a:rPr lang="es-AR" dirty="0" err="1"/>
              <a:t>otrs</a:t>
            </a:r>
            <a:r>
              <a:rPr lang="es-AR" dirty="0"/>
              <a:t> ASC se reinterpretan como la diferencia con la del </a:t>
            </a:r>
            <a:r>
              <a:rPr lang="es-AR" dirty="0" err="1"/>
              <a:t>auo</a:t>
            </a:r>
            <a:endParaRPr lang="es-AR" dirty="0"/>
          </a:p>
          <a:p>
            <a:endParaRPr lang="es-AR" dirty="0"/>
          </a:p>
          <a:p>
            <a:r>
              <a:rPr lang="es-AR" dirty="0"/>
              <a:t>El método de máxima verosimilitud lo que busca es encontrar los b que hagan máxima la probabilidad de obtener la muestra de elecciones observadas</a:t>
            </a:r>
          </a:p>
        </p:txBody>
      </p:sp>
      <p:sp>
        <p:nvSpPr>
          <p:cNvPr id="4" name="Marcador de número de diapositiva 3"/>
          <p:cNvSpPr>
            <a:spLocks noGrp="1"/>
          </p:cNvSpPr>
          <p:nvPr>
            <p:ph type="sldNum" sz="quarter" idx="5"/>
          </p:nvPr>
        </p:nvSpPr>
        <p:spPr/>
        <p:txBody>
          <a:bodyPr/>
          <a:lstStyle/>
          <a:p>
            <a:fld id="{CBEBE8D8-91FF-4070-993A-55CAD0DEA64C}" type="slidenum">
              <a:rPr lang="es-AR" smtClean="0"/>
              <a:t>37</a:t>
            </a:fld>
            <a:endParaRPr lang="es-AR"/>
          </a:p>
        </p:txBody>
      </p:sp>
    </p:spTree>
    <p:extLst>
      <p:ext uri="{BB962C8B-B14F-4D97-AF65-F5344CB8AC3E}">
        <p14:creationId xmlns:p14="http://schemas.microsoft.com/office/powerpoint/2010/main" val="33492976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CBEBE8D8-91FF-4070-993A-55CAD0DEA64C}" type="slidenum">
              <a:rPr lang="es-AR" smtClean="0"/>
              <a:t>38</a:t>
            </a:fld>
            <a:endParaRPr lang="es-AR"/>
          </a:p>
        </p:txBody>
      </p:sp>
    </p:spTree>
    <p:extLst>
      <p:ext uri="{BB962C8B-B14F-4D97-AF65-F5344CB8AC3E}">
        <p14:creationId xmlns:p14="http://schemas.microsoft.com/office/powerpoint/2010/main" val="185888913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CBEBE8D8-91FF-4070-993A-55CAD0DEA64C}" type="slidenum">
              <a:rPr lang="es-AR" smtClean="0"/>
              <a:t>39</a:t>
            </a:fld>
            <a:endParaRPr lang="es-AR"/>
          </a:p>
        </p:txBody>
      </p:sp>
    </p:spTree>
    <p:extLst>
      <p:ext uri="{BB962C8B-B14F-4D97-AF65-F5344CB8AC3E}">
        <p14:creationId xmlns:p14="http://schemas.microsoft.com/office/powerpoint/2010/main" val="18674408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CBEBE8D8-91FF-4070-993A-55CAD0DEA64C}" type="slidenum">
              <a:rPr lang="es-AR" smtClean="0"/>
              <a:t>40</a:t>
            </a:fld>
            <a:endParaRPr lang="es-AR"/>
          </a:p>
        </p:txBody>
      </p:sp>
    </p:spTree>
    <p:extLst>
      <p:ext uri="{BB962C8B-B14F-4D97-AF65-F5344CB8AC3E}">
        <p14:creationId xmlns:p14="http://schemas.microsoft.com/office/powerpoint/2010/main" val="37617025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CBEBE8D8-91FF-4070-993A-55CAD0DEA64C}" type="slidenum">
              <a:rPr lang="es-AR" smtClean="0"/>
              <a:t>41</a:t>
            </a:fld>
            <a:endParaRPr lang="es-AR"/>
          </a:p>
        </p:txBody>
      </p:sp>
    </p:spTree>
    <p:extLst>
      <p:ext uri="{BB962C8B-B14F-4D97-AF65-F5344CB8AC3E}">
        <p14:creationId xmlns:p14="http://schemas.microsoft.com/office/powerpoint/2010/main" val="249801468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CBEBE8D8-91FF-4070-993A-55CAD0DEA64C}" type="slidenum">
              <a:rPr lang="es-AR" smtClean="0"/>
              <a:t>42</a:t>
            </a:fld>
            <a:endParaRPr lang="es-AR"/>
          </a:p>
        </p:txBody>
      </p:sp>
    </p:spTree>
    <p:extLst>
      <p:ext uri="{BB962C8B-B14F-4D97-AF65-F5344CB8AC3E}">
        <p14:creationId xmlns:p14="http://schemas.microsoft.com/office/powerpoint/2010/main" val="355756629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CBEBE8D8-91FF-4070-993A-55CAD0DEA64C}" type="slidenum">
              <a:rPr lang="es-AR" smtClean="0"/>
              <a:t>43</a:t>
            </a:fld>
            <a:endParaRPr lang="es-AR"/>
          </a:p>
        </p:txBody>
      </p:sp>
    </p:spTree>
    <p:extLst>
      <p:ext uri="{BB962C8B-B14F-4D97-AF65-F5344CB8AC3E}">
        <p14:creationId xmlns:p14="http://schemas.microsoft.com/office/powerpoint/2010/main" val="42559921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sz="1200" b="0" i="0" dirty="0">
                <a:solidFill>
                  <a:srgbClr val="000000"/>
                </a:solidFill>
                <a:effectLst/>
                <a:latin typeface="Calibri" panose="020F0502020204030204" pitchFamily="34" charset="0"/>
              </a:rPr>
              <a:t>De todos modos, estos problemas ocasionados no son atribuibles simplemente</a:t>
            </a:r>
            <a:br>
              <a:rPr lang="es-MX" sz="1200" b="0" i="0" dirty="0">
                <a:solidFill>
                  <a:srgbClr val="000000"/>
                </a:solidFill>
                <a:effectLst/>
                <a:latin typeface="Calibri" panose="020F0502020204030204" pitchFamily="34" charset="0"/>
              </a:rPr>
            </a:br>
            <a:r>
              <a:rPr lang="es-MX" sz="1200" b="0" i="0" dirty="0">
                <a:solidFill>
                  <a:srgbClr val="000000"/>
                </a:solidFill>
                <a:effectLst/>
                <a:latin typeface="Calibri" panose="020F0502020204030204" pitchFamily="34" charset="0"/>
              </a:rPr>
              <a:t>al aumento de propietarios de automóviles, sino que también a la manera y el momento en que las personas los usan</a:t>
            </a:r>
            <a:br>
              <a:rPr lang="es-MX" dirty="0"/>
            </a:br>
            <a:endParaRPr lang="es-AR" dirty="0"/>
          </a:p>
        </p:txBody>
      </p:sp>
      <p:sp>
        <p:nvSpPr>
          <p:cNvPr id="4" name="Marcador de número de diapositiva 3"/>
          <p:cNvSpPr>
            <a:spLocks noGrp="1"/>
          </p:cNvSpPr>
          <p:nvPr>
            <p:ph type="sldNum" sz="quarter" idx="5"/>
          </p:nvPr>
        </p:nvSpPr>
        <p:spPr/>
        <p:txBody>
          <a:bodyPr/>
          <a:lstStyle/>
          <a:p>
            <a:fld id="{CBEBE8D8-91FF-4070-993A-55CAD0DEA64C}" type="slidenum">
              <a:rPr lang="es-AR" smtClean="0"/>
              <a:t>7</a:t>
            </a:fld>
            <a:endParaRPr lang="es-AR"/>
          </a:p>
        </p:txBody>
      </p:sp>
    </p:spTree>
    <p:extLst>
      <p:ext uri="{BB962C8B-B14F-4D97-AF65-F5344CB8AC3E}">
        <p14:creationId xmlns:p14="http://schemas.microsoft.com/office/powerpoint/2010/main" val="96915549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CBEBE8D8-91FF-4070-993A-55CAD0DEA64C}" type="slidenum">
              <a:rPr lang="es-AR" smtClean="0"/>
              <a:t>44</a:t>
            </a:fld>
            <a:endParaRPr lang="es-AR"/>
          </a:p>
        </p:txBody>
      </p:sp>
    </p:spTree>
    <p:extLst>
      <p:ext uri="{BB962C8B-B14F-4D97-AF65-F5344CB8AC3E}">
        <p14:creationId xmlns:p14="http://schemas.microsoft.com/office/powerpoint/2010/main" val="275991376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CBEBE8D8-91FF-4070-993A-55CAD0DEA64C}" type="slidenum">
              <a:rPr lang="es-AR" smtClean="0"/>
              <a:t>45</a:t>
            </a:fld>
            <a:endParaRPr lang="es-AR"/>
          </a:p>
        </p:txBody>
      </p:sp>
    </p:spTree>
    <p:extLst>
      <p:ext uri="{BB962C8B-B14F-4D97-AF65-F5344CB8AC3E}">
        <p14:creationId xmlns:p14="http://schemas.microsoft.com/office/powerpoint/2010/main" val="360770619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CBEBE8D8-91FF-4070-993A-55CAD0DEA64C}" type="slidenum">
              <a:rPr lang="es-AR" smtClean="0"/>
              <a:t>46</a:t>
            </a:fld>
            <a:endParaRPr lang="es-AR"/>
          </a:p>
        </p:txBody>
      </p:sp>
    </p:spTree>
    <p:extLst>
      <p:ext uri="{BB962C8B-B14F-4D97-AF65-F5344CB8AC3E}">
        <p14:creationId xmlns:p14="http://schemas.microsoft.com/office/powerpoint/2010/main" val="387017910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CBEBE8D8-91FF-4070-993A-55CAD0DEA64C}" type="slidenum">
              <a:rPr lang="es-AR" smtClean="0"/>
              <a:t>47</a:t>
            </a:fld>
            <a:endParaRPr lang="es-AR"/>
          </a:p>
        </p:txBody>
      </p:sp>
    </p:spTree>
    <p:extLst>
      <p:ext uri="{BB962C8B-B14F-4D97-AF65-F5344CB8AC3E}">
        <p14:creationId xmlns:p14="http://schemas.microsoft.com/office/powerpoint/2010/main" val="220790603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CBEBE8D8-91FF-4070-993A-55CAD0DEA64C}" type="slidenum">
              <a:rPr lang="es-AR" smtClean="0"/>
              <a:t>48</a:t>
            </a:fld>
            <a:endParaRPr lang="es-AR"/>
          </a:p>
        </p:txBody>
      </p:sp>
    </p:spTree>
    <p:extLst>
      <p:ext uri="{BB962C8B-B14F-4D97-AF65-F5344CB8AC3E}">
        <p14:creationId xmlns:p14="http://schemas.microsoft.com/office/powerpoint/2010/main" val="346874658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CBEBE8D8-91FF-4070-993A-55CAD0DEA64C}" type="slidenum">
              <a:rPr lang="es-AR" smtClean="0"/>
              <a:t>50</a:t>
            </a:fld>
            <a:endParaRPr lang="es-AR"/>
          </a:p>
        </p:txBody>
      </p:sp>
    </p:spTree>
    <p:extLst>
      <p:ext uri="{BB962C8B-B14F-4D97-AF65-F5344CB8AC3E}">
        <p14:creationId xmlns:p14="http://schemas.microsoft.com/office/powerpoint/2010/main" val="141818380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CBEBE8D8-91FF-4070-993A-55CAD0DEA64C}" type="slidenum">
              <a:rPr lang="es-AR" smtClean="0"/>
              <a:t>51</a:t>
            </a:fld>
            <a:endParaRPr lang="es-AR"/>
          </a:p>
        </p:txBody>
      </p:sp>
    </p:spTree>
    <p:extLst>
      <p:ext uri="{BB962C8B-B14F-4D97-AF65-F5344CB8AC3E}">
        <p14:creationId xmlns:p14="http://schemas.microsoft.com/office/powerpoint/2010/main" val="367677668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CBEBE8D8-91FF-4070-993A-55CAD0DEA64C}" type="slidenum">
              <a:rPr lang="es-AR" smtClean="0"/>
              <a:t>52</a:t>
            </a:fld>
            <a:endParaRPr lang="es-AR"/>
          </a:p>
        </p:txBody>
      </p:sp>
    </p:spTree>
    <p:extLst>
      <p:ext uri="{BB962C8B-B14F-4D97-AF65-F5344CB8AC3E}">
        <p14:creationId xmlns:p14="http://schemas.microsoft.com/office/powerpoint/2010/main" val="381422971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a:t>WTP: </a:t>
            </a:r>
            <a:r>
              <a:rPr lang="es-AR" dirty="0" err="1"/>
              <a:t>Willing</a:t>
            </a:r>
            <a:r>
              <a:rPr lang="es-AR" dirty="0"/>
              <a:t> </a:t>
            </a:r>
            <a:r>
              <a:rPr lang="es-AR" dirty="0" err="1"/>
              <a:t>to</a:t>
            </a:r>
            <a:r>
              <a:rPr lang="es-AR" dirty="0"/>
              <a:t> </a:t>
            </a:r>
            <a:r>
              <a:rPr lang="es-AR" dirty="0" err="1"/>
              <a:t>pay</a:t>
            </a:r>
            <a:r>
              <a:rPr lang="es-AR" dirty="0"/>
              <a:t>, cuanto esta dispuesto una persona a </a:t>
            </a:r>
            <a:r>
              <a:rPr lang="es-AR" dirty="0" err="1"/>
              <a:t>paraga</a:t>
            </a:r>
            <a:r>
              <a:rPr lang="es-AR" dirty="0"/>
              <a:t> por cada minuto menos. En USA ese valor es 11$/hora según </a:t>
            </a:r>
            <a:r>
              <a:rPr lang="es-AR" dirty="0" err="1"/>
              <a:t>Hensher</a:t>
            </a:r>
            <a:r>
              <a:rPr lang="es-AR" dirty="0"/>
              <a:t> (Cambridge)</a:t>
            </a:r>
          </a:p>
          <a:p>
            <a:endParaRPr lang="es-AR" dirty="0"/>
          </a:p>
        </p:txBody>
      </p:sp>
      <p:sp>
        <p:nvSpPr>
          <p:cNvPr id="4" name="Marcador de número de diapositiva 3"/>
          <p:cNvSpPr>
            <a:spLocks noGrp="1"/>
          </p:cNvSpPr>
          <p:nvPr>
            <p:ph type="sldNum" sz="quarter" idx="5"/>
          </p:nvPr>
        </p:nvSpPr>
        <p:spPr/>
        <p:txBody>
          <a:bodyPr/>
          <a:lstStyle/>
          <a:p>
            <a:fld id="{CBEBE8D8-91FF-4070-993A-55CAD0DEA64C}" type="slidenum">
              <a:rPr lang="es-AR" smtClean="0"/>
              <a:t>53</a:t>
            </a:fld>
            <a:endParaRPr lang="es-AR"/>
          </a:p>
        </p:txBody>
      </p:sp>
    </p:spTree>
    <p:extLst>
      <p:ext uri="{BB962C8B-B14F-4D97-AF65-F5344CB8AC3E}">
        <p14:creationId xmlns:p14="http://schemas.microsoft.com/office/powerpoint/2010/main" val="233040378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a:t>R2 de Mac </a:t>
            </a:r>
            <a:r>
              <a:rPr lang="es-AR" dirty="0" err="1"/>
              <a:t>Fadden</a:t>
            </a:r>
            <a:r>
              <a:rPr lang="es-AR" dirty="0"/>
              <a:t>: compara el logaritmo de la función de verosimilitud de un modelo </a:t>
            </a:r>
            <a:r>
              <a:rPr lang="es-AR" dirty="0" err="1"/>
              <a:t>naive</a:t>
            </a:r>
            <a:r>
              <a:rPr lang="es-AR" dirty="0"/>
              <a:t> y el modelo en cuestión. 1 – LL/LL(0) donde el numerado es siempre inferior en modulo al </a:t>
            </a:r>
            <a:r>
              <a:rPr lang="es-AR" dirty="0" err="1"/>
              <a:t>denom</a:t>
            </a:r>
            <a:r>
              <a:rPr lang="es-AR" dirty="0"/>
              <a:t> (en modulo). Cuanto mas cercano a 1 mejor</a:t>
            </a:r>
          </a:p>
          <a:p>
            <a:r>
              <a:rPr lang="es-AR" dirty="0"/>
              <a:t>AIC: </a:t>
            </a:r>
            <a:r>
              <a:rPr lang="es-AR" dirty="0" err="1"/>
              <a:t>Estadistiko</a:t>
            </a:r>
            <a:r>
              <a:rPr lang="es-AR" dirty="0"/>
              <a:t> de </a:t>
            </a:r>
            <a:r>
              <a:rPr lang="es-AR" dirty="0" err="1"/>
              <a:t>akkaike</a:t>
            </a:r>
            <a:r>
              <a:rPr lang="es-AR" dirty="0"/>
              <a:t> </a:t>
            </a:r>
            <a:r>
              <a:rPr lang="es-AR" dirty="0" err="1"/>
              <a:t>evalua</a:t>
            </a:r>
            <a:r>
              <a:rPr lang="es-AR" dirty="0"/>
              <a:t> la bondad de ajuste penalizando la adición de parámetros: 2p – LL. Cuanto menor es el AIC mejor</a:t>
            </a:r>
          </a:p>
        </p:txBody>
      </p:sp>
      <p:sp>
        <p:nvSpPr>
          <p:cNvPr id="4" name="Marcador de número de diapositiva 3"/>
          <p:cNvSpPr>
            <a:spLocks noGrp="1"/>
          </p:cNvSpPr>
          <p:nvPr>
            <p:ph type="sldNum" sz="quarter" idx="5"/>
          </p:nvPr>
        </p:nvSpPr>
        <p:spPr/>
        <p:txBody>
          <a:bodyPr/>
          <a:lstStyle/>
          <a:p>
            <a:fld id="{CBEBE8D8-91FF-4070-993A-55CAD0DEA64C}" type="slidenum">
              <a:rPr lang="es-AR" smtClean="0"/>
              <a:t>54</a:t>
            </a:fld>
            <a:endParaRPr lang="es-AR"/>
          </a:p>
        </p:txBody>
      </p:sp>
    </p:spTree>
    <p:extLst>
      <p:ext uri="{BB962C8B-B14F-4D97-AF65-F5344CB8AC3E}">
        <p14:creationId xmlns:p14="http://schemas.microsoft.com/office/powerpoint/2010/main" val="18360717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sz="1200" b="0" i="0" dirty="0">
                <a:solidFill>
                  <a:srgbClr val="000000"/>
                </a:solidFill>
                <a:effectLst/>
                <a:latin typeface="Calibri" panose="020F0502020204030204" pitchFamily="34" charset="0"/>
              </a:rPr>
              <a:t>Muy frecuentemente las personas viajan solas</a:t>
            </a:r>
            <a:br>
              <a:rPr lang="es-MX" sz="1200" b="0" i="0" dirty="0">
                <a:solidFill>
                  <a:srgbClr val="000000"/>
                </a:solidFill>
                <a:effectLst/>
                <a:latin typeface="Calibri" panose="020F0502020204030204" pitchFamily="34" charset="0"/>
              </a:rPr>
            </a:br>
            <a:r>
              <a:rPr lang="es-MX" sz="1200" b="0" i="0" dirty="0">
                <a:solidFill>
                  <a:srgbClr val="000000"/>
                </a:solidFill>
                <a:effectLst/>
                <a:latin typeface="Calibri" panose="020F0502020204030204" pitchFamily="34" charset="0"/>
              </a:rPr>
              <a:t>en sus autos. De acuerdo con datos del departamento de</a:t>
            </a:r>
            <a:br>
              <a:rPr lang="es-MX" sz="1200" b="0" i="0" dirty="0">
                <a:solidFill>
                  <a:srgbClr val="000000"/>
                </a:solidFill>
                <a:effectLst/>
                <a:latin typeface="Calibri" panose="020F0502020204030204" pitchFamily="34" charset="0"/>
              </a:rPr>
            </a:br>
            <a:r>
              <a:rPr lang="es-MX" sz="1200" b="0" i="0" dirty="0">
                <a:solidFill>
                  <a:srgbClr val="000000"/>
                </a:solidFill>
                <a:effectLst/>
                <a:latin typeface="Calibri" panose="020F0502020204030204" pitchFamily="34" charset="0"/>
              </a:rPr>
              <a:t>transporte de Estados Unidos, en 2017 el índice ocupacional promedio de los autos</a:t>
            </a:r>
            <a:br>
              <a:rPr lang="es-MX" sz="1200" b="0" i="0" dirty="0">
                <a:solidFill>
                  <a:srgbClr val="000000"/>
                </a:solidFill>
                <a:effectLst/>
                <a:latin typeface="Calibri" panose="020F0502020204030204" pitchFamily="34" charset="0"/>
              </a:rPr>
            </a:br>
            <a:r>
              <a:rPr lang="es-MX" sz="1200" b="0" i="0" dirty="0">
                <a:solidFill>
                  <a:srgbClr val="000000"/>
                </a:solidFill>
                <a:effectLst/>
                <a:latin typeface="Calibri" panose="020F0502020204030204" pitchFamily="34" charset="0"/>
              </a:rPr>
              <a:t>alrededor del país era de 1.54, cifra menor a la que se registró años anteriores. Pero</a:t>
            </a:r>
            <a:br>
              <a:rPr lang="es-MX" sz="1200" b="0" i="0" dirty="0">
                <a:solidFill>
                  <a:srgbClr val="000000"/>
                </a:solidFill>
                <a:effectLst/>
                <a:latin typeface="Calibri" panose="020F0502020204030204" pitchFamily="34" charset="0"/>
              </a:rPr>
            </a:br>
            <a:r>
              <a:rPr lang="es-MX" sz="1200" b="0" i="0" dirty="0">
                <a:solidFill>
                  <a:srgbClr val="000000"/>
                </a:solidFill>
                <a:effectLst/>
                <a:latin typeface="Calibri" panose="020F0502020204030204" pitchFamily="34" charset="0"/>
              </a:rPr>
              <a:t>Como se dijo, también es importante el momento en que los usan, lo que es aún más</a:t>
            </a:r>
            <a:br>
              <a:rPr lang="es-MX" sz="1200" b="0" i="0" dirty="0">
                <a:solidFill>
                  <a:srgbClr val="000000"/>
                </a:solidFill>
                <a:effectLst/>
                <a:latin typeface="Calibri" panose="020F0502020204030204" pitchFamily="34" charset="0"/>
              </a:rPr>
            </a:br>
            <a:r>
              <a:rPr lang="es-MX" sz="1200" b="0" i="0" dirty="0">
                <a:solidFill>
                  <a:srgbClr val="000000"/>
                </a:solidFill>
                <a:effectLst/>
                <a:latin typeface="Calibri" panose="020F0502020204030204" pitchFamily="34" charset="0"/>
              </a:rPr>
              <a:t>grave. Si consideramos el índice de ocupación de los autos de las personas que se</a:t>
            </a:r>
            <a:br>
              <a:rPr lang="es-MX" sz="1200" b="0" i="0" dirty="0">
                <a:solidFill>
                  <a:srgbClr val="000000"/>
                </a:solidFill>
                <a:effectLst/>
                <a:latin typeface="Calibri" panose="020F0502020204030204" pitchFamily="34" charset="0"/>
              </a:rPr>
            </a:br>
            <a:r>
              <a:rPr lang="es-MX" sz="1200" b="0" i="0" dirty="0">
                <a:solidFill>
                  <a:srgbClr val="000000"/>
                </a:solidFill>
                <a:effectLst/>
                <a:latin typeface="Calibri" panose="020F0502020204030204" pitchFamily="34" charset="0"/>
              </a:rPr>
              <a:t>dirigen al trabajo, periodo de tiempo relacionado con las congestiones más severas,</a:t>
            </a:r>
            <a:br>
              <a:rPr lang="es-MX" sz="1200" b="0" i="0" dirty="0">
                <a:solidFill>
                  <a:srgbClr val="000000"/>
                </a:solidFill>
                <a:effectLst/>
                <a:latin typeface="Calibri" panose="020F0502020204030204" pitchFamily="34" charset="0"/>
              </a:rPr>
            </a:br>
            <a:r>
              <a:rPr lang="es-MX" sz="1200" b="0" i="0" dirty="0">
                <a:solidFill>
                  <a:srgbClr val="000000"/>
                </a:solidFill>
                <a:effectLst/>
                <a:latin typeface="Calibri" panose="020F0502020204030204" pitchFamily="34" charset="0"/>
              </a:rPr>
              <a:t>este valor es de 1,18 trabajadores/auto </a:t>
            </a:r>
            <a:endParaRPr lang="es-AR" dirty="0"/>
          </a:p>
        </p:txBody>
      </p:sp>
      <p:sp>
        <p:nvSpPr>
          <p:cNvPr id="4" name="Marcador de número de diapositiva 3"/>
          <p:cNvSpPr>
            <a:spLocks noGrp="1"/>
          </p:cNvSpPr>
          <p:nvPr>
            <p:ph type="sldNum" sz="quarter" idx="5"/>
          </p:nvPr>
        </p:nvSpPr>
        <p:spPr/>
        <p:txBody>
          <a:bodyPr/>
          <a:lstStyle/>
          <a:p>
            <a:fld id="{CBEBE8D8-91FF-4070-993A-55CAD0DEA64C}" type="slidenum">
              <a:rPr lang="es-AR" smtClean="0"/>
              <a:t>8</a:t>
            </a:fld>
            <a:endParaRPr lang="es-AR"/>
          </a:p>
        </p:txBody>
      </p:sp>
    </p:spTree>
    <p:extLst>
      <p:ext uri="{BB962C8B-B14F-4D97-AF65-F5344CB8AC3E}">
        <p14:creationId xmlns:p14="http://schemas.microsoft.com/office/powerpoint/2010/main" val="168123976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a:t>Se calculo el </a:t>
            </a:r>
            <a:r>
              <a:rPr lang="es-AR" dirty="0" err="1"/>
              <a:t>choice</a:t>
            </a:r>
            <a:r>
              <a:rPr lang="es-AR" dirty="0"/>
              <a:t> share en dos situaciones, con los ahorros de tiempo y sin estos. E utilizo una fila por persona donde los valores de tiempo y costo de cada alternativa eran lo de los valores base</a:t>
            </a:r>
          </a:p>
          <a:p>
            <a:endParaRPr lang="es-AR" dirty="0"/>
          </a:p>
          <a:p>
            <a:pPr marL="342900" lvl="0" indent="-342900" algn="just">
              <a:lnSpc>
                <a:spcPct val="107000"/>
              </a:lnSpc>
              <a:buFont typeface="Segoe UI" panose="020B0502040204020203" pitchFamily="34" charset="0"/>
              <a:buChar char="-"/>
            </a:pPr>
            <a:r>
              <a:rPr lang="es-AR"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No se consideró únicamente los autos que ingresan en hora pico, sino el total de ellos</a:t>
            </a:r>
            <a:endParaRPr lang="es-AR" sz="1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07000"/>
              </a:lnSpc>
              <a:buFont typeface="Segoe UI" panose="020B0502040204020203" pitchFamily="34" charset="0"/>
              <a:buChar char="-"/>
            </a:pPr>
            <a:r>
              <a:rPr lang="es-AR"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Se consideró que los 348 mil autos que ingresan diariamente a la ciudad de Buenos Aires son manejados por residentes del GBA.</a:t>
            </a:r>
            <a:endParaRPr lang="es-AR" sz="1100" dirty="0">
              <a:effectLst/>
              <a:latin typeface="Calibri" panose="020F0502020204030204" pitchFamily="34" charset="0"/>
              <a:ea typeface="Calibri" panose="020F0502020204030204" pitchFamily="34" charset="0"/>
              <a:cs typeface="Arial" panose="020B0604020202020204" pitchFamily="34" charset="0"/>
            </a:endParaRPr>
          </a:p>
          <a:p>
            <a:pPr marL="342900" indent="-342900" algn="just">
              <a:lnSpc>
                <a:spcPct val="107000"/>
              </a:lnSpc>
              <a:buFont typeface="Segoe UI" panose="020B0502040204020203" pitchFamily="34" charset="0"/>
              <a:buChar char="-"/>
            </a:pPr>
            <a:r>
              <a:rPr lang="es-AR" sz="1200" dirty="0">
                <a:solidFill>
                  <a:srgbClr val="000000"/>
                </a:solidFill>
                <a:latin typeface="Calibri" panose="020F0502020204030204" pitchFamily="34" charset="0"/>
                <a:cs typeface="Calibri" panose="020F0502020204030204" pitchFamily="34" charset="0"/>
              </a:rPr>
              <a:t>Se utilizaron el total de trabajadores que ingresan a la ciudad diariamente (1.2 millones), en contraposición al de personas. </a:t>
            </a:r>
          </a:p>
          <a:p>
            <a:pPr marL="342900" indent="-342900" algn="just">
              <a:lnSpc>
                <a:spcPct val="107000"/>
              </a:lnSpc>
              <a:spcAft>
                <a:spcPts val="800"/>
              </a:spcAft>
              <a:buFont typeface="Segoe UI" panose="020B0502040204020203" pitchFamily="34" charset="0"/>
              <a:buChar char="-"/>
            </a:pPr>
            <a:r>
              <a:rPr lang="es-AR" sz="1200" dirty="0">
                <a:solidFill>
                  <a:srgbClr val="000000"/>
                </a:solidFill>
                <a:latin typeface="Calibri" panose="020F0502020204030204" pitchFamily="34" charset="0"/>
                <a:cs typeface="Calibri" panose="020F0502020204030204" pitchFamily="34" charset="0"/>
              </a:rPr>
              <a:t>Se utilizó el valor informal de 1.2 personas/vehículo, que es el que utiliza en el Ministerio de Transporte de la Ciudad de Buenos Aires </a:t>
            </a:r>
          </a:p>
          <a:p>
            <a:pPr marL="342900" indent="-342900" algn="just">
              <a:lnSpc>
                <a:spcPct val="107000"/>
              </a:lnSpc>
              <a:spcAft>
                <a:spcPts val="800"/>
              </a:spcAft>
              <a:buFont typeface="Segoe UI" panose="020B0502040204020203" pitchFamily="34" charset="0"/>
              <a:buChar char="-"/>
            </a:pPr>
            <a:r>
              <a:rPr lang="es-AR" sz="1200" dirty="0">
                <a:solidFill>
                  <a:srgbClr val="000000"/>
                </a:solidFill>
                <a:latin typeface="Calibri" panose="020F0502020204030204" pitchFamily="34" charset="0"/>
                <a:cs typeface="Calibri" panose="020F0502020204030204" pitchFamily="34" charset="0"/>
              </a:rPr>
              <a:t>Se utilizo una compensación del 40%</a:t>
            </a:r>
          </a:p>
          <a:p>
            <a:endParaRPr lang="es-AR" dirty="0"/>
          </a:p>
          <a:p>
            <a:endParaRPr lang="es-AR" dirty="0"/>
          </a:p>
        </p:txBody>
      </p:sp>
      <p:sp>
        <p:nvSpPr>
          <p:cNvPr id="4" name="Marcador de número de diapositiva 3"/>
          <p:cNvSpPr>
            <a:spLocks noGrp="1"/>
          </p:cNvSpPr>
          <p:nvPr>
            <p:ph type="sldNum" sz="quarter" idx="5"/>
          </p:nvPr>
        </p:nvSpPr>
        <p:spPr/>
        <p:txBody>
          <a:bodyPr/>
          <a:lstStyle/>
          <a:p>
            <a:fld id="{CBEBE8D8-91FF-4070-993A-55CAD0DEA64C}" type="slidenum">
              <a:rPr lang="es-AR" smtClean="0"/>
              <a:t>55</a:t>
            </a:fld>
            <a:endParaRPr lang="es-AR"/>
          </a:p>
        </p:txBody>
      </p:sp>
    </p:spTree>
    <p:extLst>
      <p:ext uri="{BB962C8B-B14F-4D97-AF65-F5344CB8AC3E}">
        <p14:creationId xmlns:p14="http://schemas.microsoft.com/office/powerpoint/2010/main" val="107301724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a:t>En este modelo se pretendió analizar además de las componentes de tiempo y costo, influencias propias de los </a:t>
            </a:r>
            <a:r>
              <a:rPr lang="es-AR" dirty="0" err="1"/>
              <a:t>indiviudo</a:t>
            </a:r>
            <a:endParaRPr lang="es-AR" dirty="0"/>
          </a:p>
          <a:p>
            <a:endParaRPr lang="es-AR" dirty="0"/>
          </a:p>
        </p:txBody>
      </p:sp>
      <p:sp>
        <p:nvSpPr>
          <p:cNvPr id="4" name="Marcador de número de diapositiva 3"/>
          <p:cNvSpPr>
            <a:spLocks noGrp="1"/>
          </p:cNvSpPr>
          <p:nvPr>
            <p:ph type="sldNum" sz="quarter" idx="5"/>
          </p:nvPr>
        </p:nvSpPr>
        <p:spPr/>
        <p:txBody>
          <a:bodyPr/>
          <a:lstStyle/>
          <a:p>
            <a:fld id="{CBEBE8D8-91FF-4070-993A-55CAD0DEA64C}" type="slidenum">
              <a:rPr lang="es-AR" smtClean="0"/>
              <a:t>56</a:t>
            </a:fld>
            <a:endParaRPr lang="es-AR"/>
          </a:p>
        </p:txBody>
      </p:sp>
    </p:spTree>
    <p:extLst>
      <p:ext uri="{BB962C8B-B14F-4D97-AF65-F5344CB8AC3E}">
        <p14:creationId xmlns:p14="http://schemas.microsoft.com/office/powerpoint/2010/main" val="45248754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CBEBE8D8-91FF-4070-993A-55CAD0DEA64C}" type="slidenum">
              <a:rPr lang="es-AR" smtClean="0"/>
              <a:t>57</a:t>
            </a:fld>
            <a:endParaRPr lang="es-AR"/>
          </a:p>
        </p:txBody>
      </p:sp>
    </p:spTree>
    <p:extLst>
      <p:ext uri="{BB962C8B-B14F-4D97-AF65-F5344CB8AC3E}">
        <p14:creationId xmlns:p14="http://schemas.microsoft.com/office/powerpoint/2010/main" val="53722151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CBEBE8D8-91FF-4070-993A-55CAD0DEA64C}" type="slidenum">
              <a:rPr lang="es-AR" smtClean="0"/>
              <a:t>58</a:t>
            </a:fld>
            <a:endParaRPr lang="es-AR"/>
          </a:p>
        </p:txBody>
      </p:sp>
    </p:spTree>
    <p:extLst>
      <p:ext uri="{BB962C8B-B14F-4D97-AF65-F5344CB8AC3E}">
        <p14:creationId xmlns:p14="http://schemas.microsoft.com/office/powerpoint/2010/main" val="217004023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CBEBE8D8-91FF-4070-993A-55CAD0DEA64C}" type="slidenum">
              <a:rPr lang="es-AR" smtClean="0"/>
              <a:t>59</a:t>
            </a:fld>
            <a:endParaRPr lang="es-AR"/>
          </a:p>
        </p:txBody>
      </p:sp>
    </p:spTree>
    <p:extLst>
      <p:ext uri="{BB962C8B-B14F-4D97-AF65-F5344CB8AC3E}">
        <p14:creationId xmlns:p14="http://schemas.microsoft.com/office/powerpoint/2010/main" val="267696764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CBEBE8D8-91FF-4070-993A-55CAD0DEA64C}" type="slidenum">
              <a:rPr lang="es-AR" smtClean="0"/>
              <a:t>60</a:t>
            </a:fld>
            <a:endParaRPr lang="es-AR"/>
          </a:p>
        </p:txBody>
      </p:sp>
    </p:spTree>
    <p:extLst>
      <p:ext uri="{BB962C8B-B14F-4D97-AF65-F5344CB8AC3E}">
        <p14:creationId xmlns:p14="http://schemas.microsoft.com/office/powerpoint/2010/main" val="327621224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CBEBE8D8-91FF-4070-993A-55CAD0DEA64C}" type="slidenum">
              <a:rPr lang="es-AR" smtClean="0"/>
              <a:t>61</a:t>
            </a:fld>
            <a:endParaRPr lang="es-AR"/>
          </a:p>
        </p:txBody>
      </p:sp>
    </p:spTree>
    <p:extLst>
      <p:ext uri="{BB962C8B-B14F-4D97-AF65-F5344CB8AC3E}">
        <p14:creationId xmlns:p14="http://schemas.microsoft.com/office/powerpoint/2010/main" val="246663069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CBEBE8D8-91FF-4070-993A-55CAD0DEA64C}" type="slidenum">
              <a:rPr lang="es-AR" smtClean="0"/>
              <a:t>62</a:t>
            </a:fld>
            <a:endParaRPr lang="es-AR"/>
          </a:p>
        </p:txBody>
      </p:sp>
    </p:spTree>
    <p:extLst>
      <p:ext uri="{BB962C8B-B14F-4D97-AF65-F5344CB8AC3E}">
        <p14:creationId xmlns:p14="http://schemas.microsoft.com/office/powerpoint/2010/main" val="68960418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a:t>Se ve por los signos de los </a:t>
            </a:r>
            <a:r>
              <a:rPr lang="es-AR" dirty="0" err="1"/>
              <a:t>coef</a:t>
            </a:r>
            <a:r>
              <a:rPr lang="es-AR" dirty="0"/>
              <a:t> que es </a:t>
            </a:r>
            <a:r>
              <a:rPr lang="es-AR" dirty="0" err="1"/>
              <a:t>concava</a:t>
            </a:r>
            <a:r>
              <a:rPr lang="es-AR" dirty="0"/>
              <a:t> hacia abajo</a:t>
            </a:r>
          </a:p>
        </p:txBody>
      </p:sp>
      <p:sp>
        <p:nvSpPr>
          <p:cNvPr id="4" name="Marcador de número de diapositiva 3"/>
          <p:cNvSpPr>
            <a:spLocks noGrp="1"/>
          </p:cNvSpPr>
          <p:nvPr>
            <p:ph type="sldNum" sz="quarter" idx="5"/>
          </p:nvPr>
        </p:nvSpPr>
        <p:spPr/>
        <p:txBody>
          <a:bodyPr/>
          <a:lstStyle/>
          <a:p>
            <a:fld id="{CBEBE8D8-91FF-4070-993A-55CAD0DEA64C}" type="slidenum">
              <a:rPr lang="es-AR" smtClean="0"/>
              <a:t>63</a:t>
            </a:fld>
            <a:endParaRPr lang="es-AR"/>
          </a:p>
        </p:txBody>
      </p:sp>
    </p:spTree>
    <p:extLst>
      <p:ext uri="{BB962C8B-B14F-4D97-AF65-F5344CB8AC3E}">
        <p14:creationId xmlns:p14="http://schemas.microsoft.com/office/powerpoint/2010/main" val="82940259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CBEBE8D8-91FF-4070-993A-55CAD0DEA64C}" type="slidenum">
              <a:rPr lang="es-AR" smtClean="0"/>
              <a:t>64</a:t>
            </a:fld>
            <a:endParaRPr lang="es-AR"/>
          </a:p>
        </p:txBody>
      </p:sp>
    </p:spTree>
    <p:extLst>
      <p:ext uri="{BB962C8B-B14F-4D97-AF65-F5344CB8AC3E}">
        <p14:creationId xmlns:p14="http://schemas.microsoft.com/office/powerpoint/2010/main" val="30394427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sz="1200" b="0" i="0" dirty="0">
                <a:solidFill>
                  <a:srgbClr val="000000"/>
                </a:solidFill>
                <a:effectLst/>
                <a:latin typeface="Calibri" panose="020F0502020204030204" pitchFamily="34" charset="0"/>
              </a:rPr>
              <a:t>Situación similar ocurre en los países de Europa Occidental, donde la tasa de ocupación del auto</a:t>
            </a:r>
            <a:br>
              <a:rPr lang="es-MX" sz="1200" b="0" i="0" dirty="0">
                <a:solidFill>
                  <a:srgbClr val="000000"/>
                </a:solidFill>
                <a:effectLst/>
                <a:latin typeface="Calibri" panose="020F0502020204030204" pitchFamily="34" charset="0"/>
              </a:rPr>
            </a:br>
            <a:r>
              <a:rPr lang="es-MX" sz="1200" b="0" i="0" dirty="0">
                <a:solidFill>
                  <a:srgbClr val="000000"/>
                </a:solidFill>
                <a:effectLst/>
                <a:latin typeface="Calibri" panose="020F0502020204030204" pitchFamily="34" charset="0"/>
              </a:rPr>
              <a:t>es en promedio de 1,6 personas por auto (</a:t>
            </a:r>
            <a:r>
              <a:rPr lang="es-MX" sz="1200" b="0" i="0" dirty="0" err="1">
                <a:solidFill>
                  <a:srgbClr val="000000"/>
                </a:solidFill>
                <a:effectLst/>
                <a:latin typeface="Calibri" panose="020F0502020204030204" pitchFamily="34" charset="0"/>
              </a:rPr>
              <a:t>European</a:t>
            </a:r>
            <a:r>
              <a:rPr lang="es-MX" sz="1200" b="0" i="0" dirty="0">
                <a:solidFill>
                  <a:srgbClr val="000000"/>
                </a:solidFill>
                <a:effectLst/>
                <a:latin typeface="Calibri" panose="020F0502020204030204" pitchFamily="34" charset="0"/>
              </a:rPr>
              <a:t> </a:t>
            </a:r>
            <a:r>
              <a:rPr lang="es-MX" sz="1200" b="0" i="0" dirty="0" err="1">
                <a:solidFill>
                  <a:srgbClr val="000000"/>
                </a:solidFill>
                <a:effectLst/>
                <a:latin typeface="Calibri" panose="020F0502020204030204" pitchFamily="34" charset="0"/>
              </a:rPr>
              <a:t>Enviroment</a:t>
            </a:r>
            <a:r>
              <a:rPr lang="es-MX" sz="1200" b="0" i="0" dirty="0">
                <a:solidFill>
                  <a:srgbClr val="000000"/>
                </a:solidFill>
                <a:effectLst/>
                <a:latin typeface="Calibri" panose="020F0502020204030204" pitchFamily="34" charset="0"/>
              </a:rPr>
              <a:t> Agency, 2006) y entre</a:t>
            </a:r>
            <a:br>
              <a:rPr lang="es-MX" sz="1200" b="0" i="0" dirty="0">
                <a:solidFill>
                  <a:srgbClr val="000000"/>
                </a:solidFill>
                <a:effectLst/>
                <a:latin typeface="Calibri" panose="020F0502020204030204" pitchFamily="34" charset="0"/>
              </a:rPr>
            </a:br>
            <a:r>
              <a:rPr lang="es-MX" sz="1200" b="0" i="0" dirty="0">
                <a:solidFill>
                  <a:srgbClr val="000000"/>
                </a:solidFill>
                <a:effectLst/>
                <a:latin typeface="Calibri" panose="020F0502020204030204" pitchFamily="34" charset="0"/>
              </a:rPr>
              <a:t>1,1 - 1,2 trabajadores por auto (IEA, 1997).</a:t>
            </a:r>
            <a:br>
              <a:rPr lang="es-MX" sz="1200" b="0" i="0" dirty="0">
                <a:solidFill>
                  <a:srgbClr val="000000"/>
                </a:solidFill>
                <a:effectLst/>
                <a:latin typeface="Calibri" panose="020F0502020204030204" pitchFamily="34" charset="0"/>
              </a:rPr>
            </a:br>
            <a:endParaRPr lang="es-AR" dirty="0"/>
          </a:p>
        </p:txBody>
      </p:sp>
      <p:sp>
        <p:nvSpPr>
          <p:cNvPr id="4" name="Marcador de número de diapositiva 3"/>
          <p:cNvSpPr>
            <a:spLocks noGrp="1"/>
          </p:cNvSpPr>
          <p:nvPr>
            <p:ph type="sldNum" sz="quarter" idx="5"/>
          </p:nvPr>
        </p:nvSpPr>
        <p:spPr/>
        <p:txBody>
          <a:bodyPr/>
          <a:lstStyle/>
          <a:p>
            <a:fld id="{CBEBE8D8-91FF-4070-993A-55CAD0DEA64C}" type="slidenum">
              <a:rPr lang="es-AR" smtClean="0"/>
              <a:t>9</a:t>
            </a:fld>
            <a:endParaRPr lang="es-AR"/>
          </a:p>
        </p:txBody>
      </p:sp>
    </p:spTree>
    <p:extLst>
      <p:ext uri="{BB962C8B-B14F-4D97-AF65-F5344CB8AC3E}">
        <p14:creationId xmlns:p14="http://schemas.microsoft.com/office/powerpoint/2010/main" val="29498624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CBEBE8D8-91FF-4070-993A-55CAD0DEA64C}" type="slidenum">
              <a:rPr lang="es-AR" smtClean="0"/>
              <a:t>65</a:t>
            </a:fld>
            <a:endParaRPr lang="es-AR"/>
          </a:p>
        </p:txBody>
      </p:sp>
    </p:spTree>
    <p:extLst>
      <p:ext uri="{BB962C8B-B14F-4D97-AF65-F5344CB8AC3E}">
        <p14:creationId xmlns:p14="http://schemas.microsoft.com/office/powerpoint/2010/main" val="99083482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CBEBE8D8-91FF-4070-993A-55CAD0DEA64C}" type="slidenum">
              <a:rPr lang="es-AR" smtClean="0"/>
              <a:t>66</a:t>
            </a:fld>
            <a:endParaRPr lang="es-AR"/>
          </a:p>
        </p:txBody>
      </p:sp>
    </p:spTree>
    <p:extLst>
      <p:ext uri="{BB962C8B-B14F-4D97-AF65-F5344CB8AC3E}">
        <p14:creationId xmlns:p14="http://schemas.microsoft.com/office/powerpoint/2010/main" val="107912542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CBEBE8D8-91FF-4070-993A-55CAD0DEA64C}" type="slidenum">
              <a:rPr lang="es-AR" smtClean="0"/>
              <a:t>67</a:t>
            </a:fld>
            <a:endParaRPr lang="es-AR"/>
          </a:p>
        </p:txBody>
      </p:sp>
    </p:spTree>
    <p:extLst>
      <p:ext uri="{BB962C8B-B14F-4D97-AF65-F5344CB8AC3E}">
        <p14:creationId xmlns:p14="http://schemas.microsoft.com/office/powerpoint/2010/main" val="288487109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CBEBE8D8-91FF-4070-993A-55CAD0DEA64C}" type="slidenum">
              <a:rPr lang="es-AR" smtClean="0"/>
              <a:t>68</a:t>
            </a:fld>
            <a:endParaRPr lang="es-AR"/>
          </a:p>
        </p:txBody>
      </p:sp>
    </p:spTree>
    <p:extLst>
      <p:ext uri="{BB962C8B-B14F-4D97-AF65-F5344CB8AC3E}">
        <p14:creationId xmlns:p14="http://schemas.microsoft.com/office/powerpoint/2010/main" val="37538842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CBEBE8D8-91FF-4070-993A-55CAD0DEA64C}" type="slidenum">
              <a:rPr lang="es-AR" smtClean="0"/>
              <a:t>69</a:t>
            </a:fld>
            <a:endParaRPr lang="es-AR"/>
          </a:p>
        </p:txBody>
      </p:sp>
    </p:spTree>
    <p:extLst>
      <p:ext uri="{BB962C8B-B14F-4D97-AF65-F5344CB8AC3E}">
        <p14:creationId xmlns:p14="http://schemas.microsoft.com/office/powerpoint/2010/main" val="63660375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CBEBE8D8-91FF-4070-993A-55CAD0DEA64C}" type="slidenum">
              <a:rPr lang="es-AR" smtClean="0"/>
              <a:t>70</a:t>
            </a:fld>
            <a:endParaRPr lang="es-AR" dirty="0"/>
          </a:p>
        </p:txBody>
      </p:sp>
    </p:spTree>
    <p:extLst>
      <p:ext uri="{BB962C8B-B14F-4D97-AF65-F5344CB8AC3E}">
        <p14:creationId xmlns:p14="http://schemas.microsoft.com/office/powerpoint/2010/main" val="33262230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CBEBE8D8-91FF-4070-993A-55CAD0DEA64C}" type="slidenum">
              <a:rPr lang="es-AR" smtClean="0"/>
              <a:t>71</a:t>
            </a:fld>
            <a:endParaRPr lang="es-AR" dirty="0"/>
          </a:p>
        </p:txBody>
      </p:sp>
    </p:spTree>
    <p:extLst>
      <p:ext uri="{BB962C8B-B14F-4D97-AF65-F5344CB8AC3E}">
        <p14:creationId xmlns:p14="http://schemas.microsoft.com/office/powerpoint/2010/main" val="307116259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CBEBE8D8-91FF-4070-993A-55CAD0DEA64C}" type="slidenum">
              <a:rPr lang="es-AR" smtClean="0"/>
              <a:t>72</a:t>
            </a:fld>
            <a:endParaRPr lang="es-AR"/>
          </a:p>
        </p:txBody>
      </p:sp>
    </p:spTree>
    <p:extLst>
      <p:ext uri="{BB962C8B-B14F-4D97-AF65-F5344CB8AC3E}">
        <p14:creationId xmlns:p14="http://schemas.microsoft.com/office/powerpoint/2010/main" val="272653593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CBEBE8D8-91FF-4070-993A-55CAD0DEA64C}" type="slidenum">
              <a:rPr lang="es-AR" smtClean="0"/>
              <a:t>73</a:t>
            </a:fld>
            <a:endParaRPr lang="es-AR"/>
          </a:p>
        </p:txBody>
      </p:sp>
    </p:spTree>
    <p:extLst>
      <p:ext uri="{BB962C8B-B14F-4D97-AF65-F5344CB8AC3E}">
        <p14:creationId xmlns:p14="http://schemas.microsoft.com/office/powerpoint/2010/main" val="174172688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CBEBE8D8-91FF-4070-993A-55CAD0DEA64C}" type="slidenum">
              <a:rPr lang="es-AR" smtClean="0"/>
              <a:t>74</a:t>
            </a:fld>
            <a:endParaRPr lang="es-AR"/>
          </a:p>
        </p:txBody>
      </p:sp>
    </p:spTree>
    <p:extLst>
      <p:ext uri="{BB962C8B-B14F-4D97-AF65-F5344CB8AC3E}">
        <p14:creationId xmlns:p14="http://schemas.microsoft.com/office/powerpoint/2010/main" val="30659264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sz="1800" b="0" i="0" dirty="0">
                <a:solidFill>
                  <a:srgbClr val="000000"/>
                </a:solidFill>
                <a:effectLst/>
                <a:latin typeface="Calibri" panose="020F0502020204030204" pitchFamily="34" charset="0"/>
              </a:rPr>
              <a:t>En el caso de Argentina, el Ministerio de Transporte de la Ciudad de Buenos</a:t>
            </a:r>
            <a:br>
              <a:rPr lang="es-MX" sz="1800" b="0" i="0" dirty="0">
                <a:solidFill>
                  <a:srgbClr val="000000"/>
                </a:solidFill>
                <a:effectLst/>
                <a:latin typeface="Calibri" panose="020F0502020204030204" pitchFamily="34" charset="0"/>
              </a:rPr>
            </a:br>
            <a:r>
              <a:rPr lang="es-MX" sz="1800" b="0" i="0" dirty="0">
                <a:solidFill>
                  <a:srgbClr val="000000"/>
                </a:solidFill>
                <a:effectLst/>
                <a:latin typeface="Calibri" panose="020F0502020204030204" pitchFamily="34" charset="0"/>
              </a:rPr>
              <a:t>Aires estima que la tasa de ocupación de personas que ingresan a la Ciudad es de 1,2</a:t>
            </a:r>
            <a:br>
              <a:rPr lang="es-MX" sz="1800" b="0" i="0" dirty="0">
                <a:solidFill>
                  <a:srgbClr val="000000"/>
                </a:solidFill>
                <a:effectLst/>
                <a:latin typeface="Calibri" panose="020F0502020204030204" pitchFamily="34" charset="0"/>
              </a:rPr>
            </a:br>
            <a:r>
              <a:rPr lang="es-MX" sz="1800" b="0" i="0" dirty="0">
                <a:solidFill>
                  <a:srgbClr val="000000"/>
                </a:solidFill>
                <a:effectLst/>
                <a:latin typeface="Calibri" panose="020F0502020204030204" pitchFamily="34" charset="0"/>
              </a:rPr>
              <a:t>personas/vehículo, siendo estos accesos, zonas de importantes congestiones de</a:t>
            </a:r>
            <a:br>
              <a:rPr lang="es-MX" sz="1800" b="0" i="0" dirty="0">
                <a:solidFill>
                  <a:srgbClr val="000000"/>
                </a:solidFill>
                <a:effectLst/>
                <a:latin typeface="Calibri" panose="020F0502020204030204" pitchFamily="34" charset="0"/>
              </a:rPr>
            </a:br>
            <a:r>
              <a:rPr lang="es-MX" sz="1800" b="0" i="0" dirty="0">
                <a:solidFill>
                  <a:srgbClr val="000000"/>
                </a:solidFill>
                <a:effectLst/>
                <a:latin typeface="Calibri" panose="020F0502020204030204" pitchFamily="34" charset="0"/>
              </a:rPr>
              <a:t>tránsito en los horarios coincidentes con el inicio y fin de la jornada laboral. </a:t>
            </a:r>
          </a:p>
          <a:p>
            <a:endParaRPr lang="es-MX" sz="1800" b="0" i="0" dirty="0">
              <a:solidFill>
                <a:srgbClr val="000000"/>
              </a:solidFill>
              <a:effectLst/>
              <a:latin typeface="Calibri" panose="020F0502020204030204" pitchFamily="34" charset="0"/>
            </a:endParaRPr>
          </a:p>
          <a:p>
            <a:r>
              <a:rPr lang="es-MX" sz="1800" b="0" i="0" dirty="0">
                <a:solidFill>
                  <a:srgbClr val="000000"/>
                </a:solidFill>
                <a:effectLst/>
                <a:latin typeface="Calibri" panose="020F0502020204030204" pitchFamily="34" charset="0"/>
              </a:rPr>
              <a:t>Con respecto a la cantidad de vehículos, el AFAC estima que desde el 2008 al 2017 la flota</a:t>
            </a:r>
            <a:br>
              <a:rPr lang="es-MX" sz="1800" b="0" i="0" dirty="0">
                <a:solidFill>
                  <a:srgbClr val="000000"/>
                </a:solidFill>
                <a:effectLst/>
                <a:latin typeface="Calibri" panose="020F0502020204030204" pitchFamily="34" charset="0"/>
              </a:rPr>
            </a:br>
            <a:r>
              <a:rPr lang="es-MX" sz="1800" b="0" i="0" dirty="0">
                <a:solidFill>
                  <a:srgbClr val="000000"/>
                </a:solidFill>
                <a:effectLst/>
                <a:latin typeface="Calibri" panose="020F0502020204030204" pitchFamily="34" charset="0"/>
              </a:rPr>
              <a:t>circulante creció un 54,3% (AFAC, 2018).</a:t>
            </a:r>
            <a:r>
              <a:rPr lang="es-MX" dirty="0"/>
              <a:t> </a:t>
            </a:r>
            <a:br>
              <a:rPr lang="es-MX" dirty="0"/>
            </a:br>
            <a:endParaRPr lang="es-AR" dirty="0"/>
          </a:p>
        </p:txBody>
      </p:sp>
      <p:sp>
        <p:nvSpPr>
          <p:cNvPr id="4" name="Marcador de número de diapositiva 3"/>
          <p:cNvSpPr>
            <a:spLocks noGrp="1"/>
          </p:cNvSpPr>
          <p:nvPr>
            <p:ph type="sldNum" sz="quarter" idx="5"/>
          </p:nvPr>
        </p:nvSpPr>
        <p:spPr/>
        <p:txBody>
          <a:bodyPr/>
          <a:lstStyle/>
          <a:p>
            <a:fld id="{CBEBE8D8-91FF-4070-993A-55CAD0DEA64C}" type="slidenum">
              <a:rPr lang="es-AR" smtClean="0"/>
              <a:t>10</a:t>
            </a:fld>
            <a:endParaRPr lang="es-AR"/>
          </a:p>
        </p:txBody>
      </p:sp>
    </p:spTree>
    <p:extLst>
      <p:ext uri="{BB962C8B-B14F-4D97-AF65-F5344CB8AC3E}">
        <p14:creationId xmlns:p14="http://schemas.microsoft.com/office/powerpoint/2010/main" val="373374281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CBEBE8D8-91FF-4070-993A-55CAD0DEA64C}" type="slidenum">
              <a:rPr lang="es-AR" smtClean="0"/>
              <a:t>75</a:t>
            </a:fld>
            <a:endParaRPr lang="es-AR"/>
          </a:p>
        </p:txBody>
      </p:sp>
    </p:spTree>
    <p:extLst>
      <p:ext uri="{BB962C8B-B14F-4D97-AF65-F5344CB8AC3E}">
        <p14:creationId xmlns:p14="http://schemas.microsoft.com/office/powerpoint/2010/main" val="313084364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CBEBE8D8-91FF-4070-993A-55CAD0DEA64C}" type="slidenum">
              <a:rPr lang="es-AR" smtClean="0"/>
              <a:t>76</a:t>
            </a:fld>
            <a:endParaRPr lang="es-AR"/>
          </a:p>
        </p:txBody>
      </p:sp>
    </p:spTree>
    <p:extLst>
      <p:ext uri="{BB962C8B-B14F-4D97-AF65-F5344CB8AC3E}">
        <p14:creationId xmlns:p14="http://schemas.microsoft.com/office/powerpoint/2010/main" val="350525089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CBEBE8D8-91FF-4070-993A-55CAD0DEA64C}" type="slidenum">
              <a:rPr lang="es-AR" smtClean="0"/>
              <a:t>77</a:t>
            </a:fld>
            <a:endParaRPr lang="es-AR"/>
          </a:p>
        </p:txBody>
      </p:sp>
    </p:spTree>
    <p:extLst>
      <p:ext uri="{BB962C8B-B14F-4D97-AF65-F5344CB8AC3E}">
        <p14:creationId xmlns:p14="http://schemas.microsoft.com/office/powerpoint/2010/main" val="6836532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sz="1800" b="0" i="0" dirty="0">
                <a:solidFill>
                  <a:srgbClr val="000000"/>
                </a:solidFill>
                <a:effectLst/>
                <a:latin typeface="Calibri" panose="020F0502020204030204" pitchFamily="34" charset="0"/>
              </a:rPr>
              <a:t>Parte de las congestiones de transito podrían alivianarse si las personas cambian su</a:t>
            </a:r>
            <a:br>
              <a:rPr lang="es-MX" sz="1800" b="0" i="0" dirty="0">
                <a:solidFill>
                  <a:srgbClr val="000000"/>
                </a:solidFill>
                <a:effectLst/>
                <a:latin typeface="Calibri" panose="020F0502020204030204" pitchFamily="34" charset="0"/>
              </a:rPr>
            </a:br>
            <a:r>
              <a:rPr lang="es-MX" sz="1800" b="0" i="0" dirty="0">
                <a:solidFill>
                  <a:srgbClr val="000000"/>
                </a:solidFill>
                <a:effectLst/>
                <a:latin typeface="Calibri" panose="020F0502020204030204" pitchFamily="34" charset="0"/>
              </a:rPr>
              <a:t>comportamiento, tal vez, si en lugar de transportarse individualmente en su auto se</a:t>
            </a:r>
            <a:br>
              <a:rPr lang="es-MX" sz="1800" b="0" i="0" dirty="0">
                <a:solidFill>
                  <a:srgbClr val="000000"/>
                </a:solidFill>
                <a:effectLst/>
                <a:latin typeface="Calibri" panose="020F0502020204030204" pitchFamily="34" charset="0"/>
              </a:rPr>
            </a:br>
            <a:r>
              <a:rPr lang="es-MX" sz="1800" b="0" i="0" dirty="0">
                <a:solidFill>
                  <a:srgbClr val="000000"/>
                </a:solidFill>
                <a:effectLst/>
                <a:latin typeface="Calibri" panose="020F0502020204030204" pitchFamily="34" charset="0"/>
              </a:rPr>
              <a:t>juntaran varias de ellas en un mismo auto </a:t>
            </a:r>
          </a:p>
          <a:p>
            <a:r>
              <a:rPr lang="es-MX" sz="1800" b="0" i="0" dirty="0">
                <a:solidFill>
                  <a:srgbClr val="000000"/>
                </a:solidFill>
                <a:effectLst/>
                <a:latin typeface="Calibri" panose="020F0502020204030204" pitchFamily="34" charset="0"/>
              </a:rPr>
              <a:t> </a:t>
            </a:r>
          </a:p>
          <a:p>
            <a:r>
              <a:rPr lang="es-MX" sz="1800" b="0" i="0" dirty="0">
                <a:solidFill>
                  <a:srgbClr val="000000"/>
                </a:solidFill>
                <a:effectLst/>
                <a:latin typeface="Calibri" panose="020F0502020204030204" pitchFamily="34" charset="0"/>
              </a:rPr>
              <a:t>Esta idea de agrupar varias personas en un mismo transporte, reduciendo así la cantidad de</a:t>
            </a:r>
            <a:br>
              <a:rPr lang="es-MX" sz="1800" b="0" i="0" dirty="0">
                <a:solidFill>
                  <a:srgbClr val="000000"/>
                </a:solidFill>
                <a:effectLst/>
                <a:latin typeface="Calibri" panose="020F0502020204030204" pitchFamily="34" charset="0"/>
              </a:rPr>
            </a:br>
            <a:r>
              <a:rPr lang="es-MX" sz="1800" b="0" i="0" dirty="0">
                <a:solidFill>
                  <a:srgbClr val="000000"/>
                </a:solidFill>
                <a:effectLst/>
                <a:latin typeface="Calibri" panose="020F0502020204030204" pitchFamily="34" charset="0"/>
              </a:rPr>
              <a:t>conductores y por ende vehículos existe desde hace décadas, se la conoce como </a:t>
            </a:r>
            <a:r>
              <a:rPr lang="es-MX" sz="1800" b="0" i="1" dirty="0" err="1">
                <a:solidFill>
                  <a:srgbClr val="000000"/>
                </a:solidFill>
                <a:effectLst/>
                <a:latin typeface="Calibri-Italic"/>
              </a:rPr>
              <a:t>carpooling</a:t>
            </a:r>
            <a:r>
              <a:rPr lang="es-MX" dirty="0"/>
              <a:t> </a:t>
            </a:r>
          </a:p>
          <a:p>
            <a:endParaRPr lang="es-MX" dirty="0"/>
          </a:p>
          <a:p>
            <a:r>
              <a:rPr lang="es-MX" dirty="0"/>
              <a:t>Hablar de la crisis energética de EEUU  (1973 y 1974) CP 20%, en 2019 8%</a:t>
            </a:r>
            <a:br>
              <a:rPr lang="es-MX" dirty="0"/>
            </a:br>
            <a:endParaRPr lang="es-AR" dirty="0"/>
          </a:p>
        </p:txBody>
      </p:sp>
      <p:sp>
        <p:nvSpPr>
          <p:cNvPr id="4" name="Marcador de número de diapositiva 3"/>
          <p:cNvSpPr>
            <a:spLocks noGrp="1"/>
          </p:cNvSpPr>
          <p:nvPr>
            <p:ph type="sldNum" sz="quarter" idx="5"/>
          </p:nvPr>
        </p:nvSpPr>
        <p:spPr/>
        <p:txBody>
          <a:bodyPr/>
          <a:lstStyle/>
          <a:p>
            <a:fld id="{CBEBE8D8-91FF-4070-993A-55CAD0DEA64C}" type="slidenum">
              <a:rPr lang="es-AR" smtClean="0"/>
              <a:t>11</a:t>
            </a:fld>
            <a:endParaRPr lang="es-AR"/>
          </a:p>
        </p:txBody>
      </p:sp>
    </p:spTree>
    <p:extLst>
      <p:ext uri="{BB962C8B-B14F-4D97-AF65-F5344CB8AC3E}">
        <p14:creationId xmlns:p14="http://schemas.microsoft.com/office/powerpoint/2010/main" val="21512800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sz="1800" b="0" i="0" dirty="0">
                <a:solidFill>
                  <a:srgbClr val="000000"/>
                </a:solidFill>
                <a:effectLst/>
                <a:latin typeface="Calibri" panose="020F0502020204030204" pitchFamily="34" charset="0"/>
              </a:rPr>
              <a:t>El </a:t>
            </a:r>
            <a:r>
              <a:rPr lang="es-MX" sz="1800" b="0" i="0" dirty="0" err="1">
                <a:solidFill>
                  <a:srgbClr val="000000"/>
                </a:solidFill>
                <a:effectLst/>
                <a:latin typeface="Calibri" panose="020F0502020204030204" pitchFamily="34" charset="0"/>
              </a:rPr>
              <a:t>carpooling</a:t>
            </a:r>
            <a:r>
              <a:rPr lang="es-MX" sz="1800" b="0" i="0" dirty="0">
                <a:solidFill>
                  <a:srgbClr val="000000"/>
                </a:solidFill>
                <a:effectLst/>
                <a:latin typeface="Calibri" panose="020F0502020204030204" pitchFamily="34" charset="0"/>
              </a:rPr>
              <a:t>, a modo de definición, puede entenderse como un acuerdo</a:t>
            </a:r>
            <a:br>
              <a:rPr lang="es-MX" sz="1800" b="0" i="0" dirty="0">
                <a:solidFill>
                  <a:srgbClr val="000000"/>
                </a:solidFill>
                <a:effectLst/>
                <a:latin typeface="Calibri" panose="020F0502020204030204" pitchFamily="34" charset="0"/>
              </a:rPr>
            </a:br>
            <a:r>
              <a:rPr lang="es-MX" sz="1800" b="0" i="0" dirty="0">
                <a:solidFill>
                  <a:srgbClr val="000000"/>
                </a:solidFill>
                <a:effectLst/>
                <a:latin typeface="Calibri" panose="020F0502020204030204" pitchFamily="34" charset="0"/>
              </a:rPr>
              <a:t>informal entre un grupo de personas para compartir un auto privado en un trayecto,</a:t>
            </a:r>
            <a:br>
              <a:rPr lang="es-MX" sz="1800" b="0" i="0" dirty="0">
                <a:solidFill>
                  <a:srgbClr val="000000"/>
                </a:solidFill>
                <a:effectLst/>
                <a:latin typeface="Calibri" panose="020F0502020204030204" pitchFamily="34" charset="0"/>
              </a:rPr>
            </a:br>
            <a:r>
              <a:rPr lang="es-MX" sz="1800" b="0" i="0" dirty="0">
                <a:solidFill>
                  <a:srgbClr val="000000"/>
                </a:solidFill>
                <a:effectLst/>
                <a:latin typeface="Calibri" panose="020F0502020204030204" pitchFamily="34" charset="0"/>
              </a:rPr>
              <a:t>siendo un acuerdo por un viaje único, como diario o semanalmente. Hay muchas variantes, depende si las personas cambian, quien lo acuerda, si el </a:t>
            </a:r>
            <a:r>
              <a:rPr lang="es-MX" sz="1800" b="0" i="0" dirty="0" err="1">
                <a:solidFill>
                  <a:srgbClr val="000000"/>
                </a:solidFill>
                <a:effectLst/>
                <a:latin typeface="Calibri" panose="020F0502020204030204" pitchFamily="34" charset="0"/>
              </a:rPr>
              <a:t>pasasjero</a:t>
            </a:r>
            <a:r>
              <a:rPr lang="es-MX" sz="1800" b="0" i="0" dirty="0">
                <a:solidFill>
                  <a:srgbClr val="000000"/>
                </a:solidFill>
                <a:effectLst/>
                <a:latin typeface="Calibri" panose="020F0502020204030204" pitchFamily="34" charset="0"/>
              </a:rPr>
              <a:t> va a hasta una locación o lo pasan a buscar, etc. </a:t>
            </a:r>
          </a:p>
          <a:p>
            <a:endParaRPr lang="es-MX" sz="1800" b="0" i="0" dirty="0">
              <a:solidFill>
                <a:srgbClr val="000000"/>
              </a:solidFill>
              <a:effectLst/>
              <a:latin typeface="Calibri" panose="020F0502020204030204" pitchFamily="34" charset="0"/>
            </a:endParaRPr>
          </a:p>
          <a:p>
            <a:r>
              <a:rPr lang="es-MX" sz="1800" b="0" i="0" dirty="0">
                <a:solidFill>
                  <a:srgbClr val="000000"/>
                </a:solidFill>
                <a:effectLst/>
                <a:latin typeface="Calibri" panose="020F0502020204030204" pitchFamily="34" charset="0"/>
              </a:rPr>
              <a:t>Pero en </a:t>
            </a:r>
            <a:r>
              <a:rPr lang="es-MX" sz="1800" b="0" i="0" dirty="0" err="1">
                <a:solidFill>
                  <a:srgbClr val="000000"/>
                </a:solidFill>
                <a:effectLst/>
                <a:latin typeface="Calibri" panose="020F0502020204030204" pitchFamily="34" charset="0"/>
              </a:rPr>
              <a:t>comun</a:t>
            </a:r>
            <a:r>
              <a:rPr lang="es-MX" sz="1800" b="0" i="0" dirty="0">
                <a:solidFill>
                  <a:srgbClr val="000000"/>
                </a:solidFill>
                <a:effectLst/>
                <a:latin typeface="Calibri" panose="020F0502020204030204" pitchFamily="34" charset="0"/>
              </a:rPr>
              <a:t>,, ara la formación de ellos es necesario encontrar personas con horarios y rutas</a:t>
            </a:r>
            <a:br>
              <a:rPr lang="es-MX" sz="1800" b="0" i="0" dirty="0">
                <a:solidFill>
                  <a:srgbClr val="000000"/>
                </a:solidFill>
                <a:effectLst/>
                <a:latin typeface="Calibri" panose="020F0502020204030204" pitchFamily="34" charset="0"/>
              </a:rPr>
            </a:br>
            <a:r>
              <a:rPr lang="es-MX" sz="1800" b="0" i="0" dirty="0">
                <a:solidFill>
                  <a:srgbClr val="000000"/>
                </a:solidFill>
                <a:effectLst/>
                <a:latin typeface="Calibri" panose="020F0502020204030204" pitchFamily="34" charset="0"/>
              </a:rPr>
              <a:t>coincidentes</a:t>
            </a:r>
            <a:br>
              <a:rPr lang="es-MX" dirty="0"/>
            </a:br>
            <a:endParaRPr lang="es-AR" dirty="0"/>
          </a:p>
        </p:txBody>
      </p:sp>
      <p:sp>
        <p:nvSpPr>
          <p:cNvPr id="4" name="Marcador de número de diapositiva 3"/>
          <p:cNvSpPr>
            <a:spLocks noGrp="1"/>
          </p:cNvSpPr>
          <p:nvPr>
            <p:ph type="sldNum" sz="quarter" idx="5"/>
          </p:nvPr>
        </p:nvSpPr>
        <p:spPr/>
        <p:txBody>
          <a:bodyPr/>
          <a:lstStyle/>
          <a:p>
            <a:fld id="{CBEBE8D8-91FF-4070-993A-55CAD0DEA64C}" type="slidenum">
              <a:rPr lang="es-AR" smtClean="0"/>
              <a:t>12</a:t>
            </a:fld>
            <a:endParaRPr lang="es-AR"/>
          </a:p>
        </p:txBody>
      </p:sp>
    </p:spTree>
    <p:extLst>
      <p:ext uri="{BB962C8B-B14F-4D97-AF65-F5344CB8AC3E}">
        <p14:creationId xmlns:p14="http://schemas.microsoft.com/office/powerpoint/2010/main" val="7079324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0C095A-9BE3-4C42-84C7-098D132C7E98}"/>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AR"/>
          </a:p>
        </p:txBody>
      </p:sp>
      <p:sp>
        <p:nvSpPr>
          <p:cNvPr id="3" name="Subtítulo 2">
            <a:extLst>
              <a:ext uri="{FF2B5EF4-FFF2-40B4-BE49-F238E27FC236}">
                <a16:creationId xmlns:a16="http://schemas.microsoft.com/office/drawing/2014/main" id="{A4F2920E-BE59-46AC-8E03-24D64C29C3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AR"/>
          </a:p>
        </p:txBody>
      </p:sp>
      <p:sp>
        <p:nvSpPr>
          <p:cNvPr id="4" name="Marcador de fecha 3">
            <a:extLst>
              <a:ext uri="{FF2B5EF4-FFF2-40B4-BE49-F238E27FC236}">
                <a16:creationId xmlns:a16="http://schemas.microsoft.com/office/drawing/2014/main" id="{B4BB500E-F231-41CE-B86A-D0A625C8A2C6}"/>
              </a:ext>
            </a:extLst>
          </p:cNvPr>
          <p:cNvSpPr>
            <a:spLocks noGrp="1"/>
          </p:cNvSpPr>
          <p:nvPr>
            <p:ph type="dt" sz="half" idx="10"/>
          </p:nvPr>
        </p:nvSpPr>
        <p:spPr/>
        <p:txBody>
          <a:bodyPr/>
          <a:lstStyle/>
          <a:p>
            <a:fld id="{46F2AB7F-2F2D-403D-B595-B4AE1DC6A422}" type="datetimeFigureOut">
              <a:rPr lang="es-AR" smtClean="0"/>
              <a:t>14/5/2021</a:t>
            </a:fld>
            <a:endParaRPr lang="es-AR"/>
          </a:p>
        </p:txBody>
      </p:sp>
      <p:sp>
        <p:nvSpPr>
          <p:cNvPr id="5" name="Marcador de pie de página 4">
            <a:extLst>
              <a:ext uri="{FF2B5EF4-FFF2-40B4-BE49-F238E27FC236}">
                <a16:creationId xmlns:a16="http://schemas.microsoft.com/office/drawing/2014/main" id="{178A003F-8423-4CA9-A267-5E8F939401BD}"/>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29C9B538-43CB-4029-964F-0F610FA88917}"/>
              </a:ext>
            </a:extLst>
          </p:cNvPr>
          <p:cNvSpPr>
            <a:spLocks noGrp="1"/>
          </p:cNvSpPr>
          <p:nvPr>
            <p:ph type="sldNum" sz="quarter" idx="12"/>
          </p:nvPr>
        </p:nvSpPr>
        <p:spPr/>
        <p:txBody>
          <a:bodyPr/>
          <a:lstStyle/>
          <a:p>
            <a:fld id="{457E8A56-B5CB-4978-AD91-FDC75BDAA85F}" type="slidenum">
              <a:rPr lang="es-AR" smtClean="0"/>
              <a:t>‹Nº›</a:t>
            </a:fld>
            <a:endParaRPr lang="es-AR"/>
          </a:p>
        </p:txBody>
      </p:sp>
    </p:spTree>
    <p:extLst>
      <p:ext uri="{BB962C8B-B14F-4D97-AF65-F5344CB8AC3E}">
        <p14:creationId xmlns:p14="http://schemas.microsoft.com/office/powerpoint/2010/main" val="1889549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AEB80D-6606-44AB-B626-A3B1C25FE686}"/>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52D2113F-1B8D-4311-81FF-C514047E6B57}"/>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C4EA0280-E19D-4F3A-A61C-535588A05250}"/>
              </a:ext>
            </a:extLst>
          </p:cNvPr>
          <p:cNvSpPr>
            <a:spLocks noGrp="1"/>
          </p:cNvSpPr>
          <p:nvPr>
            <p:ph type="dt" sz="half" idx="10"/>
          </p:nvPr>
        </p:nvSpPr>
        <p:spPr/>
        <p:txBody>
          <a:bodyPr/>
          <a:lstStyle/>
          <a:p>
            <a:fld id="{46F2AB7F-2F2D-403D-B595-B4AE1DC6A422}" type="datetimeFigureOut">
              <a:rPr lang="es-AR" smtClean="0"/>
              <a:t>14/5/2021</a:t>
            </a:fld>
            <a:endParaRPr lang="es-AR"/>
          </a:p>
        </p:txBody>
      </p:sp>
      <p:sp>
        <p:nvSpPr>
          <p:cNvPr id="5" name="Marcador de pie de página 4">
            <a:extLst>
              <a:ext uri="{FF2B5EF4-FFF2-40B4-BE49-F238E27FC236}">
                <a16:creationId xmlns:a16="http://schemas.microsoft.com/office/drawing/2014/main" id="{ACF7C793-3A24-4D22-9323-84AED2A3976F}"/>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B4B4FCB5-EADE-4E05-BEFC-4FA1310BF908}"/>
              </a:ext>
            </a:extLst>
          </p:cNvPr>
          <p:cNvSpPr>
            <a:spLocks noGrp="1"/>
          </p:cNvSpPr>
          <p:nvPr>
            <p:ph type="sldNum" sz="quarter" idx="12"/>
          </p:nvPr>
        </p:nvSpPr>
        <p:spPr/>
        <p:txBody>
          <a:bodyPr/>
          <a:lstStyle/>
          <a:p>
            <a:fld id="{457E8A56-B5CB-4978-AD91-FDC75BDAA85F}" type="slidenum">
              <a:rPr lang="es-AR" smtClean="0"/>
              <a:t>‹Nº›</a:t>
            </a:fld>
            <a:endParaRPr lang="es-AR"/>
          </a:p>
        </p:txBody>
      </p:sp>
    </p:spTree>
    <p:extLst>
      <p:ext uri="{BB962C8B-B14F-4D97-AF65-F5344CB8AC3E}">
        <p14:creationId xmlns:p14="http://schemas.microsoft.com/office/powerpoint/2010/main" val="3462878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869FD1D-B658-4465-877A-1A84E68FFF7B}"/>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FE4829A6-0CFE-4663-A4D3-1D801C64A060}"/>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B5F4AA06-9152-459B-BB43-4739B57A99C1}"/>
              </a:ext>
            </a:extLst>
          </p:cNvPr>
          <p:cNvSpPr>
            <a:spLocks noGrp="1"/>
          </p:cNvSpPr>
          <p:nvPr>
            <p:ph type="dt" sz="half" idx="10"/>
          </p:nvPr>
        </p:nvSpPr>
        <p:spPr/>
        <p:txBody>
          <a:bodyPr/>
          <a:lstStyle/>
          <a:p>
            <a:fld id="{46F2AB7F-2F2D-403D-B595-B4AE1DC6A422}" type="datetimeFigureOut">
              <a:rPr lang="es-AR" smtClean="0"/>
              <a:t>14/5/2021</a:t>
            </a:fld>
            <a:endParaRPr lang="es-AR"/>
          </a:p>
        </p:txBody>
      </p:sp>
      <p:sp>
        <p:nvSpPr>
          <p:cNvPr id="5" name="Marcador de pie de página 4">
            <a:extLst>
              <a:ext uri="{FF2B5EF4-FFF2-40B4-BE49-F238E27FC236}">
                <a16:creationId xmlns:a16="http://schemas.microsoft.com/office/drawing/2014/main" id="{FB5CAB91-DCE0-4099-9CBF-A9897B1D78E8}"/>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2FF72DA0-C60D-4E76-B4DC-9EAE26762AFB}"/>
              </a:ext>
            </a:extLst>
          </p:cNvPr>
          <p:cNvSpPr>
            <a:spLocks noGrp="1"/>
          </p:cNvSpPr>
          <p:nvPr>
            <p:ph type="sldNum" sz="quarter" idx="12"/>
          </p:nvPr>
        </p:nvSpPr>
        <p:spPr/>
        <p:txBody>
          <a:bodyPr/>
          <a:lstStyle/>
          <a:p>
            <a:fld id="{457E8A56-B5CB-4978-AD91-FDC75BDAA85F}" type="slidenum">
              <a:rPr lang="es-AR" smtClean="0"/>
              <a:t>‹Nº›</a:t>
            </a:fld>
            <a:endParaRPr lang="es-AR"/>
          </a:p>
        </p:txBody>
      </p:sp>
    </p:spTree>
    <p:extLst>
      <p:ext uri="{BB962C8B-B14F-4D97-AF65-F5344CB8AC3E}">
        <p14:creationId xmlns:p14="http://schemas.microsoft.com/office/powerpoint/2010/main" val="501140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099657-BE66-4DD8-B881-FF7F8021DA98}"/>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C7FF5CBA-E322-4AE5-8F43-567F45CCBE73}"/>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87135158-6AA3-4F63-8F1B-E10B6AA999B6}"/>
              </a:ext>
            </a:extLst>
          </p:cNvPr>
          <p:cNvSpPr>
            <a:spLocks noGrp="1"/>
          </p:cNvSpPr>
          <p:nvPr>
            <p:ph type="dt" sz="half" idx="10"/>
          </p:nvPr>
        </p:nvSpPr>
        <p:spPr/>
        <p:txBody>
          <a:bodyPr/>
          <a:lstStyle/>
          <a:p>
            <a:fld id="{46F2AB7F-2F2D-403D-B595-B4AE1DC6A422}" type="datetimeFigureOut">
              <a:rPr lang="es-AR" smtClean="0"/>
              <a:t>14/5/2021</a:t>
            </a:fld>
            <a:endParaRPr lang="es-AR"/>
          </a:p>
        </p:txBody>
      </p:sp>
      <p:sp>
        <p:nvSpPr>
          <p:cNvPr id="5" name="Marcador de pie de página 4">
            <a:extLst>
              <a:ext uri="{FF2B5EF4-FFF2-40B4-BE49-F238E27FC236}">
                <a16:creationId xmlns:a16="http://schemas.microsoft.com/office/drawing/2014/main" id="{88A78FE3-7523-44E7-90F8-E30BDC19B7D7}"/>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081B15B0-1F66-437A-B767-41894076FD7B}"/>
              </a:ext>
            </a:extLst>
          </p:cNvPr>
          <p:cNvSpPr>
            <a:spLocks noGrp="1"/>
          </p:cNvSpPr>
          <p:nvPr>
            <p:ph type="sldNum" sz="quarter" idx="12"/>
          </p:nvPr>
        </p:nvSpPr>
        <p:spPr/>
        <p:txBody>
          <a:bodyPr/>
          <a:lstStyle/>
          <a:p>
            <a:fld id="{457E8A56-B5CB-4978-AD91-FDC75BDAA85F}" type="slidenum">
              <a:rPr lang="es-AR" smtClean="0"/>
              <a:t>‹Nº›</a:t>
            </a:fld>
            <a:endParaRPr lang="es-AR"/>
          </a:p>
        </p:txBody>
      </p:sp>
    </p:spTree>
    <p:extLst>
      <p:ext uri="{BB962C8B-B14F-4D97-AF65-F5344CB8AC3E}">
        <p14:creationId xmlns:p14="http://schemas.microsoft.com/office/powerpoint/2010/main" val="730949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FA4940-B42C-4DAF-B6EB-AB5AE840D27D}"/>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F254DFDD-EA3A-46FC-B2D5-0CAE80258B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AA988756-1FFB-4EDF-B64B-93C1EE7EE905}"/>
              </a:ext>
            </a:extLst>
          </p:cNvPr>
          <p:cNvSpPr>
            <a:spLocks noGrp="1"/>
          </p:cNvSpPr>
          <p:nvPr>
            <p:ph type="dt" sz="half" idx="10"/>
          </p:nvPr>
        </p:nvSpPr>
        <p:spPr/>
        <p:txBody>
          <a:bodyPr/>
          <a:lstStyle/>
          <a:p>
            <a:fld id="{46F2AB7F-2F2D-403D-B595-B4AE1DC6A422}" type="datetimeFigureOut">
              <a:rPr lang="es-AR" smtClean="0"/>
              <a:t>14/5/2021</a:t>
            </a:fld>
            <a:endParaRPr lang="es-AR"/>
          </a:p>
        </p:txBody>
      </p:sp>
      <p:sp>
        <p:nvSpPr>
          <p:cNvPr id="5" name="Marcador de pie de página 4">
            <a:extLst>
              <a:ext uri="{FF2B5EF4-FFF2-40B4-BE49-F238E27FC236}">
                <a16:creationId xmlns:a16="http://schemas.microsoft.com/office/drawing/2014/main" id="{6D385103-E70A-458F-ABD0-8BA976127654}"/>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B3EF8A43-9191-48D6-AE9F-9AFCF2545157}"/>
              </a:ext>
            </a:extLst>
          </p:cNvPr>
          <p:cNvSpPr>
            <a:spLocks noGrp="1"/>
          </p:cNvSpPr>
          <p:nvPr>
            <p:ph type="sldNum" sz="quarter" idx="12"/>
          </p:nvPr>
        </p:nvSpPr>
        <p:spPr/>
        <p:txBody>
          <a:bodyPr/>
          <a:lstStyle/>
          <a:p>
            <a:fld id="{457E8A56-B5CB-4978-AD91-FDC75BDAA85F}" type="slidenum">
              <a:rPr lang="es-AR" smtClean="0"/>
              <a:t>‹Nº›</a:t>
            </a:fld>
            <a:endParaRPr lang="es-AR"/>
          </a:p>
        </p:txBody>
      </p:sp>
    </p:spTree>
    <p:extLst>
      <p:ext uri="{BB962C8B-B14F-4D97-AF65-F5344CB8AC3E}">
        <p14:creationId xmlns:p14="http://schemas.microsoft.com/office/powerpoint/2010/main" val="272863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B1A42F-1597-4B21-9896-02BDAF48DF4C}"/>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10AE27E4-124E-4F78-9D52-AD08CF8C7FB6}"/>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contenido 3">
            <a:extLst>
              <a:ext uri="{FF2B5EF4-FFF2-40B4-BE49-F238E27FC236}">
                <a16:creationId xmlns:a16="http://schemas.microsoft.com/office/drawing/2014/main" id="{5A9BE3BB-3749-4154-BDD3-F5F1BDF294EF}"/>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fecha 4">
            <a:extLst>
              <a:ext uri="{FF2B5EF4-FFF2-40B4-BE49-F238E27FC236}">
                <a16:creationId xmlns:a16="http://schemas.microsoft.com/office/drawing/2014/main" id="{7A77DD77-246A-4500-90BD-5E170CEC38CA}"/>
              </a:ext>
            </a:extLst>
          </p:cNvPr>
          <p:cNvSpPr>
            <a:spLocks noGrp="1"/>
          </p:cNvSpPr>
          <p:nvPr>
            <p:ph type="dt" sz="half" idx="10"/>
          </p:nvPr>
        </p:nvSpPr>
        <p:spPr/>
        <p:txBody>
          <a:bodyPr/>
          <a:lstStyle/>
          <a:p>
            <a:fld id="{46F2AB7F-2F2D-403D-B595-B4AE1DC6A422}" type="datetimeFigureOut">
              <a:rPr lang="es-AR" smtClean="0"/>
              <a:t>14/5/2021</a:t>
            </a:fld>
            <a:endParaRPr lang="es-AR"/>
          </a:p>
        </p:txBody>
      </p:sp>
      <p:sp>
        <p:nvSpPr>
          <p:cNvPr id="6" name="Marcador de pie de página 5">
            <a:extLst>
              <a:ext uri="{FF2B5EF4-FFF2-40B4-BE49-F238E27FC236}">
                <a16:creationId xmlns:a16="http://schemas.microsoft.com/office/drawing/2014/main" id="{BAC65211-EFC9-45DD-8DE8-333ADF27D129}"/>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4C6DE8F2-53B0-46EB-BCFA-28AE7FF3A402}"/>
              </a:ext>
            </a:extLst>
          </p:cNvPr>
          <p:cNvSpPr>
            <a:spLocks noGrp="1"/>
          </p:cNvSpPr>
          <p:nvPr>
            <p:ph type="sldNum" sz="quarter" idx="12"/>
          </p:nvPr>
        </p:nvSpPr>
        <p:spPr/>
        <p:txBody>
          <a:bodyPr/>
          <a:lstStyle/>
          <a:p>
            <a:fld id="{457E8A56-B5CB-4978-AD91-FDC75BDAA85F}" type="slidenum">
              <a:rPr lang="es-AR" smtClean="0"/>
              <a:t>‹Nº›</a:t>
            </a:fld>
            <a:endParaRPr lang="es-AR"/>
          </a:p>
        </p:txBody>
      </p:sp>
    </p:spTree>
    <p:extLst>
      <p:ext uri="{BB962C8B-B14F-4D97-AF65-F5344CB8AC3E}">
        <p14:creationId xmlns:p14="http://schemas.microsoft.com/office/powerpoint/2010/main" val="2266446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EE1409-4457-49C7-9771-AC06575F2E5D}"/>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1BFAE742-88B6-44D7-8A02-75FBE9B738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B125772C-5D93-404F-B0B0-752500743639}"/>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texto 4">
            <a:extLst>
              <a:ext uri="{FF2B5EF4-FFF2-40B4-BE49-F238E27FC236}">
                <a16:creationId xmlns:a16="http://schemas.microsoft.com/office/drawing/2014/main" id="{2BA709CF-9004-488E-8016-CB4D90BF73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3F8C2ECC-8988-4789-99E1-3606B03D60ED}"/>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Marcador de fecha 6">
            <a:extLst>
              <a:ext uri="{FF2B5EF4-FFF2-40B4-BE49-F238E27FC236}">
                <a16:creationId xmlns:a16="http://schemas.microsoft.com/office/drawing/2014/main" id="{18E349E0-2D81-4CE8-9266-529EC48B1045}"/>
              </a:ext>
            </a:extLst>
          </p:cNvPr>
          <p:cNvSpPr>
            <a:spLocks noGrp="1"/>
          </p:cNvSpPr>
          <p:nvPr>
            <p:ph type="dt" sz="half" idx="10"/>
          </p:nvPr>
        </p:nvSpPr>
        <p:spPr/>
        <p:txBody>
          <a:bodyPr/>
          <a:lstStyle/>
          <a:p>
            <a:fld id="{46F2AB7F-2F2D-403D-B595-B4AE1DC6A422}" type="datetimeFigureOut">
              <a:rPr lang="es-AR" smtClean="0"/>
              <a:t>14/5/2021</a:t>
            </a:fld>
            <a:endParaRPr lang="es-AR"/>
          </a:p>
        </p:txBody>
      </p:sp>
      <p:sp>
        <p:nvSpPr>
          <p:cNvPr id="8" name="Marcador de pie de página 7">
            <a:extLst>
              <a:ext uri="{FF2B5EF4-FFF2-40B4-BE49-F238E27FC236}">
                <a16:creationId xmlns:a16="http://schemas.microsoft.com/office/drawing/2014/main" id="{767DA96D-CB29-4BE9-A9BC-69D566B8F0EE}"/>
              </a:ext>
            </a:extLst>
          </p:cNvPr>
          <p:cNvSpPr>
            <a:spLocks noGrp="1"/>
          </p:cNvSpPr>
          <p:nvPr>
            <p:ph type="ftr" sz="quarter" idx="11"/>
          </p:nvPr>
        </p:nvSpPr>
        <p:spPr/>
        <p:txBody>
          <a:bodyPr/>
          <a:lstStyle/>
          <a:p>
            <a:endParaRPr lang="es-AR"/>
          </a:p>
        </p:txBody>
      </p:sp>
      <p:sp>
        <p:nvSpPr>
          <p:cNvPr id="9" name="Marcador de número de diapositiva 8">
            <a:extLst>
              <a:ext uri="{FF2B5EF4-FFF2-40B4-BE49-F238E27FC236}">
                <a16:creationId xmlns:a16="http://schemas.microsoft.com/office/drawing/2014/main" id="{B03C816A-98AE-4F4E-97A2-C1462A5B3290}"/>
              </a:ext>
            </a:extLst>
          </p:cNvPr>
          <p:cNvSpPr>
            <a:spLocks noGrp="1"/>
          </p:cNvSpPr>
          <p:nvPr>
            <p:ph type="sldNum" sz="quarter" idx="12"/>
          </p:nvPr>
        </p:nvSpPr>
        <p:spPr/>
        <p:txBody>
          <a:bodyPr/>
          <a:lstStyle/>
          <a:p>
            <a:fld id="{457E8A56-B5CB-4978-AD91-FDC75BDAA85F}" type="slidenum">
              <a:rPr lang="es-AR" smtClean="0"/>
              <a:t>‹Nº›</a:t>
            </a:fld>
            <a:endParaRPr lang="es-AR"/>
          </a:p>
        </p:txBody>
      </p:sp>
    </p:spTree>
    <p:extLst>
      <p:ext uri="{BB962C8B-B14F-4D97-AF65-F5344CB8AC3E}">
        <p14:creationId xmlns:p14="http://schemas.microsoft.com/office/powerpoint/2010/main" val="1507860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441D7C-42C3-47B3-83A0-74B05C5EEE95}"/>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fecha 2">
            <a:extLst>
              <a:ext uri="{FF2B5EF4-FFF2-40B4-BE49-F238E27FC236}">
                <a16:creationId xmlns:a16="http://schemas.microsoft.com/office/drawing/2014/main" id="{5D2A4D0B-DE1F-496B-AEDD-EEB961F37683}"/>
              </a:ext>
            </a:extLst>
          </p:cNvPr>
          <p:cNvSpPr>
            <a:spLocks noGrp="1"/>
          </p:cNvSpPr>
          <p:nvPr>
            <p:ph type="dt" sz="half" idx="10"/>
          </p:nvPr>
        </p:nvSpPr>
        <p:spPr/>
        <p:txBody>
          <a:bodyPr/>
          <a:lstStyle/>
          <a:p>
            <a:fld id="{46F2AB7F-2F2D-403D-B595-B4AE1DC6A422}" type="datetimeFigureOut">
              <a:rPr lang="es-AR" smtClean="0"/>
              <a:t>14/5/2021</a:t>
            </a:fld>
            <a:endParaRPr lang="es-AR"/>
          </a:p>
        </p:txBody>
      </p:sp>
      <p:sp>
        <p:nvSpPr>
          <p:cNvPr id="4" name="Marcador de pie de página 3">
            <a:extLst>
              <a:ext uri="{FF2B5EF4-FFF2-40B4-BE49-F238E27FC236}">
                <a16:creationId xmlns:a16="http://schemas.microsoft.com/office/drawing/2014/main" id="{7FD368A1-B093-4798-987F-B563658D5779}"/>
              </a:ext>
            </a:extLst>
          </p:cNvPr>
          <p:cNvSpPr>
            <a:spLocks noGrp="1"/>
          </p:cNvSpPr>
          <p:nvPr>
            <p:ph type="ftr" sz="quarter" idx="11"/>
          </p:nvPr>
        </p:nvSpPr>
        <p:spPr/>
        <p:txBody>
          <a:bodyPr/>
          <a:lstStyle/>
          <a:p>
            <a:endParaRPr lang="es-AR"/>
          </a:p>
        </p:txBody>
      </p:sp>
      <p:sp>
        <p:nvSpPr>
          <p:cNvPr id="5" name="Marcador de número de diapositiva 4">
            <a:extLst>
              <a:ext uri="{FF2B5EF4-FFF2-40B4-BE49-F238E27FC236}">
                <a16:creationId xmlns:a16="http://schemas.microsoft.com/office/drawing/2014/main" id="{D441A0ED-F96B-4BC1-AB95-C8325FD2E96E}"/>
              </a:ext>
            </a:extLst>
          </p:cNvPr>
          <p:cNvSpPr>
            <a:spLocks noGrp="1"/>
          </p:cNvSpPr>
          <p:nvPr>
            <p:ph type="sldNum" sz="quarter" idx="12"/>
          </p:nvPr>
        </p:nvSpPr>
        <p:spPr/>
        <p:txBody>
          <a:bodyPr/>
          <a:lstStyle/>
          <a:p>
            <a:fld id="{457E8A56-B5CB-4978-AD91-FDC75BDAA85F}" type="slidenum">
              <a:rPr lang="es-AR" smtClean="0"/>
              <a:t>‹Nº›</a:t>
            </a:fld>
            <a:endParaRPr lang="es-AR"/>
          </a:p>
        </p:txBody>
      </p:sp>
    </p:spTree>
    <p:extLst>
      <p:ext uri="{BB962C8B-B14F-4D97-AF65-F5344CB8AC3E}">
        <p14:creationId xmlns:p14="http://schemas.microsoft.com/office/powerpoint/2010/main" val="2502640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E096AF41-1335-4AFD-B65F-86254F81BADE}"/>
              </a:ext>
            </a:extLst>
          </p:cNvPr>
          <p:cNvSpPr>
            <a:spLocks noGrp="1"/>
          </p:cNvSpPr>
          <p:nvPr>
            <p:ph type="dt" sz="half" idx="10"/>
          </p:nvPr>
        </p:nvSpPr>
        <p:spPr/>
        <p:txBody>
          <a:bodyPr/>
          <a:lstStyle/>
          <a:p>
            <a:fld id="{46F2AB7F-2F2D-403D-B595-B4AE1DC6A422}" type="datetimeFigureOut">
              <a:rPr lang="es-AR" smtClean="0"/>
              <a:t>14/5/2021</a:t>
            </a:fld>
            <a:endParaRPr lang="es-AR"/>
          </a:p>
        </p:txBody>
      </p:sp>
      <p:sp>
        <p:nvSpPr>
          <p:cNvPr id="3" name="Marcador de pie de página 2">
            <a:extLst>
              <a:ext uri="{FF2B5EF4-FFF2-40B4-BE49-F238E27FC236}">
                <a16:creationId xmlns:a16="http://schemas.microsoft.com/office/drawing/2014/main" id="{43ECFBA7-213B-4320-A69D-91B7315E2ACE}"/>
              </a:ext>
            </a:extLst>
          </p:cNvPr>
          <p:cNvSpPr>
            <a:spLocks noGrp="1"/>
          </p:cNvSpPr>
          <p:nvPr>
            <p:ph type="ftr" sz="quarter" idx="11"/>
          </p:nvPr>
        </p:nvSpPr>
        <p:spPr/>
        <p:txBody>
          <a:bodyPr/>
          <a:lstStyle/>
          <a:p>
            <a:endParaRPr lang="es-AR"/>
          </a:p>
        </p:txBody>
      </p:sp>
      <p:sp>
        <p:nvSpPr>
          <p:cNvPr id="4" name="Marcador de número de diapositiva 3">
            <a:extLst>
              <a:ext uri="{FF2B5EF4-FFF2-40B4-BE49-F238E27FC236}">
                <a16:creationId xmlns:a16="http://schemas.microsoft.com/office/drawing/2014/main" id="{B41365F7-B20E-435D-BDA7-F7A7D149E7DB}"/>
              </a:ext>
            </a:extLst>
          </p:cNvPr>
          <p:cNvSpPr>
            <a:spLocks noGrp="1"/>
          </p:cNvSpPr>
          <p:nvPr>
            <p:ph type="sldNum" sz="quarter" idx="12"/>
          </p:nvPr>
        </p:nvSpPr>
        <p:spPr/>
        <p:txBody>
          <a:bodyPr/>
          <a:lstStyle/>
          <a:p>
            <a:fld id="{457E8A56-B5CB-4978-AD91-FDC75BDAA85F}" type="slidenum">
              <a:rPr lang="es-AR" smtClean="0"/>
              <a:t>‹Nº›</a:t>
            </a:fld>
            <a:endParaRPr lang="es-AR"/>
          </a:p>
        </p:txBody>
      </p:sp>
    </p:spTree>
    <p:extLst>
      <p:ext uri="{BB962C8B-B14F-4D97-AF65-F5344CB8AC3E}">
        <p14:creationId xmlns:p14="http://schemas.microsoft.com/office/powerpoint/2010/main" val="4113984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D6F8A4-54BA-499E-A443-A8E0408F5ED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A7ED9A5C-B6F2-47C2-A6AA-B1984943FA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texto 3">
            <a:extLst>
              <a:ext uri="{FF2B5EF4-FFF2-40B4-BE49-F238E27FC236}">
                <a16:creationId xmlns:a16="http://schemas.microsoft.com/office/drawing/2014/main" id="{384BF44F-2286-4975-91DA-9E60081D09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35B6ED7-B9A9-42A9-88CD-1E20072F0311}"/>
              </a:ext>
            </a:extLst>
          </p:cNvPr>
          <p:cNvSpPr>
            <a:spLocks noGrp="1"/>
          </p:cNvSpPr>
          <p:nvPr>
            <p:ph type="dt" sz="half" idx="10"/>
          </p:nvPr>
        </p:nvSpPr>
        <p:spPr/>
        <p:txBody>
          <a:bodyPr/>
          <a:lstStyle/>
          <a:p>
            <a:fld id="{46F2AB7F-2F2D-403D-B595-B4AE1DC6A422}" type="datetimeFigureOut">
              <a:rPr lang="es-AR" smtClean="0"/>
              <a:t>14/5/2021</a:t>
            </a:fld>
            <a:endParaRPr lang="es-AR"/>
          </a:p>
        </p:txBody>
      </p:sp>
      <p:sp>
        <p:nvSpPr>
          <p:cNvPr id="6" name="Marcador de pie de página 5">
            <a:extLst>
              <a:ext uri="{FF2B5EF4-FFF2-40B4-BE49-F238E27FC236}">
                <a16:creationId xmlns:a16="http://schemas.microsoft.com/office/drawing/2014/main" id="{C9346232-C887-41BE-A4F4-9A5FC991FD1D}"/>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71B30F3A-35F9-41AA-B650-45B93FB7B675}"/>
              </a:ext>
            </a:extLst>
          </p:cNvPr>
          <p:cNvSpPr>
            <a:spLocks noGrp="1"/>
          </p:cNvSpPr>
          <p:nvPr>
            <p:ph type="sldNum" sz="quarter" idx="12"/>
          </p:nvPr>
        </p:nvSpPr>
        <p:spPr/>
        <p:txBody>
          <a:bodyPr/>
          <a:lstStyle/>
          <a:p>
            <a:fld id="{457E8A56-B5CB-4978-AD91-FDC75BDAA85F}" type="slidenum">
              <a:rPr lang="es-AR" smtClean="0"/>
              <a:t>‹Nº›</a:t>
            </a:fld>
            <a:endParaRPr lang="es-AR"/>
          </a:p>
        </p:txBody>
      </p:sp>
    </p:spTree>
    <p:extLst>
      <p:ext uri="{BB962C8B-B14F-4D97-AF65-F5344CB8AC3E}">
        <p14:creationId xmlns:p14="http://schemas.microsoft.com/office/powerpoint/2010/main" val="414989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D99941-5315-4153-9A54-B16733A65D3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posición de imagen 2">
            <a:extLst>
              <a:ext uri="{FF2B5EF4-FFF2-40B4-BE49-F238E27FC236}">
                <a16:creationId xmlns:a16="http://schemas.microsoft.com/office/drawing/2014/main" id="{63486FFA-5011-4F42-8942-5F104A415B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a:extLst>
              <a:ext uri="{FF2B5EF4-FFF2-40B4-BE49-F238E27FC236}">
                <a16:creationId xmlns:a16="http://schemas.microsoft.com/office/drawing/2014/main" id="{B421681C-59B3-4EF5-9B6A-CBFDAAD3D1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22D3B10-D454-4DB2-9114-650C8C1E7029}"/>
              </a:ext>
            </a:extLst>
          </p:cNvPr>
          <p:cNvSpPr>
            <a:spLocks noGrp="1"/>
          </p:cNvSpPr>
          <p:nvPr>
            <p:ph type="dt" sz="half" idx="10"/>
          </p:nvPr>
        </p:nvSpPr>
        <p:spPr/>
        <p:txBody>
          <a:bodyPr/>
          <a:lstStyle/>
          <a:p>
            <a:fld id="{46F2AB7F-2F2D-403D-B595-B4AE1DC6A422}" type="datetimeFigureOut">
              <a:rPr lang="es-AR" smtClean="0"/>
              <a:t>14/5/2021</a:t>
            </a:fld>
            <a:endParaRPr lang="es-AR"/>
          </a:p>
        </p:txBody>
      </p:sp>
      <p:sp>
        <p:nvSpPr>
          <p:cNvPr id="6" name="Marcador de pie de página 5">
            <a:extLst>
              <a:ext uri="{FF2B5EF4-FFF2-40B4-BE49-F238E27FC236}">
                <a16:creationId xmlns:a16="http://schemas.microsoft.com/office/drawing/2014/main" id="{1FF02977-8563-479A-B232-E9F542A47789}"/>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645AF567-4E6C-4E57-B8B8-8872330198FD}"/>
              </a:ext>
            </a:extLst>
          </p:cNvPr>
          <p:cNvSpPr>
            <a:spLocks noGrp="1"/>
          </p:cNvSpPr>
          <p:nvPr>
            <p:ph type="sldNum" sz="quarter" idx="12"/>
          </p:nvPr>
        </p:nvSpPr>
        <p:spPr/>
        <p:txBody>
          <a:bodyPr/>
          <a:lstStyle/>
          <a:p>
            <a:fld id="{457E8A56-B5CB-4978-AD91-FDC75BDAA85F}" type="slidenum">
              <a:rPr lang="es-AR" smtClean="0"/>
              <a:t>‹Nº›</a:t>
            </a:fld>
            <a:endParaRPr lang="es-AR"/>
          </a:p>
        </p:txBody>
      </p:sp>
    </p:spTree>
    <p:extLst>
      <p:ext uri="{BB962C8B-B14F-4D97-AF65-F5344CB8AC3E}">
        <p14:creationId xmlns:p14="http://schemas.microsoft.com/office/powerpoint/2010/main" val="661238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AABC4B1B-5BBA-48AD-8814-126C91478C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5C106FAC-06C1-4639-B6DD-F8D2013F46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17A9D890-4436-47FB-88DC-A9852D0A1A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F2AB7F-2F2D-403D-B595-B4AE1DC6A422}" type="datetimeFigureOut">
              <a:rPr lang="es-AR" smtClean="0"/>
              <a:t>14/5/2021</a:t>
            </a:fld>
            <a:endParaRPr lang="es-AR"/>
          </a:p>
        </p:txBody>
      </p:sp>
      <p:sp>
        <p:nvSpPr>
          <p:cNvPr id="5" name="Marcador de pie de página 4">
            <a:extLst>
              <a:ext uri="{FF2B5EF4-FFF2-40B4-BE49-F238E27FC236}">
                <a16:creationId xmlns:a16="http://schemas.microsoft.com/office/drawing/2014/main" id="{FB1AB4C7-6C0D-44A7-8336-6E14108CEE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Marcador de número de diapositiva 5">
            <a:extLst>
              <a:ext uri="{FF2B5EF4-FFF2-40B4-BE49-F238E27FC236}">
                <a16:creationId xmlns:a16="http://schemas.microsoft.com/office/drawing/2014/main" id="{A451F508-46D8-42C9-97FE-EC0D821CEB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7E8A56-B5CB-4978-AD91-FDC75BDAA85F}" type="slidenum">
              <a:rPr lang="es-AR" smtClean="0"/>
              <a:t>‹Nº›</a:t>
            </a:fld>
            <a:endParaRPr lang="es-AR"/>
          </a:p>
        </p:txBody>
      </p:sp>
      <p:sp>
        <p:nvSpPr>
          <p:cNvPr id="7" name="MSIPCMContentMarking" descr="{&quot;HashCode&quot;:104042539,&quot;Placement&quot;:&quot;Header&quot;}">
            <a:extLst>
              <a:ext uri="{FF2B5EF4-FFF2-40B4-BE49-F238E27FC236}">
                <a16:creationId xmlns:a16="http://schemas.microsoft.com/office/drawing/2014/main" id="{18508D6E-4B54-4C7E-9DDA-E415B7988ABA}"/>
              </a:ext>
            </a:extLst>
          </p:cNvPr>
          <p:cNvSpPr txBox="1"/>
          <p:nvPr userDrawn="1"/>
        </p:nvSpPr>
        <p:spPr>
          <a:xfrm>
            <a:off x="11237874" y="0"/>
            <a:ext cx="954126" cy="262344"/>
          </a:xfrm>
          <a:prstGeom prst="rect">
            <a:avLst/>
          </a:prstGeom>
          <a:noFill/>
        </p:spPr>
        <p:txBody>
          <a:bodyPr vert="horz" wrap="square" lIns="0" tIns="0" rIns="0" bIns="0" rtlCol="0" anchor="ctr" anchorCtr="1">
            <a:spAutoFit/>
          </a:bodyPr>
          <a:lstStyle/>
          <a:p>
            <a:pPr algn="r">
              <a:spcBef>
                <a:spcPts val="0"/>
              </a:spcBef>
              <a:spcAft>
                <a:spcPts val="0"/>
              </a:spcAft>
            </a:pPr>
            <a:r>
              <a:rPr lang="es-AR" sz="1000">
                <a:solidFill>
                  <a:srgbClr val="000000"/>
                </a:solidFill>
                <a:latin typeface="Calibri" panose="020F0502020204030204" pitchFamily="34" charset="0"/>
              </a:rPr>
              <a:t>Uso Personal</a:t>
            </a:r>
          </a:p>
        </p:txBody>
      </p:sp>
    </p:spTree>
    <p:extLst>
      <p:ext uri="{BB962C8B-B14F-4D97-AF65-F5344CB8AC3E}">
        <p14:creationId xmlns:p14="http://schemas.microsoft.com/office/powerpoint/2010/main" val="40726560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4.png"/><Relationship Id="rId7"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38.xml.rels><?xml version="1.0" encoding="UTF-8" standalone="yes"?>
<Relationships xmlns="http://schemas.openxmlformats.org/package/2006/relationships"><Relationship Id="rId8" Type="http://schemas.openxmlformats.org/officeDocument/2006/relationships/image" Target="../media/image170.png"/><Relationship Id="rId3" Type="http://schemas.openxmlformats.org/officeDocument/2006/relationships/image" Target="../media/image5.png"/><Relationship Id="rId7" Type="http://schemas.openxmlformats.org/officeDocument/2006/relationships/image" Target="../media/image190.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60.png"/><Relationship Id="rId9" Type="http://schemas.openxmlformats.org/officeDocument/2006/relationships/image" Target="../media/image180.png"/></Relationships>
</file>

<file path=ppt/slides/_rels/slide39.xml.rels><?xml version="1.0" encoding="UTF-8" standalone="yes"?>
<Relationships xmlns="http://schemas.openxmlformats.org/package/2006/relationships"><Relationship Id="rId8" Type="http://schemas.openxmlformats.org/officeDocument/2006/relationships/image" Target="../media/image200.png"/><Relationship Id="rId3" Type="http://schemas.openxmlformats.org/officeDocument/2006/relationships/image" Target="../media/image5.png"/><Relationship Id="rId7" Type="http://schemas.openxmlformats.org/officeDocument/2006/relationships/image" Target="../media/image190.png"/><Relationship Id="rId2" Type="http://schemas.openxmlformats.org/officeDocument/2006/relationships/notesSlide" Target="../notesSlides/notesSlide35.xml"/><Relationship Id="rId1" Type="http://schemas.openxmlformats.org/officeDocument/2006/relationships/slideLayout" Target="../slideLayouts/slideLayout2.xml"/><Relationship Id="rId10" Type="http://schemas.openxmlformats.org/officeDocument/2006/relationships/image" Target="../media/image180.png"/><Relationship Id="rId4" Type="http://schemas.openxmlformats.org/officeDocument/2006/relationships/image" Target="../media/image160.png"/><Relationship Id="rId9" Type="http://schemas.openxmlformats.org/officeDocument/2006/relationships/image" Target="../media/image170.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200.png"/><Relationship Id="rId3" Type="http://schemas.openxmlformats.org/officeDocument/2006/relationships/image" Target="../media/image5.png"/><Relationship Id="rId7" Type="http://schemas.openxmlformats.org/officeDocument/2006/relationships/image" Target="../media/image190.png"/><Relationship Id="rId2" Type="http://schemas.openxmlformats.org/officeDocument/2006/relationships/notesSlide" Target="../notesSlides/notesSlide36.xml"/><Relationship Id="rId1" Type="http://schemas.openxmlformats.org/officeDocument/2006/relationships/slideLayout" Target="../slideLayouts/slideLayout2.xml"/><Relationship Id="rId11" Type="http://schemas.openxmlformats.org/officeDocument/2006/relationships/image" Target="../media/image180.png"/><Relationship Id="rId10" Type="http://schemas.openxmlformats.org/officeDocument/2006/relationships/image" Target="../media/image170.png"/><Relationship Id="rId4" Type="http://schemas.openxmlformats.org/officeDocument/2006/relationships/image" Target="../media/image160.png"/><Relationship Id="rId9" Type="http://schemas.openxmlformats.org/officeDocument/2006/relationships/image" Target="../media/image21.png"/></Relationships>
</file>

<file path=ppt/slides/_rels/slide41.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5.png"/><Relationship Id="rId7" Type="http://schemas.openxmlformats.org/officeDocument/2006/relationships/image" Target="../media/image190.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170.png"/><Relationship Id="rId4" Type="http://schemas.openxmlformats.org/officeDocument/2006/relationships/image" Target="../media/image22.png"/><Relationship Id="rId9" Type="http://schemas.openxmlformats.org/officeDocument/2006/relationships/image" Target="../media/image21.png"/></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43.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5.png"/><Relationship Id="rId7" Type="http://schemas.openxmlformats.org/officeDocument/2006/relationships/image" Target="../media/image28.pn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44.xml.rels><?xml version="1.0" encoding="UTF-8" standalone="yes"?>
<Relationships xmlns="http://schemas.openxmlformats.org/package/2006/relationships"><Relationship Id="rId8" Type="http://schemas.openxmlformats.org/officeDocument/2006/relationships/image" Target="../media/image290.png"/><Relationship Id="rId3" Type="http://schemas.openxmlformats.org/officeDocument/2006/relationships/image" Target="../media/image5.png"/><Relationship Id="rId7" Type="http://schemas.openxmlformats.org/officeDocument/2006/relationships/image" Target="../media/image28.png"/><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270.png"/><Relationship Id="rId5" Type="http://schemas.openxmlformats.org/officeDocument/2006/relationships/image" Target="../media/image260.png"/><Relationship Id="rId10" Type="http://schemas.openxmlformats.org/officeDocument/2006/relationships/image" Target="../media/image31.png"/><Relationship Id="rId4" Type="http://schemas.openxmlformats.org/officeDocument/2006/relationships/image" Target="../media/image250.png"/><Relationship Id="rId9" Type="http://schemas.openxmlformats.org/officeDocument/2006/relationships/image" Target="../media/image30.png"/></Relationships>
</file>

<file path=ppt/slides/_rels/slide45.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4.png"/><Relationship Id="rId3" Type="http://schemas.openxmlformats.org/officeDocument/2006/relationships/image" Target="../media/image5.png"/><Relationship Id="rId7" Type="http://schemas.openxmlformats.org/officeDocument/2006/relationships/image" Target="../media/image28.png"/><Relationship Id="rId12" Type="http://schemas.openxmlformats.org/officeDocument/2006/relationships/image" Target="../media/image33.png"/><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 Id="rId14" Type="http://schemas.openxmlformats.org/officeDocument/2006/relationships/image" Target="../media/image35.png"/></Relationships>
</file>

<file path=ppt/slides/_rels/slide4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4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370.png"/><Relationship Id="rId4" Type="http://schemas.openxmlformats.org/officeDocument/2006/relationships/image" Target="../media/image360.png"/></Relationships>
</file>

<file path=ppt/slides/_rels/slide4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0.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1.png"/><Relationship Id="rId4" Type="http://schemas.openxmlformats.org/officeDocument/2006/relationships/image" Target="../media/image40.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2.png"/><Relationship Id="rId4" Type="http://schemas.openxmlformats.org/officeDocument/2006/relationships/image" Target="../media/image40.png"/></Relationships>
</file>

<file path=ppt/slides/_rels/slide53.xml.rels><?xml version="1.0" encoding="UTF-8" standalone="yes"?>
<Relationships xmlns="http://schemas.openxmlformats.org/package/2006/relationships"><Relationship Id="rId7" Type="http://schemas.openxmlformats.org/officeDocument/2006/relationships/image" Target="../media/image5.png"/><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42.png"/><Relationship Id="rId4" Type="http://schemas.openxmlformats.org/officeDocument/2006/relationships/image" Target="../media/image40.png"/></Relationships>
</file>

<file path=ppt/slides/_rels/slide54.xml.rels><?xml version="1.0" encoding="UTF-8" standalone="yes"?>
<Relationships xmlns="http://schemas.openxmlformats.org/package/2006/relationships"><Relationship Id="rId8" Type="http://schemas.openxmlformats.org/officeDocument/2006/relationships/image" Target="../media/image5.png"/><Relationship Id="rId7" Type="http://schemas.openxmlformats.org/officeDocument/2006/relationships/image" Target="../media/image39.png"/><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2.png"/><Relationship Id="rId4" Type="http://schemas.openxmlformats.org/officeDocument/2006/relationships/image" Target="../media/image40.png"/></Relationships>
</file>

<file path=ppt/slides/_rels/slide5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0.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chart" Target="../charts/chart2.xml"/></Relationships>
</file>

<file path=ppt/slides/_rels/slide5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1.xml"/><Relationship Id="rId1" Type="http://schemas.openxmlformats.org/officeDocument/2006/relationships/slideLayout" Target="../slideLayouts/slideLayout2.xml"/><Relationship Id="rId5" Type="http://schemas.openxmlformats.org/officeDocument/2006/relationships/image" Target="../media/image15.emf"/><Relationship Id="rId4" Type="http://schemas.openxmlformats.org/officeDocument/2006/relationships/customXml" Target="../ink/ink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5.png"/></Relationships>
</file>

<file path=ppt/slides/_rels/slide58.xml.rels><?xml version="1.0" encoding="UTF-8" standalone="yes"?>
<Relationships xmlns="http://schemas.openxmlformats.org/package/2006/relationships"><Relationship Id="rId7" Type="http://schemas.openxmlformats.org/officeDocument/2006/relationships/image" Target="../media/image5.png"/><Relationship Id="rId2" Type="http://schemas.openxmlformats.org/officeDocument/2006/relationships/notesSlide" Target="../notesSlides/notesSlide53.xml"/><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59.xml.rels><?xml version="1.0" encoding="UTF-8" standalone="yes"?>
<Relationships xmlns="http://schemas.openxmlformats.org/package/2006/relationships"><Relationship Id="rId7" Type="http://schemas.openxmlformats.org/officeDocument/2006/relationships/image" Target="../media/image5.png"/><Relationship Id="rId2" Type="http://schemas.openxmlformats.org/officeDocument/2006/relationships/notesSlide" Target="../notesSlides/notesSlide54.xml"/><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38.png"/><Relationship Id="rId4" Type="http://schemas.openxmlformats.org/officeDocument/2006/relationships/image" Target="../media/image45.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0.xml.rels><?xml version="1.0" encoding="UTF-8" standalone="yes"?>
<Relationships xmlns="http://schemas.openxmlformats.org/package/2006/relationships"><Relationship Id="rId7" Type="http://schemas.openxmlformats.org/officeDocument/2006/relationships/image" Target="../media/image5.png"/><Relationship Id="rId2" Type="http://schemas.openxmlformats.org/officeDocument/2006/relationships/notesSlide" Target="../notesSlides/notesSlide55.xml"/><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8.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8.png"/></Relationships>
</file>

<file path=ppt/slides/_rels/slide63.xml.rels><?xml version="1.0" encoding="UTF-8" standalone="yes"?>
<Relationships xmlns="http://schemas.openxmlformats.org/package/2006/relationships"><Relationship Id="rId7" Type="http://schemas.openxmlformats.org/officeDocument/2006/relationships/image" Target="../media/image5.png"/><Relationship Id="rId2" Type="http://schemas.openxmlformats.org/officeDocument/2006/relationships/notesSlide" Target="../notesSlides/notesSlide58.xml"/><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6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chart" Target="../charts/chart3.xml"/><Relationship Id="rId7" Type="http://schemas.openxmlformats.org/officeDocument/2006/relationships/image" Target="../media/image50.png"/><Relationship Id="rId2" Type="http://schemas.openxmlformats.org/officeDocument/2006/relationships/notesSlide" Target="../notesSlides/notesSlide59.xml"/><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s>
</file>

<file path=ppt/slides/_rels/slide6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7" Type="http://schemas.openxmlformats.org/officeDocument/2006/relationships/image" Target="../media/image5.png"/><Relationship Id="rId2" Type="http://schemas.openxmlformats.org/officeDocument/2006/relationships/notesSlide" Target="../notesSlides/notesSlide62.xml"/><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68.xml.rels><?xml version="1.0" encoding="UTF-8" standalone="yes"?>
<Relationships xmlns="http://schemas.openxmlformats.org/package/2006/relationships"><Relationship Id="rId8" Type="http://schemas.openxmlformats.org/officeDocument/2006/relationships/image" Target="../media/image55.png"/><Relationship Id="rId7" Type="http://schemas.openxmlformats.org/officeDocument/2006/relationships/image" Target="../media/image54.png"/><Relationship Id="rId2" Type="http://schemas.openxmlformats.org/officeDocument/2006/relationships/notesSlide" Target="../notesSlides/notesSlide63.xml"/><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 Id="rId9" Type="http://schemas.openxmlformats.org/officeDocument/2006/relationships/image" Target="../media/image5.png"/></Relationships>
</file>

<file path=ppt/slides/_rels/slide69.xml.rels><?xml version="1.0" encoding="UTF-8" standalone="yes"?>
<Relationships xmlns="http://schemas.openxmlformats.org/package/2006/relationships"><Relationship Id="rId8" Type="http://schemas.openxmlformats.org/officeDocument/2006/relationships/image" Target="../media/image55.png"/><Relationship Id="rId7" Type="http://schemas.openxmlformats.org/officeDocument/2006/relationships/image" Target="../media/image54.png"/><Relationship Id="rId2" Type="http://schemas.openxmlformats.org/officeDocument/2006/relationships/notesSlide" Target="../notesSlides/notesSlide64.xml"/><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 Id="rId9"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59.png"/><Relationship Id="rId2" Type="http://schemas.openxmlformats.org/officeDocument/2006/relationships/notesSlide" Target="../notesSlides/notesSlide66.xml"/><Relationship Id="rId1"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7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67.xml"/><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7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70.xml"/><Relationship Id="rId1" Type="http://schemas.openxmlformats.org/officeDocument/2006/relationships/slideLayout" Target="../slideLayouts/slideLayout2.xml"/><Relationship Id="rId4" Type="http://schemas.openxmlformats.org/officeDocument/2006/relationships/chart" Target="../charts/chart5.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927DE2-6A07-4716-99DF-2AE7F268CF64}"/>
              </a:ext>
            </a:extLst>
          </p:cNvPr>
          <p:cNvSpPr>
            <a:spLocks noGrp="1"/>
          </p:cNvSpPr>
          <p:nvPr>
            <p:ph type="ctrTitle"/>
          </p:nvPr>
        </p:nvSpPr>
        <p:spPr>
          <a:xfrm>
            <a:off x="1673899" y="2404151"/>
            <a:ext cx="8519411" cy="1947056"/>
          </a:xfrm>
        </p:spPr>
        <p:txBody>
          <a:bodyPr>
            <a:noAutofit/>
          </a:bodyPr>
          <a:lstStyle/>
          <a:p>
            <a:r>
              <a:rPr lang="es-AR" sz="4000" b="1" dirty="0"/>
              <a:t>“Análisis y Estimación de la Oferta del Carpooling en Buenos Aires mediante Modelos de Selección Discreta”</a:t>
            </a:r>
            <a:endParaRPr lang="es-AR" sz="4000" dirty="0"/>
          </a:p>
        </p:txBody>
      </p:sp>
      <p:sp>
        <p:nvSpPr>
          <p:cNvPr id="3" name="Subtítulo 2">
            <a:extLst>
              <a:ext uri="{FF2B5EF4-FFF2-40B4-BE49-F238E27FC236}">
                <a16:creationId xmlns:a16="http://schemas.microsoft.com/office/drawing/2014/main" id="{C8C153E4-EF96-4AA7-8B2B-9642D583E536}"/>
              </a:ext>
            </a:extLst>
          </p:cNvPr>
          <p:cNvSpPr>
            <a:spLocks noGrp="1"/>
          </p:cNvSpPr>
          <p:nvPr>
            <p:ph type="subTitle" idx="1"/>
          </p:nvPr>
        </p:nvSpPr>
        <p:spPr>
          <a:xfrm>
            <a:off x="1523999" y="4353237"/>
            <a:ext cx="9144000" cy="1825052"/>
          </a:xfrm>
        </p:spPr>
        <p:txBody>
          <a:bodyPr>
            <a:normAutofit fontScale="92500" lnSpcReduction="20000"/>
          </a:bodyPr>
          <a:lstStyle/>
          <a:p>
            <a:endParaRPr lang="es-AR" b="1" dirty="0"/>
          </a:p>
          <a:p>
            <a:r>
              <a:rPr lang="es-AR" b="1" dirty="0"/>
              <a:t>Alumno</a:t>
            </a:r>
            <a:r>
              <a:rPr lang="es-AR" dirty="0"/>
              <a:t>: </a:t>
            </a:r>
          </a:p>
          <a:p>
            <a:r>
              <a:rPr lang="es-AR" i="1" dirty="0"/>
              <a:t>Emilio Pugnaloni</a:t>
            </a:r>
          </a:p>
          <a:p>
            <a:r>
              <a:rPr lang="es-AR" b="1" dirty="0"/>
              <a:t>Tutor</a:t>
            </a:r>
          </a:p>
          <a:p>
            <a:r>
              <a:rPr lang="es-AR" i="1" dirty="0"/>
              <a:t>Emilio Picasso</a:t>
            </a:r>
          </a:p>
        </p:txBody>
      </p:sp>
      <p:pic>
        <p:nvPicPr>
          <p:cNvPr id="5" name="Imagen 4" descr="uca1">
            <a:extLst>
              <a:ext uri="{FF2B5EF4-FFF2-40B4-BE49-F238E27FC236}">
                <a16:creationId xmlns:a16="http://schemas.microsoft.com/office/drawing/2014/main" id="{869B23EB-5A29-4087-854D-1B8EB603BB4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028729" y="744771"/>
            <a:ext cx="1809750" cy="1657350"/>
          </a:xfrm>
          <a:prstGeom prst="rect">
            <a:avLst/>
          </a:prstGeom>
          <a:noFill/>
          <a:ln>
            <a:noFill/>
          </a:ln>
        </p:spPr>
      </p:pic>
      <p:sp>
        <p:nvSpPr>
          <p:cNvPr id="10" name="Rectángulo 9">
            <a:extLst>
              <a:ext uri="{FF2B5EF4-FFF2-40B4-BE49-F238E27FC236}">
                <a16:creationId xmlns:a16="http://schemas.microsoft.com/office/drawing/2014/main" id="{008B0A64-A8EA-4DC5-9495-D18EAD7AA60C}"/>
              </a:ext>
            </a:extLst>
          </p:cNvPr>
          <p:cNvSpPr/>
          <p:nvPr/>
        </p:nvSpPr>
        <p:spPr>
          <a:xfrm>
            <a:off x="-132415" y="-29461"/>
            <a:ext cx="12456827" cy="389225"/>
          </a:xfrm>
          <a:prstGeom prst="rect">
            <a:avLst/>
          </a:prstGeom>
          <a:solidFill>
            <a:schemeClr val="accent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Tree>
    <p:extLst>
      <p:ext uri="{BB962C8B-B14F-4D97-AF65-F5344CB8AC3E}">
        <p14:creationId xmlns:p14="http://schemas.microsoft.com/office/powerpoint/2010/main" val="12830433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ACC470D5-2703-4E89-AB6D-E74ABDB52E5C}"/>
              </a:ext>
            </a:extLst>
          </p:cNvPr>
          <p:cNvSpPr/>
          <p:nvPr/>
        </p:nvSpPr>
        <p:spPr>
          <a:xfrm>
            <a:off x="830491" y="134912"/>
            <a:ext cx="2812119" cy="47968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600"/>
          </a:p>
        </p:txBody>
      </p:sp>
      <p:sp>
        <p:nvSpPr>
          <p:cNvPr id="5" name="Título 1">
            <a:extLst>
              <a:ext uri="{FF2B5EF4-FFF2-40B4-BE49-F238E27FC236}">
                <a16:creationId xmlns:a16="http://schemas.microsoft.com/office/drawing/2014/main" id="{F9F6AA12-07A0-463A-A8C2-466F79E54F77}"/>
              </a:ext>
            </a:extLst>
          </p:cNvPr>
          <p:cNvSpPr>
            <a:spLocks noGrp="1"/>
          </p:cNvSpPr>
          <p:nvPr>
            <p:ph type="title"/>
          </p:nvPr>
        </p:nvSpPr>
        <p:spPr>
          <a:xfrm>
            <a:off x="830491" y="134912"/>
            <a:ext cx="2812119" cy="550820"/>
          </a:xfrm>
        </p:spPr>
        <p:txBody>
          <a:bodyPr>
            <a:noAutofit/>
          </a:bodyPr>
          <a:lstStyle/>
          <a:p>
            <a:r>
              <a:rPr lang="es-AR" sz="1800" b="1" dirty="0">
                <a:solidFill>
                  <a:schemeClr val="bg1"/>
                </a:solidFill>
              </a:rPr>
              <a:t>Introducción del Carpooling</a:t>
            </a:r>
          </a:p>
        </p:txBody>
      </p:sp>
      <p:pic>
        <p:nvPicPr>
          <p:cNvPr id="6" name="Picture 2" descr="numero 1">
            <a:extLst>
              <a:ext uri="{FF2B5EF4-FFF2-40B4-BE49-F238E27FC236}">
                <a16:creationId xmlns:a16="http://schemas.microsoft.com/office/drawing/2014/main" id="{F4EE7F39-020F-47E6-A71B-3CF8EA80BF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141" y="134912"/>
            <a:ext cx="479685" cy="479685"/>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a:extLst>
              <a:ext uri="{FF2B5EF4-FFF2-40B4-BE49-F238E27FC236}">
                <a16:creationId xmlns:a16="http://schemas.microsoft.com/office/drawing/2014/main" id="{DD7DF2F0-9C07-42D7-B720-C95671AB1EC7}"/>
              </a:ext>
            </a:extLst>
          </p:cNvPr>
          <p:cNvSpPr txBox="1"/>
          <p:nvPr/>
        </p:nvSpPr>
        <p:spPr>
          <a:xfrm>
            <a:off x="830491" y="1081641"/>
            <a:ext cx="4358601" cy="4739759"/>
          </a:xfrm>
          <a:prstGeom prst="rect">
            <a:avLst/>
          </a:prstGeom>
          <a:noFill/>
        </p:spPr>
        <p:txBody>
          <a:bodyPr wrap="square" rtlCol="0">
            <a:spAutoFit/>
          </a:bodyPr>
          <a:lstStyle/>
          <a:p>
            <a:r>
              <a:rPr lang="es-AR" sz="2800" b="1" dirty="0"/>
              <a:t>Problemáticas</a:t>
            </a:r>
          </a:p>
          <a:p>
            <a:endParaRPr lang="es-AR" dirty="0"/>
          </a:p>
          <a:p>
            <a:r>
              <a:rPr lang="es-AR" sz="2400" dirty="0"/>
              <a:t>   Congestiones de transito</a:t>
            </a:r>
          </a:p>
          <a:p>
            <a:endParaRPr lang="es-AR" sz="2400" dirty="0"/>
          </a:p>
          <a:p>
            <a:r>
              <a:rPr lang="es-AR" sz="2400" dirty="0"/>
              <a:t>   Contaminación del Aire</a:t>
            </a:r>
          </a:p>
          <a:p>
            <a:endParaRPr lang="es-AR" sz="2400" dirty="0"/>
          </a:p>
          <a:p>
            <a:endParaRPr lang="es-AR" sz="2400" dirty="0"/>
          </a:p>
          <a:p>
            <a:r>
              <a:rPr lang="es-AR" sz="2800" b="1" dirty="0"/>
              <a:t>Causa relacionada a ambos</a:t>
            </a:r>
          </a:p>
          <a:p>
            <a:r>
              <a:rPr lang="es-AR" dirty="0"/>
              <a:t> </a:t>
            </a:r>
          </a:p>
          <a:p>
            <a:r>
              <a:rPr lang="es-AR" sz="2400" dirty="0"/>
              <a:t>   Aumento de autos</a:t>
            </a:r>
          </a:p>
          <a:p>
            <a:endParaRPr lang="es-AR" sz="2400" dirty="0"/>
          </a:p>
          <a:p>
            <a:endParaRPr lang="es-AR" dirty="0"/>
          </a:p>
          <a:p>
            <a:endParaRPr lang="es-AR" sz="2400" dirty="0"/>
          </a:p>
        </p:txBody>
      </p:sp>
      <p:pic>
        <p:nvPicPr>
          <p:cNvPr id="4110" name="Picture 14" descr="Flecha hacia arriba | Icono Gratis">
            <a:extLst>
              <a:ext uri="{FF2B5EF4-FFF2-40B4-BE49-F238E27FC236}">
                <a16:creationId xmlns:a16="http://schemas.microsoft.com/office/drawing/2014/main" id="{E8F71B78-22C5-4E4C-878A-D3C8759C7D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629" y="1853515"/>
            <a:ext cx="419725" cy="41972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4" descr="Flecha hacia arriba | Icono Gratis">
            <a:extLst>
              <a:ext uri="{FF2B5EF4-FFF2-40B4-BE49-F238E27FC236}">
                <a16:creationId xmlns:a16="http://schemas.microsoft.com/office/drawing/2014/main" id="{EF384B5C-BEBB-4F4C-8883-26FE034D2D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629" y="2589746"/>
            <a:ext cx="419725" cy="419725"/>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14" descr="Flecha hacia arriba | Icono Gratis">
            <a:extLst>
              <a:ext uri="{FF2B5EF4-FFF2-40B4-BE49-F238E27FC236}">
                <a16:creationId xmlns:a16="http://schemas.microsoft.com/office/drawing/2014/main" id="{D609F57F-8DB1-4A4B-A933-7CF34BB14F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629" y="4334403"/>
            <a:ext cx="419725" cy="419725"/>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4445A9BE-8C8A-4019-BFDC-50D0C37B9854}"/>
              </a:ext>
            </a:extLst>
          </p:cNvPr>
          <p:cNvSpPr txBox="1"/>
          <p:nvPr/>
        </p:nvSpPr>
        <p:spPr>
          <a:xfrm>
            <a:off x="1040354" y="4945362"/>
            <a:ext cx="3456695" cy="830997"/>
          </a:xfrm>
          <a:prstGeom prst="rect">
            <a:avLst/>
          </a:prstGeom>
          <a:noFill/>
        </p:spPr>
        <p:txBody>
          <a:bodyPr wrap="square" rtlCol="0">
            <a:spAutoFit/>
          </a:bodyPr>
          <a:lstStyle/>
          <a:p>
            <a:r>
              <a:rPr lang="es-AR" sz="2400" dirty="0"/>
              <a:t>El momento y la forma en que se los usa</a:t>
            </a:r>
          </a:p>
        </p:txBody>
      </p:sp>
      <p:pic>
        <p:nvPicPr>
          <p:cNvPr id="12" name="Picture 2" descr="Contorno de señal de atención icono vectorial gratis diseñado por Elegant  Themes | Iconos, Disenos de unas, Esquemas">
            <a:extLst>
              <a:ext uri="{FF2B5EF4-FFF2-40B4-BE49-F238E27FC236}">
                <a16:creationId xmlns:a16="http://schemas.microsoft.com/office/drawing/2014/main" id="{D0A5385A-2ED7-46AE-AAA4-79A278E392A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8034" y="5022315"/>
            <a:ext cx="843929" cy="443063"/>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descr="Imágenes de Fondo Mundo | Vectores, fotos de stock y PSD gratuitos">
            <a:extLst>
              <a:ext uri="{FF2B5EF4-FFF2-40B4-BE49-F238E27FC236}">
                <a16:creationId xmlns:a16="http://schemas.microsoft.com/office/drawing/2014/main" id="{0C2EFD4F-E232-4E31-AE06-04A1A11EAED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8954" y="1853515"/>
            <a:ext cx="6172512" cy="3697591"/>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CA32FCB5-36B6-4116-81E7-6D34D01D5FBA}"/>
              </a:ext>
            </a:extLst>
          </p:cNvPr>
          <p:cNvSpPr txBox="1"/>
          <p:nvPr/>
        </p:nvSpPr>
        <p:spPr>
          <a:xfrm>
            <a:off x="6095999" y="763032"/>
            <a:ext cx="5475467" cy="646331"/>
          </a:xfrm>
          <a:prstGeom prst="rect">
            <a:avLst/>
          </a:prstGeom>
          <a:noFill/>
          <a:ln>
            <a:solidFill>
              <a:schemeClr val="accent1"/>
            </a:solidFill>
          </a:ln>
        </p:spPr>
        <p:txBody>
          <a:bodyPr wrap="square" rtlCol="0">
            <a:spAutoFit/>
          </a:bodyPr>
          <a:lstStyle/>
          <a:p>
            <a:r>
              <a:rPr lang="es-AR" b="1" dirty="0">
                <a:solidFill>
                  <a:schemeClr val="accent1"/>
                </a:solidFill>
              </a:rPr>
              <a:t>Índice Ocupacional Promedio de autos          =  1.6 </a:t>
            </a:r>
          </a:p>
          <a:p>
            <a:r>
              <a:rPr lang="es-AR" b="1" dirty="0">
                <a:solidFill>
                  <a:schemeClr val="accent1"/>
                </a:solidFill>
              </a:rPr>
              <a:t>Índice Ocupacional Promedio en hora pico   =  1.1 a 1.2</a:t>
            </a:r>
          </a:p>
        </p:txBody>
      </p:sp>
      <p:sp>
        <p:nvSpPr>
          <p:cNvPr id="17" name="CuadroTexto 16">
            <a:extLst>
              <a:ext uri="{FF2B5EF4-FFF2-40B4-BE49-F238E27FC236}">
                <a16:creationId xmlns:a16="http://schemas.microsoft.com/office/drawing/2014/main" id="{C7A6A72D-9192-493F-B9E1-53EE793D3ED8}"/>
              </a:ext>
            </a:extLst>
          </p:cNvPr>
          <p:cNvSpPr txBox="1"/>
          <p:nvPr/>
        </p:nvSpPr>
        <p:spPr>
          <a:xfrm>
            <a:off x="5747476" y="5815664"/>
            <a:ext cx="5974832" cy="646331"/>
          </a:xfrm>
          <a:prstGeom prst="rect">
            <a:avLst/>
          </a:prstGeom>
          <a:noFill/>
          <a:ln>
            <a:solidFill>
              <a:schemeClr val="accent1"/>
            </a:solidFill>
          </a:ln>
        </p:spPr>
        <p:txBody>
          <a:bodyPr wrap="square" rtlCol="0">
            <a:spAutoFit/>
          </a:bodyPr>
          <a:lstStyle/>
          <a:p>
            <a:r>
              <a:rPr lang="es-AR" b="1" dirty="0">
                <a:solidFill>
                  <a:schemeClr val="accent1"/>
                </a:solidFill>
              </a:rPr>
              <a:t>Gobierno ciudad maneja datos de 1.2 personas/</a:t>
            </a:r>
            <a:r>
              <a:rPr lang="es-AR" b="1" dirty="0" err="1">
                <a:solidFill>
                  <a:schemeClr val="accent1"/>
                </a:solidFill>
              </a:rPr>
              <a:t>vehiculo</a:t>
            </a:r>
            <a:endParaRPr lang="es-AR" b="1" dirty="0">
              <a:solidFill>
                <a:schemeClr val="accent1"/>
              </a:solidFill>
            </a:endParaRPr>
          </a:p>
          <a:p>
            <a:r>
              <a:rPr lang="es-AR" b="1" dirty="0">
                <a:solidFill>
                  <a:schemeClr val="accent1"/>
                </a:solidFill>
              </a:rPr>
              <a:t>Del 2008 al 2017 la flota circulante aumento en 54% (AFAC)</a:t>
            </a:r>
          </a:p>
        </p:txBody>
      </p:sp>
      <p:cxnSp>
        <p:nvCxnSpPr>
          <p:cNvPr id="18" name="Conector recto de flecha 17">
            <a:extLst>
              <a:ext uri="{FF2B5EF4-FFF2-40B4-BE49-F238E27FC236}">
                <a16:creationId xmlns:a16="http://schemas.microsoft.com/office/drawing/2014/main" id="{E2F59D66-2F01-42EC-AC51-06895A27C394}"/>
              </a:ext>
            </a:extLst>
          </p:cNvPr>
          <p:cNvCxnSpPr>
            <a:cxnSpLocks/>
          </p:cNvCxnSpPr>
          <p:nvPr/>
        </p:nvCxnSpPr>
        <p:spPr>
          <a:xfrm flipV="1">
            <a:off x="6385810" y="4544265"/>
            <a:ext cx="867560" cy="1122017"/>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1" name="Conector recto de flecha 20">
            <a:extLst>
              <a:ext uri="{FF2B5EF4-FFF2-40B4-BE49-F238E27FC236}">
                <a16:creationId xmlns:a16="http://schemas.microsoft.com/office/drawing/2014/main" id="{F82888E8-20BF-4C42-842B-0761A4C3046D}"/>
              </a:ext>
            </a:extLst>
          </p:cNvPr>
          <p:cNvCxnSpPr>
            <a:cxnSpLocks/>
          </p:cNvCxnSpPr>
          <p:nvPr/>
        </p:nvCxnSpPr>
        <p:spPr>
          <a:xfrm>
            <a:off x="8485210" y="1588957"/>
            <a:ext cx="164115" cy="1603948"/>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23" name="Rectángulo 22">
            <a:extLst>
              <a:ext uri="{FF2B5EF4-FFF2-40B4-BE49-F238E27FC236}">
                <a16:creationId xmlns:a16="http://schemas.microsoft.com/office/drawing/2014/main" id="{D58CAE38-6FB3-420C-8904-2D37FCF1B1D4}"/>
              </a:ext>
            </a:extLst>
          </p:cNvPr>
          <p:cNvSpPr/>
          <p:nvPr/>
        </p:nvSpPr>
        <p:spPr>
          <a:xfrm>
            <a:off x="-133939" y="6659502"/>
            <a:ext cx="12456827" cy="213066"/>
          </a:xfrm>
          <a:prstGeom prst="rect">
            <a:avLst/>
          </a:prstGeom>
          <a:solidFill>
            <a:schemeClr val="accent5"/>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18667851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ACC470D5-2703-4E89-AB6D-E74ABDB52E5C}"/>
              </a:ext>
            </a:extLst>
          </p:cNvPr>
          <p:cNvSpPr/>
          <p:nvPr/>
        </p:nvSpPr>
        <p:spPr>
          <a:xfrm>
            <a:off x="830491" y="134912"/>
            <a:ext cx="2812119" cy="47968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600"/>
          </a:p>
        </p:txBody>
      </p:sp>
      <p:sp>
        <p:nvSpPr>
          <p:cNvPr id="5" name="Título 1">
            <a:extLst>
              <a:ext uri="{FF2B5EF4-FFF2-40B4-BE49-F238E27FC236}">
                <a16:creationId xmlns:a16="http://schemas.microsoft.com/office/drawing/2014/main" id="{F9F6AA12-07A0-463A-A8C2-466F79E54F77}"/>
              </a:ext>
            </a:extLst>
          </p:cNvPr>
          <p:cNvSpPr>
            <a:spLocks noGrp="1"/>
          </p:cNvSpPr>
          <p:nvPr>
            <p:ph type="title"/>
          </p:nvPr>
        </p:nvSpPr>
        <p:spPr>
          <a:xfrm>
            <a:off x="830491" y="134912"/>
            <a:ext cx="2812119" cy="550820"/>
          </a:xfrm>
        </p:spPr>
        <p:txBody>
          <a:bodyPr>
            <a:noAutofit/>
          </a:bodyPr>
          <a:lstStyle/>
          <a:p>
            <a:r>
              <a:rPr lang="es-AR" sz="1800" b="1" dirty="0">
                <a:solidFill>
                  <a:schemeClr val="bg1"/>
                </a:solidFill>
              </a:rPr>
              <a:t>Introducción del Carpooling</a:t>
            </a:r>
          </a:p>
        </p:txBody>
      </p:sp>
      <p:pic>
        <p:nvPicPr>
          <p:cNvPr id="6" name="Picture 2" descr="numero 1">
            <a:extLst>
              <a:ext uri="{FF2B5EF4-FFF2-40B4-BE49-F238E27FC236}">
                <a16:creationId xmlns:a16="http://schemas.microsoft.com/office/drawing/2014/main" id="{F4EE7F39-020F-47E6-A71B-3CF8EA80BF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141" y="134912"/>
            <a:ext cx="479685" cy="479685"/>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a:extLst>
              <a:ext uri="{FF2B5EF4-FFF2-40B4-BE49-F238E27FC236}">
                <a16:creationId xmlns:a16="http://schemas.microsoft.com/office/drawing/2014/main" id="{DD7DF2F0-9C07-42D7-B720-C95671AB1EC7}"/>
              </a:ext>
            </a:extLst>
          </p:cNvPr>
          <p:cNvSpPr txBox="1"/>
          <p:nvPr/>
        </p:nvSpPr>
        <p:spPr>
          <a:xfrm>
            <a:off x="830491" y="1081641"/>
            <a:ext cx="4358601" cy="4739759"/>
          </a:xfrm>
          <a:prstGeom prst="rect">
            <a:avLst/>
          </a:prstGeom>
          <a:noFill/>
        </p:spPr>
        <p:txBody>
          <a:bodyPr wrap="square" rtlCol="0">
            <a:spAutoFit/>
          </a:bodyPr>
          <a:lstStyle/>
          <a:p>
            <a:r>
              <a:rPr lang="es-AR" sz="2800" b="1" dirty="0"/>
              <a:t>Problemáticas</a:t>
            </a:r>
          </a:p>
          <a:p>
            <a:endParaRPr lang="es-AR" dirty="0"/>
          </a:p>
          <a:p>
            <a:r>
              <a:rPr lang="es-AR" sz="2400" dirty="0"/>
              <a:t>   Congestiones de transito</a:t>
            </a:r>
          </a:p>
          <a:p>
            <a:endParaRPr lang="es-AR" sz="2400" dirty="0"/>
          </a:p>
          <a:p>
            <a:r>
              <a:rPr lang="es-AR" sz="2400" dirty="0"/>
              <a:t>   Contaminación del Aire</a:t>
            </a:r>
          </a:p>
          <a:p>
            <a:endParaRPr lang="es-AR" sz="2400" dirty="0"/>
          </a:p>
          <a:p>
            <a:endParaRPr lang="es-AR" sz="2400" dirty="0"/>
          </a:p>
          <a:p>
            <a:r>
              <a:rPr lang="es-AR" sz="2800" b="1" dirty="0"/>
              <a:t>Causa relacionada a ambos</a:t>
            </a:r>
          </a:p>
          <a:p>
            <a:r>
              <a:rPr lang="es-AR" dirty="0"/>
              <a:t> </a:t>
            </a:r>
          </a:p>
          <a:p>
            <a:r>
              <a:rPr lang="es-AR" sz="2400" dirty="0"/>
              <a:t>   Aumento de autos</a:t>
            </a:r>
          </a:p>
          <a:p>
            <a:endParaRPr lang="es-AR" sz="2400" dirty="0"/>
          </a:p>
          <a:p>
            <a:endParaRPr lang="es-AR" dirty="0"/>
          </a:p>
          <a:p>
            <a:endParaRPr lang="es-AR" sz="2400" dirty="0"/>
          </a:p>
        </p:txBody>
      </p:sp>
      <p:pic>
        <p:nvPicPr>
          <p:cNvPr id="4110" name="Picture 14" descr="Flecha hacia arriba | Icono Gratis">
            <a:extLst>
              <a:ext uri="{FF2B5EF4-FFF2-40B4-BE49-F238E27FC236}">
                <a16:creationId xmlns:a16="http://schemas.microsoft.com/office/drawing/2014/main" id="{E8F71B78-22C5-4E4C-878A-D3C8759C7D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629" y="1853515"/>
            <a:ext cx="419725" cy="41972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4" descr="Flecha hacia arriba | Icono Gratis">
            <a:extLst>
              <a:ext uri="{FF2B5EF4-FFF2-40B4-BE49-F238E27FC236}">
                <a16:creationId xmlns:a16="http://schemas.microsoft.com/office/drawing/2014/main" id="{EF384B5C-BEBB-4F4C-8883-26FE034D2D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629" y="2589746"/>
            <a:ext cx="419725" cy="419725"/>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14" descr="Flecha hacia arriba | Icono Gratis">
            <a:extLst>
              <a:ext uri="{FF2B5EF4-FFF2-40B4-BE49-F238E27FC236}">
                <a16:creationId xmlns:a16="http://schemas.microsoft.com/office/drawing/2014/main" id="{D609F57F-8DB1-4A4B-A933-7CF34BB14F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629" y="4334403"/>
            <a:ext cx="419725" cy="419725"/>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4445A9BE-8C8A-4019-BFDC-50D0C37B9854}"/>
              </a:ext>
            </a:extLst>
          </p:cNvPr>
          <p:cNvSpPr txBox="1"/>
          <p:nvPr/>
        </p:nvSpPr>
        <p:spPr>
          <a:xfrm>
            <a:off x="1040354" y="4945362"/>
            <a:ext cx="3456695" cy="830997"/>
          </a:xfrm>
          <a:prstGeom prst="rect">
            <a:avLst/>
          </a:prstGeom>
          <a:noFill/>
        </p:spPr>
        <p:txBody>
          <a:bodyPr wrap="square" rtlCol="0">
            <a:spAutoFit/>
          </a:bodyPr>
          <a:lstStyle/>
          <a:p>
            <a:r>
              <a:rPr lang="es-AR" sz="2400" dirty="0"/>
              <a:t>El momento y la forma en que se los usa</a:t>
            </a:r>
          </a:p>
        </p:txBody>
      </p:sp>
      <p:pic>
        <p:nvPicPr>
          <p:cNvPr id="12" name="Picture 2" descr="Contorno de señal de atención icono vectorial gratis diseñado por Elegant  Themes | Iconos, Disenos de unas, Esquemas">
            <a:extLst>
              <a:ext uri="{FF2B5EF4-FFF2-40B4-BE49-F238E27FC236}">
                <a16:creationId xmlns:a16="http://schemas.microsoft.com/office/drawing/2014/main" id="{D0A5385A-2ED7-46AE-AAA4-79A278E392A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8034" y="5022315"/>
            <a:ext cx="843929" cy="443063"/>
          </a:xfrm>
          <a:prstGeom prst="rect">
            <a:avLst/>
          </a:prstGeom>
          <a:noFill/>
          <a:extLst>
            <a:ext uri="{909E8E84-426E-40DD-AFC4-6F175D3DCCD1}">
              <a14:hiddenFill xmlns:a14="http://schemas.microsoft.com/office/drawing/2010/main">
                <a:solidFill>
                  <a:srgbClr val="FFFFFF"/>
                </a:solidFill>
              </a14:hiddenFill>
            </a:ext>
          </a:extLst>
        </p:spPr>
      </p:pic>
      <p:sp>
        <p:nvSpPr>
          <p:cNvPr id="9" name="Cerrar llave 8">
            <a:extLst>
              <a:ext uri="{FF2B5EF4-FFF2-40B4-BE49-F238E27FC236}">
                <a16:creationId xmlns:a16="http://schemas.microsoft.com/office/drawing/2014/main" id="{B6B7B1B5-97D1-4114-A019-C25DCBEDFC40}"/>
              </a:ext>
            </a:extLst>
          </p:cNvPr>
          <p:cNvSpPr/>
          <p:nvPr/>
        </p:nvSpPr>
        <p:spPr>
          <a:xfrm>
            <a:off x="5411706" y="1081641"/>
            <a:ext cx="479685" cy="4739759"/>
          </a:xfrm>
          <a:prstGeom prst="rightBrace">
            <a:avLst>
              <a:gd name="adj1" fmla="val 227083"/>
              <a:gd name="adj2" fmla="val 5000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
        <p:nvSpPr>
          <p:cNvPr id="10" name="CuadroTexto 9">
            <a:extLst>
              <a:ext uri="{FF2B5EF4-FFF2-40B4-BE49-F238E27FC236}">
                <a16:creationId xmlns:a16="http://schemas.microsoft.com/office/drawing/2014/main" id="{9AACAB18-9669-4E19-8510-0A4BF9415A21}"/>
              </a:ext>
            </a:extLst>
          </p:cNvPr>
          <p:cNvSpPr txBox="1"/>
          <p:nvPr/>
        </p:nvSpPr>
        <p:spPr>
          <a:xfrm>
            <a:off x="6610663" y="2967335"/>
            <a:ext cx="4227226" cy="923330"/>
          </a:xfrm>
          <a:prstGeom prst="rect">
            <a:avLst/>
          </a:prstGeom>
          <a:noFill/>
        </p:spPr>
        <p:txBody>
          <a:bodyPr wrap="square" rtlCol="0">
            <a:spAutoFit/>
          </a:bodyPr>
          <a:lstStyle/>
          <a:p>
            <a:r>
              <a:rPr lang="es-AR" dirty="0"/>
              <a:t>Surge la idea de juntar a varias personas en un mismo auto. Reduciendo así la cantidad de vehículos</a:t>
            </a:r>
          </a:p>
        </p:txBody>
      </p:sp>
      <p:sp>
        <p:nvSpPr>
          <p:cNvPr id="13" name="Rectángulo 12">
            <a:extLst>
              <a:ext uri="{FF2B5EF4-FFF2-40B4-BE49-F238E27FC236}">
                <a16:creationId xmlns:a16="http://schemas.microsoft.com/office/drawing/2014/main" id="{9DA8C2C9-DBE1-4F9C-9CA5-424B7E4993B6}"/>
              </a:ext>
            </a:extLst>
          </p:cNvPr>
          <p:cNvSpPr/>
          <p:nvPr/>
        </p:nvSpPr>
        <p:spPr>
          <a:xfrm>
            <a:off x="7211478" y="4072793"/>
            <a:ext cx="2442188" cy="523220"/>
          </a:xfrm>
          <a:prstGeom prst="rect">
            <a:avLst/>
          </a:prstGeom>
          <a:solidFill>
            <a:schemeClr val="bg2"/>
          </a:solidFill>
          <a:ln>
            <a:solidFill>
              <a:schemeClr val="tx1"/>
            </a:solidFill>
          </a:ln>
          <a:effectLst/>
        </p:spPr>
        <p:txBody>
          <a:bodyPr wrap="square">
            <a:spAutoFit/>
          </a:bodyPr>
          <a:lstStyle/>
          <a:p>
            <a:pPr algn="ctr"/>
            <a:r>
              <a:rPr lang="es-AR" sz="2800" b="1" dirty="0"/>
              <a:t>Carpooling</a:t>
            </a:r>
          </a:p>
        </p:txBody>
      </p:sp>
      <p:sp>
        <p:nvSpPr>
          <p:cNvPr id="20" name="Rectángulo 19">
            <a:extLst>
              <a:ext uri="{FF2B5EF4-FFF2-40B4-BE49-F238E27FC236}">
                <a16:creationId xmlns:a16="http://schemas.microsoft.com/office/drawing/2014/main" id="{BFEAC443-3A0B-4F9B-BCA1-E023476802E1}"/>
              </a:ext>
            </a:extLst>
          </p:cNvPr>
          <p:cNvSpPr/>
          <p:nvPr/>
        </p:nvSpPr>
        <p:spPr>
          <a:xfrm>
            <a:off x="-133939" y="6659502"/>
            <a:ext cx="12456827" cy="213066"/>
          </a:xfrm>
          <a:prstGeom prst="rect">
            <a:avLst/>
          </a:prstGeom>
          <a:solidFill>
            <a:schemeClr val="accent5"/>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2582161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ACC470D5-2703-4E89-AB6D-E74ABDB52E5C}"/>
              </a:ext>
            </a:extLst>
          </p:cNvPr>
          <p:cNvSpPr/>
          <p:nvPr/>
        </p:nvSpPr>
        <p:spPr>
          <a:xfrm>
            <a:off x="830491" y="134912"/>
            <a:ext cx="2812119" cy="47968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600"/>
          </a:p>
        </p:txBody>
      </p:sp>
      <p:sp>
        <p:nvSpPr>
          <p:cNvPr id="5" name="Título 1">
            <a:extLst>
              <a:ext uri="{FF2B5EF4-FFF2-40B4-BE49-F238E27FC236}">
                <a16:creationId xmlns:a16="http://schemas.microsoft.com/office/drawing/2014/main" id="{F9F6AA12-07A0-463A-A8C2-466F79E54F77}"/>
              </a:ext>
            </a:extLst>
          </p:cNvPr>
          <p:cNvSpPr>
            <a:spLocks noGrp="1"/>
          </p:cNvSpPr>
          <p:nvPr>
            <p:ph type="title"/>
          </p:nvPr>
        </p:nvSpPr>
        <p:spPr>
          <a:xfrm>
            <a:off x="830491" y="134912"/>
            <a:ext cx="2812119" cy="550820"/>
          </a:xfrm>
        </p:spPr>
        <p:txBody>
          <a:bodyPr>
            <a:noAutofit/>
          </a:bodyPr>
          <a:lstStyle/>
          <a:p>
            <a:r>
              <a:rPr lang="es-AR" sz="1800" b="1" dirty="0">
                <a:solidFill>
                  <a:schemeClr val="bg1"/>
                </a:solidFill>
              </a:rPr>
              <a:t>Introducción del Carpooling</a:t>
            </a:r>
          </a:p>
        </p:txBody>
      </p:sp>
      <p:pic>
        <p:nvPicPr>
          <p:cNvPr id="6" name="Picture 2" descr="numero 1">
            <a:extLst>
              <a:ext uri="{FF2B5EF4-FFF2-40B4-BE49-F238E27FC236}">
                <a16:creationId xmlns:a16="http://schemas.microsoft.com/office/drawing/2014/main" id="{F4EE7F39-020F-47E6-A71B-3CF8EA80BF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141" y="134912"/>
            <a:ext cx="479685" cy="479685"/>
          </a:xfrm>
          <a:prstGeom prst="rect">
            <a:avLst/>
          </a:prstGeom>
          <a:noFill/>
          <a:extLst>
            <a:ext uri="{909E8E84-426E-40DD-AFC4-6F175D3DCCD1}">
              <a14:hiddenFill xmlns:a14="http://schemas.microsoft.com/office/drawing/2010/main">
                <a:solidFill>
                  <a:srgbClr val="FFFFFF"/>
                </a:solidFill>
              </a14:hiddenFill>
            </a:ext>
          </a:extLst>
        </p:spPr>
      </p:pic>
      <p:sp>
        <p:nvSpPr>
          <p:cNvPr id="20" name="Rectángulo 19">
            <a:extLst>
              <a:ext uri="{FF2B5EF4-FFF2-40B4-BE49-F238E27FC236}">
                <a16:creationId xmlns:a16="http://schemas.microsoft.com/office/drawing/2014/main" id="{BFEAC443-3A0B-4F9B-BCA1-E023476802E1}"/>
              </a:ext>
            </a:extLst>
          </p:cNvPr>
          <p:cNvSpPr/>
          <p:nvPr/>
        </p:nvSpPr>
        <p:spPr>
          <a:xfrm>
            <a:off x="-133939" y="6659502"/>
            <a:ext cx="12456827" cy="213066"/>
          </a:xfrm>
          <a:prstGeom prst="rect">
            <a:avLst/>
          </a:prstGeom>
          <a:solidFill>
            <a:schemeClr val="accent5"/>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 name="CuadroTexto 2">
            <a:extLst>
              <a:ext uri="{FF2B5EF4-FFF2-40B4-BE49-F238E27FC236}">
                <a16:creationId xmlns:a16="http://schemas.microsoft.com/office/drawing/2014/main" id="{0ED08BF9-EF26-4255-832E-4F11D03828C6}"/>
              </a:ext>
            </a:extLst>
          </p:cNvPr>
          <p:cNvSpPr txBox="1"/>
          <p:nvPr/>
        </p:nvSpPr>
        <p:spPr>
          <a:xfrm>
            <a:off x="1024555" y="1246849"/>
            <a:ext cx="2423990" cy="584775"/>
          </a:xfrm>
          <a:prstGeom prst="rect">
            <a:avLst/>
          </a:prstGeom>
          <a:noFill/>
        </p:spPr>
        <p:txBody>
          <a:bodyPr wrap="square" rtlCol="0">
            <a:spAutoFit/>
          </a:bodyPr>
          <a:lstStyle/>
          <a:p>
            <a:r>
              <a:rPr lang="es-AR" sz="3200" b="1" dirty="0"/>
              <a:t>Carpooling :</a:t>
            </a:r>
            <a:endParaRPr lang="es-AR" b="1" dirty="0"/>
          </a:p>
        </p:txBody>
      </p:sp>
      <p:sp>
        <p:nvSpPr>
          <p:cNvPr id="7" name="CuadroTexto 6">
            <a:extLst>
              <a:ext uri="{FF2B5EF4-FFF2-40B4-BE49-F238E27FC236}">
                <a16:creationId xmlns:a16="http://schemas.microsoft.com/office/drawing/2014/main" id="{FB331E02-2751-4347-AD09-119078A0D587}"/>
              </a:ext>
            </a:extLst>
          </p:cNvPr>
          <p:cNvSpPr txBox="1"/>
          <p:nvPr/>
        </p:nvSpPr>
        <p:spPr>
          <a:xfrm>
            <a:off x="3262586" y="1283963"/>
            <a:ext cx="7840842" cy="646331"/>
          </a:xfrm>
          <a:prstGeom prst="rect">
            <a:avLst/>
          </a:prstGeom>
          <a:noFill/>
        </p:spPr>
        <p:txBody>
          <a:bodyPr wrap="square" rtlCol="0">
            <a:spAutoFit/>
          </a:bodyPr>
          <a:lstStyle/>
          <a:p>
            <a:r>
              <a:rPr lang="es-AR" dirty="0"/>
              <a:t>Acuerdo informal entre un grupo de personas para compartir un auto privado en un trayecto. Siendo un acuerdo por un viaje único, como diario o semanalmente</a:t>
            </a:r>
          </a:p>
        </p:txBody>
      </p:sp>
      <p:pic>
        <p:nvPicPr>
          <p:cNvPr id="1028" name="Picture 4" descr="Car Driver Icon (Page 1) - Line.17QQ.com">
            <a:extLst>
              <a:ext uri="{FF2B5EF4-FFF2-40B4-BE49-F238E27FC236}">
                <a16:creationId xmlns:a16="http://schemas.microsoft.com/office/drawing/2014/main" id="{E54E38F6-977D-43A9-B469-9E3534A9266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15719"/>
          <a:stretch/>
        </p:blipFill>
        <p:spPr bwMode="auto">
          <a:xfrm>
            <a:off x="6046106" y="2808891"/>
            <a:ext cx="1192738" cy="114886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ar driver icon in flat style icon design Vector Image">
            <a:extLst>
              <a:ext uri="{FF2B5EF4-FFF2-40B4-BE49-F238E27FC236}">
                <a16:creationId xmlns:a16="http://schemas.microsoft.com/office/drawing/2014/main" id="{BABF8154-E188-404C-AD01-AC0D81A2E3D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63839" t="16114" r="18849" b="48103"/>
          <a:stretch/>
        </p:blipFill>
        <p:spPr bwMode="auto">
          <a:xfrm>
            <a:off x="5484920" y="3169857"/>
            <a:ext cx="499640" cy="111536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descr="Car driver icon in flat style icon design Vector Image">
            <a:extLst>
              <a:ext uri="{FF2B5EF4-FFF2-40B4-BE49-F238E27FC236}">
                <a16:creationId xmlns:a16="http://schemas.microsoft.com/office/drawing/2014/main" id="{478C2684-02F6-4F2B-99FC-8C18F3C0868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63839" t="16114" r="18849" b="48103"/>
          <a:stretch/>
        </p:blipFill>
        <p:spPr bwMode="auto">
          <a:xfrm>
            <a:off x="4985280" y="3195257"/>
            <a:ext cx="499640" cy="1115367"/>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Conector recto de flecha 9">
            <a:extLst>
              <a:ext uri="{FF2B5EF4-FFF2-40B4-BE49-F238E27FC236}">
                <a16:creationId xmlns:a16="http://schemas.microsoft.com/office/drawing/2014/main" id="{DE89A7F8-E15D-4140-A82E-366638982E33}"/>
              </a:ext>
            </a:extLst>
          </p:cNvPr>
          <p:cNvCxnSpPr>
            <a:cxnSpLocks/>
          </p:cNvCxnSpPr>
          <p:nvPr/>
        </p:nvCxnSpPr>
        <p:spPr>
          <a:xfrm flipH="1">
            <a:off x="3552128" y="3468735"/>
            <a:ext cx="1048158"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2" name="CuadroTexto 11">
            <a:extLst>
              <a:ext uri="{FF2B5EF4-FFF2-40B4-BE49-F238E27FC236}">
                <a16:creationId xmlns:a16="http://schemas.microsoft.com/office/drawing/2014/main" id="{F02811D0-04FE-4B9F-9755-5ED433E9AC73}"/>
              </a:ext>
            </a:extLst>
          </p:cNvPr>
          <p:cNvSpPr txBox="1"/>
          <p:nvPr/>
        </p:nvSpPr>
        <p:spPr>
          <a:xfrm>
            <a:off x="4752031" y="2485691"/>
            <a:ext cx="2917371" cy="369332"/>
          </a:xfrm>
          <a:prstGeom prst="rect">
            <a:avLst/>
          </a:prstGeom>
          <a:noFill/>
        </p:spPr>
        <p:txBody>
          <a:bodyPr wrap="square" rtlCol="0">
            <a:spAutoFit/>
          </a:bodyPr>
          <a:lstStyle/>
          <a:p>
            <a:r>
              <a:rPr lang="es-AR" b="1" dirty="0"/>
              <a:t>Dos partes Involucradas</a:t>
            </a:r>
          </a:p>
        </p:txBody>
      </p:sp>
      <p:sp>
        <p:nvSpPr>
          <p:cNvPr id="14" name="CuadroTexto 13">
            <a:extLst>
              <a:ext uri="{FF2B5EF4-FFF2-40B4-BE49-F238E27FC236}">
                <a16:creationId xmlns:a16="http://schemas.microsoft.com/office/drawing/2014/main" id="{35E21CBE-8A48-4E89-95ED-2BD853FCF079}"/>
              </a:ext>
            </a:extLst>
          </p:cNvPr>
          <p:cNvSpPr txBox="1"/>
          <p:nvPr/>
        </p:nvSpPr>
        <p:spPr>
          <a:xfrm>
            <a:off x="830491" y="3075057"/>
            <a:ext cx="2423991" cy="707886"/>
          </a:xfrm>
          <a:prstGeom prst="rect">
            <a:avLst/>
          </a:prstGeom>
          <a:noFill/>
        </p:spPr>
        <p:txBody>
          <a:bodyPr wrap="square" rtlCol="0">
            <a:spAutoFit/>
          </a:bodyPr>
          <a:lstStyle/>
          <a:p>
            <a:r>
              <a:rPr lang="es-AR" sz="2000" b="1" dirty="0">
                <a:solidFill>
                  <a:schemeClr val="accent1"/>
                </a:solidFill>
              </a:rPr>
              <a:t>Pasajero/s </a:t>
            </a:r>
          </a:p>
          <a:p>
            <a:r>
              <a:rPr lang="es-AR" sz="2000" b="1" dirty="0"/>
              <a:t>(Parte Demandante)</a:t>
            </a:r>
          </a:p>
        </p:txBody>
      </p:sp>
      <p:cxnSp>
        <p:nvCxnSpPr>
          <p:cNvPr id="19" name="Conector recto de flecha 18">
            <a:extLst>
              <a:ext uri="{FF2B5EF4-FFF2-40B4-BE49-F238E27FC236}">
                <a16:creationId xmlns:a16="http://schemas.microsoft.com/office/drawing/2014/main" id="{87292B87-D5C3-40FB-B4CB-D81A787088A4}"/>
              </a:ext>
            </a:extLst>
          </p:cNvPr>
          <p:cNvCxnSpPr>
            <a:cxnSpLocks/>
          </p:cNvCxnSpPr>
          <p:nvPr/>
        </p:nvCxnSpPr>
        <p:spPr>
          <a:xfrm>
            <a:off x="7669402" y="3451944"/>
            <a:ext cx="1058497" cy="604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1" name="CuadroTexto 20">
            <a:extLst>
              <a:ext uri="{FF2B5EF4-FFF2-40B4-BE49-F238E27FC236}">
                <a16:creationId xmlns:a16="http://schemas.microsoft.com/office/drawing/2014/main" id="{84D577CA-4B51-4439-AAA0-40150CC49651}"/>
              </a:ext>
            </a:extLst>
          </p:cNvPr>
          <p:cNvSpPr txBox="1"/>
          <p:nvPr/>
        </p:nvSpPr>
        <p:spPr>
          <a:xfrm>
            <a:off x="9064870" y="3104998"/>
            <a:ext cx="2246085" cy="707886"/>
          </a:xfrm>
          <a:prstGeom prst="rect">
            <a:avLst/>
          </a:prstGeom>
          <a:noFill/>
        </p:spPr>
        <p:txBody>
          <a:bodyPr wrap="square" rtlCol="0">
            <a:spAutoFit/>
          </a:bodyPr>
          <a:lstStyle/>
          <a:p>
            <a:r>
              <a:rPr lang="es-AR" sz="2000" b="1" dirty="0">
                <a:solidFill>
                  <a:schemeClr val="accent1"/>
                </a:solidFill>
              </a:rPr>
              <a:t>Conductor</a:t>
            </a:r>
            <a:r>
              <a:rPr lang="es-AR" dirty="0"/>
              <a:t> </a:t>
            </a:r>
          </a:p>
          <a:p>
            <a:r>
              <a:rPr lang="es-AR" sz="2000" b="1" dirty="0"/>
              <a:t>(Parte Oferente)</a:t>
            </a:r>
          </a:p>
        </p:txBody>
      </p:sp>
    </p:spTree>
    <p:extLst>
      <p:ext uri="{BB962C8B-B14F-4D97-AF65-F5344CB8AC3E}">
        <p14:creationId xmlns:p14="http://schemas.microsoft.com/office/powerpoint/2010/main" val="163078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ACC470D5-2703-4E89-AB6D-E74ABDB52E5C}"/>
              </a:ext>
            </a:extLst>
          </p:cNvPr>
          <p:cNvSpPr/>
          <p:nvPr/>
        </p:nvSpPr>
        <p:spPr>
          <a:xfrm>
            <a:off x="830491" y="134912"/>
            <a:ext cx="2812119" cy="47968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600"/>
          </a:p>
        </p:txBody>
      </p:sp>
      <p:sp>
        <p:nvSpPr>
          <p:cNvPr id="5" name="Título 1">
            <a:extLst>
              <a:ext uri="{FF2B5EF4-FFF2-40B4-BE49-F238E27FC236}">
                <a16:creationId xmlns:a16="http://schemas.microsoft.com/office/drawing/2014/main" id="{F9F6AA12-07A0-463A-A8C2-466F79E54F77}"/>
              </a:ext>
            </a:extLst>
          </p:cNvPr>
          <p:cNvSpPr>
            <a:spLocks noGrp="1"/>
          </p:cNvSpPr>
          <p:nvPr>
            <p:ph type="title"/>
          </p:nvPr>
        </p:nvSpPr>
        <p:spPr>
          <a:xfrm>
            <a:off x="830491" y="134912"/>
            <a:ext cx="2812119" cy="550820"/>
          </a:xfrm>
        </p:spPr>
        <p:txBody>
          <a:bodyPr>
            <a:noAutofit/>
          </a:bodyPr>
          <a:lstStyle/>
          <a:p>
            <a:r>
              <a:rPr lang="es-AR" sz="1800" b="1" dirty="0">
                <a:solidFill>
                  <a:schemeClr val="bg1"/>
                </a:solidFill>
              </a:rPr>
              <a:t>Introducción del Carpooling</a:t>
            </a:r>
          </a:p>
        </p:txBody>
      </p:sp>
      <p:pic>
        <p:nvPicPr>
          <p:cNvPr id="6" name="Picture 2" descr="numero 1">
            <a:extLst>
              <a:ext uri="{FF2B5EF4-FFF2-40B4-BE49-F238E27FC236}">
                <a16:creationId xmlns:a16="http://schemas.microsoft.com/office/drawing/2014/main" id="{F4EE7F39-020F-47E6-A71B-3CF8EA80BF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141" y="134912"/>
            <a:ext cx="479685" cy="479685"/>
          </a:xfrm>
          <a:prstGeom prst="rect">
            <a:avLst/>
          </a:prstGeom>
          <a:noFill/>
          <a:extLst>
            <a:ext uri="{909E8E84-426E-40DD-AFC4-6F175D3DCCD1}">
              <a14:hiddenFill xmlns:a14="http://schemas.microsoft.com/office/drawing/2010/main">
                <a:solidFill>
                  <a:srgbClr val="FFFFFF"/>
                </a:solidFill>
              </a14:hiddenFill>
            </a:ext>
          </a:extLst>
        </p:spPr>
      </p:pic>
      <p:sp>
        <p:nvSpPr>
          <p:cNvPr id="20" name="Rectángulo 19">
            <a:extLst>
              <a:ext uri="{FF2B5EF4-FFF2-40B4-BE49-F238E27FC236}">
                <a16:creationId xmlns:a16="http://schemas.microsoft.com/office/drawing/2014/main" id="{BFEAC443-3A0B-4F9B-BCA1-E023476802E1}"/>
              </a:ext>
            </a:extLst>
          </p:cNvPr>
          <p:cNvSpPr/>
          <p:nvPr/>
        </p:nvSpPr>
        <p:spPr>
          <a:xfrm>
            <a:off x="-133939" y="6659502"/>
            <a:ext cx="12456827" cy="213066"/>
          </a:xfrm>
          <a:prstGeom prst="rect">
            <a:avLst/>
          </a:prstGeom>
          <a:solidFill>
            <a:schemeClr val="accent5"/>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 name="CuadroTexto 2">
            <a:extLst>
              <a:ext uri="{FF2B5EF4-FFF2-40B4-BE49-F238E27FC236}">
                <a16:creationId xmlns:a16="http://schemas.microsoft.com/office/drawing/2014/main" id="{0ED08BF9-EF26-4255-832E-4F11D03828C6}"/>
              </a:ext>
            </a:extLst>
          </p:cNvPr>
          <p:cNvSpPr txBox="1"/>
          <p:nvPr/>
        </p:nvSpPr>
        <p:spPr>
          <a:xfrm>
            <a:off x="1024555" y="1246849"/>
            <a:ext cx="2423990" cy="584775"/>
          </a:xfrm>
          <a:prstGeom prst="rect">
            <a:avLst/>
          </a:prstGeom>
          <a:noFill/>
        </p:spPr>
        <p:txBody>
          <a:bodyPr wrap="square" rtlCol="0">
            <a:spAutoFit/>
          </a:bodyPr>
          <a:lstStyle/>
          <a:p>
            <a:r>
              <a:rPr lang="es-AR" sz="3200" b="1" dirty="0"/>
              <a:t>Carpooling :</a:t>
            </a:r>
            <a:endParaRPr lang="es-AR" b="1" dirty="0"/>
          </a:p>
        </p:txBody>
      </p:sp>
      <p:sp>
        <p:nvSpPr>
          <p:cNvPr id="7" name="CuadroTexto 6">
            <a:extLst>
              <a:ext uri="{FF2B5EF4-FFF2-40B4-BE49-F238E27FC236}">
                <a16:creationId xmlns:a16="http://schemas.microsoft.com/office/drawing/2014/main" id="{FB331E02-2751-4347-AD09-119078A0D587}"/>
              </a:ext>
            </a:extLst>
          </p:cNvPr>
          <p:cNvSpPr txBox="1"/>
          <p:nvPr/>
        </p:nvSpPr>
        <p:spPr>
          <a:xfrm>
            <a:off x="3262586" y="1283963"/>
            <a:ext cx="7840842" cy="646331"/>
          </a:xfrm>
          <a:prstGeom prst="rect">
            <a:avLst/>
          </a:prstGeom>
          <a:noFill/>
        </p:spPr>
        <p:txBody>
          <a:bodyPr wrap="square" rtlCol="0">
            <a:spAutoFit/>
          </a:bodyPr>
          <a:lstStyle/>
          <a:p>
            <a:r>
              <a:rPr lang="es-AR" dirty="0"/>
              <a:t>Acuerdo informal entre un grupo de personas para compartir un auto privado en un trayecto. Siendo un acuerdo por un viaje único, como diario o semanalmente</a:t>
            </a:r>
          </a:p>
        </p:txBody>
      </p:sp>
      <p:pic>
        <p:nvPicPr>
          <p:cNvPr id="1028" name="Picture 4" descr="Car Driver Icon (Page 1) - Line.17QQ.com">
            <a:extLst>
              <a:ext uri="{FF2B5EF4-FFF2-40B4-BE49-F238E27FC236}">
                <a16:creationId xmlns:a16="http://schemas.microsoft.com/office/drawing/2014/main" id="{E54E38F6-977D-43A9-B469-9E3534A9266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15719"/>
          <a:stretch/>
        </p:blipFill>
        <p:spPr bwMode="auto">
          <a:xfrm>
            <a:off x="6046106" y="2808891"/>
            <a:ext cx="1192738" cy="114886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ar driver icon in flat style icon design Vector Image">
            <a:extLst>
              <a:ext uri="{FF2B5EF4-FFF2-40B4-BE49-F238E27FC236}">
                <a16:creationId xmlns:a16="http://schemas.microsoft.com/office/drawing/2014/main" id="{BABF8154-E188-404C-AD01-AC0D81A2E3D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63839" t="16114" r="18849" b="48103"/>
          <a:stretch/>
        </p:blipFill>
        <p:spPr bwMode="auto">
          <a:xfrm>
            <a:off x="5484920" y="3169857"/>
            <a:ext cx="499640" cy="111536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descr="Car driver icon in flat style icon design Vector Image">
            <a:extLst>
              <a:ext uri="{FF2B5EF4-FFF2-40B4-BE49-F238E27FC236}">
                <a16:creationId xmlns:a16="http://schemas.microsoft.com/office/drawing/2014/main" id="{478C2684-02F6-4F2B-99FC-8C18F3C0868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63839" t="16114" r="18849" b="48103"/>
          <a:stretch/>
        </p:blipFill>
        <p:spPr bwMode="auto">
          <a:xfrm>
            <a:off x="4985280" y="3195257"/>
            <a:ext cx="499640" cy="1115367"/>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Conector recto de flecha 9">
            <a:extLst>
              <a:ext uri="{FF2B5EF4-FFF2-40B4-BE49-F238E27FC236}">
                <a16:creationId xmlns:a16="http://schemas.microsoft.com/office/drawing/2014/main" id="{DE89A7F8-E15D-4140-A82E-366638982E33}"/>
              </a:ext>
            </a:extLst>
          </p:cNvPr>
          <p:cNvCxnSpPr>
            <a:cxnSpLocks/>
          </p:cNvCxnSpPr>
          <p:nvPr/>
        </p:nvCxnSpPr>
        <p:spPr>
          <a:xfrm flipH="1">
            <a:off x="3552128" y="3468735"/>
            <a:ext cx="1048158"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2" name="CuadroTexto 11">
            <a:extLst>
              <a:ext uri="{FF2B5EF4-FFF2-40B4-BE49-F238E27FC236}">
                <a16:creationId xmlns:a16="http://schemas.microsoft.com/office/drawing/2014/main" id="{F02811D0-04FE-4B9F-9755-5ED433E9AC73}"/>
              </a:ext>
            </a:extLst>
          </p:cNvPr>
          <p:cNvSpPr txBox="1"/>
          <p:nvPr/>
        </p:nvSpPr>
        <p:spPr>
          <a:xfrm>
            <a:off x="4752031" y="2485691"/>
            <a:ext cx="2917371" cy="369332"/>
          </a:xfrm>
          <a:prstGeom prst="rect">
            <a:avLst/>
          </a:prstGeom>
          <a:noFill/>
        </p:spPr>
        <p:txBody>
          <a:bodyPr wrap="square" rtlCol="0">
            <a:spAutoFit/>
          </a:bodyPr>
          <a:lstStyle/>
          <a:p>
            <a:r>
              <a:rPr lang="es-AR" b="1" dirty="0"/>
              <a:t>Dos partes Involucradas</a:t>
            </a:r>
          </a:p>
        </p:txBody>
      </p:sp>
      <p:sp>
        <p:nvSpPr>
          <p:cNvPr id="14" name="CuadroTexto 13">
            <a:extLst>
              <a:ext uri="{FF2B5EF4-FFF2-40B4-BE49-F238E27FC236}">
                <a16:creationId xmlns:a16="http://schemas.microsoft.com/office/drawing/2014/main" id="{35E21CBE-8A48-4E89-95ED-2BD853FCF079}"/>
              </a:ext>
            </a:extLst>
          </p:cNvPr>
          <p:cNvSpPr txBox="1"/>
          <p:nvPr/>
        </p:nvSpPr>
        <p:spPr>
          <a:xfrm>
            <a:off x="830491" y="3075057"/>
            <a:ext cx="2423991" cy="707886"/>
          </a:xfrm>
          <a:prstGeom prst="rect">
            <a:avLst/>
          </a:prstGeom>
          <a:noFill/>
        </p:spPr>
        <p:txBody>
          <a:bodyPr wrap="square" rtlCol="0">
            <a:spAutoFit/>
          </a:bodyPr>
          <a:lstStyle/>
          <a:p>
            <a:r>
              <a:rPr lang="es-AR" sz="2000" b="1" dirty="0">
                <a:solidFill>
                  <a:schemeClr val="accent1"/>
                </a:solidFill>
              </a:rPr>
              <a:t>Pasajero/s </a:t>
            </a:r>
          </a:p>
          <a:p>
            <a:r>
              <a:rPr lang="es-AR" sz="2000" b="1" dirty="0"/>
              <a:t>(Parte Demandante)</a:t>
            </a:r>
          </a:p>
        </p:txBody>
      </p:sp>
      <p:cxnSp>
        <p:nvCxnSpPr>
          <p:cNvPr id="19" name="Conector recto de flecha 18">
            <a:extLst>
              <a:ext uri="{FF2B5EF4-FFF2-40B4-BE49-F238E27FC236}">
                <a16:creationId xmlns:a16="http://schemas.microsoft.com/office/drawing/2014/main" id="{87292B87-D5C3-40FB-B4CB-D81A787088A4}"/>
              </a:ext>
            </a:extLst>
          </p:cNvPr>
          <p:cNvCxnSpPr>
            <a:cxnSpLocks/>
          </p:cNvCxnSpPr>
          <p:nvPr/>
        </p:nvCxnSpPr>
        <p:spPr>
          <a:xfrm>
            <a:off x="7669402" y="3451944"/>
            <a:ext cx="1058497" cy="604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1" name="CuadroTexto 20">
            <a:extLst>
              <a:ext uri="{FF2B5EF4-FFF2-40B4-BE49-F238E27FC236}">
                <a16:creationId xmlns:a16="http://schemas.microsoft.com/office/drawing/2014/main" id="{84D577CA-4B51-4439-AAA0-40150CC49651}"/>
              </a:ext>
            </a:extLst>
          </p:cNvPr>
          <p:cNvSpPr txBox="1"/>
          <p:nvPr/>
        </p:nvSpPr>
        <p:spPr>
          <a:xfrm>
            <a:off x="9064870" y="3104998"/>
            <a:ext cx="2246085" cy="707886"/>
          </a:xfrm>
          <a:prstGeom prst="rect">
            <a:avLst/>
          </a:prstGeom>
          <a:noFill/>
        </p:spPr>
        <p:txBody>
          <a:bodyPr wrap="square" rtlCol="0">
            <a:spAutoFit/>
          </a:bodyPr>
          <a:lstStyle/>
          <a:p>
            <a:r>
              <a:rPr lang="es-AR" sz="2000" b="1" dirty="0">
                <a:solidFill>
                  <a:schemeClr val="accent1"/>
                </a:solidFill>
              </a:rPr>
              <a:t>Conductor</a:t>
            </a:r>
            <a:r>
              <a:rPr lang="es-AR" dirty="0"/>
              <a:t> </a:t>
            </a:r>
          </a:p>
          <a:p>
            <a:r>
              <a:rPr lang="es-AR" sz="2000" b="1" dirty="0"/>
              <a:t>(Parte Oferente)</a:t>
            </a:r>
          </a:p>
        </p:txBody>
      </p:sp>
      <p:sp>
        <p:nvSpPr>
          <p:cNvPr id="23" name="CuadroTexto 22">
            <a:extLst>
              <a:ext uri="{FF2B5EF4-FFF2-40B4-BE49-F238E27FC236}">
                <a16:creationId xmlns:a16="http://schemas.microsoft.com/office/drawing/2014/main" id="{2DE4EE82-B97F-4865-AA3D-39D9C8557447}"/>
              </a:ext>
            </a:extLst>
          </p:cNvPr>
          <p:cNvSpPr txBox="1"/>
          <p:nvPr/>
        </p:nvSpPr>
        <p:spPr>
          <a:xfrm>
            <a:off x="714089" y="4046387"/>
            <a:ext cx="2748271" cy="1477328"/>
          </a:xfrm>
          <a:prstGeom prst="rect">
            <a:avLst/>
          </a:prstGeom>
          <a:noFill/>
        </p:spPr>
        <p:txBody>
          <a:bodyPr wrap="square" rtlCol="0">
            <a:spAutoFit/>
          </a:bodyPr>
          <a:lstStyle/>
          <a:p>
            <a:pPr marL="285750" indent="-285750">
              <a:buFontTx/>
              <a:buChar char="-"/>
            </a:pPr>
            <a:r>
              <a:rPr lang="es-AR" dirty="0"/>
              <a:t>Viaje cómodo y seguro</a:t>
            </a:r>
          </a:p>
          <a:p>
            <a:pPr marL="285750" indent="-285750">
              <a:buFontTx/>
              <a:buChar char="-"/>
            </a:pPr>
            <a:r>
              <a:rPr lang="es-AR" dirty="0"/>
              <a:t>Precios accesibles</a:t>
            </a:r>
          </a:p>
          <a:p>
            <a:pPr marL="285750" indent="-285750">
              <a:buFontTx/>
              <a:buChar char="-"/>
            </a:pPr>
            <a:r>
              <a:rPr lang="es-AR" dirty="0"/>
              <a:t>Menor tiempo (HOV)</a:t>
            </a:r>
          </a:p>
          <a:p>
            <a:pPr marL="285750" indent="-285750">
              <a:buFontTx/>
              <a:buChar char="-"/>
            </a:pPr>
            <a:r>
              <a:rPr lang="es-AR" dirty="0"/>
              <a:t>Ahorro del estrés al manejar</a:t>
            </a:r>
          </a:p>
        </p:txBody>
      </p:sp>
      <p:sp>
        <p:nvSpPr>
          <p:cNvPr id="27" name="CuadroTexto 26">
            <a:extLst>
              <a:ext uri="{FF2B5EF4-FFF2-40B4-BE49-F238E27FC236}">
                <a16:creationId xmlns:a16="http://schemas.microsoft.com/office/drawing/2014/main" id="{A789E835-0A70-41E1-844C-C6B56999C6D5}"/>
              </a:ext>
            </a:extLst>
          </p:cNvPr>
          <p:cNvSpPr txBox="1"/>
          <p:nvPr/>
        </p:nvSpPr>
        <p:spPr>
          <a:xfrm>
            <a:off x="8639106" y="3982890"/>
            <a:ext cx="3297080" cy="1200329"/>
          </a:xfrm>
          <a:prstGeom prst="rect">
            <a:avLst/>
          </a:prstGeom>
          <a:noFill/>
        </p:spPr>
        <p:txBody>
          <a:bodyPr wrap="square" rtlCol="0">
            <a:spAutoFit/>
          </a:bodyPr>
          <a:lstStyle/>
          <a:p>
            <a:pPr marL="285750" indent="-285750">
              <a:buFontTx/>
              <a:buChar char="-"/>
            </a:pPr>
            <a:r>
              <a:rPr lang="es-AR" dirty="0"/>
              <a:t>Menor costo</a:t>
            </a:r>
          </a:p>
          <a:p>
            <a:pPr marL="285750" indent="-285750">
              <a:buFontTx/>
              <a:buChar char="-"/>
            </a:pPr>
            <a:r>
              <a:rPr lang="es-AR" dirty="0"/>
              <a:t>Menor tiempo (por medio de las High </a:t>
            </a:r>
            <a:r>
              <a:rPr lang="es-AR" dirty="0" err="1"/>
              <a:t>Occupancy</a:t>
            </a:r>
            <a:r>
              <a:rPr lang="es-AR" dirty="0"/>
              <a:t> </a:t>
            </a:r>
            <a:r>
              <a:rPr lang="es-AR" dirty="0" err="1"/>
              <a:t>Vehicle</a:t>
            </a:r>
            <a:r>
              <a:rPr lang="es-AR" dirty="0"/>
              <a:t> </a:t>
            </a:r>
            <a:r>
              <a:rPr lang="es-AR" dirty="0" err="1"/>
              <a:t>lines</a:t>
            </a:r>
            <a:r>
              <a:rPr lang="es-AR" dirty="0"/>
              <a:t>)</a:t>
            </a:r>
          </a:p>
        </p:txBody>
      </p:sp>
    </p:spTree>
    <p:extLst>
      <p:ext uri="{BB962C8B-B14F-4D97-AF65-F5344CB8AC3E}">
        <p14:creationId xmlns:p14="http://schemas.microsoft.com/office/powerpoint/2010/main" val="27579457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ACC470D5-2703-4E89-AB6D-E74ABDB52E5C}"/>
              </a:ext>
            </a:extLst>
          </p:cNvPr>
          <p:cNvSpPr/>
          <p:nvPr/>
        </p:nvSpPr>
        <p:spPr>
          <a:xfrm>
            <a:off x="830491" y="134912"/>
            <a:ext cx="2812119" cy="47968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600"/>
          </a:p>
        </p:txBody>
      </p:sp>
      <p:sp>
        <p:nvSpPr>
          <p:cNvPr id="5" name="Título 1">
            <a:extLst>
              <a:ext uri="{FF2B5EF4-FFF2-40B4-BE49-F238E27FC236}">
                <a16:creationId xmlns:a16="http://schemas.microsoft.com/office/drawing/2014/main" id="{F9F6AA12-07A0-463A-A8C2-466F79E54F77}"/>
              </a:ext>
            </a:extLst>
          </p:cNvPr>
          <p:cNvSpPr>
            <a:spLocks noGrp="1"/>
          </p:cNvSpPr>
          <p:nvPr>
            <p:ph type="title"/>
          </p:nvPr>
        </p:nvSpPr>
        <p:spPr>
          <a:xfrm>
            <a:off x="830491" y="134912"/>
            <a:ext cx="2812119" cy="550820"/>
          </a:xfrm>
        </p:spPr>
        <p:txBody>
          <a:bodyPr>
            <a:noAutofit/>
          </a:bodyPr>
          <a:lstStyle/>
          <a:p>
            <a:r>
              <a:rPr lang="es-AR" sz="1800" b="1" dirty="0">
                <a:solidFill>
                  <a:schemeClr val="bg1"/>
                </a:solidFill>
              </a:rPr>
              <a:t>Introducción del Carpooling</a:t>
            </a:r>
          </a:p>
        </p:txBody>
      </p:sp>
      <p:pic>
        <p:nvPicPr>
          <p:cNvPr id="6" name="Picture 2" descr="numero 1">
            <a:extLst>
              <a:ext uri="{FF2B5EF4-FFF2-40B4-BE49-F238E27FC236}">
                <a16:creationId xmlns:a16="http://schemas.microsoft.com/office/drawing/2014/main" id="{F4EE7F39-020F-47E6-A71B-3CF8EA80BF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141" y="134912"/>
            <a:ext cx="479685" cy="479685"/>
          </a:xfrm>
          <a:prstGeom prst="rect">
            <a:avLst/>
          </a:prstGeom>
          <a:noFill/>
          <a:extLst>
            <a:ext uri="{909E8E84-426E-40DD-AFC4-6F175D3DCCD1}">
              <a14:hiddenFill xmlns:a14="http://schemas.microsoft.com/office/drawing/2010/main">
                <a:solidFill>
                  <a:srgbClr val="FFFFFF"/>
                </a:solidFill>
              </a14:hiddenFill>
            </a:ext>
          </a:extLst>
        </p:spPr>
      </p:pic>
      <p:sp>
        <p:nvSpPr>
          <p:cNvPr id="20" name="Rectángulo 19">
            <a:extLst>
              <a:ext uri="{FF2B5EF4-FFF2-40B4-BE49-F238E27FC236}">
                <a16:creationId xmlns:a16="http://schemas.microsoft.com/office/drawing/2014/main" id="{BFEAC443-3A0B-4F9B-BCA1-E023476802E1}"/>
              </a:ext>
            </a:extLst>
          </p:cNvPr>
          <p:cNvSpPr/>
          <p:nvPr/>
        </p:nvSpPr>
        <p:spPr>
          <a:xfrm>
            <a:off x="-133939" y="6659502"/>
            <a:ext cx="12456827" cy="213066"/>
          </a:xfrm>
          <a:prstGeom prst="rect">
            <a:avLst/>
          </a:prstGeom>
          <a:solidFill>
            <a:schemeClr val="accent5"/>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 name="CuadroTexto 2">
            <a:extLst>
              <a:ext uri="{FF2B5EF4-FFF2-40B4-BE49-F238E27FC236}">
                <a16:creationId xmlns:a16="http://schemas.microsoft.com/office/drawing/2014/main" id="{0ED08BF9-EF26-4255-832E-4F11D03828C6}"/>
              </a:ext>
            </a:extLst>
          </p:cNvPr>
          <p:cNvSpPr txBox="1"/>
          <p:nvPr/>
        </p:nvSpPr>
        <p:spPr>
          <a:xfrm>
            <a:off x="1024555" y="1246849"/>
            <a:ext cx="2423990" cy="584775"/>
          </a:xfrm>
          <a:prstGeom prst="rect">
            <a:avLst/>
          </a:prstGeom>
          <a:noFill/>
        </p:spPr>
        <p:txBody>
          <a:bodyPr wrap="square" rtlCol="0">
            <a:spAutoFit/>
          </a:bodyPr>
          <a:lstStyle/>
          <a:p>
            <a:r>
              <a:rPr lang="es-AR" sz="3200" b="1" dirty="0"/>
              <a:t>Carpooling :</a:t>
            </a:r>
            <a:endParaRPr lang="es-AR" b="1" dirty="0"/>
          </a:p>
        </p:txBody>
      </p:sp>
      <p:sp>
        <p:nvSpPr>
          <p:cNvPr id="7" name="CuadroTexto 6">
            <a:extLst>
              <a:ext uri="{FF2B5EF4-FFF2-40B4-BE49-F238E27FC236}">
                <a16:creationId xmlns:a16="http://schemas.microsoft.com/office/drawing/2014/main" id="{FB331E02-2751-4347-AD09-119078A0D587}"/>
              </a:ext>
            </a:extLst>
          </p:cNvPr>
          <p:cNvSpPr txBox="1"/>
          <p:nvPr/>
        </p:nvSpPr>
        <p:spPr>
          <a:xfrm>
            <a:off x="3262586" y="1283963"/>
            <a:ext cx="7840842" cy="646331"/>
          </a:xfrm>
          <a:prstGeom prst="rect">
            <a:avLst/>
          </a:prstGeom>
          <a:noFill/>
        </p:spPr>
        <p:txBody>
          <a:bodyPr wrap="square" rtlCol="0">
            <a:spAutoFit/>
          </a:bodyPr>
          <a:lstStyle/>
          <a:p>
            <a:r>
              <a:rPr lang="es-AR" dirty="0"/>
              <a:t>Acuerdo informal entre un grupo de personas para compartir un auto privado en un trayecto. Siendo un acuerdo por un viaje único, como diario o semanalmente</a:t>
            </a:r>
          </a:p>
        </p:txBody>
      </p:sp>
      <p:pic>
        <p:nvPicPr>
          <p:cNvPr id="1028" name="Picture 4" descr="Car Driver Icon (Page 1) - Line.17QQ.com">
            <a:extLst>
              <a:ext uri="{FF2B5EF4-FFF2-40B4-BE49-F238E27FC236}">
                <a16:creationId xmlns:a16="http://schemas.microsoft.com/office/drawing/2014/main" id="{E54E38F6-977D-43A9-B469-9E3534A9266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15719"/>
          <a:stretch/>
        </p:blipFill>
        <p:spPr bwMode="auto">
          <a:xfrm>
            <a:off x="6046106" y="2808891"/>
            <a:ext cx="1192738" cy="114886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ar driver icon in flat style icon design Vector Image">
            <a:extLst>
              <a:ext uri="{FF2B5EF4-FFF2-40B4-BE49-F238E27FC236}">
                <a16:creationId xmlns:a16="http://schemas.microsoft.com/office/drawing/2014/main" id="{BABF8154-E188-404C-AD01-AC0D81A2E3D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63839" t="16114" r="18849" b="48103"/>
          <a:stretch/>
        </p:blipFill>
        <p:spPr bwMode="auto">
          <a:xfrm>
            <a:off x="5484920" y="3169857"/>
            <a:ext cx="499640" cy="111536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descr="Car driver icon in flat style icon design Vector Image">
            <a:extLst>
              <a:ext uri="{FF2B5EF4-FFF2-40B4-BE49-F238E27FC236}">
                <a16:creationId xmlns:a16="http://schemas.microsoft.com/office/drawing/2014/main" id="{478C2684-02F6-4F2B-99FC-8C18F3C0868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63839" t="16114" r="18849" b="48103"/>
          <a:stretch/>
        </p:blipFill>
        <p:spPr bwMode="auto">
          <a:xfrm>
            <a:off x="4985280" y="3195257"/>
            <a:ext cx="499640" cy="1115367"/>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Conector recto de flecha 9">
            <a:extLst>
              <a:ext uri="{FF2B5EF4-FFF2-40B4-BE49-F238E27FC236}">
                <a16:creationId xmlns:a16="http://schemas.microsoft.com/office/drawing/2014/main" id="{DE89A7F8-E15D-4140-A82E-366638982E33}"/>
              </a:ext>
            </a:extLst>
          </p:cNvPr>
          <p:cNvCxnSpPr>
            <a:cxnSpLocks/>
          </p:cNvCxnSpPr>
          <p:nvPr/>
        </p:nvCxnSpPr>
        <p:spPr>
          <a:xfrm flipH="1">
            <a:off x="3552128" y="3468735"/>
            <a:ext cx="1048158"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2" name="CuadroTexto 11">
            <a:extLst>
              <a:ext uri="{FF2B5EF4-FFF2-40B4-BE49-F238E27FC236}">
                <a16:creationId xmlns:a16="http://schemas.microsoft.com/office/drawing/2014/main" id="{F02811D0-04FE-4B9F-9755-5ED433E9AC73}"/>
              </a:ext>
            </a:extLst>
          </p:cNvPr>
          <p:cNvSpPr txBox="1"/>
          <p:nvPr/>
        </p:nvSpPr>
        <p:spPr>
          <a:xfrm>
            <a:off x="4752031" y="2485691"/>
            <a:ext cx="2917371" cy="369332"/>
          </a:xfrm>
          <a:prstGeom prst="rect">
            <a:avLst/>
          </a:prstGeom>
          <a:noFill/>
        </p:spPr>
        <p:txBody>
          <a:bodyPr wrap="square" rtlCol="0">
            <a:spAutoFit/>
          </a:bodyPr>
          <a:lstStyle/>
          <a:p>
            <a:r>
              <a:rPr lang="es-AR" b="1" dirty="0"/>
              <a:t>Dos partes Involucradas</a:t>
            </a:r>
          </a:p>
        </p:txBody>
      </p:sp>
      <p:sp>
        <p:nvSpPr>
          <p:cNvPr id="14" name="CuadroTexto 13">
            <a:extLst>
              <a:ext uri="{FF2B5EF4-FFF2-40B4-BE49-F238E27FC236}">
                <a16:creationId xmlns:a16="http://schemas.microsoft.com/office/drawing/2014/main" id="{35E21CBE-8A48-4E89-95ED-2BD853FCF079}"/>
              </a:ext>
            </a:extLst>
          </p:cNvPr>
          <p:cNvSpPr txBox="1"/>
          <p:nvPr/>
        </p:nvSpPr>
        <p:spPr>
          <a:xfrm>
            <a:off x="830491" y="3075057"/>
            <a:ext cx="2423991" cy="707886"/>
          </a:xfrm>
          <a:prstGeom prst="rect">
            <a:avLst/>
          </a:prstGeom>
          <a:noFill/>
        </p:spPr>
        <p:txBody>
          <a:bodyPr wrap="square" rtlCol="0">
            <a:spAutoFit/>
          </a:bodyPr>
          <a:lstStyle/>
          <a:p>
            <a:r>
              <a:rPr lang="es-AR" sz="2000" b="1" dirty="0">
                <a:solidFill>
                  <a:schemeClr val="accent1"/>
                </a:solidFill>
              </a:rPr>
              <a:t>Pasajero/s </a:t>
            </a:r>
          </a:p>
          <a:p>
            <a:r>
              <a:rPr lang="es-AR" sz="2000" b="1" dirty="0"/>
              <a:t>(Parte Demandante)</a:t>
            </a:r>
          </a:p>
        </p:txBody>
      </p:sp>
      <p:cxnSp>
        <p:nvCxnSpPr>
          <p:cNvPr id="19" name="Conector recto de flecha 18">
            <a:extLst>
              <a:ext uri="{FF2B5EF4-FFF2-40B4-BE49-F238E27FC236}">
                <a16:creationId xmlns:a16="http://schemas.microsoft.com/office/drawing/2014/main" id="{87292B87-D5C3-40FB-B4CB-D81A787088A4}"/>
              </a:ext>
            </a:extLst>
          </p:cNvPr>
          <p:cNvCxnSpPr>
            <a:cxnSpLocks/>
          </p:cNvCxnSpPr>
          <p:nvPr/>
        </p:nvCxnSpPr>
        <p:spPr>
          <a:xfrm>
            <a:off x="7669402" y="3451944"/>
            <a:ext cx="1058497" cy="604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1" name="CuadroTexto 20">
            <a:extLst>
              <a:ext uri="{FF2B5EF4-FFF2-40B4-BE49-F238E27FC236}">
                <a16:creationId xmlns:a16="http://schemas.microsoft.com/office/drawing/2014/main" id="{84D577CA-4B51-4439-AAA0-40150CC49651}"/>
              </a:ext>
            </a:extLst>
          </p:cNvPr>
          <p:cNvSpPr txBox="1"/>
          <p:nvPr/>
        </p:nvSpPr>
        <p:spPr>
          <a:xfrm>
            <a:off x="9064870" y="3104998"/>
            <a:ext cx="2246085" cy="707886"/>
          </a:xfrm>
          <a:prstGeom prst="rect">
            <a:avLst/>
          </a:prstGeom>
          <a:noFill/>
        </p:spPr>
        <p:txBody>
          <a:bodyPr wrap="square" rtlCol="0">
            <a:spAutoFit/>
          </a:bodyPr>
          <a:lstStyle/>
          <a:p>
            <a:r>
              <a:rPr lang="es-AR" sz="2000" b="1" dirty="0">
                <a:solidFill>
                  <a:schemeClr val="accent1"/>
                </a:solidFill>
              </a:rPr>
              <a:t>Conductor</a:t>
            </a:r>
            <a:r>
              <a:rPr lang="es-AR" dirty="0"/>
              <a:t> </a:t>
            </a:r>
          </a:p>
          <a:p>
            <a:r>
              <a:rPr lang="es-AR" sz="2000" b="1" dirty="0"/>
              <a:t>(Parte Oferente)</a:t>
            </a:r>
          </a:p>
        </p:txBody>
      </p:sp>
      <p:sp>
        <p:nvSpPr>
          <p:cNvPr id="23" name="CuadroTexto 22">
            <a:extLst>
              <a:ext uri="{FF2B5EF4-FFF2-40B4-BE49-F238E27FC236}">
                <a16:creationId xmlns:a16="http://schemas.microsoft.com/office/drawing/2014/main" id="{2DE4EE82-B97F-4865-AA3D-39D9C8557447}"/>
              </a:ext>
            </a:extLst>
          </p:cNvPr>
          <p:cNvSpPr txBox="1"/>
          <p:nvPr/>
        </p:nvSpPr>
        <p:spPr>
          <a:xfrm>
            <a:off x="714089" y="4046387"/>
            <a:ext cx="2748271" cy="1477328"/>
          </a:xfrm>
          <a:prstGeom prst="rect">
            <a:avLst/>
          </a:prstGeom>
          <a:noFill/>
        </p:spPr>
        <p:txBody>
          <a:bodyPr wrap="square" rtlCol="0">
            <a:spAutoFit/>
          </a:bodyPr>
          <a:lstStyle/>
          <a:p>
            <a:pPr marL="285750" indent="-285750">
              <a:buFontTx/>
              <a:buChar char="-"/>
            </a:pPr>
            <a:r>
              <a:rPr lang="es-AR" dirty="0"/>
              <a:t>Viaje cómodo y seguro</a:t>
            </a:r>
          </a:p>
          <a:p>
            <a:pPr marL="285750" indent="-285750">
              <a:buFontTx/>
              <a:buChar char="-"/>
            </a:pPr>
            <a:r>
              <a:rPr lang="es-AR" dirty="0"/>
              <a:t>Precios accesibles</a:t>
            </a:r>
          </a:p>
          <a:p>
            <a:pPr marL="285750" indent="-285750">
              <a:buFontTx/>
              <a:buChar char="-"/>
            </a:pPr>
            <a:r>
              <a:rPr lang="es-AR" dirty="0"/>
              <a:t>Menor tiempo (HOV)</a:t>
            </a:r>
          </a:p>
          <a:p>
            <a:pPr marL="285750" indent="-285750">
              <a:buFontTx/>
              <a:buChar char="-"/>
            </a:pPr>
            <a:r>
              <a:rPr lang="es-AR" dirty="0"/>
              <a:t>Ahorro del estrés al manejar</a:t>
            </a:r>
          </a:p>
        </p:txBody>
      </p:sp>
      <p:sp>
        <p:nvSpPr>
          <p:cNvPr id="27" name="CuadroTexto 26">
            <a:extLst>
              <a:ext uri="{FF2B5EF4-FFF2-40B4-BE49-F238E27FC236}">
                <a16:creationId xmlns:a16="http://schemas.microsoft.com/office/drawing/2014/main" id="{A789E835-0A70-41E1-844C-C6B56999C6D5}"/>
              </a:ext>
            </a:extLst>
          </p:cNvPr>
          <p:cNvSpPr txBox="1"/>
          <p:nvPr/>
        </p:nvSpPr>
        <p:spPr>
          <a:xfrm>
            <a:off x="8639106" y="3982890"/>
            <a:ext cx="3297080" cy="1200329"/>
          </a:xfrm>
          <a:prstGeom prst="rect">
            <a:avLst/>
          </a:prstGeom>
          <a:noFill/>
        </p:spPr>
        <p:txBody>
          <a:bodyPr wrap="square" rtlCol="0">
            <a:spAutoFit/>
          </a:bodyPr>
          <a:lstStyle/>
          <a:p>
            <a:pPr marL="285750" indent="-285750">
              <a:buFontTx/>
              <a:buChar char="-"/>
            </a:pPr>
            <a:r>
              <a:rPr lang="es-AR" dirty="0"/>
              <a:t>Menor costo</a:t>
            </a:r>
          </a:p>
          <a:p>
            <a:pPr marL="285750" indent="-285750">
              <a:buFontTx/>
              <a:buChar char="-"/>
            </a:pPr>
            <a:r>
              <a:rPr lang="es-AR" dirty="0"/>
              <a:t>Menor tiempo (por medio de las High </a:t>
            </a:r>
            <a:r>
              <a:rPr lang="es-AR" dirty="0" err="1"/>
              <a:t>Occupancy</a:t>
            </a:r>
            <a:r>
              <a:rPr lang="es-AR" dirty="0"/>
              <a:t> </a:t>
            </a:r>
            <a:r>
              <a:rPr lang="es-AR" dirty="0" err="1"/>
              <a:t>Vehicle</a:t>
            </a:r>
            <a:r>
              <a:rPr lang="es-AR" dirty="0"/>
              <a:t> </a:t>
            </a:r>
            <a:r>
              <a:rPr lang="es-AR" dirty="0" err="1"/>
              <a:t>lines</a:t>
            </a:r>
            <a:r>
              <a:rPr lang="es-AR" dirty="0"/>
              <a:t>)</a:t>
            </a:r>
          </a:p>
        </p:txBody>
      </p:sp>
      <p:pic>
        <p:nvPicPr>
          <p:cNvPr id="2050" name="Picture 2" descr="Comienzo y final de las lÃneas HOV en la I-95 confunden a los conductores  en Broward - El Sentinel">
            <a:extLst>
              <a:ext uri="{FF2B5EF4-FFF2-40B4-BE49-F238E27FC236}">
                <a16:creationId xmlns:a16="http://schemas.microsoft.com/office/drawing/2014/main" id="{BA1CE472-4F2D-47E6-B5D6-59EE8B54E59E}"/>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0352" t="13912" r="28102" b="17680"/>
          <a:stretch/>
        </p:blipFill>
        <p:spPr bwMode="auto">
          <a:xfrm>
            <a:off x="4894033" y="4785051"/>
            <a:ext cx="2304145" cy="16988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65489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CA80416E-7313-48F6-96A4-F33B91668E97}"/>
              </a:ext>
            </a:extLst>
          </p:cNvPr>
          <p:cNvSpPr/>
          <p:nvPr/>
        </p:nvSpPr>
        <p:spPr>
          <a:xfrm>
            <a:off x="8169042" y="2855023"/>
            <a:ext cx="3767144" cy="236479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 name="Rectángulo 3">
            <a:extLst>
              <a:ext uri="{FF2B5EF4-FFF2-40B4-BE49-F238E27FC236}">
                <a16:creationId xmlns:a16="http://schemas.microsoft.com/office/drawing/2014/main" id="{ACC470D5-2703-4E89-AB6D-E74ABDB52E5C}"/>
              </a:ext>
            </a:extLst>
          </p:cNvPr>
          <p:cNvSpPr/>
          <p:nvPr/>
        </p:nvSpPr>
        <p:spPr>
          <a:xfrm>
            <a:off x="830491" y="134912"/>
            <a:ext cx="2812119" cy="47968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600"/>
          </a:p>
        </p:txBody>
      </p:sp>
      <p:sp>
        <p:nvSpPr>
          <p:cNvPr id="5" name="Título 1">
            <a:extLst>
              <a:ext uri="{FF2B5EF4-FFF2-40B4-BE49-F238E27FC236}">
                <a16:creationId xmlns:a16="http://schemas.microsoft.com/office/drawing/2014/main" id="{F9F6AA12-07A0-463A-A8C2-466F79E54F77}"/>
              </a:ext>
            </a:extLst>
          </p:cNvPr>
          <p:cNvSpPr>
            <a:spLocks noGrp="1"/>
          </p:cNvSpPr>
          <p:nvPr>
            <p:ph type="title"/>
          </p:nvPr>
        </p:nvSpPr>
        <p:spPr>
          <a:xfrm>
            <a:off x="830491" y="134912"/>
            <a:ext cx="2812119" cy="550820"/>
          </a:xfrm>
        </p:spPr>
        <p:txBody>
          <a:bodyPr>
            <a:noAutofit/>
          </a:bodyPr>
          <a:lstStyle/>
          <a:p>
            <a:r>
              <a:rPr lang="es-AR" sz="1800" b="1" dirty="0">
                <a:solidFill>
                  <a:schemeClr val="bg1"/>
                </a:solidFill>
              </a:rPr>
              <a:t>Introducción del Carpooling</a:t>
            </a:r>
          </a:p>
        </p:txBody>
      </p:sp>
      <p:pic>
        <p:nvPicPr>
          <p:cNvPr id="6" name="Picture 2" descr="numero 1">
            <a:extLst>
              <a:ext uri="{FF2B5EF4-FFF2-40B4-BE49-F238E27FC236}">
                <a16:creationId xmlns:a16="http://schemas.microsoft.com/office/drawing/2014/main" id="{F4EE7F39-020F-47E6-A71B-3CF8EA80BF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141" y="134912"/>
            <a:ext cx="479685" cy="479685"/>
          </a:xfrm>
          <a:prstGeom prst="rect">
            <a:avLst/>
          </a:prstGeom>
          <a:noFill/>
          <a:extLst>
            <a:ext uri="{909E8E84-426E-40DD-AFC4-6F175D3DCCD1}">
              <a14:hiddenFill xmlns:a14="http://schemas.microsoft.com/office/drawing/2010/main">
                <a:solidFill>
                  <a:srgbClr val="FFFFFF"/>
                </a:solidFill>
              </a14:hiddenFill>
            </a:ext>
          </a:extLst>
        </p:spPr>
      </p:pic>
      <p:sp>
        <p:nvSpPr>
          <p:cNvPr id="20" name="Rectángulo 19">
            <a:extLst>
              <a:ext uri="{FF2B5EF4-FFF2-40B4-BE49-F238E27FC236}">
                <a16:creationId xmlns:a16="http://schemas.microsoft.com/office/drawing/2014/main" id="{BFEAC443-3A0B-4F9B-BCA1-E023476802E1}"/>
              </a:ext>
            </a:extLst>
          </p:cNvPr>
          <p:cNvSpPr/>
          <p:nvPr/>
        </p:nvSpPr>
        <p:spPr>
          <a:xfrm>
            <a:off x="-133939" y="6659502"/>
            <a:ext cx="12456827" cy="213066"/>
          </a:xfrm>
          <a:prstGeom prst="rect">
            <a:avLst/>
          </a:prstGeom>
          <a:solidFill>
            <a:schemeClr val="accent5"/>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 name="CuadroTexto 2">
            <a:extLst>
              <a:ext uri="{FF2B5EF4-FFF2-40B4-BE49-F238E27FC236}">
                <a16:creationId xmlns:a16="http://schemas.microsoft.com/office/drawing/2014/main" id="{0ED08BF9-EF26-4255-832E-4F11D03828C6}"/>
              </a:ext>
            </a:extLst>
          </p:cNvPr>
          <p:cNvSpPr txBox="1"/>
          <p:nvPr/>
        </p:nvSpPr>
        <p:spPr>
          <a:xfrm>
            <a:off x="1024555" y="1246849"/>
            <a:ext cx="2423990" cy="584775"/>
          </a:xfrm>
          <a:prstGeom prst="rect">
            <a:avLst/>
          </a:prstGeom>
          <a:noFill/>
        </p:spPr>
        <p:txBody>
          <a:bodyPr wrap="square" rtlCol="0">
            <a:spAutoFit/>
          </a:bodyPr>
          <a:lstStyle/>
          <a:p>
            <a:r>
              <a:rPr lang="es-AR" sz="3200" b="1" dirty="0"/>
              <a:t>Carpooling :</a:t>
            </a:r>
            <a:endParaRPr lang="es-AR" b="1" dirty="0"/>
          </a:p>
        </p:txBody>
      </p:sp>
      <p:sp>
        <p:nvSpPr>
          <p:cNvPr id="7" name="CuadroTexto 6">
            <a:extLst>
              <a:ext uri="{FF2B5EF4-FFF2-40B4-BE49-F238E27FC236}">
                <a16:creationId xmlns:a16="http://schemas.microsoft.com/office/drawing/2014/main" id="{FB331E02-2751-4347-AD09-119078A0D587}"/>
              </a:ext>
            </a:extLst>
          </p:cNvPr>
          <p:cNvSpPr txBox="1"/>
          <p:nvPr/>
        </p:nvSpPr>
        <p:spPr>
          <a:xfrm>
            <a:off x="3262586" y="1283963"/>
            <a:ext cx="7840842" cy="646331"/>
          </a:xfrm>
          <a:prstGeom prst="rect">
            <a:avLst/>
          </a:prstGeom>
          <a:noFill/>
        </p:spPr>
        <p:txBody>
          <a:bodyPr wrap="square" rtlCol="0">
            <a:spAutoFit/>
          </a:bodyPr>
          <a:lstStyle/>
          <a:p>
            <a:r>
              <a:rPr lang="es-AR" dirty="0"/>
              <a:t>Acuerdo informal entre un grupo de personas para compartir un auto privado en un trayecto. Siendo un acuerdo por un viaje único, como diario o semanalmente</a:t>
            </a:r>
          </a:p>
        </p:txBody>
      </p:sp>
      <p:pic>
        <p:nvPicPr>
          <p:cNvPr id="1028" name="Picture 4" descr="Car Driver Icon (Page 1) - Line.17QQ.com">
            <a:extLst>
              <a:ext uri="{FF2B5EF4-FFF2-40B4-BE49-F238E27FC236}">
                <a16:creationId xmlns:a16="http://schemas.microsoft.com/office/drawing/2014/main" id="{E54E38F6-977D-43A9-B469-9E3534A9266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15719"/>
          <a:stretch/>
        </p:blipFill>
        <p:spPr bwMode="auto">
          <a:xfrm>
            <a:off x="6046106" y="2808891"/>
            <a:ext cx="1192738" cy="114886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ar driver icon in flat style icon design Vector Image">
            <a:extLst>
              <a:ext uri="{FF2B5EF4-FFF2-40B4-BE49-F238E27FC236}">
                <a16:creationId xmlns:a16="http://schemas.microsoft.com/office/drawing/2014/main" id="{BABF8154-E188-404C-AD01-AC0D81A2E3D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63839" t="16114" r="18849" b="48103"/>
          <a:stretch/>
        </p:blipFill>
        <p:spPr bwMode="auto">
          <a:xfrm>
            <a:off x="5484920" y="3169857"/>
            <a:ext cx="499640" cy="111536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descr="Car driver icon in flat style icon design Vector Image">
            <a:extLst>
              <a:ext uri="{FF2B5EF4-FFF2-40B4-BE49-F238E27FC236}">
                <a16:creationId xmlns:a16="http://schemas.microsoft.com/office/drawing/2014/main" id="{478C2684-02F6-4F2B-99FC-8C18F3C0868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63839" t="16114" r="18849" b="48103"/>
          <a:stretch/>
        </p:blipFill>
        <p:spPr bwMode="auto">
          <a:xfrm>
            <a:off x="4985280" y="3195257"/>
            <a:ext cx="499640" cy="1115367"/>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Conector recto de flecha 9">
            <a:extLst>
              <a:ext uri="{FF2B5EF4-FFF2-40B4-BE49-F238E27FC236}">
                <a16:creationId xmlns:a16="http://schemas.microsoft.com/office/drawing/2014/main" id="{DE89A7F8-E15D-4140-A82E-366638982E33}"/>
              </a:ext>
            </a:extLst>
          </p:cNvPr>
          <p:cNvCxnSpPr>
            <a:cxnSpLocks/>
          </p:cNvCxnSpPr>
          <p:nvPr/>
        </p:nvCxnSpPr>
        <p:spPr>
          <a:xfrm flipH="1">
            <a:off x="3552128" y="3468735"/>
            <a:ext cx="1048158"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2" name="CuadroTexto 11">
            <a:extLst>
              <a:ext uri="{FF2B5EF4-FFF2-40B4-BE49-F238E27FC236}">
                <a16:creationId xmlns:a16="http://schemas.microsoft.com/office/drawing/2014/main" id="{F02811D0-04FE-4B9F-9755-5ED433E9AC73}"/>
              </a:ext>
            </a:extLst>
          </p:cNvPr>
          <p:cNvSpPr txBox="1"/>
          <p:nvPr/>
        </p:nvSpPr>
        <p:spPr>
          <a:xfrm>
            <a:off x="4752031" y="2485691"/>
            <a:ext cx="2917371" cy="369332"/>
          </a:xfrm>
          <a:prstGeom prst="rect">
            <a:avLst/>
          </a:prstGeom>
          <a:noFill/>
        </p:spPr>
        <p:txBody>
          <a:bodyPr wrap="square" rtlCol="0">
            <a:spAutoFit/>
          </a:bodyPr>
          <a:lstStyle/>
          <a:p>
            <a:r>
              <a:rPr lang="es-AR" b="1" dirty="0"/>
              <a:t>Dos partes Involucradas</a:t>
            </a:r>
          </a:p>
        </p:txBody>
      </p:sp>
      <p:sp>
        <p:nvSpPr>
          <p:cNvPr id="14" name="CuadroTexto 13">
            <a:extLst>
              <a:ext uri="{FF2B5EF4-FFF2-40B4-BE49-F238E27FC236}">
                <a16:creationId xmlns:a16="http://schemas.microsoft.com/office/drawing/2014/main" id="{35E21CBE-8A48-4E89-95ED-2BD853FCF079}"/>
              </a:ext>
            </a:extLst>
          </p:cNvPr>
          <p:cNvSpPr txBox="1"/>
          <p:nvPr/>
        </p:nvSpPr>
        <p:spPr>
          <a:xfrm>
            <a:off x="830491" y="3075057"/>
            <a:ext cx="2423991" cy="707886"/>
          </a:xfrm>
          <a:prstGeom prst="rect">
            <a:avLst/>
          </a:prstGeom>
          <a:noFill/>
        </p:spPr>
        <p:txBody>
          <a:bodyPr wrap="square" rtlCol="0">
            <a:spAutoFit/>
          </a:bodyPr>
          <a:lstStyle/>
          <a:p>
            <a:r>
              <a:rPr lang="es-AR" sz="2000" b="1" dirty="0">
                <a:solidFill>
                  <a:schemeClr val="accent1"/>
                </a:solidFill>
              </a:rPr>
              <a:t>Pasajero/s </a:t>
            </a:r>
          </a:p>
          <a:p>
            <a:r>
              <a:rPr lang="es-AR" sz="2000" b="1" dirty="0"/>
              <a:t>(Parte Demandante)</a:t>
            </a:r>
          </a:p>
        </p:txBody>
      </p:sp>
      <p:cxnSp>
        <p:nvCxnSpPr>
          <p:cNvPr id="19" name="Conector recto de flecha 18">
            <a:extLst>
              <a:ext uri="{FF2B5EF4-FFF2-40B4-BE49-F238E27FC236}">
                <a16:creationId xmlns:a16="http://schemas.microsoft.com/office/drawing/2014/main" id="{87292B87-D5C3-40FB-B4CB-D81A787088A4}"/>
              </a:ext>
            </a:extLst>
          </p:cNvPr>
          <p:cNvCxnSpPr>
            <a:cxnSpLocks/>
          </p:cNvCxnSpPr>
          <p:nvPr/>
        </p:nvCxnSpPr>
        <p:spPr>
          <a:xfrm>
            <a:off x="7669402" y="3451944"/>
            <a:ext cx="1058497" cy="604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1" name="CuadroTexto 20">
            <a:extLst>
              <a:ext uri="{FF2B5EF4-FFF2-40B4-BE49-F238E27FC236}">
                <a16:creationId xmlns:a16="http://schemas.microsoft.com/office/drawing/2014/main" id="{84D577CA-4B51-4439-AAA0-40150CC49651}"/>
              </a:ext>
            </a:extLst>
          </p:cNvPr>
          <p:cNvSpPr txBox="1"/>
          <p:nvPr/>
        </p:nvSpPr>
        <p:spPr>
          <a:xfrm>
            <a:off x="9064870" y="3104998"/>
            <a:ext cx="2246085" cy="707886"/>
          </a:xfrm>
          <a:prstGeom prst="rect">
            <a:avLst/>
          </a:prstGeom>
          <a:noFill/>
        </p:spPr>
        <p:txBody>
          <a:bodyPr wrap="square" rtlCol="0">
            <a:spAutoFit/>
          </a:bodyPr>
          <a:lstStyle/>
          <a:p>
            <a:r>
              <a:rPr lang="es-AR" sz="2000" b="1" dirty="0">
                <a:solidFill>
                  <a:schemeClr val="accent1"/>
                </a:solidFill>
              </a:rPr>
              <a:t>Conductor</a:t>
            </a:r>
            <a:r>
              <a:rPr lang="es-AR" dirty="0"/>
              <a:t> </a:t>
            </a:r>
          </a:p>
          <a:p>
            <a:r>
              <a:rPr lang="es-AR" sz="2000" b="1" dirty="0"/>
              <a:t>(Parte Oferente)</a:t>
            </a:r>
          </a:p>
        </p:txBody>
      </p:sp>
      <p:sp>
        <p:nvSpPr>
          <p:cNvPr id="23" name="CuadroTexto 22">
            <a:extLst>
              <a:ext uri="{FF2B5EF4-FFF2-40B4-BE49-F238E27FC236}">
                <a16:creationId xmlns:a16="http://schemas.microsoft.com/office/drawing/2014/main" id="{2DE4EE82-B97F-4865-AA3D-39D9C8557447}"/>
              </a:ext>
            </a:extLst>
          </p:cNvPr>
          <p:cNvSpPr txBox="1"/>
          <p:nvPr/>
        </p:nvSpPr>
        <p:spPr>
          <a:xfrm>
            <a:off x="714089" y="4046387"/>
            <a:ext cx="2748271" cy="1477328"/>
          </a:xfrm>
          <a:prstGeom prst="rect">
            <a:avLst/>
          </a:prstGeom>
          <a:noFill/>
        </p:spPr>
        <p:txBody>
          <a:bodyPr wrap="square" rtlCol="0">
            <a:spAutoFit/>
          </a:bodyPr>
          <a:lstStyle/>
          <a:p>
            <a:pPr marL="285750" indent="-285750">
              <a:buFontTx/>
              <a:buChar char="-"/>
            </a:pPr>
            <a:r>
              <a:rPr lang="es-AR" dirty="0"/>
              <a:t>Viaje cómodo y seguro</a:t>
            </a:r>
          </a:p>
          <a:p>
            <a:pPr marL="285750" indent="-285750">
              <a:buFontTx/>
              <a:buChar char="-"/>
            </a:pPr>
            <a:r>
              <a:rPr lang="es-AR" dirty="0"/>
              <a:t>Precios accesibles</a:t>
            </a:r>
          </a:p>
          <a:p>
            <a:pPr marL="285750" indent="-285750">
              <a:buFontTx/>
              <a:buChar char="-"/>
            </a:pPr>
            <a:r>
              <a:rPr lang="es-AR" dirty="0"/>
              <a:t>Menor tiempo (HOV)</a:t>
            </a:r>
          </a:p>
          <a:p>
            <a:pPr marL="285750" indent="-285750">
              <a:buFontTx/>
              <a:buChar char="-"/>
            </a:pPr>
            <a:r>
              <a:rPr lang="es-AR" dirty="0"/>
              <a:t>Ahorro del estrés al manejar</a:t>
            </a:r>
          </a:p>
        </p:txBody>
      </p:sp>
      <p:sp>
        <p:nvSpPr>
          <p:cNvPr id="22" name="CuadroTexto 21">
            <a:extLst>
              <a:ext uri="{FF2B5EF4-FFF2-40B4-BE49-F238E27FC236}">
                <a16:creationId xmlns:a16="http://schemas.microsoft.com/office/drawing/2014/main" id="{B178A8A8-593C-4E58-ACD1-259308C2544B}"/>
              </a:ext>
            </a:extLst>
          </p:cNvPr>
          <p:cNvSpPr txBox="1"/>
          <p:nvPr/>
        </p:nvSpPr>
        <p:spPr>
          <a:xfrm>
            <a:off x="8639106" y="3982890"/>
            <a:ext cx="3297080" cy="1200329"/>
          </a:xfrm>
          <a:prstGeom prst="rect">
            <a:avLst/>
          </a:prstGeom>
          <a:noFill/>
        </p:spPr>
        <p:txBody>
          <a:bodyPr wrap="square" rtlCol="0">
            <a:spAutoFit/>
          </a:bodyPr>
          <a:lstStyle/>
          <a:p>
            <a:pPr marL="285750" indent="-285750">
              <a:buFontTx/>
              <a:buChar char="-"/>
            </a:pPr>
            <a:r>
              <a:rPr lang="es-AR" dirty="0"/>
              <a:t>Menor costo</a:t>
            </a:r>
          </a:p>
          <a:p>
            <a:pPr marL="285750" indent="-285750">
              <a:buFontTx/>
              <a:buChar char="-"/>
            </a:pPr>
            <a:r>
              <a:rPr lang="es-AR" dirty="0"/>
              <a:t>Menor tiempo (por medio de las High </a:t>
            </a:r>
            <a:r>
              <a:rPr lang="es-AR" dirty="0" err="1"/>
              <a:t>Occupancy</a:t>
            </a:r>
            <a:r>
              <a:rPr lang="es-AR" dirty="0"/>
              <a:t> </a:t>
            </a:r>
            <a:r>
              <a:rPr lang="es-AR" dirty="0" err="1"/>
              <a:t>Vehicle</a:t>
            </a:r>
            <a:r>
              <a:rPr lang="es-AR" dirty="0"/>
              <a:t> </a:t>
            </a:r>
            <a:r>
              <a:rPr lang="es-AR" dirty="0" err="1"/>
              <a:t>lines</a:t>
            </a:r>
            <a:r>
              <a:rPr lang="es-AR" dirty="0"/>
              <a:t>)</a:t>
            </a:r>
          </a:p>
        </p:txBody>
      </p:sp>
      <p:pic>
        <p:nvPicPr>
          <p:cNvPr id="25" name="Picture 2" descr="Comienzo y final de las lÃneas HOV en la I-95 confunden a los conductores  en Broward - El Sentinel">
            <a:extLst>
              <a:ext uri="{FF2B5EF4-FFF2-40B4-BE49-F238E27FC236}">
                <a16:creationId xmlns:a16="http://schemas.microsoft.com/office/drawing/2014/main" id="{27337E79-B30C-4579-A6F7-16469640A5E9}"/>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0352" t="13912" r="28102" b="17680"/>
          <a:stretch/>
        </p:blipFill>
        <p:spPr bwMode="auto">
          <a:xfrm>
            <a:off x="4894033" y="4785051"/>
            <a:ext cx="2304145" cy="16988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58454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ACC470D5-2703-4E89-AB6D-E74ABDB52E5C}"/>
              </a:ext>
            </a:extLst>
          </p:cNvPr>
          <p:cNvSpPr/>
          <p:nvPr/>
        </p:nvSpPr>
        <p:spPr>
          <a:xfrm>
            <a:off x="830491" y="134912"/>
            <a:ext cx="2812119" cy="47968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600"/>
          </a:p>
        </p:txBody>
      </p:sp>
      <p:sp>
        <p:nvSpPr>
          <p:cNvPr id="5" name="Título 1">
            <a:extLst>
              <a:ext uri="{FF2B5EF4-FFF2-40B4-BE49-F238E27FC236}">
                <a16:creationId xmlns:a16="http://schemas.microsoft.com/office/drawing/2014/main" id="{F9F6AA12-07A0-463A-A8C2-466F79E54F77}"/>
              </a:ext>
            </a:extLst>
          </p:cNvPr>
          <p:cNvSpPr>
            <a:spLocks noGrp="1"/>
          </p:cNvSpPr>
          <p:nvPr>
            <p:ph type="title"/>
          </p:nvPr>
        </p:nvSpPr>
        <p:spPr>
          <a:xfrm>
            <a:off x="830491" y="134912"/>
            <a:ext cx="2812119" cy="550820"/>
          </a:xfrm>
        </p:spPr>
        <p:txBody>
          <a:bodyPr>
            <a:noAutofit/>
          </a:bodyPr>
          <a:lstStyle/>
          <a:p>
            <a:r>
              <a:rPr lang="es-AR" sz="1800" b="1" dirty="0">
                <a:solidFill>
                  <a:schemeClr val="bg1"/>
                </a:solidFill>
              </a:rPr>
              <a:t>Introducción del Carpooling</a:t>
            </a:r>
          </a:p>
        </p:txBody>
      </p:sp>
      <p:pic>
        <p:nvPicPr>
          <p:cNvPr id="6" name="Picture 2" descr="numero 1">
            <a:extLst>
              <a:ext uri="{FF2B5EF4-FFF2-40B4-BE49-F238E27FC236}">
                <a16:creationId xmlns:a16="http://schemas.microsoft.com/office/drawing/2014/main" id="{F4EE7F39-020F-47E6-A71B-3CF8EA80BF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141" y="134912"/>
            <a:ext cx="479685" cy="479685"/>
          </a:xfrm>
          <a:prstGeom prst="rect">
            <a:avLst/>
          </a:prstGeom>
          <a:noFill/>
          <a:extLst>
            <a:ext uri="{909E8E84-426E-40DD-AFC4-6F175D3DCCD1}">
              <a14:hiddenFill xmlns:a14="http://schemas.microsoft.com/office/drawing/2010/main">
                <a:solidFill>
                  <a:srgbClr val="FFFFFF"/>
                </a:solidFill>
              </a14:hiddenFill>
            </a:ext>
          </a:extLst>
        </p:spPr>
      </p:pic>
      <p:sp>
        <p:nvSpPr>
          <p:cNvPr id="20" name="Rectángulo 19">
            <a:extLst>
              <a:ext uri="{FF2B5EF4-FFF2-40B4-BE49-F238E27FC236}">
                <a16:creationId xmlns:a16="http://schemas.microsoft.com/office/drawing/2014/main" id="{BFEAC443-3A0B-4F9B-BCA1-E023476802E1}"/>
              </a:ext>
            </a:extLst>
          </p:cNvPr>
          <p:cNvSpPr/>
          <p:nvPr/>
        </p:nvSpPr>
        <p:spPr>
          <a:xfrm>
            <a:off x="-133939" y="6659502"/>
            <a:ext cx="12456827" cy="213066"/>
          </a:xfrm>
          <a:prstGeom prst="rect">
            <a:avLst/>
          </a:prstGeom>
          <a:solidFill>
            <a:schemeClr val="accent5"/>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9" name="CuadroTexto 28">
            <a:extLst>
              <a:ext uri="{FF2B5EF4-FFF2-40B4-BE49-F238E27FC236}">
                <a16:creationId xmlns:a16="http://schemas.microsoft.com/office/drawing/2014/main" id="{4880F752-40FD-4E18-BB33-6EFC7EC019A3}"/>
              </a:ext>
            </a:extLst>
          </p:cNvPr>
          <p:cNvSpPr txBox="1"/>
          <p:nvPr/>
        </p:nvSpPr>
        <p:spPr>
          <a:xfrm>
            <a:off x="410983" y="1125767"/>
            <a:ext cx="4902943" cy="461665"/>
          </a:xfrm>
          <a:prstGeom prst="rect">
            <a:avLst/>
          </a:prstGeom>
          <a:noFill/>
        </p:spPr>
        <p:txBody>
          <a:bodyPr wrap="square" rtlCol="0">
            <a:spAutoFit/>
          </a:bodyPr>
          <a:lstStyle/>
          <a:p>
            <a:r>
              <a:rPr lang="es-AR" sz="2400" b="1" dirty="0" err="1"/>
              <a:t>Papers</a:t>
            </a:r>
            <a:r>
              <a:rPr lang="es-AR" sz="2400" b="1" dirty="0"/>
              <a:t> Consultados</a:t>
            </a:r>
          </a:p>
        </p:txBody>
      </p:sp>
      <p:sp>
        <p:nvSpPr>
          <p:cNvPr id="10" name="CuadroTexto 9">
            <a:extLst>
              <a:ext uri="{FF2B5EF4-FFF2-40B4-BE49-F238E27FC236}">
                <a16:creationId xmlns:a16="http://schemas.microsoft.com/office/drawing/2014/main" id="{65FE886D-765E-4E16-8A42-3C2C319B2644}"/>
              </a:ext>
            </a:extLst>
          </p:cNvPr>
          <p:cNvSpPr txBox="1"/>
          <p:nvPr/>
        </p:nvSpPr>
        <p:spPr>
          <a:xfrm>
            <a:off x="154348" y="1709665"/>
            <a:ext cx="5772923" cy="4975786"/>
          </a:xfrm>
          <a:prstGeom prst="rect">
            <a:avLst/>
          </a:prstGeom>
          <a:noFill/>
        </p:spPr>
        <p:txBody>
          <a:bodyPr wrap="square">
            <a:spAutoFit/>
          </a:bodyPr>
          <a:lstStyle/>
          <a:p>
            <a:pPr marL="342900" lvl="0" indent="-342900">
              <a:lnSpc>
                <a:spcPct val="107000"/>
              </a:lnSpc>
              <a:buFont typeface="Symbol" panose="05050102010706020507" pitchFamily="18" charset="2"/>
              <a:buChar char=""/>
            </a:pPr>
            <a:r>
              <a:rPr lang="es-AR" sz="900" dirty="0">
                <a:effectLst/>
                <a:latin typeface="Calibri" panose="020F0502020204030204" pitchFamily="34" charset="0"/>
                <a:ea typeface="Calibri" panose="020F0502020204030204" pitchFamily="34" charset="0"/>
                <a:cs typeface="Times New Roman" panose="02020603050405020304" pitchFamily="18" charset="0"/>
              </a:rPr>
              <a:t>Ben-Akiva, M. and S.R.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Lerman</a:t>
            </a:r>
            <a:r>
              <a:rPr lang="es-AR" sz="900" dirty="0">
                <a:effectLst/>
                <a:latin typeface="Calibri" panose="020F0502020204030204" pitchFamily="34" charset="0"/>
                <a:ea typeface="Calibri" panose="020F0502020204030204" pitchFamily="34" charset="0"/>
                <a:cs typeface="Times New Roman" panose="02020603050405020304" pitchFamily="18" charset="0"/>
              </a:rPr>
              <a:t> (1985)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Discrete</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Choice</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Analysis</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Theory</a:t>
            </a:r>
            <a:r>
              <a:rPr lang="es-AR" sz="900" dirty="0">
                <a:effectLst/>
                <a:latin typeface="Calibri" panose="020F0502020204030204" pitchFamily="34" charset="0"/>
                <a:ea typeface="Calibri" panose="020F0502020204030204" pitchFamily="34" charset="0"/>
                <a:cs typeface="Times New Roman" panose="02020603050405020304" pitchFamily="18" charset="0"/>
              </a:rPr>
              <a:t> and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Application</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to</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Travel</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Demand</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The</a:t>
            </a:r>
            <a:r>
              <a:rPr lang="es-AR" sz="900" dirty="0">
                <a:effectLst/>
                <a:latin typeface="Calibri" panose="020F0502020204030204" pitchFamily="34" charset="0"/>
                <a:ea typeface="Calibri" panose="020F0502020204030204" pitchFamily="34" charset="0"/>
                <a:cs typeface="Times New Roman" panose="02020603050405020304" pitchFamily="18" charset="0"/>
              </a:rPr>
              <a:t> MIT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Press</a:t>
            </a:r>
            <a:r>
              <a:rPr lang="es-AR" sz="900" dirty="0">
                <a:effectLst/>
                <a:latin typeface="Calibri" panose="020F0502020204030204" pitchFamily="34" charset="0"/>
                <a:ea typeface="Calibri" panose="020F0502020204030204" pitchFamily="34" charset="0"/>
                <a:cs typeface="Times New Roman" panose="02020603050405020304" pitchFamily="18" charset="0"/>
              </a:rPr>
              <a:t>, Cambridge.</a:t>
            </a:r>
          </a:p>
          <a:p>
            <a:pPr marL="342900" lvl="0" indent="-342900">
              <a:lnSpc>
                <a:spcPct val="107000"/>
              </a:lnSpc>
              <a:buFont typeface="Symbol" panose="05050102010706020507" pitchFamily="18" charset="2"/>
              <a:buChar char=""/>
            </a:pPr>
            <a:r>
              <a:rPr lang="es-AR" sz="900" dirty="0">
                <a:effectLst/>
                <a:latin typeface="Calibri" panose="020F0502020204030204" pitchFamily="34" charset="0"/>
                <a:ea typeface="Calibri" panose="020F0502020204030204" pitchFamily="34" charset="0"/>
                <a:cs typeface="Times New Roman" panose="02020603050405020304" pitchFamily="18" charset="0"/>
              </a:rPr>
              <a:t>Ben-Akiva, M.,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Atherton</a:t>
            </a:r>
            <a:r>
              <a:rPr lang="es-AR" sz="900" dirty="0">
                <a:effectLst/>
                <a:latin typeface="Calibri" panose="020F0502020204030204" pitchFamily="34" charset="0"/>
                <a:ea typeface="Calibri" panose="020F0502020204030204" pitchFamily="34" charset="0"/>
                <a:cs typeface="Times New Roman" panose="02020603050405020304" pitchFamily="18" charset="0"/>
              </a:rPr>
              <a:t>, T.J. (1977).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Choice-model</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predictions</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of</a:t>
            </a:r>
            <a:r>
              <a:rPr lang="es-AR" sz="900" dirty="0">
                <a:effectLst/>
                <a:latin typeface="Calibri" panose="020F0502020204030204" pitchFamily="34" charset="0"/>
                <a:ea typeface="Calibri" panose="020F0502020204030204" pitchFamily="34" charset="0"/>
                <a:cs typeface="Times New Roman" panose="02020603050405020304" pitchFamily="18" charset="0"/>
              </a:rPr>
              <a:t> car-pool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demand</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methods</a:t>
            </a:r>
            <a:r>
              <a:rPr lang="es-AR" sz="900" dirty="0">
                <a:effectLst/>
                <a:latin typeface="Calibri" panose="020F0502020204030204" pitchFamily="34" charset="0"/>
                <a:ea typeface="Calibri" panose="020F0502020204030204" pitchFamily="34" charset="0"/>
                <a:cs typeface="Times New Roman" panose="02020603050405020304" pitchFamily="18" charset="0"/>
              </a:rPr>
              <a:t> and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results</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Transportation</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Research</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Record</a:t>
            </a:r>
            <a:r>
              <a:rPr lang="es-AR" sz="900" dirty="0">
                <a:effectLst/>
                <a:latin typeface="Calibri" panose="020F0502020204030204" pitchFamily="34" charset="0"/>
                <a:ea typeface="Calibri" panose="020F0502020204030204" pitchFamily="34" charset="0"/>
                <a:cs typeface="Times New Roman" panose="02020603050405020304" pitchFamily="18" charset="0"/>
              </a:rPr>
              <a:t> 637, 13–17.   </a:t>
            </a:r>
          </a:p>
          <a:p>
            <a:pPr marL="342900" lvl="0" indent="-342900">
              <a:lnSpc>
                <a:spcPct val="107000"/>
              </a:lnSpc>
              <a:buFont typeface="Symbol" panose="05050102010706020507" pitchFamily="18" charset="2"/>
              <a:buChar char=""/>
            </a:pPr>
            <a:r>
              <a:rPr lang="es-AR" sz="900" dirty="0" err="1">
                <a:effectLst/>
                <a:latin typeface="Calibri" panose="020F0502020204030204" pitchFamily="34" charset="0"/>
                <a:ea typeface="Calibri" panose="020F0502020204030204" pitchFamily="34" charset="0"/>
                <a:cs typeface="Times New Roman" panose="02020603050405020304" pitchFamily="18" charset="0"/>
              </a:rPr>
              <a:t>Beroldo</a:t>
            </a:r>
            <a:r>
              <a:rPr lang="es-AR" sz="900" dirty="0">
                <a:effectLst/>
                <a:latin typeface="Calibri" panose="020F0502020204030204" pitchFamily="34" charset="0"/>
                <a:ea typeface="Calibri" panose="020F0502020204030204" pitchFamily="34" charset="0"/>
                <a:cs typeface="Times New Roman" panose="02020603050405020304" pitchFamily="18" charset="0"/>
              </a:rPr>
              <a:t>, S. Casual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Carpooling</a:t>
            </a:r>
            <a:r>
              <a:rPr lang="es-AR" sz="900" dirty="0">
                <a:effectLst/>
                <a:latin typeface="Calibri" panose="020F0502020204030204" pitchFamily="34" charset="0"/>
                <a:ea typeface="Calibri" panose="020F0502020204030204" pitchFamily="34" charset="0"/>
                <a:cs typeface="Times New Roman" panose="02020603050405020304" pitchFamily="18" charset="0"/>
              </a:rPr>
              <a:t> 1998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Update</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January</a:t>
            </a:r>
            <a:r>
              <a:rPr lang="es-AR" sz="900" dirty="0">
                <a:effectLst/>
                <a:latin typeface="Calibri" panose="020F0502020204030204" pitchFamily="34" charset="0"/>
                <a:ea typeface="Calibri" panose="020F0502020204030204" pitchFamily="34" charset="0"/>
                <a:cs typeface="Times New Roman" panose="02020603050405020304" pitchFamily="18" charset="0"/>
              </a:rPr>
              <a:t>, 1999).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Report</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of</a:t>
            </a:r>
            <a:r>
              <a:rPr lang="es-AR" sz="900" dirty="0">
                <a:effectLst/>
                <a:latin typeface="Calibri" panose="020F0502020204030204" pitchFamily="34" charset="0"/>
                <a:ea typeface="Calibri" panose="020F0502020204030204" pitchFamily="34" charset="0"/>
                <a:cs typeface="Times New Roman" panose="02020603050405020304" pitchFamily="18" charset="0"/>
              </a:rPr>
              <a:t> a 1998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Survey</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of</a:t>
            </a:r>
            <a:r>
              <a:rPr lang="es-AR" sz="900" dirty="0">
                <a:effectLst/>
                <a:latin typeface="Calibri" panose="020F0502020204030204" pitchFamily="34" charset="0"/>
                <a:ea typeface="Calibri" panose="020F0502020204030204" pitchFamily="34" charset="0"/>
                <a:cs typeface="Times New Roman" panose="02020603050405020304" pitchFamily="18" charset="0"/>
              </a:rPr>
              <a:t> Casual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Carpooling</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Technical</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Report</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for</a:t>
            </a:r>
            <a:r>
              <a:rPr lang="es-AR" sz="900" dirty="0">
                <a:effectLst/>
                <a:latin typeface="Calibri" panose="020F0502020204030204" pitchFamily="34" charset="0"/>
                <a:ea typeface="Calibri" panose="020F0502020204030204" pitchFamily="34" charset="0"/>
                <a:cs typeface="Times New Roman" panose="02020603050405020304" pitchFamily="18" charset="0"/>
              </a:rPr>
              <a:t> Bay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Area</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Commuters</a:t>
            </a:r>
            <a:r>
              <a:rPr lang="es-AR" sz="900" dirty="0">
                <a:effectLst/>
                <a:latin typeface="Calibri" panose="020F0502020204030204" pitchFamily="34" charset="0"/>
                <a:ea typeface="Calibri" panose="020F0502020204030204" pitchFamily="34" charset="0"/>
                <a:cs typeface="Times New Roman" panose="02020603050405020304" pitchFamily="18" charset="0"/>
              </a:rPr>
              <a:t>, Inc.: San Francisco, CA, USA,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January</a:t>
            </a:r>
            <a:r>
              <a:rPr lang="es-AR" sz="900" dirty="0">
                <a:effectLst/>
                <a:latin typeface="Calibri" panose="020F0502020204030204" pitchFamily="34" charset="0"/>
                <a:ea typeface="Calibri" panose="020F0502020204030204" pitchFamily="34" charset="0"/>
                <a:cs typeface="Times New Roman" panose="02020603050405020304" pitchFamily="18" charset="0"/>
              </a:rPr>
              <a:t> 1999.   </a:t>
            </a:r>
          </a:p>
          <a:p>
            <a:pPr marL="342900" lvl="0" indent="-342900">
              <a:lnSpc>
                <a:spcPct val="107000"/>
              </a:lnSpc>
              <a:buFont typeface="Symbol" panose="05050102010706020507" pitchFamily="18" charset="2"/>
              <a:buChar char=""/>
            </a:pPr>
            <a:r>
              <a:rPr lang="es-AR" sz="900" dirty="0" err="1">
                <a:effectLst/>
                <a:latin typeface="Calibri" panose="020F0502020204030204" pitchFamily="34" charset="0"/>
                <a:ea typeface="Calibri" panose="020F0502020204030204" pitchFamily="34" charset="0"/>
                <a:cs typeface="Times New Roman" panose="02020603050405020304" pitchFamily="18" charset="0"/>
              </a:rPr>
              <a:t>Bhatt</a:t>
            </a:r>
            <a:r>
              <a:rPr lang="es-AR" sz="900" dirty="0">
                <a:effectLst/>
                <a:latin typeface="Calibri" panose="020F0502020204030204" pitchFamily="34" charset="0"/>
                <a:ea typeface="Calibri" panose="020F0502020204030204" pitchFamily="34" charset="0"/>
                <a:cs typeface="Times New Roman" panose="02020603050405020304" pitchFamily="18" charset="0"/>
              </a:rPr>
              <a:t>, K and Higgins, T. (1989)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An</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Assessment</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of</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Travel</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Demand</a:t>
            </a:r>
            <a:r>
              <a:rPr lang="es-AR" sz="900" dirty="0">
                <a:effectLst/>
                <a:latin typeface="Calibri" panose="020F0502020204030204" pitchFamily="34" charset="0"/>
                <a:ea typeface="Calibri" panose="020F0502020204030204" pitchFamily="34" charset="0"/>
                <a:cs typeface="Times New Roman" panose="02020603050405020304" pitchFamily="18" charset="0"/>
              </a:rPr>
              <a:t> Management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Approaches</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Suburban</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Activity</a:t>
            </a:r>
            <a:r>
              <a:rPr lang="es-AR" sz="900" dirty="0">
                <a:effectLst/>
                <a:latin typeface="Calibri" panose="020F0502020204030204" pitchFamily="34" charset="0"/>
                <a:ea typeface="Calibri" panose="020F0502020204030204" pitchFamily="34" charset="0"/>
                <a:cs typeface="Times New Roman" panose="02020603050405020304" pitchFamily="18" charset="0"/>
              </a:rPr>
              <a:t> Centers, Final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Report</a:t>
            </a:r>
            <a:r>
              <a:rPr lang="es-AR" sz="900" dirty="0">
                <a:effectLst/>
                <a:latin typeface="Calibri" panose="020F0502020204030204" pitchFamily="34" charset="0"/>
                <a:ea typeface="Calibri" panose="020F0502020204030204" pitchFamily="34" charset="0"/>
                <a:cs typeface="Times New Roman" panose="02020603050405020304" pitchFamily="18" charset="0"/>
              </a:rPr>
              <a:t>. U.S.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Department</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of</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Transportation</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Contract</a:t>
            </a:r>
            <a:r>
              <a:rPr lang="es-AR" sz="900" dirty="0">
                <a:effectLst/>
                <a:latin typeface="Calibri" panose="020F0502020204030204" pitchFamily="34" charset="0"/>
                <a:ea typeface="Calibri" panose="020F0502020204030204" pitchFamily="34" charset="0"/>
                <a:cs typeface="Times New Roman" panose="02020603050405020304" pitchFamily="18" charset="0"/>
              </a:rPr>
              <a:t> No. DTRS-57-88-c-00113.  </a:t>
            </a:r>
          </a:p>
          <a:p>
            <a:pPr marL="342900" lvl="0" indent="-342900">
              <a:lnSpc>
                <a:spcPct val="107000"/>
              </a:lnSpc>
              <a:buFont typeface="Symbol" panose="05050102010706020507" pitchFamily="18" charset="2"/>
              <a:buChar char=""/>
            </a:pPr>
            <a:r>
              <a:rPr lang="es-AR" sz="900" dirty="0" err="1">
                <a:effectLst/>
                <a:latin typeface="Calibri" panose="020F0502020204030204" pitchFamily="34" charset="0"/>
                <a:ea typeface="Calibri" panose="020F0502020204030204" pitchFamily="34" charset="0"/>
                <a:cs typeface="Times New Roman" panose="02020603050405020304" pitchFamily="18" charset="0"/>
              </a:rPr>
              <a:t>Bresciani</a:t>
            </a:r>
            <a:r>
              <a:rPr lang="es-AR" sz="900" dirty="0">
                <a:effectLst/>
                <a:latin typeface="Calibri" panose="020F0502020204030204" pitchFamily="34" charset="0"/>
                <a:ea typeface="Calibri" panose="020F0502020204030204" pitchFamily="34" charset="0"/>
                <a:cs typeface="Times New Roman" panose="02020603050405020304" pitchFamily="18" charset="0"/>
              </a:rPr>
              <a:t>, Chiara &amp;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Colorni</a:t>
            </a:r>
            <a:r>
              <a:rPr lang="es-AR" sz="900" dirty="0">
                <a:effectLst/>
                <a:latin typeface="Calibri" panose="020F0502020204030204" pitchFamily="34" charset="0"/>
                <a:ea typeface="Calibri" panose="020F0502020204030204" pitchFamily="34" charset="0"/>
                <a:cs typeface="Times New Roman" panose="02020603050405020304" pitchFamily="18" charset="0"/>
              </a:rPr>
              <a:t>, Alberto &amp; Costa, Francesca &amp;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Luè</a:t>
            </a:r>
            <a:r>
              <a:rPr lang="es-AR" sz="900" dirty="0">
                <a:effectLst/>
                <a:latin typeface="Calibri" panose="020F0502020204030204" pitchFamily="34" charset="0"/>
                <a:ea typeface="Calibri" panose="020F0502020204030204" pitchFamily="34" charset="0"/>
                <a:cs typeface="Times New Roman" panose="02020603050405020304" pitchFamily="18" charset="0"/>
              </a:rPr>
              <a:t>, Alessandro &amp;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Studer</a:t>
            </a:r>
            <a:r>
              <a:rPr lang="es-AR" sz="900" dirty="0">
                <a:effectLst/>
                <a:latin typeface="Calibri" panose="020F0502020204030204" pitchFamily="34" charset="0"/>
                <a:ea typeface="Calibri" panose="020F0502020204030204" pitchFamily="34" charset="0"/>
                <a:cs typeface="Times New Roman" panose="02020603050405020304" pitchFamily="18" charset="0"/>
              </a:rPr>
              <a:t>, Luca. (2018).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Carpooling</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facts</a:t>
            </a:r>
            <a:r>
              <a:rPr lang="es-AR" sz="900" dirty="0">
                <a:effectLst/>
                <a:latin typeface="Calibri" panose="020F0502020204030204" pitchFamily="34" charset="0"/>
                <a:ea typeface="Calibri" panose="020F0502020204030204" pitchFamily="34" charset="0"/>
                <a:cs typeface="Times New Roman" panose="02020603050405020304" pitchFamily="18" charset="0"/>
              </a:rPr>
              <a:t> and new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trends</a:t>
            </a:r>
            <a:r>
              <a:rPr lang="es-AR" sz="900" dirty="0">
                <a:effectLst/>
                <a:latin typeface="Calibri" panose="020F0502020204030204" pitchFamily="34" charset="0"/>
                <a:ea typeface="Calibri" panose="020F0502020204030204" pitchFamily="34" charset="0"/>
                <a:cs typeface="Times New Roman" panose="02020603050405020304" pitchFamily="18" charset="0"/>
              </a:rPr>
              <a:t>. 1-4. 10.23919/EETA.2018.8493206.     </a:t>
            </a:r>
          </a:p>
          <a:p>
            <a:pPr marL="342900" lvl="0" indent="-342900">
              <a:lnSpc>
                <a:spcPct val="107000"/>
              </a:lnSpc>
              <a:buFont typeface="Symbol" panose="05050102010706020507" pitchFamily="18" charset="2"/>
              <a:buChar char=""/>
            </a:pPr>
            <a:r>
              <a:rPr lang="es-AR" sz="900" dirty="0" err="1">
                <a:effectLst/>
                <a:latin typeface="Calibri" panose="020F0502020204030204" pitchFamily="34" charset="0"/>
                <a:ea typeface="Calibri" panose="020F0502020204030204" pitchFamily="34" charset="0"/>
                <a:cs typeface="Times New Roman" panose="02020603050405020304" pitchFamily="18" charset="0"/>
              </a:rPr>
              <a:t>Brunso</a:t>
            </a:r>
            <a:r>
              <a:rPr lang="es-AR" sz="900" dirty="0">
                <a:effectLst/>
                <a:latin typeface="Calibri" panose="020F0502020204030204" pitchFamily="34" charset="0"/>
                <a:ea typeface="Calibri" panose="020F0502020204030204" pitchFamily="34" charset="0"/>
                <a:cs typeface="Times New Roman" panose="02020603050405020304" pitchFamily="18" charset="0"/>
              </a:rPr>
              <a:t> J,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Kocis</a:t>
            </a:r>
            <a:r>
              <a:rPr lang="es-AR" sz="900" dirty="0">
                <a:effectLst/>
                <a:latin typeface="Calibri" panose="020F0502020204030204" pitchFamily="34" charset="0"/>
                <a:ea typeface="Calibri" panose="020F0502020204030204" pitchFamily="34" charset="0"/>
                <a:cs typeface="Times New Roman" panose="02020603050405020304" pitchFamily="18" charset="0"/>
              </a:rPr>
              <a:t> M. and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Ugolik</a:t>
            </a:r>
            <a:r>
              <a:rPr lang="es-AR" sz="900" dirty="0">
                <a:effectLst/>
                <a:latin typeface="Calibri" panose="020F0502020204030204" pitchFamily="34" charset="0"/>
                <a:ea typeface="Calibri" panose="020F0502020204030204" pitchFamily="34" charset="0"/>
                <a:cs typeface="Times New Roman" panose="02020603050405020304" pitchFamily="18" charset="0"/>
              </a:rPr>
              <a:t> W. (1979)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Factors</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affecting</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ridesharing</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behavior</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Preliminary</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Research</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Report</a:t>
            </a:r>
            <a:r>
              <a:rPr lang="es-AR" sz="900" dirty="0">
                <a:effectLst/>
                <a:latin typeface="Calibri" panose="020F0502020204030204" pitchFamily="34" charset="0"/>
                <a:ea typeface="Calibri" panose="020F0502020204030204" pitchFamily="34" charset="0"/>
                <a:cs typeface="Times New Roman" panose="02020603050405020304" pitchFamily="18" charset="0"/>
              </a:rPr>
              <a:t> 16.5, New York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State</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Department</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of</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Transportation</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p>
          <a:p>
            <a:pPr marL="342900" lvl="0" indent="-342900">
              <a:lnSpc>
                <a:spcPct val="107000"/>
              </a:lnSpc>
              <a:buFont typeface="Symbol" panose="05050102010706020507" pitchFamily="18" charset="2"/>
              <a:buChar char=""/>
            </a:pPr>
            <a:r>
              <a:rPr lang="es-AR" sz="900" dirty="0" err="1">
                <a:effectLst/>
                <a:latin typeface="Calibri" panose="020F0502020204030204" pitchFamily="34" charset="0"/>
                <a:ea typeface="Calibri" panose="020F0502020204030204" pitchFamily="34" charset="0"/>
                <a:cs typeface="Times New Roman" panose="02020603050405020304" pitchFamily="18" charset="0"/>
              </a:rPr>
              <a:t>Buliung</a:t>
            </a:r>
            <a:r>
              <a:rPr lang="es-AR" sz="900" dirty="0">
                <a:effectLst/>
                <a:latin typeface="Calibri" panose="020F0502020204030204" pitchFamily="34" charset="0"/>
                <a:ea typeface="Calibri" panose="020F0502020204030204" pitchFamily="34" charset="0"/>
                <a:cs typeface="Times New Roman" panose="02020603050405020304" pitchFamily="18" charset="0"/>
              </a:rPr>
              <a:t>, R.N., K.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Soltys</a:t>
            </a:r>
            <a:r>
              <a:rPr lang="es-AR" sz="900" dirty="0">
                <a:effectLst/>
                <a:latin typeface="Calibri" panose="020F0502020204030204" pitchFamily="34" charset="0"/>
                <a:ea typeface="Calibri" panose="020F0502020204030204" pitchFamily="34" charset="0"/>
                <a:cs typeface="Times New Roman" panose="02020603050405020304" pitchFamily="18" charset="0"/>
              </a:rPr>
              <a:t>, C.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Habel</a:t>
            </a:r>
            <a:r>
              <a:rPr lang="es-AR" sz="900" dirty="0">
                <a:effectLst/>
                <a:latin typeface="Calibri" panose="020F0502020204030204" pitchFamily="34" charset="0"/>
                <a:ea typeface="Calibri" panose="020F0502020204030204" pitchFamily="34" charset="0"/>
                <a:cs typeface="Times New Roman" panose="02020603050405020304" pitchFamily="18" charset="0"/>
              </a:rPr>
              <a:t>, and R. Lanyon (2009).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Driving</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Factors</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Behind</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Successful</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Carpool</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Formation</a:t>
            </a:r>
            <a:r>
              <a:rPr lang="es-AR" sz="900" dirty="0">
                <a:effectLst/>
                <a:latin typeface="Calibri" panose="020F0502020204030204" pitchFamily="34" charset="0"/>
                <a:ea typeface="Calibri" panose="020F0502020204030204" pitchFamily="34" charset="0"/>
                <a:cs typeface="Times New Roman" panose="02020603050405020304" pitchFamily="18" charset="0"/>
              </a:rPr>
              <a:t> and Use.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Transportation</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Research</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Record</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Journal</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of</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the</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Transportation</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Research</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Board</a:t>
            </a:r>
            <a:r>
              <a:rPr lang="es-AR" sz="900" dirty="0">
                <a:effectLst/>
                <a:latin typeface="Calibri" panose="020F0502020204030204" pitchFamily="34" charset="0"/>
                <a:ea typeface="Calibri" panose="020F0502020204030204" pitchFamily="34" charset="0"/>
                <a:cs typeface="Times New Roman" panose="02020603050405020304" pitchFamily="18" charset="0"/>
              </a:rPr>
              <a:t>, No. 2118, pp. 31–38.    </a:t>
            </a:r>
          </a:p>
          <a:p>
            <a:pPr marL="342900" lvl="0" indent="-342900">
              <a:lnSpc>
                <a:spcPct val="107000"/>
              </a:lnSpc>
              <a:buFont typeface="Symbol" panose="05050102010706020507" pitchFamily="18" charset="2"/>
              <a:buChar char=""/>
            </a:pPr>
            <a:r>
              <a:rPr lang="es-AR" sz="900" dirty="0" err="1">
                <a:effectLst/>
                <a:latin typeface="Calibri" panose="020F0502020204030204" pitchFamily="34" charset="0"/>
                <a:ea typeface="Calibri" panose="020F0502020204030204" pitchFamily="34" charset="0"/>
                <a:cs typeface="Times New Roman" panose="02020603050405020304" pitchFamily="18" charset="0"/>
              </a:rPr>
              <a:t>Buliung</a:t>
            </a:r>
            <a:r>
              <a:rPr lang="es-AR" sz="900" dirty="0">
                <a:effectLst/>
                <a:latin typeface="Calibri" panose="020F0502020204030204" pitchFamily="34" charset="0"/>
                <a:ea typeface="Calibri" panose="020F0502020204030204" pitchFamily="34" charset="0"/>
                <a:cs typeface="Times New Roman" panose="02020603050405020304" pitchFamily="18" charset="0"/>
              </a:rPr>
              <a:t>, R.N.,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Soltys</a:t>
            </a:r>
            <a:r>
              <a:rPr lang="es-AR" sz="900" dirty="0">
                <a:effectLst/>
                <a:latin typeface="Calibri" panose="020F0502020204030204" pitchFamily="34" charset="0"/>
                <a:ea typeface="Calibri" panose="020F0502020204030204" pitchFamily="34" charset="0"/>
                <a:cs typeface="Times New Roman" panose="02020603050405020304" pitchFamily="18" charset="0"/>
              </a:rPr>
              <a:t>, K.,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Bui</a:t>
            </a:r>
            <a:r>
              <a:rPr lang="es-AR" sz="900" dirty="0">
                <a:effectLst/>
                <a:latin typeface="Calibri" panose="020F0502020204030204" pitchFamily="34" charset="0"/>
                <a:ea typeface="Calibri" panose="020F0502020204030204" pitchFamily="34" charset="0"/>
                <a:cs typeface="Times New Roman" panose="02020603050405020304" pitchFamily="18" charset="0"/>
              </a:rPr>
              <a:t>, R. (2009a).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Understanding</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carpool</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formation</a:t>
            </a:r>
            <a:r>
              <a:rPr lang="es-AR" sz="900" dirty="0">
                <a:effectLst/>
                <a:latin typeface="Calibri" panose="020F0502020204030204" pitchFamily="34" charset="0"/>
                <a:ea typeface="Calibri" panose="020F0502020204030204" pitchFamily="34" charset="0"/>
                <a:cs typeface="Times New Roman" panose="02020603050405020304" pitchFamily="18" charset="0"/>
              </a:rPr>
              <a:t> and use: a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study</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of</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the</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carpooling</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behaviour</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of</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Carpool</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Zone</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respondents</a:t>
            </a:r>
            <a:r>
              <a:rPr lang="es-AR" sz="900" dirty="0">
                <a:effectLst/>
                <a:latin typeface="Calibri" panose="020F0502020204030204" pitchFamily="34" charset="0"/>
                <a:ea typeface="Calibri" panose="020F0502020204030204" pitchFamily="34" charset="0"/>
                <a:cs typeface="Times New Roman" panose="02020603050405020304" pitchFamily="18" charset="0"/>
              </a:rPr>
              <a:t>. Toronto    </a:t>
            </a:r>
          </a:p>
          <a:p>
            <a:pPr marL="342900" lvl="0" indent="-342900">
              <a:lnSpc>
                <a:spcPct val="107000"/>
              </a:lnSpc>
              <a:buFont typeface="Symbol" panose="05050102010706020507" pitchFamily="18" charset="2"/>
              <a:buChar char=""/>
            </a:pPr>
            <a:r>
              <a:rPr lang="es-AR" sz="900" dirty="0" err="1">
                <a:effectLst/>
                <a:latin typeface="Calibri" panose="020F0502020204030204" pitchFamily="34" charset="0"/>
                <a:ea typeface="Calibri" panose="020F0502020204030204" pitchFamily="34" charset="0"/>
                <a:cs typeface="Times New Roman" panose="02020603050405020304" pitchFamily="18" charset="0"/>
              </a:rPr>
              <a:t>Cervero</a:t>
            </a:r>
            <a:r>
              <a:rPr lang="es-AR" sz="900" dirty="0">
                <a:effectLst/>
                <a:latin typeface="Calibri" panose="020F0502020204030204" pitchFamily="34" charset="0"/>
                <a:ea typeface="Calibri" panose="020F0502020204030204" pitchFamily="34" charset="0"/>
                <a:cs typeface="Times New Roman" panose="02020603050405020304" pitchFamily="18" charset="0"/>
              </a:rPr>
              <a:t>, R. and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Griesenbeck</a:t>
            </a:r>
            <a:r>
              <a:rPr lang="es-AR" sz="900" dirty="0">
                <a:effectLst/>
                <a:latin typeface="Calibri" panose="020F0502020204030204" pitchFamily="34" charset="0"/>
                <a:ea typeface="Calibri" panose="020F0502020204030204" pitchFamily="34" charset="0"/>
                <a:cs typeface="Times New Roman" panose="02020603050405020304" pitchFamily="18" charset="0"/>
              </a:rPr>
              <a:t>, B. (1988)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Factors</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Influencing</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Commuting</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Choices</a:t>
            </a:r>
            <a:r>
              <a:rPr lang="es-AR" sz="900" dirty="0">
                <a:effectLst/>
                <a:latin typeface="Calibri" panose="020F0502020204030204" pitchFamily="34" charset="0"/>
                <a:ea typeface="Calibri" panose="020F0502020204030204" pitchFamily="34" charset="0"/>
                <a:cs typeface="Times New Roman" panose="02020603050405020304" pitchFamily="18" charset="0"/>
              </a:rPr>
              <a:t> in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Suburban</a:t>
            </a:r>
            <a:r>
              <a:rPr lang="es-AR" sz="900" dirty="0">
                <a:effectLst/>
                <a:latin typeface="Calibri" panose="020F0502020204030204" pitchFamily="34" charset="0"/>
                <a:ea typeface="Calibri" panose="020F0502020204030204" pitchFamily="34" charset="0"/>
                <a:cs typeface="Times New Roman" panose="02020603050405020304" pitchFamily="18" charset="0"/>
              </a:rPr>
              <a:t> Labor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Markets</a:t>
            </a:r>
            <a:r>
              <a:rPr lang="es-AR" sz="900" dirty="0">
                <a:effectLst/>
                <a:latin typeface="Calibri" panose="020F0502020204030204" pitchFamily="34" charset="0"/>
                <a:ea typeface="Calibri" panose="020F0502020204030204" pitchFamily="34" charset="0"/>
                <a:cs typeface="Times New Roman" panose="02020603050405020304" pitchFamily="18" charset="0"/>
              </a:rPr>
              <a:t>: A Case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Analysis</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of</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Pleasanton</a:t>
            </a:r>
            <a:r>
              <a:rPr lang="es-AR" sz="900" dirty="0">
                <a:effectLst/>
                <a:latin typeface="Calibri" panose="020F0502020204030204" pitchFamily="34" charset="0"/>
                <a:ea typeface="Calibri" panose="020F0502020204030204" pitchFamily="34" charset="0"/>
                <a:cs typeface="Times New Roman" panose="02020603050405020304" pitchFamily="18" charset="0"/>
              </a:rPr>
              <a:t>, California,"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Transportation</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Research</a:t>
            </a:r>
            <a:r>
              <a:rPr lang="es-AR" sz="900" dirty="0">
                <a:effectLst/>
                <a:latin typeface="Calibri" panose="020F0502020204030204" pitchFamily="34" charset="0"/>
                <a:ea typeface="Calibri" panose="020F0502020204030204" pitchFamily="34" charset="0"/>
                <a:cs typeface="Times New Roman" panose="02020603050405020304" pitchFamily="18" charset="0"/>
              </a:rPr>
              <a:t> A, Vol. 22A, No. 3, pp.151-161.    </a:t>
            </a:r>
          </a:p>
          <a:p>
            <a:pPr marL="342900" lvl="0" indent="-342900">
              <a:lnSpc>
                <a:spcPct val="107000"/>
              </a:lnSpc>
              <a:buFont typeface="Symbol" panose="05050102010706020507" pitchFamily="18" charset="2"/>
              <a:buChar char=""/>
            </a:pPr>
            <a:r>
              <a:rPr lang="es-AR" sz="900" dirty="0">
                <a:effectLst/>
                <a:latin typeface="Calibri" panose="020F0502020204030204" pitchFamily="34" charset="0"/>
                <a:ea typeface="Calibri" panose="020F0502020204030204" pitchFamily="34" charset="0"/>
                <a:cs typeface="Times New Roman" panose="02020603050405020304" pitchFamily="18" charset="0"/>
              </a:rPr>
              <a:t>Chan ND,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Shaheen</a:t>
            </a:r>
            <a:r>
              <a:rPr lang="es-AR" sz="900" dirty="0">
                <a:effectLst/>
                <a:latin typeface="Calibri" panose="020F0502020204030204" pitchFamily="34" charset="0"/>
                <a:ea typeface="Calibri" panose="020F0502020204030204" pitchFamily="34" charset="0"/>
                <a:cs typeface="Times New Roman" panose="02020603050405020304" pitchFamily="18" charset="0"/>
              </a:rPr>
              <a:t> AS (2012).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Ridesharing</a:t>
            </a:r>
            <a:r>
              <a:rPr lang="es-AR" sz="900" dirty="0">
                <a:effectLst/>
                <a:latin typeface="Calibri" panose="020F0502020204030204" pitchFamily="34" charset="0"/>
                <a:ea typeface="Calibri" panose="020F0502020204030204" pitchFamily="34" charset="0"/>
                <a:cs typeface="Times New Roman" panose="02020603050405020304" pitchFamily="18" charset="0"/>
              </a:rPr>
              <a:t> in North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America</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past</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present</a:t>
            </a:r>
            <a:r>
              <a:rPr lang="es-AR" sz="900" dirty="0">
                <a:effectLst/>
                <a:latin typeface="Calibri" panose="020F0502020204030204" pitchFamily="34" charset="0"/>
                <a:ea typeface="Calibri" panose="020F0502020204030204" pitchFamily="34" charset="0"/>
                <a:cs typeface="Times New Roman" panose="02020603050405020304" pitchFamily="18" charset="0"/>
              </a:rPr>
              <a:t> and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future</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Transport</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Reviews</a:t>
            </a:r>
            <a:r>
              <a:rPr lang="es-AR" sz="900" dirty="0">
                <a:effectLst/>
                <a:latin typeface="Calibri" panose="020F0502020204030204" pitchFamily="34" charset="0"/>
                <a:ea typeface="Calibri" panose="020F0502020204030204" pitchFamily="34" charset="0"/>
                <a:cs typeface="Times New Roman" panose="02020603050405020304" pitchFamily="18" charset="0"/>
              </a:rPr>
              <a:t> 32.1: 93-112.</a:t>
            </a:r>
          </a:p>
          <a:p>
            <a:pPr marL="342900" lvl="0" indent="-342900">
              <a:lnSpc>
                <a:spcPct val="107000"/>
              </a:lnSpc>
              <a:buFont typeface="Symbol" panose="05050102010706020507" pitchFamily="18" charset="2"/>
              <a:buChar char=""/>
            </a:pPr>
            <a:r>
              <a:rPr lang="es-AR" sz="900" dirty="0">
                <a:effectLst/>
                <a:latin typeface="Calibri" panose="020F0502020204030204" pitchFamily="34" charset="0"/>
                <a:ea typeface="Calibri" panose="020F0502020204030204" pitchFamily="34" charset="0"/>
                <a:cs typeface="Times New Roman" panose="02020603050405020304" pitchFamily="18" charset="0"/>
              </a:rPr>
              <a:t>Correia,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Gonçalo</a:t>
            </a:r>
            <a:r>
              <a:rPr lang="es-AR" sz="900" dirty="0">
                <a:effectLst/>
                <a:latin typeface="Calibri" panose="020F0502020204030204" pitchFamily="34" charset="0"/>
                <a:ea typeface="Calibri" panose="020F0502020204030204" pitchFamily="34" charset="0"/>
                <a:cs typeface="Times New Roman" panose="02020603050405020304" pitchFamily="18" charset="0"/>
              </a:rPr>
              <a:t>. (2009).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Carpooling</a:t>
            </a:r>
            <a:r>
              <a:rPr lang="es-AR" sz="900" dirty="0">
                <a:effectLst/>
                <a:latin typeface="Calibri" panose="020F0502020204030204" pitchFamily="34" charset="0"/>
                <a:ea typeface="Calibri" panose="020F0502020204030204" pitchFamily="34" charset="0"/>
                <a:cs typeface="Times New Roman" panose="02020603050405020304" pitchFamily="18" charset="0"/>
              </a:rPr>
              <a:t> and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Carpool</a:t>
            </a:r>
            <a:r>
              <a:rPr lang="es-AR" sz="900" dirty="0">
                <a:effectLst/>
                <a:latin typeface="Calibri" panose="020F0502020204030204" pitchFamily="34" charset="0"/>
                <a:ea typeface="Calibri" panose="020F0502020204030204" pitchFamily="34" charset="0"/>
                <a:cs typeface="Times New Roman" panose="02020603050405020304" pitchFamily="18" charset="0"/>
              </a:rPr>
              <a:t> Clubs: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Clarifying</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Concepts</a:t>
            </a:r>
            <a:r>
              <a:rPr lang="es-AR" sz="900" dirty="0">
                <a:effectLst/>
                <a:latin typeface="Calibri" panose="020F0502020204030204" pitchFamily="34" charset="0"/>
                <a:ea typeface="Calibri" panose="020F0502020204030204" pitchFamily="34" charset="0"/>
                <a:cs typeface="Times New Roman" panose="02020603050405020304" pitchFamily="18" charset="0"/>
              </a:rPr>
              <a:t> and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Assessing</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Value</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Enhancement</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Possibilities</a:t>
            </a:r>
            <a:r>
              <a:rPr lang="es-AR" sz="900" dirty="0">
                <a:effectLst/>
                <a:latin typeface="Calibri" panose="020F0502020204030204" pitchFamily="34" charset="0"/>
                <a:ea typeface="Calibri" panose="020F0502020204030204" pitchFamily="34" charset="0"/>
                <a:cs typeface="Times New Roman" panose="02020603050405020304" pitchFamily="18" charset="0"/>
              </a:rPr>
              <a:t>. 10.13140/RG.2.2.23361.97122.     </a:t>
            </a:r>
          </a:p>
          <a:p>
            <a:pPr marL="342900" lvl="0" indent="-342900">
              <a:lnSpc>
                <a:spcPct val="107000"/>
              </a:lnSpc>
              <a:buFont typeface="Symbol" panose="05050102010706020507" pitchFamily="18" charset="2"/>
              <a:buChar char=""/>
            </a:pPr>
            <a:r>
              <a:rPr lang="es-AR" sz="900" dirty="0" err="1">
                <a:effectLst/>
                <a:latin typeface="Calibri" panose="020F0502020204030204" pitchFamily="34" charset="0"/>
                <a:ea typeface="Calibri" panose="020F0502020204030204" pitchFamily="34" charset="0"/>
                <a:cs typeface="Times New Roman" panose="02020603050405020304" pitchFamily="18" charset="0"/>
              </a:rPr>
              <a:t>DeLoach</a:t>
            </a:r>
            <a:r>
              <a:rPr lang="es-AR" sz="900" dirty="0">
                <a:effectLst/>
                <a:latin typeface="Calibri" panose="020F0502020204030204" pitchFamily="34" charset="0"/>
                <a:ea typeface="Calibri" panose="020F0502020204030204" pitchFamily="34" charset="0"/>
                <a:cs typeface="Times New Roman" panose="02020603050405020304" pitchFamily="18" charset="0"/>
              </a:rPr>
              <a:t>, S.B., and T.K. Tiemann (2012).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Not</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Driving</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Alone</a:t>
            </a:r>
            <a:r>
              <a:rPr lang="es-AR" sz="900" dirty="0">
                <a:effectLst/>
                <a:latin typeface="Calibri" panose="020F0502020204030204" pitchFamily="34" charset="0"/>
                <a:ea typeface="Calibri" panose="020F0502020204030204" pitchFamily="34" charset="0"/>
                <a:cs typeface="Times New Roman" panose="02020603050405020304" pitchFamily="18" charset="0"/>
              </a:rPr>
              <a:t>: American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Commuting</a:t>
            </a:r>
            <a:r>
              <a:rPr lang="es-AR" sz="900" dirty="0">
                <a:effectLst/>
                <a:latin typeface="Calibri" panose="020F0502020204030204" pitchFamily="34" charset="0"/>
                <a:ea typeface="Calibri" panose="020F0502020204030204" pitchFamily="34" charset="0"/>
                <a:cs typeface="Times New Roman" panose="02020603050405020304" pitchFamily="18" charset="0"/>
              </a:rPr>
              <a:t> in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the</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Twenty-First</a:t>
            </a:r>
            <a:r>
              <a:rPr lang="es-AR" sz="900" dirty="0">
                <a:effectLst/>
                <a:latin typeface="Calibri" panose="020F0502020204030204" pitchFamily="34" charset="0"/>
                <a:ea typeface="Calibri" panose="020F0502020204030204" pitchFamily="34" charset="0"/>
                <a:cs typeface="Times New Roman" panose="02020603050405020304" pitchFamily="18" charset="0"/>
              </a:rPr>
              <a:t> Century.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Transportation</a:t>
            </a:r>
            <a:r>
              <a:rPr lang="es-AR" sz="900" dirty="0">
                <a:effectLst/>
                <a:latin typeface="Calibri" panose="020F0502020204030204" pitchFamily="34" charset="0"/>
                <a:ea typeface="Calibri" panose="020F0502020204030204" pitchFamily="34" charset="0"/>
                <a:cs typeface="Times New Roman" panose="02020603050405020304" pitchFamily="18" charset="0"/>
              </a:rPr>
              <a:t>, Vol. 39, No. 3, pp. 521–537.    </a:t>
            </a:r>
          </a:p>
          <a:p>
            <a:pPr marL="342900" lvl="0" indent="-342900">
              <a:lnSpc>
                <a:spcPct val="107000"/>
              </a:lnSpc>
              <a:buFont typeface="Symbol" panose="05050102010706020507" pitchFamily="18" charset="2"/>
              <a:buChar char=""/>
            </a:pPr>
            <a:r>
              <a:rPr lang="es-AR" sz="900" dirty="0" err="1">
                <a:effectLst/>
                <a:latin typeface="Calibri" panose="020F0502020204030204" pitchFamily="34" charset="0"/>
                <a:ea typeface="Calibri" panose="020F0502020204030204" pitchFamily="34" charset="0"/>
                <a:cs typeface="Times New Roman" panose="02020603050405020304" pitchFamily="18" charset="0"/>
              </a:rPr>
              <a:t>Dhalgren</a:t>
            </a:r>
            <a:r>
              <a:rPr lang="es-AR" sz="900" dirty="0">
                <a:effectLst/>
                <a:latin typeface="Calibri" panose="020F0502020204030204" pitchFamily="34" charset="0"/>
                <a:ea typeface="Calibri" panose="020F0502020204030204" pitchFamily="34" charset="0"/>
                <a:cs typeface="Times New Roman" panose="02020603050405020304" pitchFamily="18" charset="0"/>
              </a:rPr>
              <a:t>, J. (1998). High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occupancy</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vehicle</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lane</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not</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always</a:t>
            </a:r>
            <a:r>
              <a:rPr lang="es-AR" sz="900" dirty="0">
                <a:effectLst/>
                <a:latin typeface="Calibri" panose="020F0502020204030204" pitchFamily="34" charset="0"/>
                <a:ea typeface="Calibri" panose="020F0502020204030204" pitchFamily="34" charset="0"/>
                <a:cs typeface="Times New Roman" panose="02020603050405020304" pitchFamily="18" charset="0"/>
              </a:rPr>
              <a:t> more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efficient</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than</a:t>
            </a:r>
            <a:r>
              <a:rPr lang="es-AR" sz="900" dirty="0">
                <a:effectLst/>
                <a:latin typeface="Calibri" panose="020F0502020204030204" pitchFamily="34" charset="0"/>
                <a:ea typeface="Calibri" panose="020F0502020204030204" pitchFamily="34" charset="0"/>
                <a:cs typeface="Times New Roman" panose="02020603050405020304" pitchFamily="18" charset="0"/>
              </a:rPr>
              <a:t> general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purpose</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lane</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Transp</a:t>
            </a:r>
            <a:r>
              <a:rPr lang="es-AR" sz="900" dirty="0">
                <a:effectLst/>
                <a:latin typeface="Calibri" panose="020F0502020204030204" pitchFamily="34" charset="0"/>
                <a:ea typeface="Calibri" panose="020F0502020204030204" pitchFamily="34" charset="0"/>
                <a:cs typeface="Times New Roman" panose="02020603050405020304" pitchFamily="18" charset="0"/>
              </a:rPr>
              <a:t>. Res. A 32 (2), 99–114.    </a:t>
            </a:r>
          </a:p>
          <a:p>
            <a:pPr marL="342900" lvl="0" indent="-342900">
              <a:lnSpc>
                <a:spcPct val="107000"/>
              </a:lnSpc>
              <a:buFont typeface="Symbol" panose="05050102010706020507" pitchFamily="18" charset="2"/>
              <a:buChar char=""/>
            </a:pPr>
            <a:r>
              <a:rPr lang="es-AR" sz="900" dirty="0" err="1">
                <a:effectLst/>
                <a:latin typeface="Calibri" panose="020F0502020204030204" pitchFamily="34" charset="0"/>
                <a:ea typeface="Calibri" panose="020F0502020204030204" pitchFamily="34" charset="0"/>
                <a:cs typeface="Times New Roman" panose="02020603050405020304" pitchFamily="18" charset="0"/>
              </a:rPr>
              <a:t>European</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Environment</a:t>
            </a:r>
            <a:r>
              <a:rPr lang="es-AR" sz="900" dirty="0">
                <a:effectLst/>
                <a:latin typeface="Calibri" panose="020F0502020204030204" pitchFamily="34" charset="0"/>
                <a:ea typeface="Calibri" panose="020F0502020204030204" pitchFamily="34" charset="0"/>
                <a:cs typeface="Times New Roman" panose="02020603050405020304" pitchFamily="18" charset="0"/>
              </a:rPr>
              <a:t> Agency (2006).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Transport</a:t>
            </a:r>
            <a:r>
              <a:rPr lang="es-AR" sz="900" dirty="0">
                <a:effectLst/>
                <a:latin typeface="Calibri" panose="020F0502020204030204" pitchFamily="34" charset="0"/>
                <a:ea typeface="Calibri" panose="020F0502020204030204" pitchFamily="34" charset="0"/>
                <a:cs typeface="Times New Roman" panose="02020603050405020304" pitchFamily="18" charset="0"/>
              </a:rPr>
              <a:t> and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environment</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facing</a:t>
            </a:r>
            <a:r>
              <a:rPr lang="es-AR" sz="900" dirty="0">
                <a:effectLst/>
                <a:latin typeface="Calibri" panose="020F0502020204030204" pitchFamily="34" charset="0"/>
                <a:ea typeface="Calibri" panose="020F0502020204030204" pitchFamily="34" charset="0"/>
                <a:cs typeface="Times New Roman" panose="02020603050405020304" pitchFamily="18" charset="0"/>
              </a:rPr>
              <a:t> a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dilemma</a:t>
            </a:r>
            <a:r>
              <a:rPr lang="es-AR" sz="900" dirty="0">
                <a:effectLst/>
                <a:latin typeface="Calibri" panose="020F0502020204030204" pitchFamily="34" charset="0"/>
                <a:ea typeface="Calibri" panose="020F0502020204030204" pitchFamily="34" charset="0"/>
                <a:cs typeface="Times New Roman" panose="02020603050405020304" pitchFamily="18" charset="0"/>
              </a:rPr>
              <a:t>. TERM 2005: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Indicators</a:t>
            </a:r>
            <a:r>
              <a:rPr lang="es-AR" sz="900" dirty="0">
                <a:effectLst/>
                <a:latin typeface="Calibri" panose="020F0502020204030204" pitchFamily="34" charset="0"/>
                <a:ea typeface="Calibri" panose="020F0502020204030204" pitchFamily="34" charset="0"/>
                <a:cs typeface="Times New Roman" panose="02020603050405020304" pitchFamily="18" charset="0"/>
              </a:rPr>
              <a:t> tracking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transport</a:t>
            </a:r>
            <a:r>
              <a:rPr lang="es-AR" sz="900" dirty="0">
                <a:effectLst/>
                <a:latin typeface="Calibri" panose="020F0502020204030204" pitchFamily="34" charset="0"/>
                <a:ea typeface="Calibri" panose="020F0502020204030204" pitchFamily="34" charset="0"/>
                <a:cs typeface="Times New Roman" panose="02020603050405020304" pitchFamily="18" charset="0"/>
              </a:rPr>
              <a:t> and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environment</a:t>
            </a:r>
            <a:r>
              <a:rPr lang="es-AR" sz="900" dirty="0">
                <a:effectLst/>
                <a:latin typeface="Calibri" panose="020F0502020204030204" pitchFamily="34" charset="0"/>
                <a:ea typeface="Calibri" panose="020F0502020204030204" pitchFamily="34" charset="0"/>
                <a:cs typeface="Times New Roman" panose="02020603050405020304" pitchFamily="18" charset="0"/>
              </a:rPr>
              <a:t> in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the</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European</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Union</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Luxemburg</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European</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Environment</a:t>
            </a:r>
            <a:r>
              <a:rPr lang="es-AR" sz="900" dirty="0">
                <a:effectLst/>
                <a:latin typeface="Calibri" panose="020F0502020204030204" pitchFamily="34" charset="0"/>
                <a:ea typeface="Calibri" panose="020F0502020204030204" pitchFamily="34" charset="0"/>
                <a:cs typeface="Times New Roman" panose="02020603050405020304" pitchFamily="18" charset="0"/>
              </a:rPr>
              <a:t> Agency    </a:t>
            </a:r>
          </a:p>
          <a:p>
            <a:pPr marL="342900" lvl="0" indent="-342900">
              <a:lnSpc>
                <a:spcPct val="107000"/>
              </a:lnSpc>
              <a:buFont typeface="Symbol" panose="05050102010706020507" pitchFamily="18" charset="2"/>
              <a:buChar char=""/>
            </a:pPr>
            <a:r>
              <a:rPr lang="es-AR" sz="900" dirty="0" err="1">
                <a:effectLst/>
                <a:latin typeface="Calibri" panose="020F0502020204030204" pitchFamily="34" charset="0"/>
                <a:ea typeface="Calibri" panose="020F0502020204030204" pitchFamily="34" charset="0"/>
                <a:cs typeface="Times New Roman" panose="02020603050405020304" pitchFamily="18" charset="0"/>
              </a:rPr>
              <a:t>Gheorghiu</a:t>
            </a:r>
            <a:r>
              <a:rPr lang="es-AR" sz="900" dirty="0">
                <a:effectLst/>
                <a:latin typeface="Calibri" panose="020F0502020204030204" pitchFamily="34" charset="0"/>
                <a:ea typeface="Calibri" panose="020F0502020204030204" pitchFamily="34" charset="0"/>
                <a:cs typeface="Times New Roman" panose="02020603050405020304" pitchFamily="18" charset="0"/>
              </a:rPr>
              <a:t> A,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Delhomme</a:t>
            </a:r>
            <a:r>
              <a:rPr lang="es-AR" sz="900" dirty="0">
                <a:effectLst/>
                <a:latin typeface="Calibri" panose="020F0502020204030204" pitchFamily="34" charset="0"/>
                <a:ea typeface="Calibri" panose="020F0502020204030204" pitchFamily="34" charset="0"/>
                <a:cs typeface="Times New Roman" panose="02020603050405020304" pitchFamily="18" charset="0"/>
              </a:rPr>
              <a:t> P (2018).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For</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which</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types</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of</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trips</a:t>
            </a:r>
            <a:r>
              <a:rPr lang="es-AR" sz="900" dirty="0">
                <a:effectLst/>
                <a:latin typeface="Calibri" panose="020F0502020204030204" pitchFamily="34" charset="0"/>
                <a:ea typeface="Calibri" panose="020F0502020204030204" pitchFamily="34" charset="0"/>
                <a:cs typeface="Times New Roman" panose="02020603050405020304" pitchFamily="18" charset="0"/>
              </a:rPr>
              <a:t> do French drivers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carpool</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Motivations</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underlying</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carpooling</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for</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different</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types</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of</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trips</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Transportation</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Research</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Part</a:t>
            </a:r>
            <a:r>
              <a:rPr lang="es-AR" sz="900" dirty="0">
                <a:effectLst/>
                <a:latin typeface="Calibri" panose="020F0502020204030204" pitchFamily="34" charset="0"/>
                <a:ea typeface="Calibri" panose="020F0502020204030204" pitchFamily="34" charset="0"/>
                <a:cs typeface="Times New Roman" panose="02020603050405020304" pitchFamily="18" charset="0"/>
              </a:rPr>
              <a:t> A 113: 460-475.</a:t>
            </a:r>
          </a:p>
          <a:p>
            <a:pPr marL="342900" lvl="0" indent="-342900">
              <a:lnSpc>
                <a:spcPct val="107000"/>
              </a:lnSpc>
              <a:buFont typeface="Symbol" panose="05050102010706020507" pitchFamily="18" charset="2"/>
              <a:buChar char=""/>
            </a:pPr>
            <a:r>
              <a:rPr lang="es-AR" sz="900" dirty="0">
                <a:effectLst/>
                <a:latin typeface="Calibri" panose="020F0502020204030204" pitchFamily="34" charset="0"/>
                <a:ea typeface="Calibri" panose="020F0502020204030204" pitchFamily="34" charset="0"/>
                <a:cs typeface="Times New Roman" panose="02020603050405020304" pitchFamily="18" charset="0"/>
              </a:rPr>
              <a:t>Hwang K, Giuliano G (1990).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The</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determinants</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of</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ridesharing</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Literature</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Review</a:t>
            </a:r>
            <a:r>
              <a:rPr lang="es-AR" sz="900" dirty="0">
                <a:effectLst/>
                <a:latin typeface="Calibri" panose="020F0502020204030204" pitchFamily="34" charset="0"/>
                <a:ea typeface="Calibri" panose="020F0502020204030204" pitchFamily="34" charset="0"/>
                <a:cs typeface="Times New Roman" panose="02020603050405020304" pitchFamily="18" charset="0"/>
              </a:rPr>
              <a:t>. WP UCTC No 38.</a:t>
            </a:r>
          </a:p>
          <a:p>
            <a:pPr marL="342900" lvl="0" indent="-342900">
              <a:lnSpc>
                <a:spcPct val="107000"/>
              </a:lnSpc>
              <a:buFont typeface="Symbol" panose="05050102010706020507" pitchFamily="18" charset="2"/>
              <a:buChar char=""/>
            </a:pPr>
            <a:r>
              <a:rPr lang="es-AR" sz="900" dirty="0">
                <a:effectLst/>
                <a:latin typeface="Calibri" panose="020F0502020204030204" pitchFamily="34" charset="0"/>
                <a:ea typeface="Calibri" panose="020F0502020204030204" pitchFamily="34" charset="0"/>
                <a:cs typeface="Times New Roman" panose="02020603050405020304" pitchFamily="18" charset="0"/>
              </a:rPr>
              <a:t>.</a:t>
            </a:r>
          </a:p>
        </p:txBody>
      </p:sp>
      <p:sp>
        <p:nvSpPr>
          <p:cNvPr id="11" name="CuadroTexto 10">
            <a:extLst>
              <a:ext uri="{FF2B5EF4-FFF2-40B4-BE49-F238E27FC236}">
                <a16:creationId xmlns:a16="http://schemas.microsoft.com/office/drawing/2014/main" id="{681DC5B4-EF22-4D9A-A13F-9D8620B1835B}"/>
              </a:ext>
            </a:extLst>
          </p:cNvPr>
          <p:cNvSpPr txBox="1"/>
          <p:nvPr/>
        </p:nvSpPr>
        <p:spPr>
          <a:xfrm>
            <a:off x="5907314" y="1580728"/>
            <a:ext cx="6284686" cy="4531240"/>
          </a:xfrm>
          <a:prstGeom prst="rect">
            <a:avLst/>
          </a:prstGeom>
          <a:noFill/>
        </p:spPr>
        <p:txBody>
          <a:bodyPr wrap="square">
            <a:spAutoFit/>
          </a:bodyPr>
          <a:lstStyle/>
          <a:p>
            <a:pPr lvl="0">
              <a:lnSpc>
                <a:spcPct val="107000"/>
              </a:lnSpc>
            </a:pPr>
            <a:endParaRPr lang="es-AR" sz="9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s-AR" sz="900" dirty="0">
                <a:effectLst/>
                <a:latin typeface="Calibri" panose="020F0502020204030204" pitchFamily="34" charset="0"/>
                <a:ea typeface="Calibri" panose="020F0502020204030204" pitchFamily="34" charset="0"/>
                <a:cs typeface="Times New Roman" panose="02020603050405020304" pitchFamily="18" charset="0"/>
              </a:rPr>
              <a:t>International Energy Agency (1997).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Indicators</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of</a:t>
            </a:r>
            <a:r>
              <a:rPr lang="es-AR" sz="900" dirty="0">
                <a:effectLst/>
                <a:latin typeface="Calibri" panose="020F0502020204030204" pitchFamily="34" charset="0"/>
                <a:ea typeface="Calibri" panose="020F0502020204030204" pitchFamily="34" charset="0"/>
                <a:cs typeface="Times New Roman" panose="02020603050405020304" pitchFamily="18" charset="0"/>
              </a:rPr>
              <a:t> Energy Use and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Efficiency</a:t>
            </a:r>
            <a:r>
              <a:rPr lang="es-AR" sz="900" dirty="0">
                <a:effectLst/>
                <a:latin typeface="Calibri" panose="020F0502020204030204" pitchFamily="34" charset="0"/>
                <a:ea typeface="Calibri" panose="020F0502020204030204" pitchFamily="34" charset="0"/>
                <a:cs typeface="Times New Roman" panose="02020603050405020304" pitchFamily="18" charset="0"/>
              </a:rPr>
              <a:t> –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Understanding</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the</a:t>
            </a:r>
            <a:r>
              <a:rPr lang="es-AR" sz="900" dirty="0">
                <a:effectLst/>
                <a:latin typeface="Calibri" panose="020F0502020204030204" pitchFamily="34" charset="0"/>
                <a:ea typeface="Calibri" panose="020F0502020204030204" pitchFamily="34" charset="0"/>
                <a:cs typeface="Times New Roman" panose="02020603050405020304" pitchFamily="18" charset="0"/>
              </a:rPr>
              <a:t> Link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between</a:t>
            </a:r>
            <a:r>
              <a:rPr lang="es-AR" sz="900" dirty="0">
                <a:effectLst/>
                <a:latin typeface="Calibri" panose="020F0502020204030204" pitchFamily="34" charset="0"/>
                <a:ea typeface="Calibri" panose="020F0502020204030204" pitchFamily="34" charset="0"/>
                <a:cs typeface="Times New Roman" panose="02020603050405020304" pitchFamily="18" charset="0"/>
              </a:rPr>
              <a:t> Energy Use and Human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Activity</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p>
          <a:p>
            <a:pPr marL="342900" lvl="0" indent="-342900">
              <a:lnSpc>
                <a:spcPct val="107000"/>
              </a:lnSpc>
              <a:buFont typeface="Symbol" panose="05050102010706020507" pitchFamily="18" charset="2"/>
              <a:buChar char=""/>
            </a:pPr>
            <a:r>
              <a:rPr lang="es-AR" sz="900" dirty="0">
                <a:effectLst/>
                <a:latin typeface="Calibri" panose="020F0502020204030204" pitchFamily="34" charset="0"/>
                <a:ea typeface="Calibri" panose="020F0502020204030204" pitchFamily="34" charset="0"/>
                <a:cs typeface="Times New Roman" panose="02020603050405020304" pitchFamily="18" charset="0"/>
              </a:rPr>
              <a:t>Kendall, D. (1975)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Carpooling</a:t>
            </a:r>
            <a:r>
              <a:rPr lang="es-AR" sz="900" dirty="0">
                <a:effectLst/>
                <a:latin typeface="Calibri" panose="020F0502020204030204" pitchFamily="34" charset="0"/>
                <a:ea typeface="Calibri" panose="020F0502020204030204" pitchFamily="34" charset="0"/>
                <a:cs typeface="Times New Roman" panose="02020603050405020304" pitchFamily="18" charset="0"/>
              </a:rPr>
              <a:t>: Status and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Potential</a:t>
            </a:r>
            <a:r>
              <a:rPr lang="es-AR" sz="900" dirty="0">
                <a:effectLst/>
                <a:latin typeface="Calibri" panose="020F0502020204030204" pitchFamily="34" charset="0"/>
                <a:ea typeface="Calibri" panose="020F0502020204030204" pitchFamily="34" charset="0"/>
                <a:cs typeface="Times New Roman" panose="02020603050405020304" pitchFamily="18" charset="0"/>
              </a:rPr>
              <a:t> Final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Report</a:t>
            </a:r>
            <a:r>
              <a:rPr lang="es-AR" sz="900" dirty="0">
                <a:effectLst/>
                <a:latin typeface="Calibri" panose="020F0502020204030204" pitchFamily="34" charset="0"/>
                <a:ea typeface="Calibri" panose="020F0502020204030204" pitchFamily="34" charset="0"/>
                <a:cs typeface="Times New Roman" panose="02020603050405020304" pitchFamily="18" charset="0"/>
              </a:rPr>
              <a:t> DOT-TSC-OST-75-23, U.S.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Department</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of</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Transportation</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p>
          <a:p>
            <a:pPr marL="342900" lvl="0" indent="-342900">
              <a:lnSpc>
                <a:spcPct val="107000"/>
              </a:lnSpc>
              <a:buFont typeface="Symbol" panose="05050102010706020507" pitchFamily="18" charset="2"/>
              <a:buChar char=""/>
            </a:pPr>
            <a:r>
              <a:rPr lang="es-AR" sz="900" dirty="0" err="1">
                <a:effectLst/>
                <a:latin typeface="Calibri" panose="020F0502020204030204" pitchFamily="34" charset="0"/>
                <a:ea typeface="Calibri" panose="020F0502020204030204" pitchFamily="34" charset="0"/>
                <a:cs typeface="Times New Roman" panose="02020603050405020304" pitchFamily="18" charset="0"/>
              </a:rPr>
              <a:t>Koppelman</a:t>
            </a:r>
            <a:r>
              <a:rPr lang="es-AR" sz="900" dirty="0">
                <a:effectLst/>
                <a:latin typeface="Calibri" panose="020F0502020204030204" pitchFamily="34" charset="0"/>
                <a:ea typeface="Calibri" panose="020F0502020204030204" pitchFamily="34" charset="0"/>
                <a:cs typeface="Times New Roman" panose="02020603050405020304" pitchFamily="18" charset="0"/>
              </a:rPr>
              <a:t> and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Bhat</a:t>
            </a:r>
            <a:r>
              <a:rPr lang="es-AR" sz="900" dirty="0">
                <a:effectLst/>
                <a:latin typeface="Calibri" panose="020F0502020204030204" pitchFamily="34" charset="0"/>
                <a:ea typeface="Calibri" panose="020F0502020204030204" pitchFamily="34" charset="0"/>
                <a:cs typeface="Times New Roman" panose="02020603050405020304" pitchFamily="18" charset="0"/>
              </a:rPr>
              <a:t> (2006). A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Self</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Instructing</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Course</a:t>
            </a:r>
            <a:r>
              <a:rPr lang="es-AR" sz="900" dirty="0">
                <a:effectLst/>
                <a:latin typeface="Calibri" panose="020F0502020204030204" pitchFamily="34" charset="0"/>
                <a:ea typeface="Calibri" panose="020F0502020204030204" pitchFamily="34" charset="0"/>
                <a:cs typeface="Times New Roman" panose="02020603050405020304" pitchFamily="18" charset="0"/>
              </a:rPr>
              <a:t> in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Mode</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Choice</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Modeling</a:t>
            </a:r>
            <a:r>
              <a:rPr lang="es-AR" sz="900" dirty="0">
                <a:effectLst/>
                <a:latin typeface="Calibri" panose="020F0502020204030204" pitchFamily="34" charset="0"/>
                <a:ea typeface="Calibri" panose="020F0502020204030204" pitchFamily="34" charset="0"/>
                <a:cs typeface="Times New Roman" panose="02020603050405020304" pitchFamily="18" charset="0"/>
              </a:rPr>
              <a:t>: Multinomial and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Nested</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Logit</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Models</a:t>
            </a:r>
            <a:r>
              <a:rPr lang="es-AR" sz="900" dirty="0">
                <a:effectLst/>
                <a:latin typeface="Calibri" panose="020F0502020204030204" pitchFamily="34" charset="0"/>
                <a:ea typeface="Calibri" panose="020F0502020204030204" pitchFamily="34" charset="0"/>
                <a:cs typeface="Times New Roman" panose="02020603050405020304" pitchFamily="18" charset="0"/>
              </a:rPr>
              <a:t> U.S.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Department</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of</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Transportation</a:t>
            </a:r>
            <a:r>
              <a:rPr lang="es-AR" sz="900" dirty="0">
                <a:effectLst/>
                <a:latin typeface="Calibri" panose="020F0502020204030204" pitchFamily="34" charset="0"/>
                <a:ea typeface="Calibri" panose="020F0502020204030204" pitchFamily="34" charset="0"/>
                <a:cs typeface="Times New Roman" panose="02020603050405020304" pitchFamily="18" charset="0"/>
              </a:rPr>
              <a:t> Federal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Transit</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Administration</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p>
          <a:p>
            <a:pPr marL="342900" lvl="0" indent="-342900">
              <a:lnSpc>
                <a:spcPct val="107000"/>
              </a:lnSpc>
              <a:buFont typeface="Symbol" panose="05050102010706020507" pitchFamily="18" charset="2"/>
              <a:buChar char=""/>
            </a:pPr>
            <a:r>
              <a:rPr lang="es-AR" sz="900" dirty="0">
                <a:effectLst/>
                <a:latin typeface="Calibri" panose="020F0502020204030204" pitchFamily="34" charset="0"/>
                <a:ea typeface="Calibri" panose="020F0502020204030204" pitchFamily="34" charset="0"/>
                <a:cs typeface="Times New Roman" panose="02020603050405020304" pitchFamily="18" charset="0"/>
              </a:rPr>
              <a:t>Kwon, J.,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Varaiya</a:t>
            </a:r>
            <a:r>
              <a:rPr lang="es-AR" sz="900" dirty="0">
                <a:effectLst/>
                <a:latin typeface="Calibri" panose="020F0502020204030204" pitchFamily="34" charset="0"/>
                <a:ea typeface="Calibri" panose="020F0502020204030204" pitchFamily="34" charset="0"/>
                <a:cs typeface="Times New Roman" panose="02020603050405020304" pitchFamily="18" charset="0"/>
              </a:rPr>
              <a:t>, P. (2008).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Effectiveness</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of</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California’s</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high</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occupancy</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vehicle</a:t>
            </a:r>
            <a:r>
              <a:rPr lang="es-AR" sz="900" dirty="0">
                <a:effectLst/>
                <a:latin typeface="Calibri" panose="020F0502020204030204" pitchFamily="34" charset="0"/>
                <a:ea typeface="Calibri" panose="020F0502020204030204" pitchFamily="34" charset="0"/>
                <a:cs typeface="Times New Roman" panose="02020603050405020304" pitchFamily="18" charset="0"/>
              </a:rPr>
              <a:t> (HOV)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system</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Transp</a:t>
            </a:r>
            <a:r>
              <a:rPr lang="es-AR" sz="900" dirty="0">
                <a:effectLst/>
                <a:latin typeface="Calibri" panose="020F0502020204030204" pitchFamily="34" charset="0"/>
                <a:ea typeface="Calibri" panose="020F0502020204030204" pitchFamily="34" charset="0"/>
                <a:cs typeface="Times New Roman" panose="02020603050405020304" pitchFamily="18" charset="0"/>
              </a:rPr>
              <a:t>. Res. C 16 (1), 98–115</a:t>
            </a:r>
          </a:p>
          <a:p>
            <a:pPr marL="342900" lvl="0" indent="-342900">
              <a:lnSpc>
                <a:spcPct val="107000"/>
              </a:lnSpc>
              <a:buFont typeface="Symbol" panose="05050102010706020507" pitchFamily="18" charset="2"/>
              <a:buChar char=""/>
            </a:pPr>
            <a:r>
              <a:rPr lang="es-AR" sz="900" dirty="0" err="1">
                <a:effectLst/>
                <a:latin typeface="Calibri" panose="020F0502020204030204" pitchFamily="34" charset="0"/>
                <a:ea typeface="Calibri" panose="020F0502020204030204" pitchFamily="34" charset="0"/>
                <a:cs typeface="Times New Roman" panose="02020603050405020304" pitchFamily="18" charset="0"/>
              </a:rPr>
              <a:t>Levofsky</a:t>
            </a:r>
            <a:r>
              <a:rPr lang="es-AR" sz="900" dirty="0">
                <a:effectLst/>
                <a:latin typeface="Calibri" panose="020F0502020204030204" pitchFamily="34" charset="0"/>
                <a:ea typeface="Calibri" panose="020F0502020204030204" pitchFamily="34" charset="0"/>
                <a:cs typeface="Times New Roman" panose="02020603050405020304" pitchFamily="18" charset="0"/>
              </a:rPr>
              <a:t>, Amber &amp; Greenberg, Allen. (2001).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Organized</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dynamic</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ride</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sharing</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the</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potential</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environmental</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benefits</a:t>
            </a:r>
            <a:r>
              <a:rPr lang="es-AR" sz="900" dirty="0">
                <a:effectLst/>
                <a:latin typeface="Calibri" panose="020F0502020204030204" pitchFamily="34" charset="0"/>
                <a:ea typeface="Calibri" panose="020F0502020204030204" pitchFamily="34" charset="0"/>
                <a:cs typeface="Times New Roman" panose="02020603050405020304" pitchFamily="18" charset="0"/>
              </a:rPr>
              <a:t> and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the</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opportunity</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for</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advancing</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the</a:t>
            </a:r>
            <a:r>
              <a:rPr lang="es-AR" sz="900" dirty="0">
                <a:effectLst/>
                <a:latin typeface="Calibri" panose="020F0502020204030204" pitchFamily="34" charset="0"/>
                <a:ea typeface="Calibri" panose="020F0502020204030204" pitchFamily="34" charset="0"/>
                <a:cs typeface="Times New Roman" panose="02020603050405020304" pitchFamily="18" charset="0"/>
              </a:rPr>
              <a:t> concept.     </a:t>
            </a:r>
          </a:p>
          <a:p>
            <a:pPr marL="342900" lvl="0" indent="-342900">
              <a:lnSpc>
                <a:spcPct val="107000"/>
              </a:lnSpc>
              <a:buFont typeface="Symbol" panose="05050102010706020507" pitchFamily="18" charset="2"/>
              <a:buChar char=""/>
            </a:pPr>
            <a:r>
              <a:rPr lang="es-AR" sz="900" dirty="0" err="1">
                <a:effectLst/>
                <a:latin typeface="Calibri" panose="020F0502020204030204" pitchFamily="34" charset="0"/>
                <a:ea typeface="Calibri" panose="020F0502020204030204" pitchFamily="34" charset="0"/>
                <a:cs typeface="Times New Roman" panose="02020603050405020304" pitchFamily="18" charset="0"/>
              </a:rPr>
              <a:t>Massaro</a:t>
            </a:r>
            <a:r>
              <a:rPr lang="es-AR" sz="900" dirty="0">
                <a:effectLst/>
                <a:latin typeface="Calibri" panose="020F0502020204030204" pitchFamily="34" charset="0"/>
                <a:ea typeface="Calibri" panose="020F0502020204030204" pitchFamily="34" charset="0"/>
                <a:cs typeface="Times New Roman" panose="02020603050405020304" pitchFamily="18" charset="0"/>
              </a:rPr>
              <a:t>, D.W.,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Chaney</a:t>
            </a:r>
            <a:r>
              <a:rPr lang="es-AR" sz="900" dirty="0">
                <a:effectLst/>
                <a:latin typeface="Calibri" panose="020F0502020204030204" pitchFamily="34" charset="0"/>
                <a:ea typeface="Calibri" panose="020F0502020204030204" pitchFamily="34" charset="0"/>
                <a:cs typeface="Times New Roman" panose="02020603050405020304" pitchFamily="18" charset="0"/>
              </a:rPr>
              <a:t>, B.,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Bigler</a:t>
            </a:r>
            <a:r>
              <a:rPr lang="es-AR" sz="900" dirty="0">
                <a:effectLst/>
                <a:latin typeface="Calibri" panose="020F0502020204030204" pitchFamily="34" charset="0"/>
                <a:ea typeface="Calibri" panose="020F0502020204030204" pitchFamily="34" charset="0"/>
                <a:cs typeface="Times New Roman" panose="02020603050405020304" pitchFamily="18" charset="0"/>
              </a:rPr>
              <a:t>, S., Lancaster, J., Iyer, S.,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Gawade</a:t>
            </a:r>
            <a:r>
              <a:rPr lang="es-AR" sz="900" dirty="0">
                <a:effectLst/>
                <a:latin typeface="Calibri" panose="020F0502020204030204" pitchFamily="34" charset="0"/>
                <a:ea typeface="Calibri" panose="020F0502020204030204" pitchFamily="34" charset="0"/>
                <a:cs typeface="Times New Roman" panose="02020603050405020304" pitchFamily="18" charset="0"/>
              </a:rPr>
              <a:t>, M., et al. (2009).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Carpoolnow</a:t>
            </a:r>
            <a:r>
              <a:rPr lang="es-AR" sz="900" dirty="0">
                <a:effectLst/>
                <a:latin typeface="Calibri" panose="020F0502020204030204" pitchFamily="34" charset="0"/>
                <a:ea typeface="Calibri" panose="020F0502020204030204" pitchFamily="34" charset="0"/>
                <a:cs typeface="Times New Roman" panose="02020603050405020304" pitchFamily="18" charset="0"/>
              </a:rPr>
              <a:t>-Just-in-Time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Carpooling</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without</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Elaborate</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Preplanning</a:t>
            </a:r>
            <a:r>
              <a:rPr lang="es-AR" sz="900" dirty="0">
                <a:effectLst/>
                <a:latin typeface="Calibri" panose="020F0502020204030204" pitchFamily="34" charset="0"/>
                <a:ea typeface="Calibri" panose="020F0502020204030204" pitchFamily="34" charset="0"/>
                <a:cs typeface="Times New Roman" panose="02020603050405020304" pitchFamily="18" charset="0"/>
              </a:rPr>
              <a:t>. WEBIST    </a:t>
            </a:r>
          </a:p>
          <a:p>
            <a:pPr marL="342900" lvl="0" indent="-342900">
              <a:lnSpc>
                <a:spcPct val="107000"/>
              </a:lnSpc>
              <a:buFont typeface="Symbol" panose="05050102010706020507" pitchFamily="18" charset="2"/>
              <a:buChar char=""/>
            </a:pPr>
            <a:r>
              <a:rPr lang="es-AR" sz="900" dirty="0" err="1">
                <a:effectLst/>
                <a:latin typeface="Calibri" panose="020F0502020204030204" pitchFamily="34" charset="0"/>
                <a:ea typeface="Calibri" panose="020F0502020204030204" pitchFamily="34" charset="0"/>
                <a:cs typeface="Times New Roman" panose="02020603050405020304" pitchFamily="18" charset="0"/>
              </a:rPr>
              <a:t>Minett</a:t>
            </a:r>
            <a:r>
              <a:rPr lang="es-AR" sz="900" dirty="0">
                <a:effectLst/>
                <a:latin typeface="Calibri" panose="020F0502020204030204" pitchFamily="34" charset="0"/>
                <a:ea typeface="Calibri" panose="020F0502020204030204" pitchFamily="34" charset="0"/>
                <a:cs typeface="Times New Roman" panose="02020603050405020304" pitchFamily="18" charset="0"/>
              </a:rPr>
              <a:t>, Paul &amp; Pearce, John. (2011).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Estimating</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the</a:t>
            </a:r>
            <a:r>
              <a:rPr lang="es-AR" sz="900" dirty="0">
                <a:effectLst/>
                <a:latin typeface="Calibri" panose="020F0502020204030204" pitchFamily="34" charset="0"/>
                <a:ea typeface="Calibri" panose="020F0502020204030204" pitchFamily="34" charset="0"/>
                <a:cs typeface="Times New Roman" panose="02020603050405020304" pitchFamily="18" charset="0"/>
              </a:rPr>
              <a:t> Energy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Consumption</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Impact</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of</a:t>
            </a:r>
            <a:r>
              <a:rPr lang="es-AR" sz="900" dirty="0">
                <a:effectLst/>
                <a:latin typeface="Calibri" panose="020F0502020204030204" pitchFamily="34" charset="0"/>
                <a:ea typeface="Calibri" panose="020F0502020204030204" pitchFamily="34" charset="0"/>
                <a:cs typeface="Times New Roman" panose="02020603050405020304" pitchFamily="18" charset="0"/>
              </a:rPr>
              <a:t> Casual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Carpooling</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Energies</a:t>
            </a:r>
            <a:r>
              <a:rPr lang="es-AR" sz="900" dirty="0">
                <a:effectLst/>
                <a:latin typeface="Calibri" panose="020F0502020204030204" pitchFamily="34" charset="0"/>
                <a:ea typeface="Calibri" panose="020F0502020204030204" pitchFamily="34" charset="0"/>
                <a:cs typeface="Times New Roman" panose="02020603050405020304" pitchFamily="18" charset="0"/>
              </a:rPr>
              <a:t>. 4. 10.3390/en4010126.     </a:t>
            </a:r>
          </a:p>
          <a:p>
            <a:pPr marL="342900" lvl="0" indent="-342900">
              <a:lnSpc>
                <a:spcPct val="107000"/>
              </a:lnSpc>
              <a:buFont typeface="Symbol" panose="05050102010706020507" pitchFamily="18" charset="2"/>
              <a:buChar char=""/>
            </a:pPr>
            <a:r>
              <a:rPr lang="es-AR" sz="900" dirty="0" err="1">
                <a:effectLst/>
                <a:latin typeface="Calibri" panose="020F0502020204030204" pitchFamily="34" charset="0"/>
                <a:ea typeface="Calibri" panose="020F0502020204030204" pitchFamily="34" charset="0"/>
                <a:cs typeface="Times New Roman" panose="02020603050405020304" pitchFamily="18" charset="0"/>
              </a:rPr>
              <a:t>Mckenzie</a:t>
            </a:r>
            <a:r>
              <a:rPr lang="es-AR" sz="900" dirty="0">
                <a:effectLst/>
                <a:latin typeface="Calibri" panose="020F0502020204030204" pitchFamily="34" charset="0"/>
                <a:ea typeface="Calibri" panose="020F0502020204030204" pitchFamily="34" charset="0"/>
                <a:cs typeface="Times New Roman" panose="02020603050405020304" pitchFamily="18" charset="0"/>
              </a:rPr>
              <a:t>, B (2015) Who drives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to</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work</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Commuting</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by</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automobile</a:t>
            </a:r>
            <a:r>
              <a:rPr lang="es-AR" sz="900" dirty="0">
                <a:effectLst/>
                <a:latin typeface="Calibri" panose="020F0502020204030204" pitchFamily="34" charset="0"/>
                <a:ea typeface="Calibri" panose="020F0502020204030204" pitchFamily="34" charset="0"/>
                <a:cs typeface="Times New Roman" panose="02020603050405020304" pitchFamily="18" charset="0"/>
              </a:rPr>
              <a:t> in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the</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United</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States</a:t>
            </a:r>
            <a:r>
              <a:rPr lang="es-AR" sz="900" dirty="0">
                <a:effectLst/>
                <a:latin typeface="Calibri" panose="020F0502020204030204" pitchFamily="34" charset="0"/>
                <a:ea typeface="Calibri" panose="020F0502020204030204" pitchFamily="34" charset="0"/>
                <a:cs typeface="Times New Roman" panose="02020603050405020304" pitchFamily="18" charset="0"/>
              </a:rPr>
              <a:t>: 2013. American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Community</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Survey</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Reports</a:t>
            </a:r>
            <a:r>
              <a:rPr lang="es-AR" sz="900" dirty="0">
                <a:effectLst/>
                <a:latin typeface="Calibri" panose="020F0502020204030204" pitchFamily="34" charset="0"/>
                <a:ea typeface="Calibri" panose="020F0502020204030204" pitchFamily="34" charset="0"/>
                <a:cs typeface="Times New Roman" panose="02020603050405020304" pitchFamily="18" charset="0"/>
              </a:rPr>
              <a:t>. Washington, DC: US Bureau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of</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the</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Census</a:t>
            </a:r>
            <a:r>
              <a:rPr lang="es-AR" sz="900" dirty="0">
                <a:effectLst/>
                <a:latin typeface="Calibri" panose="020F0502020204030204" pitchFamily="34" charset="0"/>
                <a:ea typeface="Calibri" panose="020F0502020204030204" pitchFamily="34" charset="0"/>
                <a:cs typeface="Times New Roman" panose="02020603050405020304" pitchFamily="18" charset="0"/>
              </a:rPr>
              <a:t>.</a:t>
            </a:r>
          </a:p>
          <a:p>
            <a:pPr marL="342900" lvl="0" indent="-342900">
              <a:lnSpc>
                <a:spcPct val="107000"/>
              </a:lnSpc>
              <a:buFont typeface="Symbol" panose="05050102010706020507" pitchFamily="18" charset="2"/>
              <a:buChar char=""/>
            </a:pPr>
            <a:r>
              <a:rPr lang="es-AR" sz="900" dirty="0">
                <a:effectLst/>
                <a:latin typeface="Calibri" panose="020F0502020204030204" pitchFamily="34" charset="0"/>
                <a:ea typeface="Calibri" panose="020F0502020204030204" pitchFamily="34" charset="0"/>
                <a:cs typeface="Times New Roman" panose="02020603050405020304" pitchFamily="18" charset="0"/>
              </a:rPr>
              <a:t>Morales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Sarriera</a:t>
            </a:r>
            <a:r>
              <a:rPr lang="es-AR" sz="900" dirty="0">
                <a:effectLst/>
                <a:latin typeface="Calibri" panose="020F0502020204030204" pitchFamily="34" charset="0"/>
                <a:ea typeface="Calibri" panose="020F0502020204030204" pitchFamily="34" charset="0"/>
                <a:cs typeface="Times New Roman" panose="02020603050405020304" pitchFamily="18" charset="0"/>
              </a:rPr>
              <a:t>, Javier &amp; Álvarez, Germán &amp;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Blynn</a:t>
            </a:r>
            <a:r>
              <a:rPr lang="es-AR" sz="900" dirty="0">
                <a:effectLst/>
                <a:latin typeface="Calibri" panose="020F0502020204030204" pitchFamily="34" charset="0"/>
                <a:ea typeface="Calibri" panose="020F0502020204030204" pitchFamily="34" charset="0"/>
                <a:cs typeface="Times New Roman" panose="02020603050405020304" pitchFamily="18" charset="0"/>
              </a:rPr>
              <a:t>, Kelly &amp;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Alesbury</a:t>
            </a:r>
            <a:r>
              <a:rPr lang="es-AR" sz="900" dirty="0">
                <a:effectLst/>
                <a:latin typeface="Calibri" panose="020F0502020204030204" pitchFamily="34" charset="0"/>
                <a:ea typeface="Calibri" panose="020F0502020204030204" pitchFamily="34" charset="0"/>
                <a:cs typeface="Times New Roman" panose="02020603050405020304" pitchFamily="18" charset="0"/>
              </a:rPr>
              <a:t>, Andrew &amp;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Scully</a:t>
            </a:r>
            <a:r>
              <a:rPr lang="es-AR" sz="900" dirty="0">
                <a:effectLst/>
                <a:latin typeface="Calibri" panose="020F0502020204030204" pitchFamily="34" charset="0"/>
                <a:ea typeface="Calibri" panose="020F0502020204030204" pitchFamily="34" charset="0"/>
                <a:cs typeface="Times New Roman" panose="02020603050405020304" pitchFamily="18" charset="0"/>
              </a:rPr>
              <a:t>, Timothy &amp; Zhao,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Jinhua</a:t>
            </a:r>
            <a:r>
              <a:rPr lang="es-AR" sz="900" dirty="0">
                <a:effectLst/>
                <a:latin typeface="Calibri" panose="020F0502020204030204" pitchFamily="34" charset="0"/>
                <a:ea typeface="Calibri" panose="020F0502020204030204" pitchFamily="34" charset="0"/>
                <a:cs typeface="Times New Roman" panose="02020603050405020304" pitchFamily="18" charset="0"/>
              </a:rPr>
              <a:t>. (2017).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To</a:t>
            </a:r>
            <a:r>
              <a:rPr lang="es-AR" sz="900" dirty="0">
                <a:effectLst/>
                <a:latin typeface="Calibri" panose="020F0502020204030204" pitchFamily="34" charset="0"/>
                <a:ea typeface="Calibri" panose="020F0502020204030204" pitchFamily="34" charset="0"/>
                <a:cs typeface="Times New Roman" panose="02020603050405020304" pitchFamily="18" charset="0"/>
              </a:rPr>
              <a:t> Share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or</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Not</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To</a:t>
            </a:r>
            <a:r>
              <a:rPr lang="es-AR" sz="900" dirty="0">
                <a:effectLst/>
                <a:latin typeface="Calibri" panose="020F0502020204030204" pitchFamily="34" charset="0"/>
                <a:ea typeface="Calibri" panose="020F0502020204030204" pitchFamily="34" charset="0"/>
                <a:cs typeface="Times New Roman" panose="02020603050405020304" pitchFamily="18" charset="0"/>
              </a:rPr>
              <a:t> Share: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Investigating</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the</a:t>
            </a:r>
            <a:r>
              <a:rPr lang="es-AR" sz="900" dirty="0">
                <a:effectLst/>
                <a:latin typeface="Calibri" panose="020F0502020204030204" pitchFamily="34" charset="0"/>
                <a:ea typeface="Calibri" panose="020F0502020204030204" pitchFamily="34" charset="0"/>
                <a:cs typeface="Times New Roman" panose="02020603050405020304" pitchFamily="18" charset="0"/>
              </a:rPr>
              <a:t> Social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Aspects</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of</a:t>
            </a:r>
            <a:r>
              <a:rPr lang="es-AR" sz="900" dirty="0">
                <a:effectLst/>
                <a:latin typeface="Calibri" panose="020F0502020204030204" pitchFamily="34" charset="0"/>
                <a:ea typeface="Calibri" panose="020F0502020204030204" pitchFamily="34" charset="0"/>
                <a:cs typeface="Times New Roman" panose="02020603050405020304" pitchFamily="18" charset="0"/>
              </a:rPr>
              <a:t> Dynamic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Ridesharing</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Transportation</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Research</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Record</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Journal</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of</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the</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Transportation</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Research</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Board</a:t>
            </a:r>
            <a:r>
              <a:rPr lang="es-AR" sz="900" dirty="0">
                <a:effectLst/>
                <a:latin typeface="Calibri" panose="020F0502020204030204" pitchFamily="34" charset="0"/>
                <a:ea typeface="Calibri" panose="020F0502020204030204" pitchFamily="34" charset="0"/>
                <a:cs typeface="Times New Roman" panose="02020603050405020304" pitchFamily="18" charset="0"/>
              </a:rPr>
              <a:t>. 2605. 109-117. 10.3141/2605-11.     </a:t>
            </a:r>
          </a:p>
          <a:p>
            <a:pPr marL="342900" lvl="0" indent="-342900">
              <a:lnSpc>
                <a:spcPct val="107000"/>
              </a:lnSpc>
              <a:buFont typeface="Symbol" panose="05050102010706020507" pitchFamily="18" charset="2"/>
              <a:buChar char=""/>
            </a:pPr>
            <a:r>
              <a:rPr lang="es-AR" sz="900" dirty="0">
                <a:effectLst/>
                <a:latin typeface="Calibri" panose="020F0502020204030204" pitchFamily="34" charset="0"/>
                <a:ea typeface="Calibri" panose="020F0502020204030204" pitchFamily="34" charset="0"/>
                <a:cs typeface="Times New Roman" panose="02020603050405020304" pitchFamily="18" charset="0"/>
              </a:rPr>
              <a:t>N.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McGuckin</a:t>
            </a:r>
            <a:r>
              <a:rPr lang="es-AR" sz="900" dirty="0">
                <a:effectLst/>
                <a:latin typeface="Calibri" panose="020F0502020204030204" pitchFamily="34" charset="0"/>
                <a:ea typeface="Calibri" panose="020F0502020204030204" pitchFamily="34" charset="0"/>
                <a:cs typeface="Times New Roman" panose="02020603050405020304" pitchFamily="18" charset="0"/>
              </a:rPr>
              <a:t> and A.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Fucci</a:t>
            </a:r>
            <a:r>
              <a:rPr lang="es-AR" sz="900" dirty="0">
                <a:effectLst/>
                <a:latin typeface="Calibri" panose="020F0502020204030204" pitchFamily="34" charset="0"/>
                <a:ea typeface="Calibri" panose="020F0502020204030204" pitchFamily="34" charset="0"/>
                <a:cs typeface="Times New Roman" panose="02020603050405020304" pitchFamily="18" charset="0"/>
              </a:rPr>
              <a:t> (2018).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Summary</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of</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Travel</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Trends</a:t>
            </a:r>
            <a:r>
              <a:rPr lang="es-AR" sz="900" dirty="0">
                <a:effectLst/>
                <a:latin typeface="Calibri" panose="020F0502020204030204" pitchFamily="34" charset="0"/>
                <a:ea typeface="Calibri" panose="020F0502020204030204" pitchFamily="34" charset="0"/>
                <a:cs typeface="Times New Roman" panose="02020603050405020304" pitchFamily="18" charset="0"/>
              </a:rPr>
              <a:t>: 2017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National</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Household</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Travel</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Survey</a:t>
            </a:r>
            <a:r>
              <a:rPr lang="es-AR" sz="900" dirty="0">
                <a:effectLst/>
                <a:latin typeface="Calibri" panose="020F0502020204030204" pitchFamily="34" charset="0"/>
                <a:ea typeface="Calibri" panose="020F0502020204030204" pitchFamily="34" charset="0"/>
                <a:cs typeface="Times New Roman" panose="02020603050405020304" pitchFamily="18" charset="0"/>
              </a:rPr>
              <a:t> Federal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Highway</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Administration</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p>
          <a:p>
            <a:pPr marL="342900" lvl="0" indent="-342900">
              <a:lnSpc>
                <a:spcPct val="107000"/>
              </a:lnSpc>
              <a:buFont typeface="Symbol" panose="05050102010706020507" pitchFamily="18" charset="2"/>
              <a:buChar char=""/>
            </a:pPr>
            <a:r>
              <a:rPr lang="es-AR" sz="900" dirty="0" err="1">
                <a:effectLst/>
                <a:latin typeface="Calibri" panose="020F0502020204030204" pitchFamily="34" charset="0"/>
                <a:ea typeface="Calibri" panose="020F0502020204030204" pitchFamily="34" charset="0"/>
                <a:cs typeface="Times New Roman" panose="02020603050405020304" pitchFamily="18" charset="0"/>
              </a:rPr>
              <a:t>Neoh</a:t>
            </a:r>
            <a:r>
              <a:rPr lang="es-AR" sz="900" dirty="0">
                <a:effectLst/>
                <a:latin typeface="Calibri" panose="020F0502020204030204" pitchFamily="34" charset="0"/>
                <a:ea typeface="Calibri" panose="020F0502020204030204" pitchFamily="34" charset="0"/>
                <a:cs typeface="Times New Roman" panose="02020603050405020304" pitchFamily="18" charset="0"/>
              </a:rPr>
              <a:t>, Jun &amp;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Chipulu</a:t>
            </a:r>
            <a:r>
              <a:rPr lang="es-AR" sz="900" dirty="0">
                <a:effectLst/>
                <a:latin typeface="Calibri" panose="020F0502020204030204" pitchFamily="34" charset="0"/>
                <a:ea typeface="Calibri" panose="020F0502020204030204" pitchFamily="34" charset="0"/>
                <a:cs typeface="Times New Roman" panose="02020603050405020304" pitchFamily="18" charset="0"/>
              </a:rPr>
              <a:t>, Max &amp; Marshall, Alasdair. (2017).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What</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encourages</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people</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to</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carpool</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An</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evaluation</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of</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factors</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with</a:t>
            </a:r>
            <a:r>
              <a:rPr lang="es-AR" sz="900" dirty="0">
                <a:effectLst/>
                <a:latin typeface="Calibri" panose="020F0502020204030204" pitchFamily="34" charset="0"/>
                <a:ea typeface="Calibri" panose="020F0502020204030204" pitchFamily="34" charset="0"/>
                <a:cs typeface="Times New Roman" panose="02020603050405020304" pitchFamily="18" charset="0"/>
              </a:rPr>
              <a:t> meta-</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analysis</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Transportation</a:t>
            </a:r>
            <a:r>
              <a:rPr lang="es-AR" sz="900" dirty="0">
                <a:effectLst/>
                <a:latin typeface="Calibri" panose="020F0502020204030204" pitchFamily="34" charset="0"/>
                <a:ea typeface="Calibri" panose="020F0502020204030204" pitchFamily="34" charset="0"/>
                <a:cs typeface="Times New Roman" panose="02020603050405020304" pitchFamily="18" charset="0"/>
              </a:rPr>
              <a:t>. 44. 10.1007/s11116-015-9661-7. </a:t>
            </a:r>
          </a:p>
          <a:p>
            <a:pPr marL="342900" lvl="0" indent="-342900">
              <a:lnSpc>
                <a:spcPct val="107000"/>
              </a:lnSpc>
              <a:buFont typeface="Symbol" panose="05050102010706020507" pitchFamily="18" charset="2"/>
              <a:buChar char=""/>
            </a:pPr>
            <a:r>
              <a:rPr lang="es-AR" sz="900" dirty="0">
                <a:effectLst/>
                <a:latin typeface="Calibri" panose="020F0502020204030204" pitchFamily="34" charset="0"/>
                <a:ea typeface="Calibri" panose="020F0502020204030204" pitchFamily="34" charset="0"/>
                <a:cs typeface="Times New Roman" panose="02020603050405020304" pitchFamily="18" charset="0"/>
              </a:rPr>
              <a:t>Park,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Yujin</a:t>
            </a:r>
            <a:r>
              <a:rPr lang="es-AR" sz="900" dirty="0">
                <a:effectLst/>
                <a:latin typeface="Calibri" panose="020F0502020204030204" pitchFamily="34" charset="0"/>
                <a:ea typeface="Calibri" panose="020F0502020204030204" pitchFamily="34" charset="0"/>
                <a:cs typeface="Times New Roman" panose="02020603050405020304" pitchFamily="18" charset="0"/>
              </a:rPr>
              <a:t> &amp; Chen,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Na</a:t>
            </a:r>
            <a:r>
              <a:rPr lang="es-AR" sz="900" dirty="0">
                <a:effectLst/>
                <a:latin typeface="Calibri" panose="020F0502020204030204" pitchFamily="34" charset="0"/>
                <a:ea typeface="Calibri" panose="020F0502020204030204" pitchFamily="34" charset="0"/>
                <a:cs typeface="Times New Roman" panose="02020603050405020304" pitchFamily="18" charset="0"/>
              </a:rPr>
              <a:t> &amp;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Akar</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Gulsah</a:t>
            </a:r>
            <a:r>
              <a:rPr lang="es-AR" sz="900" dirty="0">
                <a:effectLst/>
                <a:latin typeface="Calibri" panose="020F0502020204030204" pitchFamily="34" charset="0"/>
                <a:ea typeface="Calibri" panose="020F0502020204030204" pitchFamily="34" charset="0"/>
                <a:cs typeface="Times New Roman" panose="02020603050405020304" pitchFamily="18" charset="0"/>
              </a:rPr>
              <a:t>. (2018). Who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is</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Interested</a:t>
            </a:r>
            <a:r>
              <a:rPr lang="es-AR" sz="900" dirty="0">
                <a:effectLst/>
                <a:latin typeface="Calibri" panose="020F0502020204030204" pitchFamily="34" charset="0"/>
                <a:ea typeface="Calibri" panose="020F0502020204030204" pitchFamily="34" charset="0"/>
                <a:cs typeface="Times New Roman" panose="02020603050405020304" pitchFamily="18" charset="0"/>
              </a:rPr>
              <a:t> in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Carpooling</a:t>
            </a:r>
            <a:r>
              <a:rPr lang="es-AR" sz="900" dirty="0">
                <a:effectLst/>
                <a:latin typeface="Calibri" panose="020F0502020204030204" pitchFamily="34" charset="0"/>
                <a:ea typeface="Calibri" panose="020F0502020204030204" pitchFamily="34" charset="0"/>
                <a:cs typeface="Times New Roman" panose="02020603050405020304" pitchFamily="18" charset="0"/>
              </a:rPr>
              <a:t> and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Why</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The</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Importance</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of</a:t>
            </a:r>
            <a:r>
              <a:rPr lang="es-AR" sz="900" dirty="0">
                <a:effectLst/>
                <a:latin typeface="Calibri" panose="020F0502020204030204" pitchFamily="34" charset="0"/>
                <a:ea typeface="Calibri" panose="020F0502020204030204" pitchFamily="34" charset="0"/>
                <a:cs typeface="Times New Roman" panose="02020603050405020304" pitchFamily="18" charset="0"/>
              </a:rPr>
              <a:t> Individual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Characteristics</a:t>
            </a:r>
            <a:r>
              <a:rPr lang="es-AR" sz="900" dirty="0">
                <a:effectLst/>
                <a:latin typeface="Calibri" panose="020F0502020204030204" pitchFamily="34" charset="0"/>
                <a:ea typeface="Calibri" panose="020F0502020204030204" pitchFamily="34" charset="0"/>
                <a:cs typeface="Times New Roman" panose="02020603050405020304" pitchFamily="18" charset="0"/>
              </a:rPr>
              <a:t>, Role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Preferences</a:t>
            </a:r>
            <a:r>
              <a:rPr lang="es-AR" sz="900" dirty="0">
                <a:effectLst/>
                <a:latin typeface="Calibri" panose="020F0502020204030204" pitchFamily="34" charset="0"/>
                <a:ea typeface="Calibri" panose="020F0502020204030204" pitchFamily="34" charset="0"/>
                <a:cs typeface="Times New Roman" panose="02020603050405020304" pitchFamily="18" charset="0"/>
              </a:rPr>
              <a:t> and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Carpool</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Markets</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Transportation</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Research</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Record</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The</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Journal</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of</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the</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Transportation</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Research</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Board</a:t>
            </a:r>
            <a:r>
              <a:rPr lang="es-AR" sz="900" dirty="0">
                <a:effectLst/>
                <a:latin typeface="Calibri" panose="020F0502020204030204" pitchFamily="34" charset="0"/>
                <a:ea typeface="Calibri" panose="020F0502020204030204" pitchFamily="34" charset="0"/>
                <a:cs typeface="Times New Roman" panose="02020603050405020304" pitchFamily="18" charset="0"/>
              </a:rPr>
              <a:t>. 2672. 036119811875688. 10.1177/0361198118756883.     </a:t>
            </a:r>
          </a:p>
          <a:p>
            <a:pPr marL="342900" lvl="0" indent="-342900">
              <a:lnSpc>
                <a:spcPct val="107000"/>
              </a:lnSpc>
              <a:buFont typeface="Symbol" panose="05050102010706020507" pitchFamily="18" charset="2"/>
              <a:buChar char=""/>
            </a:pPr>
            <a:r>
              <a:rPr lang="es-AR" sz="900" dirty="0">
                <a:effectLst/>
                <a:latin typeface="Calibri" panose="020F0502020204030204" pitchFamily="34" charset="0"/>
                <a:ea typeface="Calibri" panose="020F0502020204030204" pitchFamily="34" charset="0"/>
                <a:cs typeface="Times New Roman" panose="02020603050405020304" pitchFamily="18" charset="0"/>
              </a:rPr>
              <a:t>Roger F. Teal (1986),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Carpooling</a:t>
            </a:r>
            <a:r>
              <a:rPr lang="es-AR" sz="900" dirty="0">
                <a:effectLst/>
                <a:latin typeface="Calibri" panose="020F0502020204030204" pitchFamily="34" charset="0"/>
                <a:ea typeface="Calibri" panose="020F0502020204030204" pitchFamily="34" charset="0"/>
                <a:cs typeface="Times New Roman" panose="02020603050405020304" pitchFamily="18" charset="0"/>
              </a:rPr>
              <a:t>: Who,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how</a:t>
            </a:r>
            <a:r>
              <a:rPr lang="es-AR" sz="900" dirty="0">
                <a:effectLst/>
                <a:latin typeface="Calibri" panose="020F0502020204030204" pitchFamily="34" charset="0"/>
                <a:ea typeface="Calibri" panose="020F0502020204030204" pitchFamily="34" charset="0"/>
                <a:cs typeface="Times New Roman" panose="02020603050405020304" pitchFamily="18" charset="0"/>
              </a:rPr>
              <a:t> and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why</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Transportation</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Research</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Part</a:t>
            </a:r>
            <a:r>
              <a:rPr lang="es-AR" sz="900" dirty="0">
                <a:effectLst/>
                <a:latin typeface="Calibri" panose="020F0502020204030204" pitchFamily="34" charset="0"/>
                <a:ea typeface="Calibri" panose="020F0502020204030204" pitchFamily="34" charset="0"/>
                <a:cs typeface="Times New Roman" panose="02020603050405020304" pitchFamily="18" charset="0"/>
              </a:rPr>
              <a:t> A: General,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Volume</a:t>
            </a:r>
            <a:r>
              <a:rPr lang="es-AR" sz="900" dirty="0">
                <a:effectLst/>
                <a:latin typeface="Calibri" panose="020F0502020204030204" pitchFamily="34" charset="0"/>
                <a:ea typeface="Calibri" panose="020F0502020204030204" pitchFamily="34" charset="0"/>
                <a:cs typeface="Times New Roman" panose="02020603050405020304" pitchFamily="18" charset="0"/>
              </a:rPr>
              <a:t> 21,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Issue</a:t>
            </a:r>
            <a:r>
              <a:rPr lang="es-AR" sz="900" dirty="0">
                <a:effectLst/>
                <a:latin typeface="Calibri" panose="020F0502020204030204" pitchFamily="34" charset="0"/>
                <a:ea typeface="Calibri" panose="020F0502020204030204" pitchFamily="34" charset="0"/>
                <a:cs typeface="Times New Roman" panose="02020603050405020304" pitchFamily="18" charset="0"/>
              </a:rPr>
              <a:t> 3, Pages 203-214, ISSN 0191-2607.    </a:t>
            </a:r>
          </a:p>
          <a:p>
            <a:pPr marL="342900" lvl="0" indent="-342900">
              <a:lnSpc>
                <a:spcPct val="107000"/>
              </a:lnSpc>
              <a:buFont typeface="Symbol" panose="05050102010706020507" pitchFamily="18" charset="2"/>
              <a:buChar char=""/>
            </a:pPr>
            <a:r>
              <a:rPr lang="es-AR" sz="900" dirty="0" err="1">
                <a:effectLst/>
                <a:latin typeface="Calibri" panose="020F0502020204030204" pitchFamily="34" charset="0"/>
                <a:ea typeface="Calibri" panose="020F0502020204030204" pitchFamily="34" charset="0"/>
                <a:cs typeface="Times New Roman" panose="02020603050405020304" pitchFamily="18" charset="0"/>
              </a:rPr>
              <a:t>Shaheen</a:t>
            </a:r>
            <a:r>
              <a:rPr lang="es-AR" sz="900" dirty="0">
                <a:effectLst/>
                <a:latin typeface="Calibri" panose="020F0502020204030204" pitchFamily="34" charset="0"/>
                <a:ea typeface="Calibri" panose="020F0502020204030204" pitchFamily="34" charset="0"/>
                <a:cs typeface="Times New Roman" panose="02020603050405020304" pitchFamily="18" charset="0"/>
              </a:rPr>
              <a:t> SA, Chan ND,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Gaynor</a:t>
            </a:r>
            <a:r>
              <a:rPr lang="es-AR" sz="900" dirty="0">
                <a:effectLst/>
                <a:latin typeface="Calibri" panose="020F0502020204030204" pitchFamily="34" charset="0"/>
                <a:ea typeface="Calibri" panose="020F0502020204030204" pitchFamily="34" charset="0"/>
                <a:cs typeface="Times New Roman" panose="02020603050405020304" pitchFamily="18" charset="0"/>
              </a:rPr>
              <a:t> T (2016). Casual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carpooling</a:t>
            </a:r>
            <a:r>
              <a:rPr lang="es-AR" sz="900" dirty="0">
                <a:effectLst/>
                <a:latin typeface="Calibri" panose="020F0502020204030204" pitchFamily="34" charset="0"/>
                <a:ea typeface="Calibri" panose="020F0502020204030204" pitchFamily="34" charset="0"/>
                <a:cs typeface="Times New Roman" panose="02020603050405020304" pitchFamily="18" charset="0"/>
              </a:rPr>
              <a:t> in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the</a:t>
            </a:r>
            <a:r>
              <a:rPr lang="es-AR" sz="900" dirty="0">
                <a:effectLst/>
                <a:latin typeface="Calibri" panose="020F0502020204030204" pitchFamily="34" charset="0"/>
                <a:ea typeface="Calibri" panose="020F0502020204030204" pitchFamily="34" charset="0"/>
                <a:cs typeface="Times New Roman" panose="02020603050405020304" pitchFamily="18" charset="0"/>
              </a:rPr>
              <a:t> San Francisco Bay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Area</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Understanding</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user</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characteristics</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behaviors</a:t>
            </a:r>
            <a:r>
              <a:rPr lang="es-AR" sz="900" dirty="0">
                <a:effectLst/>
                <a:latin typeface="Calibri" panose="020F0502020204030204" pitchFamily="34" charset="0"/>
                <a:ea typeface="Calibri" panose="020F0502020204030204" pitchFamily="34" charset="0"/>
                <a:cs typeface="Times New Roman" panose="02020603050405020304" pitchFamily="18" charset="0"/>
              </a:rPr>
              <a:t>, and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motivations</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Transport</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Policy</a:t>
            </a:r>
            <a:r>
              <a:rPr lang="es-AR" sz="900" dirty="0">
                <a:effectLst/>
                <a:latin typeface="Calibri" panose="020F0502020204030204" pitchFamily="34" charset="0"/>
                <a:ea typeface="Calibri" panose="020F0502020204030204" pitchFamily="34" charset="0"/>
                <a:cs typeface="Times New Roman" panose="02020603050405020304" pitchFamily="18" charset="0"/>
              </a:rPr>
              <a:t> 51: 165-173.</a:t>
            </a:r>
          </a:p>
          <a:p>
            <a:pPr marL="342900" lvl="0" indent="-342900">
              <a:lnSpc>
                <a:spcPct val="107000"/>
              </a:lnSpc>
              <a:spcAft>
                <a:spcPts val="800"/>
              </a:spcAft>
              <a:buFont typeface="Symbol" panose="05050102010706020507" pitchFamily="18" charset="2"/>
              <a:buChar char=""/>
            </a:pPr>
            <a:r>
              <a:rPr lang="es-AR" sz="900" dirty="0">
                <a:effectLst/>
                <a:latin typeface="Calibri" panose="020F0502020204030204" pitchFamily="34" charset="0"/>
                <a:ea typeface="Calibri" panose="020F0502020204030204" pitchFamily="34" charset="0"/>
                <a:cs typeface="Times New Roman" panose="02020603050405020304" pitchFamily="18" charset="0"/>
              </a:rPr>
              <a:t>Wang R (2011).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Shaping</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carpool</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policies</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under</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rapid</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motorization</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the</a:t>
            </a:r>
            <a:r>
              <a:rPr lang="es-AR" sz="900" dirty="0">
                <a:effectLst/>
                <a:latin typeface="Calibri" panose="020F0502020204030204" pitchFamily="34" charset="0"/>
                <a:ea typeface="Calibri" panose="020F0502020204030204" pitchFamily="34" charset="0"/>
                <a:cs typeface="Times New Roman" panose="02020603050405020304" pitchFamily="18" charset="0"/>
              </a:rPr>
              <a:t> case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of</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chinese</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cities</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Transport</a:t>
            </a:r>
            <a:r>
              <a:rPr lang="es-AR" sz="900" dirty="0">
                <a:effectLst/>
                <a:latin typeface="Calibri" panose="020F0502020204030204" pitchFamily="34" charset="0"/>
                <a:ea typeface="Calibri" panose="020F0502020204030204" pitchFamily="34" charset="0"/>
                <a:cs typeface="Times New Roman" panose="02020603050405020304" pitchFamily="18" charset="0"/>
              </a:rPr>
              <a:t> </a:t>
            </a:r>
            <a:r>
              <a:rPr lang="es-AR" sz="900" dirty="0" err="1">
                <a:effectLst/>
                <a:latin typeface="Calibri" panose="020F0502020204030204" pitchFamily="34" charset="0"/>
                <a:ea typeface="Calibri" panose="020F0502020204030204" pitchFamily="34" charset="0"/>
                <a:cs typeface="Times New Roman" panose="02020603050405020304" pitchFamily="18" charset="0"/>
              </a:rPr>
              <a:t>Policy</a:t>
            </a:r>
            <a:r>
              <a:rPr lang="es-AR" sz="900" dirty="0">
                <a:effectLst/>
                <a:latin typeface="Calibri" panose="020F0502020204030204" pitchFamily="34" charset="0"/>
                <a:ea typeface="Calibri" panose="020F0502020204030204" pitchFamily="34" charset="0"/>
                <a:cs typeface="Times New Roman" panose="02020603050405020304" pitchFamily="18" charset="0"/>
              </a:rPr>
              <a:t> 18: 631-635.</a:t>
            </a:r>
          </a:p>
        </p:txBody>
      </p:sp>
    </p:spTree>
    <p:extLst>
      <p:ext uri="{BB962C8B-B14F-4D97-AF65-F5344CB8AC3E}">
        <p14:creationId xmlns:p14="http://schemas.microsoft.com/office/powerpoint/2010/main" val="35350645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ACC470D5-2703-4E89-AB6D-E74ABDB52E5C}"/>
              </a:ext>
            </a:extLst>
          </p:cNvPr>
          <p:cNvSpPr/>
          <p:nvPr/>
        </p:nvSpPr>
        <p:spPr>
          <a:xfrm>
            <a:off x="830491" y="134912"/>
            <a:ext cx="2812119" cy="47968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600"/>
          </a:p>
        </p:txBody>
      </p:sp>
      <p:sp>
        <p:nvSpPr>
          <p:cNvPr id="5" name="Título 1">
            <a:extLst>
              <a:ext uri="{FF2B5EF4-FFF2-40B4-BE49-F238E27FC236}">
                <a16:creationId xmlns:a16="http://schemas.microsoft.com/office/drawing/2014/main" id="{F9F6AA12-07A0-463A-A8C2-466F79E54F77}"/>
              </a:ext>
            </a:extLst>
          </p:cNvPr>
          <p:cNvSpPr>
            <a:spLocks noGrp="1"/>
          </p:cNvSpPr>
          <p:nvPr>
            <p:ph type="title"/>
          </p:nvPr>
        </p:nvSpPr>
        <p:spPr>
          <a:xfrm>
            <a:off x="830491" y="134912"/>
            <a:ext cx="2812119" cy="550820"/>
          </a:xfrm>
        </p:spPr>
        <p:txBody>
          <a:bodyPr>
            <a:noAutofit/>
          </a:bodyPr>
          <a:lstStyle/>
          <a:p>
            <a:r>
              <a:rPr lang="es-AR" sz="1800" b="1" dirty="0">
                <a:solidFill>
                  <a:schemeClr val="bg1"/>
                </a:solidFill>
              </a:rPr>
              <a:t>Introducción del Carpooling</a:t>
            </a:r>
          </a:p>
        </p:txBody>
      </p:sp>
      <p:pic>
        <p:nvPicPr>
          <p:cNvPr id="6" name="Picture 2" descr="numero 1">
            <a:extLst>
              <a:ext uri="{FF2B5EF4-FFF2-40B4-BE49-F238E27FC236}">
                <a16:creationId xmlns:a16="http://schemas.microsoft.com/office/drawing/2014/main" id="{F4EE7F39-020F-47E6-A71B-3CF8EA80BF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141" y="134912"/>
            <a:ext cx="479685" cy="479685"/>
          </a:xfrm>
          <a:prstGeom prst="rect">
            <a:avLst/>
          </a:prstGeom>
          <a:noFill/>
          <a:extLst>
            <a:ext uri="{909E8E84-426E-40DD-AFC4-6F175D3DCCD1}">
              <a14:hiddenFill xmlns:a14="http://schemas.microsoft.com/office/drawing/2010/main">
                <a:solidFill>
                  <a:srgbClr val="FFFFFF"/>
                </a:solidFill>
              </a14:hiddenFill>
            </a:ext>
          </a:extLst>
        </p:spPr>
      </p:pic>
      <p:sp>
        <p:nvSpPr>
          <p:cNvPr id="20" name="Rectángulo 19">
            <a:extLst>
              <a:ext uri="{FF2B5EF4-FFF2-40B4-BE49-F238E27FC236}">
                <a16:creationId xmlns:a16="http://schemas.microsoft.com/office/drawing/2014/main" id="{BFEAC443-3A0B-4F9B-BCA1-E023476802E1}"/>
              </a:ext>
            </a:extLst>
          </p:cNvPr>
          <p:cNvSpPr/>
          <p:nvPr/>
        </p:nvSpPr>
        <p:spPr>
          <a:xfrm>
            <a:off x="-133939" y="6659502"/>
            <a:ext cx="12456827" cy="213066"/>
          </a:xfrm>
          <a:prstGeom prst="rect">
            <a:avLst/>
          </a:prstGeom>
          <a:solidFill>
            <a:schemeClr val="accent5"/>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9" name="CuadroTexto 28">
            <a:extLst>
              <a:ext uri="{FF2B5EF4-FFF2-40B4-BE49-F238E27FC236}">
                <a16:creationId xmlns:a16="http://schemas.microsoft.com/office/drawing/2014/main" id="{4880F752-40FD-4E18-BB33-6EFC7EC019A3}"/>
              </a:ext>
            </a:extLst>
          </p:cNvPr>
          <p:cNvSpPr txBox="1"/>
          <p:nvPr/>
        </p:nvSpPr>
        <p:spPr>
          <a:xfrm>
            <a:off x="410983" y="1125767"/>
            <a:ext cx="11911905" cy="461665"/>
          </a:xfrm>
          <a:prstGeom prst="rect">
            <a:avLst/>
          </a:prstGeom>
          <a:noFill/>
        </p:spPr>
        <p:txBody>
          <a:bodyPr wrap="square" rtlCol="0">
            <a:spAutoFit/>
          </a:bodyPr>
          <a:lstStyle/>
          <a:p>
            <a:r>
              <a:rPr lang="es-AR" sz="2400" b="1" dirty="0"/>
              <a:t>Resultados de otras Investigaciones:  </a:t>
            </a:r>
            <a:r>
              <a:rPr lang="es-AR" sz="2400" i="1" dirty="0"/>
              <a:t>Variables que favorecen la elección del </a:t>
            </a:r>
            <a:r>
              <a:rPr lang="es-AR" sz="2400" i="1" dirty="0" err="1"/>
              <a:t>carpooling</a:t>
            </a:r>
            <a:r>
              <a:rPr lang="es-AR" sz="2400" i="1" dirty="0"/>
              <a:t> </a:t>
            </a:r>
          </a:p>
        </p:txBody>
      </p:sp>
      <p:sp>
        <p:nvSpPr>
          <p:cNvPr id="9" name="CuadroTexto 8">
            <a:extLst>
              <a:ext uri="{FF2B5EF4-FFF2-40B4-BE49-F238E27FC236}">
                <a16:creationId xmlns:a16="http://schemas.microsoft.com/office/drawing/2014/main" id="{11160F63-76E0-4579-9C93-E61A4EFEE665}"/>
              </a:ext>
            </a:extLst>
          </p:cNvPr>
          <p:cNvSpPr txBox="1"/>
          <p:nvPr/>
        </p:nvSpPr>
        <p:spPr>
          <a:xfrm>
            <a:off x="410983" y="1897675"/>
            <a:ext cx="10436224" cy="507831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s-AR" sz="2000" b="1" dirty="0">
                <a:solidFill>
                  <a:schemeClr val="accent1">
                    <a:lumMod val="75000"/>
                  </a:schemeClr>
                </a:solidFill>
              </a:rPr>
              <a:t>Ahorros de Tiempos </a:t>
            </a:r>
            <a:r>
              <a:rPr lang="es-AR" sz="1600" i="1" dirty="0">
                <a:latin typeface="Calibri" panose="020F0502020204030204" pitchFamily="34" charset="0"/>
                <a:cs typeface="Arial" panose="020B0604020202020204" pitchFamily="34" charset="0"/>
              </a:rPr>
              <a:t>(Correia, 2010; Teal, 1986; Morales </a:t>
            </a:r>
            <a:r>
              <a:rPr lang="es-AR" sz="1600" i="1" dirty="0" err="1">
                <a:latin typeface="Calibri" panose="020F0502020204030204" pitchFamily="34" charset="0"/>
                <a:cs typeface="Arial" panose="020B0604020202020204" pitchFamily="34" charset="0"/>
              </a:rPr>
              <a:t>Sarriera</a:t>
            </a:r>
            <a:r>
              <a:rPr lang="es-AR" sz="1600" i="1" dirty="0">
                <a:latin typeface="Calibri" panose="020F0502020204030204" pitchFamily="34" charset="0"/>
                <a:cs typeface="Arial" panose="020B0604020202020204" pitchFamily="34" charset="0"/>
              </a:rPr>
              <a:t>, 2017). </a:t>
            </a:r>
          </a:p>
          <a:p>
            <a:pPr marL="285750" indent="-285750">
              <a:lnSpc>
                <a:spcPct val="150000"/>
              </a:lnSpc>
              <a:buFont typeface="Arial" panose="020B0604020202020204" pitchFamily="34" charset="0"/>
              <a:buChar char="•"/>
            </a:pPr>
            <a:r>
              <a:rPr lang="es-AR" sz="2000" b="1" dirty="0">
                <a:solidFill>
                  <a:schemeClr val="accent1">
                    <a:lumMod val="75000"/>
                  </a:schemeClr>
                </a:solidFill>
              </a:rPr>
              <a:t>Ahorros de Costos </a:t>
            </a:r>
            <a:r>
              <a:rPr lang="es-AR" sz="1600" i="1" dirty="0">
                <a:latin typeface="Calibri" panose="020F0502020204030204" pitchFamily="34" charset="0"/>
                <a:cs typeface="Arial" panose="020B0604020202020204" pitchFamily="34" charset="0"/>
              </a:rPr>
              <a:t>(Correia, 2010; Teal, 1986; Morales </a:t>
            </a:r>
            <a:r>
              <a:rPr lang="es-AR" sz="1600" i="1" dirty="0" err="1">
                <a:latin typeface="Calibri" panose="020F0502020204030204" pitchFamily="34" charset="0"/>
                <a:cs typeface="Arial" panose="020B0604020202020204" pitchFamily="34" charset="0"/>
              </a:rPr>
              <a:t>Sarriera</a:t>
            </a:r>
            <a:r>
              <a:rPr lang="es-AR" sz="1600" i="1" dirty="0">
                <a:latin typeface="Calibri" panose="020F0502020204030204" pitchFamily="34" charset="0"/>
                <a:cs typeface="Arial" panose="020B0604020202020204" pitchFamily="34" charset="0"/>
              </a:rPr>
              <a:t>, 2017)</a:t>
            </a:r>
          </a:p>
          <a:p>
            <a:pPr marL="285750" indent="-285750">
              <a:lnSpc>
                <a:spcPct val="150000"/>
              </a:lnSpc>
              <a:buFont typeface="Arial" panose="020B0604020202020204" pitchFamily="34" charset="0"/>
              <a:buChar char="•"/>
            </a:pPr>
            <a:r>
              <a:rPr lang="es-AR" sz="2000" b="1" dirty="0">
                <a:solidFill>
                  <a:schemeClr val="accent1">
                    <a:lumMod val="75000"/>
                  </a:schemeClr>
                </a:solidFill>
              </a:rPr>
              <a:t>Aumento de la distancia</a:t>
            </a:r>
            <a:r>
              <a:rPr lang="es-AR" sz="1800" dirty="0">
                <a:effectLst/>
                <a:latin typeface="Calibri" panose="020F0502020204030204" pitchFamily="34" charset="0"/>
                <a:ea typeface="Calibri" panose="020F0502020204030204" pitchFamily="34" charset="0"/>
                <a:cs typeface="Arial" panose="020B0604020202020204" pitchFamily="34" charset="0"/>
              </a:rPr>
              <a:t> </a:t>
            </a:r>
            <a:r>
              <a:rPr lang="es-AR" sz="1600" i="1" dirty="0">
                <a:latin typeface="Calibri" panose="020F0502020204030204" pitchFamily="34" charset="0"/>
                <a:cs typeface="Arial" panose="020B0604020202020204" pitchFamily="34" charset="0"/>
              </a:rPr>
              <a:t>(Teal, 1986; Kendall, 1975; Hwang and Giuliano, 1990; </a:t>
            </a:r>
            <a:r>
              <a:rPr lang="es-AR" sz="1600" i="1" dirty="0" err="1">
                <a:latin typeface="Calibri" panose="020F0502020204030204" pitchFamily="34" charset="0"/>
                <a:cs typeface="Arial" panose="020B0604020202020204" pitchFamily="34" charset="0"/>
              </a:rPr>
              <a:t>Brunso</a:t>
            </a:r>
            <a:r>
              <a:rPr lang="es-AR" sz="1600" i="1" dirty="0">
                <a:latin typeface="Calibri" panose="020F0502020204030204" pitchFamily="34" charset="0"/>
                <a:cs typeface="Arial" panose="020B0604020202020204" pitchFamily="34" charset="0"/>
              </a:rPr>
              <a:t> et al., 1979) </a:t>
            </a:r>
          </a:p>
          <a:p>
            <a:pPr marL="285750" indent="-285750">
              <a:lnSpc>
                <a:spcPct val="150000"/>
              </a:lnSpc>
              <a:buFont typeface="Arial" panose="020B0604020202020204" pitchFamily="34" charset="0"/>
              <a:buChar char="•"/>
            </a:pPr>
            <a:r>
              <a:rPr lang="es-AR" sz="2000" b="1" dirty="0">
                <a:solidFill>
                  <a:schemeClr val="accent1">
                    <a:lumMod val="75000"/>
                  </a:schemeClr>
                </a:solidFill>
              </a:rPr>
              <a:t>Edad:</a:t>
            </a:r>
            <a:r>
              <a:rPr lang="es-AR" sz="2000" dirty="0">
                <a:solidFill>
                  <a:schemeClr val="accent1">
                    <a:lumMod val="75000"/>
                  </a:schemeClr>
                </a:solidFill>
              </a:rPr>
              <a:t> </a:t>
            </a:r>
            <a:r>
              <a:rPr lang="es-AR" dirty="0">
                <a:solidFill>
                  <a:schemeClr val="accent1">
                    <a:lumMod val="75000"/>
                  </a:schemeClr>
                </a:solidFill>
              </a:rPr>
              <a:t>indefinido</a:t>
            </a:r>
            <a:r>
              <a:rPr lang="es-AR" sz="2000" b="1" dirty="0">
                <a:solidFill>
                  <a:schemeClr val="accent1">
                    <a:lumMod val="75000"/>
                  </a:schemeClr>
                </a:solidFill>
              </a:rPr>
              <a:t> </a:t>
            </a:r>
            <a:r>
              <a:rPr lang="es-AR" sz="1600" i="1" dirty="0">
                <a:latin typeface="Calibri" panose="020F0502020204030204" pitchFamily="34" charset="0"/>
                <a:cs typeface="Arial" panose="020B0604020202020204" pitchFamily="34" charset="0"/>
              </a:rPr>
              <a:t>(</a:t>
            </a:r>
            <a:r>
              <a:rPr lang="es-AR" sz="1600" i="1" dirty="0" err="1">
                <a:latin typeface="Calibri" panose="020F0502020204030204" pitchFamily="34" charset="0"/>
                <a:cs typeface="Arial" panose="020B0604020202020204" pitchFamily="34" charset="0"/>
              </a:rPr>
              <a:t>Neoh</a:t>
            </a:r>
            <a:r>
              <a:rPr lang="es-AR" sz="1600" i="1" dirty="0">
                <a:latin typeface="Calibri" panose="020F0502020204030204" pitchFamily="34" charset="0"/>
                <a:cs typeface="Arial" panose="020B0604020202020204" pitchFamily="34" charset="0"/>
              </a:rPr>
              <a:t>, 2015; </a:t>
            </a:r>
            <a:r>
              <a:rPr lang="es-AR" sz="1600" i="1" dirty="0" err="1">
                <a:latin typeface="Calibri" panose="020F0502020204030204" pitchFamily="34" charset="0"/>
                <a:cs typeface="Arial" panose="020B0604020202020204" pitchFamily="34" charset="0"/>
              </a:rPr>
              <a:t>Buliung</a:t>
            </a:r>
            <a:r>
              <a:rPr lang="es-AR" sz="1600" i="1" dirty="0">
                <a:latin typeface="Calibri" panose="020F0502020204030204" pitchFamily="34" charset="0"/>
                <a:cs typeface="Arial" panose="020B0604020202020204" pitchFamily="34" charset="0"/>
              </a:rPr>
              <a:t>, 2009; Correia, 2009; Park et al., 2018; Morales </a:t>
            </a:r>
            <a:r>
              <a:rPr lang="es-AR" sz="1600" i="1" dirty="0" err="1">
                <a:latin typeface="Calibri" panose="020F0502020204030204" pitchFamily="34" charset="0"/>
                <a:cs typeface="Arial" panose="020B0604020202020204" pitchFamily="34" charset="0"/>
              </a:rPr>
              <a:t>Sarriera</a:t>
            </a:r>
            <a:r>
              <a:rPr lang="es-AR" sz="1600" i="1" dirty="0">
                <a:latin typeface="Calibri" panose="020F0502020204030204" pitchFamily="34" charset="0"/>
                <a:cs typeface="Arial" panose="020B0604020202020204" pitchFamily="34" charset="0"/>
              </a:rPr>
              <a:t>, 2017)</a:t>
            </a:r>
          </a:p>
          <a:p>
            <a:pPr marL="285750" indent="-285750">
              <a:lnSpc>
                <a:spcPct val="150000"/>
              </a:lnSpc>
              <a:buFont typeface="Arial" panose="020B0604020202020204" pitchFamily="34" charset="0"/>
              <a:buChar char="•"/>
            </a:pPr>
            <a:r>
              <a:rPr lang="es-AR" sz="2000" b="1" dirty="0">
                <a:solidFill>
                  <a:schemeClr val="accent1">
                    <a:lumMod val="75000"/>
                  </a:schemeClr>
                </a:solidFill>
              </a:rPr>
              <a:t>Menores ingresos </a:t>
            </a:r>
            <a:r>
              <a:rPr lang="es-AR" sz="1600" i="1" dirty="0">
                <a:latin typeface="Calibri" panose="020F0502020204030204" pitchFamily="34" charset="0"/>
                <a:cs typeface="Arial" panose="020B0604020202020204" pitchFamily="34" charset="0"/>
              </a:rPr>
              <a:t>(Teal, 1986; Kendall, 1975; Hwang and Giuliano, 1990; Correia, 2010; </a:t>
            </a:r>
            <a:r>
              <a:rPr lang="es-AR" sz="1600" i="1" dirty="0" err="1">
                <a:latin typeface="Calibri" panose="020F0502020204030204" pitchFamily="34" charset="0"/>
                <a:cs typeface="Arial" panose="020B0604020202020204" pitchFamily="34" charset="0"/>
              </a:rPr>
              <a:t>Shaheen</a:t>
            </a:r>
            <a:r>
              <a:rPr lang="es-AR" sz="1600" i="1" dirty="0">
                <a:latin typeface="Calibri" panose="020F0502020204030204" pitchFamily="34" charset="0"/>
                <a:cs typeface="Arial" panose="020B0604020202020204" pitchFamily="34" charset="0"/>
              </a:rPr>
              <a:t> et al. 2016)</a:t>
            </a:r>
          </a:p>
          <a:p>
            <a:pPr marL="285750" indent="-285750">
              <a:lnSpc>
                <a:spcPct val="150000"/>
              </a:lnSpc>
              <a:buFont typeface="Arial" panose="020B0604020202020204" pitchFamily="34" charset="0"/>
              <a:buChar char="•"/>
            </a:pPr>
            <a:r>
              <a:rPr lang="es-AR" sz="2000" b="1" dirty="0">
                <a:solidFill>
                  <a:schemeClr val="accent1">
                    <a:lumMod val="75000"/>
                  </a:schemeClr>
                </a:solidFill>
              </a:rPr>
              <a:t>Genero</a:t>
            </a:r>
            <a:r>
              <a:rPr lang="es-AR" sz="2000" dirty="0">
                <a:solidFill>
                  <a:schemeClr val="accent1">
                    <a:lumMod val="75000"/>
                  </a:schemeClr>
                </a:solidFill>
              </a:rPr>
              <a:t>: </a:t>
            </a:r>
            <a:r>
              <a:rPr lang="es-AR" dirty="0">
                <a:solidFill>
                  <a:schemeClr val="accent1">
                    <a:lumMod val="75000"/>
                  </a:schemeClr>
                </a:solidFill>
              </a:rPr>
              <a:t>indefinido</a:t>
            </a:r>
            <a:r>
              <a:rPr lang="es-AR" sz="2000" dirty="0">
                <a:solidFill>
                  <a:schemeClr val="accent1">
                    <a:lumMod val="75000"/>
                  </a:schemeClr>
                </a:solidFill>
              </a:rPr>
              <a:t> </a:t>
            </a:r>
            <a:r>
              <a:rPr lang="es-AR" sz="1600" i="1" dirty="0">
                <a:latin typeface="Calibri" panose="020F0502020204030204" pitchFamily="34" charset="0"/>
                <a:cs typeface="Arial" panose="020B0604020202020204" pitchFamily="34" charset="0"/>
              </a:rPr>
              <a:t>(</a:t>
            </a:r>
            <a:r>
              <a:rPr lang="es-AR" sz="1600" i="1" dirty="0" err="1">
                <a:latin typeface="Calibri" panose="020F0502020204030204" pitchFamily="34" charset="0"/>
                <a:cs typeface="Arial" panose="020B0604020202020204" pitchFamily="34" charset="0"/>
              </a:rPr>
              <a:t>Buliung</a:t>
            </a:r>
            <a:r>
              <a:rPr lang="es-AR" sz="1600" i="1" dirty="0">
                <a:latin typeface="Calibri" panose="020F0502020204030204" pitchFamily="34" charset="0"/>
                <a:cs typeface="Arial" panose="020B0604020202020204" pitchFamily="34" charset="0"/>
              </a:rPr>
              <a:t>, 2009; </a:t>
            </a:r>
            <a:r>
              <a:rPr lang="es-AR" sz="1600" i="1" dirty="0" err="1">
                <a:latin typeface="Calibri" panose="020F0502020204030204" pitchFamily="34" charset="0"/>
                <a:cs typeface="Arial" panose="020B0604020202020204" pitchFamily="34" charset="0"/>
              </a:rPr>
              <a:t>Neoh</a:t>
            </a:r>
            <a:r>
              <a:rPr lang="es-AR" sz="1600" i="1" dirty="0">
                <a:latin typeface="Calibri" panose="020F0502020204030204" pitchFamily="34" charset="0"/>
                <a:cs typeface="Arial" panose="020B0604020202020204" pitchFamily="34" charset="0"/>
              </a:rPr>
              <a:t>, 2015; Teal, 1986; Park et. Al, 2018; Morales </a:t>
            </a:r>
            <a:r>
              <a:rPr lang="es-AR" sz="1600" i="1" dirty="0" err="1">
                <a:latin typeface="Calibri" panose="020F0502020204030204" pitchFamily="34" charset="0"/>
                <a:cs typeface="Arial" panose="020B0604020202020204" pitchFamily="34" charset="0"/>
              </a:rPr>
              <a:t>Sarriera</a:t>
            </a:r>
            <a:r>
              <a:rPr lang="es-AR" sz="1600" i="1" dirty="0">
                <a:latin typeface="Calibri" panose="020F0502020204030204" pitchFamily="34" charset="0"/>
                <a:cs typeface="Arial" panose="020B0604020202020204" pitchFamily="34" charset="0"/>
              </a:rPr>
              <a:t>, 2017)</a:t>
            </a:r>
          </a:p>
          <a:p>
            <a:pPr marL="285750" indent="-285750">
              <a:lnSpc>
                <a:spcPct val="150000"/>
              </a:lnSpc>
              <a:buFont typeface="Arial" panose="020B0604020202020204" pitchFamily="34" charset="0"/>
              <a:buChar char="•"/>
            </a:pPr>
            <a:r>
              <a:rPr lang="es-AR" sz="2000" b="1" dirty="0">
                <a:solidFill>
                  <a:schemeClr val="accent1">
                    <a:lumMod val="75000"/>
                  </a:schemeClr>
                </a:solidFill>
              </a:rPr>
              <a:t>Estar casado </a:t>
            </a:r>
            <a:r>
              <a:rPr lang="es-AR" sz="1600" i="1" dirty="0">
                <a:latin typeface="Calibri" panose="020F0502020204030204" pitchFamily="34" charset="0"/>
                <a:cs typeface="Arial" panose="020B0604020202020204" pitchFamily="34" charset="0"/>
              </a:rPr>
              <a:t>(Park et al. 2018; Teal, 1986)</a:t>
            </a:r>
          </a:p>
          <a:p>
            <a:pPr marL="285750" indent="-285750">
              <a:lnSpc>
                <a:spcPct val="150000"/>
              </a:lnSpc>
              <a:buFont typeface="Arial" panose="020B0604020202020204" pitchFamily="34" charset="0"/>
              <a:buChar char="•"/>
            </a:pPr>
            <a:r>
              <a:rPr lang="es-AR" sz="2000" b="1" dirty="0">
                <a:solidFill>
                  <a:schemeClr val="accent1">
                    <a:lumMod val="75000"/>
                  </a:schemeClr>
                </a:solidFill>
              </a:rPr>
              <a:t>Sociabilidad de la persona </a:t>
            </a:r>
            <a:r>
              <a:rPr lang="es-AR" sz="1600" i="1" dirty="0">
                <a:latin typeface="Calibri" panose="020F0502020204030204" pitchFamily="34" charset="0"/>
                <a:cs typeface="Arial" panose="020B0604020202020204" pitchFamily="34" charset="0"/>
              </a:rPr>
              <a:t>(</a:t>
            </a:r>
            <a:r>
              <a:rPr lang="es-AR" sz="1600" i="1" dirty="0" err="1">
                <a:latin typeface="Calibri" panose="020F0502020204030204" pitchFamily="34" charset="0"/>
                <a:cs typeface="Arial" panose="020B0604020202020204" pitchFamily="34" charset="0"/>
              </a:rPr>
              <a:t>DeLoach</a:t>
            </a:r>
            <a:r>
              <a:rPr lang="es-AR" sz="1600" i="1" dirty="0">
                <a:latin typeface="Calibri" panose="020F0502020204030204" pitchFamily="34" charset="0"/>
                <a:cs typeface="Arial" panose="020B0604020202020204" pitchFamily="34" charset="0"/>
              </a:rPr>
              <a:t>, 2012)</a:t>
            </a:r>
          </a:p>
          <a:p>
            <a:pPr marL="285750" indent="-285750">
              <a:lnSpc>
                <a:spcPct val="150000"/>
              </a:lnSpc>
              <a:buFont typeface="Arial" panose="020B0604020202020204" pitchFamily="34" charset="0"/>
              <a:buChar char="•"/>
            </a:pPr>
            <a:r>
              <a:rPr lang="es-AR" sz="2000" b="1" dirty="0">
                <a:solidFill>
                  <a:schemeClr val="accent1">
                    <a:lumMod val="75000"/>
                  </a:schemeClr>
                </a:solidFill>
              </a:rPr>
              <a:t>Tener interés ecológico </a:t>
            </a:r>
            <a:r>
              <a:rPr lang="es-AR" sz="1600" i="1" dirty="0">
                <a:latin typeface="Calibri" panose="020F0502020204030204" pitchFamily="34" charset="0"/>
                <a:cs typeface="Arial" panose="020B0604020202020204" pitchFamily="34" charset="0"/>
              </a:rPr>
              <a:t>(</a:t>
            </a:r>
            <a:r>
              <a:rPr lang="es-AR" sz="1600" i="1" dirty="0" err="1">
                <a:latin typeface="Calibri" panose="020F0502020204030204" pitchFamily="34" charset="0"/>
                <a:cs typeface="Arial" panose="020B0604020202020204" pitchFamily="34" charset="0"/>
              </a:rPr>
              <a:t>Gheorghiu</a:t>
            </a:r>
            <a:r>
              <a:rPr lang="es-AR" sz="1600" i="1" dirty="0">
                <a:latin typeface="Calibri" panose="020F0502020204030204" pitchFamily="34" charset="0"/>
                <a:cs typeface="Arial" panose="020B0604020202020204" pitchFamily="34" charset="0"/>
              </a:rPr>
              <a:t>, 2018; </a:t>
            </a:r>
            <a:r>
              <a:rPr lang="es-AR" sz="1600" i="1" dirty="0" err="1">
                <a:latin typeface="Calibri" panose="020F0502020204030204" pitchFamily="34" charset="0"/>
                <a:cs typeface="Arial" panose="020B0604020202020204" pitchFamily="34" charset="0"/>
              </a:rPr>
              <a:t>Massaro</a:t>
            </a:r>
            <a:r>
              <a:rPr lang="es-AR" sz="1600" i="1" dirty="0">
                <a:latin typeface="Calibri" panose="020F0502020204030204" pitchFamily="34" charset="0"/>
                <a:cs typeface="Arial" panose="020B0604020202020204" pitchFamily="34" charset="0"/>
              </a:rPr>
              <a:t>, 2009)</a:t>
            </a:r>
          </a:p>
          <a:p>
            <a:endParaRPr lang="es-AR" dirty="0"/>
          </a:p>
          <a:p>
            <a:endParaRPr lang="es-AR" dirty="0"/>
          </a:p>
          <a:p>
            <a:endParaRPr lang="es-AR" dirty="0"/>
          </a:p>
        </p:txBody>
      </p:sp>
    </p:spTree>
    <p:extLst>
      <p:ext uri="{BB962C8B-B14F-4D97-AF65-F5344CB8AC3E}">
        <p14:creationId xmlns:p14="http://schemas.microsoft.com/office/powerpoint/2010/main" val="32555595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pattFill prst="dotDmnd">
          <a:fgClr>
            <a:schemeClr val="bg1">
              <a:lumMod val="65000"/>
            </a:schemeClr>
          </a:fgClr>
          <a:bgClr>
            <a:schemeClr val="bg1">
              <a:lumMod val="95000"/>
            </a:schemeClr>
          </a:bgClr>
        </a:patt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B4379972-7CCB-4B2E-B229-EC8D1E65E8E6}"/>
              </a:ext>
            </a:extLst>
          </p:cNvPr>
          <p:cNvSpPr/>
          <p:nvPr/>
        </p:nvSpPr>
        <p:spPr>
          <a:xfrm>
            <a:off x="4086368" y="3074887"/>
            <a:ext cx="3669704" cy="1397831"/>
          </a:xfrm>
          <a:prstGeom prst="rect">
            <a:avLst/>
          </a:prstGeom>
          <a:ln>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2" name="Título 1">
            <a:extLst>
              <a:ext uri="{FF2B5EF4-FFF2-40B4-BE49-F238E27FC236}">
                <a16:creationId xmlns:a16="http://schemas.microsoft.com/office/drawing/2014/main" id="{C25A8265-29E4-4422-B0D9-DAC85149986B}"/>
              </a:ext>
            </a:extLst>
          </p:cNvPr>
          <p:cNvSpPr>
            <a:spLocks noGrp="1"/>
          </p:cNvSpPr>
          <p:nvPr>
            <p:ph type="title"/>
          </p:nvPr>
        </p:nvSpPr>
        <p:spPr>
          <a:xfrm>
            <a:off x="4339951" y="3226660"/>
            <a:ext cx="6477000" cy="1094283"/>
          </a:xfrm>
        </p:spPr>
        <p:txBody>
          <a:bodyPr>
            <a:normAutofit/>
          </a:bodyPr>
          <a:lstStyle/>
          <a:p>
            <a:r>
              <a:rPr lang="es-AR" b="1" dirty="0">
                <a:solidFill>
                  <a:schemeClr val="bg1"/>
                </a:solidFill>
              </a:rPr>
              <a:t>Metodología</a:t>
            </a:r>
          </a:p>
        </p:txBody>
      </p:sp>
      <p:pic>
        <p:nvPicPr>
          <p:cNvPr id="6" name="Picture 8" descr="dos">
            <a:extLst>
              <a:ext uri="{FF2B5EF4-FFF2-40B4-BE49-F238E27FC236}">
                <a16:creationId xmlns:a16="http://schemas.microsoft.com/office/drawing/2014/main" id="{4984BAEE-8BFE-493F-B58D-5C834336D6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0993" y="3074887"/>
            <a:ext cx="1397831" cy="1397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87086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ACC470D5-2703-4E89-AB6D-E74ABDB52E5C}"/>
              </a:ext>
            </a:extLst>
          </p:cNvPr>
          <p:cNvSpPr/>
          <p:nvPr/>
        </p:nvSpPr>
        <p:spPr>
          <a:xfrm>
            <a:off x="830491" y="134912"/>
            <a:ext cx="1622423" cy="47968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600"/>
          </a:p>
        </p:txBody>
      </p:sp>
      <p:sp>
        <p:nvSpPr>
          <p:cNvPr id="5" name="Título 1">
            <a:extLst>
              <a:ext uri="{FF2B5EF4-FFF2-40B4-BE49-F238E27FC236}">
                <a16:creationId xmlns:a16="http://schemas.microsoft.com/office/drawing/2014/main" id="{F9F6AA12-07A0-463A-A8C2-466F79E54F77}"/>
              </a:ext>
            </a:extLst>
          </p:cNvPr>
          <p:cNvSpPr>
            <a:spLocks noGrp="1"/>
          </p:cNvSpPr>
          <p:nvPr>
            <p:ph type="title"/>
          </p:nvPr>
        </p:nvSpPr>
        <p:spPr>
          <a:xfrm>
            <a:off x="830491" y="99343"/>
            <a:ext cx="1912709" cy="550820"/>
          </a:xfrm>
        </p:spPr>
        <p:txBody>
          <a:bodyPr>
            <a:noAutofit/>
          </a:bodyPr>
          <a:lstStyle/>
          <a:p>
            <a:r>
              <a:rPr lang="es-AR" sz="1800" b="1" dirty="0">
                <a:solidFill>
                  <a:schemeClr val="bg1"/>
                </a:solidFill>
              </a:rPr>
              <a:t>Metodología</a:t>
            </a:r>
          </a:p>
        </p:txBody>
      </p:sp>
      <p:sp>
        <p:nvSpPr>
          <p:cNvPr id="20" name="Rectángulo 19">
            <a:extLst>
              <a:ext uri="{FF2B5EF4-FFF2-40B4-BE49-F238E27FC236}">
                <a16:creationId xmlns:a16="http://schemas.microsoft.com/office/drawing/2014/main" id="{BFEAC443-3A0B-4F9B-BCA1-E023476802E1}"/>
              </a:ext>
            </a:extLst>
          </p:cNvPr>
          <p:cNvSpPr/>
          <p:nvPr/>
        </p:nvSpPr>
        <p:spPr>
          <a:xfrm>
            <a:off x="-133939" y="6659502"/>
            <a:ext cx="12456827" cy="213066"/>
          </a:xfrm>
          <a:prstGeom prst="rect">
            <a:avLst/>
          </a:prstGeom>
          <a:solidFill>
            <a:schemeClr val="accent5"/>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8" name="Picture 8" descr="dos">
            <a:extLst>
              <a:ext uri="{FF2B5EF4-FFF2-40B4-BE49-F238E27FC236}">
                <a16:creationId xmlns:a16="http://schemas.microsoft.com/office/drawing/2014/main" id="{4E4BD781-ED78-4F7E-93A0-43A155E682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140" y="134911"/>
            <a:ext cx="479685" cy="479685"/>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534CFFF7-EF6D-47E1-80B9-3C1FFD5CC63A}"/>
              </a:ext>
            </a:extLst>
          </p:cNvPr>
          <p:cNvSpPr txBox="1"/>
          <p:nvPr/>
        </p:nvSpPr>
        <p:spPr>
          <a:xfrm>
            <a:off x="491180" y="1336634"/>
            <a:ext cx="11286292" cy="5078313"/>
          </a:xfrm>
          <a:prstGeom prst="rect">
            <a:avLst/>
          </a:prstGeom>
          <a:noFill/>
        </p:spPr>
        <p:txBody>
          <a:bodyPr wrap="square" rtlCol="0">
            <a:spAutoFit/>
          </a:bodyPr>
          <a:lstStyle/>
          <a:p>
            <a:pPr marL="285750" indent="-285750">
              <a:buFont typeface="Arial" panose="020B0604020202020204" pitchFamily="34" charset="0"/>
              <a:buChar char="•"/>
            </a:pPr>
            <a:r>
              <a:rPr lang="es-ES" dirty="0"/>
              <a:t>La muestra utilizada proviene de un experimento de selección realizado en la </a:t>
            </a:r>
            <a:r>
              <a:rPr lang="es-ES" dirty="0" err="1"/>
              <a:t>Fac</a:t>
            </a:r>
            <a:r>
              <a:rPr lang="es-ES" dirty="0"/>
              <a:t>. Ingeniería de la UCA, durante el año 2017, con la utilización de un panel encuestador</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a:t>Utilizada para analizar la parte oferente y demandante.</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a:t>Población Objetivo:     1) Ser residente del GBA;</a:t>
            </a:r>
          </a:p>
          <a:p>
            <a:r>
              <a:rPr lang="es-ES" dirty="0"/>
              <a:t>                                             2) Viajar en Hora Pico;</a:t>
            </a:r>
          </a:p>
          <a:p>
            <a:r>
              <a:rPr lang="es-ES" dirty="0"/>
              <a:t>                                             3) Viajar en dirección a CABA al menos 1 vez por semana;</a:t>
            </a:r>
          </a:p>
          <a:p>
            <a:r>
              <a:rPr lang="es-ES" dirty="0"/>
              <a:t>                                             4) No trasladarse como acompañante en el vehículo;</a:t>
            </a:r>
          </a:p>
          <a:p>
            <a:r>
              <a:rPr lang="es-ES" dirty="0"/>
              <a:t>                                             </a:t>
            </a:r>
          </a:p>
          <a:p>
            <a:endParaRPr lang="es-ES" dirty="0"/>
          </a:p>
          <a:p>
            <a:pPr marL="285750" indent="-285750">
              <a:buFont typeface="Arial" panose="020B0604020202020204" pitchFamily="34" charset="0"/>
              <a:buChar char="•"/>
            </a:pPr>
            <a:endParaRPr lang="es-ES" dirty="0"/>
          </a:p>
          <a:p>
            <a:endParaRPr lang="es-ES" dirty="0"/>
          </a:p>
          <a:p>
            <a:endParaRPr lang="es-ES" dirty="0"/>
          </a:p>
          <a:p>
            <a:endParaRPr lang="es-ES" dirty="0"/>
          </a:p>
          <a:p>
            <a:endParaRPr lang="es-ES" dirty="0"/>
          </a:p>
          <a:p>
            <a:endParaRPr lang="es-AR" dirty="0"/>
          </a:p>
        </p:txBody>
      </p:sp>
    </p:spTree>
    <p:extLst>
      <p:ext uri="{BB962C8B-B14F-4D97-AF65-F5344CB8AC3E}">
        <p14:creationId xmlns:p14="http://schemas.microsoft.com/office/powerpoint/2010/main" val="3665977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1">
            <a:extLst>
              <a:ext uri="{FF2B5EF4-FFF2-40B4-BE49-F238E27FC236}">
                <a16:creationId xmlns:a16="http://schemas.microsoft.com/office/drawing/2014/main" id="{89D5E18D-BAB5-4F93-8738-39AF007363B3}"/>
              </a:ext>
            </a:extLst>
          </p:cNvPr>
          <p:cNvSpPr txBox="1"/>
          <p:nvPr/>
        </p:nvSpPr>
        <p:spPr>
          <a:xfrm>
            <a:off x="6770253" y="713771"/>
            <a:ext cx="3917734" cy="1084398"/>
          </a:xfrm>
          <a:prstGeom prst="rect">
            <a:avLst/>
          </a:prstGeom>
          <a:noFill/>
        </p:spPr>
        <p:txBody>
          <a:bodyPr vert="horz" lIns="91440" tIns="45720" rIns="91440" bIns="45720" rtlCol="0" anchor="b">
            <a:normAutofit/>
          </a:bodyPr>
          <a:lstStyle/>
          <a:p>
            <a:pPr>
              <a:lnSpc>
                <a:spcPct val="90000"/>
              </a:lnSpc>
              <a:spcBef>
                <a:spcPct val="0"/>
              </a:spcBef>
              <a:spcAft>
                <a:spcPts val="600"/>
              </a:spcAft>
            </a:pPr>
            <a:r>
              <a:rPr lang="en-US" altLang="ko-KR" sz="5200" b="1" dirty="0">
                <a:latin typeface="+mj-lt"/>
                <a:ea typeface="+mj-ea"/>
                <a:cs typeface="+mj-cs"/>
              </a:rPr>
              <a:t>Agenda</a:t>
            </a:r>
          </a:p>
        </p:txBody>
      </p:sp>
      <p:pic>
        <p:nvPicPr>
          <p:cNvPr id="1030" name="Picture 6" descr="Carpool Icon High Res Stock Images | Shutterstock">
            <a:extLst>
              <a:ext uri="{FF2B5EF4-FFF2-40B4-BE49-F238E27FC236}">
                <a16:creationId xmlns:a16="http://schemas.microsoft.com/office/drawing/2014/main" id="{6A1BC39D-7A96-4AAA-8488-F688386233F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111" t="19056" r="14331" b="28595"/>
          <a:stretch/>
        </p:blipFill>
        <p:spPr bwMode="auto">
          <a:xfrm>
            <a:off x="494675" y="2513326"/>
            <a:ext cx="3057993" cy="2443398"/>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7F791AF1-1DCE-4FA3-9566-8CBAC784FEB5}"/>
              </a:ext>
            </a:extLst>
          </p:cNvPr>
          <p:cNvSpPr txBox="1"/>
          <p:nvPr/>
        </p:nvSpPr>
        <p:spPr>
          <a:xfrm>
            <a:off x="6535721" y="2455369"/>
            <a:ext cx="5346069" cy="3508653"/>
          </a:xfrm>
          <a:prstGeom prst="rect">
            <a:avLst/>
          </a:prstGeom>
          <a:noFill/>
        </p:spPr>
        <p:txBody>
          <a:bodyPr wrap="square" rtlCol="0">
            <a:spAutoFit/>
          </a:bodyPr>
          <a:lstStyle/>
          <a:p>
            <a:r>
              <a:rPr lang="es-AR" sz="2400" dirty="0"/>
              <a:t>Introducción del Carpooling</a:t>
            </a:r>
          </a:p>
          <a:p>
            <a:endParaRPr lang="es-AR" sz="2400" dirty="0"/>
          </a:p>
          <a:p>
            <a:r>
              <a:rPr lang="es-AR" sz="2400" dirty="0"/>
              <a:t>Metodología</a:t>
            </a:r>
          </a:p>
          <a:p>
            <a:endParaRPr lang="es-AR" sz="2400" dirty="0"/>
          </a:p>
          <a:p>
            <a:r>
              <a:rPr lang="es-AR" sz="2400" dirty="0"/>
              <a:t>Resultados</a:t>
            </a:r>
          </a:p>
          <a:p>
            <a:endParaRPr lang="es-AR" sz="2400" dirty="0"/>
          </a:p>
          <a:p>
            <a:r>
              <a:rPr lang="es-AR" sz="2400" dirty="0"/>
              <a:t>Conclusiones</a:t>
            </a:r>
          </a:p>
          <a:p>
            <a:pPr marL="285750" indent="-285750">
              <a:buFontTx/>
              <a:buChar char="-"/>
            </a:pPr>
            <a:endParaRPr lang="es-AR" dirty="0"/>
          </a:p>
          <a:p>
            <a:pPr marL="285750" indent="-285750">
              <a:buFontTx/>
              <a:buChar char="-"/>
            </a:pPr>
            <a:endParaRPr lang="es-AR" dirty="0"/>
          </a:p>
          <a:p>
            <a:pPr marL="285750" indent="-285750">
              <a:buFontTx/>
              <a:buChar char="-"/>
            </a:pPr>
            <a:endParaRPr lang="es-AR" dirty="0"/>
          </a:p>
        </p:txBody>
      </p:sp>
      <p:sp>
        <p:nvSpPr>
          <p:cNvPr id="13" name="Rectángulo 12">
            <a:extLst>
              <a:ext uri="{FF2B5EF4-FFF2-40B4-BE49-F238E27FC236}">
                <a16:creationId xmlns:a16="http://schemas.microsoft.com/office/drawing/2014/main" id="{7CE4ADB1-CFB9-45F0-A6D9-AF284A9A1D76}"/>
              </a:ext>
            </a:extLst>
          </p:cNvPr>
          <p:cNvSpPr/>
          <p:nvPr/>
        </p:nvSpPr>
        <p:spPr>
          <a:xfrm>
            <a:off x="-133939" y="6659502"/>
            <a:ext cx="12456827" cy="213066"/>
          </a:xfrm>
          <a:prstGeom prst="rect">
            <a:avLst/>
          </a:prstGeom>
          <a:solidFill>
            <a:schemeClr val="accent5"/>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 name="Arco 7">
            <a:extLst>
              <a:ext uri="{FF2B5EF4-FFF2-40B4-BE49-F238E27FC236}">
                <a16:creationId xmlns:a16="http://schemas.microsoft.com/office/drawing/2014/main" id="{5A0243D6-171E-44CD-9845-0048AA888E74}"/>
              </a:ext>
            </a:extLst>
          </p:cNvPr>
          <p:cNvSpPr/>
          <p:nvPr/>
        </p:nvSpPr>
        <p:spPr>
          <a:xfrm>
            <a:off x="-1259116" y="-314794"/>
            <a:ext cx="6329377" cy="7487587"/>
          </a:xfrm>
          <a:prstGeom prst="arc">
            <a:avLst>
              <a:gd name="adj1" fmla="val 16525238"/>
              <a:gd name="adj2" fmla="val 396033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pic>
        <p:nvPicPr>
          <p:cNvPr id="2050" name="Picture 2" descr="numero 1">
            <a:extLst>
              <a:ext uri="{FF2B5EF4-FFF2-40B4-BE49-F238E27FC236}">
                <a16:creationId xmlns:a16="http://schemas.microsoft.com/office/drawing/2014/main" id="{5FBBA5B1-52FE-4328-88F8-B940B98D16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7463" y="2417089"/>
            <a:ext cx="614320" cy="61432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dos">
            <a:extLst>
              <a:ext uri="{FF2B5EF4-FFF2-40B4-BE49-F238E27FC236}">
                <a16:creationId xmlns:a16="http://schemas.microsoft.com/office/drawing/2014/main" id="{552C0991-17A5-4473-96AA-A567AD81B4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87463" y="3160958"/>
            <a:ext cx="614321" cy="614321"/>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tres  icono premium">
            <a:extLst>
              <a:ext uri="{FF2B5EF4-FFF2-40B4-BE49-F238E27FC236}">
                <a16:creationId xmlns:a16="http://schemas.microsoft.com/office/drawing/2014/main" id="{82564287-5F76-449E-9720-E20A457B240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04672" y="3901079"/>
            <a:ext cx="614320" cy="614320"/>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cuatro  icono premium">
            <a:extLst>
              <a:ext uri="{FF2B5EF4-FFF2-40B4-BE49-F238E27FC236}">
                <a16:creationId xmlns:a16="http://schemas.microsoft.com/office/drawing/2014/main" id="{E4D69CCE-2746-46C6-8498-7FC84676B24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04672" y="4641199"/>
            <a:ext cx="614320" cy="614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78434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ángulo 19">
            <a:extLst>
              <a:ext uri="{FF2B5EF4-FFF2-40B4-BE49-F238E27FC236}">
                <a16:creationId xmlns:a16="http://schemas.microsoft.com/office/drawing/2014/main" id="{BFEAC443-3A0B-4F9B-BCA1-E023476802E1}"/>
              </a:ext>
            </a:extLst>
          </p:cNvPr>
          <p:cNvSpPr/>
          <p:nvPr/>
        </p:nvSpPr>
        <p:spPr>
          <a:xfrm>
            <a:off x="-133939" y="6659502"/>
            <a:ext cx="12456827" cy="213066"/>
          </a:xfrm>
          <a:prstGeom prst="rect">
            <a:avLst/>
          </a:prstGeom>
          <a:solidFill>
            <a:schemeClr val="accent5"/>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 name="CuadroTexto 1">
            <a:extLst>
              <a:ext uri="{FF2B5EF4-FFF2-40B4-BE49-F238E27FC236}">
                <a16:creationId xmlns:a16="http://schemas.microsoft.com/office/drawing/2014/main" id="{534CFFF7-EF6D-47E1-80B9-3C1FFD5CC63A}"/>
              </a:ext>
            </a:extLst>
          </p:cNvPr>
          <p:cNvSpPr txBox="1"/>
          <p:nvPr/>
        </p:nvSpPr>
        <p:spPr>
          <a:xfrm>
            <a:off x="491180" y="1336634"/>
            <a:ext cx="11167420" cy="5355312"/>
          </a:xfrm>
          <a:prstGeom prst="rect">
            <a:avLst/>
          </a:prstGeom>
          <a:noFill/>
        </p:spPr>
        <p:txBody>
          <a:bodyPr wrap="square" rtlCol="0">
            <a:spAutoFit/>
          </a:bodyPr>
          <a:lstStyle/>
          <a:p>
            <a:pPr marL="285750" indent="-285750">
              <a:buFont typeface="Arial" panose="020B0604020202020204" pitchFamily="34" charset="0"/>
              <a:buChar char="•"/>
            </a:pPr>
            <a:r>
              <a:rPr lang="es-ES" dirty="0"/>
              <a:t>La muestra utilizada proviene de un experimento de selección realizado en la </a:t>
            </a:r>
            <a:r>
              <a:rPr lang="es-ES" dirty="0" err="1"/>
              <a:t>Fac</a:t>
            </a:r>
            <a:r>
              <a:rPr lang="es-ES" dirty="0"/>
              <a:t>. Ingeniería de la UCA, durante el año 2017, con la utilización de un panel encuestador</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a:t>Utilizada para analizar la parte </a:t>
            </a:r>
            <a:r>
              <a:rPr lang="es-ES" b="1" dirty="0">
                <a:solidFill>
                  <a:schemeClr val="accent1"/>
                </a:solidFill>
                <a:highlight>
                  <a:srgbClr val="C0C0C0"/>
                </a:highlight>
              </a:rPr>
              <a:t>oferente</a:t>
            </a:r>
            <a:r>
              <a:rPr lang="es-ES" dirty="0"/>
              <a:t> y demandante.</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a:t>Población Objetivo:     1) Ser residente del GBA;</a:t>
            </a:r>
          </a:p>
          <a:p>
            <a:r>
              <a:rPr lang="es-ES" dirty="0"/>
              <a:t>                                             2) Viajar en Hora Pico;</a:t>
            </a:r>
          </a:p>
          <a:p>
            <a:r>
              <a:rPr lang="es-ES" dirty="0"/>
              <a:t>                                             3) Viajar en dirección a CABA al menos 1 vez por semana;</a:t>
            </a:r>
          </a:p>
          <a:p>
            <a:r>
              <a:rPr lang="es-ES" dirty="0"/>
              <a:t>                                             4) No trasladarse como acompañante en el vehículo;</a:t>
            </a:r>
          </a:p>
          <a:p>
            <a:r>
              <a:rPr lang="es-ES" dirty="0"/>
              <a:t>                                             </a:t>
            </a:r>
            <a:r>
              <a:rPr lang="es-ES" b="1" dirty="0"/>
              <a:t>5) </a:t>
            </a:r>
            <a:r>
              <a:rPr lang="es-AR" sz="1800" b="1" dirty="0">
                <a:effectLst/>
                <a:latin typeface="Calibri" panose="020F0502020204030204" pitchFamily="34" charset="0"/>
                <a:ea typeface="Calibri" panose="020F0502020204030204" pitchFamily="34" charset="0"/>
                <a:cs typeface="Arial" panose="020B0604020202020204" pitchFamily="34" charset="0"/>
              </a:rPr>
              <a:t>Poseer automóvil, usarlo habitualmente y no estar dispuesto a dejar de usarlo.</a:t>
            </a:r>
            <a:endParaRPr lang="es-ES" b="1" dirty="0"/>
          </a:p>
          <a:p>
            <a:pPr marL="285750" indent="-285750">
              <a:buFont typeface="Arial" panose="020B0604020202020204" pitchFamily="34" charset="0"/>
              <a:buChar char="•"/>
            </a:pPr>
            <a:endParaRPr lang="es-ES" dirty="0"/>
          </a:p>
          <a:p>
            <a:endParaRPr lang="es-ES" dirty="0"/>
          </a:p>
          <a:p>
            <a:pPr marL="285750" indent="-285750">
              <a:buFont typeface="Arial" panose="020B0604020202020204" pitchFamily="34" charset="0"/>
              <a:buChar char="•"/>
            </a:pPr>
            <a:endParaRPr lang="es-ES" dirty="0"/>
          </a:p>
          <a:p>
            <a:endParaRPr lang="es-ES" dirty="0"/>
          </a:p>
          <a:p>
            <a:endParaRPr lang="es-ES" dirty="0"/>
          </a:p>
          <a:p>
            <a:endParaRPr lang="es-ES" dirty="0"/>
          </a:p>
          <a:p>
            <a:endParaRPr lang="es-ES" dirty="0"/>
          </a:p>
          <a:p>
            <a:endParaRPr lang="es-AR" dirty="0"/>
          </a:p>
        </p:txBody>
      </p:sp>
      <p:sp>
        <p:nvSpPr>
          <p:cNvPr id="13" name="Rectángulo 12">
            <a:extLst>
              <a:ext uri="{FF2B5EF4-FFF2-40B4-BE49-F238E27FC236}">
                <a16:creationId xmlns:a16="http://schemas.microsoft.com/office/drawing/2014/main" id="{0FE0D0E8-60D5-4E74-9851-75B093A9BA34}"/>
              </a:ext>
            </a:extLst>
          </p:cNvPr>
          <p:cNvSpPr/>
          <p:nvPr/>
        </p:nvSpPr>
        <p:spPr>
          <a:xfrm>
            <a:off x="830491" y="134912"/>
            <a:ext cx="1622423" cy="47968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600"/>
          </a:p>
        </p:txBody>
      </p:sp>
      <p:sp>
        <p:nvSpPr>
          <p:cNvPr id="14" name="Título 1">
            <a:extLst>
              <a:ext uri="{FF2B5EF4-FFF2-40B4-BE49-F238E27FC236}">
                <a16:creationId xmlns:a16="http://schemas.microsoft.com/office/drawing/2014/main" id="{476847B7-D321-45C7-9D10-C37CC07399EB}"/>
              </a:ext>
            </a:extLst>
          </p:cNvPr>
          <p:cNvSpPr>
            <a:spLocks noGrp="1"/>
          </p:cNvSpPr>
          <p:nvPr>
            <p:ph type="title"/>
          </p:nvPr>
        </p:nvSpPr>
        <p:spPr>
          <a:xfrm>
            <a:off x="830491" y="99343"/>
            <a:ext cx="1912709" cy="550820"/>
          </a:xfrm>
        </p:spPr>
        <p:txBody>
          <a:bodyPr>
            <a:noAutofit/>
          </a:bodyPr>
          <a:lstStyle/>
          <a:p>
            <a:r>
              <a:rPr lang="es-AR" sz="1800" b="1" dirty="0">
                <a:solidFill>
                  <a:schemeClr val="bg1"/>
                </a:solidFill>
              </a:rPr>
              <a:t>Metodología</a:t>
            </a:r>
          </a:p>
        </p:txBody>
      </p:sp>
      <p:pic>
        <p:nvPicPr>
          <p:cNvPr id="15" name="Picture 8" descr="dos">
            <a:extLst>
              <a:ext uri="{FF2B5EF4-FFF2-40B4-BE49-F238E27FC236}">
                <a16:creationId xmlns:a16="http://schemas.microsoft.com/office/drawing/2014/main" id="{ACDD2B56-0F24-40D4-BDF8-2F7880B941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140" y="134911"/>
            <a:ext cx="479685" cy="4796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92288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ángulo 19">
            <a:extLst>
              <a:ext uri="{FF2B5EF4-FFF2-40B4-BE49-F238E27FC236}">
                <a16:creationId xmlns:a16="http://schemas.microsoft.com/office/drawing/2014/main" id="{BFEAC443-3A0B-4F9B-BCA1-E023476802E1}"/>
              </a:ext>
            </a:extLst>
          </p:cNvPr>
          <p:cNvSpPr/>
          <p:nvPr/>
        </p:nvSpPr>
        <p:spPr>
          <a:xfrm>
            <a:off x="-133939" y="6659502"/>
            <a:ext cx="12456827" cy="213066"/>
          </a:xfrm>
          <a:prstGeom prst="rect">
            <a:avLst/>
          </a:prstGeom>
          <a:solidFill>
            <a:schemeClr val="accent5"/>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 name="CuadroTexto 1">
            <a:extLst>
              <a:ext uri="{FF2B5EF4-FFF2-40B4-BE49-F238E27FC236}">
                <a16:creationId xmlns:a16="http://schemas.microsoft.com/office/drawing/2014/main" id="{534CFFF7-EF6D-47E1-80B9-3C1FFD5CC63A}"/>
              </a:ext>
            </a:extLst>
          </p:cNvPr>
          <p:cNvSpPr txBox="1"/>
          <p:nvPr/>
        </p:nvSpPr>
        <p:spPr>
          <a:xfrm>
            <a:off x="491180" y="1336634"/>
            <a:ext cx="11194852" cy="4247317"/>
          </a:xfrm>
          <a:prstGeom prst="rect">
            <a:avLst/>
          </a:prstGeom>
          <a:noFill/>
        </p:spPr>
        <p:txBody>
          <a:bodyPr wrap="square" rtlCol="0">
            <a:spAutoFit/>
          </a:bodyPr>
          <a:lstStyle/>
          <a:p>
            <a:pPr marL="285750" indent="-285750">
              <a:buFont typeface="Arial" panose="020B0604020202020204" pitchFamily="34" charset="0"/>
              <a:buChar char="•"/>
            </a:pPr>
            <a:r>
              <a:rPr lang="es-ES" dirty="0"/>
              <a:t>La muestra utilizada proviene de un experimento de selección realizado en la </a:t>
            </a:r>
            <a:r>
              <a:rPr lang="es-ES" dirty="0" err="1"/>
              <a:t>Fac</a:t>
            </a:r>
            <a:r>
              <a:rPr lang="es-ES" dirty="0"/>
              <a:t>. Ingeniería de la UCA, durante el año 2017, con la utilización de un panel encuestador</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a:t>Utilizada para analizar la parte oferente y demandante.</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a:t>Población Objetivo:     1) Ser residente del GBA;</a:t>
            </a:r>
          </a:p>
          <a:p>
            <a:r>
              <a:rPr lang="es-ES" dirty="0"/>
              <a:t>                                             2) Viajar en Hora Pico;</a:t>
            </a:r>
          </a:p>
          <a:p>
            <a:r>
              <a:rPr lang="es-ES" dirty="0"/>
              <a:t>                                             3) Viajar en dirección a CABA al menos 1 vez por semana;</a:t>
            </a:r>
          </a:p>
          <a:p>
            <a:r>
              <a:rPr lang="es-ES" dirty="0"/>
              <a:t>                                             4) No trasladarse como acompañante en el vehículo;</a:t>
            </a:r>
          </a:p>
          <a:p>
            <a:r>
              <a:rPr lang="es-ES" dirty="0"/>
              <a:t>                                             5) </a:t>
            </a:r>
            <a:r>
              <a:rPr lang="es-AR" sz="1800" dirty="0">
                <a:effectLst/>
                <a:latin typeface="Calibri" panose="020F0502020204030204" pitchFamily="34" charset="0"/>
                <a:ea typeface="Calibri" panose="020F0502020204030204" pitchFamily="34" charset="0"/>
                <a:cs typeface="Arial" panose="020B0604020202020204" pitchFamily="34" charset="0"/>
              </a:rPr>
              <a:t>Poseer automóvil, usarlo habitualmente y no estar dispuesto a dejar de usarlo.</a:t>
            </a:r>
            <a:endParaRPr lang="es-ES" dirty="0"/>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a:t>Se recolecto información de 370 personas.</a:t>
            </a:r>
          </a:p>
          <a:p>
            <a:pPr marL="285750" indent="-285750">
              <a:buFont typeface="Arial" panose="020B0604020202020204" pitchFamily="34" charset="0"/>
              <a:buChar char="•"/>
            </a:pPr>
            <a:endParaRPr lang="es-ES" dirty="0"/>
          </a:p>
          <a:p>
            <a:endParaRPr lang="es-AR" dirty="0"/>
          </a:p>
        </p:txBody>
      </p:sp>
      <p:sp>
        <p:nvSpPr>
          <p:cNvPr id="11" name="Rectángulo 10">
            <a:extLst>
              <a:ext uri="{FF2B5EF4-FFF2-40B4-BE49-F238E27FC236}">
                <a16:creationId xmlns:a16="http://schemas.microsoft.com/office/drawing/2014/main" id="{699F5206-BBF8-4EDB-9A36-2A7E0D485054}"/>
              </a:ext>
            </a:extLst>
          </p:cNvPr>
          <p:cNvSpPr/>
          <p:nvPr/>
        </p:nvSpPr>
        <p:spPr>
          <a:xfrm>
            <a:off x="830491" y="134912"/>
            <a:ext cx="1622423" cy="47968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600"/>
          </a:p>
        </p:txBody>
      </p:sp>
      <p:sp>
        <p:nvSpPr>
          <p:cNvPr id="12" name="Título 1">
            <a:extLst>
              <a:ext uri="{FF2B5EF4-FFF2-40B4-BE49-F238E27FC236}">
                <a16:creationId xmlns:a16="http://schemas.microsoft.com/office/drawing/2014/main" id="{C6CCBF70-A715-40DB-965E-3FBBEC91816E}"/>
              </a:ext>
            </a:extLst>
          </p:cNvPr>
          <p:cNvSpPr>
            <a:spLocks noGrp="1"/>
          </p:cNvSpPr>
          <p:nvPr>
            <p:ph type="title"/>
          </p:nvPr>
        </p:nvSpPr>
        <p:spPr>
          <a:xfrm>
            <a:off x="830491" y="99343"/>
            <a:ext cx="1912709" cy="550820"/>
          </a:xfrm>
        </p:spPr>
        <p:txBody>
          <a:bodyPr>
            <a:noAutofit/>
          </a:bodyPr>
          <a:lstStyle/>
          <a:p>
            <a:r>
              <a:rPr lang="es-AR" sz="1800" b="1" dirty="0">
                <a:solidFill>
                  <a:schemeClr val="bg1"/>
                </a:solidFill>
              </a:rPr>
              <a:t>Metodología</a:t>
            </a:r>
          </a:p>
        </p:txBody>
      </p:sp>
      <p:pic>
        <p:nvPicPr>
          <p:cNvPr id="13" name="Picture 8" descr="dos">
            <a:extLst>
              <a:ext uri="{FF2B5EF4-FFF2-40B4-BE49-F238E27FC236}">
                <a16:creationId xmlns:a16="http://schemas.microsoft.com/office/drawing/2014/main" id="{5FFD35A0-D6E0-4DAA-86E9-717E6DCAC4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140" y="134911"/>
            <a:ext cx="479685" cy="4796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04997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ángulo 19">
            <a:extLst>
              <a:ext uri="{FF2B5EF4-FFF2-40B4-BE49-F238E27FC236}">
                <a16:creationId xmlns:a16="http://schemas.microsoft.com/office/drawing/2014/main" id="{BFEAC443-3A0B-4F9B-BCA1-E023476802E1}"/>
              </a:ext>
            </a:extLst>
          </p:cNvPr>
          <p:cNvSpPr/>
          <p:nvPr/>
        </p:nvSpPr>
        <p:spPr>
          <a:xfrm>
            <a:off x="-133939" y="6659502"/>
            <a:ext cx="12456827" cy="213066"/>
          </a:xfrm>
          <a:prstGeom prst="rect">
            <a:avLst/>
          </a:prstGeom>
          <a:solidFill>
            <a:schemeClr val="accent5"/>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 name="CuadroTexto 1">
            <a:extLst>
              <a:ext uri="{FF2B5EF4-FFF2-40B4-BE49-F238E27FC236}">
                <a16:creationId xmlns:a16="http://schemas.microsoft.com/office/drawing/2014/main" id="{534CFFF7-EF6D-47E1-80B9-3C1FFD5CC63A}"/>
              </a:ext>
            </a:extLst>
          </p:cNvPr>
          <p:cNvSpPr txBox="1"/>
          <p:nvPr/>
        </p:nvSpPr>
        <p:spPr>
          <a:xfrm>
            <a:off x="491180" y="1336634"/>
            <a:ext cx="11194852" cy="7017306"/>
          </a:xfrm>
          <a:prstGeom prst="rect">
            <a:avLst/>
          </a:prstGeom>
          <a:noFill/>
        </p:spPr>
        <p:txBody>
          <a:bodyPr wrap="square" rtlCol="0">
            <a:spAutoFit/>
          </a:bodyPr>
          <a:lstStyle/>
          <a:p>
            <a:pPr marL="285750" indent="-285750">
              <a:buFont typeface="Arial" panose="020B0604020202020204" pitchFamily="34" charset="0"/>
              <a:buChar char="•"/>
            </a:pPr>
            <a:r>
              <a:rPr lang="es-ES" dirty="0"/>
              <a:t>La muestra utilizada proviene de un experimento de selección realizado en la </a:t>
            </a:r>
            <a:r>
              <a:rPr lang="es-ES" dirty="0" err="1"/>
              <a:t>Fac</a:t>
            </a:r>
            <a:r>
              <a:rPr lang="es-ES" dirty="0"/>
              <a:t>. Ingeniería de la UCA, durante el año 2017, con la utilización de un panel encuestador</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a:t>Utilizada para analizar la parte oferente y demandante.</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a:t>Población Objetivo:     1) Ser residente del GBA;</a:t>
            </a:r>
          </a:p>
          <a:p>
            <a:r>
              <a:rPr lang="es-ES" dirty="0"/>
              <a:t>                                             2) Viajar en Hora Pico;</a:t>
            </a:r>
          </a:p>
          <a:p>
            <a:r>
              <a:rPr lang="es-ES" dirty="0"/>
              <a:t>                                             3) Viajar en dirección a CABA al menos 1 vez por semana;</a:t>
            </a:r>
          </a:p>
          <a:p>
            <a:r>
              <a:rPr lang="es-ES" dirty="0"/>
              <a:t>                                             4) No trasladarse como acompañante en el vehículo;</a:t>
            </a:r>
          </a:p>
          <a:p>
            <a:r>
              <a:rPr lang="es-ES" dirty="0"/>
              <a:t>                                             5) </a:t>
            </a:r>
            <a:r>
              <a:rPr lang="es-AR" sz="1800" dirty="0">
                <a:effectLst/>
                <a:latin typeface="Calibri" panose="020F0502020204030204" pitchFamily="34" charset="0"/>
                <a:ea typeface="Calibri" panose="020F0502020204030204" pitchFamily="34" charset="0"/>
                <a:cs typeface="Arial" panose="020B0604020202020204" pitchFamily="34" charset="0"/>
              </a:rPr>
              <a:t>Poseer automóvil, usarlo habitualmente y no estar dispuesto a dejar de usarlo.</a:t>
            </a:r>
            <a:endParaRPr lang="es-ES" dirty="0"/>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a:t>Se recolecto información de 370 personas.</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a:t>A las personas se las enfrentaba a:   1) Preguntas Sociodemográficas (Genero, Edad, NSE, etc.)</a:t>
            </a:r>
          </a:p>
          <a:p>
            <a:r>
              <a:rPr lang="es-ES" dirty="0"/>
              <a:t>                                                                     2) Preguntas de sus viajes (Origen, Fin, Cantidad de veces, Medio, etc.)</a:t>
            </a:r>
          </a:p>
          <a:p>
            <a:r>
              <a:rPr lang="es-ES" dirty="0"/>
              <a:t>                                                                     3) Preguntas explicativas (Interés por el Auto, Individualidad y Nivel Ecológico)</a:t>
            </a:r>
          </a:p>
          <a:p>
            <a:r>
              <a:rPr lang="es-ES" dirty="0"/>
              <a:t>                                                                     5) Experimento de Selección Discreta</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endParaRPr lang="es-ES" dirty="0"/>
          </a:p>
          <a:p>
            <a:endParaRPr lang="es-ES" dirty="0"/>
          </a:p>
          <a:p>
            <a:endParaRPr lang="es-ES" dirty="0"/>
          </a:p>
          <a:p>
            <a:endParaRPr lang="es-ES" dirty="0"/>
          </a:p>
          <a:p>
            <a:endParaRPr lang="es-ES" dirty="0"/>
          </a:p>
          <a:p>
            <a:endParaRPr lang="es-AR" dirty="0"/>
          </a:p>
        </p:txBody>
      </p:sp>
      <p:sp>
        <p:nvSpPr>
          <p:cNvPr id="9" name="Rectángulo 8">
            <a:extLst>
              <a:ext uri="{FF2B5EF4-FFF2-40B4-BE49-F238E27FC236}">
                <a16:creationId xmlns:a16="http://schemas.microsoft.com/office/drawing/2014/main" id="{D5E50D43-D098-4FAA-B9DE-5E49C53B27E1}"/>
              </a:ext>
            </a:extLst>
          </p:cNvPr>
          <p:cNvSpPr/>
          <p:nvPr/>
        </p:nvSpPr>
        <p:spPr>
          <a:xfrm>
            <a:off x="830491" y="134912"/>
            <a:ext cx="1622423" cy="47968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600"/>
          </a:p>
        </p:txBody>
      </p:sp>
      <p:sp>
        <p:nvSpPr>
          <p:cNvPr id="10" name="Título 1">
            <a:extLst>
              <a:ext uri="{FF2B5EF4-FFF2-40B4-BE49-F238E27FC236}">
                <a16:creationId xmlns:a16="http://schemas.microsoft.com/office/drawing/2014/main" id="{3ADA40B1-E5D6-45D4-96F0-F3907C5D1C37}"/>
              </a:ext>
            </a:extLst>
          </p:cNvPr>
          <p:cNvSpPr txBox="1">
            <a:spLocks/>
          </p:cNvSpPr>
          <p:nvPr/>
        </p:nvSpPr>
        <p:spPr>
          <a:xfrm>
            <a:off x="830491" y="99343"/>
            <a:ext cx="1912709" cy="55082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AR" sz="1800" b="1">
                <a:solidFill>
                  <a:schemeClr val="bg1"/>
                </a:solidFill>
              </a:rPr>
              <a:t>Metodología</a:t>
            </a:r>
            <a:endParaRPr lang="es-AR" sz="1800" b="1" dirty="0">
              <a:solidFill>
                <a:schemeClr val="bg1"/>
              </a:solidFill>
            </a:endParaRPr>
          </a:p>
        </p:txBody>
      </p:sp>
      <p:pic>
        <p:nvPicPr>
          <p:cNvPr id="11" name="Picture 8" descr="dos">
            <a:extLst>
              <a:ext uri="{FF2B5EF4-FFF2-40B4-BE49-F238E27FC236}">
                <a16:creationId xmlns:a16="http://schemas.microsoft.com/office/drawing/2014/main" id="{E4B9A5BA-C9E1-40D9-ADB6-574F503B4F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140" y="134911"/>
            <a:ext cx="479685" cy="4796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77225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ángulo 19">
            <a:extLst>
              <a:ext uri="{FF2B5EF4-FFF2-40B4-BE49-F238E27FC236}">
                <a16:creationId xmlns:a16="http://schemas.microsoft.com/office/drawing/2014/main" id="{BFEAC443-3A0B-4F9B-BCA1-E023476802E1}"/>
              </a:ext>
            </a:extLst>
          </p:cNvPr>
          <p:cNvSpPr/>
          <p:nvPr/>
        </p:nvSpPr>
        <p:spPr>
          <a:xfrm>
            <a:off x="-133939" y="6659502"/>
            <a:ext cx="12456827" cy="213066"/>
          </a:xfrm>
          <a:prstGeom prst="rect">
            <a:avLst/>
          </a:prstGeom>
          <a:solidFill>
            <a:schemeClr val="accent5"/>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 name="CuadroTexto 1">
            <a:extLst>
              <a:ext uri="{FF2B5EF4-FFF2-40B4-BE49-F238E27FC236}">
                <a16:creationId xmlns:a16="http://schemas.microsoft.com/office/drawing/2014/main" id="{534CFFF7-EF6D-47E1-80B9-3C1FFD5CC63A}"/>
              </a:ext>
            </a:extLst>
          </p:cNvPr>
          <p:cNvSpPr txBox="1"/>
          <p:nvPr/>
        </p:nvSpPr>
        <p:spPr>
          <a:xfrm>
            <a:off x="491180" y="1336634"/>
            <a:ext cx="11194852" cy="7017306"/>
          </a:xfrm>
          <a:prstGeom prst="rect">
            <a:avLst/>
          </a:prstGeom>
          <a:noFill/>
        </p:spPr>
        <p:txBody>
          <a:bodyPr wrap="square" rtlCol="0">
            <a:spAutoFit/>
          </a:bodyPr>
          <a:lstStyle/>
          <a:p>
            <a:pPr marL="285750" indent="-285750">
              <a:buFont typeface="Arial" panose="020B0604020202020204" pitchFamily="34" charset="0"/>
              <a:buChar char="•"/>
            </a:pPr>
            <a:r>
              <a:rPr lang="es-ES" dirty="0"/>
              <a:t>La muestra utilizada proviene de un experimento de selección realizado en la </a:t>
            </a:r>
            <a:r>
              <a:rPr lang="es-ES" dirty="0" err="1"/>
              <a:t>Fac</a:t>
            </a:r>
            <a:r>
              <a:rPr lang="es-ES" dirty="0"/>
              <a:t>. Ingeniería de la UCA, durante el año 2017, con la utilización de un panel encuestador</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a:t>Utilizada para analizar la parte oferente y demandante.</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a:t>Población Objetivo:     1) Ser residente del GBA;</a:t>
            </a:r>
          </a:p>
          <a:p>
            <a:r>
              <a:rPr lang="es-ES" dirty="0"/>
              <a:t>                                             2) Viajar en Hora Pico;</a:t>
            </a:r>
          </a:p>
          <a:p>
            <a:r>
              <a:rPr lang="es-ES" dirty="0"/>
              <a:t>                                             3) Viajar en dirección a CABA al menos 1 vez por semana;</a:t>
            </a:r>
          </a:p>
          <a:p>
            <a:r>
              <a:rPr lang="es-ES" dirty="0"/>
              <a:t>                                             4) No trasladarse como acompañante en el vehículo;</a:t>
            </a:r>
          </a:p>
          <a:p>
            <a:r>
              <a:rPr lang="es-ES" dirty="0"/>
              <a:t>                                             5) </a:t>
            </a:r>
            <a:r>
              <a:rPr lang="es-AR" sz="1800" dirty="0">
                <a:effectLst/>
                <a:latin typeface="Calibri" panose="020F0502020204030204" pitchFamily="34" charset="0"/>
                <a:ea typeface="Calibri" panose="020F0502020204030204" pitchFamily="34" charset="0"/>
                <a:cs typeface="Arial" panose="020B0604020202020204" pitchFamily="34" charset="0"/>
              </a:rPr>
              <a:t>Poseer automóvil, usarlo habitualmente y no estar dispuesto a dejar de usarlo.</a:t>
            </a:r>
            <a:endParaRPr lang="es-ES" dirty="0"/>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a:t>Se recolecto información de 370 personas.</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a:t>A las personas se las enfrentaba a:   1) Preguntas Sociodemográficas (Genero, Edad, NSE, etc.)</a:t>
            </a:r>
          </a:p>
          <a:p>
            <a:r>
              <a:rPr lang="es-ES" dirty="0"/>
              <a:t>                                                                     2) Preguntas de sus viajes (Origen, Fin, Cantidad de veces, Medio, etc.)</a:t>
            </a:r>
          </a:p>
          <a:p>
            <a:r>
              <a:rPr lang="es-ES" dirty="0"/>
              <a:t>                                                                     3) Preguntas explicativas (Interés por el Auto, Individualidad y Nivel Ecológico)</a:t>
            </a:r>
          </a:p>
          <a:p>
            <a:r>
              <a:rPr lang="es-ES" dirty="0"/>
              <a:t>                                                                   </a:t>
            </a:r>
            <a:r>
              <a:rPr lang="es-ES" b="1" dirty="0"/>
              <a:t>  </a:t>
            </a:r>
            <a:r>
              <a:rPr lang="es-ES" b="1" dirty="0">
                <a:solidFill>
                  <a:schemeClr val="accent1"/>
                </a:solidFill>
                <a:highlight>
                  <a:srgbClr val="C0C0C0"/>
                </a:highlight>
              </a:rPr>
              <a:t>5) Experimento de Selección Discreta</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endParaRPr lang="es-ES" dirty="0"/>
          </a:p>
          <a:p>
            <a:endParaRPr lang="es-ES" dirty="0"/>
          </a:p>
          <a:p>
            <a:endParaRPr lang="es-ES" dirty="0"/>
          </a:p>
          <a:p>
            <a:endParaRPr lang="es-ES" dirty="0"/>
          </a:p>
          <a:p>
            <a:endParaRPr lang="es-ES" dirty="0"/>
          </a:p>
          <a:p>
            <a:endParaRPr lang="es-AR" dirty="0"/>
          </a:p>
        </p:txBody>
      </p:sp>
      <p:sp>
        <p:nvSpPr>
          <p:cNvPr id="9" name="Rectángulo 8">
            <a:extLst>
              <a:ext uri="{FF2B5EF4-FFF2-40B4-BE49-F238E27FC236}">
                <a16:creationId xmlns:a16="http://schemas.microsoft.com/office/drawing/2014/main" id="{BB9DF587-2640-4124-B9CB-BEF5743168BA}"/>
              </a:ext>
            </a:extLst>
          </p:cNvPr>
          <p:cNvSpPr/>
          <p:nvPr/>
        </p:nvSpPr>
        <p:spPr>
          <a:xfrm>
            <a:off x="830491" y="134912"/>
            <a:ext cx="1622423" cy="47968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600"/>
          </a:p>
        </p:txBody>
      </p:sp>
      <p:sp>
        <p:nvSpPr>
          <p:cNvPr id="10" name="Título 1">
            <a:extLst>
              <a:ext uri="{FF2B5EF4-FFF2-40B4-BE49-F238E27FC236}">
                <a16:creationId xmlns:a16="http://schemas.microsoft.com/office/drawing/2014/main" id="{C378619C-DF0B-4450-B9E7-1E52D8818DAF}"/>
              </a:ext>
            </a:extLst>
          </p:cNvPr>
          <p:cNvSpPr>
            <a:spLocks noGrp="1"/>
          </p:cNvSpPr>
          <p:nvPr>
            <p:ph type="title"/>
          </p:nvPr>
        </p:nvSpPr>
        <p:spPr>
          <a:xfrm>
            <a:off x="830491" y="99343"/>
            <a:ext cx="1912709" cy="550820"/>
          </a:xfrm>
        </p:spPr>
        <p:txBody>
          <a:bodyPr>
            <a:noAutofit/>
          </a:bodyPr>
          <a:lstStyle/>
          <a:p>
            <a:r>
              <a:rPr lang="es-AR" sz="1800" b="1" dirty="0">
                <a:solidFill>
                  <a:schemeClr val="bg1"/>
                </a:solidFill>
              </a:rPr>
              <a:t>Metodología</a:t>
            </a:r>
          </a:p>
        </p:txBody>
      </p:sp>
      <p:pic>
        <p:nvPicPr>
          <p:cNvPr id="11" name="Picture 8" descr="dos">
            <a:extLst>
              <a:ext uri="{FF2B5EF4-FFF2-40B4-BE49-F238E27FC236}">
                <a16:creationId xmlns:a16="http://schemas.microsoft.com/office/drawing/2014/main" id="{54BE76E2-36BF-4D00-B404-68D14A2EE8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140" y="134911"/>
            <a:ext cx="479685" cy="4796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12609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ángulo 19">
            <a:extLst>
              <a:ext uri="{FF2B5EF4-FFF2-40B4-BE49-F238E27FC236}">
                <a16:creationId xmlns:a16="http://schemas.microsoft.com/office/drawing/2014/main" id="{BFEAC443-3A0B-4F9B-BCA1-E023476802E1}"/>
              </a:ext>
            </a:extLst>
          </p:cNvPr>
          <p:cNvSpPr/>
          <p:nvPr/>
        </p:nvSpPr>
        <p:spPr>
          <a:xfrm>
            <a:off x="-133939" y="6659502"/>
            <a:ext cx="12456827" cy="213066"/>
          </a:xfrm>
          <a:prstGeom prst="rect">
            <a:avLst/>
          </a:prstGeom>
          <a:solidFill>
            <a:schemeClr val="accent5"/>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 name="CuadroTexto 5">
            <a:extLst>
              <a:ext uri="{FF2B5EF4-FFF2-40B4-BE49-F238E27FC236}">
                <a16:creationId xmlns:a16="http://schemas.microsoft.com/office/drawing/2014/main" id="{F2E9B822-CD7B-4122-B0CA-0BC00E3430E3}"/>
              </a:ext>
            </a:extLst>
          </p:cNvPr>
          <p:cNvSpPr txBox="1"/>
          <p:nvPr/>
        </p:nvSpPr>
        <p:spPr>
          <a:xfrm>
            <a:off x="313714" y="1046332"/>
            <a:ext cx="2919532" cy="400110"/>
          </a:xfrm>
          <a:prstGeom prst="rect">
            <a:avLst/>
          </a:prstGeom>
          <a:noFill/>
        </p:spPr>
        <p:txBody>
          <a:bodyPr wrap="square" rtlCol="0">
            <a:spAutoFit/>
          </a:bodyPr>
          <a:lstStyle/>
          <a:p>
            <a:r>
              <a:rPr lang="es-ES" sz="2000" b="1" dirty="0"/>
              <a:t>Experimento de Selección</a:t>
            </a:r>
            <a:endParaRPr lang="es-AR" sz="2000" b="1" dirty="0"/>
          </a:p>
        </p:txBody>
      </p:sp>
      <p:sp>
        <p:nvSpPr>
          <p:cNvPr id="7" name="CuadroTexto 6">
            <a:extLst>
              <a:ext uri="{FF2B5EF4-FFF2-40B4-BE49-F238E27FC236}">
                <a16:creationId xmlns:a16="http://schemas.microsoft.com/office/drawing/2014/main" id="{ACBC3ADB-DF28-4A49-A956-B87EFE43DAE7}"/>
              </a:ext>
            </a:extLst>
          </p:cNvPr>
          <p:cNvSpPr txBox="1"/>
          <p:nvPr/>
        </p:nvSpPr>
        <p:spPr>
          <a:xfrm>
            <a:off x="171140" y="1706459"/>
            <a:ext cx="11725204" cy="646331"/>
          </a:xfrm>
          <a:prstGeom prst="rect">
            <a:avLst/>
          </a:prstGeom>
          <a:noFill/>
        </p:spPr>
        <p:txBody>
          <a:bodyPr wrap="square" rtlCol="0">
            <a:spAutoFit/>
          </a:bodyPr>
          <a:lstStyle/>
          <a:p>
            <a:r>
              <a:rPr lang="es-AR" dirty="0">
                <a:latin typeface="Calibri" panose="020F0502020204030204" pitchFamily="34" charset="0"/>
                <a:ea typeface="Calibri" panose="020F0502020204030204" pitchFamily="34" charset="0"/>
                <a:cs typeface="Arial" panose="020B0604020202020204" pitchFamily="34" charset="0"/>
              </a:rPr>
              <a:t>A</a:t>
            </a:r>
            <a:r>
              <a:rPr lang="es-AR" sz="1800" dirty="0">
                <a:effectLst/>
                <a:latin typeface="Calibri" panose="020F0502020204030204" pitchFamily="34" charset="0"/>
                <a:ea typeface="Calibri" panose="020F0502020204030204" pitchFamily="34" charset="0"/>
                <a:cs typeface="Arial" panose="020B0604020202020204" pitchFamily="34" charset="0"/>
              </a:rPr>
              <a:t> la persona se le mostraban diferentes situaciones o escenarios en las que debía elegir el medio de transporte que elijaría si se encontrara en esa posición</a:t>
            </a:r>
            <a:endParaRPr lang="es-AR" dirty="0"/>
          </a:p>
        </p:txBody>
      </p:sp>
      <p:sp>
        <p:nvSpPr>
          <p:cNvPr id="9" name="Rectángulo 8">
            <a:extLst>
              <a:ext uri="{FF2B5EF4-FFF2-40B4-BE49-F238E27FC236}">
                <a16:creationId xmlns:a16="http://schemas.microsoft.com/office/drawing/2014/main" id="{2F9A0DBF-DCB9-424F-9C64-E56F01E15DD7}"/>
              </a:ext>
            </a:extLst>
          </p:cNvPr>
          <p:cNvSpPr/>
          <p:nvPr/>
        </p:nvSpPr>
        <p:spPr>
          <a:xfrm>
            <a:off x="830491" y="134912"/>
            <a:ext cx="1622423" cy="47968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600"/>
          </a:p>
        </p:txBody>
      </p:sp>
      <p:sp>
        <p:nvSpPr>
          <p:cNvPr id="10" name="Título 1">
            <a:extLst>
              <a:ext uri="{FF2B5EF4-FFF2-40B4-BE49-F238E27FC236}">
                <a16:creationId xmlns:a16="http://schemas.microsoft.com/office/drawing/2014/main" id="{915697A4-4742-4E39-A7AB-9E21A6D0BA7B}"/>
              </a:ext>
            </a:extLst>
          </p:cNvPr>
          <p:cNvSpPr txBox="1">
            <a:spLocks/>
          </p:cNvSpPr>
          <p:nvPr/>
        </p:nvSpPr>
        <p:spPr>
          <a:xfrm>
            <a:off x="830491" y="99343"/>
            <a:ext cx="1912709" cy="55082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AR" sz="1800" b="1">
                <a:solidFill>
                  <a:schemeClr val="bg1"/>
                </a:solidFill>
              </a:rPr>
              <a:t>Metodología</a:t>
            </a:r>
            <a:endParaRPr lang="es-AR" sz="1800" b="1" dirty="0">
              <a:solidFill>
                <a:schemeClr val="bg1"/>
              </a:solidFill>
            </a:endParaRPr>
          </a:p>
        </p:txBody>
      </p:sp>
      <p:pic>
        <p:nvPicPr>
          <p:cNvPr id="11" name="Picture 8" descr="dos">
            <a:extLst>
              <a:ext uri="{FF2B5EF4-FFF2-40B4-BE49-F238E27FC236}">
                <a16:creationId xmlns:a16="http://schemas.microsoft.com/office/drawing/2014/main" id="{C557F8D2-815D-429B-9EB3-6DC9732276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140" y="134911"/>
            <a:ext cx="479685" cy="4796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08144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ángulo 19">
            <a:extLst>
              <a:ext uri="{FF2B5EF4-FFF2-40B4-BE49-F238E27FC236}">
                <a16:creationId xmlns:a16="http://schemas.microsoft.com/office/drawing/2014/main" id="{BFEAC443-3A0B-4F9B-BCA1-E023476802E1}"/>
              </a:ext>
            </a:extLst>
          </p:cNvPr>
          <p:cNvSpPr/>
          <p:nvPr/>
        </p:nvSpPr>
        <p:spPr>
          <a:xfrm>
            <a:off x="-133939" y="6659502"/>
            <a:ext cx="12456827" cy="213066"/>
          </a:xfrm>
          <a:prstGeom prst="rect">
            <a:avLst/>
          </a:prstGeom>
          <a:solidFill>
            <a:schemeClr val="accent5"/>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 name="CuadroTexto 5">
            <a:extLst>
              <a:ext uri="{FF2B5EF4-FFF2-40B4-BE49-F238E27FC236}">
                <a16:creationId xmlns:a16="http://schemas.microsoft.com/office/drawing/2014/main" id="{F2E9B822-CD7B-4122-B0CA-0BC00E3430E3}"/>
              </a:ext>
            </a:extLst>
          </p:cNvPr>
          <p:cNvSpPr txBox="1"/>
          <p:nvPr/>
        </p:nvSpPr>
        <p:spPr>
          <a:xfrm>
            <a:off x="313714" y="1046332"/>
            <a:ext cx="2919532" cy="400110"/>
          </a:xfrm>
          <a:prstGeom prst="rect">
            <a:avLst/>
          </a:prstGeom>
          <a:noFill/>
        </p:spPr>
        <p:txBody>
          <a:bodyPr wrap="square" rtlCol="0">
            <a:spAutoFit/>
          </a:bodyPr>
          <a:lstStyle/>
          <a:p>
            <a:r>
              <a:rPr lang="es-ES" sz="2000" b="1" dirty="0"/>
              <a:t>Experimento de Selección</a:t>
            </a:r>
            <a:endParaRPr lang="es-AR" sz="2000" b="1" dirty="0"/>
          </a:p>
        </p:txBody>
      </p:sp>
      <p:sp>
        <p:nvSpPr>
          <p:cNvPr id="7" name="CuadroTexto 6">
            <a:extLst>
              <a:ext uri="{FF2B5EF4-FFF2-40B4-BE49-F238E27FC236}">
                <a16:creationId xmlns:a16="http://schemas.microsoft.com/office/drawing/2014/main" id="{ACBC3ADB-DF28-4A49-A956-B87EFE43DAE7}"/>
              </a:ext>
            </a:extLst>
          </p:cNvPr>
          <p:cNvSpPr txBox="1"/>
          <p:nvPr/>
        </p:nvSpPr>
        <p:spPr>
          <a:xfrm>
            <a:off x="171140" y="1688511"/>
            <a:ext cx="11725204" cy="646331"/>
          </a:xfrm>
          <a:prstGeom prst="rect">
            <a:avLst/>
          </a:prstGeom>
          <a:noFill/>
        </p:spPr>
        <p:txBody>
          <a:bodyPr wrap="square" rtlCol="0">
            <a:spAutoFit/>
          </a:bodyPr>
          <a:lstStyle/>
          <a:p>
            <a:r>
              <a:rPr lang="es-AR" dirty="0">
                <a:latin typeface="Calibri" panose="020F0502020204030204" pitchFamily="34" charset="0"/>
                <a:ea typeface="Calibri" panose="020F0502020204030204" pitchFamily="34" charset="0"/>
                <a:cs typeface="Arial" panose="020B0604020202020204" pitchFamily="34" charset="0"/>
              </a:rPr>
              <a:t>A</a:t>
            </a:r>
            <a:r>
              <a:rPr lang="es-AR" sz="1800" dirty="0">
                <a:effectLst/>
                <a:latin typeface="Calibri" panose="020F0502020204030204" pitchFamily="34" charset="0"/>
                <a:ea typeface="Calibri" panose="020F0502020204030204" pitchFamily="34" charset="0"/>
                <a:cs typeface="Arial" panose="020B0604020202020204" pitchFamily="34" charset="0"/>
              </a:rPr>
              <a:t> la persona se le mostraban diferentes situaciones o escenarios en las que debía elegir el </a:t>
            </a:r>
            <a:r>
              <a:rPr lang="es-AR" sz="1800" u="sng" dirty="0">
                <a:effectLst/>
                <a:latin typeface="Calibri" panose="020F0502020204030204" pitchFamily="34" charset="0"/>
                <a:ea typeface="Calibri" panose="020F0502020204030204" pitchFamily="34" charset="0"/>
                <a:cs typeface="Arial" panose="020B0604020202020204" pitchFamily="34" charset="0"/>
              </a:rPr>
              <a:t>medio de transporte</a:t>
            </a:r>
            <a:r>
              <a:rPr lang="es-AR" sz="1800" dirty="0">
                <a:effectLst/>
                <a:latin typeface="Calibri" panose="020F0502020204030204" pitchFamily="34" charset="0"/>
                <a:ea typeface="Calibri" panose="020F0502020204030204" pitchFamily="34" charset="0"/>
                <a:cs typeface="Arial" panose="020B0604020202020204" pitchFamily="34" charset="0"/>
              </a:rPr>
              <a:t> que elijaría si se encontrara en esa posición</a:t>
            </a:r>
            <a:endParaRPr lang="es-AR" dirty="0"/>
          </a:p>
        </p:txBody>
      </p:sp>
      <p:pic>
        <p:nvPicPr>
          <p:cNvPr id="23" name="image46.png">
            <a:extLst>
              <a:ext uri="{FF2B5EF4-FFF2-40B4-BE49-F238E27FC236}">
                <a16:creationId xmlns:a16="http://schemas.microsoft.com/office/drawing/2014/main" id="{8E1E826B-177A-49C7-825E-7F096E61D357}"/>
              </a:ext>
            </a:extLst>
          </p:cNvPr>
          <p:cNvPicPr/>
          <p:nvPr/>
        </p:nvPicPr>
        <p:blipFill rotWithShape="1">
          <a:blip r:embed="rId3"/>
          <a:srcRect b="12451"/>
          <a:stretch/>
        </p:blipFill>
        <p:spPr bwMode="auto">
          <a:xfrm>
            <a:off x="1877786" y="2576911"/>
            <a:ext cx="7468335" cy="3811129"/>
          </a:xfrm>
          <a:prstGeom prst="rect">
            <a:avLst/>
          </a:prstGeom>
          <a:ln>
            <a:noFill/>
          </a:ln>
          <a:extLst>
            <a:ext uri="{53640926-AAD7-44D8-BBD7-CCE9431645EC}">
              <a14:shadowObscured xmlns:a14="http://schemas.microsoft.com/office/drawing/2010/main"/>
            </a:ext>
          </a:extLst>
        </p:spPr>
      </p:pic>
      <p:sp>
        <p:nvSpPr>
          <p:cNvPr id="24" name="CuadroTexto 23">
            <a:extLst>
              <a:ext uri="{FF2B5EF4-FFF2-40B4-BE49-F238E27FC236}">
                <a16:creationId xmlns:a16="http://schemas.microsoft.com/office/drawing/2014/main" id="{0A0372E1-D091-48F7-AF55-F2A6393605FC}"/>
              </a:ext>
            </a:extLst>
          </p:cNvPr>
          <p:cNvSpPr txBox="1"/>
          <p:nvPr/>
        </p:nvSpPr>
        <p:spPr>
          <a:xfrm>
            <a:off x="9632977" y="3615218"/>
            <a:ext cx="2263367" cy="1815882"/>
          </a:xfrm>
          <a:prstGeom prst="rect">
            <a:avLst/>
          </a:prstGeom>
          <a:solidFill>
            <a:schemeClr val="bg1">
              <a:lumMod val="95000"/>
            </a:schemeClr>
          </a:solidFill>
          <a:ln>
            <a:solidFill>
              <a:schemeClr val="tx1"/>
            </a:solidFill>
          </a:ln>
        </p:spPr>
        <p:txBody>
          <a:bodyPr wrap="square" rtlCol="0">
            <a:spAutoFit/>
          </a:bodyPr>
          <a:lstStyle/>
          <a:p>
            <a:r>
              <a:rPr lang="es-ES" sz="1400" dirty="0"/>
              <a:t>Visualización de lo que veían las personas. </a:t>
            </a:r>
          </a:p>
          <a:p>
            <a:r>
              <a:rPr lang="es-ES" sz="1400" dirty="0"/>
              <a:t> -Esto se repetía 10 o 15 veces con diferentes valores de tiempo y costo.</a:t>
            </a:r>
          </a:p>
          <a:p>
            <a:r>
              <a:rPr lang="es-ES" sz="1400" dirty="0"/>
              <a:t>- En cada uno de los escenarios, debían escoger que medio escogerían</a:t>
            </a:r>
            <a:endParaRPr lang="es-AR" sz="1400" dirty="0"/>
          </a:p>
        </p:txBody>
      </p:sp>
      <p:sp>
        <p:nvSpPr>
          <p:cNvPr id="13" name="Rectángulo 12">
            <a:extLst>
              <a:ext uri="{FF2B5EF4-FFF2-40B4-BE49-F238E27FC236}">
                <a16:creationId xmlns:a16="http://schemas.microsoft.com/office/drawing/2014/main" id="{D837CDB3-CA96-47A9-AA7A-B5AA5996B5D0}"/>
              </a:ext>
            </a:extLst>
          </p:cNvPr>
          <p:cNvSpPr/>
          <p:nvPr/>
        </p:nvSpPr>
        <p:spPr>
          <a:xfrm>
            <a:off x="830491" y="134912"/>
            <a:ext cx="1622423" cy="47968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600"/>
          </a:p>
        </p:txBody>
      </p:sp>
      <p:sp>
        <p:nvSpPr>
          <p:cNvPr id="14" name="Título 1">
            <a:extLst>
              <a:ext uri="{FF2B5EF4-FFF2-40B4-BE49-F238E27FC236}">
                <a16:creationId xmlns:a16="http://schemas.microsoft.com/office/drawing/2014/main" id="{571F4E94-5A6A-4FA1-BBF7-2A356AEFE1C1}"/>
              </a:ext>
            </a:extLst>
          </p:cNvPr>
          <p:cNvSpPr txBox="1">
            <a:spLocks/>
          </p:cNvSpPr>
          <p:nvPr/>
        </p:nvSpPr>
        <p:spPr>
          <a:xfrm>
            <a:off x="830491" y="99343"/>
            <a:ext cx="1912709" cy="55082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AR" sz="1800" b="1">
                <a:solidFill>
                  <a:schemeClr val="bg1"/>
                </a:solidFill>
              </a:rPr>
              <a:t>Metodología</a:t>
            </a:r>
            <a:endParaRPr lang="es-AR" sz="1800" b="1" dirty="0">
              <a:solidFill>
                <a:schemeClr val="bg1"/>
              </a:solidFill>
            </a:endParaRPr>
          </a:p>
        </p:txBody>
      </p:sp>
      <p:pic>
        <p:nvPicPr>
          <p:cNvPr id="16" name="Picture 8" descr="dos">
            <a:extLst>
              <a:ext uri="{FF2B5EF4-FFF2-40B4-BE49-F238E27FC236}">
                <a16:creationId xmlns:a16="http://schemas.microsoft.com/office/drawing/2014/main" id="{13F3520F-42E6-43A3-A323-10E12CEEF6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140" y="134911"/>
            <a:ext cx="479685" cy="4796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50479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ángulo 19">
            <a:extLst>
              <a:ext uri="{FF2B5EF4-FFF2-40B4-BE49-F238E27FC236}">
                <a16:creationId xmlns:a16="http://schemas.microsoft.com/office/drawing/2014/main" id="{BFEAC443-3A0B-4F9B-BCA1-E023476802E1}"/>
              </a:ext>
            </a:extLst>
          </p:cNvPr>
          <p:cNvSpPr/>
          <p:nvPr/>
        </p:nvSpPr>
        <p:spPr>
          <a:xfrm>
            <a:off x="-133939" y="6659502"/>
            <a:ext cx="12456827" cy="213066"/>
          </a:xfrm>
          <a:prstGeom prst="rect">
            <a:avLst/>
          </a:prstGeom>
          <a:solidFill>
            <a:schemeClr val="accent5"/>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 name="CuadroTexto 5">
            <a:extLst>
              <a:ext uri="{FF2B5EF4-FFF2-40B4-BE49-F238E27FC236}">
                <a16:creationId xmlns:a16="http://schemas.microsoft.com/office/drawing/2014/main" id="{F2E9B822-CD7B-4122-B0CA-0BC00E3430E3}"/>
              </a:ext>
            </a:extLst>
          </p:cNvPr>
          <p:cNvSpPr txBox="1"/>
          <p:nvPr/>
        </p:nvSpPr>
        <p:spPr>
          <a:xfrm>
            <a:off x="313714" y="1046332"/>
            <a:ext cx="6494492" cy="400110"/>
          </a:xfrm>
          <a:prstGeom prst="rect">
            <a:avLst/>
          </a:prstGeom>
          <a:noFill/>
        </p:spPr>
        <p:txBody>
          <a:bodyPr wrap="square" rtlCol="0">
            <a:spAutoFit/>
          </a:bodyPr>
          <a:lstStyle/>
          <a:p>
            <a:r>
              <a:rPr lang="es-ES" sz="2000" b="1" dirty="0"/>
              <a:t>Experimento de Selección: </a:t>
            </a:r>
            <a:r>
              <a:rPr lang="es-ES" sz="2000" b="1" dirty="0">
                <a:solidFill>
                  <a:schemeClr val="accent1"/>
                </a:solidFill>
              </a:rPr>
              <a:t>Tiempos </a:t>
            </a:r>
            <a:r>
              <a:rPr lang="es-ES" sz="2000" b="1" dirty="0"/>
              <a:t>y </a:t>
            </a:r>
            <a:r>
              <a:rPr lang="es-ES" sz="2000" b="1" dirty="0">
                <a:solidFill>
                  <a:schemeClr val="accent1"/>
                </a:solidFill>
              </a:rPr>
              <a:t>Costos </a:t>
            </a:r>
            <a:r>
              <a:rPr lang="es-ES" sz="2000" b="1" dirty="0"/>
              <a:t>de cada medio</a:t>
            </a:r>
            <a:endParaRPr lang="es-AR" sz="2000" b="1" dirty="0"/>
          </a:p>
        </p:txBody>
      </p:sp>
      <p:sp>
        <p:nvSpPr>
          <p:cNvPr id="9" name="CuadroTexto 8">
            <a:extLst>
              <a:ext uri="{FF2B5EF4-FFF2-40B4-BE49-F238E27FC236}">
                <a16:creationId xmlns:a16="http://schemas.microsoft.com/office/drawing/2014/main" id="{E1B501B6-B508-4AA6-A551-33DA8046A1FE}"/>
              </a:ext>
            </a:extLst>
          </p:cNvPr>
          <p:cNvSpPr txBox="1"/>
          <p:nvPr/>
        </p:nvSpPr>
        <p:spPr>
          <a:xfrm>
            <a:off x="313714" y="1686806"/>
            <a:ext cx="11244404" cy="646331"/>
          </a:xfrm>
          <a:prstGeom prst="rect">
            <a:avLst/>
          </a:prstGeom>
          <a:noFill/>
        </p:spPr>
        <p:txBody>
          <a:bodyPr wrap="square" rtlCol="0">
            <a:spAutoFit/>
          </a:bodyPr>
          <a:lstStyle/>
          <a:p>
            <a:r>
              <a:rPr lang="es-ES" dirty="0"/>
              <a:t>Los valores del tiempo y costo de cada alternativa que se mostraban pivoteaban alrededor </a:t>
            </a:r>
            <a:r>
              <a:rPr lang="es-ES" b="1" dirty="0"/>
              <a:t>de los valores del viaje mas frecuente del individuo</a:t>
            </a:r>
            <a:endParaRPr lang="es-AR" b="1" dirty="0"/>
          </a:p>
        </p:txBody>
      </p:sp>
      <p:sp>
        <p:nvSpPr>
          <p:cNvPr id="32" name="CuadroTexto 31">
            <a:extLst>
              <a:ext uri="{FF2B5EF4-FFF2-40B4-BE49-F238E27FC236}">
                <a16:creationId xmlns:a16="http://schemas.microsoft.com/office/drawing/2014/main" id="{F1CED43A-7694-415C-A719-46F0007B9006}"/>
              </a:ext>
            </a:extLst>
          </p:cNvPr>
          <p:cNvSpPr txBox="1"/>
          <p:nvPr/>
        </p:nvSpPr>
        <p:spPr>
          <a:xfrm>
            <a:off x="1330860" y="2348763"/>
            <a:ext cx="10372114" cy="646331"/>
          </a:xfrm>
          <a:prstGeom prst="rect">
            <a:avLst/>
          </a:prstGeom>
          <a:noFill/>
        </p:spPr>
        <p:txBody>
          <a:bodyPr wrap="square" rtlCol="0">
            <a:spAutoFit/>
          </a:bodyPr>
          <a:lstStyle/>
          <a:p>
            <a:r>
              <a:rPr lang="es-ES" dirty="0"/>
              <a:t>Cada persona tenia un valor de tiempo y de costo del viaje mas frecuente, para cada una de las 4 alternativas. A estos 8 valores se los llama </a:t>
            </a:r>
            <a:r>
              <a:rPr lang="es-ES" b="1" dirty="0"/>
              <a:t>Valores Base</a:t>
            </a:r>
            <a:endParaRPr lang="es-AR" b="1" dirty="0"/>
          </a:p>
        </p:txBody>
      </p:sp>
      <p:cxnSp>
        <p:nvCxnSpPr>
          <p:cNvPr id="38" name="Conector: angular 37">
            <a:extLst>
              <a:ext uri="{FF2B5EF4-FFF2-40B4-BE49-F238E27FC236}">
                <a16:creationId xmlns:a16="http://schemas.microsoft.com/office/drawing/2014/main" id="{63129D61-9569-4B99-BC0B-3C6AE9C8DCED}"/>
              </a:ext>
            </a:extLst>
          </p:cNvPr>
          <p:cNvCxnSpPr>
            <a:cxnSpLocks/>
          </p:cNvCxnSpPr>
          <p:nvPr/>
        </p:nvCxnSpPr>
        <p:spPr>
          <a:xfrm>
            <a:off x="631454" y="2323776"/>
            <a:ext cx="605578" cy="338792"/>
          </a:xfrm>
          <a:prstGeom prst="bentConnector3">
            <a:avLst>
              <a:gd name="adj1" fmla="val 664"/>
            </a:avLst>
          </a:prstGeom>
          <a:ln>
            <a:tailEnd type="triangle"/>
          </a:ln>
        </p:spPr>
        <p:style>
          <a:lnRef idx="1">
            <a:schemeClr val="dk1"/>
          </a:lnRef>
          <a:fillRef idx="0">
            <a:schemeClr val="dk1"/>
          </a:fillRef>
          <a:effectRef idx="0">
            <a:schemeClr val="dk1"/>
          </a:effectRef>
          <a:fontRef idx="minor">
            <a:schemeClr val="tx1"/>
          </a:fontRef>
        </p:style>
      </p:cxnSp>
      <p:sp>
        <p:nvSpPr>
          <p:cNvPr id="11" name="Rectángulo 10">
            <a:extLst>
              <a:ext uri="{FF2B5EF4-FFF2-40B4-BE49-F238E27FC236}">
                <a16:creationId xmlns:a16="http://schemas.microsoft.com/office/drawing/2014/main" id="{37E6D538-55A1-4F56-B41A-EB97F9EDEB03}"/>
              </a:ext>
            </a:extLst>
          </p:cNvPr>
          <p:cNvSpPr/>
          <p:nvPr/>
        </p:nvSpPr>
        <p:spPr>
          <a:xfrm>
            <a:off x="830491" y="134912"/>
            <a:ext cx="1622423" cy="47968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600"/>
          </a:p>
        </p:txBody>
      </p:sp>
      <p:sp>
        <p:nvSpPr>
          <p:cNvPr id="12" name="Título 1">
            <a:extLst>
              <a:ext uri="{FF2B5EF4-FFF2-40B4-BE49-F238E27FC236}">
                <a16:creationId xmlns:a16="http://schemas.microsoft.com/office/drawing/2014/main" id="{229B0106-52EE-4A32-91D8-98355DB51EC7}"/>
              </a:ext>
            </a:extLst>
          </p:cNvPr>
          <p:cNvSpPr>
            <a:spLocks noGrp="1"/>
          </p:cNvSpPr>
          <p:nvPr>
            <p:ph type="title"/>
          </p:nvPr>
        </p:nvSpPr>
        <p:spPr>
          <a:xfrm>
            <a:off x="830491" y="99343"/>
            <a:ext cx="1912709" cy="550820"/>
          </a:xfrm>
        </p:spPr>
        <p:txBody>
          <a:bodyPr>
            <a:noAutofit/>
          </a:bodyPr>
          <a:lstStyle/>
          <a:p>
            <a:r>
              <a:rPr lang="es-AR" sz="1800" b="1" dirty="0">
                <a:solidFill>
                  <a:schemeClr val="bg1"/>
                </a:solidFill>
              </a:rPr>
              <a:t>Metodología</a:t>
            </a:r>
          </a:p>
        </p:txBody>
      </p:sp>
      <p:pic>
        <p:nvPicPr>
          <p:cNvPr id="13" name="Picture 8" descr="dos">
            <a:extLst>
              <a:ext uri="{FF2B5EF4-FFF2-40B4-BE49-F238E27FC236}">
                <a16:creationId xmlns:a16="http://schemas.microsoft.com/office/drawing/2014/main" id="{495087E2-D319-4230-92CA-4BF5123D91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140" y="134911"/>
            <a:ext cx="479685" cy="4796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30148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ángulo 19">
            <a:extLst>
              <a:ext uri="{FF2B5EF4-FFF2-40B4-BE49-F238E27FC236}">
                <a16:creationId xmlns:a16="http://schemas.microsoft.com/office/drawing/2014/main" id="{BFEAC443-3A0B-4F9B-BCA1-E023476802E1}"/>
              </a:ext>
            </a:extLst>
          </p:cNvPr>
          <p:cNvSpPr/>
          <p:nvPr/>
        </p:nvSpPr>
        <p:spPr>
          <a:xfrm>
            <a:off x="-133939" y="6659502"/>
            <a:ext cx="12456827" cy="213066"/>
          </a:xfrm>
          <a:prstGeom prst="rect">
            <a:avLst/>
          </a:prstGeom>
          <a:solidFill>
            <a:schemeClr val="accent5"/>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 name="CuadroTexto 5">
            <a:extLst>
              <a:ext uri="{FF2B5EF4-FFF2-40B4-BE49-F238E27FC236}">
                <a16:creationId xmlns:a16="http://schemas.microsoft.com/office/drawing/2014/main" id="{F2E9B822-CD7B-4122-B0CA-0BC00E3430E3}"/>
              </a:ext>
            </a:extLst>
          </p:cNvPr>
          <p:cNvSpPr txBox="1"/>
          <p:nvPr/>
        </p:nvSpPr>
        <p:spPr>
          <a:xfrm>
            <a:off x="313714" y="1046332"/>
            <a:ext cx="6494492" cy="400110"/>
          </a:xfrm>
          <a:prstGeom prst="rect">
            <a:avLst/>
          </a:prstGeom>
          <a:noFill/>
        </p:spPr>
        <p:txBody>
          <a:bodyPr wrap="square" rtlCol="0">
            <a:spAutoFit/>
          </a:bodyPr>
          <a:lstStyle/>
          <a:p>
            <a:r>
              <a:rPr lang="es-ES" sz="2000" b="1" dirty="0"/>
              <a:t>Experimento de Selección: </a:t>
            </a:r>
            <a:r>
              <a:rPr lang="es-ES" sz="2000" b="1" dirty="0">
                <a:solidFill>
                  <a:schemeClr val="accent1"/>
                </a:solidFill>
              </a:rPr>
              <a:t>Tiempos </a:t>
            </a:r>
            <a:r>
              <a:rPr lang="es-ES" sz="2000" b="1" dirty="0"/>
              <a:t>y </a:t>
            </a:r>
            <a:r>
              <a:rPr lang="es-ES" sz="2000" b="1" dirty="0">
                <a:solidFill>
                  <a:schemeClr val="accent1"/>
                </a:solidFill>
              </a:rPr>
              <a:t>Costos </a:t>
            </a:r>
            <a:r>
              <a:rPr lang="es-ES" sz="2000" b="1" dirty="0"/>
              <a:t>de cada medio</a:t>
            </a:r>
            <a:endParaRPr lang="es-AR" sz="2000" b="1" dirty="0"/>
          </a:p>
        </p:txBody>
      </p:sp>
      <p:sp>
        <p:nvSpPr>
          <p:cNvPr id="9" name="CuadroTexto 8">
            <a:extLst>
              <a:ext uri="{FF2B5EF4-FFF2-40B4-BE49-F238E27FC236}">
                <a16:creationId xmlns:a16="http://schemas.microsoft.com/office/drawing/2014/main" id="{E1B501B6-B508-4AA6-A551-33DA8046A1FE}"/>
              </a:ext>
            </a:extLst>
          </p:cNvPr>
          <p:cNvSpPr txBox="1"/>
          <p:nvPr/>
        </p:nvSpPr>
        <p:spPr>
          <a:xfrm>
            <a:off x="313714" y="1686806"/>
            <a:ext cx="11244404" cy="646331"/>
          </a:xfrm>
          <a:prstGeom prst="rect">
            <a:avLst/>
          </a:prstGeom>
          <a:noFill/>
        </p:spPr>
        <p:txBody>
          <a:bodyPr wrap="square" rtlCol="0">
            <a:spAutoFit/>
          </a:bodyPr>
          <a:lstStyle/>
          <a:p>
            <a:r>
              <a:rPr lang="es-ES" dirty="0"/>
              <a:t>Los valores del tiempo y costo de cada alternativa que se mostraban pivoteaban alrededor </a:t>
            </a:r>
            <a:r>
              <a:rPr lang="es-ES" b="1" dirty="0"/>
              <a:t>de los valores del viaje mas frecuente del individuo</a:t>
            </a:r>
            <a:endParaRPr lang="es-AR" b="1" dirty="0"/>
          </a:p>
        </p:txBody>
      </p:sp>
      <p:sp>
        <p:nvSpPr>
          <p:cNvPr id="32" name="CuadroTexto 31">
            <a:extLst>
              <a:ext uri="{FF2B5EF4-FFF2-40B4-BE49-F238E27FC236}">
                <a16:creationId xmlns:a16="http://schemas.microsoft.com/office/drawing/2014/main" id="{F1CED43A-7694-415C-A719-46F0007B9006}"/>
              </a:ext>
            </a:extLst>
          </p:cNvPr>
          <p:cNvSpPr txBox="1"/>
          <p:nvPr/>
        </p:nvSpPr>
        <p:spPr>
          <a:xfrm>
            <a:off x="1330860" y="2348763"/>
            <a:ext cx="10372114" cy="646331"/>
          </a:xfrm>
          <a:prstGeom prst="rect">
            <a:avLst/>
          </a:prstGeom>
          <a:noFill/>
        </p:spPr>
        <p:txBody>
          <a:bodyPr wrap="square" rtlCol="0">
            <a:spAutoFit/>
          </a:bodyPr>
          <a:lstStyle/>
          <a:p>
            <a:r>
              <a:rPr lang="es-ES" dirty="0"/>
              <a:t>Cada persona tenia un valor de tiempo y de costo del viaje mas frecuente, para cada una de las 4 alternativas. A estos 8 valores se los llama </a:t>
            </a:r>
            <a:r>
              <a:rPr lang="es-ES" b="1" dirty="0"/>
              <a:t>Valores Base</a:t>
            </a:r>
            <a:endParaRPr lang="es-AR" b="1" dirty="0"/>
          </a:p>
        </p:txBody>
      </p:sp>
      <p:sp>
        <p:nvSpPr>
          <p:cNvPr id="35" name="Elipse 34">
            <a:extLst>
              <a:ext uri="{FF2B5EF4-FFF2-40B4-BE49-F238E27FC236}">
                <a16:creationId xmlns:a16="http://schemas.microsoft.com/office/drawing/2014/main" id="{A5FE8AC2-A153-466D-B5A7-6494F1047E90}"/>
              </a:ext>
            </a:extLst>
          </p:cNvPr>
          <p:cNvSpPr/>
          <p:nvPr/>
        </p:nvSpPr>
        <p:spPr>
          <a:xfrm>
            <a:off x="4390929" y="3635482"/>
            <a:ext cx="996365" cy="665471"/>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38" name="Conector: angular 37">
            <a:extLst>
              <a:ext uri="{FF2B5EF4-FFF2-40B4-BE49-F238E27FC236}">
                <a16:creationId xmlns:a16="http://schemas.microsoft.com/office/drawing/2014/main" id="{63129D61-9569-4B99-BC0B-3C6AE9C8DCED}"/>
              </a:ext>
            </a:extLst>
          </p:cNvPr>
          <p:cNvCxnSpPr>
            <a:cxnSpLocks/>
          </p:cNvCxnSpPr>
          <p:nvPr/>
        </p:nvCxnSpPr>
        <p:spPr>
          <a:xfrm>
            <a:off x="631454" y="2323776"/>
            <a:ext cx="605578" cy="338792"/>
          </a:xfrm>
          <a:prstGeom prst="bentConnector3">
            <a:avLst>
              <a:gd name="adj1" fmla="val 664"/>
            </a:avLst>
          </a:prstGeom>
          <a:ln>
            <a:tailEnd type="triangle"/>
          </a:ln>
        </p:spPr>
        <p:style>
          <a:lnRef idx="1">
            <a:schemeClr val="dk1"/>
          </a:lnRef>
          <a:fillRef idx="0">
            <a:schemeClr val="dk1"/>
          </a:fillRef>
          <a:effectRef idx="0">
            <a:schemeClr val="dk1"/>
          </a:effectRef>
          <a:fontRef idx="minor">
            <a:schemeClr val="tx1"/>
          </a:fontRef>
        </p:style>
      </p:cxnSp>
      <p:sp>
        <p:nvSpPr>
          <p:cNvPr id="41" name="CuadroTexto 40">
            <a:extLst>
              <a:ext uri="{FF2B5EF4-FFF2-40B4-BE49-F238E27FC236}">
                <a16:creationId xmlns:a16="http://schemas.microsoft.com/office/drawing/2014/main" id="{E4C8FEFB-328B-423E-87F8-825909D9409F}"/>
              </a:ext>
            </a:extLst>
          </p:cNvPr>
          <p:cNvSpPr txBox="1"/>
          <p:nvPr/>
        </p:nvSpPr>
        <p:spPr>
          <a:xfrm>
            <a:off x="4390927" y="3682864"/>
            <a:ext cx="996367" cy="430887"/>
          </a:xfrm>
          <a:prstGeom prst="rect">
            <a:avLst/>
          </a:prstGeom>
          <a:noFill/>
        </p:spPr>
        <p:txBody>
          <a:bodyPr wrap="square" rtlCol="0">
            <a:spAutoFit/>
          </a:bodyPr>
          <a:lstStyle/>
          <a:p>
            <a:pPr algn="ctr"/>
            <a:r>
              <a:rPr lang="es-ES" sz="1100" b="1" dirty="0"/>
              <a:t>Costo base del auto</a:t>
            </a:r>
            <a:endParaRPr lang="es-AR" sz="1100" b="1" dirty="0"/>
          </a:p>
        </p:txBody>
      </p:sp>
      <p:sp>
        <p:nvSpPr>
          <p:cNvPr id="42" name="Elipse 41">
            <a:extLst>
              <a:ext uri="{FF2B5EF4-FFF2-40B4-BE49-F238E27FC236}">
                <a16:creationId xmlns:a16="http://schemas.microsoft.com/office/drawing/2014/main" id="{61E177CD-1C16-4F49-BC9E-3D097AA2DD89}"/>
              </a:ext>
            </a:extLst>
          </p:cNvPr>
          <p:cNvSpPr/>
          <p:nvPr/>
        </p:nvSpPr>
        <p:spPr>
          <a:xfrm>
            <a:off x="7757290" y="3347723"/>
            <a:ext cx="996365" cy="665471"/>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3" name="CuadroTexto 42">
            <a:extLst>
              <a:ext uri="{FF2B5EF4-FFF2-40B4-BE49-F238E27FC236}">
                <a16:creationId xmlns:a16="http://schemas.microsoft.com/office/drawing/2014/main" id="{86245D87-CCB3-4599-9F5F-69C83F6FC86B}"/>
              </a:ext>
            </a:extLst>
          </p:cNvPr>
          <p:cNvSpPr txBox="1"/>
          <p:nvPr/>
        </p:nvSpPr>
        <p:spPr>
          <a:xfrm>
            <a:off x="7757288" y="3395105"/>
            <a:ext cx="996367" cy="430887"/>
          </a:xfrm>
          <a:prstGeom prst="rect">
            <a:avLst/>
          </a:prstGeom>
          <a:noFill/>
        </p:spPr>
        <p:txBody>
          <a:bodyPr wrap="square" rtlCol="0">
            <a:spAutoFit/>
          </a:bodyPr>
          <a:lstStyle/>
          <a:p>
            <a:pPr algn="ctr"/>
            <a:r>
              <a:rPr lang="es-ES" sz="1100" b="1" dirty="0"/>
              <a:t>Tiempo base del auto</a:t>
            </a:r>
            <a:endParaRPr lang="es-AR" sz="1100" b="1" dirty="0"/>
          </a:p>
        </p:txBody>
      </p:sp>
      <p:sp>
        <p:nvSpPr>
          <p:cNvPr id="49" name="Elipse 48">
            <a:extLst>
              <a:ext uri="{FF2B5EF4-FFF2-40B4-BE49-F238E27FC236}">
                <a16:creationId xmlns:a16="http://schemas.microsoft.com/office/drawing/2014/main" id="{A54EBCBE-6AE9-48FC-A115-438C7895F740}"/>
              </a:ext>
            </a:extLst>
          </p:cNvPr>
          <p:cNvSpPr/>
          <p:nvPr/>
        </p:nvSpPr>
        <p:spPr>
          <a:xfrm>
            <a:off x="3876309" y="3544291"/>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AR"/>
          </a:p>
        </p:txBody>
      </p:sp>
      <p:sp>
        <p:nvSpPr>
          <p:cNvPr id="50" name="CuadroTexto 49">
            <a:extLst>
              <a:ext uri="{FF2B5EF4-FFF2-40B4-BE49-F238E27FC236}">
                <a16:creationId xmlns:a16="http://schemas.microsoft.com/office/drawing/2014/main" id="{29261D98-55C8-444A-9D82-11E1D5011B19}"/>
              </a:ext>
            </a:extLst>
          </p:cNvPr>
          <p:cNvSpPr txBox="1"/>
          <p:nvPr/>
        </p:nvSpPr>
        <p:spPr>
          <a:xfrm>
            <a:off x="3899168" y="3319187"/>
            <a:ext cx="535543" cy="415498"/>
          </a:xfrm>
          <a:prstGeom prst="rect">
            <a:avLst/>
          </a:prstGeom>
          <a:noFill/>
        </p:spPr>
        <p:txBody>
          <a:bodyPr wrap="square" rtlCol="0">
            <a:spAutoFit/>
          </a:bodyPr>
          <a:lstStyle/>
          <a:p>
            <a:r>
              <a:rPr lang="es-ES" sz="1050" dirty="0"/>
              <a:t>1° Costo</a:t>
            </a:r>
            <a:endParaRPr lang="es-AR" sz="1050" dirty="0"/>
          </a:p>
        </p:txBody>
      </p:sp>
      <p:sp>
        <p:nvSpPr>
          <p:cNvPr id="51" name="Elipse 50">
            <a:extLst>
              <a:ext uri="{FF2B5EF4-FFF2-40B4-BE49-F238E27FC236}">
                <a16:creationId xmlns:a16="http://schemas.microsoft.com/office/drawing/2014/main" id="{385F071B-172F-4F63-9DE9-96E6DA04BD4E}"/>
              </a:ext>
            </a:extLst>
          </p:cNvPr>
          <p:cNvSpPr/>
          <p:nvPr/>
        </p:nvSpPr>
        <p:spPr>
          <a:xfrm>
            <a:off x="4074301" y="4355040"/>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AR"/>
          </a:p>
        </p:txBody>
      </p:sp>
      <p:sp>
        <p:nvSpPr>
          <p:cNvPr id="52" name="CuadroTexto 51">
            <a:extLst>
              <a:ext uri="{FF2B5EF4-FFF2-40B4-BE49-F238E27FC236}">
                <a16:creationId xmlns:a16="http://schemas.microsoft.com/office/drawing/2014/main" id="{58BE17CF-FAE7-4B84-86DF-ED0BD4616781}"/>
              </a:ext>
            </a:extLst>
          </p:cNvPr>
          <p:cNvSpPr txBox="1"/>
          <p:nvPr/>
        </p:nvSpPr>
        <p:spPr>
          <a:xfrm>
            <a:off x="4097160" y="4129936"/>
            <a:ext cx="535543" cy="415498"/>
          </a:xfrm>
          <a:prstGeom prst="rect">
            <a:avLst/>
          </a:prstGeom>
          <a:noFill/>
        </p:spPr>
        <p:txBody>
          <a:bodyPr wrap="square" rtlCol="0">
            <a:spAutoFit/>
          </a:bodyPr>
          <a:lstStyle/>
          <a:p>
            <a:r>
              <a:rPr lang="es-ES" sz="1050" dirty="0"/>
              <a:t>2° Costo</a:t>
            </a:r>
            <a:endParaRPr lang="es-AR" sz="1050" dirty="0"/>
          </a:p>
        </p:txBody>
      </p:sp>
      <p:sp>
        <p:nvSpPr>
          <p:cNvPr id="53" name="Elipse 52">
            <a:extLst>
              <a:ext uri="{FF2B5EF4-FFF2-40B4-BE49-F238E27FC236}">
                <a16:creationId xmlns:a16="http://schemas.microsoft.com/office/drawing/2014/main" id="{62462222-B370-46FC-B215-4F7A0A8CE15B}"/>
              </a:ext>
            </a:extLst>
          </p:cNvPr>
          <p:cNvSpPr/>
          <p:nvPr/>
        </p:nvSpPr>
        <p:spPr>
          <a:xfrm>
            <a:off x="5231636" y="3402214"/>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AR"/>
          </a:p>
        </p:txBody>
      </p:sp>
      <p:sp>
        <p:nvSpPr>
          <p:cNvPr id="54" name="CuadroTexto 53">
            <a:extLst>
              <a:ext uri="{FF2B5EF4-FFF2-40B4-BE49-F238E27FC236}">
                <a16:creationId xmlns:a16="http://schemas.microsoft.com/office/drawing/2014/main" id="{1F224D01-567F-4B95-B86B-4AC555DF377E}"/>
              </a:ext>
            </a:extLst>
          </p:cNvPr>
          <p:cNvSpPr txBox="1"/>
          <p:nvPr/>
        </p:nvSpPr>
        <p:spPr>
          <a:xfrm>
            <a:off x="5245793" y="3277670"/>
            <a:ext cx="535543" cy="415498"/>
          </a:xfrm>
          <a:prstGeom prst="rect">
            <a:avLst/>
          </a:prstGeom>
          <a:noFill/>
        </p:spPr>
        <p:txBody>
          <a:bodyPr wrap="square" rtlCol="0">
            <a:spAutoFit/>
          </a:bodyPr>
          <a:lstStyle/>
          <a:p>
            <a:r>
              <a:rPr lang="es-ES" sz="1050" dirty="0"/>
              <a:t>3° Costo</a:t>
            </a:r>
            <a:endParaRPr lang="es-AR" sz="1050" dirty="0"/>
          </a:p>
        </p:txBody>
      </p:sp>
      <p:sp>
        <p:nvSpPr>
          <p:cNvPr id="55" name="Elipse 54">
            <a:extLst>
              <a:ext uri="{FF2B5EF4-FFF2-40B4-BE49-F238E27FC236}">
                <a16:creationId xmlns:a16="http://schemas.microsoft.com/office/drawing/2014/main" id="{6E584F6F-F6E7-4FBE-A697-D8142736F2BC}"/>
              </a:ext>
            </a:extLst>
          </p:cNvPr>
          <p:cNvSpPr/>
          <p:nvPr/>
        </p:nvSpPr>
        <p:spPr>
          <a:xfrm>
            <a:off x="8899300" y="3434254"/>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AR"/>
          </a:p>
        </p:txBody>
      </p:sp>
      <p:sp>
        <p:nvSpPr>
          <p:cNvPr id="56" name="CuadroTexto 55">
            <a:extLst>
              <a:ext uri="{FF2B5EF4-FFF2-40B4-BE49-F238E27FC236}">
                <a16:creationId xmlns:a16="http://schemas.microsoft.com/office/drawing/2014/main" id="{666D1B9A-BF50-4540-91E6-D0E3D5D108BC}"/>
              </a:ext>
            </a:extLst>
          </p:cNvPr>
          <p:cNvSpPr txBox="1"/>
          <p:nvPr/>
        </p:nvSpPr>
        <p:spPr>
          <a:xfrm>
            <a:off x="8922159" y="3209150"/>
            <a:ext cx="638765" cy="415498"/>
          </a:xfrm>
          <a:prstGeom prst="rect">
            <a:avLst/>
          </a:prstGeom>
          <a:noFill/>
        </p:spPr>
        <p:txBody>
          <a:bodyPr wrap="square" rtlCol="0">
            <a:spAutoFit/>
          </a:bodyPr>
          <a:lstStyle/>
          <a:p>
            <a:r>
              <a:rPr lang="es-ES" sz="1050" dirty="0"/>
              <a:t>1° Tiempo</a:t>
            </a:r>
            <a:endParaRPr lang="es-AR" sz="1050" dirty="0"/>
          </a:p>
        </p:txBody>
      </p:sp>
      <p:sp>
        <p:nvSpPr>
          <p:cNvPr id="59" name="Elipse 58">
            <a:extLst>
              <a:ext uri="{FF2B5EF4-FFF2-40B4-BE49-F238E27FC236}">
                <a16:creationId xmlns:a16="http://schemas.microsoft.com/office/drawing/2014/main" id="{20892EE9-9E0C-4597-AD4D-1B2925F288F1}"/>
              </a:ext>
            </a:extLst>
          </p:cNvPr>
          <p:cNvSpPr/>
          <p:nvPr/>
        </p:nvSpPr>
        <p:spPr>
          <a:xfrm>
            <a:off x="7221748" y="3870182"/>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AR"/>
          </a:p>
        </p:txBody>
      </p:sp>
      <p:sp>
        <p:nvSpPr>
          <p:cNvPr id="60" name="CuadroTexto 59">
            <a:extLst>
              <a:ext uri="{FF2B5EF4-FFF2-40B4-BE49-F238E27FC236}">
                <a16:creationId xmlns:a16="http://schemas.microsoft.com/office/drawing/2014/main" id="{8E92DE64-A09A-4553-A584-780BD3146114}"/>
              </a:ext>
            </a:extLst>
          </p:cNvPr>
          <p:cNvSpPr txBox="1"/>
          <p:nvPr/>
        </p:nvSpPr>
        <p:spPr>
          <a:xfrm>
            <a:off x="7244607" y="3645078"/>
            <a:ext cx="638765" cy="415498"/>
          </a:xfrm>
          <a:prstGeom prst="rect">
            <a:avLst/>
          </a:prstGeom>
          <a:noFill/>
        </p:spPr>
        <p:txBody>
          <a:bodyPr wrap="square" rtlCol="0">
            <a:spAutoFit/>
          </a:bodyPr>
          <a:lstStyle/>
          <a:p>
            <a:r>
              <a:rPr lang="es-ES" sz="1050" dirty="0"/>
              <a:t>2° Tiempo</a:t>
            </a:r>
            <a:endParaRPr lang="es-AR" sz="1050" dirty="0"/>
          </a:p>
        </p:txBody>
      </p:sp>
      <p:sp>
        <p:nvSpPr>
          <p:cNvPr id="61" name="Elipse 60">
            <a:extLst>
              <a:ext uri="{FF2B5EF4-FFF2-40B4-BE49-F238E27FC236}">
                <a16:creationId xmlns:a16="http://schemas.microsoft.com/office/drawing/2014/main" id="{5866B315-E8EC-4D28-8950-EAC78A274780}"/>
              </a:ext>
            </a:extLst>
          </p:cNvPr>
          <p:cNvSpPr/>
          <p:nvPr/>
        </p:nvSpPr>
        <p:spPr>
          <a:xfrm>
            <a:off x="8581854" y="4147841"/>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AR"/>
          </a:p>
        </p:txBody>
      </p:sp>
      <p:sp>
        <p:nvSpPr>
          <p:cNvPr id="62" name="CuadroTexto 61">
            <a:extLst>
              <a:ext uri="{FF2B5EF4-FFF2-40B4-BE49-F238E27FC236}">
                <a16:creationId xmlns:a16="http://schemas.microsoft.com/office/drawing/2014/main" id="{64127E49-A6AD-42E8-8A29-59DE52F4E53E}"/>
              </a:ext>
            </a:extLst>
          </p:cNvPr>
          <p:cNvSpPr txBox="1"/>
          <p:nvPr/>
        </p:nvSpPr>
        <p:spPr>
          <a:xfrm>
            <a:off x="8604713" y="3922737"/>
            <a:ext cx="638765" cy="415498"/>
          </a:xfrm>
          <a:prstGeom prst="rect">
            <a:avLst/>
          </a:prstGeom>
          <a:noFill/>
        </p:spPr>
        <p:txBody>
          <a:bodyPr wrap="square" rtlCol="0">
            <a:spAutoFit/>
          </a:bodyPr>
          <a:lstStyle/>
          <a:p>
            <a:r>
              <a:rPr lang="es-ES" sz="1050" dirty="0"/>
              <a:t>3° Tiempo</a:t>
            </a:r>
            <a:endParaRPr lang="es-AR" sz="1050" dirty="0"/>
          </a:p>
        </p:txBody>
      </p:sp>
      <p:sp>
        <p:nvSpPr>
          <p:cNvPr id="63" name="CuadroTexto 62">
            <a:extLst>
              <a:ext uri="{FF2B5EF4-FFF2-40B4-BE49-F238E27FC236}">
                <a16:creationId xmlns:a16="http://schemas.microsoft.com/office/drawing/2014/main" id="{2E332123-544B-44EE-930A-47C8F3464C03}"/>
              </a:ext>
            </a:extLst>
          </p:cNvPr>
          <p:cNvSpPr txBox="1"/>
          <p:nvPr/>
        </p:nvSpPr>
        <p:spPr>
          <a:xfrm>
            <a:off x="1096975" y="3674640"/>
            <a:ext cx="1827795" cy="338554"/>
          </a:xfrm>
          <a:prstGeom prst="rect">
            <a:avLst/>
          </a:prstGeom>
          <a:noFill/>
        </p:spPr>
        <p:txBody>
          <a:bodyPr wrap="square" rtlCol="0">
            <a:spAutoFit/>
          </a:bodyPr>
          <a:lstStyle/>
          <a:p>
            <a:r>
              <a:rPr lang="es-ES" sz="1600" dirty="0">
                <a:solidFill>
                  <a:schemeClr val="accent1"/>
                </a:solidFill>
              </a:rPr>
              <a:t>Ejemplo del Auto</a:t>
            </a:r>
            <a:endParaRPr lang="es-AR" sz="1600" dirty="0">
              <a:solidFill>
                <a:schemeClr val="accent1"/>
              </a:solidFill>
            </a:endParaRPr>
          </a:p>
        </p:txBody>
      </p:sp>
      <p:sp>
        <p:nvSpPr>
          <p:cNvPr id="28" name="Rectángulo 27">
            <a:extLst>
              <a:ext uri="{FF2B5EF4-FFF2-40B4-BE49-F238E27FC236}">
                <a16:creationId xmlns:a16="http://schemas.microsoft.com/office/drawing/2014/main" id="{0FA04633-FB7E-4F6B-BEAE-ECD9BA327CFC}"/>
              </a:ext>
            </a:extLst>
          </p:cNvPr>
          <p:cNvSpPr/>
          <p:nvPr/>
        </p:nvSpPr>
        <p:spPr>
          <a:xfrm>
            <a:off x="830491" y="134912"/>
            <a:ext cx="1622423" cy="47968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600"/>
          </a:p>
        </p:txBody>
      </p:sp>
      <p:sp>
        <p:nvSpPr>
          <p:cNvPr id="29" name="Título 1">
            <a:extLst>
              <a:ext uri="{FF2B5EF4-FFF2-40B4-BE49-F238E27FC236}">
                <a16:creationId xmlns:a16="http://schemas.microsoft.com/office/drawing/2014/main" id="{DFE2D590-969B-4A78-BB7E-DB82CB3F3421}"/>
              </a:ext>
            </a:extLst>
          </p:cNvPr>
          <p:cNvSpPr>
            <a:spLocks noGrp="1"/>
          </p:cNvSpPr>
          <p:nvPr>
            <p:ph type="title"/>
          </p:nvPr>
        </p:nvSpPr>
        <p:spPr>
          <a:xfrm>
            <a:off x="830491" y="99343"/>
            <a:ext cx="1912709" cy="550820"/>
          </a:xfrm>
        </p:spPr>
        <p:txBody>
          <a:bodyPr>
            <a:noAutofit/>
          </a:bodyPr>
          <a:lstStyle/>
          <a:p>
            <a:r>
              <a:rPr lang="es-AR" sz="1800" b="1" dirty="0">
                <a:solidFill>
                  <a:schemeClr val="bg1"/>
                </a:solidFill>
              </a:rPr>
              <a:t>Metodología</a:t>
            </a:r>
          </a:p>
        </p:txBody>
      </p:sp>
      <p:pic>
        <p:nvPicPr>
          <p:cNvPr id="30" name="Picture 8" descr="dos">
            <a:extLst>
              <a:ext uri="{FF2B5EF4-FFF2-40B4-BE49-F238E27FC236}">
                <a16:creationId xmlns:a16="http://schemas.microsoft.com/office/drawing/2014/main" id="{44308E13-5A44-4BC8-A1DD-1F005EF222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140" y="134911"/>
            <a:ext cx="479685" cy="4796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18050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ángulo 19">
            <a:extLst>
              <a:ext uri="{FF2B5EF4-FFF2-40B4-BE49-F238E27FC236}">
                <a16:creationId xmlns:a16="http://schemas.microsoft.com/office/drawing/2014/main" id="{BFEAC443-3A0B-4F9B-BCA1-E023476802E1}"/>
              </a:ext>
            </a:extLst>
          </p:cNvPr>
          <p:cNvSpPr/>
          <p:nvPr/>
        </p:nvSpPr>
        <p:spPr>
          <a:xfrm>
            <a:off x="-133939" y="6659502"/>
            <a:ext cx="12456827" cy="213066"/>
          </a:xfrm>
          <a:prstGeom prst="rect">
            <a:avLst/>
          </a:prstGeom>
          <a:solidFill>
            <a:schemeClr val="accent5"/>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 name="CuadroTexto 5">
            <a:extLst>
              <a:ext uri="{FF2B5EF4-FFF2-40B4-BE49-F238E27FC236}">
                <a16:creationId xmlns:a16="http://schemas.microsoft.com/office/drawing/2014/main" id="{F2E9B822-CD7B-4122-B0CA-0BC00E3430E3}"/>
              </a:ext>
            </a:extLst>
          </p:cNvPr>
          <p:cNvSpPr txBox="1"/>
          <p:nvPr/>
        </p:nvSpPr>
        <p:spPr>
          <a:xfrm>
            <a:off x="313714" y="1046332"/>
            <a:ext cx="6494492" cy="400110"/>
          </a:xfrm>
          <a:prstGeom prst="rect">
            <a:avLst/>
          </a:prstGeom>
          <a:noFill/>
        </p:spPr>
        <p:txBody>
          <a:bodyPr wrap="square" rtlCol="0">
            <a:spAutoFit/>
          </a:bodyPr>
          <a:lstStyle/>
          <a:p>
            <a:r>
              <a:rPr lang="es-ES" sz="2000" b="1" dirty="0"/>
              <a:t>Experimento de Selección: </a:t>
            </a:r>
            <a:r>
              <a:rPr lang="es-ES" sz="2000" b="1" dirty="0">
                <a:solidFill>
                  <a:schemeClr val="accent1"/>
                </a:solidFill>
              </a:rPr>
              <a:t>Tiempos </a:t>
            </a:r>
            <a:r>
              <a:rPr lang="es-ES" sz="2000" b="1" dirty="0"/>
              <a:t>y </a:t>
            </a:r>
            <a:r>
              <a:rPr lang="es-ES" sz="2000" b="1" dirty="0">
                <a:solidFill>
                  <a:schemeClr val="accent1"/>
                </a:solidFill>
              </a:rPr>
              <a:t>Costos </a:t>
            </a:r>
            <a:r>
              <a:rPr lang="es-ES" sz="2000" b="1" dirty="0"/>
              <a:t>de cada medio</a:t>
            </a:r>
            <a:endParaRPr lang="es-AR" sz="2000" b="1" dirty="0"/>
          </a:p>
        </p:txBody>
      </p:sp>
      <p:sp>
        <p:nvSpPr>
          <p:cNvPr id="9" name="CuadroTexto 8">
            <a:extLst>
              <a:ext uri="{FF2B5EF4-FFF2-40B4-BE49-F238E27FC236}">
                <a16:creationId xmlns:a16="http://schemas.microsoft.com/office/drawing/2014/main" id="{E1B501B6-B508-4AA6-A551-33DA8046A1FE}"/>
              </a:ext>
            </a:extLst>
          </p:cNvPr>
          <p:cNvSpPr txBox="1"/>
          <p:nvPr/>
        </p:nvSpPr>
        <p:spPr>
          <a:xfrm>
            <a:off x="313714" y="1686806"/>
            <a:ext cx="11244404" cy="646331"/>
          </a:xfrm>
          <a:prstGeom prst="rect">
            <a:avLst/>
          </a:prstGeom>
          <a:noFill/>
        </p:spPr>
        <p:txBody>
          <a:bodyPr wrap="square" rtlCol="0">
            <a:spAutoFit/>
          </a:bodyPr>
          <a:lstStyle/>
          <a:p>
            <a:r>
              <a:rPr lang="es-ES" dirty="0"/>
              <a:t>Los valores del tiempo y costo de cada alternativa que se mostraban pivoteaban alrededor </a:t>
            </a:r>
            <a:r>
              <a:rPr lang="es-ES" b="1" dirty="0"/>
              <a:t>de los valores del viaje mas frecuente del individuo</a:t>
            </a:r>
            <a:endParaRPr lang="es-AR" b="1" dirty="0"/>
          </a:p>
        </p:txBody>
      </p:sp>
      <p:sp>
        <p:nvSpPr>
          <p:cNvPr id="32" name="CuadroTexto 31">
            <a:extLst>
              <a:ext uri="{FF2B5EF4-FFF2-40B4-BE49-F238E27FC236}">
                <a16:creationId xmlns:a16="http://schemas.microsoft.com/office/drawing/2014/main" id="{F1CED43A-7694-415C-A719-46F0007B9006}"/>
              </a:ext>
            </a:extLst>
          </p:cNvPr>
          <p:cNvSpPr txBox="1"/>
          <p:nvPr/>
        </p:nvSpPr>
        <p:spPr>
          <a:xfrm>
            <a:off x="1330860" y="2348763"/>
            <a:ext cx="10372114" cy="646331"/>
          </a:xfrm>
          <a:prstGeom prst="rect">
            <a:avLst/>
          </a:prstGeom>
          <a:noFill/>
        </p:spPr>
        <p:txBody>
          <a:bodyPr wrap="square" rtlCol="0">
            <a:spAutoFit/>
          </a:bodyPr>
          <a:lstStyle/>
          <a:p>
            <a:r>
              <a:rPr lang="es-ES" dirty="0"/>
              <a:t>Cada persona tenia un valor de tiempo y de costo del viaje mas frecuente, para cada una de las 4 alternativas. A estos 8 valores se los llama </a:t>
            </a:r>
            <a:r>
              <a:rPr lang="es-ES" b="1" dirty="0"/>
              <a:t>Valores Base</a:t>
            </a:r>
            <a:endParaRPr lang="es-AR" b="1" dirty="0"/>
          </a:p>
        </p:txBody>
      </p:sp>
      <p:sp>
        <p:nvSpPr>
          <p:cNvPr id="35" name="Elipse 34">
            <a:extLst>
              <a:ext uri="{FF2B5EF4-FFF2-40B4-BE49-F238E27FC236}">
                <a16:creationId xmlns:a16="http://schemas.microsoft.com/office/drawing/2014/main" id="{A5FE8AC2-A153-466D-B5A7-6494F1047E90}"/>
              </a:ext>
            </a:extLst>
          </p:cNvPr>
          <p:cNvSpPr/>
          <p:nvPr/>
        </p:nvSpPr>
        <p:spPr>
          <a:xfrm>
            <a:off x="4390929" y="3635482"/>
            <a:ext cx="996365" cy="665471"/>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6" name="CuadroTexto 35">
            <a:extLst>
              <a:ext uri="{FF2B5EF4-FFF2-40B4-BE49-F238E27FC236}">
                <a16:creationId xmlns:a16="http://schemas.microsoft.com/office/drawing/2014/main" id="{FFDA11EF-07C1-4664-BD35-046A500EDA98}"/>
              </a:ext>
            </a:extLst>
          </p:cNvPr>
          <p:cNvSpPr txBox="1"/>
          <p:nvPr/>
        </p:nvSpPr>
        <p:spPr>
          <a:xfrm>
            <a:off x="1096975" y="3674640"/>
            <a:ext cx="1827795" cy="338554"/>
          </a:xfrm>
          <a:prstGeom prst="rect">
            <a:avLst/>
          </a:prstGeom>
          <a:noFill/>
        </p:spPr>
        <p:txBody>
          <a:bodyPr wrap="square" rtlCol="0">
            <a:spAutoFit/>
          </a:bodyPr>
          <a:lstStyle/>
          <a:p>
            <a:r>
              <a:rPr lang="es-ES" sz="1600" dirty="0">
                <a:solidFill>
                  <a:schemeClr val="accent1"/>
                </a:solidFill>
              </a:rPr>
              <a:t>Ejemplo del Auto</a:t>
            </a:r>
            <a:endParaRPr lang="es-AR" sz="1600" dirty="0">
              <a:solidFill>
                <a:schemeClr val="accent1"/>
              </a:solidFill>
            </a:endParaRPr>
          </a:p>
        </p:txBody>
      </p:sp>
      <p:cxnSp>
        <p:nvCxnSpPr>
          <p:cNvPr id="38" name="Conector: angular 37">
            <a:extLst>
              <a:ext uri="{FF2B5EF4-FFF2-40B4-BE49-F238E27FC236}">
                <a16:creationId xmlns:a16="http://schemas.microsoft.com/office/drawing/2014/main" id="{63129D61-9569-4B99-BC0B-3C6AE9C8DCED}"/>
              </a:ext>
            </a:extLst>
          </p:cNvPr>
          <p:cNvCxnSpPr>
            <a:cxnSpLocks/>
          </p:cNvCxnSpPr>
          <p:nvPr/>
        </p:nvCxnSpPr>
        <p:spPr>
          <a:xfrm>
            <a:off x="631454" y="2323776"/>
            <a:ext cx="605578" cy="338792"/>
          </a:xfrm>
          <a:prstGeom prst="bentConnector3">
            <a:avLst>
              <a:gd name="adj1" fmla="val 664"/>
            </a:avLst>
          </a:prstGeom>
          <a:ln>
            <a:tailEnd type="triangle"/>
          </a:ln>
        </p:spPr>
        <p:style>
          <a:lnRef idx="1">
            <a:schemeClr val="dk1"/>
          </a:lnRef>
          <a:fillRef idx="0">
            <a:schemeClr val="dk1"/>
          </a:fillRef>
          <a:effectRef idx="0">
            <a:schemeClr val="dk1"/>
          </a:effectRef>
          <a:fontRef idx="minor">
            <a:schemeClr val="tx1"/>
          </a:fontRef>
        </p:style>
      </p:cxnSp>
      <p:sp>
        <p:nvSpPr>
          <p:cNvPr id="41" name="CuadroTexto 40">
            <a:extLst>
              <a:ext uri="{FF2B5EF4-FFF2-40B4-BE49-F238E27FC236}">
                <a16:creationId xmlns:a16="http://schemas.microsoft.com/office/drawing/2014/main" id="{E4C8FEFB-328B-423E-87F8-825909D9409F}"/>
              </a:ext>
            </a:extLst>
          </p:cNvPr>
          <p:cNvSpPr txBox="1"/>
          <p:nvPr/>
        </p:nvSpPr>
        <p:spPr>
          <a:xfrm>
            <a:off x="4390927" y="3682864"/>
            <a:ext cx="996367" cy="600164"/>
          </a:xfrm>
          <a:prstGeom prst="rect">
            <a:avLst/>
          </a:prstGeom>
          <a:noFill/>
        </p:spPr>
        <p:txBody>
          <a:bodyPr wrap="square" rtlCol="0">
            <a:spAutoFit/>
          </a:bodyPr>
          <a:lstStyle/>
          <a:p>
            <a:pPr algn="ctr"/>
            <a:r>
              <a:rPr lang="es-ES" sz="1100" b="1" dirty="0"/>
              <a:t>Costo base del auto:</a:t>
            </a:r>
          </a:p>
          <a:p>
            <a:pPr algn="ctr"/>
            <a:r>
              <a:rPr lang="es-ES" sz="1100" dirty="0"/>
              <a:t>150$</a:t>
            </a:r>
            <a:endParaRPr lang="es-AR" sz="1100" dirty="0"/>
          </a:p>
        </p:txBody>
      </p:sp>
      <p:sp>
        <p:nvSpPr>
          <p:cNvPr id="42" name="Elipse 41">
            <a:extLst>
              <a:ext uri="{FF2B5EF4-FFF2-40B4-BE49-F238E27FC236}">
                <a16:creationId xmlns:a16="http://schemas.microsoft.com/office/drawing/2014/main" id="{61E177CD-1C16-4F49-BC9E-3D097AA2DD89}"/>
              </a:ext>
            </a:extLst>
          </p:cNvPr>
          <p:cNvSpPr/>
          <p:nvPr/>
        </p:nvSpPr>
        <p:spPr>
          <a:xfrm>
            <a:off x="7757290" y="3347723"/>
            <a:ext cx="996365" cy="665471"/>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3" name="CuadroTexto 42">
            <a:extLst>
              <a:ext uri="{FF2B5EF4-FFF2-40B4-BE49-F238E27FC236}">
                <a16:creationId xmlns:a16="http://schemas.microsoft.com/office/drawing/2014/main" id="{86245D87-CCB3-4599-9F5F-69C83F6FC86B}"/>
              </a:ext>
            </a:extLst>
          </p:cNvPr>
          <p:cNvSpPr txBox="1"/>
          <p:nvPr/>
        </p:nvSpPr>
        <p:spPr>
          <a:xfrm>
            <a:off x="7757288" y="3395105"/>
            <a:ext cx="996367" cy="600164"/>
          </a:xfrm>
          <a:prstGeom prst="rect">
            <a:avLst/>
          </a:prstGeom>
          <a:noFill/>
        </p:spPr>
        <p:txBody>
          <a:bodyPr wrap="square" rtlCol="0">
            <a:spAutoFit/>
          </a:bodyPr>
          <a:lstStyle/>
          <a:p>
            <a:pPr algn="ctr"/>
            <a:r>
              <a:rPr lang="es-ES" sz="1100" b="1" dirty="0"/>
              <a:t>Tiempo base del auto:</a:t>
            </a:r>
          </a:p>
          <a:p>
            <a:pPr algn="ctr"/>
            <a:r>
              <a:rPr lang="es-ES" sz="1100" dirty="0"/>
              <a:t>30 min</a:t>
            </a:r>
            <a:endParaRPr lang="es-AR" sz="1100" dirty="0"/>
          </a:p>
        </p:txBody>
      </p:sp>
      <p:sp>
        <p:nvSpPr>
          <p:cNvPr id="49" name="Elipse 48">
            <a:extLst>
              <a:ext uri="{FF2B5EF4-FFF2-40B4-BE49-F238E27FC236}">
                <a16:creationId xmlns:a16="http://schemas.microsoft.com/office/drawing/2014/main" id="{A54EBCBE-6AE9-48FC-A115-438C7895F740}"/>
              </a:ext>
            </a:extLst>
          </p:cNvPr>
          <p:cNvSpPr/>
          <p:nvPr/>
        </p:nvSpPr>
        <p:spPr>
          <a:xfrm>
            <a:off x="4199563" y="3588719"/>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AR"/>
          </a:p>
        </p:txBody>
      </p:sp>
      <p:sp>
        <p:nvSpPr>
          <p:cNvPr id="50" name="CuadroTexto 49">
            <a:extLst>
              <a:ext uri="{FF2B5EF4-FFF2-40B4-BE49-F238E27FC236}">
                <a16:creationId xmlns:a16="http://schemas.microsoft.com/office/drawing/2014/main" id="{29261D98-55C8-444A-9D82-11E1D5011B19}"/>
              </a:ext>
            </a:extLst>
          </p:cNvPr>
          <p:cNvSpPr txBox="1"/>
          <p:nvPr/>
        </p:nvSpPr>
        <p:spPr>
          <a:xfrm>
            <a:off x="4258875" y="3483595"/>
            <a:ext cx="535543" cy="253916"/>
          </a:xfrm>
          <a:prstGeom prst="rect">
            <a:avLst/>
          </a:prstGeom>
          <a:noFill/>
        </p:spPr>
        <p:txBody>
          <a:bodyPr wrap="square" rtlCol="0">
            <a:spAutoFit/>
          </a:bodyPr>
          <a:lstStyle/>
          <a:p>
            <a:r>
              <a:rPr lang="es-ES" sz="1050" dirty="0"/>
              <a:t>130$</a:t>
            </a:r>
            <a:endParaRPr lang="es-AR" sz="1050" dirty="0"/>
          </a:p>
        </p:txBody>
      </p:sp>
      <p:sp>
        <p:nvSpPr>
          <p:cNvPr id="51" name="Elipse 50">
            <a:extLst>
              <a:ext uri="{FF2B5EF4-FFF2-40B4-BE49-F238E27FC236}">
                <a16:creationId xmlns:a16="http://schemas.microsoft.com/office/drawing/2014/main" id="{385F071B-172F-4F63-9DE9-96E6DA04BD4E}"/>
              </a:ext>
            </a:extLst>
          </p:cNvPr>
          <p:cNvSpPr/>
          <p:nvPr/>
        </p:nvSpPr>
        <p:spPr>
          <a:xfrm>
            <a:off x="3716076" y="4260169"/>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AR"/>
          </a:p>
        </p:txBody>
      </p:sp>
      <p:sp>
        <p:nvSpPr>
          <p:cNvPr id="52" name="CuadroTexto 51">
            <a:extLst>
              <a:ext uri="{FF2B5EF4-FFF2-40B4-BE49-F238E27FC236}">
                <a16:creationId xmlns:a16="http://schemas.microsoft.com/office/drawing/2014/main" id="{58BE17CF-FAE7-4B84-86DF-ED0BD4616781}"/>
              </a:ext>
            </a:extLst>
          </p:cNvPr>
          <p:cNvSpPr txBox="1"/>
          <p:nvPr/>
        </p:nvSpPr>
        <p:spPr>
          <a:xfrm>
            <a:off x="3764930" y="4156070"/>
            <a:ext cx="535543" cy="253916"/>
          </a:xfrm>
          <a:prstGeom prst="rect">
            <a:avLst/>
          </a:prstGeom>
          <a:noFill/>
        </p:spPr>
        <p:txBody>
          <a:bodyPr wrap="square" rtlCol="0">
            <a:spAutoFit/>
          </a:bodyPr>
          <a:lstStyle/>
          <a:p>
            <a:r>
              <a:rPr lang="es-ES" sz="1050" dirty="0"/>
              <a:t>170$</a:t>
            </a:r>
            <a:endParaRPr lang="es-AR" sz="1050" dirty="0"/>
          </a:p>
        </p:txBody>
      </p:sp>
      <p:sp>
        <p:nvSpPr>
          <p:cNvPr id="53" name="Elipse 52">
            <a:extLst>
              <a:ext uri="{FF2B5EF4-FFF2-40B4-BE49-F238E27FC236}">
                <a16:creationId xmlns:a16="http://schemas.microsoft.com/office/drawing/2014/main" id="{62462222-B370-46FC-B215-4F7A0A8CE15B}"/>
              </a:ext>
            </a:extLst>
          </p:cNvPr>
          <p:cNvSpPr/>
          <p:nvPr/>
        </p:nvSpPr>
        <p:spPr>
          <a:xfrm>
            <a:off x="5105365" y="341873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AR"/>
          </a:p>
        </p:txBody>
      </p:sp>
      <p:sp>
        <p:nvSpPr>
          <p:cNvPr id="54" name="CuadroTexto 53">
            <a:extLst>
              <a:ext uri="{FF2B5EF4-FFF2-40B4-BE49-F238E27FC236}">
                <a16:creationId xmlns:a16="http://schemas.microsoft.com/office/drawing/2014/main" id="{1F224D01-567F-4B95-B86B-4AC555DF377E}"/>
              </a:ext>
            </a:extLst>
          </p:cNvPr>
          <p:cNvSpPr txBox="1"/>
          <p:nvPr/>
        </p:nvSpPr>
        <p:spPr>
          <a:xfrm>
            <a:off x="5119522" y="3294193"/>
            <a:ext cx="535543" cy="253916"/>
          </a:xfrm>
          <a:prstGeom prst="rect">
            <a:avLst/>
          </a:prstGeom>
          <a:noFill/>
        </p:spPr>
        <p:txBody>
          <a:bodyPr wrap="square" rtlCol="0">
            <a:spAutoFit/>
          </a:bodyPr>
          <a:lstStyle/>
          <a:p>
            <a:r>
              <a:rPr lang="es-ES" sz="1050" dirty="0"/>
              <a:t>146$</a:t>
            </a:r>
            <a:endParaRPr lang="es-AR" sz="1050" dirty="0"/>
          </a:p>
        </p:txBody>
      </p:sp>
      <p:sp>
        <p:nvSpPr>
          <p:cNvPr id="55" name="Elipse 54">
            <a:extLst>
              <a:ext uri="{FF2B5EF4-FFF2-40B4-BE49-F238E27FC236}">
                <a16:creationId xmlns:a16="http://schemas.microsoft.com/office/drawing/2014/main" id="{6E584F6F-F6E7-4FBE-A697-D8142736F2BC}"/>
              </a:ext>
            </a:extLst>
          </p:cNvPr>
          <p:cNvSpPr/>
          <p:nvPr/>
        </p:nvSpPr>
        <p:spPr>
          <a:xfrm>
            <a:off x="9128351" y="337244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AR"/>
          </a:p>
        </p:txBody>
      </p:sp>
      <p:sp>
        <p:nvSpPr>
          <p:cNvPr id="56" name="CuadroTexto 55">
            <a:extLst>
              <a:ext uri="{FF2B5EF4-FFF2-40B4-BE49-F238E27FC236}">
                <a16:creationId xmlns:a16="http://schemas.microsoft.com/office/drawing/2014/main" id="{666D1B9A-BF50-4540-91E6-D0E3D5D108BC}"/>
              </a:ext>
            </a:extLst>
          </p:cNvPr>
          <p:cNvSpPr txBox="1"/>
          <p:nvPr/>
        </p:nvSpPr>
        <p:spPr>
          <a:xfrm>
            <a:off x="9174070" y="3245489"/>
            <a:ext cx="638765" cy="253916"/>
          </a:xfrm>
          <a:prstGeom prst="rect">
            <a:avLst/>
          </a:prstGeom>
          <a:noFill/>
        </p:spPr>
        <p:txBody>
          <a:bodyPr wrap="square" rtlCol="0">
            <a:spAutoFit/>
          </a:bodyPr>
          <a:lstStyle/>
          <a:p>
            <a:r>
              <a:rPr lang="es-ES" sz="1050" dirty="0"/>
              <a:t>40 min</a:t>
            </a:r>
            <a:endParaRPr lang="es-AR" sz="1050" dirty="0"/>
          </a:p>
        </p:txBody>
      </p:sp>
      <p:sp>
        <p:nvSpPr>
          <p:cNvPr id="59" name="Elipse 58">
            <a:extLst>
              <a:ext uri="{FF2B5EF4-FFF2-40B4-BE49-F238E27FC236}">
                <a16:creationId xmlns:a16="http://schemas.microsoft.com/office/drawing/2014/main" id="{20892EE9-9E0C-4597-AD4D-1B2925F288F1}"/>
              </a:ext>
            </a:extLst>
          </p:cNvPr>
          <p:cNvSpPr/>
          <p:nvPr/>
        </p:nvSpPr>
        <p:spPr>
          <a:xfrm>
            <a:off x="7291154" y="3856648"/>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AR"/>
          </a:p>
        </p:txBody>
      </p:sp>
      <p:sp>
        <p:nvSpPr>
          <p:cNvPr id="60" name="CuadroTexto 59">
            <a:extLst>
              <a:ext uri="{FF2B5EF4-FFF2-40B4-BE49-F238E27FC236}">
                <a16:creationId xmlns:a16="http://schemas.microsoft.com/office/drawing/2014/main" id="{8E92DE64-A09A-4553-A584-780BD3146114}"/>
              </a:ext>
            </a:extLst>
          </p:cNvPr>
          <p:cNvSpPr txBox="1"/>
          <p:nvPr/>
        </p:nvSpPr>
        <p:spPr>
          <a:xfrm>
            <a:off x="7292260" y="3768241"/>
            <a:ext cx="638765" cy="253916"/>
          </a:xfrm>
          <a:prstGeom prst="rect">
            <a:avLst/>
          </a:prstGeom>
          <a:noFill/>
        </p:spPr>
        <p:txBody>
          <a:bodyPr wrap="square" rtlCol="0">
            <a:spAutoFit/>
          </a:bodyPr>
          <a:lstStyle/>
          <a:p>
            <a:r>
              <a:rPr lang="es-ES" sz="1050" dirty="0"/>
              <a:t>25 min</a:t>
            </a:r>
            <a:endParaRPr lang="es-AR" sz="1050" dirty="0"/>
          </a:p>
        </p:txBody>
      </p:sp>
      <p:sp>
        <p:nvSpPr>
          <p:cNvPr id="61" name="Elipse 60">
            <a:extLst>
              <a:ext uri="{FF2B5EF4-FFF2-40B4-BE49-F238E27FC236}">
                <a16:creationId xmlns:a16="http://schemas.microsoft.com/office/drawing/2014/main" id="{5866B315-E8EC-4D28-8950-EAC78A274780}"/>
              </a:ext>
            </a:extLst>
          </p:cNvPr>
          <p:cNvSpPr/>
          <p:nvPr/>
        </p:nvSpPr>
        <p:spPr>
          <a:xfrm>
            <a:off x="8921350" y="4009525"/>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AR"/>
          </a:p>
        </p:txBody>
      </p:sp>
      <p:sp>
        <p:nvSpPr>
          <p:cNvPr id="62" name="CuadroTexto 61">
            <a:extLst>
              <a:ext uri="{FF2B5EF4-FFF2-40B4-BE49-F238E27FC236}">
                <a16:creationId xmlns:a16="http://schemas.microsoft.com/office/drawing/2014/main" id="{64127E49-A6AD-42E8-8A29-59DE52F4E53E}"/>
              </a:ext>
            </a:extLst>
          </p:cNvPr>
          <p:cNvSpPr txBox="1"/>
          <p:nvPr/>
        </p:nvSpPr>
        <p:spPr>
          <a:xfrm>
            <a:off x="8921350" y="3895199"/>
            <a:ext cx="638765" cy="253916"/>
          </a:xfrm>
          <a:prstGeom prst="rect">
            <a:avLst/>
          </a:prstGeom>
          <a:noFill/>
        </p:spPr>
        <p:txBody>
          <a:bodyPr wrap="square" rtlCol="0">
            <a:spAutoFit/>
          </a:bodyPr>
          <a:lstStyle/>
          <a:p>
            <a:r>
              <a:rPr lang="es-ES" sz="1050" dirty="0"/>
              <a:t>37 min</a:t>
            </a:r>
            <a:endParaRPr lang="es-AR" sz="1050" dirty="0"/>
          </a:p>
        </p:txBody>
      </p:sp>
      <p:sp>
        <p:nvSpPr>
          <p:cNvPr id="28" name="Rectángulo 27">
            <a:extLst>
              <a:ext uri="{FF2B5EF4-FFF2-40B4-BE49-F238E27FC236}">
                <a16:creationId xmlns:a16="http://schemas.microsoft.com/office/drawing/2014/main" id="{C0A36664-A5FB-4E0E-AF32-C9FA1728DD29}"/>
              </a:ext>
            </a:extLst>
          </p:cNvPr>
          <p:cNvSpPr/>
          <p:nvPr/>
        </p:nvSpPr>
        <p:spPr>
          <a:xfrm>
            <a:off x="830491" y="134912"/>
            <a:ext cx="1622423" cy="47968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600"/>
          </a:p>
        </p:txBody>
      </p:sp>
      <p:sp>
        <p:nvSpPr>
          <p:cNvPr id="29" name="Título 1">
            <a:extLst>
              <a:ext uri="{FF2B5EF4-FFF2-40B4-BE49-F238E27FC236}">
                <a16:creationId xmlns:a16="http://schemas.microsoft.com/office/drawing/2014/main" id="{4D036C7B-FFB2-4A32-9560-8A3B1461330D}"/>
              </a:ext>
            </a:extLst>
          </p:cNvPr>
          <p:cNvSpPr>
            <a:spLocks noGrp="1"/>
          </p:cNvSpPr>
          <p:nvPr>
            <p:ph type="title"/>
          </p:nvPr>
        </p:nvSpPr>
        <p:spPr>
          <a:xfrm>
            <a:off x="830491" y="99343"/>
            <a:ext cx="1912709" cy="550820"/>
          </a:xfrm>
        </p:spPr>
        <p:txBody>
          <a:bodyPr>
            <a:noAutofit/>
          </a:bodyPr>
          <a:lstStyle/>
          <a:p>
            <a:r>
              <a:rPr lang="es-AR" sz="1800" b="1" dirty="0">
                <a:solidFill>
                  <a:schemeClr val="bg1"/>
                </a:solidFill>
              </a:rPr>
              <a:t>Metodología</a:t>
            </a:r>
          </a:p>
        </p:txBody>
      </p:sp>
      <p:pic>
        <p:nvPicPr>
          <p:cNvPr id="30" name="Picture 8" descr="dos">
            <a:extLst>
              <a:ext uri="{FF2B5EF4-FFF2-40B4-BE49-F238E27FC236}">
                <a16:creationId xmlns:a16="http://schemas.microsoft.com/office/drawing/2014/main" id="{D3376190-591C-4FFE-AC69-A6C58CA069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140" y="134911"/>
            <a:ext cx="479685" cy="4796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16091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ángulo 19">
            <a:extLst>
              <a:ext uri="{FF2B5EF4-FFF2-40B4-BE49-F238E27FC236}">
                <a16:creationId xmlns:a16="http://schemas.microsoft.com/office/drawing/2014/main" id="{BFEAC443-3A0B-4F9B-BCA1-E023476802E1}"/>
              </a:ext>
            </a:extLst>
          </p:cNvPr>
          <p:cNvSpPr/>
          <p:nvPr/>
        </p:nvSpPr>
        <p:spPr>
          <a:xfrm>
            <a:off x="-133939" y="6659502"/>
            <a:ext cx="12456827" cy="213066"/>
          </a:xfrm>
          <a:prstGeom prst="rect">
            <a:avLst/>
          </a:prstGeom>
          <a:solidFill>
            <a:schemeClr val="accent5"/>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 name="CuadroTexto 5">
            <a:extLst>
              <a:ext uri="{FF2B5EF4-FFF2-40B4-BE49-F238E27FC236}">
                <a16:creationId xmlns:a16="http://schemas.microsoft.com/office/drawing/2014/main" id="{F2E9B822-CD7B-4122-B0CA-0BC00E3430E3}"/>
              </a:ext>
            </a:extLst>
          </p:cNvPr>
          <p:cNvSpPr txBox="1"/>
          <p:nvPr/>
        </p:nvSpPr>
        <p:spPr>
          <a:xfrm>
            <a:off x="313714" y="1046332"/>
            <a:ext cx="6494492" cy="400110"/>
          </a:xfrm>
          <a:prstGeom prst="rect">
            <a:avLst/>
          </a:prstGeom>
          <a:noFill/>
        </p:spPr>
        <p:txBody>
          <a:bodyPr wrap="square" rtlCol="0">
            <a:spAutoFit/>
          </a:bodyPr>
          <a:lstStyle/>
          <a:p>
            <a:r>
              <a:rPr lang="es-ES" sz="2000" b="1" dirty="0"/>
              <a:t>Experimento de Selección: </a:t>
            </a:r>
            <a:r>
              <a:rPr lang="es-ES" sz="2000" b="1" dirty="0">
                <a:solidFill>
                  <a:schemeClr val="accent1"/>
                </a:solidFill>
              </a:rPr>
              <a:t>Tiempos </a:t>
            </a:r>
            <a:r>
              <a:rPr lang="es-ES" sz="2000" b="1" dirty="0"/>
              <a:t>y </a:t>
            </a:r>
            <a:r>
              <a:rPr lang="es-ES" sz="2000" b="1" dirty="0">
                <a:solidFill>
                  <a:schemeClr val="accent1"/>
                </a:solidFill>
              </a:rPr>
              <a:t>Costos </a:t>
            </a:r>
            <a:r>
              <a:rPr lang="es-ES" sz="2000" b="1" dirty="0"/>
              <a:t>de cada medio</a:t>
            </a:r>
            <a:endParaRPr lang="es-AR" sz="2000" b="1" dirty="0"/>
          </a:p>
        </p:txBody>
      </p:sp>
      <p:sp>
        <p:nvSpPr>
          <p:cNvPr id="9" name="CuadroTexto 8">
            <a:extLst>
              <a:ext uri="{FF2B5EF4-FFF2-40B4-BE49-F238E27FC236}">
                <a16:creationId xmlns:a16="http://schemas.microsoft.com/office/drawing/2014/main" id="{E1B501B6-B508-4AA6-A551-33DA8046A1FE}"/>
              </a:ext>
            </a:extLst>
          </p:cNvPr>
          <p:cNvSpPr txBox="1"/>
          <p:nvPr/>
        </p:nvSpPr>
        <p:spPr>
          <a:xfrm>
            <a:off x="313714" y="1686806"/>
            <a:ext cx="11244404" cy="646331"/>
          </a:xfrm>
          <a:prstGeom prst="rect">
            <a:avLst/>
          </a:prstGeom>
          <a:noFill/>
        </p:spPr>
        <p:txBody>
          <a:bodyPr wrap="square" rtlCol="0">
            <a:spAutoFit/>
          </a:bodyPr>
          <a:lstStyle/>
          <a:p>
            <a:r>
              <a:rPr lang="es-ES" dirty="0"/>
              <a:t>Los valores del tiempo y costo de cada alternativa que se mostraban pivoteaban alrededor </a:t>
            </a:r>
            <a:r>
              <a:rPr lang="es-ES" b="1" dirty="0"/>
              <a:t>de los valores del viaje mas frecuente del individuo</a:t>
            </a:r>
            <a:endParaRPr lang="es-AR" b="1" dirty="0"/>
          </a:p>
        </p:txBody>
      </p:sp>
      <p:sp>
        <p:nvSpPr>
          <p:cNvPr id="32" name="CuadroTexto 31">
            <a:extLst>
              <a:ext uri="{FF2B5EF4-FFF2-40B4-BE49-F238E27FC236}">
                <a16:creationId xmlns:a16="http://schemas.microsoft.com/office/drawing/2014/main" id="{F1CED43A-7694-415C-A719-46F0007B9006}"/>
              </a:ext>
            </a:extLst>
          </p:cNvPr>
          <p:cNvSpPr txBox="1"/>
          <p:nvPr/>
        </p:nvSpPr>
        <p:spPr>
          <a:xfrm>
            <a:off x="1330860" y="2348763"/>
            <a:ext cx="10372114" cy="646331"/>
          </a:xfrm>
          <a:prstGeom prst="rect">
            <a:avLst/>
          </a:prstGeom>
          <a:noFill/>
        </p:spPr>
        <p:txBody>
          <a:bodyPr wrap="square" rtlCol="0">
            <a:spAutoFit/>
          </a:bodyPr>
          <a:lstStyle/>
          <a:p>
            <a:r>
              <a:rPr lang="es-ES" dirty="0"/>
              <a:t>Cada persona tenia un valor de tiempo y de costo del viaje mas frecuente, para cada una de las 4 alternativas. A estos 8 valores se los llama </a:t>
            </a:r>
            <a:r>
              <a:rPr lang="es-ES" b="1" dirty="0"/>
              <a:t>Valores Base</a:t>
            </a:r>
            <a:endParaRPr lang="es-AR" b="1" dirty="0"/>
          </a:p>
        </p:txBody>
      </p:sp>
      <p:cxnSp>
        <p:nvCxnSpPr>
          <p:cNvPr id="38" name="Conector: angular 37">
            <a:extLst>
              <a:ext uri="{FF2B5EF4-FFF2-40B4-BE49-F238E27FC236}">
                <a16:creationId xmlns:a16="http://schemas.microsoft.com/office/drawing/2014/main" id="{63129D61-9569-4B99-BC0B-3C6AE9C8DCED}"/>
              </a:ext>
            </a:extLst>
          </p:cNvPr>
          <p:cNvCxnSpPr>
            <a:cxnSpLocks/>
          </p:cNvCxnSpPr>
          <p:nvPr/>
        </p:nvCxnSpPr>
        <p:spPr>
          <a:xfrm>
            <a:off x="631454" y="2323776"/>
            <a:ext cx="605578" cy="338792"/>
          </a:xfrm>
          <a:prstGeom prst="bentConnector3">
            <a:avLst>
              <a:gd name="adj1" fmla="val 664"/>
            </a:avLst>
          </a:prstGeom>
          <a:ln>
            <a:tailEnd type="triangle"/>
          </a:ln>
        </p:spPr>
        <p:style>
          <a:lnRef idx="1">
            <a:schemeClr val="dk1"/>
          </a:lnRef>
          <a:fillRef idx="0">
            <a:schemeClr val="dk1"/>
          </a:fillRef>
          <a:effectRef idx="0">
            <a:schemeClr val="dk1"/>
          </a:effectRef>
          <a:fontRef idx="minor">
            <a:schemeClr val="tx1"/>
          </a:fontRef>
        </p:style>
      </p:cxnSp>
      <p:sp>
        <p:nvSpPr>
          <p:cNvPr id="2" name="CuadroTexto 1">
            <a:extLst>
              <a:ext uri="{FF2B5EF4-FFF2-40B4-BE49-F238E27FC236}">
                <a16:creationId xmlns:a16="http://schemas.microsoft.com/office/drawing/2014/main" id="{73C3796D-0960-48EE-89C5-632539BF00DD}"/>
              </a:ext>
            </a:extLst>
          </p:cNvPr>
          <p:cNvSpPr txBox="1"/>
          <p:nvPr/>
        </p:nvSpPr>
        <p:spPr>
          <a:xfrm>
            <a:off x="313714" y="4692740"/>
            <a:ext cx="11244404" cy="646331"/>
          </a:xfrm>
          <a:prstGeom prst="rect">
            <a:avLst/>
          </a:prstGeom>
          <a:noFill/>
        </p:spPr>
        <p:txBody>
          <a:bodyPr wrap="square" rtlCol="0">
            <a:spAutoFit/>
          </a:bodyPr>
          <a:lstStyle/>
          <a:p>
            <a:r>
              <a:rPr lang="es-ES" dirty="0"/>
              <a:t>Estos valores base eran calculados por </a:t>
            </a:r>
            <a:r>
              <a:rPr lang="es-ES" u="sng" dirty="0"/>
              <a:t>matrices Origen-Destino simplificadas </a:t>
            </a:r>
            <a:r>
              <a:rPr lang="es-ES" dirty="0"/>
              <a:t>y la utilización de Google Maps, internet e información que daban los encuestados </a:t>
            </a:r>
            <a:endParaRPr lang="es-AR" dirty="0"/>
          </a:p>
        </p:txBody>
      </p:sp>
      <p:sp>
        <p:nvSpPr>
          <p:cNvPr id="30" name="Elipse 29">
            <a:extLst>
              <a:ext uri="{FF2B5EF4-FFF2-40B4-BE49-F238E27FC236}">
                <a16:creationId xmlns:a16="http://schemas.microsoft.com/office/drawing/2014/main" id="{B43746D1-1C66-4712-9FC1-FC2EAECBC330}"/>
              </a:ext>
            </a:extLst>
          </p:cNvPr>
          <p:cNvSpPr/>
          <p:nvPr/>
        </p:nvSpPr>
        <p:spPr>
          <a:xfrm>
            <a:off x="4390929" y="3635482"/>
            <a:ext cx="996365" cy="665471"/>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1" name="CuadroTexto 30">
            <a:extLst>
              <a:ext uri="{FF2B5EF4-FFF2-40B4-BE49-F238E27FC236}">
                <a16:creationId xmlns:a16="http://schemas.microsoft.com/office/drawing/2014/main" id="{C78B2344-3F98-46DD-B51E-19CDBA5EE3A1}"/>
              </a:ext>
            </a:extLst>
          </p:cNvPr>
          <p:cNvSpPr txBox="1"/>
          <p:nvPr/>
        </p:nvSpPr>
        <p:spPr>
          <a:xfrm>
            <a:off x="1096975" y="3674640"/>
            <a:ext cx="1827795" cy="338554"/>
          </a:xfrm>
          <a:prstGeom prst="rect">
            <a:avLst/>
          </a:prstGeom>
          <a:noFill/>
        </p:spPr>
        <p:txBody>
          <a:bodyPr wrap="square" rtlCol="0">
            <a:spAutoFit/>
          </a:bodyPr>
          <a:lstStyle/>
          <a:p>
            <a:r>
              <a:rPr lang="es-ES" sz="1600" dirty="0">
                <a:solidFill>
                  <a:schemeClr val="accent1"/>
                </a:solidFill>
              </a:rPr>
              <a:t>Ejemplo del Auto</a:t>
            </a:r>
            <a:endParaRPr lang="es-AR" sz="1600" dirty="0">
              <a:solidFill>
                <a:schemeClr val="accent1"/>
              </a:solidFill>
            </a:endParaRPr>
          </a:p>
        </p:txBody>
      </p:sp>
      <p:cxnSp>
        <p:nvCxnSpPr>
          <p:cNvPr id="33" name="Conector: angular 32">
            <a:extLst>
              <a:ext uri="{FF2B5EF4-FFF2-40B4-BE49-F238E27FC236}">
                <a16:creationId xmlns:a16="http://schemas.microsoft.com/office/drawing/2014/main" id="{CCCFD597-FAF9-445B-B9CD-45C265DD679E}"/>
              </a:ext>
            </a:extLst>
          </p:cNvPr>
          <p:cNvCxnSpPr>
            <a:cxnSpLocks/>
          </p:cNvCxnSpPr>
          <p:nvPr/>
        </p:nvCxnSpPr>
        <p:spPr>
          <a:xfrm>
            <a:off x="631454" y="2323776"/>
            <a:ext cx="605578" cy="338792"/>
          </a:xfrm>
          <a:prstGeom prst="bentConnector3">
            <a:avLst>
              <a:gd name="adj1" fmla="val 664"/>
            </a:avLst>
          </a:prstGeom>
          <a:ln>
            <a:tailEnd type="triangle"/>
          </a:ln>
        </p:spPr>
        <p:style>
          <a:lnRef idx="1">
            <a:schemeClr val="dk1"/>
          </a:lnRef>
          <a:fillRef idx="0">
            <a:schemeClr val="dk1"/>
          </a:fillRef>
          <a:effectRef idx="0">
            <a:schemeClr val="dk1"/>
          </a:effectRef>
          <a:fontRef idx="minor">
            <a:schemeClr val="tx1"/>
          </a:fontRef>
        </p:style>
      </p:cxnSp>
      <p:sp>
        <p:nvSpPr>
          <p:cNvPr id="34" name="CuadroTexto 33">
            <a:extLst>
              <a:ext uri="{FF2B5EF4-FFF2-40B4-BE49-F238E27FC236}">
                <a16:creationId xmlns:a16="http://schemas.microsoft.com/office/drawing/2014/main" id="{44B54549-C9AC-4754-A1AC-6153EDD5FCB7}"/>
              </a:ext>
            </a:extLst>
          </p:cNvPr>
          <p:cNvSpPr txBox="1"/>
          <p:nvPr/>
        </p:nvSpPr>
        <p:spPr>
          <a:xfrm>
            <a:off x="4390927" y="3682864"/>
            <a:ext cx="996367" cy="600164"/>
          </a:xfrm>
          <a:prstGeom prst="rect">
            <a:avLst/>
          </a:prstGeom>
          <a:noFill/>
        </p:spPr>
        <p:txBody>
          <a:bodyPr wrap="square" rtlCol="0">
            <a:spAutoFit/>
          </a:bodyPr>
          <a:lstStyle/>
          <a:p>
            <a:pPr algn="ctr"/>
            <a:r>
              <a:rPr lang="es-ES" sz="1100" b="1" dirty="0"/>
              <a:t>Costo base del auto:</a:t>
            </a:r>
          </a:p>
          <a:p>
            <a:pPr algn="ctr"/>
            <a:r>
              <a:rPr lang="es-ES" sz="1100" dirty="0"/>
              <a:t>150$</a:t>
            </a:r>
            <a:endParaRPr lang="es-AR" sz="1100" dirty="0"/>
          </a:p>
        </p:txBody>
      </p:sp>
      <p:sp>
        <p:nvSpPr>
          <p:cNvPr id="37" name="Elipse 36">
            <a:extLst>
              <a:ext uri="{FF2B5EF4-FFF2-40B4-BE49-F238E27FC236}">
                <a16:creationId xmlns:a16="http://schemas.microsoft.com/office/drawing/2014/main" id="{AB91EB4E-131E-4481-9981-B9A06A002841}"/>
              </a:ext>
            </a:extLst>
          </p:cNvPr>
          <p:cNvSpPr/>
          <p:nvPr/>
        </p:nvSpPr>
        <p:spPr>
          <a:xfrm>
            <a:off x="7757290" y="3347723"/>
            <a:ext cx="996365" cy="665471"/>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9" name="CuadroTexto 38">
            <a:extLst>
              <a:ext uri="{FF2B5EF4-FFF2-40B4-BE49-F238E27FC236}">
                <a16:creationId xmlns:a16="http://schemas.microsoft.com/office/drawing/2014/main" id="{1D681D43-07DF-45A3-87E1-DB1045E343E4}"/>
              </a:ext>
            </a:extLst>
          </p:cNvPr>
          <p:cNvSpPr txBox="1"/>
          <p:nvPr/>
        </p:nvSpPr>
        <p:spPr>
          <a:xfrm>
            <a:off x="7757288" y="3395105"/>
            <a:ext cx="996367" cy="600164"/>
          </a:xfrm>
          <a:prstGeom prst="rect">
            <a:avLst/>
          </a:prstGeom>
          <a:noFill/>
        </p:spPr>
        <p:txBody>
          <a:bodyPr wrap="square" rtlCol="0">
            <a:spAutoFit/>
          </a:bodyPr>
          <a:lstStyle/>
          <a:p>
            <a:pPr algn="ctr"/>
            <a:r>
              <a:rPr lang="es-ES" sz="1100" b="1" dirty="0"/>
              <a:t>Tiempo base del auto:</a:t>
            </a:r>
          </a:p>
          <a:p>
            <a:pPr algn="ctr"/>
            <a:r>
              <a:rPr lang="es-ES" sz="1100" dirty="0"/>
              <a:t>30 min</a:t>
            </a:r>
            <a:endParaRPr lang="es-AR" sz="1100" dirty="0"/>
          </a:p>
        </p:txBody>
      </p:sp>
      <p:sp>
        <p:nvSpPr>
          <p:cNvPr id="40" name="Elipse 39">
            <a:extLst>
              <a:ext uri="{FF2B5EF4-FFF2-40B4-BE49-F238E27FC236}">
                <a16:creationId xmlns:a16="http://schemas.microsoft.com/office/drawing/2014/main" id="{194A4224-26A3-4A90-A93D-99C6F02F9CC5}"/>
              </a:ext>
            </a:extLst>
          </p:cNvPr>
          <p:cNvSpPr/>
          <p:nvPr/>
        </p:nvSpPr>
        <p:spPr>
          <a:xfrm>
            <a:off x="4199563" y="3588719"/>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AR"/>
          </a:p>
        </p:txBody>
      </p:sp>
      <p:sp>
        <p:nvSpPr>
          <p:cNvPr id="44" name="CuadroTexto 43">
            <a:extLst>
              <a:ext uri="{FF2B5EF4-FFF2-40B4-BE49-F238E27FC236}">
                <a16:creationId xmlns:a16="http://schemas.microsoft.com/office/drawing/2014/main" id="{D680AC8E-1E33-4710-A6D2-B6E646CE9A13}"/>
              </a:ext>
            </a:extLst>
          </p:cNvPr>
          <p:cNvSpPr txBox="1"/>
          <p:nvPr/>
        </p:nvSpPr>
        <p:spPr>
          <a:xfrm>
            <a:off x="4258875" y="3483595"/>
            <a:ext cx="535543" cy="253916"/>
          </a:xfrm>
          <a:prstGeom prst="rect">
            <a:avLst/>
          </a:prstGeom>
          <a:noFill/>
        </p:spPr>
        <p:txBody>
          <a:bodyPr wrap="square" rtlCol="0">
            <a:spAutoFit/>
          </a:bodyPr>
          <a:lstStyle/>
          <a:p>
            <a:r>
              <a:rPr lang="es-ES" sz="1050" dirty="0"/>
              <a:t>130$</a:t>
            </a:r>
            <a:endParaRPr lang="es-AR" sz="1050" dirty="0"/>
          </a:p>
        </p:txBody>
      </p:sp>
      <p:sp>
        <p:nvSpPr>
          <p:cNvPr id="45" name="Elipse 44">
            <a:extLst>
              <a:ext uri="{FF2B5EF4-FFF2-40B4-BE49-F238E27FC236}">
                <a16:creationId xmlns:a16="http://schemas.microsoft.com/office/drawing/2014/main" id="{E3DBA733-097C-4B4A-BEC3-DD402EF31679}"/>
              </a:ext>
            </a:extLst>
          </p:cNvPr>
          <p:cNvSpPr/>
          <p:nvPr/>
        </p:nvSpPr>
        <p:spPr>
          <a:xfrm>
            <a:off x="3716076" y="4260169"/>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AR"/>
          </a:p>
        </p:txBody>
      </p:sp>
      <p:sp>
        <p:nvSpPr>
          <p:cNvPr id="46" name="CuadroTexto 45">
            <a:extLst>
              <a:ext uri="{FF2B5EF4-FFF2-40B4-BE49-F238E27FC236}">
                <a16:creationId xmlns:a16="http://schemas.microsoft.com/office/drawing/2014/main" id="{110D7AE7-D06B-4C65-969B-C33B63236FB2}"/>
              </a:ext>
            </a:extLst>
          </p:cNvPr>
          <p:cNvSpPr txBox="1"/>
          <p:nvPr/>
        </p:nvSpPr>
        <p:spPr>
          <a:xfrm>
            <a:off x="3764930" y="4156070"/>
            <a:ext cx="535543" cy="253916"/>
          </a:xfrm>
          <a:prstGeom prst="rect">
            <a:avLst/>
          </a:prstGeom>
          <a:noFill/>
        </p:spPr>
        <p:txBody>
          <a:bodyPr wrap="square" rtlCol="0">
            <a:spAutoFit/>
          </a:bodyPr>
          <a:lstStyle/>
          <a:p>
            <a:r>
              <a:rPr lang="es-ES" sz="1050" dirty="0"/>
              <a:t>170$</a:t>
            </a:r>
            <a:endParaRPr lang="es-AR" sz="1050" dirty="0"/>
          </a:p>
        </p:txBody>
      </p:sp>
      <p:sp>
        <p:nvSpPr>
          <p:cNvPr id="47" name="Elipse 46">
            <a:extLst>
              <a:ext uri="{FF2B5EF4-FFF2-40B4-BE49-F238E27FC236}">
                <a16:creationId xmlns:a16="http://schemas.microsoft.com/office/drawing/2014/main" id="{776CACF4-2218-44E9-9820-D9C888124026}"/>
              </a:ext>
            </a:extLst>
          </p:cNvPr>
          <p:cNvSpPr/>
          <p:nvPr/>
        </p:nvSpPr>
        <p:spPr>
          <a:xfrm>
            <a:off x="5105365" y="341873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AR"/>
          </a:p>
        </p:txBody>
      </p:sp>
      <p:sp>
        <p:nvSpPr>
          <p:cNvPr id="48" name="CuadroTexto 47">
            <a:extLst>
              <a:ext uri="{FF2B5EF4-FFF2-40B4-BE49-F238E27FC236}">
                <a16:creationId xmlns:a16="http://schemas.microsoft.com/office/drawing/2014/main" id="{9CCA9BCF-9C95-4218-8D11-1E148B566BC5}"/>
              </a:ext>
            </a:extLst>
          </p:cNvPr>
          <p:cNvSpPr txBox="1"/>
          <p:nvPr/>
        </p:nvSpPr>
        <p:spPr>
          <a:xfrm>
            <a:off x="5119522" y="3294193"/>
            <a:ext cx="535543" cy="253916"/>
          </a:xfrm>
          <a:prstGeom prst="rect">
            <a:avLst/>
          </a:prstGeom>
          <a:noFill/>
        </p:spPr>
        <p:txBody>
          <a:bodyPr wrap="square" rtlCol="0">
            <a:spAutoFit/>
          </a:bodyPr>
          <a:lstStyle/>
          <a:p>
            <a:r>
              <a:rPr lang="es-ES" sz="1050" dirty="0"/>
              <a:t>146$</a:t>
            </a:r>
            <a:endParaRPr lang="es-AR" sz="1050" dirty="0"/>
          </a:p>
        </p:txBody>
      </p:sp>
      <p:sp>
        <p:nvSpPr>
          <p:cNvPr id="57" name="Elipse 56">
            <a:extLst>
              <a:ext uri="{FF2B5EF4-FFF2-40B4-BE49-F238E27FC236}">
                <a16:creationId xmlns:a16="http://schemas.microsoft.com/office/drawing/2014/main" id="{C6946E1D-775E-4A7E-8872-03144DE8CF65}"/>
              </a:ext>
            </a:extLst>
          </p:cNvPr>
          <p:cNvSpPr/>
          <p:nvPr/>
        </p:nvSpPr>
        <p:spPr>
          <a:xfrm>
            <a:off x="9128351" y="337244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AR"/>
          </a:p>
        </p:txBody>
      </p:sp>
      <p:sp>
        <p:nvSpPr>
          <p:cNvPr id="58" name="CuadroTexto 57">
            <a:extLst>
              <a:ext uri="{FF2B5EF4-FFF2-40B4-BE49-F238E27FC236}">
                <a16:creationId xmlns:a16="http://schemas.microsoft.com/office/drawing/2014/main" id="{65A9F69B-6581-43CD-A1DD-D9E4BB5243ED}"/>
              </a:ext>
            </a:extLst>
          </p:cNvPr>
          <p:cNvSpPr txBox="1"/>
          <p:nvPr/>
        </p:nvSpPr>
        <p:spPr>
          <a:xfrm>
            <a:off x="9174070" y="3245489"/>
            <a:ext cx="638765" cy="253916"/>
          </a:xfrm>
          <a:prstGeom prst="rect">
            <a:avLst/>
          </a:prstGeom>
          <a:noFill/>
        </p:spPr>
        <p:txBody>
          <a:bodyPr wrap="square" rtlCol="0">
            <a:spAutoFit/>
          </a:bodyPr>
          <a:lstStyle/>
          <a:p>
            <a:r>
              <a:rPr lang="es-ES" sz="1050" dirty="0"/>
              <a:t>40 min</a:t>
            </a:r>
            <a:endParaRPr lang="es-AR" sz="1050" dirty="0"/>
          </a:p>
        </p:txBody>
      </p:sp>
      <p:sp>
        <p:nvSpPr>
          <p:cNvPr id="63" name="Elipse 62">
            <a:extLst>
              <a:ext uri="{FF2B5EF4-FFF2-40B4-BE49-F238E27FC236}">
                <a16:creationId xmlns:a16="http://schemas.microsoft.com/office/drawing/2014/main" id="{11814A5A-F7D8-4866-8373-E02E16994E2A}"/>
              </a:ext>
            </a:extLst>
          </p:cNvPr>
          <p:cNvSpPr/>
          <p:nvPr/>
        </p:nvSpPr>
        <p:spPr>
          <a:xfrm>
            <a:off x="7291154" y="3856648"/>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AR"/>
          </a:p>
        </p:txBody>
      </p:sp>
      <p:sp>
        <p:nvSpPr>
          <p:cNvPr id="64" name="CuadroTexto 63">
            <a:extLst>
              <a:ext uri="{FF2B5EF4-FFF2-40B4-BE49-F238E27FC236}">
                <a16:creationId xmlns:a16="http://schemas.microsoft.com/office/drawing/2014/main" id="{62B4F760-DE15-4636-B995-579526519A98}"/>
              </a:ext>
            </a:extLst>
          </p:cNvPr>
          <p:cNvSpPr txBox="1"/>
          <p:nvPr/>
        </p:nvSpPr>
        <p:spPr>
          <a:xfrm>
            <a:off x="7292260" y="3768241"/>
            <a:ext cx="638765" cy="253916"/>
          </a:xfrm>
          <a:prstGeom prst="rect">
            <a:avLst/>
          </a:prstGeom>
          <a:noFill/>
        </p:spPr>
        <p:txBody>
          <a:bodyPr wrap="square" rtlCol="0">
            <a:spAutoFit/>
          </a:bodyPr>
          <a:lstStyle/>
          <a:p>
            <a:r>
              <a:rPr lang="es-ES" sz="1050" dirty="0"/>
              <a:t>25 min</a:t>
            </a:r>
            <a:endParaRPr lang="es-AR" sz="1050" dirty="0"/>
          </a:p>
        </p:txBody>
      </p:sp>
      <p:sp>
        <p:nvSpPr>
          <p:cNvPr id="65" name="Elipse 64">
            <a:extLst>
              <a:ext uri="{FF2B5EF4-FFF2-40B4-BE49-F238E27FC236}">
                <a16:creationId xmlns:a16="http://schemas.microsoft.com/office/drawing/2014/main" id="{DF66DBD1-9300-4147-BA8E-DA92F6277CD7}"/>
              </a:ext>
            </a:extLst>
          </p:cNvPr>
          <p:cNvSpPr/>
          <p:nvPr/>
        </p:nvSpPr>
        <p:spPr>
          <a:xfrm>
            <a:off x="8921350" y="4009525"/>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AR"/>
          </a:p>
        </p:txBody>
      </p:sp>
      <p:sp>
        <p:nvSpPr>
          <p:cNvPr id="66" name="CuadroTexto 65">
            <a:extLst>
              <a:ext uri="{FF2B5EF4-FFF2-40B4-BE49-F238E27FC236}">
                <a16:creationId xmlns:a16="http://schemas.microsoft.com/office/drawing/2014/main" id="{DA5DEFB2-1152-41E1-8D2F-D1D41D97F781}"/>
              </a:ext>
            </a:extLst>
          </p:cNvPr>
          <p:cNvSpPr txBox="1"/>
          <p:nvPr/>
        </p:nvSpPr>
        <p:spPr>
          <a:xfrm>
            <a:off x="8921350" y="3895199"/>
            <a:ext cx="638765" cy="253916"/>
          </a:xfrm>
          <a:prstGeom prst="rect">
            <a:avLst/>
          </a:prstGeom>
          <a:noFill/>
        </p:spPr>
        <p:txBody>
          <a:bodyPr wrap="square" rtlCol="0">
            <a:spAutoFit/>
          </a:bodyPr>
          <a:lstStyle/>
          <a:p>
            <a:r>
              <a:rPr lang="es-ES" sz="1050" dirty="0"/>
              <a:t>37 min</a:t>
            </a:r>
            <a:endParaRPr lang="es-AR" sz="1050" dirty="0"/>
          </a:p>
        </p:txBody>
      </p:sp>
      <p:sp>
        <p:nvSpPr>
          <p:cNvPr id="35" name="Rectángulo 34">
            <a:extLst>
              <a:ext uri="{FF2B5EF4-FFF2-40B4-BE49-F238E27FC236}">
                <a16:creationId xmlns:a16="http://schemas.microsoft.com/office/drawing/2014/main" id="{8682AA91-B271-464B-86D9-0CB57A7B57A8}"/>
              </a:ext>
            </a:extLst>
          </p:cNvPr>
          <p:cNvSpPr/>
          <p:nvPr/>
        </p:nvSpPr>
        <p:spPr>
          <a:xfrm>
            <a:off x="830491" y="134912"/>
            <a:ext cx="1622423" cy="47968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600"/>
          </a:p>
        </p:txBody>
      </p:sp>
      <p:sp>
        <p:nvSpPr>
          <p:cNvPr id="36" name="Título 1">
            <a:extLst>
              <a:ext uri="{FF2B5EF4-FFF2-40B4-BE49-F238E27FC236}">
                <a16:creationId xmlns:a16="http://schemas.microsoft.com/office/drawing/2014/main" id="{F1EB42E9-98A8-4FDD-A539-AF3969844204}"/>
              </a:ext>
            </a:extLst>
          </p:cNvPr>
          <p:cNvSpPr txBox="1">
            <a:spLocks/>
          </p:cNvSpPr>
          <p:nvPr/>
        </p:nvSpPr>
        <p:spPr>
          <a:xfrm>
            <a:off x="830491" y="99343"/>
            <a:ext cx="1912709" cy="55082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AR" sz="1800" b="1">
                <a:solidFill>
                  <a:schemeClr val="bg1"/>
                </a:solidFill>
              </a:rPr>
              <a:t>Metodología</a:t>
            </a:r>
            <a:endParaRPr lang="es-AR" sz="1800" b="1" dirty="0">
              <a:solidFill>
                <a:schemeClr val="bg1"/>
              </a:solidFill>
            </a:endParaRPr>
          </a:p>
        </p:txBody>
      </p:sp>
      <p:pic>
        <p:nvPicPr>
          <p:cNvPr id="41" name="Picture 8" descr="dos">
            <a:extLst>
              <a:ext uri="{FF2B5EF4-FFF2-40B4-BE49-F238E27FC236}">
                <a16:creationId xmlns:a16="http://schemas.microsoft.com/office/drawing/2014/main" id="{7F5A5693-A57D-4B8A-9A02-F481AC55CE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140" y="134911"/>
            <a:ext cx="479685" cy="4796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4333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1">
            <a:extLst>
              <a:ext uri="{FF2B5EF4-FFF2-40B4-BE49-F238E27FC236}">
                <a16:creationId xmlns:a16="http://schemas.microsoft.com/office/drawing/2014/main" id="{89D5E18D-BAB5-4F93-8738-39AF007363B3}"/>
              </a:ext>
            </a:extLst>
          </p:cNvPr>
          <p:cNvSpPr txBox="1"/>
          <p:nvPr/>
        </p:nvSpPr>
        <p:spPr>
          <a:xfrm>
            <a:off x="6770253" y="713771"/>
            <a:ext cx="3917734" cy="1084398"/>
          </a:xfrm>
          <a:prstGeom prst="rect">
            <a:avLst/>
          </a:prstGeom>
          <a:noFill/>
        </p:spPr>
        <p:txBody>
          <a:bodyPr vert="horz" lIns="91440" tIns="45720" rIns="91440" bIns="45720" rtlCol="0" anchor="b">
            <a:normAutofit/>
          </a:bodyPr>
          <a:lstStyle/>
          <a:p>
            <a:pPr>
              <a:lnSpc>
                <a:spcPct val="90000"/>
              </a:lnSpc>
              <a:spcBef>
                <a:spcPct val="0"/>
              </a:spcBef>
              <a:spcAft>
                <a:spcPts val="600"/>
              </a:spcAft>
            </a:pPr>
            <a:r>
              <a:rPr lang="en-US" altLang="ko-KR" sz="5200" b="1" dirty="0" err="1">
                <a:latin typeface="+mj-lt"/>
                <a:ea typeface="+mj-ea"/>
                <a:cs typeface="+mj-cs"/>
              </a:rPr>
              <a:t>Objetivos</a:t>
            </a:r>
            <a:endParaRPr lang="en-US" altLang="ko-KR" sz="5200" b="1" dirty="0">
              <a:latin typeface="+mj-lt"/>
              <a:ea typeface="+mj-ea"/>
              <a:cs typeface="+mj-cs"/>
            </a:endParaRPr>
          </a:p>
        </p:txBody>
      </p:sp>
      <p:pic>
        <p:nvPicPr>
          <p:cNvPr id="1030" name="Picture 6" descr="Carpool Icon High Res Stock Images | Shutterstock">
            <a:extLst>
              <a:ext uri="{FF2B5EF4-FFF2-40B4-BE49-F238E27FC236}">
                <a16:creationId xmlns:a16="http://schemas.microsoft.com/office/drawing/2014/main" id="{6A1BC39D-7A96-4AAA-8488-F688386233F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111" t="19056" r="14331" b="28595"/>
          <a:stretch/>
        </p:blipFill>
        <p:spPr bwMode="auto">
          <a:xfrm>
            <a:off x="494675" y="2513326"/>
            <a:ext cx="3057993" cy="2443398"/>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7F791AF1-1DCE-4FA3-9566-8CBAC784FEB5}"/>
              </a:ext>
            </a:extLst>
          </p:cNvPr>
          <p:cNvSpPr txBox="1"/>
          <p:nvPr/>
        </p:nvSpPr>
        <p:spPr>
          <a:xfrm>
            <a:off x="6094475" y="2289843"/>
            <a:ext cx="5070262" cy="4616648"/>
          </a:xfrm>
          <a:prstGeom prst="rect">
            <a:avLst/>
          </a:prstGeom>
          <a:noFill/>
        </p:spPr>
        <p:txBody>
          <a:bodyPr wrap="square" rtlCol="0">
            <a:spAutoFit/>
          </a:bodyPr>
          <a:lstStyle/>
          <a:p>
            <a:pPr marL="285750" indent="-285750">
              <a:buFont typeface="Wingdings" panose="05000000000000000000" pitchFamily="2" charset="2"/>
              <a:buChar char="§"/>
            </a:pPr>
            <a:r>
              <a:rPr lang="es-AR" sz="2400" dirty="0"/>
              <a:t>Evaluar el interés de las personas por ser conductores de </a:t>
            </a:r>
            <a:r>
              <a:rPr lang="es-AR" sz="2400" dirty="0" err="1"/>
              <a:t>carpools</a:t>
            </a:r>
            <a:endParaRPr lang="es-AR" sz="2400" dirty="0"/>
          </a:p>
          <a:p>
            <a:pPr marL="285750" indent="-285750">
              <a:buFont typeface="Wingdings" panose="05000000000000000000" pitchFamily="2" charset="2"/>
              <a:buChar char="§"/>
            </a:pPr>
            <a:endParaRPr lang="es-AR" sz="2400" dirty="0"/>
          </a:p>
          <a:p>
            <a:pPr marL="285750" indent="-285750">
              <a:buFont typeface="Wingdings" panose="05000000000000000000" pitchFamily="2" charset="2"/>
              <a:buChar char="§"/>
            </a:pPr>
            <a:r>
              <a:rPr lang="es-AR" sz="2400" dirty="0"/>
              <a:t>Analizar el perfil de personas mas propensas a ser oferentes del carpooling</a:t>
            </a:r>
          </a:p>
          <a:p>
            <a:pPr marL="285750" indent="-285750">
              <a:buFont typeface="Wingdings" panose="05000000000000000000" pitchFamily="2" charset="2"/>
              <a:buChar char="§"/>
            </a:pPr>
            <a:endParaRPr lang="es-AR" sz="2400" dirty="0"/>
          </a:p>
          <a:p>
            <a:pPr marL="285750" indent="-285750">
              <a:buFont typeface="Wingdings" panose="05000000000000000000" pitchFamily="2" charset="2"/>
              <a:buChar char="§"/>
            </a:pPr>
            <a:endParaRPr lang="es-AR" sz="2400" dirty="0"/>
          </a:p>
          <a:p>
            <a:r>
              <a:rPr lang="es-AR" sz="2400" dirty="0"/>
              <a:t>en Buenos Aires, utilizando Modelos de Selección Discreta</a:t>
            </a:r>
          </a:p>
          <a:p>
            <a:pPr marL="285750" indent="-285750">
              <a:buFontTx/>
              <a:buChar char="-"/>
            </a:pPr>
            <a:endParaRPr lang="es-AR" dirty="0"/>
          </a:p>
          <a:p>
            <a:pPr marL="285750" indent="-285750">
              <a:buFontTx/>
              <a:buChar char="-"/>
            </a:pPr>
            <a:endParaRPr lang="es-AR" dirty="0"/>
          </a:p>
          <a:p>
            <a:pPr marL="285750" indent="-285750">
              <a:buFontTx/>
              <a:buChar char="-"/>
            </a:pPr>
            <a:endParaRPr lang="es-AR" dirty="0"/>
          </a:p>
        </p:txBody>
      </p:sp>
      <p:sp>
        <p:nvSpPr>
          <p:cNvPr id="6" name="Arco 5">
            <a:extLst>
              <a:ext uri="{FF2B5EF4-FFF2-40B4-BE49-F238E27FC236}">
                <a16:creationId xmlns:a16="http://schemas.microsoft.com/office/drawing/2014/main" id="{566B0BC8-EEE6-46F3-9D56-87C1CB8E8339}"/>
              </a:ext>
            </a:extLst>
          </p:cNvPr>
          <p:cNvSpPr/>
          <p:nvPr/>
        </p:nvSpPr>
        <p:spPr>
          <a:xfrm>
            <a:off x="-1259116" y="-314794"/>
            <a:ext cx="6329377" cy="7487587"/>
          </a:xfrm>
          <a:prstGeom prst="arc">
            <a:avLst>
              <a:gd name="adj1" fmla="val 16525238"/>
              <a:gd name="adj2" fmla="val 396033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
        <p:nvSpPr>
          <p:cNvPr id="13" name="Rectángulo 12">
            <a:extLst>
              <a:ext uri="{FF2B5EF4-FFF2-40B4-BE49-F238E27FC236}">
                <a16:creationId xmlns:a16="http://schemas.microsoft.com/office/drawing/2014/main" id="{7CE4ADB1-CFB9-45F0-A6D9-AF284A9A1D76}"/>
              </a:ext>
            </a:extLst>
          </p:cNvPr>
          <p:cNvSpPr/>
          <p:nvPr/>
        </p:nvSpPr>
        <p:spPr>
          <a:xfrm>
            <a:off x="-133939" y="6659502"/>
            <a:ext cx="12456827" cy="213066"/>
          </a:xfrm>
          <a:prstGeom prst="rect">
            <a:avLst/>
          </a:prstGeom>
          <a:solidFill>
            <a:schemeClr val="accent5"/>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26323868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024F87BE-348B-4780-86E6-4299E63D3997}"/>
              </a:ext>
            </a:extLst>
          </p:cNvPr>
          <p:cNvSpPr/>
          <p:nvPr/>
        </p:nvSpPr>
        <p:spPr>
          <a:xfrm>
            <a:off x="769758" y="1735816"/>
            <a:ext cx="1710892" cy="4465808"/>
          </a:xfrm>
          <a:prstGeom prst="rect">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0" name="Rectángulo 19">
            <a:extLst>
              <a:ext uri="{FF2B5EF4-FFF2-40B4-BE49-F238E27FC236}">
                <a16:creationId xmlns:a16="http://schemas.microsoft.com/office/drawing/2014/main" id="{BFEAC443-3A0B-4F9B-BCA1-E023476802E1}"/>
              </a:ext>
            </a:extLst>
          </p:cNvPr>
          <p:cNvSpPr/>
          <p:nvPr/>
        </p:nvSpPr>
        <p:spPr>
          <a:xfrm>
            <a:off x="-133939" y="6659502"/>
            <a:ext cx="12456827" cy="213066"/>
          </a:xfrm>
          <a:prstGeom prst="rect">
            <a:avLst/>
          </a:prstGeom>
          <a:solidFill>
            <a:schemeClr val="accent5"/>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 name="CuadroTexto 5">
            <a:extLst>
              <a:ext uri="{FF2B5EF4-FFF2-40B4-BE49-F238E27FC236}">
                <a16:creationId xmlns:a16="http://schemas.microsoft.com/office/drawing/2014/main" id="{F2E9B822-CD7B-4122-B0CA-0BC00E3430E3}"/>
              </a:ext>
            </a:extLst>
          </p:cNvPr>
          <p:cNvSpPr txBox="1"/>
          <p:nvPr/>
        </p:nvSpPr>
        <p:spPr>
          <a:xfrm>
            <a:off x="313714" y="1046332"/>
            <a:ext cx="6494492" cy="400110"/>
          </a:xfrm>
          <a:prstGeom prst="rect">
            <a:avLst/>
          </a:prstGeom>
          <a:noFill/>
        </p:spPr>
        <p:txBody>
          <a:bodyPr wrap="square" rtlCol="0">
            <a:spAutoFit/>
          </a:bodyPr>
          <a:lstStyle/>
          <a:p>
            <a:r>
              <a:rPr lang="es-ES" sz="2000" b="1" dirty="0"/>
              <a:t>Experimento de Selección: </a:t>
            </a:r>
            <a:r>
              <a:rPr lang="es-ES" sz="2000" b="1" dirty="0">
                <a:solidFill>
                  <a:schemeClr val="accent1"/>
                </a:solidFill>
              </a:rPr>
              <a:t>Tiempos </a:t>
            </a:r>
            <a:r>
              <a:rPr lang="es-ES" sz="2000" b="1" dirty="0"/>
              <a:t>y </a:t>
            </a:r>
            <a:r>
              <a:rPr lang="es-ES" sz="2000" b="1" dirty="0">
                <a:solidFill>
                  <a:schemeClr val="accent1"/>
                </a:solidFill>
              </a:rPr>
              <a:t>Costos </a:t>
            </a:r>
            <a:r>
              <a:rPr lang="es-ES" sz="2000" b="1" dirty="0"/>
              <a:t>de cada medio</a:t>
            </a:r>
            <a:endParaRPr lang="es-AR" sz="2000" b="1" dirty="0"/>
          </a:p>
        </p:txBody>
      </p:sp>
      <p:sp>
        <p:nvSpPr>
          <p:cNvPr id="3" name="CuadroTexto 2">
            <a:extLst>
              <a:ext uri="{FF2B5EF4-FFF2-40B4-BE49-F238E27FC236}">
                <a16:creationId xmlns:a16="http://schemas.microsoft.com/office/drawing/2014/main" id="{82850B1D-95D7-4075-B2C4-0B9CB1672CD9}"/>
              </a:ext>
            </a:extLst>
          </p:cNvPr>
          <p:cNvSpPr txBox="1"/>
          <p:nvPr/>
        </p:nvSpPr>
        <p:spPr>
          <a:xfrm>
            <a:off x="921780" y="1735816"/>
            <a:ext cx="1730886" cy="4931478"/>
          </a:xfrm>
          <a:prstGeom prst="rect">
            <a:avLst/>
          </a:prstGeom>
          <a:noFill/>
        </p:spPr>
        <p:txBody>
          <a:bodyPr wrap="square" rtlCol="0">
            <a:spAutoFit/>
          </a:bodyPr>
          <a:lstStyle/>
          <a:p>
            <a:endParaRPr lang="es-ES" dirty="0"/>
          </a:p>
          <a:p>
            <a:pPr marL="342900" indent="-342900">
              <a:buAutoNum type="arabicParenR"/>
            </a:pPr>
            <a:r>
              <a:rPr lang="es-AR" b="1" dirty="0"/>
              <a:t>Auto</a:t>
            </a:r>
          </a:p>
          <a:p>
            <a:pPr marL="342900" indent="-342900">
              <a:buAutoNum type="arabicParenR"/>
            </a:pPr>
            <a:endParaRPr lang="es-AR" b="1" dirty="0"/>
          </a:p>
          <a:p>
            <a:pPr marL="342900" indent="-342900">
              <a:buAutoNum type="arabicParenR"/>
            </a:pPr>
            <a:endParaRPr lang="es-AR" b="1" dirty="0"/>
          </a:p>
          <a:p>
            <a:pPr marL="342900" indent="-342900">
              <a:buAutoNum type="arabicParenR"/>
            </a:pPr>
            <a:endParaRPr lang="es-AR" b="1" dirty="0"/>
          </a:p>
          <a:p>
            <a:pPr marL="342900" indent="-342900">
              <a:buAutoNum type="arabicParenR"/>
            </a:pPr>
            <a:r>
              <a:rPr lang="es-AR" b="1" dirty="0"/>
              <a:t>Carpool</a:t>
            </a:r>
          </a:p>
          <a:p>
            <a:pPr marL="342900" indent="-342900">
              <a:buAutoNum type="arabicParenR"/>
            </a:pPr>
            <a:endParaRPr lang="es-AR" b="1" dirty="0"/>
          </a:p>
          <a:p>
            <a:pPr marL="342900" indent="-342900">
              <a:buAutoNum type="arabicParenR"/>
            </a:pPr>
            <a:endParaRPr lang="es-AR" b="1" dirty="0"/>
          </a:p>
          <a:p>
            <a:pPr marL="342900" indent="-342900">
              <a:buAutoNum type="arabicParenR"/>
            </a:pPr>
            <a:endParaRPr lang="es-AR" b="1" dirty="0"/>
          </a:p>
          <a:p>
            <a:pPr marL="342900" indent="-342900">
              <a:buAutoNum type="arabicParenR"/>
            </a:pPr>
            <a:r>
              <a:rPr lang="es-AR" b="1" dirty="0" err="1"/>
              <a:t>Charter</a:t>
            </a:r>
            <a:endParaRPr lang="es-AR" b="1" dirty="0"/>
          </a:p>
          <a:p>
            <a:pPr marL="342900" indent="-342900">
              <a:buAutoNum type="arabicParenR"/>
            </a:pPr>
            <a:endParaRPr lang="es-AR" b="1" dirty="0"/>
          </a:p>
          <a:p>
            <a:pPr marL="342900" indent="-342900">
              <a:buAutoNum type="arabicParenR"/>
            </a:pPr>
            <a:endParaRPr lang="es-AR" b="1" dirty="0"/>
          </a:p>
          <a:p>
            <a:pPr marL="342900" indent="-342900">
              <a:buAutoNum type="arabicParenR"/>
            </a:pPr>
            <a:endParaRPr lang="es-AR" b="1" dirty="0"/>
          </a:p>
          <a:p>
            <a:pPr marL="342900" indent="-342900">
              <a:buAutoNum type="arabicParenR"/>
            </a:pPr>
            <a:r>
              <a:rPr lang="es-AR" b="1" dirty="0"/>
              <a:t>Transporte Publico</a:t>
            </a:r>
          </a:p>
          <a:p>
            <a:pPr>
              <a:lnSpc>
                <a:spcPct val="300000"/>
              </a:lnSpc>
            </a:pPr>
            <a:endParaRPr lang="es-AR" dirty="0"/>
          </a:p>
        </p:txBody>
      </p:sp>
      <p:sp>
        <p:nvSpPr>
          <p:cNvPr id="10" name="Rectángulo 9">
            <a:extLst>
              <a:ext uri="{FF2B5EF4-FFF2-40B4-BE49-F238E27FC236}">
                <a16:creationId xmlns:a16="http://schemas.microsoft.com/office/drawing/2014/main" id="{57A6CA32-5F51-43FA-BEC7-3751409EB068}"/>
              </a:ext>
            </a:extLst>
          </p:cNvPr>
          <p:cNvSpPr/>
          <p:nvPr/>
        </p:nvSpPr>
        <p:spPr>
          <a:xfrm>
            <a:off x="830491" y="134912"/>
            <a:ext cx="1622423" cy="47968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600"/>
          </a:p>
        </p:txBody>
      </p:sp>
      <p:sp>
        <p:nvSpPr>
          <p:cNvPr id="11" name="Título 1">
            <a:extLst>
              <a:ext uri="{FF2B5EF4-FFF2-40B4-BE49-F238E27FC236}">
                <a16:creationId xmlns:a16="http://schemas.microsoft.com/office/drawing/2014/main" id="{78537D47-B000-454F-9108-84A42B0278D4}"/>
              </a:ext>
            </a:extLst>
          </p:cNvPr>
          <p:cNvSpPr>
            <a:spLocks noGrp="1"/>
          </p:cNvSpPr>
          <p:nvPr>
            <p:ph type="title"/>
          </p:nvPr>
        </p:nvSpPr>
        <p:spPr>
          <a:xfrm>
            <a:off x="830491" y="99343"/>
            <a:ext cx="1912709" cy="550820"/>
          </a:xfrm>
        </p:spPr>
        <p:txBody>
          <a:bodyPr>
            <a:noAutofit/>
          </a:bodyPr>
          <a:lstStyle/>
          <a:p>
            <a:r>
              <a:rPr lang="es-AR" sz="1800" b="1" dirty="0">
                <a:solidFill>
                  <a:schemeClr val="bg1"/>
                </a:solidFill>
              </a:rPr>
              <a:t>Metodología</a:t>
            </a:r>
          </a:p>
        </p:txBody>
      </p:sp>
      <p:pic>
        <p:nvPicPr>
          <p:cNvPr id="12" name="Picture 8" descr="dos">
            <a:extLst>
              <a:ext uri="{FF2B5EF4-FFF2-40B4-BE49-F238E27FC236}">
                <a16:creationId xmlns:a16="http://schemas.microsoft.com/office/drawing/2014/main" id="{9D11FF7D-80CD-4AC8-8EA5-5453710FD2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140" y="134911"/>
            <a:ext cx="479685" cy="4796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27449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024F87BE-348B-4780-86E6-4299E63D3997}"/>
              </a:ext>
            </a:extLst>
          </p:cNvPr>
          <p:cNvSpPr/>
          <p:nvPr/>
        </p:nvSpPr>
        <p:spPr>
          <a:xfrm>
            <a:off x="769758" y="1735816"/>
            <a:ext cx="1710892" cy="4465808"/>
          </a:xfrm>
          <a:prstGeom prst="rect">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0" name="Rectángulo 19">
            <a:extLst>
              <a:ext uri="{FF2B5EF4-FFF2-40B4-BE49-F238E27FC236}">
                <a16:creationId xmlns:a16="http://schemas.microsoft.com/office/drawing/2014/main" id="{BFEAC443-3A0B-4F9B-BCA1-E023476802E1}"/>
              </a:ext>
            </a:extLst>
          </p:cNvPr>
          <p:cNvSpPr/>
          <p:nvPr/>
        </p:nvSpPr>
        <p:spPr>
          <a:xfrm>
            <a:off x="-133939" y="6659502"/>
            <a:ext cx="12456827" cy="213066"/>
          </a:xfrm>
          <a:prstGeom prst="rect">
            <a:avLst/>
          </a:prstGeom>
          <a:solidFill>
            <a:schemeClr val="accent5"/>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 name="CuadroTexto 5">
            <a:extLst>
              <a:ext uri="{FF2B5EF4-FFF2-40B4-BE49-F238E27FC236}">
                <a16:creationId xmlns:a16="http://schemas.microsoft.com/office/drawing/2014/main" id="{F2E9B822-CD7B-4122-B0CA-0BC00E3430E3}"/>
              </a:ext>
            </a:extLst>
          </p:cNvPr>
          <p:cNvSpPr txBox="1"/>
          <p:nvPr/>
        </p:nvSpPr>
        <p:spPr>
          <a:xfrm>
            <a:off x="313714" y="1046332"/>
            <a:ext cx="6494492" cy="400110"/>
          </a:xfrm>
          <a:prstGeom prst="rect">
            <a:avLst/>
          </a:prstGeom>
          <a:noFill/>
        </p:spPr>
        <p:txBody>
          <a:bodyPr wrap="square" rtlCol="0">
            <a:spAutoFit/>
          </a:bodyPr>
          <a:lstStyle/>
          <a:p>
            <a:r>
              <a:rPr lang="es-ES" sz="2000" b="1" dirty="0"/>
              <a:t>Experimento de Selección: </a:t>
            </a:r>
            <a:r>
              <a:rPr lang="es-ES" sz="2000" b="1" dirty="0">
                <a:solidFill>
                  <a:schemeClr val="accent1"/>
                </a:solidFill>
              </a:rPr>
              <a:t>Tiempos </a:t>
            </a:r>
            <a:r>
              <a:rPr lang="es-ES" sz="2000" b="1" dirty="0"/>
              <a:t>y </a:t>
            </a:r>
            <a:r>
              <a:rPr lang="es-ES" sz="2000" b="1" dirty="0">
                <a:solidFill>
                  <a:schemeClr val="accent1"/>
                </a:solidFill>
              </a:rPr>
              <a:t>Costos </a:t>
            </a:r>
            <a:r>
              <a:rPr lang="es-ES" sz="2000" b="1" dirty="0"/>
              <a:t>de cada medio</a:t>
            </a:r>
            <a:endParaRPr lang="es-AR" sz="2000" b="1" dirty="0"/>
          </a:p>
        </p:txBody>
      </p:sp>
      <p:sp>
        <p:nvSpPr>
          <p:cNvPr id="3" name="CuadroTexto 2">
            <a:extLst>
              <a:ext uri="{FF2B5EF4-FFF2-40B4-BE49-F238E27FC236}">
                <a16:creationId xmlns:a16="http://schemas.microsoft.com/office/drawing/2014/main" id="{82850B1D-95D7-4075-B2C4-0B9CB1672CD9}"/>
              </a:ext>
            </a:extLst>
          </p:cNvPr>
          <p:cNvSpPr txBox="1"/>
          <p:nvPr/>
        </p:nvSpPr>
        <p:spPr>
          <a:xfrm>
            <a:off x="921780" y="1735816"/>
            <a:ext cx="1730886" cy="4931478"/>
          </a:xfrm>
          <a:prstGeom prst="rect">
            <a:avLst/>
          </a:prstGeom>
          <a:noFill/>
        </p:spPr>
        <p:txBody>
          <a:bodyPr wrap="square" rtlCol="0">
            <a:spAutoFit/>
          </a:bodyPr>
          <a:lstStyle/>
          <a:p>
            <a:endParaRPr lang="es-ES" dirty="0"/>
          </a:p>
          <a:p>
            <a:pPr marL="342900" indent="-342900">
              <a:buAutoNum type="arabicParenR"/>
            </a:pPr>
            <a:r>
              <a:rPr lang="es-AR" b="1" dirty="0"/>
              <a:t>Auto</a:t>
            </a:r>
          </a:p>
          <a:p>
            <a:pPr marL="342900" indent="-342900">
              <a:buAutoNum type="arabicParenR"/>
            </a:pPr>
            <a:endParaRPr lang="es-AR" b="1" dirty="0"/>
          </a:p>
          <a:p>
            <a:pPr marL="342900" indent="-342900">
              <a:buAutoNum type="arabicParenR"/>
            </a:pPr>
            <a:endParaRPr lang="es-AR" b="1" dirty="0"/>
          </a:p>
          <a:p>
            <a:pPr marL="342900" indent="-342900">
              <a:buAutoNum type="arabicParenR"/>
            </a:pPr>
            <a:endParaRPr lang="es-AR" b="1" dirty="0"/>
          </a:p>
          <a:p>
            <a:pPr marL="342900" indent="-342900">
              <a:buAutoNum type="arabicParenR"/>
            </a:pPr>
            <a:r>
              <a:rPr lang="es-AR" b="1" dirty="0"/>
              <a:t>Carpool</a:t>
            </a:r>
          </a:p>
          <a:p>
            <a:pPr marL="342900" indent="-342900">
              <a:buAutoNum type="arabicParenR"/>
            </a:pPr>
            <a:endParaRPr lang="es-AR" b="1" dirty="0"/>
          </a:p>
          <a:p>
            <a:pPr marL="342900" indent="-342900">
              <a:buAutoNum type="arabicParenR"/>
            </a:pPr>
            <a:endParaRPr lang="es-AR" b="1" dirty="0"/>
          </a:p>
          <a:p>
            <a:pPr marL="342900" indent="-342900">
              <a:buAutoNum type="arabicParenR"/>
            </a:pPr>
            <a:endParaRPr lang="es-AR" b="1" dirty="0"/>
          </a:p>
          <a:p>
            <a:pPr marL="342900" indent="-342900">
              <a:buAutoNum type="arabicParenR"/>
            </a:pPr>
            <a:r>
              <a:rPr lang="es-AR" b="1" dirty="0" err="1"/>
              <a:t>Charter</a:t>
            </a:r>
            <a:endParaRPr lang="es-AR" b="1" dirty="0"/>
          </a:p>
          <a:p>
            <a:pPr marL="342900" indent="-342900">
              <a:buAutoNum type="arabicParenR"/>
            </a:pPr>
            <a:endParaRPr lang="es-AR" b="1" dirty="0"/>
          </a:p>
          <a:p>
            <a:pPr marL="342900" indent="-342900">
              <a:buAutoNum type="arabicParenR"/>
            </a:pPr>
            <a:endParaRPr lang="es-AR" b="1" dirty="0"/>
          </a:p>
          <a:p>
            <a:pPr marL="342900" indent="-342900">
              <a:buAutoNum type="arabicParenR"/>
            </a:pPr>
            <a:endParaRPr lang="es-AR" b="1" dirty="0"/>
          </a:p>
          <a:p>
            <a:pPr marL="342900" indent="-342900">
              <a:buAutoNum type="arabicParenR"/>
            </a:pPr>
            <a:r>
              <a:rPr lang="es-AR" b="1" dirty="0"/>
              <a:t>Transporte Publico</a:t>
            </a:r>
          </a:p>
          <a:p>
            <a:pPr>
              <a:lnSpc>
                <a:spcPct val="300000"/>
              </a:lnSpc>
            </a:pPr>
            <a:endParaRPr lang="es-AR" dirty="0"/>
          </a:p>
        </p:txBody>
      </p:sp>
      <p:sp>
        <p:nvSpPr>
          <p:cNvPr id="7" name="CuadroTexto 6">
            <a:extLst>
              <a:ext uri="{FF2B5EF4-FFF2-40B4-BE49-F238E27FC236}">
                <a16:creationId xmlns:a16="http://schemas.microsoft.com/office/drawing/2014/main" id="{3966EEFC-7BD6-405C-BE73-175BCEB15EBF}"/>
              </a:ext>
            </a:extLst>
          </p:cNvPr>
          <p:cNvSpPr txBox="1"/>
          <p:nvPr/>
        </p:nvSpPr>
        <p:spPr>
          <a:xfrm>
            <a:off x="2777366" y="1878177"/>
            <a:ext cx="6925902" cy="615553"/>
          </a:xfrm>
          <a:prstGeom prst="rect">
            <a:avLst/>
          </a:prstGeom>
          <a:noFill/>
        </p:spPr>
        <p:txBody>
          <a:bodyPr wrap="square" rtlCol="0">
            <a:spAutoFit/>
          </a:bodyPr>
          <a:lstStyle/>
          <a:p>
            <a:r>
              <a:rPr lang="es-ES" sz="1400" b="1" dirty="0">
                <a:solidFill>
                  <a:schemeClr val="accent1"/>
                </a:solidFill>
              </a:rPr>
              <a:t>Tiempo base:      </a:t>
            </a:r>
            <a:r>
              <a:rPr lang="es-ES" sz="1400" i="1" dirty="0"/>
              <a:t>Tiempo Conduciendo + Búsqueda Estacionamiento + Caminata</a:t>
            </a:r>
          </a:p>
          <a:p>
            <a:endParaRPr lang="es-ES" sz="600" i="1" dirty="0"/>
          </a:p>
          <a:p>
            <a:r>
              <a:rPr lang="es-ES" sz="1400" b="1" dirty="0">
                <a:solidFill>
                  <a:schemeClr val="accent1"/>
                </a:solidFill>
              </a:rPr>
              <a:t>Costo base:           </a:t>
            </a:r>
            <a:r>
              <a:rPr lang="es-ES" sz="1400" i="1" dirty="0"/>
              <a:t>3.4 x Distancia (km) + Peaje +  Estacionamiento </a:t>
            </a:r>
            <a:endParaRPr lang="es-AR" sz="1400" b="1" i="1" dirty="0">
              <a:solidFill>
                <a:schemeClr val="accent1"/>
              </a:solidFill>
            </a:endParaRPr>
          </a:p>
        </p:txBody>
      </p:sp>
      <p:sp>
        <p:nvSpPr>
          <p:cNvPr id="33" name="CuadroTexto 32">
            <a:extLst>
              <a:ext uri="{FF2B5EF4-FFF2-40B4-BE49-F238E27FC236}">
                <a16:creationId xmlns:a16="http://schemas.microsoft.com/office/drawing/2014/main" id="{5DD6D70B-76A6-4245-8E17-0BD02B8363D8}"/>
              </a:ext>
            </a:extLst>
          </p:cNvPr>
          <p:cNvSpPr txBox="1"/>
          <p:nvPr/>
        </p:nvSpPr>
        <p:spPr>
          <a:xfrm>
            <a:off x="2777366" y="2970449"/>
            <a:ext cx="5232905" cy="615553"/>
          </a:xfrm>
          <a:prstGeom prst="rect">
            <a:avLst/>
          </a:prstGeom>
          <a:noFill/>
        </p:spPr>
        <p:txBody>
          <a:bodyPr wrap="square" rtlCol="0">
            <a:spAutoFit/>
          </a:bodyPr>
          <a:lstStyle/>
          <a:p>
            <a:r>
              <a:rPr lang="es-ES" sz="1400" b="1" dirty="0">
                <a:solidFill>
                  <a:schemeClr val="accent1"/>
                </a:solidFill>
              </a:rPr>
              <a:t>Tiempo base:      </a:t>
            </a:r>
            <a:r>
              <a:rPr lang="es-ES" sz="1400" i="1" dirty="0"/>
              <a:t>Tiempo Base Auto - Tiempo Ahorrado</a:t>
            </a:r>
          </a:p>
          <a:p>
            <a:endParaRPr lang="es-ES" sz="600" i="1" dirty="0"/>
          </a:p>
          <a:p>
            <a:r>
              <a:rPr lang="es-ES" sz="1400" b="1" dirty="0">
                <a:solidFill>
                  <a:schemeClr val="accent1"/>
                </a:solidFill>
              </a:rPr>
              <a:t>Costo base:          </a:t>
            </a:r>
            <a:r>
              <a:rPr lang="es-ES" sz="1400" i="1" dirty="0"/>
              <a:t>Costo Base Auto – Compensación Base                                                   </a:t>
            </a:r>
            <a:endParaRPr lang="es-AR" sz="1400" i="1" dirty="0"/>
          </a:p>
        </p:txBody>
      </p:sp>
      <p:sp>
        <p:nvSpPr>
          <p:cNvPr id="37" name="CuadroTexto 36">
            <a:extLst>
              <a:ext uri="{FF2B5EF4-FFF2-40B4-BE49-F238E27FC236}">
                <a16:creationId xmlns:a16="http://schemas.microsoft.com/office/drawing/2014/main" id="{D00F04C8-D211-43D0-A25B-186C6B1AF701}"/>
              </a:ext>
            </a:extLst>
          </p:cNvPr>
          <p:cNvSpPr txBox="1"/>
          <p:nvPr/>
        </p:nvSpPr>
        <p:spPr>
          <a:xfrm>
            <a:off x="2777366" y="4130520"/>
            <a:ext cx="7708056" cy="615553"/>
          </a:xfrm>
          <a:prstGeom prst="rect">
            <a:avLst/>
          </a:prstGeom>
          <a:noFill/>
        </p:spPr>
        <p:txBody>
          <a:bodyPr wrap="square" rtlCol="0">
            <a:spAutoFit/>
          </a:bodyPr>
          <a:lstStyle/>
          <a:p>
            <a:r>
              <a:rPr lang="es-ES" sz="1400" b="1" dirty="0">
                <a:solidFill>
                  <a:schemeClr val="accent1"/>
                </a:solidFill>
              </a:rPr>
              <a:t>Tiempo base:      </a:t>
            </a:r>
            <a:r>
              <a:rPr lang="es-ES" sz="1400" i="1" dirty="0"/>
              <a:t>1.2 x Tiempo conduciendo en auto + Caminata  pre + Caminata post</a:t>
            </a:r>
          </a:p>
          <a:p>
            <a:endParaRPr lang="es-ES" sz="600" i="1" dirty="0"/>
          </a:p>
          <a:p>
            <a:r>
              <a:rPr lang="es-ES" sz="1400" b="1" dirty="0">
                <a:solidFill>
                  <a:schemeClr val="accent1"/>
                </a:solidFill>
              </a:rPr>
              <a:t>Costo base:          </a:t>
            </a:r>
            <a:r>
              <a:rPr lang="es-ES" sz="1400" i="1" dirty="0"/>
              <a:t>Obtenido desde sitios de empresas</a:t>
            </a:r>
            <a:endParaRPr lang="es-AR" sz="1400" i="1" dirty="0"/>
          </a:p>
        </p:txBody>
      </p:sp>
      <p:sp>
        <p:nvSpPr>
          <p:cNvPr id="39" name="CuadroTexto 38">
            <a:extLst>
              <a:ext uri="{FF2B5EF4-FFF2-40B4-BE49-F238E27FC236}">
                <a16:creationId xmlns:a16="http://schemas.microsoft.com/office/drawing/2014/main" id="{E087EF3B-EE7D-4651-B190-E29D76E150BE}"/>
              </a:ext>
            </a:extLst>
          </p:cNvPr>
          <p:cNvSpPr txBox="1"/>
          <p:nvPr/>
        </p:nvSpPr>
        <p:spPr>
          <a:xfrm>
            <a:off x="2777366" y="5330154"/>
            <a:ext cx="7708056" cy="615553"/>
          </a:xfrm>
          <a:prstGeom prst="rect">
            <a:avLst/>
          </a:prstGeom>
          <a:noFill/>
        </p:spPr>
        <p:txBody>
          <a:bodyPr wrap="square" rtlCol="0">
            <a:spAutoFit/>
          </a:bodyPr>
          <a:lstStyle/>
          <a:p>
            <a:r>
              <a:rPr lang="es-ES" sz="1400" b="1" dirty="0">
                <a:solidFill>
                  <a:schemeClr val="accent1"/>
                </a:solidFill>
              </a:rPr>
              <a:t>Tiempo base:      </a:t>
            </a:r>
            <a:r>
              <a:rPr lang="es-ES" sz="1400" i="1" dirty="0"/>
              <a:t>Caminata pre + Espera + Tiempo Viaje + Caminata post</a:t>
            </a:r>
          </a:p>
          <a:p>
            <a:endParaRPr lang="es-ES" sz="600" i="1" dirty="0"/>
          </a:p>
          <a:p>
            <a:r>
              <a:rPr lang="es-ES" sz="1400" b="1" dirty="0">
                <a:solidFill>
                  <a:schemeClr val="accent1"/>
                </a:solidFill>
              </a:rPr>
              <a:t>Costo base:          </a:t>
            </a:r>
            <a:r>
              <a:rPr lang="es-ES" sz="1400" i="1" dirty="0"/>
              <a:t>∑ Tarifas de transportes involucrados</a:t>
            </a:r>
            <a:endParaRPr lang="es-AR" sz="1400" i="1" dirty="0"/>
          </a:p>
        </p:txBody>
      </p:sp>
      <p:sp>
        <p:nvSpPr>
          <p:cNvPr id="14" name="Rectángulo 13">
            <a:extLst>
              <a:ext uri="{FF2B5EF4-FFF2-40B4-BE49-F238E27FC236}">
                <a16:creationId xmlns:a16="http://schemas.microsoft.com/office/drawing/2014/main" id="{E773F884-FCBF-497E-8DCE-AFEC60F8A34F}"/>
              </a:ext>
            </a:extLst>
          </p:cNvPr>
          <p:cNvSpPr/>
          <p:nvPr/>
        </p:nvSpPr>
        <p:spPr>
          <a:xfrm>
            <a:off x="830491" y="134912"/>
            <a:ext cx="1622423" cy="47968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600"/>
          </a:p>
        </p:txBody>
      </p:sp>
      <p:sp>
        <p:nvSpPr>
          <p:cNvPr id="15" name="Título 1">
            <a:extLst>
              <a:ext uri="{FF2B5EF4-FFF2-40B4-BE49-F238E27FC236}">
                <a16:creationId xmlns:a16="http://schemas.microsoft.com/office/drawing/2014/main" id="{70238659-9F1B-4EC5-A6E2-121768869A47}"/>
              </a:ext>
            </a:extLst>
          </p:cNvPr>
          <p:cNvSpPr txBox="1">
            <a:spLocks/>
          </p:cNvSpPr>
          <p:nvPr/>
        </p:nvSpPr>
        <p:spPr>
          <a:xfrm>
            <a:off x="830491" y="99343"/>
            <a:ext cx="1912709" cy="55082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AR" sz="1800" b="1">
                <a:solidFill>
                  <a:schemeClr val="bg1"/>
                </a:solidFill>
              </a:rPr>
              <a:t>Metodología</a:t>
            </a:r>
            <a:endParaRPr lang="es-AR" sz="1800" b="1" dirty="0">
              <a:solidFill>
                <a:schemeClr val="bg1"/>
              </a:solidFill>
            </a:endParaRPr>
          </a:p>
        </p:txBody>
      </p:sp>
      <p:pic>
        <p:nvPicPr>
          <p:cNvPr id="16" name="Picture 8" descr="dos">
            <a:extLst>
              <a:ext uri="{FF2B5EF4-FFF2-40B4-BE49-F238E27FC236}">
                <a16:creationId xmlns:a16="http://schemas.microsoft.com/office/drawing/2014/main" id="{980C2CD9-A7E8-4A5B-9570-B82C0D72B1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140" y="134911"/>
            <a:ext cx="479685" cy="4796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91946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024F87BE-348B-4780-86E6-4299E63D3997}"/>
              </a:ext>
            </a:extLst>
          </p:cNvPr>
          <p:cNvSpPr/>
          <p:nvPr/>
        </p:nvSpPr>
        <p:spPr>
          <a:xfrm>
            <a:off x="769758" y="1735816"/>
            <a:ext cx="1710892" cy="4465808"/>
          </a:xfrm>
          <a:prstGeom prst="rect">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0" name="Rectángulo 19">
            <a:extLst>
              <a:ext uri="{FF2B5EF4-FFF2-40B4-BE49-F238E27FC236}">
                <a16:creationId xmlns:a16="http://schemas.microsoft.com/office/drawing/2014/main" id="{BFEAC443-3A0B-4F9B-BCA1-E023476802E1}"/>
              </a:ext>
            </a:extLst>
          </p:cNvPr>
          <p:cNvSpPr/>
          <p:nvPr/>
        </p:nvSpPr>
        <p:spPr>
          <a:xfrm>
            <a:off x="-133939" y="6659502"/>
            <a:ext cx="12456827" cy="213066"/>
          </a:xfrm>
          <a:prstGeom prst="rect">
            <a:avLst/>
          </a:prstGeom>
          <a:solidFill>
            <a:schemeClr val="accent5"/>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 name="CuadroTexto 5">
            <a:extLst>
              <a:ext uri="{FF2B5EF4-FFF2-40B4-BE49-F238E27FC236}">
                <a16:creationId xmlns:a16="http://schemas.microsoft.com/office/drawing/2014/main" id="{F2E9B822-CD7B-4122-B0CA-0BC00E3430E3}"/>
              </a:ext>
            </a:extLst>
          </p:cNvPr>
          <p:cNvSpPr txBox="1"/>
          <p:nvPr/>
        </p:nvSpPr>
        <p:spPr>
          <a:xfrm>
            <a:off x="313714" y="1046332"/>
            <a:ext cx="6494492" cy="400110"/>
          </a:xfrm>
          <a:prstGeom prst="rect">
            <a:avLst/>
          </a:prstGeom>
          <a:noFill/>
        </p:spPr>
        <p:txBody>
          <a:bodyPr wrap="square" rtlCol="0">
            <a:spAutoFit/>
          </a:bodyPr>
          <a:lstStyle/>
          <a:p>
            <a:r>
              <a:rPr lang="es-ES" sz="2000" b="1" dirty="0"/>
              <a:t>Experimento de Selección: </a:t>
            </a:r>
            <a:r>
              <a:rPr lang="es-ES" sz="2000" b="1" dirty="0">
                <a:solidFill>
                  <a:schemeClr val="accent1"/>
                </a:solidFill>
              </a:rPr>
              <a:t>Tiempos </a:t>
            </a:r>
            <a:r>
              <a:rPr lang="es-ES" sz="2000" b="1" dirty="0"/>
              <a:t>y </a:t>
            </a:r>
            <a:r>
              <a:rPr lang="es-ES" sz="2000" b="1" dirty="0">
                <a:solidFill>
                  <a:schemeClr val="accent1"/>
                </a:solidFill>
              </a:rPr>
              <a:t>Costos </a:t>
            </a:r>
            <a:r>
              <a:rPr lang="es-ES" sz="2000" b="1" dirty="0"/>
              <a:t>de cada medio</a:t>
            </a:r>
            <a:endParaRPr lang="es-AR" sz="2000" b="1" dirty="0"/>
          </a:p>
        </p:txBody>
      </p:sp>
      <p:sp>
        <p:nvSpPr>
          <p:cNvPr id="3" name="CuadroTexto 2">
            <a:extLst>
              <a:ext uri="{FF2B5EF4-FFF2-40B4-BE49-F238E27FC236}">
                <a16:creationId xmlns:a16="http://schemas.microsoft.com/office/drawing/2014/main" id="{82850B1D-95D7-4075-B2C4-0B9CB1672CD9}"/>
              </a:ext>
            </a:extLst>
          </p:cNvPr>
          <p:cNvSpPr txBox="1"/>
          <p:nvPr/>
        </p:nvSpPr>
        <p:spPr>
          <a:xfrm>
            <a:off x="921780" y="1735816"/>
            <a:ext cx="1730886" cy="4931478"/>
          </a:xfrm>
          <a:prstGeom prst="rect">
            <a:avLst/>
          </a:prstGeom>
          <a:noFill/>
        </p:spPr>
        <p:txBody>
          <a:bodyPr wrap="square" rtlCol="0">
            <a:spAutoFit/>
          </a:bodyPr>
          <a:lstStyle/>
          <a:p>
            <a:endParaRPr lang="es-ES" dirty="0"/>
          </a:p>
          <a:p>
            <a:pPr marL="342900" indent="-342900">
              <a:buAutoNum type="arabicParenR"/>
            </a:pPr>
            <a:r>
              <a:rPr lang="es-AR" b="1" dirty="0"/>
              <a:t>Auto</a:t>
            </a:r>
          </a:p>
          <a:p>
            <a:pPr marL="342900" indent="-342900">
              <a:buAutoNum type="arabicParenR"/>
            </a:pPr>
            <a:endParaRPr lang="es-AR" b="1" dirty="0"/>
          </a:p>
          <a:p>
            <a:pPr marL="342900" indent="-342900">
              <a:buAutoNum type="arabicParenR"/>
            </a:pPr>
            <a:endParaRPr lang="es-AR" b="1" dirty="0"/>
          </a:p>
          <a:p>
            <a:pPr marL="342900" indent="-342900">
              <a:buAutoNum type="arabicParenR"/>
            </a:pPr>
            <a:endParaRPr lang="es-AR" b="1" dirty="0"/>
          </a:p>
          <a:p>
            <a:pPr marL="342900" indent="-342900">
              <a:buAutoNum type="arabicParenR"/>
            </a:pPr>
            <a:r>
              <a:rPr lang="es-AR" b="1" dirty="0"/>
              <a:t>Carpool</a:t>
            </a:r>
          </a:p>
          <a:p>
            <a:pPr marL="342900" indent="-342900">
              <a:buAutoNum type="arabicParenR"/>
            </a:pPr>
            <a:endParaRPr lang="es-AR" b="1" dirty="0"/>
          </a:p>
          <a:p>
            <a:pPr marL="342900" indent="-342900">
              <a:buAutoNum type="arabicParenR"/>
            </a:pPr>
            <a:endParaRPr lang="es-AR" b="1" dirty="0"/>
          </a:p>
          <a:p>
            <a:pPr marL="342900" indent="-342900">
              <a:buAutoNum type="arabicParenR"/>
            </a:pPr>
            <a:endParaRPr lang="es-AR" b="1" dirty="0"/>
          </a:p>
          <a:p>
            <a:pPr marL="342900" indent="-342900">
              <a:buAutoNum type="arabicParenR"/>
            </a:pPr>
            <a:r>
              <a:rPr lang="es-AR" b="1" dirty="0" err="1"/>
              <a:t>Charter</a:t>
            </a:r>
            <a:endParaRPr lang="es-AR" b="1" dirty="0"/>
          </a:p>
          <a:p>
            <a:pPr marL="342900" indent="-342900">
              <a:buAutoNum type="arabicParenR"/>
            </a:pPr>
            <a:endParaRPr lang="es-AR" b="1" dirty="0"/>
          </a:p>
          <a:p>
            <a:pPr marL="342900" indent="-342900">
              <a:buAutoNum type="arabicParenR"/>
            </a:pPr>
            <a:endParaRPr lang="es-AR" b="1" dirty="0"/>
          </a:p>
          <a:p>
            <a:pPr marL="342900" indent="-342900">
              <a:buAutoNum type="arabicParenR"/>
            </a:pPr>
            <a:endParaRPr lang="es-AR" b="1" dirty="0"/>
          </a:p>
          <a:p>
            <a:pPr marL="342900" indent="-342900">
              <a:buAutoNum type="arabicParenR"/>
            </a:pPr>
            <a:r>
              <a:rPr lang="es-AR" b="1" dirty="0"/>
              <a:t>Transporte Publico</a:t>
            </a:r>
          </a:p>
          <a:p>
            <a:pPr>
              <a:lnSpc>
                <a:spcPct val="300000"/>
              </a:lnSpc>
            </a:pPr>
            <a:endParaRPr lang="es-AR" dirty="0"/>
          </a:p>
        </p:txBody>
      </p:sp>
      <p:sp>
        <p:nvSpPr>
          <p:cNvPr id="7" name="CuadroTexto 6">
            <a:extLst>
              <a:ext uri="{FF2B5EF4-FFF2-40B4-BE49-F238E27FC236}">
                <a16:creationId xmlns:a16="http://schemas.microsoft.com/office/drawing/2014/main" id="{3966EEFC-7BD6-405C-BE73-175BCEB15EBF}"/>
              </a:ext>
            </a:extLst>
          </p:cNvPr>
          <p:cNvSpPr txBox="1"/>
          <p:nvPr/>
        </p:nvSpPr>
        <p:spPr>
          <a:xfrm>
            <a:off x="2777366" y="1878177"/>
            <a:ext cx="6925902" cy="615553"/>
          </a:xfrm>
          <a:prstGeom prst="rect">
            <a:avLst/>
          </a:prstGeom>
          <a:noFill/>
        </p:spPr>
        <p:txBody>
          <a:bodyPr wrap="square" rtlCol="0">
            <a:spAutoFit/>
          </a:bodyPr>
          <a:lstStyle/>
          <a:p>
            <a:r>
              <a:rPr lang="es-ES" sz="1400" b="1" dirty="0">
                <a:solidFill>
                  <a:schemeClr val="accent1"/>
                </a:solidFill>
              </a:rPr>
              <a:t>Tiempo base:      </a:t>
            </a:r>
            <a:r>
              <a:rPr lang="es-ES" sz="1400" i="1" dirty="0"/>
              <a:t>Tiempo Conduciendo + Búsqueda Estacionamiento + Caminata</a:t>
            </a:r>
          </a:p>
          <a:p>
            <a:endParaRPr lang="es-ES" sz="600" i="1" dirty="0"/>
          </a:p>
          <a:p>
            <a:r>
              <a:rPr lang="es-ES" sz="1400" b="1" dirty="0">
                <a:solidFill>
                  <a:schemeClr val="accent1"/>
                </a:solidFill>
              </a:rPr>
              <a:t>Costo base:           </a:t>
            </a:r>
            <a:r>
              <a:rPr lang="es-ES" sz="1400" i="1" dirty="0"/>
              <a:t>3.4 x Distancia (km) + Peaje +  Estacionamiento </a:t>
            </a:r>
            <a:endParaRPr lang="es-AR" sz="1400" b="1" i="1" dirty="0">
              <a:solidFill>
                <a:schemeClr val="accent1"/>
              </a:solidFill>
            </a:endParaRPr>
          </a:p>
        </p:txBody>
      </p:sp>
      <p:sp>
        <p:nvSpPr>
          <p:cNvPr id="33" name="CuadroTexto 32">
            <a:extLst>
              <a:ext uri="{FF2B5EF4-FFF2-40B4-BE49-F238E27FC236}">
                <a16:creationId xmlns:a16="http://schemas.microsoft.com/office/drawing/2014/main" id="{5DD6D70B-76A6-4245-8E17-0BD02B8363D8}"/>
              </a:ext>
            </a:extLst>
          </p:cNvPr>
          <p:cNvSpPr txBox="1"/>
          <p:nvPr/>
        </p:nvSpPr>
        <p:spPr>
          <a:xfrm>
            <a:off x="2777366" y="2970449"/>
            <a:ext cx="5232905" cy="615553"/>
          </a:xfrm>
          <a:prstGeom prst="rect">
            <a:avLst/>
          </a:prstGeom>
          <a:noFill/>
        </p:spPr>
        <p:txBody>
          <a:bodyPr wrap="square" rtlCol="0">
            <a:spAutoFit/>
          </a:bodyPr>
          <a:lstStyle/>
          <a:p>
            <a:r>
              <a:rPr lang="es-ES" sz="1400" b="1" dirty="0">
                <a:solidFill>
                  <a:schemeClr val="accent1"/>
                </a:solidFill>
              </a:rPr>
              <a:t>Tiempo base:      </a:t>
            </a:r>
            <a:r>
              <a:rPr lang="es-ES" sz="1400" i="1" dirty="0"/>
              <a:t>Tiempo Base Auto - Tiempo Ahorrado</a:t>
            </a:r>
          </a:p>
          <a:p>
            <a:endParaRPr lang="es-ES" sz="600" i="1" dirty="0"/>
          </a:p>
          <a:p>
            <a:r>
              <a:rPr lang="es-ES" sz="1400" b="1" dirty="0">
                <a:solidFill>
                  <a:schemeClr val="accent1"/>
                </a:solidFill>
              </a:rPr>
              <a:t>Costo base:          </a:t>
            </a:r>
            <a:r>
              <a:rPr lang="es-ES" sz="1400" i="1" dirty="0"/>
              <a:t>Costo Base Auto – Compensación Base                                                   </a:t>
            </a:r>
            <a:endParaRPr lang="es-AR" sz="1400" i="1" dirty="0"/>
          </a:p>
        </p:txBody>
      </p:sp>
      <p:sp>
        <p:nvSpPr>
          <p:cNvPr id="34" name="CuadroTexto 33">
            <a:extLst>
              <a:ext uri="{FF2B5EF4-FFF2-40B4-BE49-F238E27FC236}">
                <a16:creationId xmlns:a16="http://schemas.microsoft.com/office/drawing/2014/main" id="{6583B345-1525-411A-B352-A694DC3ED393}"/>
              </a:ext>
            </a:extLst>
          </p:cNvPr>
          <p:cNvSpPr txBox="1"/>
          <p:nvPr/>
        </p:nvSpPr>
        <p:spPr>
          <a:xfrm>
            <a:off x="8314315" y="3195250"/>
            <a:ext cx="2777905"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s-ES" sz="1200" i="1" dirty="0"/>
              <a:t>Compensación Base = 40% Costo Base Auto sin incluir Estacionamiento</a:t>
            </a:r>
            <a:endParaRPr lang="es-AR" sz="1200" i="1" dirty="0"/>
          </a:p>
        </p:txBody>
      </p:sp>
      <p:sp>
        <p:nvSpPr>
          <p:cNvPr id="37" name="CuadroTexto 36">
            <a:extLst>
              <a:ext uri="{FF2B5EF4-FFF2-40B4-BE49-F238E27FC236}">
                <a16:creationId xmlns:a16="http://schemas.microsoft.com/office/drawing/2014/main" id="{D00F04C8-D211-43D0-A25B-186C6B1AF701}"/>
              </a:ext>
            </a:extLst>
          </p:cNvPr>
          <p:cNvSpPr txBox="1"/>
          <p:nvPr/>
        </p:nvSpPr>
        <p:spPr>
          <a:xfrm>
            <a:off x="2777366" y="4130520"/>
            <a:ext cx="7708056" cy="615553"/>
          </a:xfrm>
          <a:prstGeom prst="rect">
            <a:avLst/>
          </a:prstGeom>
          <a:noFill/>
        </p:spPr>
        <p:txBody>
          <a:bodyPr wrap="square" rtlCol="0">
            <a:spAutoFit/>
          </a:bodyPr>
          <a:lstStyle/>
          <a:p>
            <a:r>
              <a:rPr lang="es-ES" sz="1400" b="1" dirty="0">
                <a:solidFill>
                  <a:schemeClr val="accent1"/>
                </a:solidFill>
              </a:rPr>
              <a:t>Tiempo base:      </a:t>
            </a:r>
            <a:r>
              <a:rPr lang="es-ES" sz="1400" i="1" dirty="0"/>
              <a:t>1.2 x Tiempo conduciendo en auto + Caminata  pre + Caminata post</a:t>
            </a:r>
          </a:p>
          <a:p>
            <a:endParaRPr lang="es-ES" sz="600" i="1" dirty="0"/>
          </a:p>
          <a:p>
            <a:r>
              <a:rPr lang="es-ES" sz="1400" b="1" dirty="0">
                <a:solidFill>
                  <a:schemeClr val="accent1"/>
                </a:solidFill>
              </a:rPr>
              <a:t>Costo base:          </a:t>
            </a:r>
            <a:r>
              <a:rPr lang="es-ES" sz="1400" i="1" dirty="0"/>
              <a:t>Obtenido desde sitios de empresas</a:t>
            </a:r>
            <a:endParaRPr lang="es-AR" sz="1400" i="1" dirty="0"/>
          </a:p>
        </p:txBody>
      </p:sp>
      <p:sp>
        <p:nvSpPr>
          <p:cNvPr id="39" name="CuadroTexto 38">
            <a:extLst>
              <a:ext uri="{FF2B5EF4-FFF2-40B4-BE49-F238E27FC236}">
                <a16:creationId xmlns:a16="http://schemas.microsoft.com/office/drawing/2014/main" id="{E087EF3B-EE7D-4651-B190-E29D76E150BE}"/>
              </a:ext>
            </a:extLst>
          </p:cNvPr>
          <p:cNvSpPr txBox="1"/>
          <p:nvPr/>
        </p:nvSpPr>
        <p:spPr>
          <a:xfrm>
            <a:off x="2777366" y="5330154"/>
            <a:ext cx="7708056" cy="615553"/>
          </a:xfrm>
          <a:prstGeom prst="rect">
            <a:avLst/>
          </a:prstGeom>
          <a:noFill/>
        </p:spPr>
        <p:txBody>
          <a:bodyPr wrap="square" rtlCol="0">
            <a:spAutoFit/>
          </a:bodyPr>
          <a:lstStyle/>
          <a:p>
            <a:r>
              <a:rPr lang="es-ES" sz="1400" b="1" dirty="0">
                <a:solidFill>
                  <a:schemeClr val="accent1"/>
                </a:solidFill>
              </a:rPr>
              <a:t>Tiempo base:      </a:t>
            </a:r>
            <a:r>
              <a:rPr lang="es-ES" sz="1400" i="1" dirty="0"/>
              <a:t>Caminata pre + Espera + Tiempo Viaje + Caminata post</a:t>
            </a:r>
          </a:p>
          <a:p>
            <a:endParaRPr lang="es-ES" sz="600" i="1" dirty="0"/>
          </a:p>
          <a:p>
            <a:r>
              <a:rPr lang="es-ES" sz="1400" b="1" dirty="0">
                <a:solidFill>
                  <a:schemeClr val="accent1"/>
                </a:solidFill>
              </a:rPr>
              <a:t>Costo base:          </a:t>
            </a:r>
            <a:r>
              <a:rPr lang="es-ES" sz="1400" i="1" dirty="0"/>
              <a:t>∑ Tarifas de transportes involucrados</a:t>
            </a:r>
            <a:endParaRPr lang="es-AR" sz="1400" i="1" dirty="0"/>
          </a:p>
        </p:txBody>
      </p:sp>
      <p:cxnSp>
        <p:nvCxnSpPr>
          <p:cNvPr id="11" name="Conector recto de flecha 10">
            <a:extLst>
              <a:ext uri="{FF2B5EF4-FFF2-40B4-BE49-F238E27FC236}">
                <a16:creationId xmlns:a16="http://schemas.microsoft.com/office/drawing/2014/main" id="{A6C00133-2FA1-4E05-BFD3-CF16C248D039}"/>
              </a:ext>
            </a:extLst>
          </p:cNvPr>
          <p:cNvCxnSpPr/>
          <p:nvPr/>
        </p:nvCxnSpPr>
        <p:spPr>
          <a:xfrm flipV="1">
            <a:off x="7043758" y="3406217"/>
            <a:ext cx="1118535" cy="227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Rectángulo 15">
            <a:extLst>
              <a:ext uri="{FF2B5EF4-FFF2-40B4-BE49-F238E27FC236}">
                <a16:creationId xmlns:a16="http://schemas.microsoft.com/office/drawing/2014/main" id="{41D10DFF-620A-499A-AED7-D8C916315166}"/>
              </a:ext>
            </a:extLst>
          </p:cNvPr>
          <p:cNvSpPr/>
          <p:nvPr/>
        </p:nvSpPr>
        <p:spPr>
          <a:xfrm>
            <a:off x="830491" y="134912"/>
            <a:ext cx="1622423" cy="47968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600"/>
          </a:p>
        </p:txBody>
      </p:sp>
      <p:sp>
        <p:nvSpPr>
          <p:cNvPr id="17" name="Título 1">
            <a:extLst>
              <a:ext uri="{FF2B5EF4-FFF2-40B4-BE49-F238E27FC236}">
                <a16:creationId xmlns:a16="http://schemas.microsoft.com/office/drawing/2014/main" id="{A73D48D3-E50F-44ED-A177-C224D547620A}"/>
              </a:ext>
            </a:extLst>
          </p:cNvPr>
          <p:cNvSpPr>
            <a:spLocks noGrp="1"/>
          </p:cNvSpPr>
          <p:nvPr>
            <p:ph type="title"/>
          </p:nvPr>
        </p:nvSpPr>
        <p:spPr>
          <a:xfrm>
            <a:off x="830491" y="99343"/>
            <a:ext cx="1912709" cy="550820"/>
          </a:xfrm>
        </p:spPr>
        <p:txBody>
          <a:bodyPr>
            <a:noAutofit/>
          </a:bodyPr>
          <a:lstStyle/>
          <a:p>
            <a:r>
              <a:rPr lang="es-AR" sz="1800" b="1" dirty="0">
                <a:solidFill>
                  <a:schemeClr val="bg1"/>
                </a:solidFill>
              </a:rPr>
              <a:t>Metodología</a:t>
            </a:r>
          </a:p>
        </p:txBody>
      </p:sp>
      <p:pic>
        <p:nvPicPr>
          <p:cNvPr id="18" name="Picture 8" descr="dos">
            <a:extLst>
              <a:ext uri="{FF2B5EF4-FFF2-40B4-BE49-F238E27FC236}">
                <a16:creationId xmlns:a16="http://schemas.microsoft.com/office/drawing/2014/main" id="{602F954A-FA9B-4D2C-8850-CED298AFB7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140" y="134911"/>
            <a:ext cx="479685" cy="4796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98469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ángulo 19">
            <a:extLst>
              <a:ext uri="{FF2B5EF4-FFF2-40B4-BE49-F238E27FC236}">
                <a16:creationId xmlns:a16="http://schemas.microsoft.com/office/drawing/2014/main" id="{BFEAC443-3A0B-4F9B-BCA1-E023476802E1}"/>
              </a:ext>
            </a:extLst>
          </p:cNvPr>
          <p:cNvSpPr/>
          <p:nvPr/>
        </p:nvSpPr>
        <p:spPr>
          <a:xfrm>
            <a:off x="-133939" y="6659502"/>
            <a:ext cx="12456827" cy="213066"/>
          </a:xfrm>
          <a:prstGeom prst="rect">
            <a:avLst/>
          </a:prstGeom>
          <a:solidFill>
            <a:schemeClr val="accent5"/>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 name="CuadroTexto 6">
            <a:extLst>
              <a:ext uri="{FF2B5EF4-FFF2-40B4-BE49-F238E27FC236}">
                <a16:creationId xmlns:a16="http://schemas.microsoft.com/office/drawing/2014/main" id="{744AD844-2524-4F27-B1BA-623AE849BE1F}"/>
              </a:ext>
            </a:extLst>
          </p:cNvPr>
          <p:cNvSpPr txBox="1"/>
          <p:nvPr/>
        </p:nvSpPr>
        <p:spPr>
          <a:xfrm>
            <a:off x="313714" y="1046332"/>
            <a:ext cx="6494492" cy="400110"/>
          </a:xfrm>
          <a:prstGeom prst="rect">
            <a:avLst/>
          </a:prstGeom>
          <a:noFill/>
        </p:spPr>
        <p:txBody>
          <a:bodyPr wrap="square" rtlCol="0">
            <a:spAutoFit/>
          </a:bodyPr>
          <a:lstStyle/>
          <a:p>
            <a:r>
              <a:rPr lang="es-AR" sz="2000" b="1" dirty="0"/>
              <a:t>Aplicación de Modelos de Selección Discreta</a:t>
            </a:r>
          </a:p>
        </p:txBody>
      </p:sp>
      <p:sp>
        <p:nvSpPr>
          <p:cNvPr id="9" name="Rectángulo 8">
            <a:extLst>
              <a:ext uri="{FF2B5EF4-FFF2-40B4-BE49-F238E27FC236}">
                <a16:creationId xmlns:a16="http://schemas.microsoft.com/office/drawing/2014/main" id="{4FC5A82D-5880-4E20-8165-CFB1B4A7A721}"/>
              </a:ext>
            </a:extLst>
          </p:cNvPr>
          <p:cNvSpPr/>
          <p:nvPr/>
        </p:nvSpPr>
        <p:spPr>
          <a:xfrm>
            <a:off x="830491" y="134912"/>
            <a:ext cx="1622423" cy="47968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600"/>
          </a:p>
        </p:txBody>
      </p:sp>
      <p:sp>
        <p:nvSpPr>
          <p:cNvPr id="10" name="Título 1">
            <a:extLst>
              <a:ext uri="{FF2B5EF4-FFF2-40B4-BE49-F238E27FC236}">
                <a16:creationId xmlns:a16="http://schemas.microsoft.com/office/drawing/2014/main" id="{793CEDD1-D557-44EA-A389-F61918BDBF45}"/>
              </a:ext>
            </a:extLst>
          </p:cNvPr>
          <p:cNvSpPr>
            <a:spLocks noGrp="1"/>
          </p:cNvSpPr>
          <p:nvPr>
            <p:ph type="title"/>
          </p:nvPr>
        </p:nvSpPr>
        <p:spPr>
          <a:xfrm>
            <a:off x="830491" y="99343"/>
            <a:ext cx="1912709" cy="550820"/>
          </a:xfrm>
        </p:spPr>
        <p:txBody>
          <a:bodyPr>
            <a:noAutofit/>
          </a:bodyPr>
          <a:lstStyle/>
          <a:p>
            <a:r>
              <a:rPr lang="es-AR" sz="1800" b="1" dirty="0">
                <a:solidFill>
                  <a:schemeClr val="bg1"/>
                </a:solidFill>
              </a:rPr>
              <a:t>Metodología</a:t>
            </a:r>
          </a:p>
        </p:txBody>
      </p:sp>
      <p:pic>
        <p:nvPicPr>
          <p:cNvPr id="11" name="Picture 8" descr="dos">
            <a:extLst>
              <a:ext uri="{FF2B5EF4-FFF2-40B4-BE49-F238E27FC236}">
                <a16:creationId xmlns:a16="http://schemas.microsoft.com/office/drawing/2014/main" id="{FDCA7BF4-33C2-4261-B300-564D63CDB6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140" y="134911"/>
            <a:ext cx="479685" cy="4796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07382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ángulo 19">
            <a:extLst>
              <a:ext uri="{FF2B5EF4-FFF2-40B4-BE49-F238E27FC236}">
                <a16:creationId xmlns:a16="http://schemas.microsoft.com/office/drawing/2014/main" id="{BFEAC443-3A0B-4F9B-BCA1-E023476802E1}"/>
              </a:ext>
            </a:extLst>
          </p:cNvPr>
          <p:cNvSpPr/>
          <p:nvPr/>
        </p:nvSpPr>
        <p:spPr>
          <a:xfrm>
            <a:off x="-133939" y="6659502"/>
            <a:ext cx="12456827" cy="213066"/>
          </a:xfrm>
          <a:prstGeom prst="rect">
            <a:avLst/>
          </a:prstGeom>
          <a:solidFill>
            <a:schemeClr val="accent5"/>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 name="CuadroTexto 1">
            <a:extLst>
              <a:ext uri="{FF2B5EF4-FFF2-40B4-BE49-F238E27FC236}">
                <a16:creationId xmlns:a16="http://schemas.microsoft.com/office/drawing/2014/main" id="{DCF25210-B6C4-47E4-8FE8-6CE45C51E1C0}"/>
              </a:ext>
            </a:extLst>
          </p:cNvPr>
          <p:cNvSpPr txBox="1"/>
          <p:nvPr/>
        </p:nvSpPr>
        <p:spPr>
          <a:xfrm>
            <a:off x="431882" y="1676859"/>
            <a:ext cx="11325183" cy="2585323"/>
          </a:xfrm>
          <a:prstGeom prst="rect">
            <a:avLst/>
          </a:prstGeom>
          <a:noFill/>
        </p:spPr>
        <p:txBody>
          <a:bodyPr wrap="square" rtlCol="0">
            <a:spAutoFit/>
          </a:bodyPr>
          <a:lstStyle/>
          <a:p>
            <a:r>
              <a:rPr lang="es-AR" sz="1800" b="1" dirty="0">
                <a:solidFill>
                  <a:schemeClr val="accent1"/>
                </a:solidFill>
                <a:effectLst/>
                <a:latin typeface="Calibri" panose="020F0502020204030204" pitchFamily="34" charset="0"/>
                <a:ea typeface="Calibri" panose="020F0502020204030204" pitchFamily="34" charset="0"/>
                <a:cs typeface="Arial" panose="020B0604020202020204" pitchFamily="34" charset="0"/>
              </a:rPr>
              <a:t>Los modelos de selección discreta (DCM) </a:t>
            </a:r>
            <a:r>
              <a:rPr lang="es-AR" sz="1800" dirty="0">
                <a:effectLst/>
                <a:latin typeface="Calibri" panose="020F0502020204030204" pitchFamily="34" charset="0"/>
                <a:ea typeface="Calibri" panose="020F0502020204030204" pitchFamily="34" charset="0"/>
                <a:cs typeface="Arial" panose="020B0604020202020204" pitchFamily="34" charset="0"/>
              </a:rPr>
              <a:t>pueden usarse para analizar y predecir las decisiones de individuos frente a un conjunto finito de alternativas excluyente y colectivamente exhaustivo.</a:t>
            </a:r>
          </a:p>
          <a:p>
            <a:endParaRPr lang="es-AR" sz="1800" dirty="0">
              <a:effectLst/>
              <a:latin typeface="Calibri" panose="020F0502020204030204" pitchFamily="34" charset="0"/>
              <a:ea typeface="Calibri" panose="020F0502020204030204" pitchFamily="34" charset="0"/>
              <a:cs typeface="Arial" panose="020B0604020202020204" pitchFamily="34" charset="0"/>
            </a:endParaRPr>
          </a:p>
          <a:p>
            <a:endParaRPr lang="es-AR" dirty="0">
              <a:latin typeface="Calibri" panose="020F0502020204030204" pitchFamily="34" charset="0"/>
              <a:cs typeface="Arial" panose="020B0604020202020204" pitchFamily="34" charset="0"/>
            </a:endParaRPr>
          </a:p>
          <a:p>
            <a:r>
              <a:rPr lang="es-AR" sz="1800" dirty="0">
                <a:effectLst/>
                <a:latin typeface="Calibri" panose="020F0502020204030204" pitchFamily="34" charset="0"/>
                <a:ea typeface="Calibri" panose="020F0502020204030204" pitchFamily="34" charset="0"/>
                <a:cs typeface="Arial" panose="020B0604020202020204" pitchFamily="34" charset="0"/>
              </a:rPr>
              <a:t>Permiten relacionar estadísticamente las elecciones realizadas por las personas, con las características propias del individuo decisor y los atributos de las alternativas disponibles.</a:t>
            </a:r>
          </a:p>
          <a:p>
            <a:endParaRPr lang="es-AR" sz="1800" dirty="0">
              <a:effectLst/>
              <a:latin typeface="Calibri" panose="020F0502020204030204" pitchFamily="34" charset="0"/>
              <a:ea typeface="Calibri" panose="020F0502020204030204" pitchFamily="34" charset="0"/>
              <a:cs typeface="Arial" panose="020B0604020202020204" pitchFamily="34" charset="0"/>
            </a:endParaRPr>
          </a:p>
          <a:p>
            <a:endParaRPr lang="es-AR" dirty="0">
              <a:latin typeface="Calibri" panose="020F0502020204030204" pitchFamily="34" charset="0"/>
              <a:ea typeface="Calibri" panose="020F0502020204030204" pitchFamily="34" charset="0"/>
              <a:cs typeface="Arial" panose="020B0604020202020204" pitchFamily="34" charset="0"/>
            </a:endParaRPr>
          </a:p>
          <a:p>
            <a:r>
              <a:rPr lang="es-AR" dirty="0">
                <a:latin typeface="Calibri" panose="020F0502020204030204" pitchFamily="34" charset="0"/>
                <a:ea typeface="Calibri" panose="020F0502020204030204" pitchFamily="34" charset="0"/>
                <a:cs typeface="Arial" panose="020B0604020202020204" pitchFamily="34" charset="0"/>
              </a:rPr>
              <a:t>Se utilizaron los Multinomial </a:t>
            </a:r>
            <a:r>
              <a:rPr lang="es-AR" dirty="0" err="1">
                <a:latin typeface="Calibri" panose="020F0502020204030204" pitchFamily="34" charset="0"/>
                <a:ea typeface="Calibri" panose="020F0502020204030204" pitchFamily="34" charset="0"/>
                <a:cs typeface="Arial" panose="020B0604020202020204" pitchFamily="34" charset="0"/>
              </a:rPr>
              <a:t>Logit</a:t>
            </a:r>
            <a:r>
              <a:rPr lang="es-AR" dirty="0">
                <a:latin typeface="Calibri" panose="020F0502020204030204" pitchFamily="34" charset="0"/>
                <a:ea typeface="Calibri" panose="020F0502020204030204" pitchFamily="34" charset="0"/>
                <a:cs typeface="Arial" panose="020B0604020202020204" pitchFamily="34" charset="0"/>
              </a:rPr>
              <a:t> </a:t>
            </a:r>
            <a:r>
              <a:rPr lang="es-AR" dirty="0" err="1">
                <a:latin typeface="Calibri" panose="020F0502020204030204" pitchFamily="34" charset="0"/>
                <a:ea typeface="Calibri" panose="020F0502020204030204" pitchFamily="34" charset="0"/>
                <a:cs typeface="Arial" panose="020B0604020202020204" pitchFamily="34" charset="0"/>
              </a:rPr>
              <a:t>Model</a:t>
            </a:r>
            <a:r>
              <a:rPr lang="es-AR" dirty="0">
                <a:latin typeface="Calibri" panose="020F0502020204030204" pitchFamily="34" charset="0"/>
                <a:ea typeface="Calibri" panose="020F0502020204030204" pitchFamily="34" charset="0"/>
                <a:cs typeface="Arial" panose="020B0604020202020204" pitchFamily="34" charset="0"/>
              </a:rPr>
              <a:t> (MNL), quienes utilizan el método de la Utilidad </a:t>
            </a:r>
            <a:r>
              <a:rPr lang="es-AR" dirty="0" err="1">
                <a:latin typeface="Calibri" panose="020F0502020204030204" pitchFamily="34" charset="0"/>
                <a:ea typeface="Calibri" panose="020F0502020204030204" pitchFamily="34" charset="0"/>
                <a:cs typeface="Arial" panose="020B0604020202020204" pitchFamily="34" charset="0"/>
              </a:rPr>
              <a:t>Maxima</a:t>
            </a:r>
            <a:r>
              <a:rPr lang="es-AR" dirty="0">
                <a:latin typeface="Calibri" panose="020F0502020204030204" pitchFamily="34" charset="0"/>
                <a:ea typeface="Calibri" panose="020F0502020204030204" pitchFamily="34" charset="0"/>
                <a:cs typeface="Arial" panose="020B0604020202020204" pitchFamily="34" charset="0"/>
              </a:rPr>
              <a:t> Aleatoria</a:t>
            </a:r>
            <a:endParaRPr lang="es-AR"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7" name="CuadroTexto 6">
            <a:extLst>
              <a:ext uri="{FF2B5EF4-FFF2-40B4-BE49-F238E27FC236}">
                <a16:creationId xmlns:a16="http://schemas.microsoft.com/office/drawing/2014/main" id="{744AD844-2524-4F27-B1BA-623AE849BE1F}"/>
              </a:ext>
            </a:extLst>
          </p:cNvPr>
          <p:cNvSpPr txBox="1"/>
          <p:nvPr/>
        </p:nvSpPr>
        <p:spPr>
          <a:xfrm>
            <a:off x="313714" y="1046332"/>
            <a:ext cx="6494492" cy="400110"/>
          </a:xfrm>
          <a:prstGeom prst="rect">
            <a:avLst/>
          </a:prstGeom>
          <a:noFill/>
        </p:spPr>
        <p:txBody>
          <a:bodyPr wrap="square" rtlCol="0">
            <a:spAutoFit/>
          </a:bodyPr>
          <a:lstStyle/>
          <a:p>
            <a:r>
              <a:rPr lang="es-AR" sz="2000" b="1" dirty="0"/>
              <a:t>Aplicación de Modelos de Selección Discreta</a:t>
            </a:r>
          </a:p>
        </p:txBody>
      </p:sp>
      <p:sp>
        <p:nvSpPr>
          <p:cNvPr id="9" name="Rectángulo 8">
            <a:extLst>
              <a:ext uri="{FF2B5EF4-FFF2-40B4-BE49-F238E27FC236}">
                <a16:creationId xmlns:a16="http://schemas.microsoft.com/office/drawing/2014/main" id="{EFC09586-E680-4C32-A4CC-986ED7ED7840}"/>
              </a:ext>
            </a:extLst>
          </p:cNvPr>
          <p:cNvSpPr/>
          <p:nvPr/>
        </p:nvSpPr>
        <p:spPr>
          <a:xfrm>
            <a:off x="830491" y="134912"/>
            <a:ext cx="1622423" cy="47968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600"/>
          </a:p>
        </p:txBody>
      </p:sp>
      <p:sp>
        <p:nvSpPr>
          <p:cNvPr id="10" name="Título 1">
            <a:extLst>
              <a:ext uri="{FF2B5EF4-FFF2-40B4-BE49-F238E27FC236}">
                <a16:creationId xmlns:a16="http://schemas.microsoft.com/office/drawing/2014/main" id="{85BCFCB3-9224-4C11-99DD-C0B1D8C4EEAD}"/>
              </a:ext>
            </a:extLst>
          </p:cNvPr>
          <p:cNvSpPr>
            <a:spLocks noGrp="1"/>
          </p:cNvSpPr>
          <p:nvPr>
            <p:ph type="title"/>
          </p:nvPr>
        </p:nvSpPr>
        <p:spPr>
          <a:xfrm>
            <a:off x="830491" y="99343"/>
            <a:ext cx="1912709" cy="550820"/>
          </a:xfrm>
        </p:spPr>
        <p:txBody>
          <a:bodyPr>
            <a:noAutofit/>
          </a:bodyPr>
          <a:lstStyle/>
          <a:p>
            <a:r>
              <a:rPr lang="es-AR" sz="1800" b="1" dirty="0">
                <a:solidFill>
                  <a:schemeClr val="bg1"/>
                </a:solidFill>
              </a:rPr>
              <a:t>Metodología</a:t>
            </a:r>
          </a:p>
        </p:txBody>
      </p:sp>
      <p:pic>
        <p:nvPicPr>
          <p:cNvPr id="11" name="Picture 8" descr="dos">
            <a:extLst>
              <a:ext uri="{FF2B5EF4-FFF2-40B4-BE49-F238E27FC236}">
                <a16:creationId xmlns:a16="http://schemas.microsoft.com/office/drawing/2014/main" id="{D89071EF-128D-4448-830B-C4ACD39A22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140" y="134911"/>
            <a:ext cx="479685" cy="4796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05569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ángulo 19">
            <a:extLst>
              <a:ext uri="{FF2B5EF4-FFF2-40B4-BE49-F238E27FC236}">
                <a16:creationId xmlns:a16="http://schemas.microsoft.com/office/drawing/2014/main" id="{BFEAC443-3A0B-4F9B-BCA1-E023476802E1}"/>
              </a:ext>
            </a:extLst>
          </p:cNvPr>
          <p:cNvSpPr/>
          <p:nvPr/>
        </p:nvSpPr>
        <p:spPr>
          <a:xfrm>
            <a:off x="-133939" y="6659502"/>
            <a:ext cx="12456827" cy="213066"/>
          </a:xfrm>
          <a:prstGeom prst="rect">
            <a:avLst/>
          </a:prstGeom>
          <a:solidFill>
            <a:schemeClr val="accent5"/>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 name="CuadroTexto 6">
            <a:extLst>
              <a:ext uri="{FF2B5EF4-FFF2-40B4-BE49-F238E27FC236}">
                <a16:creationId xmlns:a16="http://schemas.microsoft.com/office/drawing/2014/main" id="{744AD844-2524-4F27-B1BA-623AE849BE1F}"/>
              </a:ext>
            </a:extLst>
          </p:cNvPr>
          <p:cNvSpPr txBox="1"/>
          <p:nvPr/>
        </p:nvSpPr>
        <p:spPr>
          <a:xfrm>
            <a:off x="313714" y="1046332"/>
            <a:ext cx="6494492" cy="400110"/>
          </a:xfrm>
          <a:prstGeom prst="rect">
            <a:avLst/>
          </a:prstGeom>
          <a:noFill/>
        </p:spPr>
        <p:txBody>
          <a:bodyPr wrap="square" rtlCol="0">
            <a:spAutoFit/>
          </a:bodyPr>
          <a:lstStyle/>
          <a:p>
            <a:r>
              <a:rPr lang="es-AR" sz="2000" b="1" dirty="0"/>
              <a:t>Aplicación de Modelos de Selección Discreta</a:t>
            </a:r>
          </a:p>
        </p:txBody>
      </p:sp>
      <p:sp>
        <p:nvSpPr>
          <p:cNvPr id="9" name="Rectángulo 8">
            <a:extLst>
              <a:ext uri="{FF2B5EF4-FFF2-40B4-BE49-F238E27FC236}">
                <a16:creationId xmlns:a16="http://schemas.microsoft.com/office/drawing/2014/main" id="{EFC09586-E680-4C32-A4CC-986ED7ED7840}"/>
              </a:ext>
            </a:extLst>
          </p:cNvPr>
          <p:cNvSpPr/>
          <p:nvPr/>
        </p:nvSpPr>
        <p:spPr>
          <a:xfrm>
            <a:off x="830491" y="134912"/>
            <a:ext cx="1622423" cy="47968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600"/>
          </a:p>
        </p:txBody>
      </p:sp>
      <p:sp>
        <p:nvSpPr>
          <p:cNvPr id="10" name="Título 1">
            <a:extLst>
              <a:ext uri="{FF2B5EF4-FFF2-40B4-BE49-F238E27FC236}">
                <a16:creationId xmlns:a16="http://schemas.microsoft.com/office/drawing/2014/main" id="{85BCFCB3-9224-4C11-99DD-C0B1D8C4EEAD}"/>
              </a:ext>
            </a:extLst>
          </p:cNvPr>
          <p:cNvSpPr>
            <a:spLocks noGrp="1"/>
          </p:cNvSpPr>
          <p:nvPr>
            <p:ph type="title"/>
          </p:nvPr>
        </p:nvSpPr>
        <p:spPr>
          <a:xfrm>
            <a:off x="830491" y="99343"/>
            <a:ext cx="1912709" cy="550820"/>
          </a:xfrm>
        </p:spPr>
        <p:txBody>
          <a:bodyPr>
            <a:noAutofit/>
          </a:bodyPr>
          <a:lstStyle/>
          <a:p>
            <a:r>
              <a:rPr lang="es-AR" sz="1800" b="1" dirty="0">
                <a:solidFill>
                  <a:schemeClr val="bg1"/>
                </a:solidFill>
              </a:rPr>
              <a:t>Metodología</a:t>
            </a:r>
          </a:p>
        </p:txBody>
      </p:sp>
      <p:pic>
        <p:nvPicPr>
          <p:cNvPr id="11" name="Picture 8" descr="dos">
            <a:extLst>
              <a:ext uri="{FF2B5EF4-FFF2-40B4-BE49-F238E27FC236}">
                <a16:creationId xmlns:a16="http://schemas.microsoft.com/office/drawing/2014/main" id="{D89071EF-128D-4448-830B-C4ACD39A22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140" y="134911"/>
            <a:ext cx="479685" cy="47968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4" name="CuadroTexto 13">
                <a:extLst>
                  <a:ext uri="{FF2B5EF4-FFF2-40B4-BE49-F238E27FC236}">
                    <a16:creationId xmlns:a16="http://schemas.microsoft.com/office/drawing/2014/main" id="{1792445B-70B8-49F9-84E5-C898D6F703B0}"/>
                  </a:ext>
                </a:extLst>
              </p:cNvPr>
              <p:cNvSpPr txBox="1"/>
              <p:nvPr/>
            </p:nvSpPr>
            <p:spPr>
              <a:xfrm>
                <a:off x="305985" y="2063613"/>
                <a:ext cx="5921079" cy="2589555"/>
              </a:xfrm>
              <a:prstGeom prst="rect">
                <a:avLst/>
              </a:prstGeom>
              <a:noFill/>
            </p:spPr>
            <p:txBody>
              <a:bodyPr wrap="square">
                <a:spAutoFit/>
              </a:bodyPr>
              <a:lstStyle/>
              <a:p>
                <a:pPr>
                  <a:lnSpc>
                    <a:spcPct val="200000"/>
                  </a:lnSpc>
                </a:pPr>
                <a14:m>
                  <m:oMathPara xmlns:m="http://schemas.openxmlformats.org/officeDocument/2006/math">
                    <m:oMathParaPr>
                      <m:jc m:val="left"/>
                    </m:oMathParaPr>
                    <m:oMath xmlns:m="http://schemas.openxmlformats.org/officeDocument/2006/math">
                      <m:sSub>
                        <m:sSubPr>
                          <m:ctrlPr>
                            <a:rPr lang="es-ES" sz="1600" i="1" smtClean="0">
                              <a:latin typeface="Cambria Math" panose="02040503050406030204" pitchFamily="18" charset="0"/>
                            </a:rPr>
                          </m:ctrlPr>
                        </m:sSubPr>
                        <m:e>
                          <m:acc>
                            <m:accPr>
                              <m:chr m:val="̃"/>
                              <m:ctrlPr>
                                <a:rPr lang="es-ES" sz="1600" i="1">
                                  <a:latin typeface="Cambria Math" panose="02040503050406030204" pitchFamily="18" charset="0"/>
                                </a:rPr>
                              </m:ctrlPr>
                            </m:accPr>
                            <m:e>
                              <m:r>
                                <a:rPr lang="es-ES" sz="1600" i="1">
                                  <a:latin typeface="Cambria Math" panose="02040503050406030204" pitchFamily="18" charset="0"/>
                                </a:rPr>
                                <m:t>𝑈</m:t>
                              </m:r>
                            </m:e>
                          </m:acc>
                        </m:e>
                        <m:sub>
                          <m:r>
                            <a:rPr lang="es-ES" sz="1600" i="1">
                              <a:latin typeface="Cambria Math" panose="02040503050406030204" pitchFamily="18" charset="0"/>
                            </a:rPr>
                            <m:t>𝑎𝑢𝑡𝑜</m:t>
                          </m:r>
                        </m:sub>
                      </m:sSub>
                      <m:r>
                        <a:rPr lang="es-ES" sz="1600" b="0" i="1" smtClean="0">
                          <a:latin typeface="Cambria Math" panose="02040503050406030204" pitchFamily="18" charset="0"/>
                        </a:rPr>
                        <m:t>      </m:t>
                      </m:r>
                      <m:r>
                        <a:rPr lang="es-ES" sz="1600" i="1">
                          <a:latin typeface="Cambria Math" panose="02040503050406030204" pitchFamily="18" charset="0"/>
                        </a:rPr>
                        <m:t>=</m:t>
                      </m:r>
                      <m:sSub>
                        <m:sSubPr>
                          <m:ctrlPr>
                            <a:rPr lang="es-ES" sz="1600" i="1">
                              <a:latin typeface="Cambria Math" panose="02040503050406030204" pitchFamily="18" charset="0"/>
                            </a:rPr>
                          </m:ctrlPr>
                        </m:sSubPr>
                        <m:e>
                          <m:r>
                            <a:rPr lang="es-ES" sz="1600" i="1">
                              <a:latin typeface="Cambria Math" panose="02040503050406030204" pitchFamily="18" charset="0"/>
                            </a:rPr>
                            <m:t>𝛽</m:t>
                          </m:r>
                        </m:e>
                        <m:sub>
                          <m:r>
                            <a:rPr lang="es-ES" sz="1600" i="1">
                              <a:latin typeface="Cambria Math" panose="02040503050406030204" pitchFamily="18" charset="0"/>
                            </a:rPr>
                            <m:t>𝑎𝑢𝑡𝑜</m:t>
                          </m:r>
                        </m:sub>
                      </m:sSub>
                      <m:r>
                        <a:rPr lang="es-ES" sz="1600" b="0" i="1" smtClean="0">
                          <a:latin typeface="Cambria Math" panose="02040503050406030204" pitchFamily="18" charset="0"/>
                        </a:rPr>
                        <m:t>   </m:t>
                      </m:r>
                      <m:r>
                        <a:rPr lang="es-ES" sz="1600" i="1">
                          <a:latin typeface="Cambria Math" panose="02040503050406030204" pitchFamily="18" charset="0"/>
                        </a:rPr>
                        <m:t>+</m:t>
                      </m:r>
                      <m:sSub>
                        <m:sSubPr>
                          <m:ctrlPr>
                            <a:rPr lang="es-ES" sz="1600" i="1">
                              <a:latin typeface="Cambria Math" panose="02040503050406030204" pitchFamily="18" charset="0"/>
                            </a:rPr>
                          </m:ctrlPr>
                        </m:sSubPr>
                        <m:e>
                          <m:r>
                            <a:rPr lang="es-ES" sz="1600" b="0" i="1" smtClean="0">
                              <a:latin typeface="Cambria Math" panose="02040503050406030204" pitchFamily="18" charset="0"/>
                            </a:rPr>
                            <m:t>    </m:t>
                          </m:r>
                          <m:r>
                            <a:rPr lang="es-ES" sz="1600" i="1">
                              <a:latin typeface="Cambria Math" panose="02040503050406030204" pitchFamily="18" charset="0"/>
                            </a:rPr>
                            <m:t>𝛽</m:t>
                          </m:r>
                        </m:e>
                        <m:sub>
                          <m:r>
                            <a:rPr lang="es-ES" sz="1600" i="1">
                              <a:latin typeface="Cambria Math" panose="02040503050406030204" pitchFamily="18" charset="0"/>
                            </a:rPr>
                            <m:t>𝑡</m:t>
                          </m:r>
                        </m:sub>
                      </m:sSub>
                      <m:sSub>
                        <m:sSubPr>
                          <m:ctrlPr>
                            <a:rPr lang="es-ES" sz="1600" i="1">
                              <a:latin typeface="Cambria Math" panose="02040503050406030204" pitchFamily="18" charset="0"/>
                            </a:rPr>
                          </m:ctrlPr>
                        </m:sSubPr>
                        <m:e>
                          <m:r>
                            <a:rPr lang="es-ES" sz="1600" i="1">
                              <a:latin typeface="Cambria Math" panose="02040503050406030204" pitchFamily="18" charset="0"/>
                            </a:rPr>
                            <m:t> </m:t>
                          </m:r>
                          <m:r>
                            <a:rPr lang="es-ES" sz="1600" i="1">
                              <a:latin typeface="Cambria Math" panose="02040503050406030204" pitchFamily="18" charset="0"/>
                            </a:rPr>
                            <m:t>𝑥</m:t>
                          </m:r>
                        </m:e>
                        <m:sub>
                          <m:r>
                            <a:rPr lang="es-ES" sz="1600" i="1">
                              <a:latin typeface="Cambria Math" panose="02040503050406030204" pitchFamily="18" charset="0"/>
                            </a:rPr>
                            <m:t>𝑡</m:t>
                          </m:r>
                          <m:r>
                            <a:rPr lang="es-ES" sz="1600" i="1">
                              <a:latin typeface="Cambria Math" panose="02040503050406030204" pitchFamily="18" charset="0"/>
                            </a:rPr>
                            <m:t>.</m:t>
                          </m:r>
                          <m:r>
                            <a:rPr lang="es-ES" sz="1600" i="1">
                              <a:latin typeface="Cambria Math" panose="02040503050406030204" pitchFamily="18" charset="0"/>
                            </a:rPr>
                            <m:t>𝑎𝑢𝑡𝑜</m:t>
                          </m:r>
                        </m:sub>
                      </m:sSub>
                      <m:r>
                        <a:rPr lang="es-ES" sz="1600" b="0" i="1" smtClean="0">
                          <a:latin typeface="Cambria Math" panose="02040503050406030204" pitchFamily="18" charset="0"/>
                        </a:rPr>
                        <m:t>  </m:t>
                      </m:r>
                      <m:r>
                        <a:rPr lang="es-ES" sz="1600" i="1">
                          <a:latin typeface="Cambria Math" panose="02040503050406030204" pitchFamily="18" charset="0"/>
                        </a:rPr>
                        <m:t>+</m:t>
                      </m:r>
                      <m:r>
                        <a:rPr lang="es-ES" sz="1600" b="0" i="1" smtClean="0">
                          <a:latin typeface="Cambria Math" panose="02040503050406030204" pitchFamily="18" charset="0"/>
                        </a:rPr>
                        <m:t>   </m:t>
                      </m:r>
                      <m:sSub>
                        <m:sSubPr>
                          <m:ctrlPr>
                            <a:rPr lang="es-ES" sz="1600" i="1">
                              <a:latin typeface="Cambria Math" panose="02040503050406030204" pitchFamily="18" charset="0"/>
                            </a:rPr>
                          </m:ctrlPr>
                        </m:sSubPr>
                        <m:e>
                          <m:r>
                            <a:rPr lang="es-ES" sz="1600" i="1">
                              <a:latin typeface="Cambria Math" panose="02040503050406030204" pitchFamily="18" charset="0"/>
                            </a:rPr>
                            <m:t>𝛽</m:t>
                          </m:r>
                        </m:e>
                        <m:sub>
                          <m:r>
                            <a:rPr lang="es-ES" sz="1600" i="1">
                              <a:latin typeface="Cambria Math" panose="02040503050406030204" pitchFamily="18" charset="0"/>
                            </a:rPr>
                            <m:t>𝑐</m:t>
                          </m:r>
                        </m:sub>
                      </m:sSub>
                      <m:sSub>
                        <m:sSubPr>
                          <m:ctrlPr>
                            <a:rPr lang="es-ES" sz="1600" i="1">
                              <a:latin typeface="Cambria Math" panose="02040503050406030204" pitchFamily="18" charset="0"/>
                            </a:rPr>
                          </m:ctrlPr>
                        </m:sSubPr>
                        <m:e>
                          <m:r>
                            <a:rPr lang="es-ES" sz="1600" i="1">
                              <a:latin typeface="Cambria Math" panose="02040503050406030204" pitchFamily="18" charset="0"/>
                            </a:rPr>
                            <m:t>𝑥</m:t>
                          </m:r>
                        </m:e>
                        <m:sub>
                          <m:r>
                            <a:rPr lang="es-ES" sz="1600" i="1">
                              <a:latin typeface="Cambria Math" panose="02040503050406030204" pitchFamily="18" charset="0"/>
                            </a:rPr>
                            <m:t>𝑐</m:t>
                          </m:r>
                          <m:r>
                            <a:rPr lang="es-ES" sz="1600" b="0" i="1" smtClean="0">
                              <a:latin typeface="Cambria Math" panose="02040503050406030204" pitchFamily="18" charset="0"/>
                            </a:rPr>
                            <m:t> </m:t>
                          </m:r>
                          <m:r>
                            <a:rPr lang="es-ES" sz="1600" i="1">
                              <a:latin typeface="Cambria Math" panose="02040503050406030204" pitchFamily="18" charset="0"/>
                            </a:rPr>
                            <m:t>.</m:t>
                          </m:r>
                          <m:r>
                            <a:rPr lang="es-ES" sz="1600" i="1">
                              <a:latin typeface="Cambria Math" panose="02040503050406030204" pitchFamily="18" charset="0"/>
                            </a:rPr>
                            <m:t>𝑎𝑢𝑡𝑜</m:t>
                          </m:r>
                        </m:sub>
                      </m:sSub>
                      <m:r>
                        <a:rPr lang="es-ES" sz="1600" b="0" i="1" smtClean="0">
                          <a:latin typeface="Cambria Math" panose="02040503050406030204" pitchFamily="18" charset="0"/>
                        </a:rPr>
                        <m:t>  </m:t>
                      </m:r>
                      <m:r>
                        <a:rPr lang="es-ES" sz="1600" i="1">
                          <a:latin typeface="Cambria Math" panose="02040503050406030204" pitchFamily="18" charset="0"/>
                        </a:rPr>
                        <m:t>+</m:t>
                      </m:r>
                      <m:sSub>
                        <m:sSubPr>
                          <m:ctrlPr>
                            <a:rPr lang="es-ES" sz="1600" i="1">
                              <a:latin typeface="Cambria Math" panose="02040503050406030204" pitchFamily="18" charset="0"/>
                            </a:rPr>
                          </m:ctrlPr>
                        </m:sSubPr>
                        <m:e>
                          <m:acc>
                            <m:accPr>
                              <m:chr m:val="̃"/>
                              <m:ctrlPr>
                                <a:rPr lang="es-ES" sz="1600" i="1">
                                  <a:latin typeface="Cambria Math" panose="02040503050406030204" pitchFamily="18" charset="0"/>
                                </a:rPr>
                              </m:ctrlPr>
                            </m:accPr>
                            <m:e>
                              <m:r>
                                <a:rPr lang="es-ES" sz="1600" i="1">
                                  <a:latin typeface="Cambria Math" panose="02040503050406030204" pitchFamily="18" charset="0"/>
                                </a:rPr>
                                <m:t>𝜀</m:t>
                              </m:r>
                            </m:e>
                          </m:acc>
                        </m:e>
                        <m:sub>
                          <m:r>
                            <a:rPr lang="es-ES" sz="1600" i="1">
                              <a:latin typeface="Cambria Math" panose="02040503050406030204" pitchFamily="18" charset="0"/>
                            </a:rPr>
                            <m:t>𝑎𝑢𝑡𝑜</m:t>
                          </m:r>
                        </m:sub>
                      </m:sSub>
                    </m:oMath>
                  </m:oMathPara>
                </a14:m>
                <a:endParaRPr lang="es-ES" sz="1600" i="1" dirty="0">
                  <a:latin typeface="Cambria Math" panose="02040503050406030204" pitchFamily="18" charset="0"/>
                </a:endParaRPr>
              </a:p>
              <a:p>
                <a:pPr>
                  <a:lnSpc>
                    <a:spcPct val="200000"/>
                  </a:lnSpc>
                </a:pPr>
                <a14:m>
                  <m:oMathPara xmlns:m="http://schemas.openxmlformats.org/officeDocument/2006/math">
                    <m:oMathParaPr>
                      <m:jc m:val="left"/>
                    </m:oMathParaPr>
                    <m:oMath xmlns:m="http://schemas.openxmlformats.org/officeDocument/2006/math">
                      <m:sSub>
                        <m:sSubPr>
                          <m:ctrlPr>
                            <a:rPr lang="es-ES" sz="1600" i="1" smtClean="0">
                              <a:latin typeface="Cambria Math" panose="02040503050406030204" pitchFamily="18" charset="0"/>
                            </a:rPr>
                          </m:ctrlPr>
                        </m:sSubPr>
                        <m:e>
                          <m:acc>
                            <m:accPr>
                              <m:chr m:val="̃"/>
                              <m:ctrlPr>
                                <a:rPr lang="es-ES" sz="1600" i="1" smtClean="0">
                                  <a:latin typeface="Cambria Math" panose="02040503050406030204" pitchFamily="18" charset="0"/>
                                </a:rPr>
                              </m:ctrlPr>
                            </m:accPr>
                            <m:e>
                              <m:r>
                                <a:rPr lang="es-ES" sz="1600" b="0" i="1" smtClean="0">
                                  <a:latin typeface="Cambria Math" panose="02040503050406030204" pitchFamily="18" charset="0"/>
                                </a:rPr>
                                <m:t>𝑈</m:t>
                              </m:r>
                            </m:e>
                          </m:acc>
                        </m:e>
                        <m:sub>
                          <m:r>
                            <a:rPr lang="es-ES" sz="1600" b="0" i="1" smtClean="0">
                              <a:latin typeface="Cambria Math" panose="02040503050406030204" pitchFamily="18" charset="0"/>
                            </a:rPr>
                            <m:t>𝑐𝑎𝑟𝑝𝑜𝑙</m:t>
                          </m:r>
                        </m:sub>
                      </m:sSub>
                      <m:r>
                        <a:rPr lang="es-ES" sz="1600" b="0" i="1" smtClean="0">
                          <a:latin typeface="Cambria Math" panose="02040503050406030204" pitchFamily="18" charset="0"/>
                        </a:rPr>
                        <m:t>  =</m:t>
                      </m:r>
                      <m:sSub>
                        <m:sSubPr>
                          <m:ctrlPr>
                            <a:rPr lang="es-ES" sz="1600" b="0" i="1" smtClean="0">
                              <a:latin typeface="Cambria Math" panose="02040503050406030204" pitchFamily="18" charset="0"/>
                            </a:rPr>
                          </m:ctrlPr>
                        </m:sSubPr>
                        <m:e>
                          <m:r>
                            <a:rPr lang="es-ES" sz="1600" b="0" i="1" smtClean="0">
                              <a:latin typeface="Cambria Math" panose="02040503050406030204" pitchFamily="18" charset="0"/>
                              <a:ea typeface="Cambria Math" panose="02040503050406030204" pitchFamily="18" charset="0"/>
                            </a:rPr>
                            <m:t>𝛽</m:t>
                          </m:r>
                        </m:e>
                        <m:sub>
                          <m:r>
                            <a:rPr lang="es-ES" sz="1600" i="1">
                              <a:latin typeface="Cambria Math" panose="02040503050406030204" pitchFamily="18" charset="0"/>
                            </a:rPr>
                            <m:t>𝑐𝑎𝑟𝑝𝑜𝑙</m:t>
                          </m:r>
                        </m:sub>
                      </m:sSub>
                      <m:r>
                        <a:rPr lang="es-ES" sz="1600" b="0" i="1" smtClean="0">
                          <a:latin typeface="Cambria Math" panose="02040503050406030204" pitchFamily="18" charset="0"/>
                          <a:ea typeface="Cambria Math" panose="02040503050406030204" pitchFamily="18" charset="0"/>
                        </a:rPr>
                        <m:t> </m:t>
                      </m:r>
                      <m:r>
                        <a:rPr lang="es-ES" sz="1600" b="0" i="1" smtClean="0">
                          <a:latin typeface="Cambria Math" panose="02040503050406030204" pitchFamily="18" charset="0"/>
                        </a:rPr>
                        <m:t>+</m:t>
                      </m:r>
                      <m:sSub>
                        <m:sSubPr>
                          <m:ctrlPr>
                            <a:rPr lang="es-ES" sz="1600" i="1">
                              <a:latin typeface="Cambria Math" panose="02040503050406030204" pitchFamily="18" charset="0"/>
                            </a:rPr>
                          </m:ctrlPr>
                        </m:sSubPr>
                        <m:e>
                          <m:r>
                            <a:rPr lang="es-ES" sz="1600" b="0" i="1" smtClean="0">
                              <a:latin typeface="Cambria Math" panose="02040503050406030204" pitchFamily="18" charset="0"/>
                            </a:rPr>
                            <m:t>  </m:t>
                          </m:r>
                          <m:r>
                            <a:rPr lang="es-ES" sz="1600" i="1">
                              <a:latin typeface="Cambria Math" panose="02040503050406030204" pitchFamily="18" charset="0"/>
                              <a:ea typeface="Cambria Math" panose="02040503050406030204" pitchFamily="18" charset="0"/>
                            </a:rPr>
                            <m:t>𝛽</m:t>
                          </m:r>
                        </m:e>
                        <m:sub>
                          <m:r>
                            <a:rPr lang="es-ES" sz="1600" b="0" i="1" smtClean="0">
                              <a:latin typeface="Cambria Math" panose="02040503050406030204" pitchFamily="18" charset="0"/>
                              <a:ea typeface="Cambria Math" panose="02040503050406030204" pitchFamily="18" charset="0"/>
                            </a:rPr>
                            <m:t>𝑡</m:t>
                          </m:r>
                        </m:sub>
                      </m:sSub>
                      <m:sSub>
                        <m:sSubPr>
                          <m:ctrlPr>
                            <a:rPr lang="es-ES" sz="1600" i="1">
                              <a:latin typeface="Cambria Math" panose="02040503050406030204" pitchFamily="18" charset="0"/>
                            </a:rPr>
                          </m:ctrlPr>
                        </m:sSubPr>
                        <m:e>
                          <m:r>
                            <a:rPr lang="es-ES" sz="1600" b="0" i="1" smtClean="0">
                              <a:latin typeface="Cambria Math" panose="02040503050406030204" pitchFamily="18" charset="0"/>
                            </a:rPr>
                            <m:t> </m:t>
                          </m:r>
                          <m:r>
                            <a:rPr lang="es-ES" sz="1600" b="0" i="1" smtClean="0">
                              <a:latin typeface="Cambria Math" panose="02040503050406030204" pitchFamily="18" charset="0"/>
                            </a:rPr>
                            <m:t>𝑥</m:t>
                          </m:r>
                        </m:e>
                        <m:sub>
                          <m:r>
                            <a:rPr lang="es-ES" sz="1600" b="0" i="1" smtClean="0">
                              <a:latin typeface="Cambria Math" panose="02040503050406030204" pitchFamily="18" charset="0"/>
                            </a:rPr>
                            <m:t>𝑡</m:t>
                          </m:r>
                          <m:r>
                            <a:rPr lang="es-ES" sz="1600" b="0" i="1" smtClean="0">
                              <a:latin typeface="Cambria Math" panose="02040503050406030204" pitchFamily="18" charset="0"/>
                            </a:rPr>
                            <m:t>.</m:t>
                          </m:r>
                          <m:r>
                            <a:rPr lang="es-ES" sz="1600" i="1">
                              <a:latin typeface="Cambria Math" panose="02040503050406030204" pitchFamily="18" charset="0"/>
                            </a:rPr>
                            <m:t>𝑐𝑎𝑟𝑝𝑜𝑙</m:t>
                          </m:r>
                        </m:sub>
                      </m:sSub>
                      <m:r>
                        <a:rPr lang="es-ES" sz="1600" b="0" i="1" smtClean="0">
                          <a:latin typeface="Cambria Math" panose="02040503050406030204" pitchFamily="18" charset="0"/>
                        </a:rPr>
                        <m:t> +  </m:t>
                      </m:r>
                      <m:sSub>
                        <m:sSubPr>
                          <m:ctrlPr>
                            <a:rPr lang="es-ES" sz="1600" i="1">
                              <a:latin typeface="Cambria Math" panose="02040503050406030204" pitchFamily="18" charset="0"/>
                            </a:rPr>
                          </m:ctrlPr>
                        </m:sSubPr>
                        <m:e>
                          <m:r>
                            <a:rPr lang="es-ES" sz="1600" i="1">
                              <a:latin typeface="Cambria Math" panose="02040503050406030204" pitchFamily="18" charset="0"/>
                              <a:ea typeface="Cambria Math" panose="02040503050406030204" pitchFamily="18" charset="0"/>
                            </a:rPr>
                            <m:t>𝛽</m:t>
                          </m:r>
                        </m:e>
                        <m:sub>
                          <m:r>
                            <a:rPr lang="es-ES" sz="1600" b="0" i="1" smtClean="0">
                              <a:latin typeface="Cambria Math" panose="02040503050406030204" pitchFamily="18" charset="0"/>
                              <a:ea typeface="Cambria Math" panose="02040503050406030204" pitchFamily="18" charset="0"/>
                            </a:rPr>
                            <m:t>𝑐</m:t>
                          </m:r>
                        </m:sub>
                      </m:sSub>
                      <m:sSub>
                        <m:sSubPr>
                          <m:ctrlPr>
                            <a:rPr lang="es-ES" sz="1600" i="1">
                              <a:latin typeface="Cambria Math" panose="02040503050406030204" pitchFamily="18" charset="0"/>
                            </a:rPr>
                          </m:ctrlPr>
                        </m:sSubPr>
                        <m:e>
                          <m:r>
                            <a:rPr lang="es-ES" sz="1600" i="1">
                              <a:latin typeface="Cambria Math" panose="02040503050406030204" pitchFamily="18" charset="0"/>
                            </a:rPr>
                            <m:t>𝑥</m:t>
                          </m:r>
                        </m:e>
                        <m:sub>
                          <m:r>
                            <a:rPr lang="es-ES" sz="1600" b="0" i="1" smtClean="0">
                              <a:latin typeface="Cambria Math" panose="02040503050406030204" pitchFamily="18" charset="0"/>
                            </a:rPr>
                            <m:t>𝑐</m:t>
                          </m:r>
                          <m:r>
                            <a:rPr lang="es-ES" sz="1600" b="0" i="1" smtClean="0">
                              <a:latin typeface="Cambria Math" panose="02040503050406030204" pitchFamily="18" charset="0"/>
                            </a:rPr>
                            <m:t>.</m:t>
                          </m:r>
                          <m:r>
                            <a:rPr lang="es-ES" sz="1600" i="1">
                              <a:latin typeface="Cambria Math" panose="02040503050406030204" pitchFamily="18" charset="0"/>
                            </a:rPr>
                            <m:t>𝑐𝑎𝑟𝑝𝑜𝑙</m:t>
                          </m:r>
                        </m:sub>
                      </m:sSub>
                      <m:r>
                        <a:rPr lang="es-ES" sz="1600" b="0" i="1" smtClean="0">
                          <a:latin typeface="Cambria Math" panose="02040503050406030204" pitchFamily="18" charset="0"/>
                        </a:rPr>
                        <m:t> </m:t>
                      </m:r>
                      <m:r>
                        <a:rPr lang="es-ES" sz="1600" b="0" i="1" smtClean="0">
                          <a:latin typeface="Cambria Math" panose="02040503050406030204" pitchFamily="18" charset="0"/>
                          <a:ea typeface="Cambria Math" panose="02040503050406030204" pitchFamily="18" charset="0"/>
                        </a:rPr>
                        <m:t>+</m:t>
                      </m:r>
                      <m:sSub>
                        <m:sSubPr>
                          <m:ctrlPr>
                            <a:rPr lang="es-ES" sz="1600" i="1" smtClean="0">
                              <a:solidFill>
                                <a:schemeClr val="tx1"/>
                              </a:solidFill>
                              <a:latin typeface="Cambria Math" panose="02040503050406030204" pitchFamily="18" charset="0"/>
                            </a:rPr>
                          </m:ctrlPr>
                        </m:sSubPr>
                        <m:e>
                          <m:acc>
                            <m:accPr>
                              <m:chr m:val="̃"/>
                              <m:ctrlPr>
                                <a:rPr lang="es-ES" sz="1600" i="1">
                                  <a:solidFill>
                                    <a:schemeClr val="tx1"/>
                                  </a:solidFill>
                                  <a:latin typeface="Cambria Math" panose="02040503050406030204" pitchFamily="18" charset="0"/>
                                </a:rPr>
                              </m:ctrlPr>
                            </m:accPr>
                            <m:e>
                              <m:r>
                                <a:rPr lang="es-ES" sz="1600" i="1" smtClean="0">
                                  <a:solidFill>
                                    <a:schemeClr val="tx1"/>
                                  </a:solidFill>
                                  <a:latin typeface="Cambria Math" panose="02040503050406030204" pitchFamily="18" charset="0"/>
                                  <a:ea typeface="Cambria Math" panose="02040503050406030204" pitchFamily="18" charset="0"/>
                                </a:rPr>
                                <m:t>𝜀</m:t>
                              </m:r>
                            </m:e>
                          </m:acc>
                        </m:e>
                        <m:sub>
                          <m:r>
                            <a:rPr lang="es-ES" sz="1600" b="0" i="1" smtClean="0">
                              <a:solidFill>
                                <a:schemeClr val="tx1"/>
                              </a:solidFill>
                              <a:latin typeface="Cambria Math" panose="02040503050406030204" pitchFamily="18" charset="0"/>
                              <a:ea typeface="Cambria Math" panose="02040503050406030204" pitchFamily="18" charset="0"/>
                            </a:rPr>
                            <m:t>𝑐𝑎𝑟𝑝𝑜𝑜𝑙</m:t>
                          </m:r>
                        </m:sub>
                      </m:sSub>
                    </m:oMath>
                  </m:oMathPara>
                </a14:m>
                <a:endParaRPr lang="es-ES" sz="1600" b="0" dirty="0">
                  <a:solidFill>
                    <a:schemeClr val="tx1"/>
                  </a:solidFill>
                  <a:ea typeface="Cambria Math" panose="02040503050406030204" pitchFamily="18" charset="0"/>
                </a:endParaRPr>
              </a:p>
              <a:p>
                <a:pPr>
                  <a:lnSpc>
                    <a:spcPct val="200000"/>
                  </a:lnSpc>
                </a:pPr>
                <a14:m>
                  <m:oMathPara xmlns:m="http://schemas.openxmlformats.org/officeDocument/2006/math">
                    <m:oMathParaPr>
                      <m:jc m:val="left"/>
                    </m:oMathParaPr>
                    <m:oMath xmlns:m="http://schemas.openxmlformats.org/officeDocument/2006/math">
                      <m:sSub>
                        <m:sSubPr>
                          <m:ctrlPr>
                            <a:rPr lang="es-ES" sz="1600" i="1" smtClean="0">
                              <a:latin typeface="Cambria Math" panose="02040503050406030204" pitchFamily="18" charset="0"/>
                            </a:rPr>
                          </m:ctrlPr>
                        </m:sSubPr>
                        <m:e>
                          <m:acc>
                            <m:accPr>
                              <m:chr m:val="̃"/>
                              <m:ctrlPr>
                                <a:rPr lang="es-ES" sz="1600" i="1" smtClean="0">
                                  <a:latin typeface="Cambria Math" panose="02040503050406030204" pitchFamily="18" charset="0"/>
                                </a:rPr>
                              </m:ctrlPr>
                            </m:accPr>
                            <m:e>
                              <m:r>
                                <a:rPr lang="es-ES" sz="1600" b="0" i="1" smtClean="0">
                                  <a:latin typeface="Cambria Math" panose="02040503050406030204" pitchFamily="18" charset="0"/>
                                </a:rPr>
                                <m:t>𝑈</m:t>
                              </m:r>
                            </m:e>
                          </m:acc>
                        </m:e>
                        <m:sub>
                          <m:r>
                            <a:rPr lang="es-ES" sz="1600" b="0" i="1" smtClean="0">
                              <a:latin typeface="Cambria Math" panose="02040503050406030204" pitchFamily="18" charset="0"/>
                            </a:rPr>
                            <m:t>𝑐h𝑎𝑟𝑡𝑒𝑟</m:t>
                          </m:r>
                        </m:sub>
                      </m:sSub>
                      <m:r>
                        <a:rPr lang="es-ES" sz="1600" b="0" i="1" smtClean="0">
                          <a:latin typeface="Cambria Math" panose="02040503050406030204" pitchFamily="18" charset="0"/>
                        </a:rPr>
                        <m:t>=</m:t>
                      </m:r>
                      <m:sSub>
                        <m:sSubPr>
                          <m:ctrlPr>
                            <a:rPr lang="es-ES" sz="1600" b="0" i="1" smtClean="0">
                              <a:latin typeface="Cambria Math" panose="02040503050406030204" pitchFamily="18" charset="0"/>
                            </a:rPr>
                          </m:ctrlPr>
                        </m:sSubPr>
                        <m:e>
                          <m:r>
                            <a:rPr lang="es-ES" sz="1600" b="0" i="1" smtClean="0">
                              <a:latin typeface="Cambria Math" panose="02040503050406030204" pitchFamily="18" charset="0"/>
                              <a:ea typeface="Cambria Math" panose="02040503050406030204" pitchFamily="18" charset="0"/>
                            </a:rPr>
                            <m:t>𝛽</m:t>
                          </m:r>
                        </m:e>
                        <m:sub>
                          <m:r>
                            <a:rPr lang="es-ES" sz="1600" i="1">
                              <a:latin typeface="Cambria Math" panose="02040503050406030204" pitchFamily="18" charset="0"/>
                            </a:rPr>
                            <m:t>𝑐</m:t>
                          </m:r>
                          <m:r>
                            <a:rPr lang="es-ES" sz="1600" b="0" i="1" smtClean="0">
                              <a:latin typeface="Cambria Math" panose="02040503050406030204" pitchFamily="18" charset="0"/>
                            </a:rPr>
                            <m:t>h𝑎𝑟𝑡𝑒𝑟</m:t>
                          </m:r>
                        </m:sub>
                      </m:sSub>
                      <m:r>
                        <a:rPr lang="es-ES" sz="1600" b="0" i="1" smtClean="0">
                          <a:latin typeface="Cambria Math" panose="02040503050406030204" pitchFamily="18" charset="0"/>
                        </a:rPr>
                        <m:t>+</m:t>
                      </m:r>
                      <m:sSub>
                        <m:sSubPr>
                          <m:ctrlPr>
                            <a:rPr lang="es-ES" sz="1600" i="1">
                              <a:latin typeface="Cambria Math" panose="02040503050406030204" pitchFamily="18" charset="0"/>
                            </a:rPr>
                          </m:ctrlPr>
                        </m:sSubPr>
                        <m:e>
                          <m:r>
                            <a:rPr lang="es-ES" sz="1600" i="1">
                              <a:latin typeface="Cambria Math" panose="02040503050406030204" pitchFamily="18" charset="0"/>
                              <a:ea typeface="Cambria Math" panose="02040503050406030204" pitchFamily="18" charset="0"/>
                            </a:rPr>
                            <m:t>𝛽</m:t>
                          </m:r>
                        </m:e>
                        <m:sub>
                          <m:r>
                            <a:rPr lang="es-ES" sz="1600" b="0" i="1" smtClean="0">
                              <a:latin typeface="Cambria Math" panose="02040503050406030204" pitchFamily="18" charset="0"/>
                              <a:ea typeface="Cambria Math" panose="02040503050406030204" pitchFamily="18" charset="0"/>
                            </a:rPr>
                            <m:t>𝑡</m:t>
                          </m:r>
                        </m:sub>
                      </m:sSub>
                      <m:sSub>
                        <m:sSubPr>
                          <m:ctrlPr>
                            <a:rPr lang="es-ES" sz="1600" i="1">
                              <a:latin typeface="Cambria Math" panose="02040503050406030204" pitchFamily="18" charset="0"/>
                            </a:rPr>
                          </m:ctrlPr>
                        </m:sSubPr>
                        <m:e>
                          <m:r>
                            <a:rPr lang="es-ES" sz="1600" b="0" i="1" smtClean="0">
                              <a:latin typeface="Cambria Math" panose="02040503050406030204" pitchFamily="18" charset="0"/>
                            </a:rPr>
                            <m:t> </m:t>
                          </m:r>
                          <m:r>
                            <a:rPr lang="es-ES" sz="1600" b="0" i="1" smtClean="0">
                              <a:latin typeface="Cambria Math" panose="02040503050406030204" pitchFamily="18" charset="0"/>
                            </a:rPr>
                            <m:t>𝑥</m:t>
                          </m:r>
                        </m:e>
                        <m:sub>
                          <m:r>
                            <a:rPr lang="es-ES" sz="1600" b="0" i="1" smtClean="0">
                              <a:latin typeface="Cambria Math" panose="02040503050406030204" pitchFamily="18" charset="0"/>
                            </a:rPr>
                            <m:t>𝑡</m:t>
                          </m:r>
                          <m:r>
                            <a:rPr lang="es-ES" sz="1600" b="0" i="1" smtClean="0">
                              <a:latin typeface="Cambria Math" panose="02040503050406030204" pitchFamily="18" charset="0"/>
                            </a:rPr>
                            <m:t>.</m:t>
                          </m:r>
                          <m:r>
                            <a:rPr lang="es-ES" sz="1600" i="1">
                              <a:latin typeface="Cambria Math" panose="02040503050406030204" pitchFamily="18" charset="0"/>
                            </a:rPr>
                            <m:t>𝑐</m:t>
                          </m:r>
                          <m:r>
                            <a:rPr lang="es-ES" sz="1600" b="0" i="1" smtClean="0">
                              <a:latin typeface="Cambria Math" panose="02040503050406030204" pitchFamily="18" charset="0"/>
                            </a:rPr>
                            <m:t>h𝑎𝑟𝑡𝑒𝑟</m:t>
                          </m:r>
                        </m:sub>
                      </m:sSub>
                      <m:r>
                        <a:rPr lang="es-ES" sz="1600" b="0" i="1" smtClean="0">
                          <a:latin typeface="Cambria Math" panose="02040503050406030204" pitchFamily="18" charset="0"/>
                        </a:rPr>
                        <m:t>+</m:t>
                      </m:r>
                      <m:sSub>
                        <m:sSubPr>
                          <m:ctrlPr>
                            <a:rPr lang="es-ES" sz="1600" i="1">
                              <a:latin typeface="Cambria Math" panose="02040503050406030204" pitchFamily="18" charset="0"/>
                            </a:rPr>
                          </m:ctrlPr>
                        </m:sSubPr>
                        <m:e>
                          <m:r>
                            <a:rPr lang="es-ES" sz="1600" i="1">
                              <a:latin typeface="Cambria Math" panose="02040503050406030204" pitchFamily="18" charset="0"/>
                              <a:ea typeface="Cambria Math" panose="02040503050406030204" pitchFamily="18" charset="0"/>
                            </a:rPr>
                            <m:t>𝛽</m:t>
                          </m:r>
                        </m:e>
                        <m:sub>
                          <m:r>
                            <a:rPr lang="es-ES" sz="1600" b="0" i="1" smtClean="0">
                              <a:latin typeface="Cambria Math" panose="02040503050406030204" pitchFamily="18" charset="0"/>
                              <a:ea typeface="Cambria Math" panose="02040503050406030204" pitchFamily="18" charset="0"/>
                            </a:rPr>
                            <m:t>𝑐</m:t>
                          </m:r>
                        </m:sub>
                      </m:sSub>
                      <m:sSub>
                        <m:sSubPr>
                          <m:ctrlPr>
                            <a:rPr lang="es-ES" sz="1600" i="1">
                              <a:latin typeface="Cambria Math" panose="02040503050406030204" pitchFamily="18" charset="0"/>
                            </a:rPr>
                          </m:ctrlPr>
                        </m:sSubPr>
                        <m:e>
                          <m:r>
                            <a:rPr lang="es-ES" sz="1600" i="1">
                              <a:latin typeface="Cambria Math" panose="02040503050406030204" pitchFamily="18" charset="0"/>
                            </a:rPr>
                            <m:t>𝑥</m:t>
                          </m:r>
                        </m:e>
                        <m:sub>
                          <m:r>
                            <a:rPr lang="es-ES" sz="1600" b="0" i="1" smtClean="0">
                              <a:latin typeface="Cambria Math" panose="02040503050406030204" pitchFamily="18" charset="0"/>
                            </a:rPr>
                            <m:t>𝑐</m:t>
                          </m:r>
                          <m:r>
                            <a:rPr lang="es-ES" sz="1600" b="0" i="1" smtClean="0">
                              <a:latin typeface="Cambria Math" panose="02040503050406030204" pitchFamily="18" charset="0"/>
                            </a:rPr>
                            <m:t>.</m:t>
                          </m:r>
                          <m:r>
                            <a:rPr lang="es-ES" sz="1600" b="0" i="1" smtClean="0">
                              <a:latin typeface="Cambria Math" panose="02040503050406030204" pitchFamily="18" charset="0"/>
                            </a:rPr>
                            <m:t>𝑐h𝑎𝑟𝑡𝑒𝑟</m:t>
                          </m:r>
                        </m:sub>
                      </m:sSub>
                      <m:r>
                        <a:rPr lang="es-ES" sz="1600" b="0" i="1" smtClean="0">
                          <a:latin typeface="Cambria Math" panose="02040503050406030204" pitchFamily="18" charset="0"/>
                          <a:ea typeface="Cambria Math" panose="02040503050406030204" pitchFamily="18" charset="0"/>
                        </a:rPr>
                        <m:t>+</m:t>
                      </m:r>
                      <m:sSub>
                        <m:sSubPr>
                          <m:ctrlPr>
                            <a:rPr lang="es-ES" sz="1600" i="1" smtClean="0">
                              <a:solidFill>
                                <a:schemeClr val="tx1"/>
                              </a:solidFill>
                              <a:latin typeface="Cambria Math" panose="02040503050406030204" pitchFamily="18" charset="0"/>
                            </a:rPr>
                          </m:ctrlPr>
                        </m:sSubPr>
                        <m:e>
                          <m:acc>
                            <m:accPr>
                              <m:chr m:val="̃"/>
                              <m:ctrlPr>
                                <a:rPr lang="es-ES" sz="1600" i="1">
                                  <a:solidFill>
                                    <a:schemeClr val="tx1"/>
                                  </a:solidFill>
                                  <a:latin typeface="Cambria Math" panose="02040503050406030204" pitchFamily="18" charset="0"/>
                                </a:rPr>
                              </m:ctrlPr>
                            </m:accPr>
                            <m:e>
                              <m:r>
                                <a:rPr lang="es-ES" sz="1600" i="1" smtClean="0">
                                  <a:solidFill>
                                    <a:schemeClr val="tx1"/>
                                  </a:solidFill>
                                  <a:latin typeface="Cambria Math" panose="02040503050406030204" pitchFamily="18" charset="0"/>
                                  <a:ea typeface="Cambria Math" panose="02040503050406030204" pitchFamily="18" charset="0"/>
                                </a:rPr>
                                <m:t>𝜀</m:t>
                              </m:r>
                            </m:e>
                          </m:acc>
                        </m:e>
                        <m:sub>
                          <m:r>
                            <a:rPr lang="es-ES" sz="1600" b="0" i="1" smtClean="0">
                              <a:solidFill>
                                <a:schemeClr val="tx1"/>
                              </a:solidFill>
                              <a:latin typeface="Cambria Math" panose="02040503050406030204" pitchFamily="18" charset="0"/>
                              <a:ea typeface="Cambria Math" panose="02040503050406030204" pitchFamily="18" charset="0"/>
                            </a:rPr>
                            <m:t>𝑐h𝑎𝑟𝑡𝑒𝑟</m:t>
                          </m:r>
                        </m:sub>
                      </m:sSub>
                    </m:oMath>
                  </m:oMathPara>
                </a14:m>
                <a:endParaRPr lang="es-ES" sz="1600" dirty="0"/>
              </a:p>
              <a:p>
                <a:pPr>
                  <a:lnSpc>
                    <a:spcPct val="200000"/>
                  </a:lnSpc>
                </a:pPr>
                <a14:m>
                  <m:oMathPara xmlns:m="http://schemas.openxmlformats.org/officeDocument/2006/math">
                    <m:oMathParaPr>
                      <m:jc m:val="left"/>
                    </m:oMathParaPr>
                    <m:oMath xmlns:m="http://schemas.openxmlformats.org/officeDocument/2006/math">
                      <m:sSub>
                        <m:sSubPr>
                          <m:ctrlPr>
                            <a:rPr lang="es-ES" sz="1600" i="1" smtClean="0">
                              <a:latin typeface="Cambria Math" panose="02040503050406030204" pitchFamily="18" charset="0"/>
                            </a:rPr>
                          </m:ctrlPr>
                        </m:sSubPr>
                        <m:e>
                          <m:acc>
                            <m:accPr>
                              <m:chr m:val="̃"/>
                              <m:ctrlPr>
                                <a:rPr lang="es-ES" sz="1600" i="1" smtClean="0">
                                  <a:latin typeface="Cambria Math" panose="02040503050406030204" pitchFamily="18" charset="0"/>
                                </a:rPr>
                              </m:ctrlPr>
                            </m:accPr>
                            <m:e>
                              <m:r>
                                <a:rPr lang="es-ES" sz="1600" b="0" i="1" smtClean="0">
                                  <a:latin typeface="Cambria Math" panose="02040503050406030204" pitchFamily="18" charset="0"/>
                                </a:rPr>
                                <m:t>𝑈</m:t>
                              </m:r>
                            </m:e>
                          </m:acc>
                        </m:e>
                        <m:sub>
                          <m:r>
                            <a:rPr lang="es-ES" sz="1600" b="0" i="1" smtClean="0">
                              <a:latin typeface="Cambria Math" panose="02040503050406030204" pitchFamily="18" charset="0"/>
                            </a:rPr>
                            <m:t>𝑡𝑝</m:t>
                          </m:r>
                        </m:sub>
                      </m:sSub>
                      <m:r>
                        <a:rPr lang="es-ES" sz="1600" b="0" i="1" smtClean="0">
                          <a:latin typeface="Cambria Math" panose="02040503050406030204" pitchFamily="18" charset="0"/>
                        </a:rPr>
                        <m:t>         =</m:t>
                      </m:r>
                      <m:sSub>
                        <m:sSubPr>
                          <m:ctrlPr>
                            <a:rPr lang="es-ES" sz="1600" b="0" i="1" smtClean="0">
                              <a:latin typeface="Cambria Math" panose="02040503050406030204" pitchFamily="18" charset="0"/>
                            </a:rPr>
                          </m:ctrlPr>
                        </m:sSubPr>
                        <m:e>
                          <m:r>
                            <a:rPr lang="es-ES" sz="1600" b="0" i="1" smtClean="0">
                              <a:latin typeface="Cambria Math" panose="02040503050406030204" pitchFamily="18" charset="0"/>
                            </a:rPr>
                            <m:t>     </m:t>
                          </m:r>
                          <m:r>
                            <a:rPr lang="es-ES" sz="1600" b="0" i="1" smtClean="0">
                              <a:latin typeface="Cambria Math" panose="02040503050406030204" pitchFamily="18" charset="0"/>
                              <a:ea typeface="Cambria Math" panose="02040503050406030204" pitchFamily="18" charset="0"/>
                            </a:rPr>
                            <m:t>𝛽</m:t>
                          </m:r>
                        </m:e>
                        <m:sub>
                          <m:r>
                            <a:rPr lang="es-ES" sz="1600" b="0" i="1" smtClean="0">
                              <a:latin typeface="Cambria Math" panose="02040503050406030204" pitchFamily="18" charset="0"/>
                              <a:ea typeface="Cambria Math" panose="02040503050406030204" pitchFamily="18" charset="0"/>
                            </a:rPr>
                            <m:t>𝑡𝑝</m:t>
                          </m:r>
                        </m:sub>
                      </m:sSub>
                      <m:r>
                        <a:rPr lang="es-ES" sz="1600" b="0" i="1" smtClean="0">
                          <a:latin typeface="Cambria Math" panose="02040503050406030204" pitchFamily="18" charset="0"/>
                        </a:rPr>
                        <m:t>     +</m:t>
                      </m:r>
                      <m:sSub>
                        <m:sSubPr>
                          <m:ctrlPr>
                            <a:rPr lang="es-ES" sz="1600" i="1">
                              <a:latin typeface="Cambria Math" panose="02040503050406030204" pitchFamily="18" charset="0"/>
                            </a:rPr>
                          </m:ctrlPr>
                        </m:sSubPr>
                        <m:e>
                          <m:r>
                            <a:rPr lang="es-ES" sz="1600" b="0" i="1" smtClean="0">
                              <a:latin typeface="Cambria Math" panose="02040503050406030204" pitchFamily="18" charset="0"/>
                            </a:rPr>
                            <m:t>     </m:t>
                          </m:r>
                          <m:r>
                            <a:rPr lang="es-ES" sz="1600" i="1">
                              <a:latin typeface="Cambria Math" panose="02040503050406030204" pitchFamily="18" charset="0"/>
                              <a:ea typeface="Cambria Math" panose="02040503050406030204" pitchFamily="18" charset="0"/>
                            </a:rPr>
                            <m:t>𝛽</m:t>
                          </m:r>
                        </m:e>
                        <m:sub>
                          <m:r>
                            <a:rPr lang="es-ES" sz="1600" b="0" i="1" smtClean="0">
                              <a:latin typeface="Cambria Math" panose="02040503050406030204" pitchFamily="18" charset="0"/>
                              <a:ea typeface="Cambria Math" panose="02040503050406030204" pitchFamily="18" charset="0"/>
                            </a:rPr>
                            <m:t>𝑡</m:t>
                          </m:r>
                        </m:sub>
                      </m:sSub>
                      <m:sSub>
                        <m:sSubPr>
                          <m:ctrlPr>
                            <a:rPr lang="es-ES" sz="1600" i="1">
                              <a:latin typeface="Cambria Math" panose="02040503050406030204" pitchFamily="18" charset="0"/>
                            </a:rPr>
                          </m:ctrlPr>
                        </m:sSubPr>
                        <m:e>
                          <m:r>
                            <a:rPr lang="es-ES" sz="1600" b="0" i="1" smtClean="0">
                              <a:latin typeface="Cambria Math" panose="02040503050406030204" pitchFamily="18" charset="0"/>
                            </a:rPr>
                            <m:t> </m:t>
                          </m:r>
                          <m:r>
                            <a:rPr lang="es-ES" sz="1600" b="0" i="1" smtClean="0">
                              <a:latin typeface="Cambria Math" panose="02040503050406030204" pitchFamily="18" charset="0"/>
                            </a:rPr>
                            <m:t>𝑥</m:t>
                          </m:r>
                        </m:e>
                        <m:sub>
                          <m:r>
                            <a:rPr lang="es-ES" sz="1600" b="0" i="1" smtClean="0">
                              <a:latin typeface="Cambria Math" panose="02040503050406030204" pitchFamily="18" charset="0"/>
                            </a:rPr>
                            <m:t>𝑡</m:t>
                          </m:r>
                          <m:r>
                            <a:rPr lang="es-ES" sz="1600" b="0" i="1" smtClean="0">
                              <a:latin typeface="Cambria Math" panose="02040503050406030204" pitchFamily="18" charset="0"/>
                            </a:rPr>
                            <m:t>.</m:t>
                          </m:r>
                          <m:r>
                            <a:rPr lang="es-ES" sz="1600" b="0" i="1" smtClean="0">
                              <a:latin typeface="Cambria Math" panose="02040503050406030204" pitchFamily="18" charset="0"/>
                            </a:rPr>
                            <m:t>𝑡𝑝</m:t>
                          </m:r>
                          <m:r>
                            <a:rPr lang="es-ES" sz="1600" i="1" smtClean="0">
                              <a:latin typeface="Cambria Math" panose="02040503050406030204" pitchFamily="18" charset="0"/>
                            </a:rPr>
                            <m:t> </m:t>
                          </m:r>
                        </m:sub>
                      </m:sSub>
                      <m:r>
                        <a:rPr lang="es-ES" sz="1600" b="0" i="1" smtClean="0">
                          <a:latin typeface="Cambria Math" panose="02040503050406030204" pitchFamily="18" charset="0"/>
                        </a:rPr>
                        <m:t>    +      </m:t>
                      </m:r>
                      <m:sSub>
                        <m:sSubPr>
                          <m:ctrlPr>
                            <a:rPr lang="es-ES" sz="1600" i="1">
                              <a:latin typeface="Cambria Math" panose="02040503050406030204" pitchFamily="18" charset="0"/>
                            </a:rPr>
                          </m:ctrlPr>
                        </m:sSubPr>
                        <m:e>
                          <m:r>
                            <a:rPr lang="es-ES" sz="1600" i="1">
                              <a:latin typeface="Cambria Math" panose="02040503050406030204" pitchFamily="18" charset="0"/>
                              <a:ea typeface="Cambria Math" panose="02040503050406030204" pitchFamily="18" charset="0"/>
                            </a:rPr>
                            <m:t>𝛽</m:t>
                          </m:r>
                        </m:e>
                        <m:sub>
                          <m:r>
                            <a:rPr lang="es-ES" sz="1600" b="0" i="1" smtClean="0">
                              <a:latin typeface="Cambria Math" panose="02040503050406030204" pitchFamily="18" charset="0"/>
                              <a:ea typeface="Cambria Math" panose="02040503050406030204" pitchFamily="18" charset="0"/>
                            </a:rPr>
                            <m:t>𝑐</m:t>
                          </m:r>
                        </m:sub>
                      </m:sSub>
                      <m:sSub>
                        <m:sSubPr>
                          <m:ctrlPr>
                            <a:rPr lang="es-ES" sz="1600" i="1">
                              <a:latin typeface="Cambria Math" panose="02040503050406030204" pitchFamily="18" charset="0"/>
                            </a:rPr>
                          </m:ctrlPr>
                        </m:sSubPr>
                        <m:e>
                          <m:r>
                            <a:rPr lang="es-ES" sz="1600" i="1">
                              <a:latin typeface="Cambria Math" panose="02040503050406030204" pitchFamily="18" charset="0"/>
                            </a:rPr>
                            <m:t>𝑥</m:t>
                          </m:r>
                        </m:e>
                        <m:sub>
                          <m:r>
                            <a:rPr lang="es-ES" sz="1600" b="0" i="1" smtClean="0">
                              <a:latin typeface="Cambria Math" panose="02040503050406030204" pitchFamily="18" charset="0"/>
                            </a:rPr>
                            <m:t>𝑐</m:t>
                          </m:r>
                          <m:r>
                            <a:rPr lang="es-ES" sz="1600" b="0" i="1" smtClean="0">
                              <a:latin typeface="Cambria Math" panose="02040503050406030204" pitchFamily="18" charset="0"/>
                            </a:rPr>
                            <m:t>.</m:t>
                          </m:r>
                          <m:r>
                            <a:rPr lang="es-ES" sz="1600" b="0" i="1" smtClean="0">
                              <a:latin typeface="Cambria Math" panose="02040503050406030204" pitchFamily="18" charset="0"/>
                            </a:rPr>
                            <m:t>𝑡𝑝</m:t>
                          </m:r>
                        </m:sub>
                      </m:sSub>
                      <m:r>
                        <a:rPr lang="es-ES" sz="1600" b="0" i="1" smtClean="0">
                          <a:latin typeface="Cambria Math" panose="02040503050406030204" pitchFamily="18" charset="0"/>
                        </a:rPr>
                        <m:t>    </m:t>
                      </m:r>
                      <m:r>
                        <a:rPr lang="es-ES" sz="1600" b="0" i="1" smtClean="0">
                          <a:latin typeface="Cambria Math" panose="02040503050406030204" pitchFamily="18" charset="0"/>
                          <a:ea typeface="Cambria Math" panose="02040503050406030204" pitchFamily="18" charset="0"/>
                        </a:rPr>
                        <m:t>+</m:t>
                      </m:r>
                      <m:sSub>
                        <m:sSubPr>
                          <m:ctrlPr>
                            <a:rPr lang="es-ES" sz="1600" i="1" smtClean="0">
                              <a:solidFill>
                                <a:schemeClr val="tx1"/>
                              </a:solidFill>
                              <a:latin typeface="Cambria Math" panose="02040503050406030204" pitchFamily="18" charset="0"/>
                            </a:rPr>
                          </m:ctrlPr>
                        </m:sSubPr>
                        <m:e>
                          <m:acc>
                            <m:accPr>
                              <m:chr m:val="̃"/>
                              <m:ctrlPr>
                                <a:rPr lang="es-ES" sz="1600" i="1">
                                  <a:solidFill>
                                    <a:schemeClr val="tx1"/>
                                  </a:solidFill>
                                  <a:latin typeface="Cambria Math" panose="02040503050406030204" pitchFamily="18" charset="0"/>
                                </a:rPr>
                              </m:ctrlPr>
                            </m:accPr>
                            <m:e>
                              <m:r>
                                <a:rPr lang="es-ES" sz="1600" i="1" smtClean="0">
                                  <a:solidFill>
                                    <a:schemeClr val="tx1"/>
                                  </a:solidFill>
                                  <a:latin typeface="Cambria Math" panose="02040503050406030204" pitchFamily="18" charset="0"/>
                                  <a:ea typeface="Cambria Math" panose="02040503050406030204" pitchFamily="18" charset="0"/>
                                </a:rPr>
                                <m:t>𝜀</m:t>
                              </m:r>
                            </m:e>
                          </m:acc>
                        </m:e>
                        <m:sub>
                          <m:r>
                            <a:rPr lang="es-ES" sz="1600" b="0" i="1" smtClean="0">
                              <a:solidFill>
                                <a:schemeClr val="tx1"/>
                              </a:solidFill>
                              <a:latin typeface="Cambria Math" panose="02040503050406030204" pitchFamily="18" charset="0"/>
                              <a:ea typeface="Cambria Math" panose="02040503050406030204" pitchFamily="18" charset="0"/>
                            </a:rPr>
                            <m:t>𝑡𝑝</m:t>
                          </m:r>
                        </m:sub>
                      </m:sSub>
                    </m:oMath>
                  </m:oMathPara>
                </a14:m>
                <a:endParaRPr lang="es-ES" sz="1600" dirty="0"/>
              </a:p>
              <a:p>
                <a:pPr>
                  <a:lnSpc>
                    <a:spcPct val="150000"/>
                  </a:lnSpc>
                </a:pPr>
                <a:endParaRPr lang="es-ES" dirty="0"/>
              </a:p>
            </p:txBody>
          </p:sp>
        </mc:Choice>
        <mc:Fallback xmlns="">
          <p:sp>
            <p:nvSpPr>
              <p:cNvPr id="14" name="CuadroTexto 13">
                <a:extLst>
                  <a:ext uri="{FF2B5EF4-FFF2-40B4-BE49-F238E27FC236}">
                    <a16:creationId xmlns:a16="http://schemas.microsoft.com/office/drawing/2014/main" id="{1792445B-70B8-49F9-84E5-C898D6F703B0}"/>
                  </a:ext>
                </a:extLst>
              </p:cNvPr>
              <p:cNvSpPr txBox="1">
                <a:spLocks noRot="1" noChangeAspect="1" noMove="1" noResize="1" noEditPoints="1" noAdjustHandles="1" noChangeArrowheads="1" noChangeShapeType="1" noTextEdit="1"/>
              </p:cNvSpPr>
              <p:nvPr/>
            </p:nvSpPr>
            <p:spPr>
              <a:xfrm>
                <a:off x="305985" y="2063613"/>
                <a:ext cx="5921079" cy="2589555"/>
              </a:xfrm>
              <a:prstGeom prst="rect">
                <a:avLst/>
              </a:prstGeom>
              <a:blipFill>
                <a:blip r:embed="rId4"/>
                <a:stretch>
                  <a:fillRect/>
                </a:stretch>
              </a:blipFill>
            </p:spPr>
            <p:txBody>
              <a:bodyPr/>
              <a:lstStyle/>
              <a:p>
                <a:r>
                  <a:rPr lang="es-AR">
                    <a:noFill/>
                  </a:rPr>
                  <a:t> </a:t>
                </a:r>
              </a:p>
            </p:txBody>
          </p:sp>
        </mc:Fallback>
      </mc:AlternateContent>
    </p:spTree>
    <p:extLst>
      <p:ext uri="{BB962C8B-B14F-4D97-AF65-F5344CB8AC3E}">
        <p14:creationId xmlns:p14="http://schemas.microsoft.com/office/powerpoint/2010/main" val="6582251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ángulo 19">
            <a:extLst>
              <a:ext uri="{FF2B5EF4-FFF2-40B4-BE49-F238E27FC236}">
                <a16:creationId xmlns:a16="http://schemas.microsoft.com/office/drawing/2014/main" id="{BFEAC443-3A0B-4F9B-BCA1-E023476802E1}"/>
              </a:ext>
            </a:extLst>
          </p:cNvPr>
          <p:cNvSpPr/>
          <p:nvPr/>
        </p:nvSpPr>
        <p:spPr>
          <a:xfrm>
            <a:off x="-133939" y="6659502"/>
            <a:ext cx="12456827" cy="213066"/>
          </a:xfrm>
          <a:prstGeom prst="rect">
            <a:avLst/>
          </a:prstGeom>
          <a:solidFill>
            <a:schemeClr val="accent5"/>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 name="CuadroTexto 6">
            <a:extLst>
              <a:ext uri="{FF2B5EF4-FFF2-40B4-BE49-F238E27FC236}">
                <a16:creationId xmlns:a16="http://schemas.microsoft.com/office/drawing/2014/main" id="{744AD844-2524-4F27-B1BA-623AE849BE1F}"/>
              </a:ext>
            </a:extLst>
          </p:cNvPr>
          <p:cNvSpPr txBox="1"/>
          <p:nvPr/>
        </p:nvSpPr>
        <p:spPr>
          <a:xfrm>
            <a:off x="313714" y="1046332"/>
            <a:ext cx="6494492" cy="400110"/>
          </a:xfrm>
          <a:prstGeom prst="rect">
            <a:avLst/>
          </a:prstGeom>
          <a:noFill/>
        </p:spPr>
        <p:txBody>
          <a:bodyPr wrap="square" rtlCol="0">
            <a:spAutoFit/>
          </a:bodyPr>
          <a:lstStyle/>
          <a:p>
            <a:r>
              <a:rPr lang="es-AR" sz="2000" b="1" dirty="0"/>
              <a:t>Aplicación de Modelos de Selección Discreta</a:t>
            </a:r>
          </a:p>
        </p:txBody>
      </p:sp>
      <p:sp>
        <p:nvSpPr>
          <p:cNvPr id="9" name="Rectángulo 8">
            <a:extLst>
              <a:ext uri="{FF2B5EF4-FFF2-40B4-BE49-F238E27FC236}">
                <a16:creationId xmlns:a16="http://schemas.microsoft.com/office/drawing/2014/main" id="{EFC09586-E680-4C32-A4CC-986ED7ED7840}"/>
              </a:ext>
            </a:extLst>
          </p:cNvPr>
          <p:cNvSpPr/>
          <p:nvPr/>
        </p:nvSpPr>
        <p:spPr>
          <a:xfrm>
            <a:off x="830491" y="134912"/>
            <a:ext cx="1622423" cy="47968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600"/>
          </a:p>
        </p:txBody>
      </p:sp>
      <p:sp>
        <p:nvSpPr>
          <p:cNvPr id="10" name="Título 1">
            <a:extLst>
              <a:ext uri="{FF2B5EF4-FFF2-40B4-BE49-F238E27FC236}">
                <a16:creationId xmlns:a16="http://schemas.microsoft.com/office/drawing/2014/main" id="{85BCFCB3-9224-4C11-99DD-C0B1D8C4EEAD}"/>
              </a:ext>
            </a:extLst>
          </p:cNvPr>
          <p:cNvSpPr>
            <a:spLocks noGrp="1"/>
          </p:cNvSpPr>
          <p:nvPr>
            <p:ph type="title"/>
          </p:nvPr>
        </p:nvSpPr>
        <p:spPr>
          <a:xfrm>
            <a:off x="830491" y="99343"/>
            <a:ext cx="1912709" cy="550820"/>
          </a:xfrm>
        </p:spPr>
        <p:txBody>
          <a:bodyPr>
            <a:noAutofit/>
          </a:bodyPr>
          <a:lstStyle/>
          <a:p>
            <a:r>
              <a:rPr lang="es-AR" sz="1800" b="1" dirty="0">
                <a:solidFill>
                  <a:schemeClr val="bg1"/>
                </a:solidFill>
              </a:rPr>
              <a:t>Metodología</a:t>
            </a:r>
          </a:p>
        </p:txBody>
      </p:sp>
      <p:pic>
        <p:nvPicPr>
          <p:cNvPr id="11" name="Picture 8" descr="dos">
            <a:extLst>
              <a:ext uri="{FF2B5EF4-FFF2-40B4-BE49-F238E27FC236}">
                <a16:creationId xmlns:a16="http://schemas.microsoft.com/office/drawing/2014/main" id="{D89071EF-128D-4448-830B-C4ACD39A22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140" y="134911"/>
            <a:ext cx="479685" cy="47968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4" name="CuadroTexto 13">
                <a:extLst>
                  <a:ext uri="{FF2B5EF4-FFF2-40B4-BE49-F238E27FC236}">
                    <a16:creationId xmlns:a16="http://schemas.microsoft.com/office/drawing/2014/main" id="{1792445B-70B8-49F9-84E5-C898D6F703B0}"/>
                  </a:ext>
                </a:extLst>
              </p:cNvPr>
              <p:cNvSpPr txBox="1"/>
              <p:nvPr/>
            </p:nvSpPr>
            <p:spPr>
              <a:xfrm>
                <a:off x="305985" y="2063613"/>
                <a:ext cx="5921079" cy="2589555"/>
              </a:xfrm>
              <a:prstGeom prst="rect">
                <a:avLst/>
              </a:prstGeom>
              <a:noFill/>
            </p:spPr>
            <p:txBody>
              <a:bodyPr wrap="square">
                <a:spAutoFit/>
              </a:bodyPr>
              <a:lstStyle/>
              <a:p>
                <a:pPr>
                  <a:lnSpc>
                    <a:spcPct val="200000"/>
                  </a:lnSpc>
                </a:pPr>
                <a14:m>
                  <m:oMathPara xmlns:m="http://schemas.openxmlformats.org/officeDocument/2006/math">
                    <m:oMathParaPr>
                      <m:jc m:val="left"/>
                    </m:oMathParaPr>
                    <m:oMath xmlns:m="http://schemas.openxmlformats.org/officeDocument/2006/math">
                      <m:sSub>
                        <m:sSubPr>
                          <m:ctrlPr>
                            <a:rPr lang="es-ES" sz="1600" i="1" smtClean="0">
                              <a:latin typeface="Cambria Math" panose="02040503050406030204" pitchFamily="18" charset="0"/>
                            </a:rPr>
                          </m:ctrlPr>
                        </m:sSubPr>
                        <m:e>
                          <m:acc>
                            <m:accPr>
                              <m:chr m:val="̃"/>
                              <m:ctrlPr>
                                <a:rPr lang="es-ES" sz="1600" i="1">
                                  <a:latin typeface="Cambria Math" panose="02040503050406030204" pitchFamily="18" charset="0"/>
                                </a:rPr>
                              </m:ctrlPr>
                            </m:accPr>
                            <m:e>
                              <m:r>
                                <a:rPr lang="es-ES" sz="1600" i="1">
                                  <a:latin typeface="Cambria Math" panose="02040503050406030204" pitchFamily="18" charset="0"/>
                                </a:rPr>
                                <m:t>𝑈</m:t>
                              </m:r>
                            </m:e>
                          </m:acc>
                        </m:e>
                        <m:sub>
                          <m:r>
                            <a:rPr lang="es-ES" sz="1600" i="1">
                              <a:latin typeface="Cambria Math" panose="02040503050406030204" pitchFamily="18" charset="0"/>
                            </a:rPr>
                            <m:t>𝑎𝑢𝑡𝑜</m:t>
                          </m:r>
                        </m:sub>
                      </m:sSub>
                      <m:r>
                        <a:rPr lang="es-ES" sz="1600" b="0" i="1" smtClean="0">
                          <a:latin typeface="Cambria Math" panose="02040503050406030204" pitchFamily="18" charset="0"/>
                        </a:rPr>
                        <m:t>      </m:t>
                      </m:r>
                      <m:r>
                        <a:rPr lang="es-ES" sz="1600" i="1">
                          <a:latin typeface="Cambria Math" panose="02040503050406030204" pitchFamily="18" charset="0"/>
                        </a:rPr>
                        <m:t>=</m:t>
                      </m:r>
                      <m:sSub>
                        <m:sSubPr>
                          <m:ctrlPr>
                            <a:rPr lang="es-ES" sz="1600" i="1">
                              <a:latin typeface="Cambria Math" panose="02040503050406030204" pitchFamily="18" charset="0"/>
                            </a:rPr>
                          </m:ctrlPr>
                        </m:sSubPr>
                        <m:e>
                          <m:r>
                            <a:rPr lang="es-ES" sz="1600" i="1">
                              <a:latin typeface="Cambria Math" panose="02040503050406030204" pitchFamily="18" charset="0"/>
                            </a:rPr>
                            <m:t>𝛽</m:t>
                          </m:r>
                        </m:e>
                        <m:sub>
                          <m:r>
                            <a:rPr lang="es-ES" sz="1600" i="1">
                              <a:latin typeface="Cambria Math" panose="02040503050406030204" pitchFamily="18" charset="0"/>
                            </a:rPr>
                            <m:t>𝑎𝑢𝑡𝑜</m:t>
                          </m:r>
                        </m:sub>
                      </m:sSub>
                      <m:r>
                        <a:rPr lang="es-ES" sz="1600" b="0" i="1" smtClean="0">
                          <a:latin typeface="Cambria Math" panose="02040503050406030204" pitchFamily="18" charset="0"/>
                        </a:rPr>
                        <m:t>   </m:t>
                      </m:r>
                      <m:r>
                        <a:rPr lang="es-ES" sz="1600" i="1">
                          <a:latin typeface="Cambria Math" panose="02040503050406030204" pitchFamily="18" charset="0"/>
                        </a:rPr>
                        <m:t>+</m:t>
                      </m:r>
                      <m:sSub>
                        <m:sSubPr>
                          <m:ctrlPr>
                            <a:rPr lang="es-ES" sz="1600" i="1">
                              <a:latin typeface="Cambria Math" panose="02040503050406030204" pitchFamily="18" charset="0"/>
                            </a:rPr>
                          </m:ctrlPr>
                        </m:sSubPr>
                        <m:e>
                          <m:r>
                            <a:rPr lang="es-ES" sz="1600" b="0" i="1" smtClean="0">
                              <a:latin typeface="Cambria Math" panose="02040503050406030204" pitchFamily="18" charset="0"/>
                            </a:rPr>
                            <m:t>    </m:t>
                          </m:r>
                          <m:r>
                            <a:rPr lang="es-ES" sz="1600" i="1">
                              <a:latin typeface="Cambria Math" panose="02040503050406030204" pitchFamily="18" charset="0"/>
                            </a:rPr>
                            <m:t>𝛽</m:t>
                          </m:r>
                        </m:e>
                        <m:sub>
                          <m:r>
                            <a:rPr lang="es-ES" sz="1600" i="1">
                              <a:latin typeface="Cambria Math" panose="02040503050406030204" pitchFamily="18" charset="0"/>
                            </a:rPr>
                            <m:t>𝑡</m:t>
                          </m:r>
                        </m:sub>
                      </m:sSub>
                      <m:sSub>
                        <m:sSubPr>
                          <m:ctrlPr>
                            <a:rPr lang="es-ES" sz="1600" i="1">
                              <a:latin typeface="Cambria Math" panose="02040503050406030204" pitchFamily="18" charset="0"/>
                            </a:rPr>
                          </m:ctrlPr>
                        </m:sSubPr>
                        <m:e>
                          <m:r>
                            <a:rPr lang="es-ES" sz="1600" i="1">
                              <a:latin typeface="Cambria Math" panose="02040503050406030204" pitchFamily="18" charset="0"/>
                            </a:rPr>
                            <m:t> </m:t>
                          </m:r>
                          <m:r>
                            <a:rPr lang="es-ES" sz="1600" i="1">
                              <a:latin typeface="Cambria Math" panose="02040503050406030204" pitchFamily="18" charset="0"/>
                            </a:rPr>
                            <m:t>𝑥</m:t>
                          </m:r>
                        </m:e>
                        <m:sub>
                          <m:r>
                            <a:rPr lang="es-ES" sz="1600" i="1">
                              <a:latin typeface="Cambria Math" panose="02040503050406030204" pitchFamily="18" charset="0"/>
                            </a:rPr>
                            <m:t>𝑡</m:t>
                          </m:r>
                          <m:r>
                            <a:rPr lang="es-ES" sz="1600" i="1">
                              <a:latin typeface="Cambria Math" panose="02040503050406030204" pitchFamily="18" charset="0"/>
                            </a:rPr>
                            <m:t>.</m:t>
                          </m:r>
                          <m:r>
                            <a:rPr lang="es-ES" sz="1600" i="1">
                              <a:latin typeface="Cambria Math" panose="02040503050406030204" pitchFamily="18" charset="0"/>
                            </a:rPr>
                            <m:t>𝑎𝑢𝑡𝑜</m:t>
                          </m:r>
                        </m:sub>
                      </m:sSub>
                      <m:r>
                        <a:rPr lang="es-ES" sz="1600" b="0" i="1" smtClean="0">
                          <a:latin typeface="Cambria Math" panose="02040503050406030204" pitchFamily="18" charset="0"/>
                        </a:rPr>
                        <m:t>  </m:t>
                      </m:r>
                      <m:r>
                        <a:rPr lang="es-ES" sz="1600" i="1">
                          <a:latin typeface="Cambria Math" panose="02040503050406030204" pitchFamily="18" charset="0"/>
                        </a:rPr>
                        <m:t>+</m:t>
                      </m:r>
                      <m:r>
                        <a:rPr lang="es-ES" sz="1600" b="0" i="1" smtClean="0">
                          <a:latin typeface="Cambria Math" panose="02040503050406030204" pitchFamily="18" charset="0"/>
                        </a:rPr>
                        <m:t>   </m:t>
                      </m:r>
                      <m:sSub>
                        <m:sSubPr>
                          <m:ctrlPr>
                            <a:rPr lang="es-ES" sz="1600" i="1">
                              <a:latin typeface="Cambria Math" panose="02040503050406030204" pitchFamily="18" charset="0"/>
                            </a:rPr>
                          </m:ctrlPr>
                        </m:sSubPr>
                        <m:e>
                          <m:r>
                            <a:rPr lang="es-ES" sz="1600" i="1">
                              <a:latin typeface="Cambria Math" panose="02040503050406030204" pitchFamily="18" charset="0"/>
                            </a:rPr>
                            <m:t>𝛽</m:t>
                          </m:r>
                        </m:e>
                        <m:sub>
                          <m:r>
                            <a:rPr lang="es-ES" sz="1600" i="1">
                              <a:latin typeface="Cambria Math" panose="02040503050406030204" pitchFamily="18" charset="0"/>
                            </a:rPr>
                            <m:t>𝑐</m:t>
                          </m:r>
                        </m:sub>
                      </m:sSub>
                      <m:sSub>
                        <m:sSubPr>
                          <m:ctrlPr>
                            <a:rPr lang="es-ES" sz="1600" i="1">
                              <a:latin typeface="Cambria Math" panose="02040503050406030204" pitchFamily="18" charset="0"/>
                            </a:rPr>
                          </m:ctrlPr>
                        </m:sSubPr>
                        <m:e>
                          <m:r>
                            <a:rPr lang="es-ES" sz="1600" i="1">
                              <a:latin typeface="Cambria Math" panose="02040503050406030204" pitchFamily="18" charset="0"/>
                            </a:rPr>
                            <m:t>𝑥</m:t>
                          </m:r>
                        </m:e>
                        <m:sub>
                          <m:r>
                            <a:rPr lang="es-ES" sz="1600" i="1">
                              <a:latin typeface="Cambria Math" panose="02040503050406030204" pitchFamily="18" charset="0"/>
                            </a:rPr>
                            <m:t>𝑐</m:t>
                          </m:r>
                          <m:r>
                            <a:rPr lang="es-ES" sz="1600" b="0" i="1" smtClean="0">
                              <a:latin typeface="Cambria Math" panose="02040503050406030204" pitchFamily="18" charset="0"/>
                            </a:rPr>
                            <m:t> </m:t>
                          </m:r>
                          <m:r>
                            <a:rPr lang="es-ES" sz="1600" i="1">
                              <a:latin typeface="Cambria Math" panose="02040503050406030204" pitchFamily="18" charset="0"/>
                            </a:rPr>
                            <m:t>.</m:t>
                          </m:r>
                          <m:r>
                            <a:rPr lang="es-ES" sz="1600" i="1">
                              <a:latin typeface="Cambria Math" panose="02040503050406030204" pitchFamily="18" charset="0"/>
                            </a:rPr>
                            <m:t>𝑎𝑢𝑡𝑜</m:t>
                          </m:r>
                        </m:sub>
                      </m:sSub>
                      <m:r>
                        <a:rPr lang="es-ES" sz="1600" b="0" i="1" smtClean="0">
                          <a:latin typeface="Cambria Math" panose="02040503050406030204" pitchFamily="18" charset="0"/>
                        </a:rPr>
                        <m:t>  </m:t>
                      </m:r>
                      <m:r>
                        <a:rPr lang="es-ES" sz="1600" i="1">
                          <a:latin typeface="Cambria Math" panose="02040503050406030204" pitchFamily="18" charset="0"/>
                        </a:rPr>
                        <m:t>+</m:t>
                      </m:r>
                      <m:sSub>
                        <m:sSubPr>
                          <m:ctrlPr>
                            <a:rPr lang="es-ES" sz="1600" i="1">
                              <a:latin typeface="Cambria Math" panose="02040503050406030204" pitchFamily="18" charset="0"/>
                            </a:rPr>
                          </m:ctrlPr>
                        </m:sSubPr>
                        <m:e>
                          <m:acc>
                            <m:accPr>
                              <m:chr m:val="̃"/>
                              <m:ctrlPr>
                                <a:rPr lang="es-ES" sz="1600" i="1">
                                  <a:latin typeface="Cambria Math" panose="02040503050406030204" pitchFamily="18" charset="0"/>
                                </a:rPr>
                              </m:ctrlPr>
                            </m:accPr>
                            <m:e>
                              <m:r>
                                <a:rPr lang="es-ES" sz="1600" i="1">
                                  <a:latin typeface="Cambria Math" panose="02040503050406030204" pitchFamily="18" charset="0"/>
                                </a:rPr>
                                <m:t>𝜀</m:t>
                              </m:r>
                            </m:e>
                          </m:acc>
                        </m:e>
                        <m:sub>
                          <m:r>
                            <a:rPr lang="es-ES" sz="1600" i="1">
                              <a:latin typeface="Cambria Math" panose="02040503050406030204" pitchFamily="18" charset="0"/>
                            </a:rPr>
                            <m:t>𝑎𝑢𝑡𝑜</m:t>
                          </m:r>
                        </m:sub>
                      </m:sSub>
                    </m:oMath>
                  </m:oMathPara>
                </a14:m>
                <a:endParaRPr lang="es-ES" sz="1600" i="1" dirty="0">
                  <a:latin typeface="Cambria Math" panose="02040503050406030204" pitchFamily="18" charset="0"/>
                </a:endParaRPr>
              </a:p>
              <a:p>
                <a:pPr>
                  <a:lnSpc>
                    <a:spcPct val="200000"/>
                  </a:lnSpc>
                </a:pPr>
                <a14:m>
                  <m:oMathPara xmlns:m="http://schemas.openxmlformats.org/officeDocument/2006/math">
                    <m:oMathParaPr>
                      <m:jc m:val="left"/>
                    </m:oMathParaPr>
                    <m:oMath xmlns:m="http://schemas.openxmlformats.org/officeDocument/2006/math">
                      <m:sSub>
                        <m:sSubPr>
                          <m:ctrlPr>
                            <a:rPr lang="es-ES" sz="1600" i="1" smtClean="0">
                              <a:latin typeface="Cambria Math" panose="02040503050406030204" pitchFamily="18" charset="0"/>
                            </a:rPr>
                          </m:ctrlPr>
                        </m:sSubPr>
                        <m:e>
                          <m:acc>
                            <m:accPr>
                              <m:chr m:val="̃"/>
                              <m:ctrlPr>
                                <a:rPr lang="es-ES" sz="1600" i="1" smtClean="0">
                                  <a:latin typeface="Cambria Math" panose="02040503050406030204" pitchFamily="18" charset="0"/>
                                </a:rPr>
                              </m:ctrlPr>
                            </m:accPr>
                            <m:e>
                              <m:r>
                                <a:rPr lang="es-ES" sz="1600" b="0" i="1" smtClean="0">
                                  <a:latin typeface="Cambria Math" panose="02040503050406030204" pitchFamily="18" charset="0"/>
                                </a:rPr>
                                <m:t>𝑈</m:t>
                              </m:r>
                            </m:e>
                          </m:acc>
                        </m:e>
                        <m:sub>
                          <m:r>
                            <a:rPr lang="es-ES" sz="1600" b="0" i="1" smtClean="0">
                              <a:latin typeface="Cambria Math" panose="02040503050406030204" pitchFamily="18" charset="0"/>
                            </a:rPr>
                            <m:t>𝑐𝑎𝑟𝑝𝑜𝑙</m:t>
                          </m:r>
                        </m:sub>
                      </m:sSub>
                      <m:r>
                        <a:rPr lang="es-ES" sz="1600" b="0" i="1" smtClean="0">
                          <a:latin typeface="Cambria Math" panose="02040503050406030204" pitchFamily="18" charset="0"/>
                        </a:rPr>
                        <m:t>  =</m:t>
                      </m:r>
                      <m:sSub>
                        <m:sSubPr>
                          <m:ctrlPr>
                            <a:rPr lang="es-ES" sz="1600" b="0" i="1" smtClean="0">
                              <a:latin typeface="Cambria Math" panose="02040503050406030204" pitchFamily="18" charset="0"/>
                            </a:rPr>
                          </m:ctrlPr>
                        </m:sSubPr>
                        <m:e>
                          <m:r>
                            <a:rPr lang="es-ES" sz="1600" b="0" i="1" smtClean="0">
                              <a:latin typeface="Cambria Math" panose="02040503050406030204" pitchFamily="18" charset="0"/>
                              <a:ea typeface="Cambria Math" panose="02040503050406030204" pitchFamily="18" charset="0"/>
                            </a:rPr>
                            <m:t>𝛽</m:t>
                          </m:r>
                        </m:e>
                        <m:sub>
                          <m:r>
                            <a:rPr lang="es-ES" sz="1600" i="1">
                              <a:latin typeface="Cambria Math" panose="02040503050406030204" pitchFamily="18" charset="0"/>
                            </a:rPr>
                            <m:t>𝑐𝑎𝑟𝑝𝑜𝑙</m:t>
                          </m:r>
                        </m:sub>
                      </m:sSub>
                      <m:r>
                        <a:rPr lang="es-ES" sz="1600" b="0" i="1" smtClean="0">
                          <a:latin typeface="Cambria Math" panose="02040503050406030204" pitchFamily="18" charset="0"/>
                          <a:ea typeface="Cambria Math" panose="02040503050406030204" pitchFamily="18" charset="0"/>
                        </a:rPr>
                        <m:t> </m:t>
                      </m:r>
                      <m:r>
                        <a:rPr lang="es-ES" sz="1600" b="0" i="1" smtClean="0">
                          <a:latin typeface="Cambria Math" panose="02040503050406030204" pitchFamily="18" charset="0"/>
                        </a:rPr>
                        <m:t>+</m:t>
                      </m:r>
                      <m:sSub>
                        <m:sSubPr>
                          <m:ctrlPr>
                            <a:rPr lang="es-ES" sz="1600" i="1">
                              <a:latin typeface="Cambria Math" panose="02040503050406030204" pitchFamily="18" charset="0"/>
                            </a:rPr>
                          </m:ctrlPr>
                        </m:sSubPr>
                        <m:e>
                          <m:r>
                            <a:rPr lang="es-ES" sz="1600" b="0" i="1" smtClean="0">
                              <a:latin typeface="Cambria Math" panose="02040503050406030204" pitchFamily="18" charset="0"/>
                            </a:rPr>
                            <m:t>  </m:t>
                          </m:r>
                          <m:r>
                            <a:rPr lang="es-ES" sz="1600" i="1">
                              <a:latin typeface="Cambria Math" panose="02040503050406030204" pitchFamily="18" charset="0"/>
                              <a:ea typeface="Cambria Math" panose="02040503050406030204" pitchFamily="18" charset="0"/>
                            </a:rPr>
                            <m:t>𝛽</m:t>
                          </m:r>
                        </m:e>
                        <m:sub>
                          <m:r>
                            <a:rPr lang="es-ES" sz="1600" b="0" i="1" smtClean="0">
                              <a:latin typeface="Cambria Math" panose="02040503050406030204" pitchFamily="18" charset="0"/>
                              <a:ea typeface="Cambria Math" panose="02040503050406030204" pitchFamily="18" charset="0"/>
                            </a:rPr>
                            <m:t>𝑡</m:t>
                          </m:r>
                        </m:sub>
                      </m:sSub>
                      <m:sSub>
                        <m:sSubPr>
                          <m:ctrlPr>
                            <a:rPr lang="es-ES" sz="1600" i="1">
                              <a:latin typeface="Cambria Math" panose="02040503050406030204" pitchFamily="18" charset="0"/>
                            </a:rPr>
                          </m:ctrlPr>
                        </m:sSubPr>
                        <m:e>
                          <m:r>
                            <a:rPr lang="es-ES" sz="1600" b="0" i="1" smtClean="0">
                              <a:latin typeface="Cambria Math" panose="02040503050406030204" pitchFamily="18" charset="0"/>
                            </a:rPr>
                            <m:t> </m:t>
                          </m:r>
                          <m:r>
                            <a:rPr lang="es-ES" sz="1600" b="0" i="1" smtClean="0">
                              <a:latin typeface="Cambria Math" panose="02040503050406030204" pitchFamily="18" charset="0"/>
                            </a:rPr>
                            <m:t>𝑥</m:t>
                          </m:r>
                        </m:e>
                        <m:sub>
                          <m:r>
                            <a:rPr lang="es-ES" sz="1600" b="0" i="1" smtClean="0">
                              <a:latin typeface="Cambria Math" panose="02040503050406030204" pitchFamily="18" charset="0"/>
                            </a:rPr>
                            <m:t>𝑡</m:t>
                          </m:r>
                          <m:r>
                            <a:rPr lang="es-ES" sz="1600" b="0" i="1" smtClean="0">
                              <a:latin typeface="Cambria Math" panose="02040503050406030204" pitchFamily="18" charset="0"/>
                            </a:rPr>
                            <m:t>.</m:t>
                          </m:r>
                          <m:r>
                            <a:rPr lang="es-ES" sz="1600" i="1">
                              <a:latin typeface="Cambria Math" panose="02040503050406030204" pitchFamily="18" charset="0"/>
                            </a:rPr>
                            <m:t>𝑐𝑎𝑟𝑝𝑜𝑙</m:t>
                          </m:r>
                        </m:sub>
                      </m:sSub>
                      <m:r>
                        <a:rPr lang="es-ES" sz="1600" b="0" i="1" smtClean="0">
                          <a:latin typeface="Cambria Math" panose="02040503050406030204" pitchFamily="18" charset="0"/>
                        </a:rPr>
                        <m:t> +  </m:t>
                      </m:r>
                      <m:sSub>
                        <m:sSubPr>
                          <m:ctrlPr>
                            <a:rPr lang="es-ES" sz="1600" i="1">
                              <a:latin typeface="Cambria Math" panose="02040503050406030204" pitchFamily="18" charset="0"/>
                            </a:rPr>
                          </m:ctrlPr>
                        </m:sSubPr>
                        <m:e>
                          <m:r>
                            <a:rPr lang="es-ES" sz="1600" i="1">
                              <a:latin typeface="Cambria Math" panose="02040503050406030204" pitchFamily="18" charset="0"/>
                              <a:ea typeface="Cambria Math" panose="02040503050406030204" pitchFamily="18" charset="0"/>
                            </a:rPr>
                            <m:t>𝛽</m:t>
                          </m:r>
                        </m:e>
                        <m:sub>
                          <m:r>
                            <a:rPr lang="es-ES" sz="1600" b="0" i="1" smtClean="0">
                              <a:latin typeface="Cambria Math" panose="02040503050406030204" pitchFamily="18" charset="0"/>
                              <a:ea typeface="Cambria Math" panose="02040503050406030204" pitchFamily="18" charset="0"/>
                            </a:rPr>
                            <m:t>𝑐</m:t>
                          </m:r>
                        </m:sub>
                      </m:sSub>
                      <m:sSub>
                        <m:sSubPr>
                          <m:ctrlPr>
                            <a:rPr lang="es-ES" sz="1600" i="1">
                              <a:latin typeface="Cambria Math" panose="02040503050406030204" pitchFamily="18" charset="0"/>
                            </a:rPr>
                          </m:ctrlPr>
                        </m:sSubPr>
                        <m:e>
                          <m:r>
                            <a:rPr lang="es-ES" sz="1600" i="1">
                              <a:latin typeface="Cambria Math" panose="02040503050406030204" pitchFamily="18" charset="0"/>
                            </a:rPr>
                            <m:t>𝑥</m:t>
                          </m:r>
                        </m:e>
                        <m:sub>
                          <m:r>
                            <a:rPr lang="es-ES" sz="1600" b="0" i="1" smtClean="0">
                              <a:latin typeface="Cambria Math" panose="02040503050406030204" pitchFamily="18" charset="0"/>
                            </a:rPr>
                            <m:t>𝑐</m:t>
                          </m:r>
                          <m:r>
                            <a:rPr lang="es-ES" sz="1600" b="0" i="1" smtClean="0">
                              <a:latin typeface="Cambria Math" panose="02040503050406030204" pitchFamily="18" charset="0"/>
                            </a:rPr>
                            <m:t>.</m:t>
                          </m:r>
                          <m:r>
                            <a:rPr lang="es-ES" sz="1600" i="1">
                              <a:latin typeface="Cambria Math" panose="02040503050406030204" pitchFamily="18" charset="0"/>
                            </a:rPr>
                            <m:t>𝑐𝑎𝑟𝑝𝑜𝑙</m:t>
                          </m:r>
                        </m:sub>
                      </m:sSub>
                      <m:r>
                        <a:rPr lang="es-ES" sz="1600" b="0" i="1" smtClean="0">
                          <a:latin typeface="Cambria Math" panose="02040503050406030204" pitchFamily="18" charset="0"/>
                        </a:rPr>
                        <m:t> </m:t>
                      </m:r>
                      <m:r>
                        <a:rPr lang="es-ES" sz="1600" b="0" i="1" smtClean="0">
                          <a:latin typeface="Cambria Math" panose="02040503050406030204" pitchFamily="18" charset="0"/>
                          <a:ea typeface="Cambria Math" panose="02040503050406030204" pitchFamily="18" charset="0"/>
                        </a:rPr>
                        <m:t>+</m:t>
                      </m:r>
                      <m:sSub>
                        <m:sSubPr>
                          <m:ctrlPr>
                            <a:rPr lang="es-ES" sz="1600" i="1" smtClean="0">
                              <a:solidFill>
                                <a:schemeClr val="tx1"/>
                              </a:solidFill>
                              <a:latin typeface="Cambria Math" panose="02040503050406030204" pitchFamily="18" charset="0"/>
                            </a:rPr>
                          </m:ctrlPr>
                        </m:sSubPr>
                        <m:e>
                          <m:acc>
                            <m:accPr>
                              <m:chr m:val="̃"/>
                              <m:ctrlPr>
                                <a:rPr lang="es-ES" sz="1600" i="1">
                                  <a:solidFill>
                                    <a:schemeClr val="tx1"/>
                                  </a:solidFill>
                                  <a:latin typeface="Cambria Math" panose="02040503050406030204" pitchFamily="18" charset="0"/>
                                </a:rPr>
                              </m:ctrlPr>
                            </m:accPr>
                            <m:e>
                              <m:r>
                                <a:rPr lang="es-ES" sz="1600" i="1" smtClean="0">
                                  <a:solidFill>
                                    <a:schemeClr val="tx1"/>
                                  </a:solidFill>
                                  <a:latin typeface="Cambria Math" panose="02040503050406030204" pitchFamily="18" charset="0"/>
                                  <a:ea typeface="Cambria Math" panose="02040503050406030204" pitchFamily="18" charset="0"/>
                                </a:rPr>
                                <m:t>𝜀</m:t>
                              </m:r>
                            </m:e>
                          </m:acc>
                        </m:e>
                        <m:sub>
                          <m:r>
                            <a:rPr lang="es-ES" sz="1600" b="0" i="1" smtClean="0">
                              <a:solidFill>
                                <a:schemeClr val="tx1"/>
                              </a:solidFill>
                              <a:latin typeface="Cambria Math" panose="02040503050406030204" pitchFamily="18" charset="0"/>
                              <a:ea typeface="Cambria Math" panose="02040503050406030204" pitchFamily="18" charset="0"/>
                            </a:rPr>
                            <m:t>𝑐𝑎𝑟𝑝𝑜𝑜𝑙</m:t>
                          </m:r>
                        </m:sub>
                      </m:sSub>
                    </m:oMath>
                  </m:oMathPara>
                </a14:m>
                <a:endParaRPr lang="es-ES" sz="1600" b="0" dirty="0">
                  <a:solidFill>
                    <a:schemeClr val="tx1"/>
                  </a:solidFill>
                  <a:ea typeface="Cambria Math" panose="02040503050406030204" pitchFamily="18" charset="0"/>
                </a:endParaRPr>
              </a:p>
              <a:p>
                <a:pPr>
                  <a:lnSpc>
                    <a:spcPct val="200000"/>
                  </a:lnSpc>
                </a:pPr>
                <a14:m>
                  <m:oMathPara xmlns:m="http://schemas.openxmlformats.org/officeDocument/2006/math">
                    <m:oMathParaPr>
                      <m:jc m:val="left"/>
                    </m:oMathParaPr>
                    <m:oMath xmlns:m="http://schemas.openxmlformats.org/officeDocument/2006/math">
                      <m:sSub>
                        <m:sSubPr>
                          <m:ctrlPr>
                            <a:rPr lang="es-ES" sz="1600" i="1" smtClean="0">
                              <a:latin typeface="Cambria Math" panose="02040503050406030204" pitchFamily="18" charset="0"/>
                            </a:rPr>
                          </m:ctrlPr>
                        </m:sSubPr>
                        <m:e>
                          <m:acc>
                            <m:accPr>
                              <m:chr m:val="̃"/>
                              <m:ctrlPr>
                                <a:rPr lang="es-ES" sz="1600" i="1" smtClean="0">
                                  <a:latin typeface="Cambria Math" panose="02040503050406030204" pitchFamily="18" charset="0"/>
                                </a:rPr>
                              </m:ctrlPr>
                            </m:accPr>
                            <m:e>
                              <m:r>
                                <a:rPr lang="es-ES" sz="1600" b="0" i="1" smtClean="0">
                                  <a:latin typeface="Cambria Math" panose="02040503050406030204" pitchFamily="18" charset="0"/>
                                </a:rPr>
                                <m:t>𝑈</m:t>
                              </m:r>
                            </m:e>
                          </m:acc>
                        </m:e>
                        <m:sub>
                          <m:r>
                            <a:rPr lang="es-ES" sz="1600" b="0" i="1" smtClean="0">
                              <a:latin typeface="Cambria Math" panose="02040503050406030204" pitchFamily="18" charset="0"/>
                            </a:rPr>
                            <m:t>𝑐h𝑎𝑟𝑡𝑒𝑟</m:t>
                          </m:r>
                        </m:sub>
                      </m:sSub>
                      <m:r>
                        <a:rPr lang="es-ES" sz="1600" b="0" i="1" smtClean="0">
                          <a:latin typeface="Cambria Math" panose="02040503050406030204" pitchFamily="18" charset="0"/>
                        </a:rPr>
                        <m:t>=</m:t>
                      </m:r>
                      <m:sSub>
                        <m:sSubPr>
                          <m:ctrlPr>
                            <a:rPr lang="es-ES" sz="1600" b="0" i="1" smtClean="0">
                              <a:latin typeface="Cambria Math" panose="02040503050406030204" pitchFamily="18" charset="0"/>
                            </a:rPr>
                          </m:ctrlPr>
                        </m:sSubPr>
                        <m:e>
                          <m:r>
                            <a:rPr lang="es-ES" sz="1600" b="0" i="1" smtClean="0">
                              <a:latin typeface="Cambria Math" panose="02040503050406030204" pitchFamily="18" charset="0"/>
                              <a:ea typeface="Cambria Math" panose="02040503050406030204" pitchFamily="18" charset="0"/>
                            </a:rPr>
                            <m:t>𝛽</m:t>
                          </m:r>
                        </m:e>
                        <m:sub>
                          <m:r>
                            <a:rPr lang="es-ES" sz="1600" i="1">
                              <a:latin typeface="Cambria Math" panose="02040503050406030204" pitchFamily="18" charset="0"/>
                            </a:rPr>
                            <m:t>𝑐</m:t>
                          </m:r>
                          <m:r>
                            <a:rPr lang="es-ES" sz="1600" b="0" i="1" smtClean="0">
                              <a:latin typeface="Cambria Math" panose="02040503050406030204" pitchFamily="18" charset="0"/>
                            </a:rPr>
                            <m:t>h𝑎𝑟𝑡𝑒𝑟</m:t>
                          </m:r>
                        </m:sub>
                      </m:sSub>
                      <m:r>
                        <a:rPr lang="es-ES" sz="1600" b="0" i="1" smtClean="0">
                          <a:latin typeface="Cambria Math" panose="02040503050406030204" pitchFamily="18" charset="0"/>
                        </a:rPr>
                        <m:t>+</m:t>
                      </m:r>
                      <m:sSub>
                        <m:sSubPr>
                          <m:ctrlPr>
                            <a:rPr lang="es-ES" sz="1600" i="1">
                              <a:latin typeface="Cambria Math" panose="02040503050406030204" pitchFamily="18" charset="0"/>
                            </a:rPr>
                          </m:ctrlPr>
                        </m:sSubPr>
                        <m:e>
                          <m:r>
                            <a:rPr lang="es-ES" sz="1600" i="1">
                              <a:latin typeface="Cambria Math" panose="02040503050406030204" pitchFamily="18" charset="0"/>
                              <a:ea typeface="Cambria Math" panose="02040503050406030204" pitchFamily="18" charset="0"/>
                            </a:rPr>
                            <m:t>𝛽</m:t>
                          </m:r>
                        </m:e>
                        <m:sub>
                          <m:r>
                            <a:rPr lang="es-ES" sz="1600" b="0" i="1" smtClean="0">
                              <a:latin typeface="Cambria Math" panose="02040503050406030204" pitchFamily="18" charset="0"/>
                              <a:ea typeface="Cambria Math" panose="02040503050406030204" pitchFamily="18" charset="0"/>
                            </a:rPr>
                            <m:t>𝑡</m:t>
                          </m:r>
                        </m:sub>
                      </m:sSub>
                      <m:sSub>
                        <m:sSubPr>
                          <m:ctrlPr>
                            <a:rPr lang="es-ES" sz="1600" i="1">
                              <a:latin typeface="Cambria Math" panose="02040503050406030204" pitchFamily="18" charset="0"/>
                            </a:rPr>
                          </m:ctrlPr>
                        </m:sSubPr>
                        <m:e>
                          <m:r>
                            <a:rPr lang="es-ES" sz="1600" b="0" i="1" smtClean="0">
                              <a:latin typeface="Cambria Math" panose="02040503050406030204" pitchFamily="18" charset="0"/>
                            </a:rPr>
                            <m:t> </m:t>
                          </m:r>
                          <m:r>
                            <a:rPr lang="es-ES" sz="1600" b="0" i="1" smtClean="0">
                              <a:latin typeface="Cambria Math" panose="02040503050406030204" pitchFamily="18" charset="0"/>
                            </a:rPr>
                            <m:t>𝑥</m:t>
                          </m:r>
                        </m:e>
                        <m:sub>
                          <m:r>
                            <a:rPr lang="es-ES" sz="1600" b="0" i="1" smtClean="0">
                              <a:latin typeface="Cambria Math" panose="02040503050406030204" pitchFamily="18" charset="0"/>
                            </a:rPr>
                            <m:t>𝑡</m:t>
                          </m:r>
                          <m:r>
                            <a:rPr lang="es-ES" sz="1600" b="0" i="1" smtClean="0">
                              <a:latin typeface="Cambria Math" panose="02040503050406030204" pitchFamily="18" charset="0"/>
                            </a:rPr>
                            <m:t>.</m:t>
                          </m:r>
                          <m:r>
                            <a:rPr lang="es-ES" sz="1600" i="1">
                              <a:latin typeface="Cambria Math" panose="02040503050406030204" pitchFamily="18" charset="0"/>
                            </a:rPr>
                            <m:t>𝑐</m:t>
                          </m:r>
                          <m:r>
                            <a:rPr lang="es-ES" sz="1600" b="0" i="1" smtClean="0">
                              <a:latin typeface="Cambria Math" panose="02040503050406030204" pitchFamily="18" charset="0"/>
                            </a:rPr>
                            <m:t>h𝑎𝑟𝑡𝑒𝑟</m:t>
                          </m:r>
                        </m:sub>
                      </m:sSub>
                      <m:r>
                        <a:rPr lang="es-ES" sz="1600" b="0" i="1" smtClean="0">
                          <a:latin typeface="Cambria Math" panose="02040503050406030204" pitchFamily="18" charset="0"/>
                        </a:rPr>
                        <m:t>+</m:t>
                      </m:r>
                      <m:sSub>
                        <m:sSubPr>
                          <m:ctrlPr>
                            <a:rPr lang="es-ES" sz="1600" i="1">
                              <a:latin typeface="Cambria Math" panose="02040503050406030204" pitchFamily="18" charset="0"/>
                            </a:rPr>
                          </m:ctrlPr>
                        </m:sSubPr>
                        <m:e>
                          <m:r>
                            <a:rPr lang="es-ES" sz="1600" i="1">
                              <a:latin typeface="Cambria Math" panose="02040503050406030204" pitchFamily="18" charset="0"/>
                              <a:ea typeface="Cambria Math" panose="02040503050406030204" pitchFamily="18" charset="0"/>
                            </a:rPr>
                            <m:t>𝛽</m:t>
                          </m:r>
                        </m:e>
                        <m:sub>
                          <m:r>
                            <a:rPr lang="es-ES" sz="1600" b="0" i="1" smtClean="0">
                              <a:latin typeface="Cambria Math" panose="02040503050406030204" pitchFamily="18" charset="0"/>
                              <a:ea typeface="Cambria Math" panose="02040503050406030204" pitchFamily="18" charset="0"/>
                            </a:rPr>
                            <m:t>𝑐</m:t>
                          </m:r>
                        </m:sub>
                      </m:sSub>
                      <m:sSub>
                        <m:sSubPr>
                          <m:ctrlPr>
                            <a:rPr lang="es-ES" sz="1600" i="1">
                              <a:latin typeface="Cambria Math" panose="02040503050406030204" pitchFamily="18" charset="0"/>
                            </a:rPr>
                          </m:ctrlPr>
                        </m:sSubPr>
                        <m:e>
                          <m:r>
                            <a:rPr lang="es-ES" sz="1600" i="1">
                              <a:latin typeface="Cambria Math" panose="02040503050406030204" pitchFamily="18" charset="0"/>
                            </a:rPr>
                            <m:t>𝑥</m:t>
                          </m:r>
                        </m:e>
                        <m:sub>
                          <m:r>
                            <a:rPr lang="es-ES" sz="1600" b="0" i="1" smtClean="0">
                              <a:latin typeface="Cambria Math" panose="02040503050406030204" pitchFamily="18" charset="0"/>
                            </a:rPr>
                            <m:t>𝑐</m:t>
                          </m:r>
                          <m:r>
                            <a:rPr lang="es-ES" sz="1600" b="0" i="1" smtClean="0">
                              <a:latin typeface="Cambria Math" panose="02040503050406030204" pitchFamily="18" charset="0"/>
                            </a:rPr>
                            <m:t>.</m:t>
                          </m:r>
                          <m:r>
                            <a:rPr lang="es-ES" sz="1600" b="0" i="1" smtClean="0">
                              <a:latin typeface="Cambria Math" panose="02040503050406030204" pitchFamily="18" charset="0"/>
                            </a:rPr>
                            <m:t>𝑐h𝑎𝑟𝑡𝑒𝑟</m:t>
                          </m:r>
                        </m:sub>
                      </m:sSub>
                      <m:r>
                        <a:rPr lang="es-ES" sz="1600" b="0" i="1" smtClean="0">
                          <a:latin typeface="Cambria Math" panose="02040503050406030204" pitchFamily="18" charset="0"/>
                          <a:ea typeface="Cambria Math" panose="02040503050406030204" pitchFamily="18" charset="0"/>
                        </a:rPr>
                        <m:t>+</m:t>
                      </m:r>
                      <m:sSub>
                        <m:sSubPr>
                          <m:ctrlPr>
                            <a:rPr lang="es-ES" sz="1600" i="1" smtClean="0">
                              <a:solidFill>
                                <a:schemeClr val="tx1"/>
                              </a:solidFill>
                              <a:latin typeface="Cambria Math" panose="02040503050406030204" pitchFamily="18" charset="0"/>
                            </a:rPr>
                          </m:ctrlPr>
                        </m:sSubPr>
                        <m:e>
                          <m:acc>
                            <m:accPr>
                              <m:chr m:val="̃"/>
                              <m:ctrlPr>
                                <a:rPr lang="es-ES" sz="1600" i="1">
                                  <a:solidFill>
                                    <a:schemeClr val="tx1"/>
                                  </a:solidFill>
                                  <a:latin typeface="Cambria Math" panose="02040503050406030204" pitchFamily="18" charset="0"/>
                                </a:rPr>
                              </m:ctrlPr>
                            </m:accPr>
                            <m:e>
                              <m:r>
                                <a:rPr lang="es-ES" sz="1600" i="1" smtClean="0">
                                  <a:solidFill>
                                    <a:schemeClr val="tx1"/>
                                  </a:solidFill>
                                  <a:latin typeface="Cambria Math" panose="02040503050406030204" pitchFamily="18" charset="0"/>
                                  <a:ea typeface="Cambria Math" panose="02040503050406030204" pitchFamily="18" charset="0"/>
                                </a:rPr>
                                <m:t>𝜀</m:t>
                              </m:r>
                            </m:e>
                          </m:acc>
                        </m:e>
                        <m:sub>
                          <m:r>
                            <a:rPr lang="es-ES" sz="1600" b="0" i="1" smtClean="0">
                              <a:solidFill>
                                <a:schemeClr val="tx1"/>
                              </a:solidFill>
                              <a:latin typeface="Cambria Math" panose="02040503050406030204" pitchFamily="18" charset="0"/>
                              <a:ea typeface="Cambria Math" panose="02040503050406030204" pitchFamily="18" charset="0"/>
                            </a:rPr>
                            <m:t>𝑐h𝑎𝑟𝑡𝑒𝑟</m:t>
                          </m:r>
                        </m:sub>
                      </m:sSub>
                    </m:oMath>
                  </m:oMathPara>
                </a14:m>
                <a:endParaRPr lang="es-ES" sz="1600" dirty="0"/>
              </a:p>
              <a:p>
                <a:pPr>
                  <a:lnSpc>
                    <a:spcPct val="200000"/>
                  </a:lnSpc>
                </a:pPr>
                <a14:m>
                  <m:oMathPara xmlns:m="http://schemas.openxmlformats.org/officeDocument/2006/math">
                    <m:oMathParaPr>
                      <m:jc m:val="left"/>
                    </m:oMathParaPr>
                    <m:oMath xmlns:m="http://schemas.openxmlformats.org/officeDocument/2006/math">
                      <m:sSub>
                        <m:sSubPr>
                          <m:ctrlPr>
                            <a:rPr lang="es-ES" sz="1600" i="1" smtClean="0">
                              <a:latin typeface="Cambria Math" panose="02040503050406030204" pitchFamily="18" charset="0"/>
                            </a:rPr>
                          </m:ctrlPr>
                        </m:sSubPr>
                        <m:e>
                          <m:acc>
                            <m:accPr>
                              <m:chr m:val="̃"/>
                              <m:ctrlPr>
                                <a:rPr lang="es-ES" sz="1600" i="1" smtClean="0">
                                  <a:latin typeface="Cambria Math" panose="02040503050406030204" pitchFamily="18" charset="0"/>
                                </a:rPr>
                              </m:ctrlPr>
                            </m:accPr>
                            <m:e>
                              <m:r>
                                <a:rPr lang="es-ES" sz="1600" b="0" i="1" smtClean="0">
                                  <a:latin typeface="Cambria Math" panose="02040503050406030204" pitchFamily="18" charset="0"/>
                                </a:rPr>
                                <m:t>𝑈</m:t>
                              </m:r>
                            </m:e>
                          </m:acc>
                        </m:e>
                        <m:sub>
                          <m:r>
                            <a:rPr lang="es-ES" sz="1600" b="0" i="1" smtClean="0">
                              <a:latin typeface="Cambria Math" panose="02040503050406030204" pitchFamily="18" charset="0"/>
                            </a:rPr>
                            <m:t>𝑡𝑝</m:t>
                          </m:r>
                        </m:sub>
                      </m:sSub>
                      <m:r>
                        <a:rPr lang="es-ES" sz="1600" b="0" i="1" smtClean="0">
                          <a:latin typeface="Cambria Math" panose="02040503050406030204" pitchFamily="18" charset="0"/>
                        </a:rPr>
                        <m:t>         =</m:t>
                      </m:r>
                      <m:sSub>
                        <m:sSubPr>
                          <m:ctrlPr>
                            <a:rPr lang="es-ES" sz="1600" b="0" i="1" smtClean="0">
                              <a:latin typeface="Cambria Math" panose="02040503050406030204" pitchFamily="18" charset="0"/>
                            </a:rPr>
                          </m:ctrlPr>
                        </m:sSubPr>
                        <m:e>
                          <m:r>
                            <a:rPr lang="es-ES" sz="1600" b="0" i="1" smtClean="0">
                              <a:latin typeface="Cambria Math" panose="02040503050406030204" pitchFamily="18" charset="0"/>
                            </a:rPr>
                            <m:t>     </m:t>
                          </m:r>
                          <m:r>
                            <a:rPr lang="es-ES" sz="1600" b="0" i="1" smtClean="0">
                              <a:latin typeface="Cambria Math" panose="02040503050406030204" pitchFamily="18" charset="0"/>
                              <a:ea typeface="Cambria Math" panose="02040503050406030204" pitchFamily="18" charset="0"/>
                            </a:rPr>
                            <m:t>𝛽</m:t>
                          </m:r>
                        </m:e>
                        <m:sub>
                          <m:r>
                            <a:rPr lang="es-ES" sz="1600" b="0" i="1" smtClean="0">
                              <a:latin typeface="Cambria Math" panose="02040503050406030204" pitchFamily="18" charset="0"/>
                              <a:ea typeface="Cambria Math" panose="02040503050406030204" pitchFamily="18" charset="0"/>
                            </a:rPr>
                            <m:t>𝑡𝑝</m:t>
                          </m:r>
                        </m:sub>
                      </m:sSub>
                      <m:r>
                        <a:rPr lang="es-ES" sz="1600" b="0" i="1" smtClean="0">
                          <a:latin typeface="Cambria Math" panose="02040503050406030204" pitchFamily="18" charset="0"/>
                        </a:rPr>
                        <m:t>     +</m:t>
                      </m:r>
                      <m:sSub>
                        <m:sSubPr>
                          <m:ctrlPr>
                            <a:rPr lang="es-ES" sz="1600" i="1">
                              <a:latin typeface="Cambria Math" panose="02040503050406030204" pitchFamily="18" charset="0"/>
                            </a:rPr>
                          </m:ctrlPr>
                        </m:sSubPr>
                        <m:e>
                          <m:r>
                            <a:rPr lang="es-ES" sz="1600" b="0" i="1" smtClean="0">
                              <a:latin typeface="Cambria Math" panose="02040503050406030204" pitchFamily="18" charset="0"/>
                            </a:rPr>
                            <m:t>     </m:t>
                          </m:r>
                          <m:r>
                            <a:rPr lang="es-ES" sz="1600" i="1">
                              <a:latin typeface="Cambria Math" panose="02040503050406030204" pitchFamily="18" charset="0"/>
                              <a:ea typeface="Cambria Math" panose="02040503050406030204" pitchFamily="18" charset="0"/>
                            </a:rPr>
                            <m:t>𝛽</m:t>
                          </m:r>
                        </m:e>
                        <m:sub>
                          <m:r>
                            <a:rPr lang="es-ES" sz="1600" b="0" i="1" smtClean="0">
                              <a:latin typeface="Cambria Math" panose="02040503050406030204" pitchFamily="18" charset="0"/>
                              <a:ea typeface="Cambria Math" panose="02040503050406030204" pitchFamily="18" charset="0"/>
                            </a:rPr>
                            <m:t>𝑡</m:t>
                          </m:r>
                        </m:sub>
                      </m:sSub>
                      <m:sSub>
                        <m:sSubPr>
                          <m:ctrlPr>
                            <a:rPr lang="es-ES" sz="1600" i="1">
                              <a:latin typeface="Cambria Math" panose="02040503050406030204" pitchFamily="18" charset="0"/>
                            </a:rPr>
                          </m:ctrlPr>
                        </m:sSubPr>
                        <m:e>
                          <m:r>
                            <a:rPr lang="es-ES" sz="1600" b="0" i="1" smtClean="0">
                              <a:latin typeface="Cambria Math" panose="02040503050406030204" pitchFamily="18" charset="0"/>
                            </a:rPr>
                            <m:t> </m:t>
                          </m:r>
                          <m:r>
                            <a:rPr lang="es-ES" sz="1600" b="0" i="1" smtClean="0">
                              <a:latin typeface="Cambria Math" panose="02040503050406030204" pitchFamily="18" charset="0"/>
                            </a:rPr>
                            <m:t>𝑥</m:t>
                          </m:r>
                        </m:e>
                        <m:sub>
                          <m:r>
                            <a:rPr lang="es-ES" sz="1600" b="0" i="1" smtClean="0">
                              <a:latin typeface="Cambria Math" panose="02040503050406030204" pitchFamily="18" charset="0"/>
                            </a:rPr>
                            <m:t>𝑡</m:t>
                          </m:r>
                          <m:r>
                            <a:rPr lang="es-ES" sz="1600" b="0" i="1" smtClean="0">
                              <a:latin typeface="Cambria Math" panose="02040503050406030204" pitchFamily="18" charset="0"/>
                            </a:rPr>
                            <m:t>.</m:t>
                          </m:r>
                          <m:r>
                            <a:rPr lang="es-ES" sz="1600" b="0" i="1" smtClean="0">
                              <a:latin typeface="Cambria Math" panose="02040503050406030204" pitchFamily="18" charset="0"/>
                            </a:rPr>
                            <m:t>𝑡𝑝</m:t>
                          </m:r>
                          <m:r>
                            <a:rPr lang="es-ES" sz="1600" i="1" smtClean="0">
                              <a:latin typeface="Cambria Math" panose="02040503050406030204" pitchFamily="18" charset="0"/>
                            </a:rPr>
                            <m:t> </m:t>
                          </m:r>
                        </m:sub>
                      </m:sSub>
                      <m:r>
                        <a:rPr lang="es-ES" sz="1600" b="0" i="1" smtClean="0">
                          <a:latin typeface="Cambria Math" panose="02040503050406030204" pitchFamily="18" charset="0"/>
                        </a:rPr>
                        <m:t>    +      </m:t>
                      </m:r>
                      <m:sSub>
                        <m:sSubPr>
                          <m:ctrlPr>
                            <a:rPr lang="es-ES" sz="1600" i="1">
                              <a:latin typeface="Cambria Math" panose="02040503050406030204" pitchFamily="18" charset="0"/>
                            </a:rPr>
                          </m:ctrlPr>
                        </m:sSubPr>
                        <m:e>
                          <m:r>
                            <a:rPr lang="es-ES" sz="1600" i="1">
                              <a:latin typeface="Cambria Math" panose="02040503050406030204" pitchFamily="18" charset="0"/>
                              <a:ea typeface="Cambria Math" panose="02040503050406030204" pitchFamily="18" charset="0"/>
                            </a:rPr>
                            <m:t>𝛽</m:t>
                          </m:r>
                        </m:e>
                        <m:sub>
                          <m:r>
                            <a:rPr lang="es-ES" sz="1600" b="0" i="1" smtClean="0">
                              <a:latin typeface="Cambria Math" panose="02040503050406030204" pitchFamily="18" charset="0"/>
                              <a:ea typeface="Cambria Math" panose="02040503050406030204" pitchFamily="18" charset="0"/>
                            </a:rPr>
                            <m:t>𝑐</m:t>
                          </m:r>
                        </m:sub>
                      </m:sSub>
                      <m:sSub>
                        <m:sSubPr>
                          <m:ctrlPr>
                            <a:rPr lang="es-ES" sz="1600" i="1">
                              <a:latin typeface="Cambria Math" panose="02040503050406030204" pitchFamily="18" charset="0"/>
                            </a:rPr>
                          </m:ctrlPr>
                        </m:sSubPr>
                        <m:e>
                          <m:r>
                            <a:rPr lang="es-ES" sz="1600" i="1">
                              <a:latin typeface="Cambria Math" panose="02040503050406030204" pitchFamily="18" charset="0"/>
                            </a:rPr>
                            <m:t>𝑥</m:t>
                          </m:r>
                        </m:e>
                        <m:sub>
                          <m:r>
                            <a:rPr lang="es-ES" sz="1600" b="0" i="1" smtClean="0">
                              <a:latin typeface="Cambria Math" panose="02040503050406030204" pitchFamily="18" charset="0"/>
                            </a:rPr>
                            <m:t>𝑐</m:t>
                          </m:r>
                          <m:r>
                            <a:rPr lang="es-ES" sz="1600" b="0" i="1" smtClean="0">
                              <a:latin typeface="Cambria Math" panose="02040503050406030204" pitchFamily="18" charset="0"/>
                            </a:rPr>
                            <m:t>.</m:t>
                          </m:r>
                          <m:r>
                            <a:rPr lang="es-ES" sz="1600" b="0" i="1" smtClean="0">
                              <a:latin typeface="Cambria Math" panose="02040503050406030204" pitchFamily="18" charset="0"/>
                            </a:rPr>
                            <m:t>𝑡𝑝</m:t>
                          </m:r>
                        </m:sub>
                      </m:sSub>
                      <m:r>
                        <a:rPr lang="es-ES" sz="1600" b="0" i="1" smtClean="0">
                          <a:latin typeface="Cambria Math" panose="02040503050406030204" pitchFamily="18" charset="0"/>
                        </a:rPr>
                        <m:t>    </m:t>
                      </m:r>
                      <m:r>
                        <a:rPr lang="es-ES" sz="1600" b="0" i="1" smtClean="0">
                          <a:latin typeface="Cambria Math" panose="02040503050406030204" pitchFamily="18" charset="0"/>
                          <a:ea typeface="Cambria Math" panose="02040503050406030204" pitchFamily="18" charset="0"/>
                        </a:rPr>
                        <m:t>+</m:t>
                      </m:r>
                      <m:sSub>
                        <m:sSubPr>
                          <m:ctrlPr>
                            <a:rPr lang="es-ES" sz="1600" i="1" smtClean="0">
                              <a:solidFill>
                                <a:schemeClr val="tx1"/>
                              </a:solidFill>
                              <a:latin typeface="Cambria Math" panose="02040503050406030204" pitchFamily="18" charset="0"/>
                            </a:rPr>
                          </m:ctrlPr>
                        </m:sSubPr>
                        <m:e>
                          <m:acc>
                            <m:accPr>
                              <m:chr m:val="̃"/>
                              <m:ctrlPr>
                                <a:rPr lang="es-ES" sz="1600" i="1">
                                  <a:solidFill>
                                    <a:schemeClr val="tx1"/>
                                  </a:solidFill>
                                  <a:latin typeface="Cambria Math" panose="02040503050406030204" pitchFamily="18" charset="0"/>
                                </a:rPr>
                              </m:ctrlPr>
                            </m:accPr>
                            <m:e>
                              <m:r>
                                <a:rPr lang="es-ES" sz="1600" i="1" smtClean="0">
                                  <a:solidFill>
                                    <a:schemeClr val="tx1"/>
                                  </a:solidFill>
                                  <a:latin typeface="Cambria Math" panose="02040503050406030204" pitchFamily="18" charset="0"/>
                                  <a:ea typeface="Cambria Math" panose="02040503050406030204" pitchFamily="18" charset="0"/>
                                </a:rPr>
                                <m:t>𝜀</m:t>
                              </m:r>
                            </m:e>
                          </m:acc>
                        </m:e>
                        <m:sub>
                          <m:r>
                            <a:rPr lang="es-ES" sz="1600" b="0" i="1" smtClean="0">
                              <a:solidFill>
                                <a:schemeClr val="tx1"/>
                              </a:solidFill>
                              <a:latin typeface="Cambria Math" panose="02040503050406030204" pitchFamily="18" charset="0"/>
                              <a:ea typeface="Cambria Math" panose="02040503050406030204" pitchFamily="18" charset="0"/>
                            </a:rPr>
                            <m:t>𝑡𝑝</m:t>
                          </m:r>
                        </m:sub>
                      </m:sSub>
                    </m:oMath>
                  </m:oMathPara>
                </a14:m>
                <a:endParaRPr lang="es-ES" sz="1600" dirty="0"/>
              </a:p>
              <a:p>
                <a:pPr>
                  <a:lnSpc>
                    <a:spcPct val="150000"/>
                  </a:lnSpc>
                </a:pPr>
                <a:endParaRPr lang="es-ES" dirty="0"/>
              </a:p>
            </p:txBody>
          </p:sp>
        </mc:Choice>
        <mc:Fallback xmlns="">
          <p:sp>
            <p:nvSpPr>
              <p:cNvPr id="14" name="CuadroTexto 13">
                <a:extLst>
                  <a:ext uri="{FF2B5EF4-FFF2-40B4-BE49-F238E27FC236}">
                    <a16:creationId xmlns:a16="http://schemas.microsoft.com/office/drawing/2014/main" id="{1792445B-70B8-49F9-84E5-C898D6F703B0}"/>
                  </a:ext>
                </a:extLst>
              </p:cNvPr>
              <p:cNvSpPr txBox="1">
                <a:spLocks noRot="1" noChangeAspect="1" noMove="1" noResize="1" noEditPoints="1" noAdjustHandles="1" noChangeArrowheads="1" noChangeShapeType="1" noTextEdit="1"/>
              </p:cNvSpPr>
              <p:nvPr/>
            </p:nvSpPr>
            <p:spPr>
              <a:xfrm>
                <a:off x="305985" y="2063613"/>
                <a:ext cx="5921079" cy="2589555"/>
              </a:xfrm>
              <a:prstGeom prst="rect">
                <a:avLst/>
              </a:prstGeom>
              <a:blipFill>
                <a:blip r:embed="rId4"/>
                <a:stretch>
                  <a:fillRect/>
                </a:stretch>
              </a:blipFill>
            </p:spPr>
            <p:txBody>
              <a:bodyPr/>
              <a:lstStyle/>
              <a:p>
                <a:r>
                  <a:rPr lang="es-AR">
                    <a:noFill/>
                  </a:rPr>
                  <a:t> </a:t>
                </a:r>
              </a:p>
            </p:txBody>
          </p:sp>
        </mc:Fallback>
      </mc:AlternateContent>
      <p:sp>
        <p:nvSpPr>
          <p:cNvPr id="19" name="Abrir llave 18">
            <a:extLst>
              <a:ext uri="{FF2B5EF4-FFF2-40B4-BE49-F238E27FC236}">
                <a16:creationId xmlns:a16="http://schemas.microsoft.com/office/drawing/2014/main" id="{07E235D8-6596-4FC8-A6E1-345D49085463}"/>
              </a:ext>
            </a:extLst>
          </p:cNvPr>
          <p:cNvSpPr/>
          <p:nvPr/>
        </p:nvSpPr>
        <p:spPr>
          <a:xfrm rot="16200000">
            <a:off x="4860155" y="4088338"/>
            <a:ext cx="127600" cy="44423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dirty="0"/>
          </a:p>
        </p:txBody>
      </p:sp>
      <p:sp>
        <p:nvSpPr>
          <p:cNvPr id="21" name="CuadroTexto 20">
            <a:extLst>
              <a:ext uri="{FF2B5EF4-FFF2-40B4-BE49-F238E27FC236}">
                <a16:creationId xmlns:a16="http://schemas.microsoft.com/office/drawing/2014/main" id="{E17CB14B-74BE-46E6-B1BD-4051C8B01BAE}"/>
              </a:ext>
            </a:extLst>
          </p:cNvPr>
          <p:cNvSpPr txBox="1"/>
          <p:nvPr/>
        </p:nvSpPr>
        <p:spPr>
          <a:xfrm>
            <a:off x="4549804" y="4466796"/>
            <a:ext cx="974174" cy="461665"/>
          </a:xfrm>
          <a:prstGeom prst="rect">
            <a:avLst/>
          </a:prstGeom>
          <a:noFill/>
        </p:spPr>
        <p:txBody>
          <a:bodyPr wrap="square" rtlCol="0">
            <a:spAutoFit/>
          </a:bodyPr>
          <a:lstStyle/>
          <a:p>
            <a:r>
              <a:rPr lang="es-ES" sz="1200" i="1" dirty="0">
                <a:solidFill>
                  <a:schemeClr val="accent1"/>
                </a:solidFill>
              </a:rPr>
              <a:t>Componente aleatoria</a:t>
            </a:r>
            <a:endParaRPr lang="es-AR" sz="1400" i="1" dirty="0">
              <a:solidFill>
                <a:schemeClr val="accent1"/>
              </a:solidFill>
            </a:endParaRPr>
          </a:p>
        </p:txBody>
      </p:sp>
      <p:sp>
        <p:nvSpPr>
          <p:cNvPr id="22" name="Abrir llave 21">
            <a:extLst>
              <a:ext uri="{FF2B5EF4-FFF2-40B4-BE49-F238E27FC236}">
                <a16:creationId xmlns:a16="http://schemas.microsoft.com/office/drawing/2014/main" id="{BE07FA9E-D901-4B4D-A58C-09F4695AF100}"/>
              </a:ext>
            </a:extLst>
          </p:cNvPr>
          <p:cNvSpPr/>
          <p:nvPr/>
        </p:nvSpPr>
        <p:spPr>
          <a:xfrm rot="16200000">
            <a:off x="2819666" y="2843763"/>
            <a:ext cx="220139" cy="293338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dirty="0"/>
          </a:p>
        </p:txBody>
      </p:sp>
      <p:sp>
        <p:nvSpPr>
          <p:cNvPr id="23" name="CuadroTexto 22">
            <a:extLst>
              <a:ext uri="{FF2B5EF4-FFF2-40B4-BE49-F238E27FC236}">
                <a16:creationId xmlns:a16="http://schemas.microsoft.com/office/drawing/2014/main" id="{52DC0FE9-4941-4D24-91F7-1EADF7D76235}"/>
              </a:ext>
            </a:extLst>
          </p:cNvPr>
          <p:cNvSpPr txBox="1"/>
          <p:nvPr/>
        </p:nvSpPr>
        <p:spPr>
          <a:xfrm>
            <a:off x="2185851" y="4513815"/>
            <a:ext cx="1732160" cy="276999"/>
          </a:xfrm>
          <a:prstGeom prst="rect">
            <a:avLst/>
          </a:prstGeom>
          <a:noFill/>
        </p:spPr>
        <p:txBody>
          <a:bodyPr wrap="square" rtlCol="0">
            <a:spAutoFit/>
          </a:bodyPr>
          <a:lstStyle/>
          <a:p>
            <a:r>
              <a:rPr lang="es-ES" sz="1200" i="1" dirty="0">
                <a:solidFill>
                  <a:schemeClr val="accent1"/>
                </a:solidFill>
              </a:rPr>
              <a:t>Parte determinística</a:t>
            </a:r>
            <a:endParaRPr lang="es-AR" sz="1200" i="1" dirty="0">
              <a:solidFill>
                <a:schemeClr val="accent1"/>
              </a:solidFill>
            </a:endParaRPr>
          </a:p>
        </p:txBody>
      </p:sp>
      <p:sp>
        <p:nvSpPr>
          <p:cNvPr id="24" name="Abrir llave 23">
            <a:extLst>
              <a:ext uri="{FF2B5EF4-FFF2-40B4-BE49-F238E27FC236}">
                <a16:creationId xmlns:a16="http://schemas.microsoft.com/office/drawing/2014/main" id="{DD543ABB-109B-49B7-B993-3FA360E30BAD}"/>
              </a:ext>
            </a:extLst>
          </p:cNvPr>
          <p:cNvSpPr/>
          <p:nvPr/>
        </p:nvSpPr>
        <p:spPr>
          <a:xfrm rot="16200000">
            <a:off x="490069" y="4091574"/>
            <a:ext cx="156338" cy="52450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dirty="0"/>
          </a:p>
        </p:txBody>
      </p:sp>
      <p:sp>
        <p:nvSpPr>
          <p:cNvPr id="25" name="CuadroTexto 24">
            <a:extLst>
              <a:ext uri="{FF2B5EF4-FFF2-40B4-BE49-F238E27FC236}">
                <a16:creationId xmlns:a16="http://schemas.microsoft.com/office/drawing/2014/main" id="{CC43AE7B-7ADF-4F2E-BBC2-E02C8351D4AE}"/>
              </a:ext>
            </a:extLst>
          </p:cNvPr>
          <p:cNvSpPr txBox="1"/>
          <p:nvPr/>
        </p:nvSpPr>
        <p:spPr>
          <a:xfrm>
            <a:off x="203982" y="4548059"/>
            <a:ext cx="1350076" cy="461665"/>
          </a:xfrm>
          <a:prstGeom prst="rect">
            <a:avLst/>
          </a:prstGeom>
          <a:noFill/>
        </p:spPr>
        <p:txBody>
          <a:bodyPr wrap="square" rtlCol="0">
            <a:spAutoFit/>
          </a:bodyPr>
          <a:lstStyle/>
          <a:p>
            <a:r>
              <a:rPr lang="es-ES" sz="1200" i="1" dirty="0">
                <a:solidFill>
                  <a:schemeClr val="accent1"/>
                </a:solidFill>
              </a:rPr>
              <a:t>Utilidad de la alternativa</a:t>
            </a:r>
            <a:endParaRPr lang="es-AR" sz="1400" i="1" dirty="0">
              <a:solidFill>
                <a:schemeClr val="accent1"/>
              </a:solidFill>
            </a:endParaRPr>
          </a:p>
        </p:txBody>
      </p:sp>
      <p:sp>
        <p:nvSpPr>
          <p:cNvPr id="26" name="Abrir llave 25">
            <a:extLst>
              <a:ext uri="{FF2B5EF4-FFF2-40B4-BE49-F238E27FC236}">
                <a16:creationId xmlns:a16="http://schemas.microsoft.com/office/drawing/2014/main" id="{8208E60C-A013-4656-8DC6-DA6D1D18235F}"/>
              </a:ext>
            </a:extLst>
          </p:cNvPr>
          <p:cNvSpPr/>
          <p:nvPr/>
        </p:nvSpPr>
        <p:spPr>
          <a:xfrm rot="16200000">
            <a:off x="1599456" y="4175057"/>
            <a:ext cx="58972" cy="52450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
        <p:nvSpPr>
          <p:cNvPr id="27" name="Abrir llave 26">
            <a:extLst>
              <a:ext uri="{FF2B5EF4-FFF2-40B4-BE49-F238E27FC236}">
                <a16:creationId xmlns:a16="http://schemas.microsoft.com/office/drawing/2014/main" id="{AE1759A6-0306-42BB-9019-D771D531A00B}"/>
              </a:ext>
            </a:extLst>
          </p:cNvPr>
          <p:cNvSpPr/>
          <p:nvPr/>
        </p:nvSpPr>
        <p:spPr>
          <a:xfrm rot="16200000">
            <a:off x="2696274" y="3940948"/>
            <a:ext cx="127599" cy="97417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
        <p:nvSpPr>
          <p:cNvPr id="28" name="Abrir llave 27">
            <a:extLst>
              <a:ext uri="{FF2B5EF4-FFF2-40B4-BE49-F238E27FC236}">
                <a16:creationId xmlns:a16="http://schemas.microsoft.com/office/drawing/2014/main" id="{23535E20-515A-46BF-8941-CF4C9156C781}"/>
              </a:ext>
            </a:extLst>
          </p:cNvPr>
          <p:cNvSpPr/>
          <p:nvPr/>
        </p:nvSpPr>
        <p:spPr>
          <a:xfrm rot="16200000">
            <a:off x="3873284" y="3940948"/>
            <a:ext cx="127599" cy="97417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
        <p:nvSpPr>
          <p:cNvPr id="29" name="CuadroTexto 28">
            <a:extLst>
              <a:ext uri="{FF2B5EF4-FFF2-40B4-BE49-F238E27FC236}">
                <a16:creationId xmlns:a16="http://schemas.microsoft.com/office/drawing/2014/main" id="{BA4BC770-087F-46FE-A262-BCF94FB74C9F}"/>
              </a:ext>
            </a:extLst>
          </p:cNvPr>
          <p:cNvSpPr txBox="1"/>
          <p:nvPr/>
        </p:nvSpPr>
        <p:spPr>
          <a:xfrm>
            <a:off x="1375898" y="4594707"/>
            <a:ext cx="758951" cy="338554"/>
          </a:xfrm>
          <a:prstGeom prst="rect">
            <a:avLst/>
          </a:prstGeom>
          <a:noFill/>
        </p:spPr>
        <p:txBody>
          <a:bodyPr wrap="square" rtlCol="0">
            <a:spAutoFit/>
          </a:bodyPr>
          <a:lstStyle/>
          <a:p>
            <a:r>
              <a:rPr lang="es-ES" sz="1600" i="1" dirty="0">
                <a:solidFill>
                  <a:schemeClr val="accent1"/>
                </a:solidFill>
              </a:rPr>
              <a:t>ASC</a:t>
            </a:r>
            <a:endParaRPr lang="es-AR" i="1" dirty="0">
              <a:solidFill>
                <a:schemeClr val="accent1"/>
              </a:solidFill>
            </a:endParaRPr>
          </a:p>
        </p:txBody>
      </p:sp>
      <p:sp>
        <p:nvSpPr>
          <p:cNvPr id="30" name="CuadroTexto 29">
            <a:extLst>
              <a:ext uri="{FF2B5EF4-FFF2-40B4-BE49-F238E27FC236}">
                <a16:creationId xmlns:a16="http://schemas.microsoft.com/office/drawing/2014/main" id="{C23F503C-9344-459C-950E-129A75302E67}"/>
              </a:ext>
            </a:extLst>
          </p:cNvPr>
          <p:cNvSpPr txBox="1"/>
          <p:nvPr/>
        </p:nvSpPr>
        <p:spPr>
          <a:xfrm>
            <a:off x="2387333" y="4566205"/>
            <a:ext cx="862584" cy="338554"/>
          </a:xfrm>
          <a:prstGeom prst="rect">
            <a:avLst/>
          </a:prstGeom>
          <a:noFill/>
        </p:spPr>
        <p:txBody>
          <a:bodyPr wrap="square" rtlCol="0">
            <a:spAutoFit/>
          </a:bodyPr>
          <a:lstStyle/>
          <a:p>
            <a:r>
              <a:rPr lang="es-ES" sz="1600" i="1" dirty="0">
                <a:solidFill>
                  <a:schemeClr val="accent1"/>
                </a:solidFill>
              </a:rPr>
              <a:t>tiempo</a:t>
            </a:r>
            <a:endParaRPr lang="es-AR" i="1" dirty="0">
              <a:solidFill>
                <a:schemeClr val="accent1"/>
              </a:solidFill>
            </a:endParaRPr>
          </a:p>
        </p:txBody>
      </p:sp>
      <p:sp>
        <p:nvSpPr>
          <p:cNvPr id="31" name="CuadroTexto 30">
            <a:extLst>
              <a:ext uri="{FF2B5EF4-FFF2-40B4-BE49-F238E27FC236}">
                <a16:creationId xmlns:a16="http://schemas.microsoft.com/office/drawing/2014/main" id="{B2742DBA-55B0-4A40-8457-47712263B42E}"/>
              </a:ext>
            </a:extLst>
          </p:cNvPr>
          <p:cNvSpPr txBox="1"/>
          <p:nvPr/>
        </p:nvSpPr>
        <p:spPr>
          <a:xfrm>
            <a:off x="3599586" y="4577181"/>
            <a:ext cx="669968" cy="338554"/>
          </a:xfrm>
          <a:prstGeom prst="rect">
            <a:avLst/>
          </a:prstGeom>
          <a:noFill/>
        </p:spPr>
        <p:txBody>
          <a:bodyPr wrap="square" rtlCol="0">
            <a:spAutoFit/>
          </a:bodyPr>
          <a:lstStyle/>
          <a:p>
            <a:r>
              <a:rPr lang="es-ES" sz="1600" i="1" dirty="0">
                <a:solidFill>
                  <a:schemeClr val="accent1"/>
                </a:solidFill>
              </a:rPr>
              <a:t>costo</a:t>
            </a:r>
            <a:endParaRPr lang="es-AR" i="1" dirty="0">
              <a:solidFill>
                <a:schemeClr val="accent1"/>
              </a:solidFill>
            </a:endParaRPr>
          </a:p>
        </p:txBody>
      </p:sp>
    </p:spTree>
    <p:extLst>
      <p:ext uri="{BB962C8B-B14F-4D97-AF65-F5344CB8AC3E}">
        <p14:creationId xmlns:p14="http://schemas.microsoft.com/office/powerpoint/2010/main" val="2402170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0 0 L 0 0.25 E" pathEditMode="relative" ptsTypes="">
                                      <p:cBhvr>
                                        <p:cTn id="6" dur="2000" fill="hold"/>
                                        <p:tgtEl>
                                          <p:spTgt spid="22"/>
                                        </p:tgtEl>
                                        <p:attrNameLst>
                                          <p:attrName>ppt_x</p:attrName>
                                          <p:attrName>ppt_y</p:attrName>
                                        </p:attrNameLst>
                                      </p:cBhvr>
                                    </p:animMotion>
                                  </p:childTnLst>
                                </p:cTn>
                              </p:par>
                              <p:par>
                                <p:cTn id="7" presetID="42" presetClass="path" presetSubtype="0" accel="50000" decel="50000" fill="hold" grpId="0" nodeType="withEffect">
                                  <p:stCondLst>
                                    <p:cond delay="0"/>
                                  </p:stCondLst>
                                  <p:childTnLst>
                                    <p:animMotion origin="layout" path="M 0 0 L 0 0.25 E" pathEditMode="relative" ptsTypes="">
                                      <p:cBhvr>
                                        <p:cTn id="8" dur="2000" fill="hold"/>
                                        <p:tgtEl>
                                          <p:spTgt spid="23"/>
                                        </p:tgtEl>
                                        <p:attrNameLst>
                                          <p:attrName>ppt_x</p:attrName>
                                          <p:attrName>ppt_y</p:attrName>
                                        </p:attrNameLst>
                                      </p:cBhvr>
                                    </p:animMotion>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p:bldP spid="26" grpId="0" animBg="1"/>
      <p:bldP spid="27" grpId="0" animBg="1"/>
      <p:bldP spid="28" grpId="0" animBg="1"/>
      <p:bldP spid="29" grpId="0"/>
      <p:bldP spid="30" grpId="0"/>
      <p:bldP spid="3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ángulo 19">
            <a:extLst>
              <a:ext uri="{FF2B5EF4-FFF2-40B4-BE49-F238E27FC236}">
                <a16:creationId xmlns:a16="http://schemas.microsoft.com/office/drawing/2014/main" id="{BFEAC443-3A0B-4F9B-BCA1-E023476802E1}"/>
              </a:ext>
            </a:extLst>
          </p:cNvPr>
          <p:cNvSpPr/>
          <p:nvPr/>
        </p:nvSpPr>
        <p:spPr>
          <a:xfrm>
            <a:off x="-133939" y="6659502"/>
            <a:ext cx="12456827" cy="213066"/>
          </a:xfrm>
          <a:prstGeom prst="rect">
            <a:avLst/>
          </a:prstGeom>
          <a:solidFill>
            <a:schemeClr val="accent5"/>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 name="CuadroTexto 6">
            <a:extLst>
              <a:ext uri="{FF2B5EF4-FFF2-40B4-BE49-F238E27FC236}">
                <a16:creationId xmlns:a16="http://schemas.microsoft.com/office/drawing/2014/main" id="{744AD844-2524-4F27-B1BA-623AE849BE1F}"/>
              </a:ext>
            </a:extLst>
          </p:cNvPr>
          <p:cNvSpPr txBox="1"/>
          <p:nvPr/>
        </p:nvSpPr>
        <p:spPr>
          <a:xfrm>
            <a:off x="313714" y="1046332"/>
            <a:ext cx="6494492" cy="400110"/>
          </a:xfrm>
          <a:prstGeom prst="rect">
            <a:avLst/>
          </a:prstGeom>
          <a:noFill/>
        </p:spPr>
        <p:txBody>
          <a:bodyPr wrap="square" rtlCol="0">
            <a:spAutoFit/>
          </a:bodyPr>
          <a:lstStyle/>
          <a:p>
            <a:r>
              <a:rPr lang="es-AR" sz="2000" b="1" dirty="0"/>
              <a:t>Aplicación de Modelos de Selección Discreta</a:t>
            </a:r>
          </a:p>
        </p:txBody>
      </p:sp>
      <p:sp>
        <p:nvSpPr>
          <p:cNvPr id="9" name="Rectángulo 8">
            <a:extLst>
              <a:ext uri="{FF2B5EF4-FFF2-40B4-BE49-F238E27FC236}">
                <a16:creationId xmlns:a16="http://schemas.microsoft.com/office/drawing/2014/main" id="{EFC09586-E680-4C32-A4CC-986ED7ED7840}"/>
              </a:ext>
            </a:extLst>
          </p:cNvPr>
          <p:cNvSpPr/>
          <p:nvPr/>
        </p:nvSpPr>
        <p:spPr>
          <a:xfrm>
            <a:off x="830491" y="134912"/>
            <a:ext cx="1622423" cy="47968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600"/>
          </a:p>
        </p:txBody>
      </p:sp>
      <p:sp>
        <p:nvSpPr>
          <p:cNvPr id="10" name="Título 1">
            <a:extLst>
              <a:ext uri="{FF2B5EF4-FFF2-40B4-BE49-F238E27FC236}">
                <a16:creationId xmlns:a16="http://schemas.microsoft.com/office/drawing/2014/main" id="{85BCFCB3-9224-4C11-99DD-C0B1D8C4EEAD}"/>
              </a:ext>
            </a:extLst>
          </p:cNvPr>
          <p:cNvSpPr>
            <a:spLocks noGrp="1"/>
          </p:cNvSpPr>
          <p:nvPr>
            <p:ph type="title"/>
          </p:nvPr>
        </p:nvSpPr>
        <p:spPr>
          <a:xfrm>
            <a:off x="830491" y="99343"/>
            <a:ext cx="1912709" cy="550820"/>
          </a:xfrm>
        </p:spPr>
        <p:txBody>
          <a:bodyPr>
            <a:noAutofit/>
          </a:bodyPr>
          <a:lstStyle/>
          <a:p>
            <a:r>
              <a:rPr lang="es-AR" sz="1800" b="1" dirty="0">
                <a:solidFill>
                  <a:schemeClr val="bg1"/>
                </a:solidFill>
              </a:rPr>
              <a:t>Metodología</a:t>
            </a:r>
          </a:p>
        </p:txBody>
      </p:sp>
      <p:pic>
        <p:nvPicPr>
          <p:cNvPr id="11" name="Picture 8" descr="dos">
            <a:extLst>
              <a:ext uri="{FF2B5EF4-FFF2-40B4-BE49-F238E27FC236}">
                <a16:creationId xmlns:a16="http://schemas.microsoft.com/office/drawing/2014/main" id="{D89071EF-128D-4448-830B-C4ACD39A22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140" y="134911"/>
            <a:ext cx="479685" cy="47968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3" name="CuadroTexto 32">
                <a:extLst>
                  <a:ext uri="{FF2B5EF4-FFF2-40B4-BE49-F238E27FC236}">
                    <a16:creationId xmlns:a16="http://schemas.microsoft.com/office/drawing/2014/main" id="{16FCF066-DC07-4C04-94DE-83F388FBB112}"/>
                  </a:ext>
                </a:extLst>
              </p:cNvPr>
              <p:cNvSpPr txBox="1"/>
              <p:nvPr/>
            </p:nvSpPr>
            <p:spPr>
              <a:xfrm>
                <a:off x="365919" y="1981500"/>
                <a:ext cx="6442287" cy="2582374"/>
              </a:xfrm>
              <a:prstGeom prst="rect">
                <a:avLst/>
              </a:prstGeom>
              <a:noFill/>
            </p:spPr>
            <p:txBody>
              <a:bodyPr wrap="square">
                <a:spAutoFit/>
              </a:bodyPr>
              <a:lstStyle/>
              <a:p>
                <a:pPr>
                  <a:lnSpc>
                    <a:spcPct val="200000"/>
                  </a:lnSpc>
                </a:pPr>
                <a14:m>
                  <m:oMathPara xmlns:m="http://schemas.openxmlformats.org/officeDocument/2006/math">
                    <m:oMathParaPr>
                      <m:jc m:val="left"/>
                    </m:oMathParaPr>
                    <m:oMath xmlns:m="http://schemas.openxmlformats.org/officeDocument/2006/math">
                      <m:sSub>
                        <m:sSubPr>
                          <m:ctrlPr>
                            <a:rPr lang="es-ES" sz="1600" i="1" smtClean="0">
                              <a:latin typeface="Cambria Math" panose="02040503050406030204" pitchFamily="18" charset="0"/>
                            </a:rPr>
                          </m:ctrlPr>
                        </m:sSubPr>
                        <m:e>
                          <m:acc>
                            <m:accPr>
                              <m:chr m:val="̃"/>
                              <m:ctrlPr>
                                <a:rPr lang="es-ES" sz="1600" i="1">
                                  <a:latin typeface="Cambria Math" panose="02040503050406030204" pitchFamily="18" charset="0"/>
                                </a:rPr>
                              </m:ctrlPr>
                            </m:accPr>
                            <m:e>
                              <m:r>
                                <a:rPr lang="es-ES" sz="1600" i="1">
                                  <a:latin typeface="Cambria Math" panose="02040503050406030204" pitchFamily="18" charset="0"/>
                                </a:rPr>
                                <m:t>𝑈</m:t>
                              </m:r>
                            </m:e>
                          </m:acc>
                        </m:e>
                        <m:sub>
                          <m:r>
                            <a:rPr lang="es-ES" sz="1600" i="1">
                              <a:latin typeface="Cambria Math" panose="02040503050406030204" pitchFamily="18" charset="0"/>
                            </a:rPr>
                            <m:t>𝑎𝑢𝑡𝑜</m:t>
                          </m:r>
                        </m:sub>
                      </m:sSub>
                      <m:r>
                        <a:rPr lang="es-ES" sz="1600" b="0" i="1" smtClean="0">
                          <a:latin typeface="Cambria Math" panose="02040503050406030204" pitchFamily="18" charset="0"/>
                        </a:rPr>
                        <m:t>      </m:t>
                      </m:r>
                      <m:r>
                        <a:rPr lang="es-ES" sz="1600" i="1">
                          <a:latin typeface="Cambria Math" panose="02040503050406030204" pitchFamily="18" charset="0"/>
                        </a:rPr>
                        <m:t>=</m:t>
                      </m:r>
                      <m:r>
                        <a:rPr lang="es-ES" sz="1600" b="0" i="1" smtClean="0">
                          <a:latin typeface="Cambria Math" panose="02040503050406030204" pitchFamily="18" charset="0"/>
                        </a:rPr>
                        <m:t>            0          </m:t>
                      </m:r>
                      <m:r>
                        <a:rPr lang="es-ES" sz="1600" i="1">
                          <a:latin typeface="Cambria Math" panose="02040503050406030204" pitchFamily="18" charset="0"/>
                        </a:rPr>
                        <m:t>+</m:t>
                      </m:r>
                      <m:sSub>
                        <m:sSubPr>
                          <m:ctrlPr>
                            <a:rPr lang="es-ES" sz="1600" i="1">
                              <a:latin typeface="Cambria Math" panose="02040503050406030204" pitchFamily="18" charset="0"/>
                            </a:rPr>
                          </m:ctrlPr>
                        </m:sSubPr>
                        <m:e>
                          <m:r>
                            <a:rPr lang="es-ES" sz="1600" b="0" i="1" smtClean="0">
                              <a:latin typeface="Cambria Math" panose="02040503050406030204" pitchFamily="18" charset="0"/>
                            </a:rPr>
                            <m:t>    </m:t>
                          </m:r>
                          <m:r>
                            <a:rPr lang="es-ES" sz="1600" i="1">
                              <a:latin typeface="Cambria Math" panose="02040503050406030204" pitchFamily="18" charset="0"/>
                            </a:rPr>
                            <m:t>𝛽</m:t>
                          </m:r>
                        </m:e>
                        <m:sub>
                          <m:r>
                            <a:rPr lang="es-ES" sz="1600" i="1">
                              <a:latin typeface="Cambria Math" panose="02040503050406030204" pitchFamily="18" charset="0"/>
                            </a:rPr>
                            <m:t>𝑡</m:t>
                          </m:r>
                        </m:sub>
                      </m:sSub>
                      <m:sSub>
                        <m:sSubPr>
                          <m:ctrlPr>
                            <a:rPr lang="es-ES" sz="1600" i="1">
                              <a:latin typeface="Cambria Math" panose="02040503050406030204" pitchFamily="18" charset="0"/>
                            </a:rPr>
                          </m:ctrlPr>
                        </m:sSubPr>
                        <m:e>
                          <m:r>
                            <a:rPr lang="es-ES" sz="1600" i="1">
                              <a:latin typeface="Cambria Math" panose="02040503050406030204" pitchFamily="18" charset="0"/>
                            </a:rPr>
                            <m:t> </m:t>
                          </m:r>
                          <m:r>
                            <a:rPr lang="es-ES" sz="1600" i="1">
                              <a:latin typeface="Cambria Math" panose="02040503050406030204" pitchFamily="18" charset="0"/>
                            </a:rPr>
                            <m:t>𝑥</m:t>
                          </m:r>
                        </m:e>
                        <m:sub>
                          <m:r>
                            <a:rPr lang="es-ES" sz="1600" i="1">
                              <a:latin typeface="Cambria Math" panose="02040503050406030204" pitchFamily="18" charset="0"/>
                            </a:rPr>
                            <m:t>𝑡</m:t>
                          </m:r>
                          <m:r>
                            <a:rPr lang="es-ES" sz="1600" i="1">
                              <a:latin typeface="Cambria Math" panose="02040503050406030204" pitchFamily="18" charset="0"/>
                            </a:rPr>
                            <m:t>.</m:t>
                          </m:r>
                          <m:r>
                            <a:rPr lang="es-ES" sz="1600" i="1">
                              <a:latin typeface="Cambria Math" panose="02040503050406030204" pitchFamily="18" charset="0"/>
                            </a:rPr>
                            <m:t>𝑎𝑢𝑡𝑜</m:t>
                          </m:r>
                        </m:sub>
                      </m:sSub>
                      <m:r>
                        <a:rPr lang="es-ES" sz="1600" b="0" i="1" smtClean="0">
                          <a:latin typeface="Cambria Math" panose="02040503050406030204" pitchFamily="18" charset="0"/>
                        </a:rPr>
                        <m:t>  </m:t>
                      </m:r>
                      <m:r>
                        <a:rPr lang="es-ES" sz="1600" i="1">
                          <a:latin typeface="Cambria Math" panose="02040503050406030204" pitchFamily="18" charset="0"/>
                        </a:rPr>
                        <m:t>+</m:t>
                      </m:r>
                      <m:r>
                        <a:rPr lang="es-ES" sz="1600" b="0" i="1" smtClean="0">
                          <a:latin typeface="Cambria Math" panose="02040503050406030204" pitchFamily="18" charset="0"/>
                        </a:rPr>
                        <m:t>   </m:t>
                      </m:r>
                      <m:sSub>
                        <m:sSubPr>
                          <m:ctrlPr>
                            <a:rPr lang="es-ES" sz="1600" i="1">
                              <a:latin typeface="Cambria Math" panose="02040503050406030204" pitchFamily="18" charset="0"/>
                            </a:rPr>
                          </m:ctrlPr>
                        </m:sSubPr>
                        <m:e>
                          <m:r>
                            <a:rPr lang="es-ES" sz="1600" i="1">
                              <a:latin typeface="Cambria Math" panose="02040503050406030204" pitchFamily="18" charset="0"/>
                            </a:rPr>
                            <m:t>𝛽</m:t>
                          </m:r>
                        </m:e>
                        <m:sub>
                          <m:r>
                            <a:rPr lang="es-ES" sz="1600" i="1">
                              <a:latin typeface="Cambria Math" panose="02040503050406030204" pitchFamily="18" charset="0"/>
                            </a:rPr>
                            <m:t>𝑐</m:t>
                          </m:r>
                        </m:sub>
                      </m:sSub>
                      <m:sSub>
                        <m:sSubPr>
                          <m:ctrlPr>
                            <a:rPr lang="es-ES" sz="1600" i="1">
                              <a:latin typeface="Cambria Math" panose="02040503050406030204" pitchFamily="18" charset="0"/>
                            </a:rPr>
                          </m:ctrlPr>
                        </m:sSubPr>
                        <m:e>
                          <m:r>
                            <a:rPr lang="es-ES" sz="1600" i="1">
                              <a:latin typeface="Cambria Math" panose="02040503050406030204" pitchFamily="18" charset="0"/>
                            </a:rPr>
                            <m:t>𝑥</m:t>
                          </m:r>
                        </m:e>
                        <m:sub>
                          <m:r>
                            <a:rPr lang="es-ES" sz="1600" i="1">
                              <a:latin typeface="Cambria Math" panose="02040503050406030204" pitchFamily="18" charset="0"/>
                            </a:rPr>
                            <m:t>𝑐</m:t>
                          </m:r>
                          <m:r>
                            <a:rPr lang="es-ES" sz="1600" b="0" i="1" smtClean="0">
                              <a:latin typeface="Cambria Math" panose="02040503050406030204" pitchFamily="18" charset="0"/>
                            </a:rPr>
                            <m:t> </m:t>
                          </m:r>
                          <m:r>
                            <a:rPr lang="es-ES" sz="1600" i="1">
                              <a:latin typeface="Cambria Math" panose="02040503050406030204" pitchFamily="18" charset="0"/>
                            </a:rPr>
                            <m:t>.</m:t>
                          </m:r>
                          <m:r>
                            <a:rPr lang="es-ES" sz="1600" i="1">
                              <a:latin typeface="Cambria Math" panose="02040503050406030204" pitchFamily="18" charset="0"/>
                            </a:rPr>
                            <m:t>𝑎𝑢𝑡𝑜</m:t>
                          </m:r>
                        </m:sub>
                      </m:sSub>
                      <m:r>
                        <a:rPr lang="es-ES" sz="1600" b="0" i="1" smtClean="0">
                          <a:latin typeface="Cambria Math" panose="02040503050406030204" pitchFamily="18" charset="0"/>
                        </a:rPr>
                        <m:t>  </m:t>
                      </m:r>
                      <m:r>
                        <a:rPr lang="es-ES" sz="1600" i="1">
                          <a:latin typeface="Cambria Math" panose="02040503050406030204" pitchFamily="18" charset="0"/>
                        </a:rPr>
                        <m:t>+</m:t>
                      </m:r>
                      <m:sSub>
                        <m:sSubPr>
                          <m:ctrlPr>
                            <a:rPr lang="es-ES" sz="1600" i="1">
                              <a:latin typeface="Cambria Math" panose="02040503050406030204" pitchFamily="18" charset="0"/>
                            </a:rPr>
                          </m:ctrlPr>
                        </m:sSubPr>
                        <m:e>
                          <m:acc>
                            <m:accPr>
                              <m:chr m:val="̃"/>
                              <m:ctrlPr>
                                <a:rPr lang="es-ES" sz="1600" i="1">
                                  <a:latin typeface="Cambria Math" panose="02040503050406030204" pitchFamily="18" charset="0"/>
                                </a:rPr>
                              </m:ctrlPr>
                            </m:accPr>
                            <m:e>
                              <m:r>
                                <a:rPr lang="es-ES" sz="1600" i="1">
                                  <a:latin typeface="Cambria Math" panose="02040503050406030204" pitchFamily="18" charset="0"/>
                                </a:rPr>
                                <m:t>𝜀</m:t>
                              </m:r>
                            </m:e>
                          </m:acc>
                        </m:e>
                        <m:sub>
                          <m:r>
                            <a:rPr lang="es-ES" sz="1600" i="1">
                              <a:latin typeface="Cambria Math" panose="02040503050406030204" pitchFamily="18" charset="0"/>
                            </a:rPr>
                            <m:t>𝑎𝑢𝑡𝑜</m:t>
                          </m:r>
                        </m:sub>
                      </m:sSub>
                    </m:oMath>
                  </m:oMathPara>
                </a14:m>
                <a:endParaRPr lang="es-ES" sz="1600" i="1" dirty="0">
                  <a:latin typeface="Cambria Math" panose="02040503050406030204" pitchFamily="18" charset="0"/>
                </a:endParaRPr>
              </a:p>
              <a:p>
                <a:pPr>
                  <a:lnSpc>
                    <a:spcPct val="200000"/>
                  </a:lnSpc>
                </a:pPr>
                <a14:m>
                  <m:oMathPara xmlns:m="http://schemas.openxmlformats.org/officeDocument/2006/math">
                    <m:oMathParaPr>
                      <m:jc m:val="left"/>
                    </m:oMathParaPr>
                    <m:oMath xmlns:m="http://schemas.openxmlformats.org/officeDocument/2006/math">
                      <m:sSub>
                        <m:sSubPr>
                          <m:ctrlPr>
                            <a:rPr lang="es-ES" sz="1600" i="1" smtClean="0">
                              <a:latin typeface="Cambria Math" panose="02040503050406030204" pitchFamily="18" charset="0"/>
                            </a:rPr>
                          </m:ctrlPr>
                        </m:sSubPr>
                        <m:e>
                          <m:acc>
                            <m:accPr>
                              <m:chr m:val="̃"/>
                              <m:ctrlPr>
                                <a:rPr lang="es-ES" sz="1600" i="1" smtClean="0">
                                  <a:latin typeface="Cambria Math" panose="02040503050406030204" pitchFamily="18" charset="0"/>
                                </a:rPr>
                              </m:ctrlPr>
                            </m:accPr>
                            <m:e>
                              <m:r>
                                <a:rPr lang="es-ES" sz="1600" b="0" i="1" smtClean="0">
                                  <a:latin typeface="Cambria Math" panose="02040503050406030204" pitchFamily="18" charset="0"/>
                                </a:rPr>
                                <m:t>𝑈</m:t>
                              </m:r>
                            </m:e>
                          </m:acc>
                        </m:e>
                        <m:sub>
                          <m:r>
                            <a:rPr lang="es-ES" sz="1600" b="0" i="1" smtClean="0">
                              <a:latin typeface="Cambria Math" panose="02040503050406030204" pitchFamily="18" charset="0"/>
                            </a:rPr>
                            <m:t>𝑐𝑎𝑟𝑝𝑜𝑙</m:t>
                          </m:r>
                        </m:sub>
                      </m:sSub>
                      <m:r>
                        <a:rPr lang="es-ES" sz="1600" b="0" i="1" smtClean="0">
                          <a:latin typeface="Cambria Math" panose="02040503050406030204" pitchFamily="18" charset="0"/>
                        </a:rPr>
                        <m:t>  =</m:t>
                      </m:r>
                      <m:sSub>
                        <m:sSubPr>
                          <m:ctrlPr>
                            <a:rPr lang="es-ES" sz="1600" b="0" i="1" smtClean="0">
                              <a:latin typeface="Cambria Math" panose="02040503050406030204" pitchFamily="18" charset="0"/>
                            </a:rPr>
                          </m:ctrlPr>
                        </m:sSubPr>
                        <m:e>
                          <m:r>
                            <a:rPr lang="es-ES" sz="1600" b="0" i="1" smtClean="0">
                              <a:latin typeface="Cambria Math" panose="02040503050406030204" pitchFamily="18" charset="0"/>
                              <a:ea typeface="Cambria Math" panose="02040503050406030204" pitchFamily="18" charset="0"/>
                            </a:rPr>
                            <m:t>𝛽</m:t>
                          </m:r>
                        </m:e>
                        <m:sub>
                          <m:r>
                            <a:rPr lang="es-ES" sz="1600" i="1">
                              <a:latin typeface="Cambria Math" panose="02040503050406030204" pitchFamily="18" charset="0"/>
                            </a:rPr>
                            <m:t>𝑐𝑎𝑟𝑝𝑜𝑙</m:t>
                          </m:r>
                          <m:r>
                            <a:rPr lang="es-ES" sz="1600" b="0" i="1" smtClean="0">
                              <a:latin typeface="Cambria Math" panose="02040503050406030204" pitchFamily="18" charset="0"/>
                            </a:rPr>
                            <m:t>−</m:t>
                          </m:r>
                          <m:r>
                            <a:rPr lang="es-ES" sz="1600" b="0" i="1" smtClean="0">
                              <a:latin typeface="Cambria Math" panose="02040503050406030204" pitchFamily="18" charset="0"/>
                            </a:rPr>
                            <m:t>𝑎𝑢𝑡𝑜</m:t>
                          </m:r>
                        </m:sub>
                      </m:sSub>
                      <m:r>
                        <a:rPr lang="es-ES" sz="1600" b="0" i="1" smtClean="0">
                          <a:latin typeface="Cambria Math" panose="02040503050406030204" pitchFamily="18" charset="0"/>
                          <a:ea typeface="Cambria Math" panose="02040503050406030204" pitchFamily="18" charset="0"/>
                        </a:rPr>
                        <m:t> </m:t>
                      </m:r>
                      <m:r>
                        <a:rPr lang="es-ES" sz="1600" b="0" i="1" smtClean="0">
                          <a:latin typeface="Cambria Math" panose="02040503050406030204" pitchFamily="18" charset="0"/>
                        </a:rPr>
                        <m:t>+</m:t>
                      </m:r>
                      <m:sSub>
                        <m:sSubPr>
                          <m:ctrlPr>
                            <a:rPr lang="es-ES" sz="1600" i="1">
                              <a:latin typeface="Cambria Math" panose="02040503050406030204" pitchFamily="18" charset="0"/>
                            </a:rPr>
                          </m:ctrlPr>
                        </m:sSubPr>
                        <m:e>
                          <m:r>
                            <a:rPr lang="es-ES" sz="1600" b="0" i="1" smtClean="0">
                              <a:latin typeface="Cambria Math" panose="02040503050406030204" pitchFamily="18" charset="0"/>
                            </a:rPr>
                            <m:t>  </m:t>
                          </m:r>
                          <m:r>
                            <a:rPr lang="es-ES" sz="1600" i="1">
                              <a:latin typeface="Cambria Math" panose="02040503050406030204" pitchFamily="18" charset="0"/>
                              <a:ea typeface="Cambria Math" panose="02040503050406030204" pitchFamily="18" charset="0"/>
                            </a:rPr>
                            <m:t>𝛽</m:t>
                          </m:r>
                        </m:e>
                        <m:sub>
                          <m:r>
                            <a:rPr lang="es-ES" sz="1600" b="0" i="1" smtClean="0">
                              <a:latin typeface="Cambria Math" panose="02040503050406030204" pitchFamily="18" charset="0"/>
                              <a:ea typeface="Cambria Math" panose="02040503050406030204" pitchFamily="18" charset="0"/>
                            </a:rPr>
                            <m:t>𝑡</m:t>
                          </m:r>
                        </m:sub>
                      </m:sSub>
                      <m:sSub>
                        <m:sSubPr>
                          <m:ctrlPr>
                            <a:rPr lang="es-ES" sz="1600" i="1">
                              <a:latin typeface="Cambria Math" panose="02040503050406030204" pitchFamily="18" charset="0"/>
                            </a:rPr>
                          </m:ctrlPr>
                        </m:sSubPr>
                        <m:e>
                          <m:r>
                            <a:rPr lang="es-ES" sz="1600" b="0" i="1" smtClean="0">
                              <a:latin typeface="Cambria Math" panose="02040503050406030204" pitchFamily="18" charset="0"/>
                            </a:rPr>
                            <m:t> </m:t>
                          </m:r>
                          <m:r>
                            <a:rPr lang="es-ES" sz="1600" b="0" i="1" smtClean="0">
                              <a:latin typeface="Cambria Math" panose="02040503050406030204" pitchFamily="18" charset="0"/>
                            </a:rPr>
                            <m:t>𝑥</m:t>
                          </m:r>
                        </m:e>
                        <m:sub>
                          <m:r>
                            <a:rPr lang="es-ES" sz="1600" b="0" i="1" smtClean="0">
                              <a:latin typeface="Cambria Math" panose="02040503050406030204" pitchFamily="18" charset="0"/>
                            </a:rPr>
                            <m:t>𝑡</m:t>
                          </m:r>
                          <m:r>
                            <a:rPr lang="es-ES" sz="1600" b="0" i="1" smtClean="0">
                              <a:latin typeface="Cambria Math" panose="02040503050406030204" pitchFamily="18" charset="0"/>
                            </a:rPr>
                            <m:t>.</m:t>
                          </m:r>
                          <m:r>
                            <a:rPr lang="es-ES" sz="1600" i="1">
                              <a:latin typeface="Cambria Math" panose="02040503050406030204" pitchFamily="18" charset="0"/>
                            </a:rPr>
                            <m:t>𝑐𝑎𝑟𝑝𝑜𝑙</m:t>
                          </m:r>
                        </m:sub>
                      </m:sSub>
                      <m:r>
                        <a:rPr lang="es-ES" sz="1600" b="0" i="1" smtClean="0">
                          <a:latin typeface="Cambria Math" panose="02040503050406030204" pitchFamily="18" charset="0"/>
                        </a:rPr>
                        <m:t> +  </m:t>
                      </m:r>
                      <m:sSub>
                        <m:sSubPr>
                          <m:ctrlPr>
                            <a:rPr lang="es-ES" sz="1600" i="1">
                              <a:latin typeface="Cambria Math" panose="02040503050406030204" pitchFamily="18" charset="0"/>
                            </a:rPr>
                          </m:ctrlPr>
                        </m:sSubPr>
                        <m:e>
                          <m:r>
                            <a:rPr lang="es-ES" sz="1600" i="1">
                              <a:latin typeface="Cambria Math" panose="02040503050406030204" pitchFamily="18" charset="0"/>
                              <a:ea typeface="Cambria Math" panose="02040503050406030204" pitchFamily="18" charset="0"/>
                            </a:rPr>
                            <m:t>𝛽</m:t>
                          </m:r>
                        </m:e>
                        <m:sub>
                          <m:r>
                            <a:rPr lang="es-ES" sz="1600" b="0" i="1" smtClean="0">
                              <a:latin typeface="Cambria Math" panose="02040503050406030204" pitchFamily="18" charset="0"/>
                              <a:ea typeface="Cambria Math" panose="02040503050406030204" pitchFamily="18" charset="0"/>
                            </a:rPr>
                            <m:t>𝑐</m:t>
                          </m:r>
                        </m:sub>
                      </m:sSub>
                      <m:sSub>
                        <m:sSubPr>
                          <m:ctrlPr>
                            <a:rPr lang="es-ES" sz="1600" i="1">
                              <a:latin typeface="Cambria Math" panose="02040503050406030204" pitchFamily="18" charset="0"/>
                            </a:rPr>
                          </m:ctrlPr>
                        </m:sSubPr>
                        <m:e>
                          <m:r>
                            <a:rPr lang="es-ES" sz="1600" i="1">
                              <a:latin typeface="Cambria Math" panose="02040503050406030204" pitchFamily="18" charset="0"/>
                            </a:rPr>
                            <m:t>𝑥</m:t>
                          </m:r>
                        </m:e>
                        <m:sub>
                          <m:r>
                            <a:rPr lang="es-ES" sz="1600" b="0" i="1" smtClean="0">
                              <a:latin typeface="Cambria Math" panose="02040503050406030204" pitchFamily="18" charset="0"/>
                            </a:rPr>
                            <m:t>𝑐</m:t>
                          </m:r>
                          <m:r>
                            <a:rPr lang="es-ES" sz="1600" b="0" i="1" smtClean="0">
                              <a:latin typeface="Cambria Math" panose="02040503050406030204" pitchFamily="18" charset="0"/>
                            </a:rPr>
                            <m:t>.</m:t>
                          </m:r>
                          <m:r>
                            <a:rPr lang="es-ES" sz="1600" i="1">
                              <a:latin typeface="Cambria Math" panose="02040503050406030204" pitchFamily="18" charset="0"/>
                            </a:rPr>
                            <m:t>𝑐𝑎𝑟𝑝𝑜𝑙</m:t>
                          </m:r>
                        </m:sub>
                      </m:sSub>
                      <m:r>
                        <a:rPr lang="es-ES" sz="1600" b="0" i="1" smtClean="0">
                          <a:latin typeface="Cambria Math" panose="02040503050406030204" pitchFamily="18" charset="0"/>
                        </a:rPr>
                        <m:t> </m:t>
                      </m:r>
                      <m:r>
                        <a:rPr lang="es-ES" sz="1600" b="0" i="1" smtClean="0">
                          <a:latin typeface="Cambria Math" panose="02040503050406030204" pitchFamily="18" charset="0"/>
                          <a:ea typeface="Cambria Math" panose="02040503050406030204" pitchFamily="18" charset="0"/>
                        </a:rPr>
                        <m:t>+</m:t>
                      </m:r>
                      <m:sSub>
                        <m:sSubPr>
                          <m:ctrlPr>
                            <a:rPr lang="es-ES" sz="1600" i="1" smtClean="0">
                              <a:solidFill>
                                <a:schemeClr val="tx1"/>
                              </a:solidFill>
                              <a:latin typeface="Cambria Math" panose="02040503050406030204" pitchFamily="18" charset="0"/>
                            </a:rPr>
                          </m:ctrlPr>
                        </m:sSubPr>
                        <m:e>
                          <m:acc>
                            <m:accPr>
                              <m:chr m:val="̃"/>
                              <m:ctrlPr>
                                <a:rPr lang="es-ES" sz="1600" i="1">
                                  <a:solidFill>
                                    <a:schemeClr val="tx1"/>
                                  </a:solidFill>
                                  <a:latin typeface="Cambria Math" panose="02040503050406030204" pitchFamily="18" charset="0"/>
                                </a:rPr>
                              </m:ctrlPr>
                            </m:accPr>
                            <m:e>
                              <m:r>
                                <a:rPr lang="es-ES" sz="1600" i="1" smtClean="0">
                                  <a:solidFill>
                                    <a:schemeClr val="tx1"/>
                                  </a:solidFill>
                                  <a:latin typeface="Cambria Math" panose="02040503050406030204" pitchFamily="18" charset="0"/>
                                  <a:ea typeface="Cambria Math" panose="02040503050406030204" pitchFamily="18" charset="0"/>
                                </a:rPr>
                                <m:t>𝜀</m:t>
                              </m:r>
                            </m:e>
                          </m:acc>
                        </m:e>
                        <m:sub>
                          <m:r>
                            <a:rPr lang="es-ES" sz="1600" b="0" i="1" smtClean="0">
                              <a:solidFill>
                                <a:schemeClr val="tx1"/>
                              </a:solidFill>
                              <a:latin typeface="Cambria Math" panose="02040503050406030204" pitchFamily="18" charset="0"/>
                              <a:ea typeface="Cambria Math" panose="02040503050406030204" pitchFamily="18" charset="0"/>
                            </a:rPr>
                            <m:t>𝑐𝑎𝑟𝑝𝑜𝑜𝑙</m:t>
                          </m:r>
                        </m:sub>
                      </m:sSub>
                    </m:oMath>
                  </m:oMathPara>
                </a14:m>
                <a:endParaRPr lang="es-ES" sz="1600" b="0" dirty="0">
                  <a:solidFill>
                    <a:schemeClr val="tx1"/>
                  </a:solidFill>
                  <a:ea typeface="Cambria Math" panose="02040503050406030204" pitchFamily="18" charset="0"/>
                </a:endParaRPr>
              </a:p>
              <a:p>
                <a:pPr>
                  <a:lnSpc>
                    <a:spcPct val="200000"/>
                  </a:lnSpc>
                </a:pPr>
                <a14:m>
                  <m:oMathPara xmlns:m="http://schemas.openxmlformats.org/officeDocument/2006/math">
                    <m:oMathParaPr>
                      <m:jc m:val="left"/>
                    </m:oMathParaPr>
                    <m:oMath xmlns:m="http://schemas.openxmlformats.org/officeDocument/2006/math">
                      <m:sSub>
                        <m:sSubPr>
                          <m:ctrlPr>
                            <a:rPr lang="es-ES" sz="1600" i="1" smtClean="0">
                              <a:latin typeface="Cambria Math" panose="02040503050406030204" pitchFamily="18" charset="0"/>
                            </a:rPr>
                          </m:ctrlPr>
                        </m:sSubPr>
                        <m:e>
                          <m:acc>
                            <m:accPr>
                              <m:chr m:val="̃"/>
                              <m:ctrlPr>
                                <a:rPr lang="es-ES" sz="1600" i="1" smtClean="0">
                                  <a:latin typeface="Cambria Math" panose="02040503050406030204" pitchFamily="18" charset="0"/>
                                </a:rPr>
                              </m:ctrlPr>
                            </m:accPr>
                            <m:e>
                              <m:r>
                                <a:rPr lang="es-ES" sz="1600" b="0" i="1" smtClean="0">
                                  <a:latin typeface="Cambria Math" panose="02040503050406030204" pitchFamily="18" charset="0"/>
                                </a:rPr>
                                <m:t>𝑈</m:t>
                              </m:r>
                            </m:e>
                          </m:acc>
                        </m:e>
                        <m:sub>
                          <m:r>
                            <a:rPr lang="es-ES" sz="1600" b="0" i="1" smtClean="0">
                              <a:latin typeface="Cambria Math" panose="02040503050406030204" pitchFamily="18" charset="0"/>
                            </a:rPr>
                            <m:t>𝑐h𝑎𝑟𝑡𝑒𝑟</m:t>
                          </m:r>
                        </m:sub>
                      </m:sSub>
                      <m:r>
                        <a:rPr lang="es-ES" sz="1600" b="0" i="1" smtClean="0">
                          <a:latin typeface="Cambria Math" panose="02040503050406030204" pitchFamily="18" charset="0"/>
                        </a:rPr>
                        <m:t>=</m:t>
                      </m:r>
                      <m:sSub>
                        <m:sSubPr>
                          <m:ctrlPr>
                            <a:rPr lang="es-ES" sz="1600" b="0" i="1" smtClean="0">
                              <a:latin typeface="Cambria Math" panose="02040503050406030204" pitchFamily="18" charset="0"/>
                            </a:rPr>
                          </m:ctrlPr>
                        </m:sSubPr>
                        <m:e>
                          <m:r>
                            <a:rPr lang="es-ES" sz="1600" b="0" i="1" smtClean="0">
                              <a:latin typeface="Cambria Math" panose="02040503050406030204" pitchFamily="18" charset="0"/>
                              <a:ea typeface="Cambria Math" panose="02040503050406030204" pitchFamily="18" charset="0"/>
                            </a:rPr>
                            <m:t>𝛽</m:t>
                          </m:r>
                        </m:e>
                        <m:sub>
                          <m:r>
                            <a:rPr lang="es-ES" sz="1600" i="1">
                              <a:latin typeface="Cambria Math" panose="02040503050406030204" pitchFamily="18" charset="0"/>
                            </a:rPr>
                            <m:t>𝑐</m:t>
                          </m:r>
                          <m:r>
                            <a:rPr lang="es-ES" sz="1600" b="0" i="1" smtClean="0">
                              <a:latin typeface="Cambria Math" panose="02040503050406030204" pitchFamily="18" charset="0"/>
                            </a:rPr>
                            <m:t>h𝑎𝑟𝑡𝑒𝑟</m:t>
                          </m:r>
                          <m:r>
                            <a:rPr lang="es-ES" sz="1600" b="0" i="1" smtClean="0">
                              <a:latin typeface="Cambria Math" panose="02040503050406030204" pitchFamily="18" charset="0"/>
                            </a:rPr>
                            <m:t>−</m:t>
                          </m:r>
                          <m:r>
                            <a:rPr lang="es-ES" sz="1600" b="0" i="1" smtClean="0">
                              <a:latin typeface="Cambria Math" panose="02040503050406030204" pitchFamily="18" charset="0"/>
                            </a:rPr>
                            <m:t>𝑎𝑢𝑡𝑜</m:t>
                          </m:r>
                        </m:sub>
                      </m:sSub>
                      <m:r>
                        <a:rPr lang="es-ES" sz="1600" b="0" i="1" smtClean="0">
                          <a:latin typeface="Cambria Math" panose="02040503050406030204" pitchFamily="18" charset="0"/>
                        </a:rPr>
                        <m:t>+</m:t>
                      </m:r>
                      <m:sSub>
                        <m:sSubPr>
                          <m:ctrlPr>
                            <a:rPr lang="es-ES" sz="1600" i="1">
                              <a:latin typeface="Cambria Math" panose="02040503050406030204" pitchFamily="18" charset="0"/>
                            </a:rPr>
                          </m:ctrlPr>
                        </m:sSubPr>
                        <m:e>
                          <m:r>
                            <a:rPr lang="es-ES" sz="1600" i="1">
                              <a:latin typeface="Cambria Math" panose="02040503050406030204" pitchFamily="18" charset="0"/>
                              <a:ea typeface="Cambria Math" panose="02040503050406030204" pitchFamily="18" charset="0"/>
                            </a:rPr>
                            <m:t>𝛽</m:t>
                          </m:r>
                        </m:e>
                        <m:sub>
                          <m:r>
                            <a:rPr lang="es-ES" sz="1600" b="0" i="1" smtClean="0">
                              <a:latin typeface="Cambria Math" panose="02040503050406030204" pitchFamily="18" charset="0"/>
                              <a:ea typeface="Cambria Math" panose="02040503050406030204" pitchFamily="18" charset="0"/>
                            </a:rPr>
                            <m:t>𝑡</m:t>
                          </m:r>
                        </m:sub>
                      </m:sSub>
                      <m:sSub>
                        <m:sSubPr>
                          <m:ctrlPr>
                            <a:rPr lang="es-ES" sz="1600" i="1">
                              <a:latin typeface="Cambria Math" panose="02040503050406030204" pitchFamily="18" charset="0"/>
                            </a:rPr>
                          </m:ctrlPr>
                        </m:sSubPr>
                        <m:e>
                          <m:r>
                            <a:rPr lang="es-ES" sz="1600" b="0" i="1" smtClean="0">
                              <a:latin typeface="Cambria Math" panose="02040503050406030204" pitchFamily="18" charset="0"/>
                            </a:rPr>
                            <m:t> </m:t>
                          </m:r>
                          <m:r>
                            <a:rPr lang="es-ES" sz="1600" b="0" i="1" smtClean="0">
                              <a:latin typeface="Cambria Math" panose="02040503050406030204" pitchFamily="18" charset="0"/>
                            </a:rPr>
                            <m:t>𝑥</m:t>
                          </m:r>
                        </m:e>
                        <m:sub>
                          <m:r>
                            <a:rPr lang="es-ES" sz="1600" b="0" i="1" smtClean="0">
                              <a:latin typeface="Cambria Math" panose="02040503050406030204" pitchFamily="18" charset="0"/>
                            </a:rPr>
                            <m:t>𝑡</m:t>
                          </m:r>
                          <m:r>
                            <a:rPr lang="es-ES" sz="1600" b="0" i="1" smtClean="0">
                              <a:latin typeface="Cambria Math" panose="02040503050406030204" pitchFamily="18" charset="0"/>
                            </a:rPr>
                            <m:t>.</m:t>
                          </m:r>
                          <m:r>
                            <a:rPr lang="es-ES" sz="1600" i="1">
                              <a:latin typeface="Cambria Math" panose="02040503050406030204" pitchFamily="18" charset="0"/>
                            </a:rPr>
                            <m:t>𝑐</m:t>
                          </m:r>
                          <m:r>
                            <a:rPr lang="es-ES" sz="1600" b="0" i="1" smtClean="0">
                              <a:latin typeface="Cambria Math" panose="02040503050406030204" pitchFamily="18" charset="0"/>
                            </a:rPr>
                            <m:t>h𝑎𝑟𝑡𝑒𝑟</m:t>
                          </m:r>
                        </m:sub>
                      </m:sSub>
                      <m:r>
                        <a:rPr lang="es-ES" sz="1600" b="0" i="1" smtClean="0">
                          <a:latin typeface="Cambria Math" panose="02040503050406030204" pitchFamily="18" charset="0"/>
                        </a:rPr>
                        <m:t>+</m:t>
                      </m:r>
                      <m:sSub>
                        <m:sSubPr>
                          <m:ctrlPr>
                            <a:rPr lang="es-ES" sz="1600" i="1">
                              <a:latin typeface="Cambria Math" panose="02040503050406030204" pitchFamily="18" charset="0"/>
                            </a:rPr>
                          </m:ctrlPr>
                        </m:sSubPr>
                        <m:e>
                          <m:r>
                            <a:rPr lang="es-ES" sz="1600" i="1">
                              <a:latin typeface="Cambria Math" panose="02040503050406030204" pitchFamily="18" charset="0"/>
                              <a:ea typeface="Cambria Math" panose="02040503050406030204" pitchFamily="18" charset="0"/>
                            </a:rPr>
                            <m:t>𝛽</m:t>
                          </m:r>
                        </m:e>
                        <m:sub>
                          <m:r>
                            <a:rPr lang="es-ES" sz="1600" b="0" i="1" smtClean="0">
                              <a:latin typeface="Cambria Math" panose="02040503050406030204" pitchFamily="18" charset="0"/>
                              <a:ea typeface="Cambria Math" panose="02040503050406030204" pitchFamily="18" charset="0"/>
                            </a:rPr>
                            <m:t>𝑐</m:t>
                          </m:r>
                        </m:sub>
                      </m:sSub>
                      <m:sSub>
                        <m:sSubPr>
                          <m:ctrlPr>
                            <a:rPr lang="es-ES" sz="1600" i="1">
                              <a:latin typeface="Cambria Math" panose="02040503050406030204" pitchFamily="18" charset="0"/>
                            </a:rPr>
                          </m:ctrlPr>
                        </m:sSubPr>
                        <m:e>
                          <m:r>
                            <a:rPr lang="es-ES" sz="1600" i="1">
                              <a:latin typeface="Cambria Math" panose="02040503050406030204" pitchFamily="18" charset="0"/>
                            </a:rPr>
                            <m:t>𝑥</m:t>
                          </m:r>
                        </m:e>
                        <m:sub>
                          <m:r>
                            <a:rPr lang="es-ES" sz="1600" b="0" i="1" smtClean="0">
                              <a:latin typeface="Cambria Math" panose="02040503050406030204" pitchFamily="18" charset="0"/>
                            </a:rPr>
                            <m:t>𝑐</m:t>
                          </m:r>
                          <m:r>
                            <a:rPr lang="es-ES" sz="1600" b="0" i="1" smtClean="0">
                              <a:latin typeface="Cambria Math" panose="02040503050406030204" pitchFamily="18" charset="0"/>
                            </a:rPr>
                            <m:t>.</m:t>
                          </m:r>
                          <m:r>
                            <a:rPr lang="es-ES" sz="1600" b="0" i="1" smtClean="0">
                              <a:latin typeface="Cambria Math" panose="02040503050406030204" pitchFamily="18" charset="0"/>
                            </a:rPr>
                            <m:t>𝑐h𝑎𝑟𝑡𝑒𝑟</m:t>
                          </m:r>
                        </m:sub>
                      </m:sSub>
                      <m:r>
                        <a:rPr lang="es-ES" sz="1600" b="0" i="1" smtClean="0">
                          <a:latin typeface="Cambria Math" panose="02040503050406030204" pitchFamily="18" charset="0"/>
                          <a:ea typeface="Cambria Math" panose="02040503050406030204" pitchFamily="18" charset="0"/>
                        </a:rPr>
                        <m:t>+</m:t>
                      </m:r>
                      <m:sSub>
                        <m:sSubPr>
                          <m:ctrlPr>
                            <a:rPr lang="es-ES" sz="1600" i="1" smtClean="0">
                              <a:solidFill>
                                <a:schemeClr val="tx1"/>
                              </a:solidFill>
                              <a:latin typeface="Cambria Math" panose="02040503050406030204" pitchFamily="18" charset="0"/>
                            </a:rPr>
                          </m:ctrlPr>
                        </m:sSubPr>
                        <m:e>
                          <m:acc>
                            <m:accPr>
                              <m:chr m:val="̃"/>
                              <m:ctrlPr>
                                <a:rPr lang="es-ES" sz="1600" i="1">
                                  <a:solidFill>
                                    <a:schemeClr val="tx1"/>
                                  </a:solidFill>
                                  <a:latin typeface="Cambria Math" panose="02040503050406030204" pitchFamily="18" charset="0"/>
                                </a:rPr>
                              </m:ctrlPr>
                            </m:accPr>
                            <m:e>
                              <m:r>
                                <a:rPr lang="es-ES" sz="1600" i="1" smtClean="0">
                                  <a:solidFill>
                                    <a:schemeClr val="tx1"/>
                                  </a:solidFill>
                                  <a:latin typeface="Cambria Math" panose="02040503050406030204" pitchFamily="18" charset="0"/>
                                  <a:ea typeface="Cambria Math" panose="02040503050406030204" pitchFamily="18" charset="0"/>
                                </a:rPr>
                                <m:t>𝜀</m:t>
                              </m:r>
                            </m:e>
                          </m:acc>
                        </m:e>
                        <m:sub>
                          <m:r>
                            <a:rPr lang="es-ES" sz="1600" b="0" i="1" smtClean="0">
                              <a:solidFill>
                                <a:schemeClr val="tx1"/>
                              </a:solidFill>
                              <a:latin typeface="Cambria Math" panose="02040503050406030204" pitchFamily="18" charset="0"/>
                              <a:ea typeface="Cambria Math" panose="02040503050406030204" pitchFamily="18" charset="0"/>
                            </a:rPr>
                            <m:t>𝑐h𝑎𝑟𝑡𝑒𝑟</m:t>
                          </m:r>
                        </m:sub>
                      </m:sSub>
                    </m:oMath>
                  </m:oMathPara>
                </a14:m>
                <a:endParaRPr lang="es-ES" sz="1600" dirty="0"/>
              </a:p>
              <a:p>
                <a:pPr>
                  <a:lnSpc>
                    <a:spcPct val="200000"/>
                  </a:lnSpc>
                </a:pPr>
                <a14:m>
                  <m:oMathPara xmlns:m="http://schemas.openxmlformats.org/officeDocument/2006/math">
                    <m:oMathParaPr>
                      <m:jc m:val="left"/>
                    </m:oMathParaPr>
                    <m:oMath xmlns:m="http://schemas.openxmlformats.org/officeDocument/2006/math">
                      <m:sSub>
                        <m:sSubPr>
                          <m:ctrlPr>
                            <a:rPr lang="es-ES" sz="1600" i="1" smtClean="0">
                              <a:latin typeface="Cambria Math" panose="02040503050406030204" pitchFamily="18" charset="0"/>
                            </a:rPr>
                          </m:ctrlPr>
                        </m:sSubPr>
                        <m:e>
                          <m:acc>
                            <m:accPr>
                              <m:chr m:val="̃"/>
                              <m:ctrlPr>
                                <a:rPr lang="es-ES" sz="1600" i="1" smtClean="0">
                                  <a:latin typeface="Cambria Math" panose="02040503050406030204" pitchFamily="18" charset="0"/>
                                </a:rPr>
                              </m:ctrlPr>
                            </m:accPr>
                            <m:e>
                              <m:r>
                                <a:rPr lang="es-ES" sz="1600" b="0" i="1" smtClean="0">
                                  <a:latin typeface="Cambria Math" panose="02040503050406030204" pitchFamily="18" charset="0"/>
                                </a:rPr>
                                <m:t>𝑈</m:t>
                              </m:r>
                            </m:e>
                          </m:acc>
                        </m:e>
                        <m:sub>
                          <m:r>
                            <a:rPr lang="es-ES" sz="1600" b="0" i="1" smtClean="0">
                              <a:latin typeface="Cambria Math" panose="02040503050406030204" pitchFamily="18" charset="0"/>
                            </a:rPr>
                            <m:t>𝑡𝑝</m:t>
                          </m:r>
                        </m:sub>
                      </m:sSub>
                      <m:r>
                        <a:rPr lang="es-ES" sz="1600" b="0" i="1" smtClean="0">
                          <a:latin typeface="Cambria Math" panose="02040503050406030204" pitchFamily="18" charset="0"/>
                        </a:rPr>
                        <m:t>         =</m:t>
                      </m:r>
                      <m:sSub>
                        <m:sSubPr>
                          <m:ctrlPr>
                            <a:rPr lang="es-ES" sz="1600" b="0" i="1" smtClean="0">
                              <a:latin typeface="Cambria Math" panose="02040503050406030204" pitchFamily="18" charset="0"/>
                            </a:rPr>
                          </m:ctrlPr>
                        </m:sSubPr>
                        <m:e>
                          <m:r>
                            <a:rPr lang="es-ES" sz="1600" b="0" i="1" smtClean="0">
                              <a:latin typeface="Cambria Math" panose="02040503050406030204" pitchFamily="18" charset="0"/>
                            </a:rPr>
                            <m:t>     </m:t>
                          </m:r>
                          <m:r>
                            <a:rPr lang="es-ES" sz="1600" b="0" i="1" smtClean="0">
                              <a:latin typeface="Cambria Math" panose="02040503050406030204" pitchFamily="18" charset="0"/>
                              <a:ea typeface="Cambria Math" panose="02040503050406030204" pitchFamily="18" charset="0"/>
                            </a:rPr>
                            <m:t>𝛽</m:t>
                          </m:r>
                        </m:e>
                        <m:sub>
                          <m:r>
                            <a:rPr lang="es-ES" sz="1600" b="0" i="1" smtClean="0">
                              <a:latin typeface="Cambria Math" panose="02040503050406030204" pitchFamily="18" charset="0"/>
                              <a:ea typeface="Cambria Math" panose="02040503050406030204" pitchFamily="18" charset="0"/>
                            </a:rPr>
                            <m:t>𝑡𝑝</m:t>
                          </m:r>
                          <m:r>
                            <a:rPr lang="es-ES" sz="1600" b="0" i="1" smtClean="0">
                              <a:latin typeface="Cambria Math" panose="02040503050406030204" pitchFamily="18" charset="0"/>
                              <a:ea typeface="Cambria Math" panose="02040503050406030204" pitchFamily="18" charset="0"/>
                            </a:rPr>
                            <m:t>−</m:t>
                          </m:r>
                          <m:r>
                            <a:rPr lang="es-ES" sz="1600" b="0" i="1" smtClean="0">
                              <a:latin typeface="Cambria Math" panose="02040503050406030204" pitchFamily="18" charset="0"/>
                              <a:ea typeface="Cambria Math" panose="02040503050406030204" pitchFamily="18" charset="0"/>
                            </a:rPr>
                            <m:t>𝑎𝑢𝑡𝑜</m:t>
                          </m:r>
                        </m:sub>
                      </m:sSub>
                      <m:r>
                        <a:rPr lang="es-ES" sz="1600" b="0" i="1" smtClean="0">
                          <a:latin typeface="Cambria Math" panose="02040503050406030204" pitchFamily="18" charset="0"/>
                        </a:rPr>
                        <m:t>     +</m:t>
                      </m:r>
                      <m:sSub>
                        <m:sSubPr>
                          <m:ctrlPr>
                            <a:rPr lang="es-ES" sz="1600" i="1">
                              <a:latin typeface="Cambria Math" panose="02040503050406030204" pitchFamily="18" charset="0"/>
                            </a:rPr>
                          </m:ctrlPr>
                        </m:sSubPr>
                        <m:e>
                          <m:r>
                            <a:rPr lang="es-ES" sz="1600" b="0" i="1" smtClean="0">
                              <a:latin typeface="Cambria Math" panose="02040503050406030204" pitchFamily="18" charset="0"/>
                            </a:rPr>
                            <m:t>     </m:t>
                          </m:r>
                          <m:r>
                            <a:rPr lang="es-ES" sz="1600" i="1">
                              <a:latin typeface="Cambria Math" panose="02040503050406030204" pitchFamily="18" charset="0"/>
                              <a:ea typeface="Cambria Math" panose="02040503050406030204" pitchFamily="18" charset="0"/>
                            </a:rPr>
                            <m:t>𝛽</m:t>
                          </m:r>
                        </m:e>
                        <m:sub>
                          <m:r>
                            <a:rPr lang="es-ES" sz="1600" b="0" i="1" smtClean="0">
                              <a:latin typeface="Cambria Math" panose="02040503050406030204" pitchFamily="18" charset="0"/>
                              <a:ea typeface="Cambria Math" panose="02040503050406030204" pitchFamily="18" charset="0"/>
                            </a:rPr>
                            <m:t>𝑡</m:t>
                          </m:r>
                        </m:sub>
                      </m:sSub>
                      <m:sSub>
                        <m:sSubPr>
                          <m:ctrlPr>
                            <a:rPr lang="es-ES" sz="1600" i="1">
                              <a:latin typeface="Cambria Math" panose="02040503050406030204" pitchFamily="18" charset="0"/>
                            </a:rPr>
                          </m:ctrlPr>
                        </m:sSubPr>
                        <m:e>
                          <m:r>
                            <a:rPr lang="es-ES" sz="1600" b="0" i="1" smtClean="0">
                              <a:latin typeface="Cambria Math" panose="02040503050406030204" pitchFamily="18" charset="0"/>
                            </a:rPr>
                            <m:t> </m:t>
                          </m:r>
                          <m:r>
                            <a:rPr lang="es-ES" sz="1600" b="0" i="1" smtClean="0">
                              <a:latin typeface="Cambria Math" panose="02040503050406030204" pitchFamily="18" charset="0"/>
                            </a:rPr>
                            <m:t>𝑥</m:t>
                          </m:r>
                        </m:e>
                        <m:sub>
                          <m:r>
                            <a:rPr lang="es-ES" sz="1600" b="0" i="1" smtClean="0">
                              <a:latin typeface="Cambria Math" panose="02040503050406030204" pitchFamily="18" charset="0"/>
                            </a:rPr>
                            <m:t>𝑡</m:t>
                          </m:r>
                          <m:r>
                            <a:rPr lang="es-ES" sz="1600" b="0" i="1" smtClean="0">
                              <a:latin typeface="Cambria Math" panose="02040503050406030204" pitchFamily="18" charset="0"/>
                            </a:rPr>
                            <m:t>.</m:t>
                          </m:r>
                          <m:r>
                            <a:rPr lang="es-ES" sz="1600" b="0" i="1" smtClean="0">
                              <a:latin typeface="Cambria Math" panose="02040503050406030204" pitchFamily="18" charset="0"/>
                            </a:rPr>
                            <m:t>𝑡𝑝</m:t>
                          </m:r>
                          <m:r>
                            <a:rPr lang="es-ES" sz="1600" i="1" smtClean="0">
                              <a:latin typeface="Cambria Math" panose="02040503050406030204" pitchFamily="18" charset="0"/>
                            </a:rPr>
                            <m:t> </m:t>
                          </m:r>
                        </m:sub>
                      </m:sSub>
                      <m:r>
                        <a:rPr lang="es-ES" sz="1600" b="0" i="1" smtClean="0">
                          <a:latin typeface="Cambria Math" panose="02040503050406030204" pitchFamily="18" charset="0"/>
                        </a:rPr>
                        <m:t>    +      </m:t>
                      </m:r>
                      <m:sSub>
                        <m:sSubPr>
                          <m:ctrlPr>
                            <a:rPr lang="es-ES" sz="1600" i="1">
                              <a:latin typeface="Cambria Math" panose="02040503050406030204" pitchFamily="18" charset="0"/>
                            </a:rPr>
                          </m:ctrlPr>
                        </m:sSubPr>
                        <m:e>
                          <m:r>
                            <a:rPr lang="es-ES" sz="1600" i="1">
                              <a:latin typeface="Cambria Math" panose="02040503050406030204" pitchFamily="18" charset="0"/>
                              <a:ea typeface="Cambria Math" panose="02040503050406030204" pitchFamily="18" charset="0"/>
                            </a:rPr>
                            <m:t>𝛽</m:t>
                          </m:r>
                        </m:e>
                        <m:sub>
                          <m:r>
                            <a:rPr lang="es-ES" sz="1600" b="0" i="1" smtClean="0">
                              <a:latin typeface="Cambria Math" panose="02040503050406030204" pitchFamily="18" charset="0"/>
                              <a:ea typeface="Cambria Math" panose="02040503050406030204" pitchFamily="18" charset="0"/>
                            </a:rPr>
                            <m:t>𝑐</m:t>
                          </m:r>
                        </m:sub>
                      </m:sSub>
                      <m:sSub>
                        <m:sSubPr>
                          <m:ctrlPr>
                            <a:rPr lang="es-ES" sz="1600" i="1">
                              <a:latin typeface="Cambria Math" panose="02040503050406030204" pitchFamily="18" charset="0"/>
                            </a:rPr>
                          </m:ctrlPr>
                        </m:sSubPr>
                        <m:e>
                          <m:r>
                            <a:rPr lang="es-ES" sz="1600" i="1">
                              <a:latin typeface="Cambria Math" panose="02040503050406030204" pitchFamily="18" charset="0"/>
                            </a:rPr>
                            <m:t>𝑥</m:t>
                          </m:r>
                        </m:e>
                        <m:sub>
                          <m:r>
                            <a:rPr lang="es-ES" sz="1600" b="0" i="1" smtClean="0">
                              <a:latin typeface="Cambria Math" panose="02040503050406030204" pitchFamily="18" charset="0"/>
                            </a:rPr>
                            <m:t>𝑐</m:t>
                          </m:r>
                          <m:r>
                            <a:rPr lang="es-ES" sz="1600" b="0" i="1" smtClean="0">
                              <a:latin typeface="Cambria Math" panose="02040503050406030204" pitchFamily="18" charset="0"/>
                            </a:rPr>
                            <m:t>.</m:t>
                          </m:r>
                          <m:r>
                            <a:rPr lang="es-ES" sz="1600" b="0" i="1" smtClean="0">
                              <a:latin typeface="Cambria Math" panose="02040503050406030204" pitchFamily="18" charset="0"/>
                            </a:rPr>
                            <m:t>𝑡𝑝</m:t>
                          </m:r>
                        </m:sub>
                      </m:sSub>
                      <m:r>
                        <a:rPr lang="es-ES" sz="1600" b="0" i="1" smtClean="0">
                          <a:latin typeface="Cambria Math" panose="02040503050406030204" pitchFamily="18" charset="0"/>
                        </a:rPr>
                        <m:t>    </m:t>
                      </m:r>
                      <m:r>
                        <a:rPr lang="es-ES" sz="1600" b="0" i="1" smtClean="0">
                          <a:latin typeface="Cambria Math" panose="02040503050406030204" pitchFamily="18" charset="0"/>
                          <a:ea typeface="Cambria Math" panose="02040503050406030204" pitchFamily="18" charset="0"/>
                        </a:rPr>
                        <m:t>+</m:t>
                      </m:r>
                      <m:sSub>
                        <m:sSubPr>
                          <m:ctrlPr>
                            <a:rPr lang="es-ES" sz="1600" i="1" smtClean="0">
                              <a:solidFill>
                                <a:schemeClr val="tx1"/>
                              </a:solidFill>
                              <a:latin typeface="Cambria Math" panose="02040503050406030204" pitchFamily="18" charset="0"/>
                            </a:rPr>
                          </m:ctrlPr>
                        </m:sSubPr>
                        <m:e>
                          <m:acc>
                            <m:accPr>
                              <m:chr m:val="̃"/>
                              <m:ctrlPr>
                                <a:rPr lang="es-ES" sz="1600" i="1">
                                  <a:solidFill>
                                    <a:schemeClr val="tx1"/>
                                  </a:solidFill>
                                  <a:latin typeface="Cambria Math" panose="02040503050406030204" pitchFamily="18" charset="0"/>
                                </a:rPr>
                              </m:ctrlPr>
                            </m:accPr>
                            <m:e>
                              <m:r>
                                <a:rPr lang="es-ES" sz="1600" i="1" smtClean="0">
                                  <a:solidFill>
                                    <a:schemeClr val="tx1"/>
                                  </a:solidFill>
                                  <a:latin typeface="Cambria Math" panose="02040503050406030204" pitchFamily="18" charset="0"/>
                                  <a:ea typeface="Cambria Math" panose="02040503050406030204" pitchFamily="18" charset="0"/>
                                </a:rPr>
                                <m:t>𝜀</m:t>
                              </m:r>
                            </m:e>
                          </m:acc>
                        </m:e>
                        <m:sub>
                          <m:r>
                            <a:rPr lang="es-ES" sz="1600" b="0" i="1" smtClean="0">
                              <a:solidFill>
                                <a:schemeClr val="tx1"/>
                              </a:solidFill>
                              <a:latin typeface="Cambria Math" panose="02040503050406030204" pitchFamily="18" charset="0"/>
                              <a:ea typeface="Cambria Math" panose="02040503050406030204" pitchFamily="18" charset="0"/>
                            </a:rPr>
                            <m:t>𝑡𝑝</m:t>
                          </m:r>
                        </m:sub>
                      </m:sSub>
                    </m:oMath>
                  </m:oMathPara>
                </a14:m>
                <a:endParaRPr lang="es-ES" sz="1600" dirty="0"/>
              </a:p>
              <a:p>
                <a:pPr>
                  <a:lnSpc>
                    <a:spcPct val="150000"/>
                  </a:lnSpc>
                </a:pPr>
                <a:endParaRPr lang="es-ES" dirty="0"/>
              </a:p>
            </p:txBody>
          </p:sp>
        </mc:Choice>
        <mc:Fallback xmlns="">
          <p:sp>
            <p:nvSpPr>
              <p:cNvPr id="33" name="CuadroTexto 32">
                <a:extLst>
                  <a:ext uri="{FF2B5EF4-FFF2-40B4-BE49-F238E27FC236}">
                    <a16:creationId xmlns:a16="http://schemas.microsoft.com/office/drawing/2014/main" id="{16FCF066-DC07-4C04-94DE-83F388FBB112}"/>
                  </a:ext>
                </a:extLst>
              </p:cNvPr>
              <p:cNvSpPr txBox="1">
                <a:spLocks noRot="1" noChangeAspect="1" noMove="1" noResize="1" noEditPoints="1" noAdjustHandles="1" noChangeArrowheads="1" noChangeShapeType="1" noTextEdit="1"/>
              </p:cNvSpPr>
              <p:nvPr/>
            </p:nvSpPr>
            <p:spPr>
              <a:xfrm>
                <a:off x="365919" y="1981500"/>
                <a:ext cx="6442287" cy="2582374"/>
              </a:xfrm>
              <a:prstGeom prst="rect">
                <a:avLst/>
              </a:prstGeom>
              <a:blipFill>
                <a:blip r:embed="rId4"/>
                <a:stretch>
                  <a:fillRect/>
                </a:stretch>
              </a:blipFill>
            </p:spPr>
            <p:txBody>
              <a:bodyPr/>
              <a:lstStyle/>
              <a:p>
                <a:r>
                  <a:rPr lang="es-AR">
                    <a:noFill/>
                  </a:rPr>
                  <a:t> </a:t>
                </a:r>
              </a:p>
            </p:txBody>
          </p:sp>
        </mc:Fallback>
      </mc:AlternateContent>
      <p:sp>
        <p:nvSpPr>
          <p:cNvPr id="2" name="Cerrar llave 1">
            <a:extLst>
              <a:ext uri="{FF2B5EF4-FFF2-40B4-BE49-F238E27FC236}">
                <a16:creationId xmlns:a16="http://schemas.microsoft.com/office/drawing/2014/main" id="{7FFC2563-FC96-436D-A855-CE47E986D977}"/>
              </a:ext>
            </a:extLst>
          </p:cNvPr>
          <p:cNvSpPr/>
          <p:nvPr/>
        </p:nvSpPr>
        <p:spPr>
          <a:xfrm>
            <a:off x="6209211" y="1715589"/>
            <a:ext cx="598995" cy="3117668"/>
          </a:xfrm>
          <a:prstGeom prst="rightBrace">
            <a:avLst>
              <a:gd name="adj1" fmla="val 123188"/>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mc:AlternateContent xmlns:mc="http://schemas.openxmlformats.org/markup-compatibility/2006" xmlns:a14="http://schemas.microsoft.com/office/drawing/2010/main">
        <mc:Choice Requires="a14">
          <p:sp>
            <p:nvSpPr>
              <p:cNvPr id="40" name="CuadroTexto 39">
                <a:extLst>
                  <a:ext uri="{FF2B5EF4-FFF2-40B4-BE49-F238E27FC236}">
                    <a16:creationId xmlns:a16="http://schemas.microsoft.com/office/drawing/2014/main" id="{F2799F96-C630-4DCA-B2D1-381C2604C451}"/>
                  </a:ext>
                </a:extLst>
              </p:cNvPr>
              <p:cNvSpPr txBox="1"/>
              <p:nvPr/>
            </p:nvSpPr>
            <p:spPr>
              <a:xfrm>
                <a:off x="6951894" y="2237230"/>
                <a:ext cx="4473593" cy="2169953"/>
              </a:xfrm>
              <a:prstGeom prst="rect">
                <a:avLst/>
              </a:prstGeom>
              <a:noFill/>
            </p:spPr>
            <p:txBody>
              <a:bodyPr wrap="square">
                <a:spAutoFit/>
              </a:bodyPr>
              <a:lstStyle/>
              <a:p>
                <a:pPr marL="449580" indent="449580" algn="just">
                  <a:lnSpc>
                    <a:spcPct val="107000"/>
                  </a:lnSpc>
                  <a:spcAft>
                    <a:spcPts val="800"/>
                  </a:spcAft>
                </a:pPr>
                <a:endParaRPr lang="es-AR" sz="1400" dirty="0">
                  <a:effectLst/>
                  <a:latin typeface="Calibri" panose="020F0502020204030204" pitchFamily="34" charset="0"/>
                  <a:ea typeface="Calibri" panose="020F0502020204030204" pitchFamily="34" charset="0"/>
                  <a:cs typeface="Arial" panose="020B0604020202020204" pitchFamily="34" charset="0"/>
                </a:endParaRPr>
              </a:p>
              <a:p>
                <a:pPr marL="449580" indent="449580">
                  <a:lnSpc>
                    <a:spcPct val="107000"/>
                  </a:lnSpc>
                  <a:spcAft>
                    <a:spcPts val="800"/>
                  </a:spcAft>
                </a:pPr>
                <a14:m>
                  <m:oMathPara xmlns:m="http://schemas.openxmlformats.org/officeDocument/2006/math">
                    <m:oMathParaPr>
                      <m:jc m:val="left"/>
                    </m:oMathParaPr>
                    <m:oMath xmlns:m="http://schemas.openxmlformats.org/officeDocument/2006/math">
                      <m:r>
                        <a:rPr lang="es-AR" sz="1400" i="1">
                          <a:effectLst/>
                          <a:latin typeface="Cambria Math" panose="02040503050406030204" pitchFamily="18" charset="0"/>
                          <a:ea typeface="Calibri" panose="020F0502020204030204" pitchFamily="34" charset="0"/>
                          <a:cs typeface="Arial" panose="020B0604020202020204" pitchFamily="34" charset="0"/>
                        </a:rPr>
                        <m:t>𝑃</m:t>
                      </m:r>
                      <m:d>
                        <m:dPr>
                          <m:ctrlPr>
                            <a:rPr lang="es-AR" sz="1400" i="1">
                              <a:effectLst/>
                              <a:latin typeface="Cambria Math" panose="02040503050406030204" pitchFamily="18" charset="0"/>
                              <a:ea typeface="Calibri" panose="020F0502020204030204" pitchFamily="34" charset="0"/>
                              <a:cs typeface="Arial" panose="020B0604020202020204" pitchFamily="34" charset="0"/>
                            </a:rPr>
                          </m:ctrlPr>
                        </m:dPr>
                        <m:e>
                          <m:r>
                            <a:rPr lang="es-AR" sz="1400" i="1">
                              <a:effectLst/>
                              <a:latin typeface="Cambria Math" panose="02040503050406030204" pitchFamily="18" charset="0"/>
                              <a:ea typeface="Calibri" panose="020F0502020204030204" pitchFamily="34" charset="0"/>
                              <a:cs typeface="Arial" panose="020B0604020202020204" pitchFamily="34" charset="0"/>
                            </a:rPr>
                            <m:t>𝐶𝑝</m:t>
                          </m:r>
                        </m:e>
                      </m:d>
                      <m:r>
                        <a:rPr lang="es-AR" sz="1400" i="1">
                          <a:effectLst/>
                          <a:latin typeface="Cambria Math" panose="02040503050406030204" pitchFamily="18" charset="0"/>
                          <a:ea typeface="Calibri" panose="020F0502020204030204" pitchFamily="34" charset="0"/>
                          <a:cs typeface="Arial" panose="020B0604020202020204" pitchFamily="34" charset="0"/>
                        </a:rPr>
                        <m:t>=</m:t>
                      </m:r>
                      <m:f>
                        <m:fPr>
                          <m:ctrlPr>
                            <a:rPr lang="es-AR" sz="1400" i="1">
                              <a:effectLst/>
                              <a:latin typeface="Cambria Math" panose="02040503050406030204" pitchFamily="18" charset="0"/>
                              <a:ea typeface="Calibri" panose="020F0502020204030204" pitchFamily="34" charset="0"/>
                              <a:cs typeface="Arial" panose="020B0604020202020204" pitchFamily="34" charset="0"/>
                            </a:rPr>
                          </m:ctrlPr>
                        </m:fPr>
                        <m:num>
                          <m:sSup>
                            <m:sSupPr>
                              <m:ctrlPr>
                                <a:rPr lang="es-AR" sz="1400" i="1">
                                  <a:effectLst/>
                                  <a:latin typeface="Cambria Math" panose="02040503050406030204" pitchFamily="18" charset="0"/>
                                  <a:ea typeface="Calibri" panose="020F0502020204030204" pitchFamily="34" charset="0"/>
                                  <a:cs typeface="Arial" panose="020B0604020202020204" pitchFamily="34" charset="0"/>
                                </a:rPr>
                              </m:ctrlPr>
                            </m:sSupPr>
                            <m:e>
                              <m:r>
                                <a:rPr lang="es-AR" sz="1400" i="1">
                                  <a:effectLst/>
                                  <a:latin typeface="Cambria Math" panose="02040503050406030204" pitchFamily="18" charset="0"/>
                                  <a:ea typeface="Calibri" panose="020F0502020204030204" pitchFamily="34" charset="0"/>
                                  <a:cs typeface="Arial" panose="020B0604020202020204" pitchFamily="34" charset="0"/>
                                </a:rPr>
                                <m:t>𝑒</m:t>
                              </m:r>
                            </m:e>
                            <m:sup>
                              <m:sSub>
                                <m:sSubPr>
                                  <m:ctrlPr>
                                    <a:rPr lang="es-AR" sz="1400" i="1">
                                      <a:effectLst/>
                                      <a:latin typeface="Cambria Math" panose="02040503050406030204" pitchFamily="18" charset="0"/>
                                      <a:ea typeface="Calibri" panose="020F0502020204030204" pitchFamily="34" charset="0"/>
                                      <a:cs typeface="Arial" panose="020B0604020202020204" pitchFamily="34" charset="0"/>
                                    </a:rPr>
                                  </m:ctrlPr>
                                </m:sSubPr>
                                <m:e>
                                  <m:r>
                                    <a:rPr lang="es-AR" sz="1400" i="1">
                                      <a:effectLst/>
                                      <a:latin typeface="Cambria Math" panose="02040503050406030204" pitchFamily="18" charset="0"/>
                                      <a:ea typeface="Calibri" panose="020F0502020204030204" pitchFamily="34" charset="0"/>
                                      <a:cs typeface="Arial" panose="020B0604020202020204" pitchFamily="34" charset="0"/>
                                    </a:rPr>
                                    <m:t>𝑉</m:t>
                                  </m:r>
                                </m:e>
                                <m:sub>
                                  <m:r>
                                    <a:rPr lang="es-AR" sz="1400" i="1">
                                      <a:effectLst/>
                                      <a:latin typeface="Cambria Math" panose="02040503050406030204" pitchFamily="18" charset="0"/>
                                      <a:ea typeface="Calibri" panose="020F0502020204030204" pitchFamily="34" charset="0"/>
                                      <a:cs typeface="Arial" panose="020B0604020202020204" pitchFamily="34" charset="0"/>
                                    </a:rPr>
                                    <m:t>𝐶𝑝</m:t>
                                  </m:r>
                                </m:sub>
                              </m:sSub>
                            </m:sup>
                          </m:sSup>
                        </m:num>
                        <m:den>
                          <m:sSup>
                            <m:sSupPr>
                              <m:ctrlPr>
                                <a:rPr lang="es-AR" sz="1400" i="1">
                                  <a:effectLst/>
                                  <a:latin typeface="Cambria Math" panose="02040503050406030204" pitchFamily="18" charset="0"/>
                                  <a:ea typeface="Calibri" panose="020F0502020204030204" pitchFamily="34" charset="0"/>
                                  <a:cs typeface="Arial" panose="020B0604020202020204" pitchFamily="34" charset="0"/>
                                </a:rPr>
                              </m:ctrlPr>
                            </m:sSupPr>
                            <m:e>
                              <m:r>
                                <a:rPr lang="es-AR" sz="1400" i="1">
                                  <a:effectLst/>
                                  <a:latin typeface="Cambria Math" panose="02040503050406030204" pitchFamily="18" charset="0"/>
                                  <a:ea typeface="Calibri" panose="020F0502020204030204" pitchFamily="34" charset="0"/>
                                  <a:cs typeface="Arial" panose="020B0604020202020204" pitchFamily="34" charset="0"/>
                                </a:rPr>
                                <m:t>𝑒</m:t>
                              </m:r>
                            </m:e>
                            <m:sup>
                              <m:sSub>
                                <m:sSubPr>
                                  <m:ctrlPr>
                                    <a:rPr lang="es-AR" sz="1400" i="1">
                                      <a:effectLst/>
                                      <a:latin typeface="Cambria Math" panose="02040503050406030204" pitchFamily="18" charset="0"/>
                                      <a:ea typeface="Calibri" panose="020F0502020204030204" pitchFamily="34" charset="0"/>
                                      <a:cs typeface="Arial" panose="020B0604020202020204" pitchFamily="34" charset="0"/>
                                    </a:rPr>
                                  </m:ctrlPr>
                                </m:sSubPr>
                                <m:e>
                                  <m:r>
                                    <a:rPr lang="es-AR" sz="1400" i="1">
                                      <a:effectLst/>
                                      <a:latin typeface="Cambria Math" panose="02040503050406030204" pitchFamily="18" charset="0"/>
                                      <a:ea typeface="Calibri" panose="020F0502020204030204" pitchFamily="34" charset="0"/>
                                      <a:cs typeface="Arial" panose="020B0604020202020204" pitchFamily="34" charset="0"/>
                                    </a:rPr>
                                    <m:t>𝑉</m:t>
                                  </m:r>
                                </m:e>
                                <m:sub>
                                  <m:r>
                                    <a:rPr lang="es-AR" sz="1400" i="1">
                                      <a:effectLst/>
                                      <a:latin typeface="Cambria Math" panose="02040503050406030204" pitchFamily="18" charset="0"/>
                                      <a:ea typeface="Calibri" panose="020F0502020204030204" pitchFamily="34" charset="0"/>
                                      <a:cs typeface="Arial" panose="020B0604020202020204" pitchFamily="34" charset="0"/>
                                    </a:rPr>
                                    <m:t>𝐴𝑢𝑡𝑜</m:t>
                                  </m:r>
                                </m:sub>
                              </m:sSub>
                            </m:sup>
                          </m:sSup>
                          <m:r>
                            <a:rPr lang="es-AR" sz="1400" i="1">
                              <a:effectLst/>
                              <a:latin typeface="Cambria Math" panose="02040503050406030204" pitchFamily="18" charset="0"/>
                              <a:ea typeface="Calibri" panose="020F0502020204030204" pitchFamily="34" charset="0"/>
                              <a:cs typeface="Arial" panose="020B0604020202020204" pitchFamily="34" charset="0"/>
                            </a:rPr>
                            <m:t>+ </m:t>
                          </m:r>
                          <m:sSup>
                            <m:sSupPr>
                              <m:ctrlPr>
                                <a:rPr lang="es-AR" sz="1400" i="1">
                                  <a:effectLst/>
                                  <a:latin typeface="Cambria Math" panose="02040503050406030204" pitchFamily="18" charset="0"/>
                                  <a:ea typeface="Calibri" panose="020F0502020204030204" pitchFamily="34" charset="0"/>
                                  <a:cs typeface="Arial" panose="020B0604020202020204" pitchFamily="34" charset="0"/>
                                </a:rPr>
                              </m:ctrlPr>
                            </m:sSupPr>
                            <m:e>
                              <m:r>
                                <a:rPr lang="es-AR" sz="1400" i="1">
                                  <a:effectLst/>
                                  <a:latin typeface="Cambria Math" panose="02040503050406030204" pitchFamily="18" charset="0"/>
                                  <a:ea typeface="Calibri" panose="020F0502020204030204" pitchFamily="34" charset="0"/>
                                  <a:cs typeface="Arial" panose="020B0604020202020204" pitchFamily="34" charset="0"/>
                                </a:rPr>
                                <m:t>𝑒</m:t>
                              </m:r>
                            </m:e>
                            <m:sup>
                              <m:sSub>
                                <m:sSubPr>
                                  <m:ctrlPr>
                                    <a:rPr lang="es-AR" sz="1400" i="1">
                                      <a:effectLst/>
                                      <a:latin typeface="Cambria Math" panose="02040503050406030204" pitchFamily="18" charset="0"/>
                                      <a:ea typeface="Calibri" panose="020F0502020204030204" pitchFamily="34" charset="0"/>
                                      <a:cs typeface="Arial" panose="020B0604020202020204" pitchFamily="34" charset="0"/>
                                    </a:rPr>
                                  </m:ctrlPr>
                                </m:sSubPr>
                                <m:e>
                                  <m:r>
                                    <a:rPr lang="es-AR" sz="1400" i="1">
                                      <a:effectLst/>
                                      <a:latin typeface="Cambria Math" panose="02040503050406030204" pitchFamily="18" charset="0"/>
                                      <a:ea typeface="Calibri" panose="020F0502020204030204" pitchFamily="34" charset="0"/>
                                      <a:cs typeface="Arial" panose="020B0604020202020204" pitchFamily="34" charset="0"/>
                                    </a:rPr>
                                    <m:t>𝑉</m:t>
                                  </m:r>
                                </m:e>
                                <m:sub>
                                  <m:r>
                                    <a:rPr lang="es-AR" sz="1400" i="1">
                                      <a:effectLst/>
                                      <a:latin typeface="Cambria Math" panose="02040503050406030204" pitchFamily="18" charset="0"/>
                                      <a:ea typeface="Calibri" panose="020F0502020204030204" pitchFamily="34" charset="0"/>
                                      <a:cs typeface="Arial" panose="020B0604020202020204" pitchFamily="34" charset="0"/>
                                    </a:rPr>
                                    <m:t>𝑇</m:t>
                                  </m:r>
                                  <m:r>
                                    <a:rPr lang="es-AR" sz="1400" i="1">
                                      <a:effectLst/>
                                      <a:latin typeface="Cambria Math" panose="02040503050406030204" pitchFamily="18" charset="0"/>
                                      <a:ea typeface="Calibri" panose="020F0502020204030204" pitchFamily="34" charset="0"/>
                                      <a:cs typeface="Arial" panose="020B0604020202020204" pitchFamily="34" charset="0"/>
                                    </a:rPr>
                                    <m:t>.</m:t>
                                  </m:r>
                                  <m:r>
                                    <a:rPr lang="es-AR" sz="1400" i="1">
                                      <a:effectLst/>
                                      <a:latin typeface="Cambria Math" panose="02040503050406030204" pitchFamily="18" charset="0"/>
                                      <a:ea typeface="Calibri" panose="020F0502020204030204" pitchFamily="34" charset="0"/>
                                      <a:cs typeface="Arial" panose="020B0604020202020204" pitchFamily="34" charset="0"/>
                                    </a:rPr>
                                    <m:t>𝑃</m:t>
                                  </m:r>
                                  <m:r>
                                    <a:rPr lang="es-AR" sz="1400" i="1">
                                      <a:effectLst/>
                                      <a:latin typeface="Cambria Math" panose="02040503050406030204" pitchFamily="18" charset="0"/>
                                      <a:ea typeface="Calibri" panose="020F0502020204030204" pitchFamily="34" charset="0"/>
                                      <a:cs typeface="Arial" panose="020B0604020202020204" pitchFamily="34" charset="0"/>
                                    </a:rPr>
                                    <m:t>.</m:t>
                                  </m:r>
                                </m:sub>
                              </m:sSub>
                            </m:sup>
                          </m:sSup>
                          <m:r>
                            <a:rPr lang="es-AR" sz="1400" i="1">
                              <a:effectLst/>
                              <a:latin typeface="Cambria Math" panose="02040503050406030204" pitchFamily="18" charset="0"/>
                              <a:ea typeface="Calibri" panose="020F0502020204030204" pitchFamily="34" charset="0"/>
                              <a:cs typeface="Arial" panose="020B0604020202020204" pitchFamily="34" charset="0"/>
                            </a:rPr>
                            <m:t>+ </m:t>
                          </m:r>
                          <m:sSup>
                            <m:sSupPr>
                              <m:ctrlPr>
                                <a:rPr lang="es-AR" sz="1400" i="1">
                                  <a:effectLst/>
                                  <a:latin typeface="Cambria Math" panose="02040503050406030204" pitchFamily="18" charset="0"/>
                                  <a:ea typeface="Calibri" panose="020F0502020204030204" pitchFamily="34" charset="0"/>
                                  <a:cs typeface="Arial" panose="020B0604020202020204" pitchFamily="34" charset="0"/>
                                </a:rPr>
                              </m:ctrlPr>
                            </m:sSupPr>
                            <m:e>
                              <m:r>
                                <a:rPr lang="es-AR" sz="1400" i="1">
                                  <a:effectLst/>
                                  <a:latin typeface="Cambria Math" panose="02040503050406030204" pitchFamily="18" charset="0"/>
                                  <a:ea typeface="Calibri" panose="020F0502020204030204" pitchFamily="34" charset="0"/>
                                  <a:cs typeface="Arial" panose="020B0604020202020204" pitchFamily="34" charset="0"/>
                                </a:rPr>
                                <m:t>𝑒</m:t>
                              </m:r>
                            </m:e>
                            <m:sup>
                              <m:sSub>
                                <m:sSubPr>
                                  <m:ctrlPr>
                                    <a:rPr lang="es-AR" sz="1400" i="1">
                                      <a:effectLst/>
                                      <a:latin typeface="Cambria Math" panose="02040503050406030204" pitchFamily="18" charset="0"/>
                                      <a:ea typeface="Calibri" panose="020F0502020204030204" pitchFamily="34" charset="0"/>
                                      <a:cs typeface="Arial" panose="020B0604020202020204" pitchFamily="34" charset="0"/>
                                    </a:rPr>
                                  </m:ctrlPr>
                                </m:sSubPr>
                                <m:e>
                                  <m:r>
                                    <a:rPr lang="es-AR" sz="1400" i="1">
                                      <a:effectLst/>
                                      <a:latin typeface="Cambria Math" panose="02040503050406030204" pitchFamily="18" charset="0"/>
                                      <a:ea typeface="Calibri" panose="020F0502020204030204" pitchFamily="34" charset="0"/>
                                      <a:cs typeface="Arial" panose="020B0604020202020204" pitchFamily="34" charset="0"/>
                                    </a:rPr>
                                    <m:t>𝑉</m:t>
                                  </m:r>
                                </m:e>
                                <m:sub>
                                  <m:r>
                                    <a:rPr lang="es-AR" sz="1400" i="1">
                                      <a:effectLst/>
                                      <a:latin typeface="Cambria Math" panose="02040503050406030204" pitchFamily="18" charset="0"/>
                                      <a:ea typeface="Calibri" panose="020F0502020204030204" pitchFamily="34" charset="0"/>
                                      <a:cs typeface="Arial" panose="020B0604020202020204" pitchFamily="34" charset="0"/>
                                    </a:rPr>
                                    <m:t>𝐶𝑝</m:t>
                                  </m:r>
                                </m:sub>
                              </m:sSub>
                            </m:sup>
                          </m:sSup>
                          <m:r>
                            <a:rPr lang="es-AR" sz="1400" i="1">
                              <a:effectLst/>
                              <a:latin typeface="Cambria Math" panose="02040503050406030204" pitchFamily="18" charset="0"/>
                              <a:ea typeface="Calibri" panose="020F0502020204030204" pitchFamily="34" charset="0"/>
                              <a:cs typeface="Arial" panose="020B0604020202020204" pitchFamily="34" charset="0"/>
                            </a:rPr>
                            <m:t>+ </m:t>
                          </m:r>
                          <m:sSup>
                            <m:sSupPr>
                              <m:ctrlPr>
                                <a:rPr lang="es-AR" sz="1400" i="1">
                                  <a:effectLst/>
                                  <a:latin typeface="Cambria Math" panose="02040503050406030204" pitchFamily="18" charset="0"/>
                                  <a:ea typeface="Calibri" panose="020F0502020204030204" pitchFamily="34" charset="0"/>
                                  <a:cs typeface="Arial" panose="020B0604020202020204" pitchFamily="34" charset="0"/>
                                </a:rPr>
                              </m:ctrlPr>
                            </m:sSupPr>
                            <m:e>
                              <m:r>
                                <a:rPr lang="es-AR" sz="1400" i="1">
                                  <a:effectLst/>
                                  <a:latin typeface="Cambria Math" panose="02040503050406030204" pitchFamily="18" charset="0"/>
                                  <a:ea typeface="Calibri" panose="020F0502020204030204" pitchFamily="34" charset="0"/>
                                  <a:cs typeface="Arial" panose="020B0604020202020204" pitchFamily="34" charset="0"/>
                                </a:rPr>
                                <m:t>𝑒</m:t>
                              </m:r>
                            </m:e>
                            <m:sup>
                              <m:sSub>
                                <m:sSubPr>
                                  <m:ctrlPr>
                                    <a:rPr lang="es-AR" sz="1400" i="1">
                                      <a:effectLst/>
                                      <a:latin typeface="Cambria Math" panose="02040503050406030204" pitchFamily="18" charset="0"/>
                                      <a:ea typeface="Calibri" panose="020F0502020204030204" pitchFamily="34" charset="0"/>
                                      <a:cs typeface="Arial" panose="020B0604020202020204" pitchFamily="34" charset="0"/>
                                    </a:rPr>
                                  </m:ctrlPr>
                                </m:sSubPr>
                                <m:e>
                                  <m:r>
                                    <a:rPr lang="es-AR" sz="1400" i="1">
                                      <a:effectLst/>
                                      <a:latin typeface="Cambria Math" panose="02040503050406030204" pitchFamily="18" charset="0"/>
                                      <a:ea typeface="Calibri" panose="020F0502020204030204" pitchFamily="34" charset="0"/>
                                      <a:cs typeface="Arial" panose="020B0604020202020204" pitchFamily="34" charset="0"/>
                                    </a:rPr>
                                    <m:t>𝑉</m:t>
                                  </m:r>
                                </m:e>
                                <m:sub>
                                  <m:r>
                                    <a:rPr lang="es-AR" sz="1400" i="1">
                                      <a:effectLst/>
                                      <a:latin typeface="Cambria Math" panose="02040503050406030204" pitchFamily="18" charset="0"/>
                                      <a:ea typeface="Calibri" panose="020F0502020204030204" pitchFamily="34" charset="0"/>
                                      <a:cs typeface="Arial" panose="020B0604020202020204" pitchFamily="34" charset="0"/>
                                    </a:rPr>
                                    <m:t>𝐶h𝑎𝑟𝑡𝑒𝑟</m:t>
                                  </m:r>
                                </m:sub>
                              </m:sSub>
                            </m:sup>
                          </m:sSup>
                        </m:den>
                      </m:f>
                    </m:oMath>
                  </m:oMathPara>
                </a14:m>
                <a:endParaRPr lang="es-AR" sz="1400" dirty="0">
                  <a:effectLst/>
                  <a:latin typeface="Calibri" panose="020F0502020204030204" pitchFamily="34" charset="0"/>
                  <a:ea typeface="Calibri" panose="020F0502020204030204" pitchFamily="34" charset="0"/>
                  <a:cs typeface="Arial" panose="020B0604020202020204" pitchFamily="34" charset="0"/>
                </a:endParaRPr>
              </a:p>
              <a:p>
                <a:pPr marL="449580" indent="449580">
                  <a:lnSpc>
                    <a:spcPct val="107000"/>
                  </a:lnSpc>
                  <a:spcAft>
                    <a:spcPts val="800"/>
                  </a:spcAft>
                </a:pPr>
                <a14:m>
                  <m:oMathPara xmlns:m="http://schemas.openxmlformats.org/officeDocument/2006/math">
                    <m:oMathParaPr>
                      <m:jc m:val="left"/>
                    </m:oMathParaPr>
                    <m:oMath xmlns:m="http://schemas.openxmlformats.org/officeDocument/2006/math">
                      <m:r>
                        <a:rPr lang="es-AR" sz="1400" i="1">
                          <a:effectLst/>
                          <a:latin typeface="Cambria Math" panose="02040503050406030204" pitchFamily="18" charset="0"/>
                          <a:ea typeface="Calibri" panose="020F0502020204030204" pitchFamily="34" charset="0"/>
                          <a:cs typeface="Arial" panose="020B0604020202020204" pitchFamily="34" charset="0"/>
                        </a:rPr>
                        <m:t>𝑃</m:t>
                      </m:r>
                      <m:d>
                        <m:dPr>
                          <m:ctrlPr>
                            <a:rPr lang="es-AR" sz="1400" i="1">
                              <a:effectLst/>
                              <a:latin typeface="Cambria Math" panose="02040503050406030204" pitchFamily="18" charset="0"/>
                              <a:ea typeface="Calibri" panose="020F0502020204030204" pitchFamily="34" charset="0"/>
                              <a:cs typeface="Arial" panose="020B0604020202020204" pitchFamily="34" charset="0"/>
                            </a:rPr>
                          </m:ctrlPr>
                        </m:dPr>
                        <m:e>
                          <m:r>
                            <a:rPr lang="es-AR" sz="1400" i="1">
                              <a:effectLst/>
                              <a:latin typeface="Cambria Math" panose="02040503050406030204" pitchFamily="18" charset="0"/>
                              <a:ea typeface="Calibri" panose="020F0502020204030204" pitchFamily="34" charset="0"/>
                              <a:cs typeface="Arial" panose="020B0604020202020204" pitchFamily="34" charset="0"/>
                            </a:rPr>
                            <m:t>𝐶h</m:t>
                          </m:r>
                        </m:e>
                      </m:d>
                      <m:r>
                        <a:rPr lang="es-AR" sz="1400" i="1">
                          <a:effectLst/>
                          <a:latin typeface="Cambria Math" panose="02040503050406030204" pitchFamily="18" charset="0"/>
                          <a:ea typeface="Calibri" panose="020F0502020204030204" pitchFamily="34" charset="0"/>
                          <a:cs typeface="Arial" panose="020B0604020202020204" pitchFamily="34" charset="0"/>
                        </a:rPr>
                        <m:t>=</m:t>
                      </m:r>
                      <m:f>
                        <m:fPr>
                          <m:ctrlPr>
                            <a:rPr lang="es-AR" sz="1400" i="1">
                              <a:effectLst/>
                              <a:latin typeface="Cambria Math" panose="02040503050406030204" pitchFamily="18" charset="0"/>
                              <a:ea typeface="Calibri" panose="020F0502020204030204" pitchFamily="34" charset="0"/>
                              <a:cs typeface="Arial" panose="020B0604020202020204" pitchFamily="34" charset="0"/>
                            </a:rPr>
                          </m:ctrlPr>
                        </m:fPr>
                        <m:num>
                          <m:sSup>
                            <m:sSupPr>
                              <m:ctrlPr>
                                <a:rPr lang="es-AR" sz="1400" i="1">
                                  <a:effectLst/>
                                  <a:latin typeface="Cambria Math" panose="02040503050406030204" pitchFamily="18" charset="0"/>
                                  <a:ea typeface="Calibri" panose="020F0502020204030204" pitchFamily="34" charset="0"/>
                                  <a:cs typeface="Arial" panose="020B0604020202020204" pitchFamily="34" charset="0"/>
                                </a:rPr>
                              </m:ctrlPr>
                            </m:sSupPr>
                            <m:e>
                              <m:r>
                                <a:rPr lang="es-AR" sz="1400" i="1">
                                  <a:effectLst/>
                                  <a:latin typeface="Cambria Math" panose="02040503050406030204" pitchFamily="18" charset="0"/>
                                  <a:ea typeface="Calibri" panose="020F0502020204030204" pitchFamily="34" charset="0"/>
                                  <a:cs typeface="Arial" panose="020B0604020202020204" pitchFamily="34" charset="0"/>
                                </a:rPr>
                                <m:t>𝑒</m:t>
                              </m:r>
                            </m:e>
                            <m:sup>
                              <m:sSub>
                                <m:sSubPr>
                                  <m:ctrlPr>
                                    <a:rPr lang="es-AR" sz="1400" i="1">
                                      <a:effectLst/>
                                      <a:latin typeface="Cambria Math" panose="02040503050406030204" pitchFamily="18" charset="0"/>
                                      <a:ea typeface="Calibri" panose="020F0502020204030204" pitchFamily="34" charset="0"/>
                                      <a:cs typeface="Arial" panose="020B0604020202020204" pitchFamily="34" charset="0"/>
                                    </a:rPr>
                                  </m:ctrlPr>
                                </m:sSubPr>
                                <m:e>
                                  <m:r>
                                    <a:rPr lang="es-AR" sz="1400" i="1">
                                      <a:effectLst/>
                                      <a:latin typeface="Cambria Math" panose="02040503050406030204" pitchFamily="18" charset="0"/>
                                      <a:ea typeface="Calibri" panose="020F0502020204030204" pitchFamily="34" charset="0"/>
                                      <a:cs typeface="Arial" panose="020B0604020202020204" pitchFamily="34" charset="0"/>
                                    </a:rPr>
                                    <m:t>𝑉</m:t>
                                  </m:r>
                                </m:e>
                                <m:sub>
                                  <m:r>
                                    <a:rPr lang="es-AR" sz="1400" i="1">
                                      <a:effectLst/>
                                      <a:latin typeface="Cambria Math" panose="02040503050406030204" pitchFamily="18" charset="0"/>
                                      <a:ea typeface="Calibri" panose="020F0502020204030204" pitchFamily="34" charset="0"/>
                                      <a:cs typeface="Arial" panose="020B0604020202020204" pitchFamily="34" charset="0"/>
                                    </a:rPr>
                                    <m:t>𝐶h𝑎𝑟𝑡𝑒𝑟</m:t>
                                  </m:r>
                                </m:sub>
                              </m:sSub>
                            </m:sup>
                          </m:sSup>
                        </m:num>
                        <m:den>
                          <m:sSup>
                            <m:sSupPr>
                              <m:ctrlPr>
                                <a:rPr lang="es-AR" sz="1400" i="1">
                                  <a:effectLst/>
                                  <a:latin typeface="Cambria Math" panose="02040503050406030204" pitchFamily="18" charset="0"/>
                                  <a:ea typeface="Calibri" panose="020F0502020204030204" pitchFamily="34" charset="0"/>
                                  <a:cs typeface="Arial" panose="020B0604020202020204" pitchFamily="34" charset="0"/>
                                </a:rPr>
                              </m:ctrlPr>
                            </m:sSupPr>
                            <m:e>
                              <m:r>
                                <a:rPr lang="es-AR" sz="1400" i="1">
                                  <a:effectLst/>
                                  <a:latin typeface="Cambria Math" panose="02040503050406030204" pitchFamily="18" charset="0"/>
                                  <a:ea typeface="Calibri" panose="020F0502020204030204" pitchFamily="34" charset="0"/>
                                  <a:cs typeface="Arial" panose="020B0604020202020204" pitchFamily="34" charset="0"/>
                                </a:rPr>
                                <m:t>𝑒</m:t>
                              </m:r>
                            </m:e>
                            <m:sup>
                              <m:sSub>
                                <m:sSubPr>
                                  <m:ctrlPr>
                                    <a:rPr lang="es-AR" sz="1400" i="1">
                                      <a:effectLst/>
                                      <a:latin typeface="Cambria Math" panose="02040503050406030204" pitchFamily="18" charset="0"/>
                                      <a:ea typeface="Calibri" panose="020F0502020204030204" pitchFamily="34" charset="0"/>
                                      <a:cs typeface="Arial" panose="020B0604020202020204" pitchFamily="34" charset="0"/>
                                    </a:rPr>
                                  </m:ctrlPr>
                                </m:sSubPr>
                                <m:e>
                                  <m:r>
                                    <a:rPr lang="es-AR" sz="1400" i="1">
                                      <a:effectLst/>
                                      <a:latin typeface="Cambria Math" panose="02040503050406030204" pitchFamily="18" charset="0"/>
                                      <a:ea typeface="Calibri" panose="020F0502020204030204" pitchFamily="34" charset="0"/>
                                      <a:cs typeface="Arial" panose="020B0604020202020204" pitchFamily="34" charset="0"/>
                                    </a:rPr>
                                    <m:t>𝑉</m:t>
                                  </m:r>
                                </m:e>
                                <m:sub>
                                  <m:r>
                                    <a:rPr lang="es-AR" sz="1400" i="1">
                                      <a:effectLst/>
                                      <a:latin typeface="Cambria Math" panose="02040503050406030204" pitchFamily="18" charset="0"/>
                                      <a:ea typeface="Calibri" panose="020F0502020204030204" pitchFamily="34" charset="0"/>
                                      <a:cs typeface="Arial" panose="020B0604020202020204" pitchFamily="34" charset="0"/>
                                    </a:rPr>
                                    <m:t>𝐴𝑢𝑡𝑜</m:t>
                                  </m:r>
                                </m:sub>
                              </m:sSub>
                            </m:sup>
                          </m:sSup>
                          <m:r>
                            <a:rPr lang="es-AR" sz="1400" i="1">
                              <a:effectLst/>
                              <a:latin typeface="Cambria Math" panose="02040503050406030204" pitchFamily="18" charset="0"/>
                              <a:ea typeface="Calibri" panose="020F0502020204030204" pitchFamily="34" charset="0"/>
                              <a:cs typeface="Arial" panose="020B0604020202020204" pitchFamily="34" charset="0"/>
                            </a:rPr>
                            <m:t>+ </m:t>
                          </m:r>
                          <m:sSup>
                            <m:sSupPr>
                              <m:ctrlPr>
                                <a:rPr lang="es-AR" sz="1400" i="1">
                                  <a:effectLst/>
                                  <a:latin typeface="Cambria Math" panose="02040503050406030204" pitchFamily="18" charset="0"/>
                                  <a:ea typeface="Calibri" panose="020F0502020204030204" pitchFamily="34" charset="0"/>
                                  <a:cs typeface="Arial" panose="020B0604020202020204" pitchFamily="34" charset="0"/>
                                </a:rPr>
                              </m:ctrlPr>
                            </m:sSupPr>
                            <m:e>
                              <m:r>
                                <a:rPr lang="es-AR" sz="1400" i="1">
                                  <a:effectLst/>
                                  <a:latin typeface="Cambria Math" panose="02040503050406030204" pitchFamily="18" charset="0"/>
                                  <a:ea typeface="Calibri" panose="020F0502020204030204" pitchFamily="34" charset="0"/>
                                  <a:cs typeface="Arial" panose="020B0604020202020204" pitchFamily="34" charset="0"/>
                                </a:rPr>
                                <m:t>𝑒</m:t>
                              </m:r>
                            </m:e>
                            <m:sup>
                              <m:sSub>
                                <m:sSubPr>
                                  <m:ctrlPr>
                                    <a:rPr lang="es-AR" sz="1400" i="1">
                                      <a:effectLst/>
                                      <a:latin typeface="Cambria Math" panose="02040503050406030204" pitchFamily="18" charset="0"/>
                                      <a:ea typeface="Calibri" panose="020F0502020204030204" pitchFamily="34" charset="0"/>
                                      <a:cs typeface="Arial" panose="020B0604020202020204" pitchFamily="34" charset="0"/>
                                    </a:rPr>
                                  </m:ctrlPr>
                                </m:sSubPr>
                                <m:e>
                                  <m:r>
                                    <a:rPr lang="es-AR" sz="1400" i="1">
                                      <a:effectLst/>
                                      <a:latin typeface="Cambria Math" panose="02040503050406030204" pitchFamily="18" charset="0"/>
                                      <a:ea typeface="Calibri" panose="020F0502020204030204" pitchFamily="34" charset="0"/>
                                      <a:cs typeface="Arial" panose="020B0604020202020204" pitchFamily="34" charset="0"/>
                                    </a:rPr>
                                    <m:t>𝑉</m:t>
                                  </m:r>
                                </m:e>
                                <m:sub>
                                  <m:r>
                                    <a:rPr lang="es-AR" sz="1400" i="1">
                                      <a:effectLst/>
                                      <a:latin typeface="Cambria Math" panose="02040503050406030204" pitchFamily="18" charset="0"/>
                                      <a:ea typeface="Calibri" panose="020F0502020204030204" pitchFamily="34" charset="0"/>
                                      <a:cs typeface="Arial" panose="020B0604020202020204" pitchFamily="34" charset="0"/>
                                    </a:rPr>
                                    <m:t>𝑇</m:t>
                                  </m:r>
                                  <m:r>
                                    <a:rPr lang="es-AR" sz="1400" i="1">
                                      <a:effectLst/>
                                      <a:latin typeface="Cambria Math" panose="02040503050406030204" pitchFamily="18" charset="0"/>
                                      <a:ea typeface="Calibri" panose="020F0502020204030204" pitchFamily="34" charset="0"/>
                                      <a:cs typeface="Arial" panose="020B0604020202020204" pitchFamily="34" charset="0"/>
                                    </a:rPr>
                                    <m:t>.</m:t>
                                  </m:r>
                                  <m:r>
                                    <a:rPr lang="es-AR" sz="1400" i="1">
                                      <a:effectLst/>
                                      <a:latin typeface="Cambria Math" panose="02040503050406030204" pitchFamily="18" charset="0"/>
                                      <a:ea typeface="Calibri" panose="020F0502020204030204" pitchFamily="34" charset="0"/>
                                      <a:cs typeface="Arial" panose="020B0604020202020204" pitchFamily="34" charset="0"/>
                                    </a:rPr>
                                    <m:t>𝑃</m:t>
                                  </m:r>
                                  <m:r>
                                    <a:rPr lang="es-AR" sz="1400" i="1">
                                      <a:effectLst/>
                                      <a:latin typeface="Cambria Math" panose="02040503050406030204" pitchFamily="18" charset="0"/>
                                      <a:ea typeface="Calibri" panose="020F0502020204030204" pitchFamily="34" charset="0"/>
                                      <a:cs typeface="Arial" panose="020B0604020202020204" pitchFamily="34" charset="0"/>
                                    </a:rPr>
                                    <m:t>.</m:t>
                                  </m:r>
                                </m:sub>
                              </m:sSub>
                            </m:sup>
                          </m:sSup>
                          <m:r>
                            <a:rPr lang="es-AR" sz="1400" i="1">
                              <a:effectLst/>
                              <a:latin typeface="Cambria Math" panose="02040503050406030204" pitchFamily="18" charset="0"/>
                              <a:ea typeface="Calibri" panose="020F0502020204030204" pitchFamily="34" charset="0"/>
                              <a:cs typeface="Arial" panose="020B0604020202020204" pitchFamily="34" charset="0"/>
                            </a:rPr>
                            <m:t>+ </m:t>
                          </m:r>
                          <m:sSup>
                            <m:sSupPr>
                              <m:ctrlPr>
                                <a:rPr lang="es-AR" sz="1400" i="1">
                                  <a:effectLst/>
                                  <a:latin typeface="Cambria Math" panose="02040503050406030204" pitchFamily="18" charset="0"/>
                                  <a:ea typeface="Calibri" panose="020F0502020204030204" pitchFamily="34" charset="0"/>
                                  <a:cs typeface="Arial" panose="020B0604020202020204" pitchFamily="34" charset="0"/>
                                </a:rPr>
                              </m:ctrlPr>
                            </m:sSupPr>
                            <m:e>
                              <m:r>
                                <a:rPr lang="es-AR" sz="1400" i="1">
                                  <a:effectLst/>
                                  <a:latin typeface="Cambria Math" panose="02040503050406030204" pitchFamily="18" charset="0"/>
                                  <a:ea typeface="Calibri" panose="020F0502020204030204" pitchFamily="34" charset="0"/>
                                  <a:cs typeface="Arial" panose="020B0604020202020204" pitchFamily="34" charset="0"/>
                                </a:rPr>
                                <m:t>𝑒</m:t>
                              </m:r>
                            </m:e>
                            <m:sup>
                              <m:sSub>
                                <m:sSubPr>
                                  <m:ctrlPr>
                                    <a:rPr lang="es-AR" sz="1400" i="1">
                                      <a:effectLst/>
                                      <a:latin typeface="Cambria Math" panose="02040503050406030204" pitchFamily="18" charset="0"/>
                                      <a:ea typeface="Calibri" panose="020F0502020204030204" pitchFamily="34" charset="0"/>
                                      <a:cs typeface="Arial" panose="020B0604020202020204" pitchFamily="34" charset="0"/>
                                    </a:rPr>
                                  </m:ctrlPr>
                                </m:sSubPr>
                                <m:e>
                                  <m:r>
                                    <a:rPr lang="es-AR" sz="1400" i="1">
                                      <a:effectLst/>
                                      <a:latin typeface="Cambria Math" panose="02040503050406030204" pitchFamily="18" charset="0"/>
                                      <a:ea typeface="Calibri" panose="020F0502020204030204" pitchFamily="34" charset="0"/>
                                      <a:cs typeface="Arial" panose="020B0604020202020204" pitchFamily="34" charset="0"/>
                                    </a:rPr>
                                    <m:t>𝑉</m:t>
                                  </m:r>
                                </m:e>
                                <m:sub>
                                  <m:r>
                                    <a:rPr lang="es-AR" sz="1400" i="1">
                                      <a:effectLst/>
                                      <a:latin typeface="Cambria Math" panose="02040503050406030204" pitchFamily="18" charset="0"/>
                                      <a:ea typeface="Calibri" panose="020F0502020204030204" pitchFamily="34" charset="0"/>
                                      <a:cs typeface="Arial" panose="020B0604020202020204" pitchFamily="34" charset="0"/>
                                    </a:rPr>
                                    <m:t>𝐶𝑝</m:t>
                                  </m:r>
                                </m:sub>
                              </m:sSub>
                            </m:sup>
                          </m:sSup>
                          <m:r>
                            <a:rPr lang="es-AR" sz="1400" i="1">
                              <a:effectLst/>
                              <a:latin typeface="Cambria Math" panose="02040503050406030204" pitchFamily="18" charset="0"/>
                              <a:ea typeface="Calibri" panose="020F0502020204030204" pitchFamily="34" charset="0"/>
                              <a:cs typeface="Arial" panose="020B0604020202020204" pitchFamily="34" charset="0"/>
                            </a:rPr>
                            <m:t>+ </m:t>
                          </m:r>
                          <m:sSup>
                            <m:sSupPr>
                              <m:ctrlPr>
                                <a:rPr lang="es-AR" sz="1400" i="1">
                                  <a:effectLst/>
                                  <a:latin typeface="Cambria Math" panose="02040503050406030204" pitchFamily="18" charset="0"/>
                                  <a:ea typeface="Calibri" panose="020F0502020204030204" pitchFamily="34" charset="0"/>
                                  <a:cs typeface="Arial" panose="020B0604020202020204" pitchFamily="34" charset="0"/>
                                </a:rPr>
                              </m:ctrlPr>
                            </m:sSupPr>
                            <m:e>
                              <m:r>
                                <a:rPr lang="es-AR" sz="1400" i="1">
                                  <a:effectLst/>
                                  <a:latin typeface="Cambria Math" panose="02040503050406030204" pitchFamily="18" charset="0"/>
                                  <a:ea typeface="Calibri" panose="020F0502020204030204" pitchFamily="34" charset="0"/>
                                  <a:cs typeface="Arial" panose="020B0604020202020204" pitchFamily="34" charset="0"/>
                                </a:rPr>
                                <m:t>𝑒</m:t>
                              </m:r>
                            </m:e>
                            <m:sup>
                              <m:sSub>
                                <m:sSubPr>
                                  <m:ctrlPr>
                                    <a:rPr lang="es-AR" sz="1400" i="1">
                                      <a:effectLst/>
                                      <a:latin typeface="Cambria Math" panose="02040503050406030204" pitchFamily="18" charset="0"/>
                                      <a:ea typeface="Calibri" panose="020F0502020204030204" pitchFamily="34" charset="0"/>
                                      <a:cs typeface="Arial" panose="020B0604020202020204" pitchFamily="34" charset="0"/>
                                    </a:rPr>
                                  </m:ctrlPr>
                                </m:sSubPr>
                                <m:e>
                                  <m:r>
                                    <a:rPr lang="es-AR" sz="1400" i="1">
                                      <a:effectLst/>
                                      <a:latin typeface="Cambria Math" panose="02040503050406030204" pitchFamily="18" charset="0"/>
                                      <a:ea typeface="Calibri" panose="020F0502020204030204" pitchFamily="34" charset="0"/>
                                      <a:cs typeface="Arial" panose="020B0604020202020204" pitchFamily="34" charset="0"/>
                                    </a:rPr>
                                    <m:t>𝑉</m:t>
                                  </m:r>
                                </m:e>
                                <m:sub>
                                  <m:r>
                                    <a:rPr lang="es-AR" sz="1400" i="1">
                                      <a:effectLst/>
                                      <a:latin typeface="Cambria Math" panose="02040503050406030204" pitchFamily="18" charset="0"/>
                                      <a:ea typeface="Calibri" panose="020F0502020204030204" pitchFamily="34" charset="0"/>
                                      <a:cs typeface="Arial" panose="020B0604020202020204" pitchFamily="34" charset="0"/>
                                    </a:rPr>
                                    <m:t>𝐶h𝑎𝑟𝑡𝑒𝑟</m:t>
                                  </m:r>
                                </m:sub>
                              </m:sSub>
                            </m:sup>
                          </m:sSup>
                        </m:den>
                      </m:f>
                    </m:oMath>
                  </m:oMathPara>
                </a14:m>
                <a:endParaRPr lang="es-ES" sz="1400" dirty="0">
                  <a:effectLst/>
                  <a:latin typeface="Calibri" panose="020F0502020204030204" pitchFamily="34" charset="0"/>
                  <a:ea typeface="Calibri" panose="020F0502020204030204" pitchFamily="34" charset="0"/>
                  <a:cs typeface="Arial" panose="020B0604020202020204" pitchFamily="34" charset="0"/>
                </a:endParaRPr>
              </a:p>
              <a:p>
                <a:pPr marL="449580" indent="449580">
                  <a:lnSpc>
                    <a:spcPct val="107000"/>
                  </a:lnSpc>
                  <a:spcAft>
                    <a:spcPts val="800"/>
                  </a:spcAft>
                </a:pPr>
                <a14:m>
                  <m:oMathPara xmlns:m="http://schemas.openxmlformats.org/officeDocument/2006/math">
                    <m:oMathParaPr>
                      <m:jc m:val="left"/>
                    </m:oMathParaPr>
                    <m:oMath xmlns:m="http://schemas.openxmlformats.org/officeDocument/2006/math">
                      <m:r>
                        <a:rPr lang="es-AR" sz="1400" i="1" smtClean="0">
                          <a:effectLst/>
                          <a:latin typeface="Cambria Math" panose="02040503050406030204" pitchFamily="18" charset="0"/>
                          <a:ea typeface="Calibri" panose="020F0502020204030204" pitchFamily="34" charset="0"/>
                          <a:cs typeface="Arial" panose="020B0604020202020204" pitchFamily="34" charset="0"/>
                        </a:rPr>
                        <m:t>𝑃</m:t>
                      </m:r>
                      <m:d>
                        <m:dPr>
                          <m:ctrlPr>
                            <a:rPr lang="es-AR" sz="1400" i="1">
                              <a:effectLst/>
                              <a:latin typeface="Cambria Math" panose="02040503050406030204" pitchFamily="18" charset="0"/>
                              <a:ea typeface="Calibri" panose="020F0502020204030204" pitchFamily="34" charset="0"/>
                              <a:cs typeface="Arial" panose="020B0604020202020204" pitchFamily="34" charset="0"/>
                            </a:rPr>
                          </m:ctrlPr>
                        </m:dPr>
                        <m:e>
                          <m:r>
                            <a:rPr lang="es-AR" sz="1400" i="1">
                              <a:effectLst/>
                              <a:latin typeface="Cambria Math" panose="02040503050406030204" pitchFamily="18" charset="0"/>
                              <a:ea typeface="Calibri" panose="020F0502020204030204" pitchFamily="34" charset="0"/>
                              <a:cs typeface="Arial" panose="020B0604020202020204" pitchFamily="34" charset="0"/>
                            </a:rPr>
                            <m:t>𝑇</m:t>
                          </m:r>
                          <m:r>
                            <a:rPr lang="es-AR" sz="1400" i="1">
                              <a:effectLst/>
                              <a:latin typeface="Cambria Math" panose="02040503050406030204" pitchFamily="18" charset="0"/>
                              <a:ea typeface="Calibri" panose="020F0502020204030204" pitchFamily="34" charset="0"/>
                              <a:cs typeface="Arial" panose="020B0604020202020204" pitchFamily="34" charset="0"/>
                            </a:rPr>
                            <m:t>.</m:t>
                          </m:r>
                          <m:r>
                            <a:rPr lang="es-AR" sz="1400" i="1">
                              <a:effectLst/>
                              <a:latin typeface="Cambria Math" panose="02040503050406030204" pitchFamily="18" charset="0"/>
                              <a:ea typeface="Calibri" panose="020F0502020204030204" pitchFamily="34" charset="0"/>
                              <a:cs typeface="Arial" panose="020B0604020202020204" pitchFamily="34" charset="0"/>
                            </a:rPr>
                            <m:t>𝑃</m:t>
                          </m:r>
                          <m:r>
                            <a:rPr lang="es-AR" sz="1400" i="1">
                              <a:effectLst/>
                              <a:latin typeface="Cambria Math" panose="02040503050406030204" pitchFamily="18" charset="0"/>
                              <a:ea typeface="Calibri" panose="020F0502020204030204" pitchFamily="34" charset="0"/>
                              <a:cs typeface="Arial" panose="020B0604020202020204" pitchFamily="34" charset="0"/>
                            </a:rPr>
                            <m:t>.</m:t>
                          </m:r>
                        </m:e>
                      </m:d>
                      <m:r>
                        <a:rPr lang="es-AR" sz="1400" i="1">
                          <a:effectLst/>
                          <a:latin typeface="Cambria Math" panose="02040503050406030204" pitchFamily="18" charset="0"/>
                          <a:ea typeface="Calibri" panose="020F0502020204030204" pitchFamily="34" charset="0"/>
                          <a:cs typeface="Arial" panose="020B0604020202020204" pitchFamily="34" charset="0"/>
                        </a:rPr>
                        <m:t>=</m:t>
                      </m:r>
                      <m:f>
                        <m:fPr>
                          <m:ctrlPr>
                            <a:rPr lang="es-AR" sz="1400" i="1">
                              <a:effectLst/>
                              <a:latin typeface="Cambria Math" panose="02040503050406030204" pitchFamily="18" charset="0"/>
                              <a:ea typeface="Calibri" panose="020F0502020204030204" pitchFamily="34" charset="0"/>
                              <a:cs typeface="Arial" panose="020B0604020202020204" pitchFamily="34" charset="0"/>
                            </a:rPr>
                          </m:ctrlPr>
                        </m:fPr>
                        <m:num>
                          <m:sSup>
                            <m:sSupPr>
                              <m:ctrlPr>
                                <a:rPr lang="es-AR" sz="1400" i="1">
                                  <a:effectLst/>
                                  <a:latin typeface="Cambria Math" panose="02040503050406030204" pitchFamily="18" charset="0"/>
                                  <a:ea typeface="Calibri" panose="020F0502020204030204" pitchFamily="34" charset="0"/>
                                  <a:cs typeface="Arial" panose="020B0604020202020204" pitchFamily="34" charset="0"/>
                                </a:rPr>
                              </m:ctrlPr>
                            </m:sSupPr>
                            <m:e>
                              <m:r>
                                <a:rPr lang="es-AR" sz="1400" i="1">
                                  <a:effectLst/>
                                  <a:latin typeface="Cambria Math" panose="02040503050406030204" pitchFamily="18" charset="0"/>
                                  <a:ea typeface="Calibri" panose="020F0502020204030204" pitchFamily="34" charset="0"/>
                                  <a:cs typeface="Arial" panose="020B0604020202020204" pitchFamily="34" charset="0"/>
                                </a:rPr>
                                <m:t>𝑒</m:t>
                              </m:r>
                            </m:e>
                            <m:sup>
                              <m:sSub>
                                <m:sSubPr>
                                  <m:ctrlPr>
                                    <a:rPr lang="es-AR" sz="1400" i="1">
                                      <a:effectLst/>
                                      <a:latin typeface="Cambria Math" panose="02040503050406030204" pitchFamily="18" charset="0"/>
                                      <a:ea typeface="Calibri" panose="020F0502020204030204" pitchFamily="34" charset="0"/>
                                      <a:cs typeface="Arial" panose="020B0604020202020204" pitchFamily="34" charset="0"/>
                                    </a:rPr>
                                  </m:ctrlPr>
                                </m:sSubPr>
                                <m:e>
                                  <m:r>
                                    <a:rPr lang="es-AR" sz="1400" i="1">
                                      <a:effectLst/>
                                      <a:latin typeface="Cambria Math" panose="02040503050406030204" pitchFamily="18" charset="0"/>
                                      <a:ea typeface="Calibri" panose="020F0502020204030204" pitchFamily="34" charset="0"/>
                                      <a:cs typeface="Arial" panose="020B0604020202020204" pitchFamily="34" charset="0"/>
                                    </a:rPr>
                                    <m:t>𝑉</m:t>
                                  </m:r>
                                </m:e>
                                <m:sub>
                                  <m:r>
                                    <a:rPr lang="es-AR" sz="1400" i="1">
                                      <a:effectLst/>
                                      <a:latin typeface="Cambria Math" panose="02040503050406030204" pitchFamily="18" charset="0"/>
                                      <a:ea typeface="Calibri" panose="020F0502020204030204" pitchFamily="34" charset="0"/>
                                      <a:cs typeface="Arial" panose="020B0604020202020204" pitchFamily="34" charset="0"/>
                                    </a:rPr>
                                    <m:t>𝑇</m:t>
                                  </m:r>
                                  <m:r>
                                    <a:rPr lang="es-AR" sz="1400" i="1">
                                      <a:effectLst/>
                                      <a:latin typeface="Cambria Math" panose="02040503050406030204" pitchFamily="18" charset="0"/>
                                      <a:ea typeface="Calibri" panose="020F0502020204030204" pitchFamily="34" charset="0"/>
                                      <a:cs typeface="Arial" panose="020B0604020202020204" pitchFamily="34" charset="0"/>
                                    </a:rPr>
                                    <m:t>.</m:t>
                                  </m:r>
                                  <m:r>
                                    <a:rPr lang="es-AR" sz="1400" i="1">
                                      <a:effectLst/>
                                      <a:latin typeface="Cambria Math" panose="02040503050406030204" pitchFamily="18" charset="0"/>
                                      <a:ea typeface="Calibri" panose="020F0502020204030204" pitchFamily="34" charset="0"/>
                                      <a:cs typeface="Arial" panose="020B0604020202020204" pitchFamily="34" charset="0"/>
                                    </a:rPr>
                                    <m:t>𝑃</m:t>
                                  </m:r>
                                  <m:r>
                                    <a:rPr lang="es-AR" sz="1400" i="1">
                                      <a:effectLst/>
                                      <a:latin typeface="Cambria Math" panose="02040503050406030204" pitchFamily="18" charset="0"/>
                                      <a:ea typeface="Calibri" panose="020F0502020204030204" pitchFamily="34" charset="0"/>
                                      <a:cs typeface="Arial" panose="020B0604020202020204" pitchFamily="34" charset="0"/>
                                    </a:rPr>
                                    <m:t>.</m:t>
                                  </m:r>
                                </m:sub>
                              </m:sSub>
                            </m:sup>
                          </m:sSup>
                        </m:num>
                        <m:den>
                          <m:sSup>
                            <m:sSupPr>
                              <m:ctrlPr>
                                <a:rPr lang="es-AR" sz="1400" i="1">
                                  <a:effectLst/>
                                  <a:latin typeface="Cambria Math" panose="02040503050406030204" pitchFamily="18" charset="0"/>
                                  <a:ea typeface="Calibri" panose="020F0502020204030204" pitchFamily="34" charset="0"/>
                                  <a:cs typeface="Arial" panose="020B0604020202020204" pitchFamily="34" charset="0"/>
                                </a:rPr>
                              </m:ctrlPr>
                            </m:sSupPr>
                            <m:e>
                              <m:r>
                                <a:rPr lang="es-AR" sz="1400" i="1">
                                  <a:effectLst/>
                                  <a:latin typeface="Cambria Math" panose="02040503050406030204" pitchFamily="18" charset="0"/>
                                  <a:ea typeface="Calibri" panose="020F0502020204030204" pitchFamily="34" charset="0"/>
                                  <a:cs typeface="Arial" panose="020B0604020202020204" pitchFamily="34" charset="0"/>
                                </a:rPr>
                                <m:t>𝑒</m:t>
                              </m:r>
                            </m:e>
                            <m:sup>
                              <m:sSub>
                                <m:sSubPr>
                                  <m:ctrlPr>
                                    <a:rPr lang="es-AR" sz="1400" i="1">
                                      <a:effectLst/>
                                      <a:latin typeface="Cambria Math" panose="02040503050406030204" pitchFamily="18" charset="0"/>
                                      <a:ea typeface="Calibri" panose="020F0502020204030204" pitchFamily="34" charset="0"/>
                                      <a:cs typeface="Arial" panose="020B0604020202020204" pitchFamily="34" charset="0"/>
                                    </a:rPr>
                                  </m:ctrlPr>
                                </m:sSubPr>
                                <m:e>
                                  <m:r>
                                    <a:rPr lang="es-AR" sz="1400" i="1">
                                      <a:effectLst/>
                                      <a:latin typeface="Cambria Math" panose="02040503050406030204" pitchFamily="18" charset="0"/>
                                      <a:ea typeface="Calibri" panose="020F0502020204030204" pitchFamily="34" charset="0"/>
                                      <a:cs typeface="Arial" panose="020B0604020202020204" pitchFamily="34" charset="0"/>
                                    </a:rPr>
                                    <m:t>𝑉</m:t>
                                  </m:r>
                                </m:e>
                                <m:sub>
                                  <m:r>
                                    <a:rPr lang="es-AR" sz="1400" i="1">
                                      <a:effectLst/>
                                      <a:latin typeface="Cambria Math" panose="02040503050406030204" pitchFamily="18" charset="0"/>
                                      <a:ea typeface="Calibri" panose="020F0502020204030204" pitchFamily="34" charset="0"/>
                                      <a:cs typeface="Arial" panose="020B0604020202020204" pitchFamily="34" charset="0"/>
                                    </a:rPr>
                                    <m:t>𝐴𝑢𝑡𝑜</m:t>
                                  </m:r>
                                </m:sub>
                              </m:sSub>
                            </m:sup>
                          </m:sSup>
                          <m:r>
                            <a:rPr lang="es-AR" sz="1400" i="1">
                              <a:effectLst/>
                              <a:latin typeface="Cambria Math" panose="02040503050406030204" pitchFamily="18" charset="0"/>
                              <a:ea typeface="Calibri" panose="020F0502020204030204" pitchFamily="34" charset="0"/>
                              <a:cs typeface="Arial" panose="020B0604020202020204" pitchFamily="34" charset="0"/>
                            </a:rPr>
                            <m:t>+ </m:t>
                          </m:r>
                          <m:sSup>
                            <m:sSupPr>
                              <m:ctrlPr>
                                <a:rPr lang="es-AR" sz="1400" i="1">
                                  <a:effectLst/>
                                  <a:latin typeface="Cambria Math" panose="02040503050406030204" pitchFamily="18" charset="0"/>
                                  <a:ea typeface="Calibri" panose="020F0502020204030204" pitchFamily="34" charset="0"/>
                                  <a:cs typeface="Arial" panose="020B0604020202020204" pitchFamily="34" charset="0"/>
                                </a:rPr>
                              </m:ctrlPr>
                            </m:sSupPr>
                            <m:e>
                              <m:r>
                                <a:rPr lang="es-AR" sz="1400" i="1">
                                  <a:effectLst/>
                                  <a:latin typeface="Cambria Math" panose="02040503050406030204" pitchFamily="18" charset="0"/>
                                  <a:ea typeface="Calibri" panose="020F0502020204030204" pitchFamily="34" charset="0"/>
                                  <a:cs typeface="Arial" panose="020B0604020202020204" pitchFamily="34" charset="0"/>
                                </a:rPr>
                                <m:t>𝑒</m:t>
                              </m:r>
                            </m:e>
                            <m:sup>
                              <m:sSub>
                                <m:sSubPr>
                                  <m:ctrlPr>
                                    <a:rPr lang="es-AR" sz="1400" i="1">
                                      <a:effectLst/>
                                      <a:latin typeface="Cambria Math" panose="02040503050406030204" pitchFamily="18" charset="0"/>
                                      <a:ea typeface="Calibri" panose="020F0502020204030204" pitchFamily="34" charset="0"/>
                                      <a:cs typeface="Arial" panose="020B0604020202020204" pitchFamily="34" charset="0"/>
                                    </a:rPr>
                                  </m:ctrlPr>
                                </m:sSubPr>
                                <m:e>
                                  <m:r>
                                    <a:rPr lang="es-AR" sz="1400" i="1">
                                      <a:effectLst/>
                                      <a:latin typeface="Cambria Math" panose="02040503050406030204" pitchFamily="18" charset="0"/>
                                      <a:ea typeface="Calibri" panose="020F0502020204030204" pitchFamily="34" charset="0"/>
                                      <a:cs typeface="Arial" panose="020B0604020202020204" pitchFamily="34" charset="0"/>
                                    </a:rPr>
                                    <m:t>𝑉</m:t>
                                  </m:r>
                                </m:e>
                                <m:sub>
                                  <m:r>
                                    <a:rPr lang="es-AR" sz="1400" i="1">
                                      <a:effectLst/>
                                      <a:latin typeface="Cambria Math" panose="02040503050406030204" pitchFamily="18" charset="0"/>
                                      <a:ea typeface="Calibri" panose="020F0502020204030204" pitchFamily="34" charset="0"/>
                                      <a:cs typeface="Arial" panose="020B0604020202020204" pitchFamily="34" charset="0"/>
                                    </a:rPr>
                                    <m:t>𝑇</m:t>
                                  </m:r>
                                  <m:r>
                                    <a:rPr lang="es-AR" sz="1400" i="1">
                                      <a:effectLst/>
                                      <a:latin typeface="Cambria Math" panose="02040503050406030204" pitchFamily="18" charset="0"/>
                                      <a:ea typeface="Calibri" panose="020F0502020204030204" pitchFamily="34" charset="0"/>
                                      <a:cs typeface="Arial" panose="020B0604020202020204" pitchFamily="34" charset="0"/>
                                    </a:rPr>
                                    <m:t>.</m:t>
                                  </m:r>
                                  <m:r>
                                    <a:rPr lang="es-AR" sz="1400" i="1">
                                      <a:effectLst/>
                                      <a:latin typeface="Cambria Math" panose="02040503050406030204" pitchFamily="18" charset="0"/>
                                      <a:ea typeface="Calibri" panose="020F0502020204030204" pitchFamily="34" charset="0"/>
                                      <a:cs typeface="Arial" panose="020B0604020202020204" pitchFamily="34" charset="0"/>
                                    </a:rPr>
                                    <m:t>𝑃</m:t>
                                  </m:r>
                                  <m:r>
                                    <a:rPr lang="es-AR" sz="1400" i="1">
                                      <a:effectLst/>
                                      <a:latin typeface="Cambria Math" panose="02040503050406030204" pitchFamily="18" charset="0"/>
                                      <a:ea typeface="Calibri" panose="020F0502020204030204" pitchFamily="34" charset="0"/>
                                      <a:cs typeface="Arial" panose="020B0604020202020204" pitchFamily="34" charset="0"/>
                                    </a:rPr>
                                    <m:t>.</m:t>
                                  </m:r>
                                </m:sub>
                              </m:sSub>
                            </m:sup>
                          </m:sSup>
                          <m:r>
                            <a:rPr lang="es-AR" sz="1400" i="1">
                              <a:effectLst/>
                              <a:latin typeface="Cambria Math" panose="02040503050406030204" pitchFamily="18" charset="0"/>
                              <a:ea typeface="Calibri" panose="020F0502020204030204" pitchFamily="34" charset="0"/>
                              <a:cs typeface="Arial" panose="020B0604020202020204" pitchFamily="34" charset="0"/>
                            </a:rPr>
                            <m:t>+ </m:t>
                          </m:r>
                          <m:sSup>
                            <m:sSupPr>
                              <m:ctrlPr>
                                <a:rPr lang="es-AR" sz="1400" i="1">
                                  <a:effectLst/>
                                  <a:latin typeface="Cambria Math" panose="02040503050406030204" pitchFamily="18" charset="0"/>
                                  <a:ea typeface="Calibri" panose="020F0502020204030204" pitchFamily="34" charset="0"/>
                                  <a:cs typeface="Arial" panose="020B0604020202020204" pitchFamily="34" charset="0"/>
                                </a:rPr>
                              </m:ctrlPr>
                            </m:sSupPr>
                            <m:e>
                              <m:r>
                                <a:rPr lang="es-AR" sz="1400" i="1">
                                  <a:effectLst/>
                                  <a:latin typeface="Cambria Math" panose="02040503050406030204" pitchFamily="18" charset="0"/>
                                  <a:ea typeface="Calibri" panose="020F0502020204030204" pitchFamily="34" charset="0"/>
                                  <a:cs typeface="Arial" panose="020B0604020202020204" pitchFamily="34" charset="0"/>
                                </a:rPr>
                                <m:t>𝑒</m:t>
                              </m:r>
                            </m:e>
                            <m:sup>
                              <m:sSub>
                                <m:sSubPr>
                                  <m:ctrlPr>
                                    <a:rPr lang="es-AR" sz="1400" i="1">
                                      <a:effectLst/>
                                      <a:latin typeface="Cambria Math" panose="02040503050406030204" pitchFamily="18" charset="0"/>
                                      <a:ea typeface="Calibri" panose="020F0502020204030204" pitchFamily="34" charset="0"/>
                                      <a:cs typeface="Arial" panose="020B0604020202020204" pitchFamily="34" charset="0"/>
                                    </a:rPr>
                                  </m:ctrlPr>
                                </m:sSubPr>
                                <m:e>
                                  <m:r>
                                    <a:rPr lang="es-AR" sz="1400" i="1">
                                      <a:effectLst/>
                                      <a:latin typeface="Cambria Math" panose="02040503050406030204" pitchFamily="18" charset="0"/>
                                      <a:ea typeface="Calibri" panose="020F0502020204030204" pitchFamily="34" charset="0"/>
                                      <a:cs typeface="Arial" panose="020B0604020202020204" pitchFamily="34" charset="0"/>
                                    </a:rPr>
                                    <m:t>𝑉</m:t>
                                  </m:r>
                                </m:e>
                                <m:sub>
                                  <m:r>
                                    <a:rPr lang="es-AR" sz="1400" i="1">
                                      <a:effectLst/>
                                      <a:latin typeface="Cambria Math" panose="02040503050406030204" pitchFamily="18" charset="0"/>
                                      <a:ea typeface="Calibri" panose="020F0502020204030204" pitchFamily="34" charset="0"/>
                                      <a:cs typeface="Arial" panose="020B0604020202020204" pitchFamily="34" charset="0"/>
                                    </a:rPr>
                                    <m:t>𝐶𝑝</m:t>
                                  </m:r>
                                </m:sub>
                              </m:sSub>
                            </m:sup>
                          </m:sSup>
                          <m:r>
                            <a:rPr lang="es-AR" sz="1400" i="1">
                              <a:effectLst/>
                              <a:latin typeface="Cambria Math" panose="02040503050406030204" pitchFamily="18" charset="0"/>
                              <a:ea typeface="Calibri" panose="020F0502020204030204" pitchFamily="34" charset="0"/>
                              <a:cs typeface="Arial" panose="020B0604020202020204" pitchFamily="34" charset="0"/>
                            </a:rPr>
                            <m:t>+ </m:t>
                          </m:r>
                          <m:sSup>
                            <m:sSupPr>
                              <m:ctrlPr>
                                <a:rPr lang="es-AR" sz="1400" i="1">
                                  <a:effectLst/>
                                  <a:latin typeface="Cambria Math" panose="02040503050406030204" pitchFamily="18" charset="0"/>
                                  <a:ea typeface="Calibri" panose="020F0502020204030204" pitchFamily="34" charset="0"/>
                                  <a:cs typeface="Arial" panose="020B0604020202020204" pitchFamily="34" charset="0"/>
                                </a:rPr>
                              </m:ctrlPr>
                            </m:sSupPr>
                            <m:e>
                              <m:r>
                                <a:rPr lang="es-AR" sz="1400" i="1">
                                  <a:effectLst/>
                                  <a:latin typeface="Cambria Math" panose="02040503050406030204" pitchFamily="18" charset="0"/>
                                  <a:ea typeface="Calibri" panose="020F0502020204030204" pitchFamily="34" charset="0"/>
                                  <a:cs typeface="Arial" panose="020B0604020202020204" pitchFamily="34" charset="0"/>
                                </a:rPr>
                                <m:t>𝑒</m:t>
                              </m:r>
                            </m:e>
                            <m:sup>
                              <m:sSub>
                                <m:sSubPr>
                                  <m:ctrlPr>
                                    <a:rPr lang="es-AR" sz="1400" i="1">
                                      <a:effectLst/>
                                      <a:latin typeface="Cambria Math" panose="02040503050406030204" pitchFamily="18" charset="0"/>
                                      <a:ea typeface="Calibri" panose="020F0502020204030204" pitchFamily="34" charset="0"/>
                                      <a:cs typeface="Arial" panose="020B0604020202020204" pitchFamily="34" charset="0"/>
                                    </a:rPr>
                                  </m:ctrlPr>
                                </m:sSubPr>
                                <m:e>
                                  <m:r>
                                    <a:rPr lang="es-AR" sz="1400" i="1">
                                      <a:effectLst/>
                                      <a:latin typeface="Cambria Math" panose="02040503050406030204" pitchFamily="18" charset="0"/>
                                      <a:ea typeface="Calibri" panose="020F0502020204030204" pitchFamily="34" charset="0"/>
                                      <a:cs typeface="Arial" panose="020B0604020202020204" pitchFamily="34" charset="0"/>
                                    </a:rPr>
                                    <m:t>𝑉</m:t>
                                  </m:r>
                                </m:e>
                                <m:sub>
                                  <m:r>
                                    <a:rPr lang="es-AR" sz="1400" i="1">
                                      <a:effectLst/>
                                      <a:latin typeface="Cambria Math" panose="02040503050406030204" pitchFamily="18" charset="0"/>
                                      <a:ea typeface="Calibri" panose="020F0502020204030204" pitchFamily="34" charset="0"/>
                                      <a:cs typeface="Arial" panose="020B0604020202020204" pitchFamily="34" charset="0"/>
                                    </a:rPr>
                                    <m:t>𝐶h𝑎𝑟𝑡𝑒𝑟</m:t>
                                  </m:r>
                                </m:sub>
                              </m:sSub>
                            </m:sup>
                          </m:sSup>
                        </m:den>
                      </m:f>
                    </m:oMath>
                  </m:oMathPara>
                </a14:m>
                <a:endParaRPr lang="es-AR" sz="1400" dirty="0">
                  <a:effectLst/>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40" name="CuadroTexto 39">
                <a:extLst>
                  <a:ext uri="{FF2B5EF4-FFF2-40B4-BE49-F238E27FC236}">
                    <a16:creationId xmlns:a16="http://schemas.microsoft.com/office/drawing/2014/main" id="{F2799F96-C630-4DCA-B2D1-381C2604C451}"/>
                  </a:ext>
                </a:extLst>
              </p:cNvPr>
              <p:cNvSpPr txBox="1">
                <a:spLocks noRot="1" noChangeAspect="1" noMove="1" noResize="1" noEditPoints="1" noAdjustHandles="1" noChangeArrowheads="1" noChangeShapeType="1" noTextEdit="1"/>
              </p:cNvSpPr>
              <p:nvPr/>
            </p:nvSpPr>
            <p:spPr>
              <a:xfrm>
                <a:off x="6951894" y="2237230"/>
                <a:ext cx="4473593" cy="2169953"/>
              </a:xfrm>
              <a:prstGeom prst="rect">
                <a:avLst/>
              </a:prstGeom>
              <a:blipFill>
                <a:blip r:embed="rId5"/>
                <a:stretch>
                  <a:fillRect/>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41" name="CuadroTexto 40">
                <a:extLst>
                  <a:ext uri="{FF2B5EF4-FFF2-40B4-BE49-F238E27FC236}">
                    <a16:creationId xmlns:a16="http://schemas.microsoft.com/office/drawing/2014/main" id="{545EAA16-9B6E-4FFF-A32A-33A06BF8544A}"/>
                  </a:ext>
                </a:extLst>
              </p:cNvPr>
              <p:cNvSpPr txBox="1"/>
              <p:nvPr/>
            </p:nvSpPr>
            <p:spPr>
              <a:xfrm>
                <a:off x="7109518" y="1998172"/>
                <a:ext cx="4014215" cy="53848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s-ES" sz="1400" b="0" i="1" smtClean="0">
                          <a:effectLst/>
                          <a:latin typeface="Cambria Math" panose="02040503050406030204" pitchFamily="18" charset="0"/>
                          <a:ea typeface="Calibri" panose="020F0502020204030204" pitchFamily="34" charset="0"/>
                          <a:cs typeface="Arial" panose="020B0604020202020204" pitchFamily="34" charset="0"/>
                        </a:rPr>
                        <m:t>𝑃</m:t>
                      </m:r>
                      <m:d>
                        <m:dPr>
                          <m:ctrlPr>
                            <a:rPr lang="es-AR" sz="1400" i="1" smtClean="0">
                              <a:effectLst/>
                              <a:latin typeface="Cambria Math" panose="02040503050406030204" pitchFamily="18" charset="0"/>
                              <a:ea typeface="Calibri" panose="020F0502020204030204" pitchFamily="34" charset="0"/>
                              <a:cs typeface="Arial" panose="020B0604020202020204" pitchFamily="34" charset="0"/>
                            </a:rPr>
                          </m:ctrlPr>
                        </m:dPr>
                        <m:e>
                          <m:r>
                            <a:rPr lang="es-AR" sz="1400" i="1">
                              <a:effectLst/>
                              <a:latin typeface="Cambria Math" panose="02040503050406030204" pitchFamily="18" charset="0"/>
                              <a:ea typeface="Calibri" panose="020F0502020204030204" pitchFamily="34" charset="0"/>
                              <a:cs typeface="Arial" panose="020B0604020202020204" pitchFamily="34" charset="0"/>
                            </a:rPr>
                            <m:t>𝐴𝑢</m:t>
                          </m:r>
                        </m:e>
                      </m:d>
                      <m:r>
                        <a:rPr lang="es-AR" sz="1400" i="1">
                          <a:effectLst/>
                          <a:latin typeface="Cambria Math" panose="02040503050406030204" pitchFamily="18" charset="0"/>
                          <a:ea typeface="Calibri" panose="020F0502020204030204" pitchFamily="34" charset="0"/>
                          <a:cs typeface="Arial" panose="020B0604020202020204" pitchFamily="34" charset="0"/>
                        </a:rPr>
                        <m:t>=</m:t>
                      </m:r>
                      <m:f>
                        <m:fPr>
                          <m:ctrlPr>
                            <a:rPr lang="es-AR" sz="1400" i="1">
                              <a:effectLst/>
                              <a:latin typeface="Cambria Math" panose="02040503050406030204" pitchFamily="18" charset="0"/>
                              <a:ea typeface="Calibri" panose="020F0502020204030204" pitchFamily="34" charset="0"/>
                              <a:cs typeface="Arial" panose="020B0604020202020204" pitchFamily="34" charset="0"/>
                            </a:rPr>
                          </m:ctrlPr>
                        </m:fPr>
                        <m:num>
                          <m:sSup>
                            <m:sSupPr>
                              <m:ctrlPr>
                                <a:rPr lang="es-AR" sz="1400" i="1">
                                  <a:effectLst/>
                                  <a:latin typeface="Cambria Math" panose="02040503050406030204" pitchFamily="18" charset="0"/>
                                  <a:ea typeface="Calibri" panose="020F0502020204030204" pitchFamily="34" charset="0"/>
                                  <a:cs typeface="Arial" panose="020B0604020202020204" pitchFamily="34" charset="0"/>
                                </a:rPr>
                              </m:ctrlPr>
                            </m:sSupPr>
                            <m:e>
                              <m:r>
                                <a:rPr lang="es-AR" sz="1400" i="1">
                                  <a:effectLst/>
                                  <a:latin typeface="Cambria Math" panose="02040503050406030204" pitchFamily="18" charset="0"/>
                                  <a:ea typeface="Calibri" panose="020F0502020204030204" pitchFamily="34" charset="0"/>
                                  <a:cs typeface="Arial" panose="020B0604020202020204" pitchFamily="34" charset="0"/>
                                </a:rPr>
                                <m:t>𝑒</m:t>
                              </m:r>
                            </m:e>
                            <m:sup>
                              <m:sSub>
                                <m:sSubPr>
                                  <m:ctrlPr>
                                    <a:rPr lang="es-AR" sz="1400" i="1">
                                      <a:effectLst/>
                                      <a:latin typeface="Cambria Math" panose="02040503050406030204" pitchFamily="18" charset="0"/>
                                      <a:ea typeface="Calibri" panose="020F0502020204030204" pitchFamily="34" charset="0"/>
                                      <a:cs typeface="Arial" panose="020B0604020202020204" pitchFamily="34" charset="0"/>
                                    </a:rPr>
                                  </m:ctrlPr>
                                </m:sSubPr>
                                <m:e>
                                  <m:r>
                                    <a:rPr lang="es-AR" sz="1400" i="1">
                                      <a:effectLst/>
                                      <a:latin typeface="Cambria Math" panose="02040503050406030204" pitchFamily="18" charset="0"/>
                                      <a:ea typeface="Calibri" panose="020F0502020204030204" pitchFamily="34" charset="0"/>
                                      <a:cs typeface="Arial" panose="020B0604020202020204" pitchFamily="34" charset="0"/>
                                    </a:rPr>
                                    <m:t>𝑉</m:t>
                                  </m:r>
                                </m:e>
                                <m:sub>
                                  <m:r>
                                    <a:rPr lang="es-AR" sz="1400" i="1">
                                      <a:effectLst/>
                                      <a:latin typeface="Cambria Math" panose="02040503050406030204" pitchFamily="18" charset="0"/>
                                      <a:ea typeface="Calibri" panose="020F0502020204030204" pitchFamily="34" charset="0"/>
                                      <a:cs typeface="Arial" panose="020B0604020202020204" pitchFamily="34" charset="0"/>
                                    </a:rPr>
                                    <m:t>𝐴𝑢𝑡𝑜</m:t>
                                  </m:r>
                                </m:sub>
                              </m:sSub>
                            </m:sup>
                          </m:sSup>
                        </m:num>
                        <m:den>
                          <m:sSup>
                            <m:sSupPr>
                              <m:ctrlPr>
                                <a:rPr lang="es-AR" sz="1400" i="1">
                                  <a:effectLst/>
                                  <a:latin typeface="Cambria Math" panose="02040503050406030204" pitchFamily="18" charset="0"/>
                                  <a:ea typeface="Calibri" panose="020F0502020204030204" pitchFamily="34" charset="0"/>
                                  <a:cs typeface="Arial" panose="020B0604020202020204" pitchFamily="34" charset="0"/>
                                </a:rPr>
                              </m:ctrlPr>
                            </m:sSupPr>
                            <m:e>
                              <m:r>
                                <a:rPr lang="es-AR" sz="1400" i="1">
                                  <a:effectLst/>
                                  <a:latin typeface="Cambria Math" panose="02040503050406030204" pitchFamily="18" charset="0"/>
                                  <a:ea typeface="Calibri" panose="020F0502020204030204" pitchFamily="34" charset="0"/>
                                  <a:cs typeface="Arial" panose="020B0604020202020204" pitchFamily="34" charset="0"/>
                                </a:rPr>
                                <m:t>𝑒</m:t>
                              </m:r>
                            </m:e>
                            <m:sup>
                              <m:sSub>
                                <m:sSubPr>
                                  <m:ctrlPr>
                                    <a:rPr lang="es-AR" sz="1400" i="1">
                                      <a:effectLst/>
                                      <a:latin typeface="Cambria Math" panose="02040503050406030204" pitchFamily="18" charset="0"/>
                                      <a:ea typeface="Calibri" panose="020F0502020204030204" pitchFamily="34" charset="0"/>
                                      <a:cs typeface="Arial" panose="020B0604020202020204" pitchFamily="34" charset="0"/>
                                    </a:rPr>
                                  </m:ctrlPr>
                                </m:sSubPr>
                                <m:e>
                                  <m:r>
                                    <a:rPr lang="es-AR" sz="1400" i="1">
                                      <a:effectLst/>
                                      <a:latin typeface="Cambria Math" panose="02040503050406030204" pitchFamily="18" charset="0"/>
                                      <a:ea typeface="Calibri" panose="020F0502020204030204" pitchFamily="34" charset="0"/>
                                      <a:cs typeface="Arial" panose="020B0604020202020204" pitchFamily="34" charset="0"/>
                                    </a:rPr>
                                    <m:t>𝑉</m:t>
                                  </m:r>
                                </m:e>
                                <m:sub>
                                  <m:r>
                                    <a:rPr lang="es-AR" sz="1400" i="1">
                                      <a:effectLst/>
                                      <a:latin typeface="Cambria Math" panose="02040503050406030204" pitchFamily="18" charset="0"/>
                                      <a:ea typeface="Calibri" panose="020F0502020204030204" pitchFamily="34" charset="0"/>
                                      <a:cs typeface="Arial" panose="020B0604020202020204" pitchFamily="34" charset="0"/>
                                    </a:rPr>
                                    <m:t>𝐴𝑢𝑡𝑜</m:t>
                                  </m:r>
                                </m:sub>
                              </m:sSub>
                            </m:sup>
                          </m:sSup>
                          <m:r>
                            <a:rPr lang="es-AR" sz="1400" i="1">
                              <a:effectLst/>
                              <a:latin typeface="Cambria Math" panose="02040503050406030204" pitchFamily="18" charset="0"/>
                              <a:ea typeface="Calibri" panose="020F0502020204030204" pitchFamily="34" charset="0"/>
                              <a:cs typeface="Arial" panose="020B0604020202020204" pitchFamily="34" charset="0"/>
                            </a:rPr>
                            <m:t>+ </m:t>
                          </m:r>
                          <m:sSup>
                            <m:sSupPr>
                              <m:ctrlPr>
                                <a:rPr lang="es-AR" sz="1400" i="1">
                                  <a:effectLst/>
                                  <a:latin typeface="Cambria Math" panose="02040503050406030204" pitchFamily="18" charset="0"/>
                                  <a:ea typeface="Calibri" panose="020F0502020204030204" pitchFamily="34" charset="0"/>
                                  <a:cs typeface="Arial" panose="020B0604020202020204" pitchFamily="34" charset="0"/>
                                </a:rPr>
                              </m:ctrlPr>
                            </m:sSupPr>
                            <m:e>
                              <m:r>
                                <a:rPr lang="es-AR" sz="1400" i="1">
                                  <a:effectLst/>
                                  <a:latin typeface="Cambria Math" panose="02040503050406030204" pitchFamily="18" charset="0"/>
                                  <a:ea typeface="Calibri" panose="020F0502020204030204" pitchFamily="34" charset="0"/>
                                  <a:cs typeface="Arial" panose="020B0604020202020204" pitchFamily="34" charset="0"/>
                                </a:rPr>
                                <m:t>𝑒</m:t>
                              </m:r>
                            </m:e>
                            <m:sup>
                              <m:sSub>
                                <m:sSubPr>
                                  <m:ctrlPr>
                                    <a:rPr lang="es-AR" sz="1400" i="1">
                                      <a:effectLst/>
                                      <a:latin typeface="Cambria Math" panose="02040503050406030204" pitchFamily="18" charset="0"/>
                                      <a:ea typeface="Calibri" panose="020F0502020204030204" pitchFamily="34" charset="0"/>
                                      <a:cs typeface="Arial" panose="020B0604020202020204" pitchFamily="34" charset="0"/>
                                    </a:rPr>
                                  </m:ctrlPr>
                                </m:sSubPr>
                                <m:e>
                                  <m:r>
                                    <a:rPr lang="es-AR" sz="1400" i="1">
                                      <a:effectLst/>
                                      <a:latin typeface="Cambria Math" panose="02040503050406030204" pitchFamily="18" charset="0"/>
                                      <a:ea typeface="Calibri" panose="020F0502020204030204" pitchFamily="34" charset="0"/>
                                      <a:cs typeface="Arial" panose="020B0604020202020204" pitchFamily="34" charset="0"/>
                                    </a:rPr>
                                    <m:t>𝑉</m:t>
                                  </m:r>
                                </m:e>
                                <m:sub>
                                  <m:r>
                                    <a:rPr lang="es-AR" sz="1400" i="1">
                                      <a:effectLst/>
                                      <a:latin typeface="Cambria Math" panose="02040503050406030204" pitchFamily="18" charset="0"/>
                                      <a:ea typeface="Calibri" panose="020F0502020204030204" pitchFamily="34" charset="0"/>
                                      <a:cs typeface="Arial" panose="020B0604020202020204" pitchFamily="34" charset="0"/>
                                    </a:rPr>
                                    <m:t>𝑇</m:t>
                                  </m:r>
                                  <m:r>
                                    <a:rPr lang="es-AR" sz="1400" i="1">
                                      <a:effectLst/>
                                      <a:latin typeface="Cambria Math" panose="02040503050406030204" pitchFamily="18" charset="0"/>
                                      <a:ea typeface="Calibri" panose="020F0502020204030204" pitchFamily="34" charset="0"/>
                                      <a:cs typeface="Arial" panose="020B0604020202020204" pitchFamily="34" charset="0"/>
                                    </a:rPr>
                                    <m:t>.</m:t>
                                  </m:r>
                                  <m:r>
                                    <a:rPr lang="es-AR" sz="1400" i="1">
                                      <a:effectLst/>
                                      <a:latin typeface="Cambria Math" panose="02040503050406030204" pitchFamily="18" charset="0"/>
                                      <a:ea typeface="Calibri" panose="020F0502020204030204" pitchFamily="34" charset="0"/>
                                      <a:cs typeface="Arial" panose="020B0604020202020204" pitchFamily="34" charset="0"/>
                                    </a:rPr>
                                    <m:t>𝑃</m:t>
                                  </m:r>
                                  <m:r>
                                    <a:rPr lang="es-AR" sz="1400" i="1">
                                      <a:effectLst/>
                                      <a:latin typeface="Cambria Math" panose="02040503050406030204" pitchFamily="18" charset="0"/>
                                      <a:ea typeface="Calibri" panose="020F0502020204030204" pitchFamily="34" charset="0"/>
                                      <a:cs typeface="Arial" panose="020B0604020202020204" pitchFamily="34" charset="0"/>
                                    </a:rPr>
                                    <m:t>.</m:t>
                                  </m:r>
                                </m:sub>
                              </m:sSub>
                            </m:sup>
                          </m:sSup>
                          <m:r>
                            <a:rPr lang="es-AR" sz="1400" i="1">
                              <a:effectLst/>
                              <a:latin typeface="Cambria Math" panose="02040503050406030204" pitchFamily="18" charset="0"/>
                              <a:ea typeface="Calibri" panose="020F0502020204030204" pitchFamily="34" charset="0"/>
                              <a:cs typeface="Arial" panose="020B0604020202020204" pitchFamily="34" charset="0"/>
                            </a:rPr>
                            <m:t>+ </m:t>
                          </m:r>
                          <m:sSup>
                            <m:sSupPr>
                              <m:ctrlPr>
                                <a:rPr lang="es-AR" sz="1400" i="1">
                                  <a:effectLst/>
                                  <a:latin typeface="Cambria Math" panose="02040503050406030204" pitchFamily="18" charset="0"/>
                                  <a:ea typeface="Calibri" panose="020F0502020204030204" pitchFamily="34" charset="0"/>
                                  <a:cs typeface="Arial" panose="020B0604020202020204" pitchFamily="34" charset="0"/>
                                </a:rPr>
                              </m:ctrlPr>
                            </m:sSupPr>
                            <m:e>
                              <m:r>
                                <a:rPr lang="es-AR" sz="1400" i="1">
                                  <a:effectLst/>
                                  <a:latin typeface="Cambria Math" panose="02040503050406030204" pitchFamily="18" charset="0"/>
                                  <a:ea typeface="Calibri" panose="020F0502020204030204" pitchFamily="34" charset="0"/>
                                  <a:cs typeface="Arial" panose="020B0604020202020204" pitchFamily="34" charset="0"/>
                                </a:rPr>
                                <m:t>𝑒</m:t>
                              </m:r>
                            </m:e>
                            <m:sup>
                              <m:sSub>
                                <m:sSubPr>
                                  <m:ctrlPr>
                                    <a:rPr lang="es-AR" sz="1400" i="1">
                                      <a:effectLst/>
                                      <a:latin typeface="Cambria Math" panose="02040503050406030204" pitchFamily="18" charset="0"/>
                                      <a:ea typeface="Calibri" panose="020F0502020204030204" pitchFamily="34" charset="0"/>
                                      <a:cs typeface="Arial" panose="020B0604020202020204" pitchFamily="34" charset="0"/>
                                    </a:rPr>
                                  </m:ctrlPr>
                                </m:sSubPr>
                                <m:e>
                                  <m:r>
                                    <a:rPr lang="es-AR" sz="1400" i="1">
                                      <a:effectLst/>
                                      <a:latin typeface="Cambria Math" panose="02040503050406030204" pitchFamily="18" charset="0"/>
                                      <a:ea typeface="Calibri" panose="020F0502020204030204" pitchFamily="34" charset="0"/>
                                      <a:cs typeface="Arial" panose="020B0604020202020204" pitchFamily="34" charset="0"/>
                                    </a:rPr>
                                    <m:t>𝑉</m:t>
                                  </m:r>
                                </m:e>
                                <m:sub>
                                  <m:r>
                                    <a:rPr lang="es-AR" sz="1400" i="1">
                                      <a:effectLst/>
                                      <a:latin typeface="Cambria Math" panose="02040503050406030204" pitchFamily="18" charset="0"/>
                                      <a:ea typeface="Calibri" panose="020F0502020204030204" pitchFamily="34" charset="0"/>
                                      <a:cs typeface="Arial" panose="020B0604020202020204" pitchFamily="34" charset="0"/>
                                    </a:rPr>
                                    <m:t>𝐶𝑝</m:t>
                                  </m:r>
                                </m:sub>
                              </m:sSub>
                            </m:sup>
                          </m:sSup>
                          <m:r>
                            <a:rPr lang="es-AR" sz="1400" i="1">
                              <a:effectLst/>
                              <a:latin typeface="Cambria Math" panose="02040503050406030204" pitchFamily="18" charset="0"/>
                              <a:ea typeface="Calibri" panose="020F0502020204030204" pitchFamily="34" charset="0"/>
                              <a:cs typeface="Arial" panose="020B0604020202020204" pitchFamily="34" charset="0"/>
                            </a:rPr>
                            <m:t>+ </m:t>
                          </m:r>
                          <m:sSup>
                            <m:sSupPr>
                              <m:ctrlPr>
                                <a:rPr lang="es-AR" sz="1400" i="1">
                                  <a:effectLst/>
                                  <a:latin typeface="Cambria Math" panose="02040503050406030204" pitchFamily="18" charset="0"/>
                                  <a:ea typeface="Calibri" panose="020F0502020204030204" pitchFamily="34" charset="0"/>
                                  <a:cs typeface="Arial" panose="020B0604020202020204" pitchFamily="34" charset="0"/>
                                </a:rPr>
                              </m:ctrlPr>
                            </m:sSupPr>
                            <m:e>
                              <m:r>
                                <a:rPr lang="es-AR" sz="1400" i="1">
                                  <a:effectLst/>
                                  <a:latin typeface="Cambria Math" panose="02040503050406030204" pitchFamily="18" charset="0"/>
                                  <a:ea typeface="Calibri" panose="020F0502020204030204" pitchFamily="34" charset="0"/>
                                  <a:cs typeface="Arial" panose="020B0604020202020204" pitchFamily="34" charset="0"/>
                                </a:rPr>
                                <m:t>𝑒</m:t>
                              </m:r>
                            </m:e>
                            <m:sup>
                              <m:sSub>
                                <m:sSubPr>
                                  <m:ctrlPr>
                                    <a:rPr lang="es-AR" sz="1400" i="1">
                                      <a:effectLst/>
                                      <a:latin typeface="Cambria Math" panose="02040503050406030204" pitchFamily="18" charset="0"/>
                                      <a:ea typeface="Calibri" panose="020F0502020204030204" pitchFamily="34" charset="0"/>
                                      <a:cs typeface="Arial" panose="020B0604020202020204" pitchFamily="34" charset="0"/>
                                    </a:rPr>
                                  </m:ctrlPr>
                                </m:sSubPr>
                                <m:e>
                                  <m:r>
                                    <a:rPr lang="es-AR" sz="1400" i="1">
                                      <a:effectLst/>
                                      <a:latin typeface="Cambria Math" panose="02040503050406030204" pitchFamily="18" charset="0"/>
                                      <a:ea typeface="Calibri" panose="020F0502020204030204" pitchFamily="34" charset="0"/>
                                      <a:cs typeface="Arial" panose="020B0604020202020204" pitchFamily="34" charset="0"/>
                                    </a:rPr>
                                    <m:t>𝑉</m:t>
                                  </m:r>
                                </m:e>
                                <m:sub>
                                  <m:r>
                                    <a:rPr lang="es-AR" sz="1400" i="1">
                                      <a:effectLst/>
                                      <a:latin typeface="Cambria Math" panose="02040503050406030204" pitchFamily="18" charset="0"/>
                                      <a:ea typeface="Calibri" panose="020F0502020204030204" pitchFamily="34" charset="0"/>
                                      <a:cs typeface="Arial" panose="020B0604020202020204" pitchFamily="34" charset="0"/>
                                    </a:rPr>
                                    <m:t>𝐶h𝑎𝑟𝑡𝑒𝑟</m:t>
                                  </m:r>
                                </m:sub>
                              </m:sSub>
                            </m:sup>
                          </m:sSup>
                        </m:den>
                      </m:f>
                    </m:oMath>
                  </m:oMathPara>
                </a14:m>
                <a:endParaRPr lang="es-AR" dirty="0"/>
              </a:p>
            </p:txBody>
          </p:sp>
        </mc:Choice>
        <mc:Fallback xmlns="">
          <p:sp>
            <p:nvSpPr>
              <p:cNvPr id="41" name="CuadroTexto 40">
                <a:extLst>
                  <a:ext uri="{FF2B5EF4-FFF2-40B4-BE49-F238E27FC236}">
                    <a16:creationId xmlns:a16="http://schemas.microsoft.com/office/drawing/2014/main" id="{545EAA16-9B6E-4FFF-A32A-33A06BF8544A}"/>
                  </a:ext>
                </a:extLst>
              </p:cNvPr>
              <p:cNvSpPr txBox="1">
                <a:spLocks noRot="1" noChangeAspect="1" noMove="1" noResize="1" noEditPoints="1" noAdjustHandles="1" noChangeArrowheads="1" noChangeShapeType="1" noTextEdit="1"/>
              </p:cNvSpPr>
              <p:nvPr/>
            </p:nvSpPr>
            <p:spPr>
              <a:xfrm>
                <a:off x="7109518" y="1998172"/>
                <a:ext cx="4014215" cy="538481"/>
              </a:xfrm>
              <a:prstGeom prst="rect">
                <a:avLst/>
              </a:prstGeom>
              <a:blipFill>
                <a:blip r:embed="rId6"/>
                <a:stretch>
                  <a:fillRect/>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46" name="CuadroTexto 45">
                <a:extLst>
                  <a:ext uri="{FF2B5EF4-FFF2-40B4-BE49-F238E27FC236}">
                    <a16:creationId xmlns:a16="http://schemas.microsoft.com/office/drawing/2014/main" id="{25436BD5-93A2-4FCE-A2DB-F7B83E34282E}"/>
                  </a:ext>
                </a:extLst>
              </p:cNvPr>
              <p:cNvSpPr txBox="1"/>
              <p:nvPr/>
            </p:nvSpPr>
            <p:spPr>
              <a:xfrm>
                <a:off x="542704" y="5657779"/>
                <a:ext cx="6088715" cy="307777"/>
              </a:xfrm>
              <a:prstGeom prst="rect">
                <a:avLst/>
              </a:prstGeom>
              <a:noFill/>
            </p:spPr>
            <p:txBody>
              <a:bodyPr wrap="square" rtlCol="0">
                <a:spAutoFit/>
              </a:bodyPr>
              <a:lstStyle/>
              <a:p>
                <a:r>
                  <a:rPr lang="es-ES" sz="1400" dirty="0"/>
                  <a:t>Estimación de los Parámetros </a:t>
                </a:r>
                <a14:m>
                  <m:oMath xmlns:m="http://schemas.openxmlformats.org/officeDocument/2006/math">
                    <m:r>
                      <a:rPr lang="es-ES" sz="1400" b="0" i="1" smtClean="0">
                        <a:latin typeface="Cambria Math" panose="02040503050406030204" pitchFamily="18" charset="0"/>
                        <a:ea typeface="Cambria Math" panose="02040503050406030204" pitchFamily="18" charset="0"/>
                      </a:rPr>
                      <m:t>𝛽</m:t>
                    </m:r>
                    <m:r>
                      <a:rPr lang="es-AR" sz="1400" b="0" i="0" smtClean="0">
                        <a:latin typeface="Cambria Math" panose="02040503050406030204" pitchFamily="18" charset="0"/>
                        <a:ea typeface="Cambria Math" panose="02040503050406030204" pitchFamily="18" charset="0"/>
                      </a:rPr>
                      <m:t>: </m:t>
                    </m:r>
                    <m:r>
                      <a:rPr lang="es-ES" sz="1400" b="0" i="0" smtClean="0">
                        <a:latin typeface="Cambria Math" panose="02040503050406030204" pitchFamily="18" charset="0"/>
                        <a:ea typeface="Cambria Math" panose="02040503050406030204" pitchFamily="18" charset="0"/>
                      </a:rPr>
                      <m:t> </m:t>
                    </m:r>
                    <m:r>
                      <m:rPr>
                        <m:sty m:val="p"/>
                      </m:rPr>
                      <a:rPr lang="es-AR" sz="1400" b="0" i="0" smtClean="0">
                        <a:latin typeface="Cambria Math" panose="02040503050406030204" pitchFamily="18" charset="0"/>
                        <a:ea typeface="Cambria Math" panose="02040503050406030204" pitchFamily="18" charset="0"/>
                      </a:rPr>
                      <m:t>Por</m:t>
                    </m:r>
                    <m:r>
                      <a:rPr lang="es-AR" sz="1400" b="0" i="0" smtClean="0">
                        <a:latin typeface="Cambria Math" panose="02040503050406030204" pitchFamily="18" charset="0"/>
                        <a:ea typeface="Cambria Math" panose="02040503050406030204" pitchFamily="18" charset="0"/>
                      </a:rPr>
                      <m:t> </m:t>
                    </m:r>
                    <m:r>
                      <m:rPr>
                        <m:sty m:val="p"/>
                      </m:rPr>
                      <a:rPr lang="es-AR" sz="1400" b="0" i="0" smtClean="0">
                        <a:latin typeface="Cambria Math" panose="02040503050406030204" pitchFamily="18" charset="0"/>
                        <a:ea typeface="Cambria Math" panose="02040503050406030204" pitchFamily="18" charset="0"/>
                      </a:rPr>
                      <m:t>el</m:t>
                    </m:r>
                    <m:r>
                      <a:rPr lang="es-AR" sz="1400" b="0" i="0" smtClean="0">
                        <a:latin typeface="Cambria Math" panose="02040503050406030204" pitchFamily="18" charset="0"/>
                        <a:ea typeface="Cambria Math" panose="02040503050406030204" pitchFamily="18" charset="0"/>
                      </a:rPr>
                      <m:t> </m:t>
                    </m:r>
                    <m:r>
                      <m:rPr>
                        <m:sty m:val="p"/>
                      </m:rPr>
                      <a:rPr lang="es-AR" sz="1400" b="0" i="0" smtClean="0">
                        <a:latin typeface="Cambria Math" panose="02040503050406030204" pitchFamily="18" charset="0"/>
                        <a:ea typeface="Cambria Math" panose="02040503050406030204" pitchFamily="18" charset="0"/>
                      </a:rPr>
                      <m:t>Metodo</m:t>
                    </m:r>
                    <m:r>
                      <a:rPr lang="es-AR" sz="1400" b="0" i="0" smtClean="0">
                        <a:latin typeface="Cambria Math" panose="02040503050406030204" pitchFamily="18" charset="0"/>
                        <a:ea typeface="Cambria Math" panose="02040503050406030204" pitchFamily="18" charset="0"/>
                      </a:rPr>
                      <m:t> </m:t>
                    </m:r>
                    <m:r>
                      <m:rPr>
                        <m:sty m:val="p"/>
                      </m:rPr>
                      <a:rPr lang="es-AR" sz="1400" b="0" i="0" smtClean="0">
                        <a:latin typeface="Cambria Math" panose="02040503050406030204" pitchFamily="18" charset="0"/>
                        <a:ea typeface="Cambria Math" panose="02040503050406030204" pitchFamily="18" charset="0"/>
                      </a:rPr>
                      <m:t>de</m:t>
                    </m:r>
                    <m:r>
                      <a:rPr lang="es-AR" sz="1400" b="0" i="0" smtClean="0">
                        <a:latin typeface="Cambria Math" panose="02040503050406030204" pitchFamily="18" charset="0"/>
                        <a:ea typeface="Cambria Math" panose="02040503050406030204" pitchFamily="18" charset="0"/>
                      </a:rPr>
                      <m:t> </m:t>
                    </m:r>
                    <m:r>
                      <m:rPr>
                        <m:sty m:val="p"/>
                      </m:rPr>
                      <a:rPr lang="es-AR" sz="1400" b="0" i="0" smtClean="0">
                        <a:latin typeface="Cambria Math" panose="02040503050406030204" pitchFamily="18" charset="0"/>
                        <a:ea typeface="Cambria Math" panose="02040503050406030204" pitchFamily="18" charset="0"/>
                      </a:rPr>
                      <m:t>maxima</m:t>
                    </m:r>
                    <m:r>
                      <a:rPr lang="es-AR" sz="1400" b="0" i="0" smtClean="0">
                        <a:latin typeface="Cambria Math" panose="02040503050406030204" pitchFamily="18" charset="0"/>
                        <a:ea typeface="Cambria Math" panose="02040503050406030204" pitchFamily="18" charset="0"/>
                      </a:rPr>
                      <m:t> </m:t>
                    </m:r>
                    <m:r>
                      <m:rPr>
                        <m:sty m:val="p"/>
                      </m:rPr>
                      <a:rPr lang="es-AR" sz="1400" b="0" i="0" smtClean="0">
                        <a:latin typeface="Cambria Math" panose="02040503050406030204" pitchFamily="18" charset="0"/>
                        <a:ea typeface="Cambria Math" panose="02040503050406030204" pitchFamily="18" charset="0"/>
                      </a:rPr>
                      <m:t>verosimilitud</m:t>
                    </m:r>
                  </m:oMath>
                </a14:m>
                <a:r>
                  <a:rPr lang="es-AR" sz="1400" dirty="0"/>
                  <a:t> </a:t>
                </a:r>
              </a:p>
            </p:txBody>
          </p:sp>
        </mc:Choice>
        <mc:Fallback xmlns="">
          <p:sp>
            <p:nvSpPr>
              <p:cNvPr id="46" name="CuadroTexto 45">
                <a:extLst>
                  <a:ext uri="{FF2B5EF4-FFF2-40B4-BE49-F238E27FC236}">
                    <a16:creationId xmlns:a16="http://schemas.microsoft.com/office/drawing/2014/main" id="{25436BD5-93A2-4FCE-A2DB-F7B83E34282E}"/>
                  </a:ext>
                </a:extLst>
              </p:cNvPr>
              <p:cNvSpPr txBox="1">
                <a:spLocks noRot="1" noChangeAspect="1" noMove="1" noResize="1" noEditPoints="1" noAdjustHandles="1" noChangeArrowheads="1" noChangeShapeType="1" noTextEdit="1"/>
              </p:cNvSpPr>
              <p:nvPr/>
            </p:nvSpPr>
            <p:spPr>
              <a:xfrm>
                <a:off x="542704" y="5657779"/>
                <a:ext cx="6088715" cy="307777"/>
              </a:xfrm>
              <a:prstGeom prst="rect">
                <a:avLst/>
              </a:prstGeom>
              <a:blipFill>
                <a:blip r:embed="rId7"/>
                <a:stretch>
                  <a:fillRect l="-300" t="-3922" b="-19608"/>
                </a:stretch>
              </a:blipFill>
            </p:spPr>
            <p:txBody>
              <a:bodyPr/>
              <a:lstStyle/>
              <a:p>
                <a:r>
                  <a:rPr lang="es-AR">
                    <a:noFill/>
                  </a:rPr>
                  <a:t> </a:t>
                </a:r>
              </a:p>
            </p:txBody>
          </p:sp>
        </mc:Fallback>
      </mc:AlternateContent>
      <p:sp>
        <p:nvSpPr>
          <p:cNvPr id="4" name="Flecha: a la derecha 3">
            <a:extLst>
              <a:ext uri="{FF2B5EF4-FFF2-40B4-BE49-F238E27FC236}">
                <a16:creationId xmlns:a16="http://schemas.microsoft.com/office/drawing/2014/main" id="{8C5AF676-26EE-4F49-B94D-389FA6E2A1DE}"/>
              </a:ext>
            </a:extLst>
          </p:cNvPr>
          <p:cNvSpPr/>
          <p:nvPr/>
        </p:nvSpPr>
        <p:spPr>
          <a:xfrm>
            <a:off x="6317910" y="5747996"/>
            <a:ext cx="511909" cy="1154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8" name="CuadroTexto 47">
            <a:extLst>
              <a:ext uri="{FF2B5EF4-FFF2-40B4-BE49-F238E27FC236}">
                <a16:creationId xmlns:a16="http://schemas.microsoft.com/office/drawing/2014/main" id="{21D94B35-F351-4B9F-B70F-B46F4EAC8FC1}"/>
              </a:ext>
            </a:extLst>
          </p:cNvPr>
          <p:cNvSpPr txBox="1"/>
          <p:nvPr/>
        </p:nvSpPr>
        <p:spPr>
          <a:xfrm>
            <a:off x="7244044" y="5952931"/>
            <a:ext cx="1932018" cy="261610"/>
          </a:xfrm>
          <a:prstGeom prst="rect">
            <a:avLst/>
          </a:prstGeom>
          <a:noFill/>
        </p:spPr>
        <p:txBody>
          <a:bodyPr wrap="square" rtlCol="0">
            <a:spAutoFit/>
          </a:bodyPr>
          <a:lstStyle/>
          <a:p>
            <a:r>
              <a:rPr lang="es-ES" sz="1100" i="1" dirty="0"/>
              <a:t>(Función de verosimilitud)</a:t>
            </a:r>
            <a:endParaRPr lang="es-AR" sz="1100" i="1" dirty="0"/>
          </a:p>
        </p:txBody>
      </p:sp>
      <mc:AlternateContent xmlns:mc="http://schemas.openxmlformats.org/markup-compatibility/2006" xmlns:a14="http://schemas.microsoft.com/office/drawing/2010/main">
        <mc:Choice Requires="a14">
          <p:sp>
            <p:nvSpPr>
              <p:cNvPr id="49" name="CuadroTexto 48">
                <a:extLst>
                  <a:ext uri="{FF2B5EF4-FFF2-40B4-BE49-F238E27FC236}">
                    <a16:creationId xmlns:a16="http://schemas.microsoft.com/office/drawing/2014/main" id="{B1BAC278-966A-4C42-884C-8B38D664AE07}"/>
                  </a:ext>
                </a:extLst>
              </p:cNvPr>
              <p:cNvSpPr txBox="1"/>
              <p:nvPr/>
            </p:nvSpPr>
            <p:spPr>
              <a:xfrm>
                <a:off x="7109518" y="5433679"/>
                <a:ext cx="2066544" cy="44820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ES" sz="1200" b="0" i="1" smtClean="0">
                          <a:latin typeface="Cambria Math" panose="02040503050406030204" pitchFamily="18" charset="0"/>
                        </a:rPr>
                        <m:t>𝐿</m:t>
                      </m:r>
                      <m:r>
                        <a:rPr lang="es-ES" sz="1200" b="0" i="1" smtClean="0">
                          <a:latin typeface="Cambria Math" panose="02040503050406030204" pitchFamily="18" charset="0"/>
                        </a:rPr>
                        <m:t> </m:t>
                      </m:r>
                      <m:d>
                        <m:dPr>
                          <m:ctrlPr>
                            <a:rPr lang="es-ES" sz="1200" b="0" i="1" smtClean="0">
                              <a:latin typeface="Cambria Math" panose="02040503050406030204" pitchFamily="18" charset="0"/>
                              <a:ea typeface="Cambria Math" panose="02040503050406030204" pitchFamily="18" charset="0"/>
                            </a:rPr>
                          </m:ctrlPr>
                        </m:dPr>
                        <m:e>
                          <m:r>
                            <a:rPr lang="es-ES" sz="1200" b="0" i="1" smtClean="0">
                              <a:latin typeface="Cambria Math" panose="02040503050406030204" pitchFamily="18" charset="0"/>
                              <a:ea typeface="Cambria Math" panose="02040503050406030204" pitchFamily="18" charset="0"/>
                            </a:rPr>
                            <m:t>𝛽</m:t>
                          </m:r>
                        </m:e>
                      </m:d>
                      <m:r>
                        <a:rPr lang="es-ES" sz="1200" b="0" i="1" smtClean="0">
                          <a:latin typeface="Cambria Math" panose="02040503050406030204" pitchFamily="18" charset="0"/>
                          <a:ea typeface="Cambria Math" panose="02040503050406030204" pitchFamily="18" charset="0"/>
                        </a:rPr>
                        <m:t>= </m:t>
                      </m:r>
                      <m:nary>
                        <m:naryPr>
                          <m:chr m:val="∏"/>
                          <m:supHide m:val="on"/>
                          <m:ctrlPr>
                            <a:rPr lang="es-ES" sz="1200" b="0" i="1" smtClean="0">
                              <a:latin typeface="Cambria Math" panose="02040503050406030204" pitchFamily="18" charset="0"/>
                              <a:ea typeface="Cambria Math" panose="02040503050406030204" pitchFamily="18" charset="0"/>
                            </a:rPr>
                          </m:ctrlPr>
                        </m:naryPr>
                        <m:sub>
                          <m:r>
                            <m:rPr>
                              <m:brk m:alnAt="7"/>
                            </m:rPr>
                            <a:rPr lang="es-ES" sz="1200" b="0" i="1" smtClean="0">
                              <a:latin typeface="Cambria Math" panose="02040503050406030204" pitchFamily="18" charset="0"/>
                              <a:ea typeface="Cambria Math" panose="02040503050406030204" pitchFamily="18" charset="0"/>
                            </a:rPr>
                            <m:t>∀</m:t>
                          </m:r>
                          <m:r>
                            <a:rPr lang="es-ES" sz="1200" b="0" i="1" smtClean="0">
                              <a:latin typeface="Cambria Math" panose="02040503050406030204" pitchFamily="18" charset="0"/>
                              <a:ea typeface="Cambria Math" panose="02040503050406030204" pitchFamily="18" charset="0"/>
                            </a:rPr>
                            <m:t>𝑛</m:t>
                          </m:r>
                          <m:r>
                            <a:rPr lang="es-ES" sz="1200" b="0" i="1" smtClean="0">
                              <a:latin typeface="Cambria Math" panose="02040503050406030204" pitchFamily="18" charset="0"/>
                              <a:ea typeface="Cambria Math" panose="02040503050406030204" pitchFamily="18" charset="0"/>
                            </a:rPr>
                            <m:t> ∈</m:t>
                          </m:r>
                          <m:r>
                            <a:rPr lang="es-ES" sz="1200" b="0" i="1" smtClean="0">
                              <a:latin typeface="Cambria Math" panose="02040503050406030204" pitchFamily="18" charset="0"/>
                              <a:ea typeface="Cambria Math" panose="02040503050406030204" pitchFamily="18" charset="0"/>
                            </a:rPr>
                            <m:t>𝑁</m:t>
                          </m:r>
                        </m:sub>
                        <m:sup/>
                        <m:e>
                          <m:nary>
                            <m:naryPr>
                              <m:chr m:val="∏"/>
                              <m:supHide m:val="on"/>
                              <m:ctrlPr>
                                <a:rPr lang="es-ES" sz="1200" b="0" i="1" smtClean="0">
                                  <a:latin typeface="Cambria Math" panose="02040503050406030204" pitchFamily="18" charset="0"/>
                                  <a:ea typeface="Cambria Math" panose="02040503050406030204" pitchFamily="18" charset="0"/>
                                </a:rPr>
                              </m:ctrlPr>
                            </m:naryPr>
                            <m:sub>
                              <m:r>
                                <m:rPr>
                                  <m:brk m:alnAt="7"/>
                                </m:rPr>
                                <a:rPr lang="es-ES" sz="1200" b="0" i="1" smtClean="0">
                                  <a:latin typeface="Cambria Math" panose="02040503050406030204" pitchFamily="18" charset="0"/>
                                  <a:ea typeface="Cambria Math" panose="02040503050406030204" pitchFamily="18" charset="0"/>
                                </a:rPr>
                                <m:t>∀</m:t>
                              </m:r>
                              <m:r>
                                <a:rPr lang="es-ES" sz="1200" b="0" i="1" smtClean="0">
                                  <a:latin typeface="Cambria Math" panose="02040503050406030204" pitchFamily="18" charset="0"/>
                                  <a:ea typeface="Cambria Math" panose="02040503050406030204" pitchFamily="18" charset="0"/>
                                </a:rPr>
                                <m:t>𝑖</m:t>
                              </m:r>
                              <m:r>
                                <a:rPr lang="es-ES" sz="1200" b="0" i="1" smtClean="0">
                                  <a:latin typeface="Cambria Math" panose="02040503050406030204" pitchFamily="18" charset="0"/>
                                  <a:ea typeface="Cambria Math" panose="02040503050406030204" pitchFamily="18" charset="0"/>
                                </a:rPr>
                                <m:t> ∈ </m:t>
                              </m:r>
                              <m:r>
                                <a:rPr lang="es-ES" sz="1200" b="0" i="1" smtClean="0">
                                  <a:latin typeface="Cambria Math" panose="02040503050406030204" pitchFamily="18" charset="0"/>
                                  <a:ea typeface="Cambria Math" panose="02040503050406030204" pitchFamily="18" charset="0"/>
                                </a:rPr>
                                <m:t>𝐼</m:t>
                              </m:r>
                            </m:sub>
                            <m:sup/>
                            <m:e>
                              <m:sSup>
                                <m:sSupPr>
                                  <m:ctrlPr>
                                    <a:rPr lang="es-ES" sz="1200" b="0" i="1" smtClean="0">
                                      <a:latin typeface="Cambria Math" panose="02040503050406030204" pitchFamily="18" charset="0"/>
                                      <a:ea typeface="Cambria Math" panose="02040503050406030204" pitchFamily="18" charset="0"/>
                                    </a:rPr>
                                  </m:ctrlPr>
                                </m:sSupPr>
                                <m:e>
                                  <m:sSub>
                                    <m:sSubPr>
                                      <m:ctrlPr>
                                        <a:rPr lang="es-ES" sz="1200" b="0" i="1" smtClean="0">
                                          <a:latin typeface="Cambria Math" panose="02040503050406030204" pitchFamily="18" charset="0"/>
                                          <a:ea typeface="Cambria Math" panose="02040503050406030204" pitchFamily="18" charset="0"/>
                                        </a:rPr>
                                      </m:ctrlPr>
                                    </m:sSubPr>
                                    <m:e>
                                      <m:r>
                                        <a:rPr lang="es-ES" sz="1200" b="0" i="1" smtClean="0">
                                          <a:latin typeface="Cambria Math" panose="02040503050406030204" pitchFamily="18" charset="0"/>
                                          <a:ea typeface="Cambria Math" panose="02040503050406030204" pitchFamily="18" charset="0"/>
                                        </a:rPr>
                                        <m:t>𝑃</m:t>
                                      </m:r>
                                    </m:e>
                                    <m:sub>
                                      <m:r>
                                        <a:rPr lang="es-ES" sz="1200" b="0" i="1" smtClean="0">
                                          <a:latin typeface="Cambria Math" panose="02040503050406030204" pitchFamily="18" charset="0"/>
                                          <a:ea typeface="Cambria Math" panose="02040503050406030204" pitchFamily="18" charset="0"/>
                                        </a:rPr>
                                        <m:t>𝑛𝑖</m:t>
                                      </m:r>
                                    </m:sub>
                                  </m:sSub>
                                  <m:r>
                                    <a:rPr lang="es-ES" sz="1200" b="0" i="1" smtClean="0">
                                      <a:latin typeface="Cambria Math" panose="02040503050406030204" pitchFamily="18" charset="0"/>
                                      <a:ea typeface="Cambria Math" panose="02040503050406030204" pitchFamily="18" charset="0"/>
                                    </a:rPr>
                                    <m:t>(</m:t>
                                  </m:r>
                                  <m:r>
                                    <a:rPr lang="es-ES" sz="1200" b="0" i="1" smtClean="0">
                                      <a:latin typeface="Cambria Math" panose="02040503050406030204" pitchFamily="18" charset="0"/>
                                      <a:ea typeface="Cambria Math" panose="02040503050406030204" pitchFamily="18" charset="0"/>
                                    </a:rPr>
                                    <m:t>𝛽</m:t>
                                  </m:r>
                                  <m:r>
                                    <a:rPr lang="es-ES" sz="1200" b="0" i="1" smtClean="0">
                                      <a:latin typeface="Cambria Math" panose="02040503050406030204" pitchFamily="18" charset="0"/>
                                      <a:ea typeface="Cambria Math" panose="02040503050406030204" pitchFamily="18" charset="0"/>
                                    </a:rPr>
                                    <m:t>)</m:t>
                                  </m:r>
                                </m:e>
                                <m:sup>
                                  <m:sSub>
                                    <m:sSubPr>
                                      <m:ctrlPr>
                                        <a:rPr lang="es-ES" sz="1200" b="0" i="1" smtClean="0">
                                          <a:latin typeface="Cambria Math" panose="02040503050406030204" pitchFamily="18" charset="0"/>
                                          <a:ea typeface="Cambria Math" panose="02040503050406030204" pitchFamily="18" charset="0"/>
                                        </a:rPr>
                                      </m:ctrlPr>
                                    </m:sSubPr>
                                    <m:e>
                                      <m:r>
                                        <a:rPr lang="es-ES" sz="1200" b="0" i="1" smtClean="0">
                                          <a:latin typeface="Cambria Math" panose="02040503050406030204" pitchFamily="18" charset="0"/>
                                          <a:ea typeface="Cambria Math" panose="02040503050406030204" pitchFamily="18" charset="0"/>
                                        </a:rPr>
                                        <m:t>𝛿</m:t>
                                      </m:r>
                                    </m:e>
                                    <m:sub>
                                      <m:r>
                                        <a:rPr lang="es-ES" sz="1200" b="0" i="1" smtClean="0">
                                          <a:latin typeface="Cambria Math" panose="02040503050406030204" pitchFamily="18" charset="0"/>
                                          <a:ea typeface="Cambria Math" panose="02040503050406030204" pitchFamily="18" charset="0"/>
                                        </a:rPr>
                                        <m:t>𝑖𝑛</m:t>
                                      </m:r>
                                    </m:sub>
                                  </m:sSub>
                                </m:sup>
                              </m:sSup>
                            </m:e>
                          </m:nary>
                        </m:e>
                      </m:nary>
                    </m:oMath>
                  </m:oMathPara>
                </a14:m>
                <a:endParaRPr lang="es-AR" dirty="0"/>
              </a:p>
            </p:txBody>
          </p:sp>
        </mc:Choice>
        <mc:Fallback xmlns="">
          <p:sp>
            <p:nvSpPr>
              <p:cNvPr id="49" name="CuadroTexto 48">
                <a:extLst>
                  <a:ext uri="{FF2B5EF4-FFF2-40B4-BE49-F238E27FC236}">
                    <a16:creationId xmlns:a16="http://schemas.microsoft.com/office/drawing/2014/main" id="{B1BAC278-966A-4C42-884C-8B38D664AE07}"/>
                  </a:ext>
                </a:extLst>
              </p:cNvPr>
              <p:cNvSpPr txBox="1">
                <a:spLocks noRot="1" noChangeAspect="1" noMove="1" noResize="1" noEditPoints="1" noAdjustHandles="1" noChangeArrowheads="1" noChangeShapeType="1" noTextEdit="1"/>
              </p:cNvSpPr>
              <p:nvPr/>
            </p:nvSpPr>
            <p:spPr>
              <a:xfrm>
                <a:off x="7109518" y="5433679"/>
                <a:ext cx="2066544" cy="448200"/>
              </a:xfrm>
              <a:prstGeom prst="rect">
                <a:avLst/>
              </a:prstGeom>
              <a:blipFill>
                <a:blip r:embed="rId8"/>
                <a:stretch>
                  <a:fillRect t="-148649" r="-22419" b="-206757"/>
                </a:stretch>
              </a:blipFill>
            </p:spPr>
            <p:txBody>
              <a:bodyPr/>
              <a:lstStyle/>
              <a:p>
                <a:r>
                  <a:rPr lang="es-AR">
                    <a:noFill/>
                  </a:rPr>
                  <a:t> </a:t>
                </a:r>
              </a:p>
            </p:txBody>
          </p:sp>
        </mc:Fallback>
      </mc:AlternateContent>
    </p:spTree>
    <p:extLst>
      <p:ext uri="{BB962C8B-B14F-4D97-AF65-F5344CB8AC3E}">
        <p14:creationId xmlns:p14="http://schemas.microsoft.com/office/powerpoint/2010/main" val="2612884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0" grpId="0"/>
      <p:bldP spid="41" grpId="0"/>
      <p:bldP spid="46" grpId="0"/>
      <p:bldP spid="4" grpId="0" animBg="1"/>
      <p:bldP spid="48" grpId="0"/>
      <p:bldP spid="49" grpId="0"/>
    </p:bld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ACC470D5-2703-4E89-AB6D-E74ABDB52E5C}"/>
              </a:ext>
            </a:extLst>
          </p:cNvPr>
          <p:cNvSpPr/>
          <p:nvPr/>
        </p:nvSpPr>
        <p:spPr>
          <a:xfrm>
            <a:off x="830491" y="134912"/>
            <a:ext cx="2973413" cy="47968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600"/>
          </a:p>
        </p:txBody>
      </p:sp>
      <p:sp>
        <p:nvSpPr>
          <p:cNvPr id="5" name="Título 1">
            <a:extLst>
              <a:ext uri="{FF2B5EF4-FFF2-40B4-BE49-F238E27FC236}">
                <a16:creationId xmlns:a16="http://schemas.microsoft.com/office/drawing/2014/main" id="{F9F6AA12-07A0-463A-A8C2-466F79E54F77}"/>
              </a:ext>
            </a:extLst>
          </p:cNvPr>
          <p:cNvSpPr>
            <a:spLocks noGrp="1"/>
          </p:cNvSpPr>
          <p:nvPr>
            <p:ph type="title"/>
          </p:nvPr>
        </p:nvSpPr>
        <p:spPr>
          <a:xfrm>
            <a:off x="830491" y="134912"/>
            <a:ext cx="4216997" cy="550820"/>
          </a:xfrm>
        </p:spPr>
        <p:txBody>
          <a:bodyPr>
            <a:noAutofit/>
          </a:bodyPr>
          <a:lstStyle/>
          <a:p>
            <a:r>
              <a:rPr lang="es-AR" sz="1800" b="1" dirty="0">
                <a:solidFill>
                  <a:schemeClr val="bg1"/>
                </a:solidFill>
              </a:rPr>
              <a:t>Modelos de Selección Discreta</a:t>
            </a:r>
          </a:p>
        </p:txBody>
      </p:sp>
      <p:sp>
        <p:nvSpPr>
          <p:cNvPr id="20" name="Rectángulo 19">
            <a:extLst>
              <a:ext uri="{FF2B5EF4-FFF2-40B4-BE49-F238E27FC236}">
                <a16:creationId xmlns:a16="http://schemas.microsoft.com/office/drawing/2014/main" id="{BFEAC443-3A0B-4F9B-BCA1-E023476802E1}"/>
              </a:ext>
            </a:extLst>
          </p:cNvPr>
          <p:cNvSpPr/>
          <p:nvPr/>
        </p:nvSpPr>
        <p:spPr>
          <a:xfrm>
            <a:off x="-133939" y="6659502"/>
            <a:ext cx="12456827" cy="213066"/>
          </a:xfrm>
          <a:prstGeom prst="rect">
            <a:avLst/>
          </a:prstGeom>
          <a:solidFill>
            <a:schemeClr val="accent5"/>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5" name="Picture 12" descr="tres  icono premium">
            <a:extLst>
              <a:ext uri="{FF2B5EF4-FFF2-40B4-BE49-F238E27FC236}">
                <a16:creationId xmlns:a16="http://schemas.microsoft.com/office/drawing/2014/main" id="{90A07B0A-C33D-4BF2-A68C-94D21D5663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295" y="134913"/>
            <a:ext cx="479684" cy="479684"/>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DCF25210-B6C4-47E4-8FE8-6CE45C51E1C0}"/>
              </a:ext>
            </a:extLst>
          </p:cNvPr>
          <p:cNvSpPr txBox="1"/>
          <p:nvPr/>
        </p:nvSpPr>
        <p:spPr>
          <a:xfrm>
            <a:off x="379137" y="1068472"/>
            <a:ext cx="5061543" cy="400110"/>
          </a:xfrm>
          <a:prstGeom prst="rect">
            <a:avLst/>
          </a:prstGeom>
          <a:noFill/>
        </p:spPr>
        <p:txBody>
          <a:bodyPr wrap="square" rtlCol="0">
            <a:spAutoFit/>
          </a:bodyPr>
          <a:lstStyle/>
          <a:p>
            <a:r>
              <a:rPr lang="es-ES" sz="2000" b="1" dirty="0">
                <a:solidFill>
                  <a:schemeClr val="accent1"/>
                </a:solidFill>
              </a:rPr>
              <a:t>Método de la Utilidad Máxima Aleatoria</a:t>
            </a:r>
            <a:endParaRPr lang="es-AR" sz="2000" b="1" dirty="0">
              <a:solidFill>
                <a:schemeClr val="accent1"/>
              </a:solidFill>
            </a:endParaRPr>
          </a:p>
        </p:txBody>
      </p:sp>
      <p:sp>
        <p:nvSpPr>
          <p:cNvPr id="3" name="CuadroTexto 2">
            <a:extLst>
              <a:ext uri="{FF2B5EF4-FFF2-40B4-BE49-F238E27FC236}">
                <a16:creationId xmlns:a16="http://schemas.microsoft.com/office/drawing/2014/main" id="{732BC89D-3EAB-45DA-A263-8402A0FDD04E}"/>
              </a:ext>
            </a:extLst>
          </p:cNvPr>
          <p:cNvSpPr txBox="1"/>
          <p:nvPr/>
        </p:nvSpPr>
        <p:spPr>
          <a:xfrm>
            <a:off x="379137" y="1635878"/>
            <a:ext cx="7530423" cy="369332"/>
          </a:xfrm>
          <a:prstGeom prst="rect">
            <a:avLst/>
          </a:prstGeom>
          <a:noFill/>
        </p:spPr>
        <p:txBody>
          <a:bodyPr wrap="square" rtlCol="0">
            <a:spAutoFit/>
          </a:bodyPr>
          <a:lstStyle/>
          <a:p>
            <a:r>
              <a:rPr lang="es-AR" sz="1800" dirty="0">
                <a:effectLst/>
                <a:latin typeface="Calibri" panose="020F0502020204030204" pitchFamily="34" charset="0"/>
                <a:ea typeface="Calibri" panose="020F0502020204030204" pitchFamily="34" charset="0"/>
                <a:cs typeface="Arial" panose="020B0604020202020204" pitchFamily="34" charset="0"/>
              </a:rPr>
              <a:t>Establece que una persona elegirá aquella alternativa con la máxima </a:t>
            </a:r>
            <a:r>
              <a:rPr lang="es-AR" sz="1800" b="1" dirty="0">
                <a:effectLst/>
                <a:latin typeface="Calibri" panose="020F0502020204030204" pitchFamily="34" charset="0"/>
                <a:ea typeface="Calibri" panose="020F0502020204030204" pitchFamily="34" charset="0"/>
                <a:cs typeface="Arial" panose="020B0604020202020204" pitchFamily="34" charset="0"/>
              </a:rPr>
              <a:t>utilidad </a:t>
            </a:r>
            <a:r>
              <a:rPr lang="es-AR" sz="1800" b="1" i="1" dirty="0">
                <a:effectLst/>
                <a:latin typeface="Calibri" panose="020F0502020204030204" pitchFamily="34" charset="0"/>
                <a:ea typeface="Calibri" panose="020F0502020204030204" pitchFamily="34" charset="0"/>
                <a:cs typeface="Arial" panose="020B0604020202020204" pitchFamily="34" charset="0"/>
              </a:rPr>
              <a:t>U   </a:t>
            </a:r>
            <a:endParaRPr lang="es-AR" b="1" dirty="0"/>
          </a:p>
        </p:txBody>
      </p:sp>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1D5E22DA-7915-47AA-95A0-BA4E3F65893D}"/>
                  </a:ext>
                </a:extLst>
              </p:cNvPr>
              <p:cNvSpPr txBox="1"/>
              <p:nvPr/>
            </p:nvSpPr>
            <p:spPr>
              <a:xfrm>
                <a:off x="967651" y="2271976"/>
                <a:ext cx="3256877" cy="1969963"/>
              </a:xfrm>
              <a:prstGeom prst="rect">
                <a:avLst/>
              </a:prstGeom>
              <a:noFill/>
            </p:spPr>
            <p:txBody>
              <a:bodyPr wrap="square" lIns="0" tIns="0" rIns="0" bIns="0" rtlCol="0">
                <a:spAutoFit/>
              </a:bodyPr>
              <a:lstStyle/>
              <a:p>
                <a:pPr>
                  <a:lnSpc>
                    <a:spcPct val="150000"/>
                  </a:lnSpc>
                </a:pPr>
                <a:r>
                  <a:rPr lang="es-ES" dirty="0">
                    <a:solidFill>
                      <a:schemeClr val="accent1">
                        <a:lumMod val="60000"/>
                        <a:lumOff val="40000"/>
                      </a:schemeClr>
                    </a:solidFill>
                  </a:rPr>
                  <a:t>Alt 1</a:t>
                </a:r>
                <a:r>
                  <a:rPr lang="es-ES" dirty="0"/>
                  <a:t>:  </a:t>
                </a:r>
                <a14:m>
                  <m:oMath xmlns:m="http://schemas.openxmlformats.org/officeDocument/2006/math">
                    <m:sSub>
                      <m:sSubPr>
                        <m:ctrlPr>
                          <a:rPr lang="es-ES" i="1" smtClean="0">
                            <a:latin typeface="Cambria Math" panose="02040503050406030204" pitchFamily="18" charset="0"/>
                          </a:rPr>
                        </m:ctrlPr>
                      </m:sSubPr>
                      <m:e>
                        <m:acc>
                          <m:accPr>
                            <m:chr m:val="̃"/>
                            <m:ctrlPr>
                              <a:rPr lang="es-ES" i="1" smtClean="0">
                                <a:latin typeface="Cambria Math" panose="02040503050406030204" pitchFamily="18" charset="0"/>
                              </a:rPr>
                            </m:ctrlPr>
                          </m:accPr>
                          <m:e>
                            <m:r>
                              <a:rPr lang="es-ES" b="0" i="1" smtClean="0">
                                <a:latin typeface="Cambria Math" panose="02040503050406030204" pitchFamily="18" charset="0"/>
                              </a:rPr>
                              <m:t>𝑈</m:t>
                            </m:r>
                          </m:e>
                        </m:acc>
                      </m:e>
                      <m:sub>
                        <m:r>
                          <a:rPr lang="es-ES" b="0" i="1" smtClean="0">
                            <a:latin typeface="Cambria Math" panose="02040503050406030204" pitchFamily="18" charset="0"/>
                          </a:rPr>
                          <m:t>1</m:t>
                        </m:r>
                        <m:r>
                          <a:rPr lang="es-ES" b="0" i="1" smtClean="0">
                            <a:latin typeface="Cambria Math" panose="02040503050406030204" pitchFamily="18" charset="0"/>
                          </a:rPr>
                          <m:t>𝑛</m:t>
                        </m:r>
                      </m:sub>
                    </m:sSub>
                    <m:r>
                      <a:rPr lang="es-ES" b="0" i="1" smtClean="0">
                        <a:latin typeface="Cambria Math" panose="02040503050406030204" pitchFamily="18" charset="0"/>
                      </a:rPr>
                      <m:t>=</m:t>
                    </m:r>
                    <m:r>
                      <a:rPr lang="es-ES" b="0" i="1" smtClean="0">
                        <a:latin typeface="Cambria Math" panose="02040503050406030204" pitchFamily="18" charset="0"/>
                      </a:rPr>
                      <m:t>𝑉</m:t>
                    </m:r>
                    <m:r>
                      <a:rPr lang="es-ES" b="0" i="1" smtClean="0">
                        <a:latin typeface="Cambria Math" panose="02040503050406030204" pitchFamily="18" charset="0"/>
                      </a:rPr>
                      <m:t> </m:t>
                    </m:r>
                    <m:d>
                      <m:dPr>
                        <m:ctrlPr>
                          <a:rPr lang="es-ES" b="0" i="1" smtClean="0">
                            <a:latin typeface="Cambria Math" panose="02040503050406030204" pitchFamily="18" charset="0"/>
                          </a:rPr>
                        </m:ctrlPr>
                      </m:dPr>
                      <m:e>
                        <m:sSub>
                          <m:sSubPr>
                            <m:ctrlPr>
                              <a:rPr lang="es-ES" b="0" i="1" smtClean="0">
                                <a:latin typeface="Cambria Math" panose="02040503050406030204" pitchFamily="18" charset="0"/>
                              </a:rPr>
                            </m:ctrlPr>
                          </m:sSubPr>
                          <m:e>
                            <m:r>
                              <a:rPr lang="es-ES" b="0" i="1" smtClean="0">
                                <a:latin typeface="Cambria Math" panose="02040503050406030204" pitchFamily="18" charset="0"/>
                              </a:rPr>
                              <m:t>𝑥</m:t>
                            </m:r>
                          </m:e>
                          <m:sub>
                            <m:r>
                              <a:rPr lang="es-ES" b="0" i="1" smtClean="0">
                                <a:latin typeface="Cambria Math" panose="02040503050406030204" pitchFamily="18" charset="0"/>
                              </a:rPr>
                              <m:t>1</m:t>
                            </m:r>
                            <m:r>
                              <a:rPr lang="es-ES" b="0" i="1" smtClean="0">
                                <a:latin typeface="Cambria Math" panose="02040503050406030204" pitchFamily="18" charset="0"/>
                              </a:rPr>
                              <m:t>𝑛</m:t>
                            </m:r>
                            <m:r>
                              <a:rPr lang="es-ES" b="0" i="1" smtClean="0">
                                <a:latin typeface="Cambria Math" panose="02040503050406030204" pitchFamily="18" charset="0"/>
                              </a:rPr>
                              <m:t> </m:t>
                            </m:r>
                          </m:sub>
                        </m:sSub>
                        <m:r>
                          <a:rPr lang="es-ES" b="0" i="1" smtClean="0">
                            <a:latin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𝛽</m:t>
                        </m:r>
                        <m:r>
                          <a:rPr lang="es-ES" b="0" i="1" smtClean="0">
                            <a:latin typeface="Cambria Math" panose="02040503050406030204" pitchFamily="18" charset="0"/>
                            <a:ea typeface="Cambria Math" panose="02040503050406030204" pitchFamily="18" charset="0"/>
                          </a:rPr>
                          <m:t> </m:t>
                        </m:r>
                      </m:e>
                    </m:d>
                    <m:r>
                      <a:rPr lang="es-ES" b="0" i="1" smtClean="0">
                        <a:latin typeface="Cambria Math" panose="02040503050406030204" pitchFamily="18" charset="0"/>
                        <a:ea typeface="Cambria Math" panose="02040503050406030204" pitchFamily="18" charset="0"/>
                      </a:rPr>
                      <m:t>+</m:t>
                    </m:r>
                    <m:sSub>
                      <m:sSubPr>
                        <m:ctrlPr>
                          <a:rPr lang="es-ES" i="1" smtClean="0">
                            <a:solidFill>
                              <a:schemeClr val="tx1"/>
                            </a:solidFill>
                            <a:latin typeface="Cambria Math" panose="02040503050406030204" pitchFamily="18" charset="0"/>
                          </a:rPr>
                        </m:ctrlPr>
                      </m:sSubPr>
                      <m:e>
                        <m:acc>
                          <m:accPr>
                            <m:chr m:val="̃"/>
                            <m:ctrlPr>
                              <a:rPr lang="es-ES" i="1">
                                <a:solidFill>
                                  <a:schemeClr val="tx1"/>
                                </a:solidFill>
                                <a:latin typeface="Cambria Math" panose="02040503050406030204" pitchFamily="18" charset="0"/>
                              </a:rPr>
                            </m:ctrlPr>
                          </m:accPr>
                          <m:e>
                            <m:r>
                              <a:rPr lang="es-ES" i="1" smtClean="0">
                                <a:solidFill>
                                  <a:schemeClr val="tx1"/>
                                </a:solidFill>
                                <a:latin typeface="Cambria Math" panose="02040503050406030204" pitchFamily="18" charset="0"/>
                                <a:ea typeface="Cambria Math" panose="02040503050406030204" pitchFamily="18" charset="0"/>
                              </a:rPr>
                              <m:t>𝜀</m:t>
                            </m:r>
                          </m:e>
                        </m:acc>
                      </m:e>
                      <m:sub>
                        <m:r>
                          <a:rPr lang="es-ES" i="1">
                            <a:solidFill>
                              <a:schemeClr val="tx1"/>
                            </a:solidFill>
                            <a:latin typeface="Cambria Math" panose="02040503050406030204" pitchFamily="18" charset="0"/>
                          </a:rPr>
                          <m:t>1</m:t>
                        </m:r>
                        <m:r>
                          <a:rPr lang="es-ES" b="0" i="1" smtClean="0">
                            <a:solidFill>
                              <a:schemeClr val="tx1"/>
                            </a:solidFill>
                            <a:latin typeface="Cambria Math" panose="02040503050406030204" pitchFamily="18" charset="0"/>
                          </a:rPr>
                          <m:t>𝑛</m:t>
                        </m:r>
                      </m:sub>
                    </m:sSub>
                  </m:oMath>
                </a14:m>
                <a:endParaRPr lang="es-ES" dirty="0"/>
              </a:p>
              <a:p>
                <a:pPr>
                  <a:lnSpc>
                    <a:spcPct val="150000"/>
                  </a:lnSpc>
                </a:pPr>
                <a:r>
                  <a:rPr lang="es-ES" dirty="0">
                    <a:solidFill>
                      <a:schemeClr val="accent1">
                        <a:lumMod val="60000"/>
                        <a:lumOff val="40000"/>
                      </a:schemeClr>
                    </a:solidFill>
                  </a:rPr>
                  <a:t>Alt 2:  </a:t>
                </a:r>
                <a14:m>
                  <m:oMath xmlns:m="http://schemas.openxmlformats.org/officeDocument/2006/math">
                    <m:sSub>
                      <m:sSubPr>
                        <m:ctrlPr>
                          <a:rPr lang="es-ES" i="1" smtClean="0">
                            <a:latin typeface="Cambria Math" panose="02040503050406030204" pitchFamily="18" charset="0"/>
                          </a:rPr>
                        </m:ctrlPr>
                      </m:sSubPr>
                      <m:e>
                        <m:acc>
                          <m:accPr>
                            <m:chr m:val="̃"/>
                            <m:ctrlPr>
                              <a:rPr lang="es-ES" i="1" smtClean="0">
                                <a:latin typeface="Cambria Math" panose="02040503050406030204" pitchFamily="18" charset="0"/>
                              </a:rPr>
                            </m:ctrlPr>
                          </m:accPr>
                          <m:e>
                            <m:r>
                              <a:rPr lang="es-ES" b="0" i="1" smtClean="0">
                                <a:latin typeface="Cambria Math" panose="02040503050406030204" pitchFamily="18" charset="0"/>
                              </a:rPr>
                              <m:t>𝑈</m:t>
                            </m:r>
                          </m:e>
                        </m:acc>
                      </m:e>
                      <m:sub>
                        <m:r>
                          <a:rPr lang="es-ES" b="0" i="1" smtClean="0">
                            <a:latin typeface="Cambria Math" panose="02040503050406030204" pitchFamily="18" charset="0"/>
                          </a:rPr>
                          <m:t>2</m:t>
                        </m:r>
                        <m:r>
                          <a:rPr lang="es-ES" b="0" i="1" smtClean="0">
                            <a:latin typeface="Cambria Math" panose="02040503050406030204" pitchFamily="18" charset="0"/>
                          </a:rPr>
                          <m:t>𝑛</m:t>
                        </m:r>
                      </m:sub>
                    </m:sSub>
                    <m:r>
                      <a:rPr lang="es-ES" b="0" i="1" smtClean="0">
                        <a:latin typeface="Cambria Math" panose="02040503050406030204" pitchFamily="18" charset="0"/>
                      </a:rPr>
                      <m:t>=</m:t>
                    </m:r>
                    <m:r>
                      <a:rPr lang="es-ES" b="0" i="1" smtClean="0">
                        <a:latin typeface="Cambria Math" panose="02040503050406030204" pitchFamily="18" charset="0"/>
                      </a:rPr>
                      <m:t>𝑉</m:t>
                    </m:r>
                    <m:r>
                      <a:rPr lang="es-ES" b="0" i="1" smtClean="0">
                        <a:latin typeface="Cambria Math" panose="02040503050406030204" pitchFamily="18" charset="0"/>
                      </a:rPr>
                      <m:t> </m:t>
                    </m:r>
                    <m:d>
                      <m:dPr>
                        <m:ctrlPr>
                          <a:rPr lang="es-ES" b="0" i="1" smtClean="0">
                            <a:latin typeface="Cambria Math" panose="02040503050406030204" pitchFamily="18" charset="0"/>
                          </a:rPr>
                        </m:ctrlPr>
                      </m:dPr>
                      <m:e>
                        <m:sSub>
                          <m:sSubPr>
                            <m:ctrlPr>
                              <a:rPr lang="es-ES" b="0" i="1" smtClean="0">
                                <a:latin typeface="Cambria Math" panose="02040503050406030204" pitchFamily="18" charset="0"/>
                              </a:rPr>
                            </m:ctrlPr>
                          </m:sSubPr>
                          <m:e>
                            <m:r>
                              <a:rPr lang="es-ES" b="0" i="1" smtClean="0">
                                <a:latin typeface="Cambria Math" panose="02040503050406030204" pitchFamily="18" charset="0"/>
                              </a:rPr>
                              <m:t>𝑥</m:t>
                            </m:r>
                          </m:e>
                          <m:sub>
                            <m:r>
                              <a:rPr lang="es-ES" b="0" i="1" smtClean="0">
                                <a:latin typeface="Cambria Math" panose="02040503050406030204" pitchFamily="18" charset="0"/>
                              </a:rPr>
                              <m:t>2</m:t>
                            </m:r>
                            <m:r>
                              <a:rPr lang="es-ES" b="0" i="1" smtClean="0">
                                <a:latin typeface="Cambria Math" panose="02040503050406030204" pitchFamily="18" charset="0"/>
                              </a:rPr>
                              <m:t>𝑛</m:t>
                            </m:r>
                            <m:r>
                              <a:rPr lang="es-ES" b="0" i="1" smtClean="0">
                                <a:latin typeface="Cambria Math" panose="02040503050406030204" pitchFamily="18" charset="0"/>
                              </a:rPr>
                              <m:t> </m:t>
                            </m:r>
                          </m:sub>
                        </m:sSub>
                        <m:r>
                          <a:rPr lang="es-ES" b="0" i="1" smtClean="0">
                            <a:latin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𝛽</m:t>
                        </m:r>
                        <m:r>
                          <a:rPr lang="es-ES" b="0" i="1" smtClean="0">
                            <a:latin typeface="Cambria Math" panose="02040503050406030204" pitchFamily="18" charset="0"/>
                            <a:ea typeface="Cambria Math" panose="02040503050406030204" pitchFamily="18" charset="0"/>
                          </a:rPr>
                          <m:t> </m:t>
                        </m:r>
                      </m:e>
                    </m:d>
                    <m:r>
                      <a:rPr lang="es-ES" b="0" i="1" smtClean="0">
                        <a:latin typeface="Cambria Math" panose="02040503050406030204" pitchFamily="18" charset="0"/>
                        <a:ea typeface="Cambria Math" panose="02040503050406030204" pitchFamily="18" charset="0"/>
                      </a:rPr>
                      <m:t>+</m:t>
                    </m:r>
                    <m:sSub>
                      <m:sSubPr>
                        <m:ctrlPr>
                          <a:rPr lang="es-ES" i="1" smtClean="0">
                            <a:solidFill>
                              <a:schemeClr val="tx1"/>
                            </a:solidFill>
                            <a:latin typeface="Cambria Math" panose="02040503050406030204" pitchFamily="18" charset="0"/>
                          </a:rPr>
                        </m:ctrlPr>
                      </m:sSubPr>
                      <m:e>
                        <m:acc>
                          <m:accPr>
                            <m:chr m:val="̃"/>
                            <m:ctrlPr>
                              <a:rPr lang="es-ES" i="1">
                                <a:solidFill>
                                  <a:schemeClr val="tx1"/>
                                </a:solidFill>
                                <a:latin typeface="Cambria Math" panose="02040503050406030204" pitchFamily="18" charset="0"/>
                              </a:rPr>
                            </m:ctrlPr>
                          </m:accPr>
                          <m:e>
                            <m:r>
                              <a:rPr lang="es-ES" i="1" smtClean="0">
                                <a:solidFill>
                                  <a:schemeClr val="tx1"/>
                                </a:solidFill>
                                <a:latin typeface="Cambria Math" panose="02040503050406030204" pitchFamily="18" charset="0"/>
                                <a:ea typeface="Cambria Math" panose="02040503050406030204" pitchFamily="18" charset="0"/>
                              </a:rPr>
                              <m:t>𝜀</m:t>
                            </m:r>
                          </m:e>
                        </m:acc>
                      </m:e>
                      <m:sub>
                        <m:r>
                          <a:rPr lang="es-ES" b="0" i="1" smtClean="0">
                            <a:solidFill>
                              <a:schemeClr val="tx1"/>
                            </a:solidFill>
                            <a:latin typeface="Cambria Math" panose="02040503050406030204" pitchFamily="18" charset="0"/>
                            <a:ea typeface="Cambria Math" panose="02040503050406030204" pitchFamily="18" charset="0"/>
                          </a:rPr>
                          <m:t>2</m:t>
                        </m:r>
                        <m:r>
                          <a:rPr lang="es-ES" b="0" i="1" smtClean="0">
                            <a:solidFill>
                              <a:schemeClr val="tx1"/>
                            </a:solidFill>
                            <a:latin typeface="Cambria Math" panose="02040503050406030204" pitchFamily="18" charset="0"/>
                            <a:ea typeface="Cambria Math" panose="02040503050406030204" pitchFamily="18" charset="0"/>
                          </a:rPr>
                          <m:t>𝑛</m:t>
                        </m:r>
                      </m:sub>
                    </m:sSub>
                  </m:oMath>
                </a14:m>
                <a:endParaRPr lang="es-ES" dirty="0"/>
              </a:p>
              <a:p>
                <a:pPr>
                  <a:lnSpc>
                    <a:spcPct val="150000"/>
                  </a:lnSpc>
                </a:pPr>
                <a:r>
                  <a:rPr lang="es-ES" dirty="0">
                    <a:solidFill>
                      <a:schemeClr val="accent1">
                        <a:lumMod val="60000"/>
                        <a:lumOff val="40000"/>
                      </a:schemeClr>
                    </a:solidFill>
                  </a:rPr>
                  <a:t>Alt 3:  </a:t>
                </a:r>
                <a14:m>
                  <m:oMath xmlns:m="http://schemas.openxmlformats.org/officeDocument/2006/math">
                    <m:sSub>
                      <m:sSubPr>
                        <m:ctrlPr>
                          <a:rPr lang="es-ES" i="1" smtClean="0">
                            <a:latin typeface="Cambria Math" panose="02040503050406030204" pitchFamily="18" charset="0"/>
                          </a:rPr>
                        </m:ctrlPr>
                      </m:sSubPr>
                      <m:e>
                        <m:acc>
                          <m:accPr>
                            <m:chr m:val="̃"/>
                            <m:ctrlPr>
                              <a:rPr lang="es-ES" i="1" smtClean="0">
                                <a:latin typeface="Cambria Math" panose="02040503050406030204" pitchFamily="18" charset="0"/>
                              </a:rPr>
                            </m:ctrlPr>
                          </m:accPr>
                          <m:e>
                            <m:r>
                              <a:rPr lang="es-ES" b="0" i="1" smtClean="0">
                                <a:latin typeface="Cambria Math" panose="02040503050406030204" pitchFamily="18" charset="0"/>
                              </a:rPr>
                              <m:t>𝑈</m:t>
                            </m:r>
                          </m:e>
                        </m:acc>
                      </m:e>
                      <m:sub>
                        <m:r>
                          <a:rPr lang="es-ES" b="0" i="1" smtClean="0">
                            <a:latin typeface="Cambria Math" panose="02040503050406030204" pitchFamily="18" charset="0"/>
                          </a:rPr>
                          <m:t>3</m:t>
                        </m:r>
                        <m:r>
                          <a:rPr lang="es-ES" b="0" i="1" smtClean="0">
                            <a:latin typeface="Cambria Math" panose="02040503050406030204" pitchFamily="18" charset="0"/>
                          </a:rPr>
                          <m:t>𝑛</m:t>
                        </m:r>
                      </m:sub>
                    </m:sSub>
                    <m:r>
                      <a:rPr lang="es-ES" b="0" i="1" smtClean="0">
                        <a:latin typeface="Cambria Math" panose="02040503050406030204" pitchFamily="18" charset="0"/>
                      </a:rPr>
                      <m:t>=</m:t>
                    </m:r>
                    <m:r>
                      <a:rPr lang="es-ES" b="0" i="1" smtClean="0">
                        <a:latin typeface="Cambria Math" panose="02040503050406030204" pitchFamily="18" charset="0"/>
                      </a:rPr>
                      <m:t>𝑉</m:t>
                    </m:r>
                    <m:r>
                      <a:rPr lang="es-ES" b="0" i="1" smtClean="0">
                        <a:latin typeface="Cambria Math" panose="02040503050406030204" pitchFamily="18" charset="0"/>
                      </a:rPr>
                      <m:t> </m:t>
                    </m:r>
                    <m:d>
                      <m:dPr>
                        <m:ctrlPr>
                          <a:rPr lang="es-ES" b="0" i="1" smtClean="0">
                            <a:latin typeface="Cambria Math" panose="02040503050406030204" pitchFamily="18" charset="0"/>
                          </a:rPr>
                        </m:ctrlPr>
                      </m:dPr>
                      <m:e>
                        <m:sSub>
                          <m:sSubPr>
                            <m:ctrlPr>
                              <a:rPr lang="es-ES" b="0" i="1" smtClean="0">
                                <a:latin typeface="Cambria Math" panose="02040503050406030204" pitchFamily="18" charset="0"/>
                              </a:rPr>
                            </m:ctrlPr>
                          </m:sSubPr>
                          <m:e>
                            <m:r>
                              <a:rPr lang="es-ES" b="0" i="1" smtClean="0">
                                <a:latin typeface="Cambria Math" panose="02040503050406030204" pitchFamily="18" charset="0"/>
                              </a:rPr>
                              <m:t>𝑥</m:t>
                            </m:r>
                          </m:e>
                          <m:sub>
                            <m:r>
                              <a:rPr lang="es-ES" b="0" i="1" smtClean="0">
                                <a:latin typeface="Cambria Math" panose="02040503050406030204" pitchFamily="18" charset="0"/>
                              </a:rPr>
                              <m:t>3</m:t>
                            </m:r>
                            <m:r>
                              <a:rPr lang="es-ES" b="0" i="1" smtClean="0">
                                <a:latin typeface="Cambria Math" panose="02040503050406030204" pitchFamily="18" charset="0"/>
                              </a:rPr>
                              <m:t>𝑛</m:t>
                            </m:r>
                            <m:r>
                              <a:rPr lang="es-ES" b="0" i="1" smtClean="0">
                                <a:latin typeface="Cambria Math" panose="02040503050406030204" pitchFamily="18" charset="0"/>
                              </a:rPr>
                              <m:t> </m:t>
                            </m:r>
                          </m:sub>
                        </m:sSub>
                        <m:r>
                          <a:rPr lang="es-ES" b="0" i="1" smtClean="0">
                            <a:latin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𝛽</m:t>
                        </m:r>
                        <m:r>
                          <a:rPr lang="es-ES" b="0" i="1" smtClean="0">
                            <a:latin typeface="Cambria Math" panose="02040503050406030204" pitchFamily="18" charset="0"/>
                            <a:ea typeface="Cambria Math" panose="02040503050406030204" pitchFamily="18" charset="0"/>
                          </a:rPr>
                          <m:t> </m:t>
                        </m:r>
                      </m:e>
                    </m:d>
                    <m:r>
                      <a:rPr lang="es-ES" b="0" i="1" smtClean="0">
                        <a:latin typeface="Cambria Math" panose="02040503050406030204" pitchFamily="18" charset="0"/>
                        <a:ea typeface="Cambria Math" panose="02040503050406030204" pitchFamily="18" charset="0"/>
                      </a:rPr>
                      <m:t>+</m:t>
                    </m:r>
                    <m:sSub>
                      <m:sSubPr>
                        <m:ctrlPr>
                          <a:rPr lang="es-ES" i="1" smtClean="0">
                            <a:solidFill>
                              <a:schemeClr val="tx1"/>
                            </a:solidFill>
                            <a:latin typeface="Cambria Math" panose="02040503050406030204" pitchFamily="18" charset="0"/>
                          </a:rPr>
                        </m:ctrlPr>
                      </m:sSubPr>
                      <m:e>
                        <m:acc>
                          <m:accPr>
                            <m:chr m:val="̃"/>
                            <m:ctrlPr>
                              <a:rPr lang="es-ES" i="1">
                                <a:solidFill>
                                  <a:schemeClr val="tx1"/>
                                </a:solidFill>
                                <a:latin typeface="Cambria Math" panose="02040503050406030204" pitchFamily="18" charset="0"/>
                              </a:rPr>
                            </m:ctrlPr>
                          </m:accPr>
                          <m:e>
                            <m:r>
                              <a:rPr lang="es-ES" i="1" smtClean="0">
                                <a:solidFill>
                                  <a:schemeClr val="tx1"/>
                                </a:solidFill>
                                <a:latin typeface="Cambria Math" panose="02040503050406030204" pitchFamily="18" charset="0"/>
                                <a:ea typeface="Cambria Math" panose="02040503050406030204" pitchFamily="18" charset="0"/>
                              </a:rPr>
                              <m:t>𝜀</m:t>
                            </m:r>
                          </m:e>
                        </m:acc>
                      </m:e>
                      <m:sub>
                        <m:r>
                          <a:rPr lang="es-ES" b="0" i="1" smtClean="0">
                            <a:solidFill>
                              <a:schemeClr val="tx1"/>
                            </a:solidFill>
                            <a:latin typeface="Cambria Math" panose="02040503050406030204" pitchFamily="18" charset="0"/>
                            <a:ea typeface="Cambria Math" panose="02040503050406030204" pitchFamily="18" charset="0"/>
                          </a:rPr>
                          <m:t>3</m:t>
                        </m:r>
                        <m:r>
                          <a:rPr lang="es-ES" b="0" i="1" smtClean="0">
                            <a:solidFill>
                              <a:schemeClr val="tx1"/>
                            </a:solidFill>
                            <a:latin typeface="Cambria Math" panose="02040503050406030204" pitchFamily="18" charset="0"/>
                            <a:ea typeface="Cambria Math" panose="02040503050406030204" pitchFamily="18" charset="0"/>
                          </a:rPr>
                          <m:t>𝑛</m:t>
                        </m:r>
                      </m:sub>
                    </m:sSub>
                  </m:oMath>
                </a14:m>
                <a:endParaRPr lang="es-ES" dirty="0"/>
              </a:p>
              <a:p>
                <a:pPr>
                  <a:lnSpc>
                    <a:spcPct val="150000"/>
                  </a:lnSpc>
                </a:pPr>
                <a:endParaRPr lang="es-ES" dirty="0"/>
              </a:p>
              <a:p>
                <a:endParaRPr lang="es-AR" dirty="0"/>
              </a:p>
            </p:txBody>
          </p:sp>
        </mc:Choice>
        <mc:Fallback xmlns="">
          <p:sp>
            <p:nvSpPr>
              <p:cNvPr id="9" name="CuadroTexto 8">
                <a:extLst>
                  <a:ext uri="{FF2B5EF4-FFF2-40B4-BE49-F238E27FC236}">
                    <a16:creationId xmlns:a16="http://schemas.microsoft.com/office/drawing/2014/main" id="{1D5E22DA-7915-47AA-95A0-BA4E3F65893D}"/>
                  </a:ext>
                </a:extLst>
              </p:cNvPr>
              <p:cNvSpPr txBox="1">
                <a:spLocks noRot="1" noChangeAspect="1" noMove="1" noResize="1" noEditPoints="1" noAdjustHandles="1" noChangeArrowheads="1" noChangeShapeType="1" noTextEdit="1"/>
              </p:cNvSpPr>
              <p:nvPr/>
            </p:nvSpPr>
            <p:spPr>
              <a:xfrm>
                <a:off x="967651" y="2271976"/>
                <a:ext cx="3256877" cy="1969963"/>
              </a:xfrm>
              <a:prstGeom prst="rect">
                <a:avLst/>
              </a:prstGeom>
              <a:blipFill>
                <a:blip r:embed="rId4"/>
                <a:stretch>
                  <a:fillRect l="-4494"/>
                </a:stretch>
              </a:blipFill>
            </p:spPr>
            <p:txBody>
              <a:bodyPr/>
              <a:lstStyle/>
              <a:p>
                <a:r>
                  <a:rPr lang="es-AR">
                    <a:noFill/>
                  </a:rPr>
                  <a:t> </a:t>
                </a:r>
              </a:p>
            </p:txBody>
          </p:sp>
        </mc:Fallback>
      </mc:AlternateContent>
      <p:sp>
        <p:nvSpPr>
          <p:cNvPr id="10" name="Abrir llave 9">
            <a:extLst>
              <a:ext uri="{FF2B5EF4-FFF2-40B4-BE49-F238E27FC236}">
                <a16:creationId xmlns:a16="http://schemas.microsoft.com/office/drawing/2014/main" id="{9A662B42-7F31-4599-8042-9BE74D947324}"/>
              </a:ext>
            </a:extLst>
          </p:cNvPr>
          <p:cNvSpPr/>
          <p:nvPr/>
        </p:nvSpPr>
        <p:spPr>
          <a:xfrm>
            <a:off x="518395" y="2185400"/>
            <a:ext cx="312096" cy="1522784"/>
          </a:xfrm>
          <a:prstGeom prst="leftBrace">
            <a:avLst>
              <a:gd name="adj1" fmla="val 28842"/>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mc:AlternateContent xmlns:mc="http://schemas.openxmlformats.org/markup-compatibility/2006" xmlns:a14="http://schemas.microsoft.com/office/drawing/2010/main">
        <mc:Choice Requires="a14">
          <p:sp>
            <p:nvSpPr>
              <p:cNvPr id="19" name="CuadroTexto 18">
                <a:extLst>
                  <a:ext uri="{FF2B5EF4-FFF2-40B4-BE49-F238E27FC236}">
                    <a16:creationId xmlns:a16="http://schemas.microsoft.com/office/drawing/2014/main" id="{5CF644A4-9FE0-44D6-A118-C42FE44ABD18}"/>
                  </a:ext>
                </a:extLst>
              </p:cNvPr>
              <p:cNvSpPr txBox="1"/>
              <p:nvPr/>
            </p:nvSpPr>
            <p:spPr>
              <a:xfrm>
                <a:off x="518395" y="4750734"/>
                <a:ext cx="2507742" cy="518155"/>
              </a:xfrm>
              <a:prstGeom prst="rect">
                <a:avLst/>
              </a:prstGeom>
              <a:solidFill>
                <a:schemeClr val="bg2"/>
              </a:solidFill>
              <a:ln>
                <a:solidFill>
                  <a:schemeClr val="tx1"/>
                </a:solidFill>
              </a:ln>
            </p:spPr>
            <p:txBody>
              <a:bodyPr wrap="square">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s-ES" i="1" smtClean="0">
                              <a:latin typeface="Cambria Math" panose="02040503050406030204" pitchFamily="18" charset="0"/>
                            </a:rPr>
                          </m:ctrlPr>
                        </m:sSubPr>
                        <m:e>
                          <m:acc>
                            <m:accPr>
                              <m:chr m:val="̃"/>
                              <m:ctrlPr>
                                <a:rPr lang="es-ES" i="1" smtClean="0">
                                  <a:latin typeface="Cambria Math" panose="02040503050406030204" pitchFamily="18" charset="0"/>
                                </a:rPr>
                              </m:ctrlPr>
                            </m:accPr>
                            <m:e>
                              <m:r>
                                <a:rPr lang="es-ES" b="0" i="1" smtClean="0">
                                  <a:latin typeface="Cambria Math" panose="02040503050406030204" pitchFamily="18" charset="0"/>
                                </a:rPr>
                                <m:t>𝑈</m:t>
                              </m:r>
                            </m:e>
                          </m:acc>
                        </m:e>
                        <m:sub>
                          <m:r>
                            <a:rPr lang="es-ES" b="0" i="1" smtClean="0">
                              <a:latin typeface="Cambria Math" panose="02040503050406030204" pitchFamily="18" charset="0"/>
                            </a:rPr>
                            <m:t>𝑖𝑛</m:t>
                          </m:r>
                        </m:sub>
                      </m:sSub>
                      <m:r>
                        <a:rPr lang="es-ES" b="0" i="1" smtClean="0">
                          <a:latin typeface="Cambria Math" panose="02040503050406030204" pitchFamily="18" charset="0"/>
                        </a:rPr>
                        <m:t>=</m:t>
                      </m:r>
                      <m:r>
                        <a:rPr lang="es-ES" b="0" i="1" smtClean="0">
                          <a:latin typeface="Cambria Math" panose="02040503050406030204" pitchFamily="18" charset="0"/>
                        </a:rPr>
                        <m:t>𝑉</m:t>
                      </m:r>
                      <m:r>
                        <a:rPr lang="es-ES" b="0" i="1" smtClean="0">
                          <a:latin typeface="Cambria Math" panose="02040503050406030204" pitchFamily="18" charset="0"/>
                        </a:rPr>
                        <m:t> </m:t>
                      </m:r>
                      <m:d>
                        <m:dPr>
                          <m:ctrlPr>
                            <a:rPr lang="es-ES" b="0" i="1" smtClean="0">
                              <a:latin typeface="Cambria Math" panose="02040503050406030204" pitchFamily="18" charset="0"/>
                            </a:rPr>
                          </m:ctrlPr>
                        </m:dPr>
                        <m:e>
                          <m:sSub>
                            <m:sSubPr>
                              <m:ctrlPr>
                                <a:rPr lang="es-ES" b="0" i="1" smtClean="0">
                                  <a:latin typeface="Cambria Math" panose="02040503050406030204" pitchFamily="18" charset="0"/>
                                </a:rPr>
                              </m:ctrlPr>
                            </m:sSubPr>
                            <m:e>
                              <m:r>
                                <a:rPr lang="es-ES" b="0" i="1" smtClean="0">
                                  <a:latin typeface="Cambria Math" panose="02040503050406030204" pitchFamily="18" charset="0"/>
                                </a:rPr>
                                <m:t>𝑥</m:t>
                              </m:r>
                            </m:e>
                            <m:sub>
                              <m:r>
                                <a:rPr lang="es-ES" b="0" i="1" smtClean="0">
                                  <a:latin typeface="Cambria Math" panose="02040503050406030204" pitchFamily="18" charset="0"/>
                                </a:rPr>
                                <m:t>𝑖𝑛</m:t>
                              </m:r>
                              <m:r>
                                <a:rPr lang="es-ES" b="0" i="1" smtClean="0">
                                  <a:latin typeface="Cambria Math" panose="02040503050406030204" pitchFamily="18" charset="0"/>
                                </a:rPr>
                                <m:t> </m:t>
                              </m:r>
                            </m:sub>
                          </m:sSub>
                          <m:r>
                            <a:rPr lang="es-ES" b="0" i="1" smtClean="0">
                              <a:latin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𝛽</m:t>
                          </m:r>
                          <m:r>
                            <a:rPr lang="es-ES" b="0" i="1" smtClean="0">
                              <a:latin typeface="Cambria Math" panose="02040503050406030204" pitchFamily="18" charset="0"/>
                              <a:ea typeface="Cambria Math" panose="02040503050406030204" pitchFamily="18" charset="0"/>
                            </a:rPr>
                            <m:t> </m:t>
                          </m:r>
                        </m:e>
                      </m:d>
                      <m:r>
                        <a:rPr lang="es-ES" b="0" i="1" smtClean="0">
                          <a:latin typeface="Cambria Math" panose="02040503050406030204" pitchFamily="18" charset="0"/>
                          <a:ea typeface="Cambria Math" panose="02040503050406030204" pitchFamily="18" charset="0"/>
                        </a:rPr>
                        <m:t>+</m:t>
                      </m:r>
                      <m:sSub>
                        <m:sSubPr>
                          <m:ctrlPr>
                            <a:rPr lang="es-ES" i="1">
                              <a:latin typeface="Cambria Math" panose="02040503050406030204" pitchFamily="18" charset="0"/>
                            </a:rPr>
                          </m:ctrlPr>
                        </m:sSubPr>
                        <m:e>
                          <m:acc>
                            <m:accPr>
                              <m:chr m:val="̃"/>
                              <m:ctrlPr>
                                <a:rPr lang="es-ES" i="1">
                                  <a:latin typeface="Cambria Math" panose="02040503050406030204" pitchFamily="18" charset="0"/>
                                </a:rPr>
                              </m:ctrlPr>
                            </m:accPr>
                            <m:e>
                              <m:r>
                                <a:rPr lang="es-ES" i="1" smtClean="0">
                                  <a:latin typeface="Cambria Math" panose="02040503050406030204" pitchFamily="18" charset="0"/>
                                  <a:ea typeface="Cambria Math" panose="02040503050406030204" pitchFamily="18" charset="0"/>
                                </a:rPr>
                                <m:t>𝜀</m:t>
                              </m:r>
                            </m:e>
                          </m:acc>
                        </m:e>
                        <m:sub>
                          <m:r>
                            <a:rPr lang="es-ES" b="0" i="1" smtClean="0">
                              <a:latin typeface="Cambria Math" panose="02040503050406030204" pitchFamily="18" charset="0"/>
                              <a:ea typeface="Cambria Math" panose="02040503050406030204" pitchFamily="18" charset="0"/>
                            </a:rPr>
                            <m:t>𝑖𝑛</m:t>
                          </m:r>
                        </m:sub>
                      </m:sSub>
                    </m:oMath>
                  </m:oMathPara>
                </a14:m>
                <a:endParaRPr lang="es-ES" dirty="0"/>
              </a:p>
            </p:txBody>
          </p:sp>
        </mc:Choice>
        <mc:Fallback xmlns="">
          <p:sp>
            <p:nvSpPr>
              <p:cNvPr id="19" name="CuadroTexto 18">
                <a:extLst>
                  <a:ext uri="{FF2B5EF4-FFF2-40B4-BE49-F238E27FC236}">
                    <a16:creationId xmlns:a16="http://schemas.microsoft.com/office/drawing/2014/main" id="{5CF644A4-9FE0-44D6-A118-C42FE44ABD18}"/>
                  </a:ext>
                </a:extLst>
              </p:cNvPr>
              <p:cNvSpPr txBox="1">
                <a:spLocks noRot="1" noChangeAspect="1" noMove="1" noResize="1" noEditPoints="1" noAdjustHandles="1" noChangeArrowheads="1" noChangeShapeType="1" noTextEdit="1"/>
              </p:cNvSpPr>
              <p:nvPr/>
            </p:nvSpPr>
            <p:spPr>
              <a:xfrm>
                <a:off x="518395" y="4750734"/>
                <a:ext cx="2507742" cy="518155"/>
              </a:xfrm>
              <a:prstGeom prst="rect">
                <a:avLst/>
              </a:prstGeom>
              <a:blipFill>
                <a:blip r:embed="rId7"/>
                <a:stretch>
                  <a:fillRect/>
                </a:stretch>
              </a:blipFill>
              <a:ln>
                <a:solidFill>
                  <a:schemeClr val="tx1"/>
                </a:solidFill>
              </a:ln>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13" name="CuadroTexto 12">
                <a:extLst>
                  <a:ext uri="{FF2B5EF4-FFF2-40B4-BE49-F238E27FC236}">
                    <a16:creationId xmlns:a16="http://schemas.microsoft.com/office/drawing/2014/main" id="{2540A5C8-651D-4710-814A-5FEDA5CBEFEF}"/>
                  </a:ext>
                </a:extLst>
              </p:cNvPr>
              <p:cNvSpPr txBox="1"/>
              <p:nvPr/>
            </p:nvSpPr>
            <p:spPr>
              <a:xfrm>
                <a:off x="6161984" y="2268343"/>
                <a:ext cx="5714999" cy="1661032"/>
              </a:xfrm>
              <a:prstGeom prst="rect">
                <a:avLst/>
              </a:prstGeom>
              <a:noFill/>
            </p:spPr>
            <p:txBody>
              <a:bodyPr wrap="square" rtlCol="0">
                <a:spAutoFit/>
              </a:bodyPr>
              <a:lstStyle/>
              <a:p>
                <a:r>
                  <a:rPr lang="es-AR" sz="1400" dirty="0"/>
                  <a:t>es la utilidad de la alternativa</a:t>
                </a:r>
                <a14:m>
                  <m:oMath xmlns:m="http://schemas.openxmlformats.org/officeDocument/2006/math">
                    <m:r>
                      <a:rPr lang="es-ES" sz="1400" b="0" i="0" smtClean="0">
                        <a:latin typeface="Cambria Math" panose="02040503050406030204" pitchFamily="18" charset="0"/>
                      </a:rPr>
                      <m:t> </m:t>
                    </m:r>
                    <m:r>
                      <a:rPr lang="es-ES" sz="1400" b="0" i="1" smtClean="0">
                        <a:latin typeface="Cambria Math" panose="02040503050406030204" pitchFamily="18" charset="0"/>
                      </a:rPr>
                      <m:t>𝑖</m:t>
                    </m:r>
                  </m:oMath>
                </a14:m>
                <a:r>
                  <a:rPr lang="es-AR" sz="1400" dirty="0"/>
                  <a:t> para el individuo </a:t>
                </a:r>
                <a14:m>
                  <m:oMath xmlns:m="http://schemas.openxmlformats.org/officeDocument/2006/math">
                    <m:r>
                      <a:rPr lang="es-ES" sz="1400" b="0" i="1" smtClean="0">
                        <a:latin typeface="Cambria Math" panose="02040503050406030204" pitchFamily="18" charset="0"/>
                      </a:rPr>
                      <m:t>𝑛</m:t>
                    </m:r>
                  </m:oMath>
                </a14:m>
                <a:r>
                  <a:rPr lang="es-AR" sz="1400" dirty="0"/>
                  <a:t>. Es un escalar</a:t>
                </a:r>
              </a:p>
              <a:p>
                <a:endParaRPr lang="es-AR" sz="1400" dirty="0"/>
              </a:p>
              <a:p>
                <a:r>
                  <a:rPr lang="es-AR" sz="1400" dirty="0"/>
                  <a:t>es la componente determinista de la </a:t>
                </a:r>
                <a14:m>
                  <m:oMath xmlns:m="http://schemas.openxmlformats.org/officeDocument/2006/math">
                    <m:acc>
                      <m:accPr>
                        <m:chr m:val="̃"/>
                        <m:ctrlPr>
                          <a:rPr lang="es-AR" sz="1400" i="1" smtClean="0">
                            <a:latin typeface="Cambria Math" panose="02040503050406030204" pitchFamily="18" charset="0"/>
                          </a:rPr>
                        </m:ctrlPr>
                      </m:accPr>
                      <m:e>
                        <m:r>
                          <a:rPr lang="es-ES" sz="1400" b="0" i="1" smtClean="0">
                            <a:latin typeface="Cambria Math" panose="02040503050406030204" pitchFamily="18" charset="0"/>
                          </a:rPr>
                          <m:t>𝑈</m:t>
                        </m:r>
                      </m:e>
                    </m:acc>
                  </m:oMath>
                </a14:m>
                <a:r>
                  <a:rPr lang="es-AR" sz="1400" dirty="0"/>
                  <a:t>. Se crea a partir de un vector </a:t>
                </a:r>
                <a14:m>
                  <m:oMath xmlns:m="http://schemas.openxmlformats.org/officeDocument/2006/math">
                    <m:sSub>
                      <m:sSubPr>
                        <m:ctrlPr>
                          <a:rPr lang="es-ES" sz="1400" i="1">
                            <a:latin typeface="Cambria Math" panose="02040503050406030204" pitchFamily="18" charset="0"/>
                          </a:rPr>
                        </m:ctrlPr>
                      </m:sSubPr>
                      <m:e>
                        <m:r>
                          <a:rPr lang="es-ES" sz="1400" i="1">
                            <a:latin typeface="Cambria Math" panose="02040503050406030204" pitchFamily="18" charset="0"/>
                          </a:rPr>
                          <m:t>𝑥</m:t>
                        </m:r>
                      </m:e>
                      <m:sub>
                        <m:r>
                          <a:rPr lang="es-ES" sz="1400" i="1">
                            <a:latin typeface="Cambria Math" panose="02040503050406030204" pitchFamily="18" charset="0"/>
                          </a:rPr>
                          <m:t>𝑖</m:t>
                        </m:r>
                        <m:r>
                          <a:rPr lang="es-ES" sz="1400" b="0" i="1" smtClean="0">
                            <a:latin typeface="Cambria Math" panose="02040503050406030204" pitchFamily="18" charset="0"/>
                          </a:rPr>
                          <m:t>𝑛</m:t>
                        </m:r>
                        <m:r>
                          <a:rPr lang="es-ES" sz="1400" i="1">
                            <a:latin typeface="Cambria Math" panose="02040503050406030204" pitchFamily="18" charset="0"/>
                          </a:rPr>
                          <m:t> </m:t>
                        </m:r>
                      </m:sub>
                    </m:sSub>
                  </m:oMath>
                </a14:m>
                <a:r>
                  <a:rPr lang="es-AR" sz="1400" dirty="0"/>
                  <a:t>que describe los atributos de la alternativa </a:t>
                </a:r>
                <a14:m>
                  <m:oMath xmlns:m="http://schemas.openxmlformats.org/officeDocument/2006/math">
                    <m:r>
                      <a:rPr lang="es-ES" sz="1400" i="1">
                        <a:latin typeface="Cambria Math" panose="02040503050406030204" pitchFamily="18" charset="0"/>
                      </a:rPr>
                      <m:t>𝑖</m:t>
                    </m:r>
                  </m:oMath>
                </a14:m>
                <a:r>
                  <a:rPr lang="es-AR" sz="1400" dirty="0"/>
                  <a:t> y las características del individuo </a:t>
                </a:r>
                <a14:m>
                  <m:oMath xmlns:m="http://schemas.openxmlformats.org/officeDocument/2006/math">
                    <m:r>
                      <a:rPr lang="es-ES" sz="1400" b="0" i="1" smtClean="0">
                        <a:latin typeface="Cambria Math" panose="02040503050406030204" pitchFamily="18" charset="0"/>
                      </a:rPr>
                      <m:t>𝑛</m:t>
                    </m:r>
                  </m:oMath>
                </a14:m>
                <a:r>
                  <a:rPr lang="es-AR" sz="1400" dirty="0"/>
                  <a:t>, y parámetros</a:t>
                </a:r>
                <a14:m>
                  <m:oMath xmlns:m="http://schemas.openxmlformats.org/officeDocument/2006/math">
                    <m:r>
                      <a:rPr lang="es-ES" sz="1400" i="1">
                        <a:latin typeface="Cambria Math" panose="02040503050406030204" pitchFamily="18" charset="0"/>
                      </a:rPr>
                      <m:t> </m:t>
                    </m:r>
                    <m:r>
                      <a:rPr lang="es-ES" sz="1400" i="1">
                        <a:latin typeface="Cambria Math" panose="02040503050406030204" pitchFamily="18" charset="0"/>
                        <a:ea typeface="Cambria Math" panose="02040503050406030204" pitchFamily="18" charset="0"/>
                      </a:rPr>
                      <m:t>𝛽</m:t>
                    </m:r>
                  </m:oMath>
                </a14:m>
                <a:r>
                  <a:rPr lang="es-AR" sz="1400" dirty="0"/>
                  <a:t> que definen la importancia de los </a:t>
                </a:r>
                <a14:m>
                  <m:oMath xmlns:m="http://schemas.openxmlformats.org/officeDocument/2006/math">
                    <m:r>
                      <a:rPr lang="es-ES" sz="1400" i="1">
                        <a:latin typeface="Cambria Math" panose="02040503050406030204" pitchFamily="18" charset="0"/>
                      </a:rPr>
                      <m:t>𝑥</m:t>
                    </m:r>
                  </m:oMath>
                </a14:m>
                <a:endParaRPr lang="es-AR" sz="1400" dirty="0"/>
              </a:p>
              <a:p>
                <a:endParaRPr lang="es-AR" sz="1400" dirty="0"/>
              </a:p>
              <a:p>
                <a:r>
                  <a:rPr lang="es-AR" sz="1400" dirty="0"/>
                  <a:t>es la parte aleatoria de la utilidad</a:t>
                </a:r>
              </a:p>
            </p:txBody>
          </p:sp>
        </mc:Choice>
        <mc:Fallback xmlns="">
          <p:sp>
            <p:nvSpPr>
              <p:cNvPr id="13" name="CuadroTexto 12">
                <a:extLst>
                  <a:ext uri="{FF2B5EF4-FFF2-40B4-BE49-F238E27FC236}">
                    <a16:creationId xmlns:a16="http://schemas.microsoft.com/office/drawing/2014/main" id="{2540A5C8-651D-4710-814A-5FEDA5CBEFEF}"/>
                  </a:ext>
                </a:extLst>
              </p:cNvPr>
              <p:cNvSpPr txBox="1">
                <a:spLocks noRot="1" noChangeAspect="1" noMove="1" noResize="1" noEditPoints="1" noAdjustHandles="1" noChangeArrowheads="1" noChangeShapeType="1" noTextEdit="1"/>
              </p:cNvSpPr>
              <p:nvPr/>
            </p:nvSpPr>
            <p:spPr>
              <a:xfrm>
                <a:off x="6161984" y="2268343"/>
                <a:ext cx="5714999" cy="1661032"/>
              </a:xfrm>
              <a:prstGeom prst="rect">
                <a:avLst/>
              </a:prstGeom>
              <a:blipFill>
                <a:blip r:embed="rId8"/>
                <a:stretch>
                  <a:fillRect l="-320" t="-733" r="-427"/>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14" name="CuadroTexto 13">
                <a:extLst>
                  <a:ext uri="{FF2B5EF4-FFF2-40B4-BE49-F238E27FC236}">
                    <a16:creationId xmlns:a16="http://schemas.microsoft.com/office/drawing/2014/main" id="{F0A1C633-302F-4CD2-BF98-CF97FFCD3142}"/>
                  </a:ext>
                </a:extLst>
              </p:cNvPr>
              <p:cNvSpPr txBox="1"/>
              <p:nvPr/>
            </p:nvSpPr>
            <p:spPr>
              <a:xfrm>
                <a:off x="4722874" y="2253294"/>
                <a:ext cx="1371600" cy="1621982"/>
              </a:xfrm>
              <a:prstGeom prst="rect">
                <a:avLst/>
              </a:prstGeom>
              <a:noFill/>
            </p:spPr>
            <p:txBody>
              <a:bodyPr wrap="square" rtlCol="0">
                <a:spAutoFit/>
              </a:bodyPr>
              <a:lstStyle/>
              <a:p>
                <a:pPr algn="r"/>
                <a14:m>
                  <m:oMath xmlns:m="http://schemas.openxmlformats.org/officeDocument/2006/math">
                    <m:sSub>
                      <m:sSubPr>
                        <m:ctrlPr>
                          <a:rPr lang="es-ES" sz="1600" i="1" smtClean="0">
                            <a:latin typeface="Cambria Math" panose="02040503050406030204" pitchFamily="18" charset="0"/>
                          </a:rPr>
                        </m:ctrlPr>
                      </m:sSubPr>
                      <m:e>
                        <m:acc>
                          <m:accPr>
                            <m:chr m:val="̃"/>
                            <m:ctrlPr>
                              <a:rPr lang="es-ES" sz="1600" i="1" smtClean="0">
                                <a:latin typeface="Cambria Math" panose="02040503050406030204" pitchFamily="18" charset="0"/>
                              </a:rPr>
                            </m:ctrlPr>
                          </m:accPr>
                          <m:e>
                            <m:r>
                              <a:rPr lang="es-ES" sz="1600" b="0" i="1" smtClean="0">
                                <a:latin typeface="Cambria Math" panose="02040503050406030204" pitchFamily="18" charset="0"/>
                              </a:rPr>
                              <m:t>𝑈</m:t>
                            </m:r>
                          </m:e>
                        </m:acc>
                      </m:e>
                      <m:sub>
                        <m:r>
                          <a:rPr lang="es-ES" sz="1600" b="0" i="1" smtClean="0">
                            <a:latin typeface="Cambria Math" panose="02040503050406030204" pitchFamily="18" charset="0"/>
                          </a:rPr>
                          <m:t>𝑖𝑛</m:t>
                        </m:r>
                      </m:sub>
                    </m:sSub>
                  </m:oMath>
                </a14:m>
                <a:r>
                  <a:rPr lang="es-AR" sz="1600" dirty="0"/>
                  <a:t> </a:t>
                </a:r>
              </a:p>
              <a:p>
                <a:pPr algn="r"/>
                <a:endParaRPr lang="es-AR" sz="600" dirty="0"/>
              </a:p>
              <a:p>
                <a:pPr algn="r"/>
                <a:endParaRPr lang="es-AR" sz="600" dirty="0"/>
              </a:p>
              <a:p>
                <a:pPr algn="r"/>
                <a:endParaRPr lang="es-AR" sz="600" dirty="0"/>
              </a:p>
              <a:p>
                <a:pPr algn="r"/>
                <a:endParaRPr lang="es-AR" sz="900" dirty="0"/>
              </a:p>
              <a:p>
                <a:pPr algn="r"/>
                <a:r>
                  <a:rPr lang="es-AR" sz="1600" dirty="0"/>
                  <a:t> </a:t>
                </a:r>
                <a14:m>
                  <m:oMath xmlns:m="http://schemas.openxmlformats.org/officeDocument/2006/math">
                    <m:r>
                      <a:rPr lang="es-ES" sz="1600" b="0" i="1" smtClean="0">
                        <a:latin typeface="Cambria Math" panose="02040503050406030204" pitchFamily="18" charset="0"/>
                      </a:rPr>
                      <m:t>𝑉</m:t>
                    </m:r>
                    <m:r>
                      <a:rPr lang="es-ES" sz="1600" b="0" i="1" smtClean="0">
                        <a:latin typeface="Cambria Math" panose="02040503050406030204" pitchFamily="18" charset="0"/>
                      </a:rPr>
                      <m:t> </m:t>
                    </m:r>
                    <m:d>
                      <m:dPr>
                        <m:ctrlPr>
                          <a:rPr lang="es-ES" sz="1600" b="0" i="1" smtClean="0">
                            <a:latin typeface="Cambria Math" panose="02040503050406030204" pitchFamily="18" charset="0"/>
                          </a:rPr>
                        </m:ctrlPr>
                      </m:dPr>
                      <m:e>
                        <m:sSub>
                          <m:sSubPr>
                            <m:ctrlPr>
                              <a:rPr lang="es-ES" sz="1600" b="0" i="1" smtClean="0">
                                <a:latin typeface="Cambria Math" panose="02040503050406030204" pitchFamily="18" charset="0"/>
                              </a:rPr>
                            </m:ctrlPr>
                          </m:sSubPr>
                          <m:e>
                            <m:r>
                              <a:rPr lang="es-ES" sz="1600" b="0" i="1" smtClean="0">
                                <a:latin typeface="Cambria Math" panose="02040503050406030204" pitchFamily="18" charset="0"/>
                              </a:rPr>
                              <m:t>𝑥</m:t>
                            </m:r>
                          </m:e>
                          <m:sub>
                            <m:r>
                              <a:rPr lang="es-ES" sz="1600" b="0" i="1" smtClean="0">
                                <a:latin typeface="Cambria Math" panose="02040503050406030204" pitchFamily="18" charset="0"/>
                              </a:rPr>
                              <m:t>𝑖𝑛</m:t>
                            </m:r>
                          </m:sub>
                        </m:sSub>
                        <m:r>
                          <a:rPr lang="es-ES" sz="1600" b="0" i="1" smtClean="0">
                            <a:latin typeface="Cambria Math" panose="02040503050406030204" pitchFamily="18" charset="0"/>
                          </a:rPr>
                          <m:t>, </m:t>
                        </m:r>
                        <m:r>
                          <a:rPr lang="es-ES" sz="1600" b="0" i="1" smtClean="0">
                            <a:latin typeface="Cambria Math" panose="02040503050406030204" pitchFamily="18" charset="0"/>
                            <a:ea typeface="Cambria Math" panose="02040503050406030204" pitchFamily="18" charset="0"/>
                          </a:rPr>
                          <m:t>𝛽</m:t>
                        </m:r>
                        <m:r>
                          <a:rPr lang="es-ES" sz="1600" b="0" i="1" smtClean="0">
                            <a:latin typeface="Cambria Math" panose="02040503050406030204" pitchFamily="18" charset="0"/>
                            <a:ea typeface="Cambria Math" panose="02040503050406030204" pitchFamily="18" charset="0"/>
                          </a:rPr>
                          <m:t> </m:t>
                        </m:r>
                      </m:e>
                    </m:d>
                  </m:oMath>
                </a14:m>
                <a:endParaRPr lang="es-AR" sz="1600" dirty="0"/>
              </a:p>
              <a:p>
                <a:pPr algn="r"/>
                <a:endParaRPr lang="es-AR" sz="400" dirty="0"/>
              </a:p>
              <a:p>
                <a:pPr algn="r"/>
                <a:endParaRPr lang="es-AR" sz="2000" dirty="0"/>
              </a:p>
              <a:p>
                <a:pPr algn="r"/>
                <a:r>
                  <a:rPr lang="es-AR" sz="1600" dirty="0">
                    <a:solidFill>
                      <a:schemeClr val="tx1"/>
                    </a:solidFill>
                  </a:rPr>
                  <a:t> </a:t>
                </a:r>
                <a14:m>
                  <m:oMath xmlns:m="http://schemas.openxmlformats.org/officeDocument/2006/math">
                    <m:sSub>
                      <m:sSubPr>
                        <m:ctrlPr>
                          <a:rPr lang="es-ES" sz="1600" i="1" smtClean="0">
                            <a:solidFill>
                              <a:schemeClr val="tx1"/>
                            </a:solidFill>
                            <a:latin typeface="Cambria Math" panose="02040503050406030204" pitchFamily="18" charset="0"/>
                          </a:rPr>
                        </m:ctrlPr>
                      </m:sSubPr>
                      <m:e>
                        <m:acc>
                          <m:accPr>
                            <m:chr m:val="̃"/>
                            <m:ctrlPr>
                              <a:rPr lang="es-ES" sz="1600" i="1">
                                <a:solidFill>
                                  <a:schemeClr val="tx1"/>
                                </a:solidFill>
                                <a:latin typeface="Cambria Math" panose="02040503050406030204" pitchFamily="18" charset="0"/>
                              </a:rPr>
                            </m:ctrlPr>
                          </m:accPr>
                          <m:e>
                            <m:r>
                              <a:rPr lang="es-ES" sz="1600" i="1" smtClean="0">
                                <a:solidFill>
                                  <a:schemeClr val="tx1"/>
                                </a:solidFill>
                                <a:latin typeface="Cambria Math" panose="02040503050406030204" pitchFamily="18" charset="0"/>
                                <a:ea typeface="Cambria Math" panose="02040503050406030204" pitchFamily="18" charset="0"/>
                              </a:rPr>
                              <m:t>𝜀</m:t>
                            </m:r>
                          </m:e>
                        </m:acc>
                      </m:e>
                      <m:sub>
                        <m:r>
                          <a:rPr lang="es-ES" sz="1600" b="0" i="1" smtClean="0">
                            <a:solidFill>
                              <a:schemeClr val="tx1"/>
                            </a:solidFill>
                            <a:latin typeface="Cambria Math" panose="02040503050406030204" pitchFamily="18" charset="0"/>
                            <a:ea typeface="Cambria Math" panose="02040503050406030204" pitchFamily="18" charset="0"/>
                          </a:rPr>
                          <m:t>𝑖</m:t>
                        </m:r>
                        <m:r>
                          <a:rPr lang="es-ES" sz="1600" b="0" i="1" smtClean="0">
                            <a:solidFill>
                              <a:schemeClr val="tx1"/>
                            </a:solidFill>
                            <a:latin typeface="Cambria Math" panose="02040503050406030204" pitchFamily="18" charset="0"/>
                          </a:rPr>
                          <m:t>𝑛</m:t>
                        </m:r>
                        <m:r>
                          <a:rPr lang="es-ES" sz="1600" b="0" i="1" smtClean="0">
                            <a:solidFill>
                              <a:schemeClr val="tx1"/>
                            </a:solidFill>
                            <a:latin typeface="Cambria Math" panose="02040503050406030204" pitchFamily="18" charset="0"/>
                          </a:rPr>
                          <m:t> </m:t>
                        </m:r>
                      </m:sub>
                    </m:sSub>
                  </m:oMath>
                </a14:m>
                <a:endParaRPr lang="es-AR" sz="1600" dirty="0">
                  <a:solidFill>
                    <a:schemeClr val="tx1"/>
                  </a:solidFill>
                </a:endParaRPr>
              </a:p>
            </p:txBody>
          </p:sp>
        </mc:Choice>
        <mc:Fallback xmlns="">
          <p:sp>
            <p:nvSpPr>
              <p:cNvPr id="14" name="CuadroTexto 13">
                <a:extLst>
                  <a:ext uri="{FF2B5EF4-FFF2-40B4-BE49-F238E27FC236}">
                    <a16:creationId xmlns:a16="http://schemas.microsoft.com/office/drawing/2014/main" id="{F0A1C633-302F-4CD2-BF98-CF97FFCD3142}"/>
                  </a:ext>
                </a:extLst>
              </p:cNvPr>
              <p:cNvSpPr txBox="1">
                <a:spLocks noRot="1" noChangeAspect="1" noMove="1" noResize="1" noEditPoints="1" noAdjustHandles="1" noChangeArrowheads="1" noChangeShapeType="1" noTextEdit="1"/>
              </p:cNvSpPr>
              <p:nvPr/>
            </p:nvSpPr>
            <p:spPr>
              <a:xfrm>
                <a:off x="4722874" y="2253294"/>
                <a:ext cx="1371600" cy="1621982"/>
              </a:xfrm>
              <a:prstGeom prst="rect">
                <a:avLst/>
              </a:prstGeom>
              <a:blipFill>
                <a:blip r:embed="rId9"/>
                <a:stretch>
                  <a:fillRect r="-11556"/>
                </a:stretch>
              </a:blipFill>
            </p:spPr>
            <p:txBody>
              <a:bodyPr/>
              <a:lstStyle/>
              <a:p>
                <a:r>
                  <a:rPr lang="es-AR">
                    <a:noFill/>
                  </a:rPr>
                  <a:t> </a:t>
                </a:r>
              </a:p>
            </p:txBody>
          </p:sp>
        </mc:Fallback>
      </mc:AlternateContent>
    </p:spTree>
    <p:extLst>
      <p:ext uri="{BB962C8B-B14F-4D97-AF65-F5344CB8AC3E}">
        <p14:creationId xmlns:p14="http://schemas.microsoft.com/office/powerpoint/2010/main" val="33094572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ACC470D5-2703-4E89-AB6D-E74ABDB52E5C}"/>
              </a:ext>
            </a:extLst>
          </p:cNvPr>
          <p:cNvSpPr/>
          <p:nvPr/>
        </p:nvSpPr>
        <p:spPr>
          <a:xfrm>
            <a:off x="830491" y="134912"/>
            <a:ext cx="2973413" cy="47968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600"/>
          </a:p>
        </p:txBody>
      </p:sp>
      <p:sp>
        <p:nvSpPr>
          <p:cNvPr id="5" name="Título 1">
            <a:extLst>
              <a:ext uri="{FF2B5EF4-FFF2-40B4-BE49-F238E27FC236}">
                <a16:creationId xmlns:a16="http://schemas.microsoft.com/office/drawing/2014/main" id="{F9F6AA12-07A0-463A-A8C2-466F79E54F77}"/>
              </a:ext>
            </a:extLst>
          </p:cNvPr>
          <p:cNvSpPr>
            <a:spLocks noGrp="1"/>
          </p:cNvSpPr>
          <p:nvPr>
            <p:ph type="title"/>
          </p:nvPr>
        </p:nvSpPr>
        <p:spPr>
          <a:xfrm>
            <a:off x="830491" y="134912"/>
            <a:ext cx="4216997" cy="550820"/>
          </a:xfrm>
        </p:spPr>
        <p:txBody>
          <a:bodyPr>
            <a:noAutofit/>
          </a:bodyPr>
          <a:lstStyle/>
          <a:p>
            <a:r>
              <a:rPr lang="es-AR" sz="1800" b="1" dirty="0">
                <a:solidFill>
                  <a:schemeClr val="bg1"/>
                </a:solidFill>
              </a:rPr>
              <a:t>Modelos de Selección Discreta</a:t>
            </a:r>
          </a:p>
        </p:txBody>
      </p:sp>
      <p:sp>
        <p:nvSpPr>
          <p:cNvPr id="20" name="Rectángulo 19">
            <a:extLst>
              <a:ext uri="{FF2B5EF4-FFF2-40B4-BE49-F238E27FC236}">
                <a16:creationId xmlns:a16="http://schemas.microsoft.com/office/drawing/2014/main" id="{BFEAC443-3A0B-4F9B-BCA1-E023476802E1}"/>
              </a:ext>
            </a:extLst>
          </p:cNvPr>
          <p:cNvSpPr/>
          <p:nvPr/>
        </p:nvSpPr>
        <p:spPr>
          <a:xfrm>
            <a:off x="-133939" y="6659502"/>
            <a:ext cx="12456827" cy="213066"/>
          </a:xfrm>
          <a:prstGeom prst="rect">
            <a:avLst/>
          </a:prstGeom>
          <a:solidFill>
            <a:schemeClr val="accent5"/>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5" name="Picture 12" descr="tres  icono premium">
            <a:extLst>
              <a:ext uri="{FF2B5EF4-FFF2-40B4-BE49-F238E27FC236}">
                <a16:creationId xmlns:a16="http://schemas.microsoft.com/office/drawing/2014/main" id="{90A07B0A-C33D-4BF2-A68C-94D21D5663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295" y="134913"/>
            <a:ext cx="479684" cy="479684"/>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DCF25210-B6C4-47E4-8FE8-6CE45C51E1C0}"/>
              </a:ext>
            </a:extLst>
          </p:cNvPr>
          <p:cNvSpPr txBox="1"/>
          <p:nvPr/>
        </p:nvSpPr>
        <p:spPr>
          <a:xfrm>
            <a:off x="379137" y="1068472"/>
            <a:ext cx="5061543" cy="400110"/>
          </a:xfrm>
          <a:prstGeom prst="rect">
            <a:avLst/>
          </a:prstGeom>
          <a:noFill/>
        </p:spPr>
        <p:txBody>
          <a:bodyPr wrap="square" rtlCol="0">
            <a:spAutoFit/>
          </a:bodyPr>
          <a:lstStyle/>
          <a:p>
            <a:r>
              <a:rPr lang="es-ES" sz="2000" b="1" dirty="0">
                <a:solidFill>
                  <a:schemeClr val="accent1"/>
                </a:solidFill>
              </a:rPr>
              <a:t>Método de la Utilidad Máxima Aleatoria</a:t>
            </a:r>
            <a:endParaRPr lang="es-AR" sz="2000" b="1" dirty="0">
              <a:solidFill>
                <a:schemeClr val="accent1"/>
              </a:solidFill>
            </a:endParaRPr>
          </a:p>
        </p:txBody>
      </p:sp>
      <p:sp>
        <p:nvSpPr>
          <p:cNvPr id="3" name="CuadroTexto 2">
            <a:extLst>
              <a:ext uri="{FF2B5EF4-FFF2-40B4-BE49-F238E27FC236}">
                <a16:creationId xmlns:a16="http://schemas.microsoft.com/office/drawing/2014/main" id="{732BC89D-3EAB-45DA-A263-8402A0FDD04E}"/>
              </a:ext>
            </a:extLst>
          </p:cNvPr>
          <p:cNvSpPr txBox="1"/>
          <p:nvPr/>
        </p:nvSpPr>
        <p:spPr>
          <a:xfrm>
            <a:off x="379137" y="1635878"/>
            <a:ext cx="7530423" cy="369332"/>
          </a:xfrm>
          <a:prstGeom prst="rect">
            <a:avLst/>
          </a:prstGeom>
          <a:noFill/>
        </p:spPr>
        <p:txBody>
          <a:bodyPr wrap="square" rtlCol="0">
            <a:spAutoFit/>
          </a:bodyPr>
          <a:lstStyle/>
          <a:p>
            <a:r>
              <a:rPr lang="es-AR" sz="1800" dirty="0">
                <a:effectLst/>
                <a:latin typeface="Calibri" panose="020F0502020204030204" pitchFamily="34" charset="0"/>
                <a:ea typeface="Calibri" panose="020F0502020204030204" pitchFamily="34" charset="0"/>
                <a:cs typeface="Arial" panose="020B0604020202020204" pitchFamily="34" charset="0"/>
              </a:rPr>
              <a:t>Establece que una persona elegirá aquella alternativa con la máxima </a:t>
            </a:r>
            <a:r>
              <a:rPr lang="es-AR" sz="1800" b="1" dirty="0">
                <a:effectLst/>
                <a:latin typeface="Calibri" panose="020F0502020204030204" pitchFamily="34" charset="0"/>
                <a:ea typeface="Calibri" panose="020F0502020204030204" pitchFamily="34" charset="0"/>
                <a:cs typeface="Arial" panose="020B0604020202020204" pitchFamily="34" charset="0"/>
              </a:rPr>
              <a:t>utilidad </a:t>
            </a:r>
            <a:r>
              <a:rPr lang="es-AR" sz="1800" b="1" i="1" dirty="0">
                <a:effectLst/>
                <a:latin typeface="Calibri" panose="020F0502020204030204" pitchFamily="34" charset="0"/>
                <a:ea typeface="Calibri" panose="020F0502020204030204" pitchFamily="34" charset="0"/>
                <a:cs typeface="Arial" panose="020B0604020202020204" pitchFamily="34" charset="0"/>
              </a:rPr>
              <a:t>U   </a:t>
            </a:r>
            <a:endParaRPr lang="es-AR" b="1" dirty="0"/>
          </a:p>
        </p:txBody>
      </p:sp>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1D5E22DA-7915-47AA-95A0-BA4E3F65893D}"/>
                  </a:ext>
                </a:extLst>
              </p:cNvPr>
              <p:cNvSpPr txBox="1"/>
              <p:nvPr/>
            </p:nvSpPr>
            <p:spPr>
              <a:xfrm>
                <a:off x="967651" y="2271976"/>
                <a:ext cx="3256877" cy="1969963"/>
              </a:xfrm>
              <a:prstGeom prst="rect">
                <a:avLst/>
              </a:prstGeom>
              <a:noFill/>
            </p:spPr>
            <p:txBody>
              <a:bodyPr wrap="square" lIns="0" tIns="0" rIns="0" bIns="0" rtlCol="0">
                <a:spAutoFit/>
              </a:bodyPr>
              <a:lstStyle/>
              <a:p>
                <a:pPr>
                  <a:lnSpc>
                    <a:spcPct val="150000"/>
                  </a:lnSpc>
                </a:pPr>
                <a:r>
                  <a:rPr lang="es-ES" dirty="0">
                    <a:solidFill>
                      <a:schemeClr val="accent1">
                        <a:lumMod val="60000"/>
                        <a:lumOff val="40000"/>
                      </a:schemeClr>
                    </a:solidFill>
                  </a:rPr>
                  <a:t>Alt 1</a:t>
                </a:r>
                <a:r>
                  <a:rPr lang="es-ES" dirty="0"/>
                  <a:t>:  </a:t>
                </a:r>
                <a14:m>
                  <m:oMath xmlns:m="http://schemas.openxmlformats.org/officeDocument/2006/math">
                    <m:sSub>
                      <m:sSubPr>
                        <m:ctrlPr>
                          <a:rPr lang="es-ES" i="1" smtClean="0">
                            <a:latin typeface="Cambria Math" panose="02040503050406030204" pitchFamily="18" charset="0"/>
                          </a:rPr>
                        </m:ctrlPr>
                      </m:sSubPr>
                      <m:e>
                        <m:acc>
                          <m:accPr>
                            <m:chr m:val="̃"/>
                            <m:ctrlPr>
                              <a:rPr lang="es-ES" i="1" smtClean="0">
                                <a:latin typeface="Cambria Math" panose="02040503050406030204" pitchFamily="18" charset="0"/>
                              </a:rPr>
                            </m:ctrlPr>
                          </m:accPr>
                          <m:e>
                            <m:r>
                              <a:rPr lang="es-ES" b="0" i="1" smtClean="0">
                                <a:latin typeface="Cambria Math" panose="02040503050406030204" pitchFamily="18" charset="0"/>
                              </a:rPr>
                              <m:t>𝑈</m:t>
                            </m:r>
                          </m:e>
                        </m:acc>
                      </m:e>
                      <m:sub>
                        <m:r>
                          <a:rPr lang="es-ES" b="0" i="1" smtClean="0">
                            <a:latin typeface="Cambria Math" panose="02040503050406030204" pitchFamily="18" charset="0"/>
                          </a:rPr>
                          <m:t>1</m:t>
                        </m:r>
                        <m:r>
                          <a:rPr lang="es-ES" b="0" i="1" smtClean="0">
                            <a:latin typeface="Cambria Math" panose="02040503050406030204" pitchFamily="18" charset="0"/>
                          </a:rPr>
                          <m:t>𝑛</m:t>
                        </m:r>
                      </m:sub>
                    </m:sSub>
                    <m:r>
                      <a:rPr lang="es-ES" b="0" i="1" smtClean="0">
                        <a:latin typeface="Cambria Math" panose="02040503050406030204" pitchFamily="18" charset="0"/>
                      </a:rPr>
                      <m:t>=</m:t>
                    </m:r>
                    <m:r>
                      <a:rPr lang="es-ES" b="0" i="1" smtClean="0">
                        <a:latin typeface="Cambria Math" panose="02040503050406030204" pitchFamily="18" charset="0"/>
                      </a:rPr>
                      <m:t>𝑉</m:t>
                    </m:r>
                    <m:r>
                      <a:rPr lang="es-ES" b="0" i="1" smtClean="0">
                        <a:latin typeface="Cambria Math" panose="02040503050406030204" pitchFamily="18" charset="0"/>
                      </a:rPr>
                      <m:t> </m:t>
                    </m:r>
                    <m:d>
                      <m:dPr>
                        <m:ctrlPr>
                          <a:rPr lang="es-ES" b="0" i="1" smtClean="0">
                            <a:latin typeface="Cambria Math" panose="02040503050406030204" pitchFamily="18" charset="0"/>
                          </a:rPr>
                        </m:ctrlPr>
                      </m:dPr>
                      <m:e>
                        <m:sSub>
                          <m:sSubPr>
                            <m:ctrlPr>
                              <a:rPr lang="es-ES" b="0" i="1" smtClean="0">
                                <a:latin typeface="Cambria Math" panose="02040503050406030204" pitchFamily="18" charset="0"/>
                              </a:rPr>
                            </m:ctrlPr>
                          </m:sSubPr>
                          <m:e>
                            <m:r>
                              <a:rPr lang="es-ES" b="0" i="1" smtClean="0">
                                <a:latin typeface="Cambria Math" panose="02040503050406030204" pitchFamily="18" charset="0"/>
                              </a:rPr>
                              <m:t>𝑥</m:t>
                            </m:r>
                          </m:e>
                          <m:sub>
                            <m:r>
                              <a:rPr lang="es-ES" b="0" i="1" smtClean="0">
                                <a:latin typeface="Cambria Math" panose="02040503050406030204" pitchFamily="18" charset="0"/>
                              </a:rPr>
                              <m:t>1</m:t>
                            </m:r>
                            <m:r>
                              <a:rPr lang="es-ES" b="0" i="1" smtClean="0">
                                <a:latin typeface="Cambria Math" panose="02040503050406030204" pitchFamily="18" charset="0"/>
                              </a:rPr>
                              <m:t>𝑛</m:t>
                            </m:r>
                            <m:r>
                              <a:rPr lang="es-ES" b="0" i="1" smtClean="0">
                                <a:latin typeface="Cambria Math" panose="02040503050406030204" pitchFamily="18" charset="0"/>
                              </a:rPr>
                              <m:t> </m:t>
                            </m:r>
                          </m:sub>
                        </m:sSub>
                        <m:r>
                          <a:rPr lang="es-ES" b="0" i="1" smtClean="0">
                            <a:latin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𝛽</m:t>
                        </m:r>
                        <m:r>
                          <a:rPr lang="es-ES" b="0" i="1" smtClean="0">
                            <a:latin typeface="Cambria Math" panose="02040503050406030204" pitchFamily="18" charset="0"/>
                            <a:ea typeface="Cambria Math" panose="02040503050406030204" pitchFamily="18" charset="0"/>
                          </a:rPr>
                          <m:t> </m:t>
                        </m:r>
                      </m:e>
                    </m:d>
                    <m:r>
                      <a:rPr lang="es-ES" b="0" i="1" smtClean="0">
                        <a:latin typeface="Cambria Math" panose="02040503050406030204" pitchFamily="18" charset="0"/>
                        <a:ea typeface="Cambria Math" panose="02040503050406030204" pitchFamily="18" charset="0"/>
                      </a:rPr>
                      <m:t>+</m:t>
                    </m:r>
                    <m:sSub>
                      <m:sSubPr>
                        <m:ctrlPr>
                          <a:rPr lang="es-ES" i="1" smtClean="0">
                            <a:solidFill>
                              <a:schemeClr val="tx1"/>
                            </a:solidFill>
                            <a:latin typeface="Cambria Math" panose="02040503050406030204" pitchFamily="18" charset="0"/>
                          </a:rPr>
                        </m:ctrlPr>
                      </m:sSubPr>
                      <m:e>
                        <m:acc>
                          <m:accPr>
                            <m:chr m:val="̃"/>
                            <m:ctrlPr>
                              <a:rPr lang="es-ES" i="1">
                                <a:solidFill>
                                  <a:schemeClr val="tx1"/>
                                </a:solidFill>
                                <a:latin typeface="Cambria Math" panose="02040503050406030204" pitchFamily="18" charset="0"/>
                              </a:rPr>
                            </m:ctrlPr>
                          </m:accPr>
                          <m:e>
                            <m:r>
                              <a:rPr lang="es-ES" i="1" smtClean="0">
                                <a:solidFill>
                                  <a:schemeClr val="tx1"/>
                                </a:solidFill>
                                <a:latin typeface="Cambria Math" panose="02040503050406030204" pitchFamily="18" charset="0"/>
                                <a:ea typeface="Cambria Math" panose="02040503050406030204" pitchFamily="18" charset="0"/>
                              </a:rPr>
                              <m:t>𝜀</m:t>
                            </m:r>
                          </m:e>
                        </m:acc>
                      </m:e>
                      <m:sub>
                        <m:r>
                          <a:rPr lang="es-ES" i="1">
                            <a:solidFill>
                              <a:schemeClr val="tx1"/>
                            </a:solidFill>
                            <a:latin typeface="Cambria Math" panose="02040503050406030204" pitchFamily="18" charset="0"/>
                          </a:rPr>
                          <m:t>1</m:t>
                        </m:r>
                        <m:r>
                          <a:rPr lang="es-ES" b="0" i="1" smtClean="0">
                            <a:solidFill>
                              <a:schemeClr val="tx1"/>
                            </a:solidFill>
                            <a:latin typeface="Cambria Math" panose="02040503050406030204" pitchFamily="18" charset="0"/>
                          </a:rPr>
                          <m:t>𝑛</m:t>
                        </m:r>
                      </m:sub>
                    </m:sSub>
                  </m:oMath>
                </a14:m>
                <a:endParaRPr lang="es-ES" dirty="0"/>
              </a:p>
              <a:p>
                <a:pPr>
                  <a:lnSpc>
                    <a:spcPct val="150000"/>
                  </a:lnSpc>
                </a:pPr>
                <a:r>
                  <a:rPr lang="es-ES" dirty="0">
                    <a:solidFill>
                      <a:schemeClr val="accent1">
                        <a:lumMod val="60000"/>
                        <a:lumOff val="40000"/>
                      </a:schemeClr>
                    </a:solidFill>
                  </a:rPr>
                  <a:t>Alt 2:  </a:t>
                </a:r>
                <a14:m>
                  <m:oMath xmlns:m="http://schemas.openxmlformats.org/officeDocument/2006/math">
                    <m:sSub>
                      <m:sSubPr>
                        <m:ctrlPr>
                          <a:rPr lang="es-ES" i="1" smtClean="0">
                            <a:latin typeface="Cambria Math" panose="02040503050406030204" pitchFamily="18" charset="0"/>
                          </a:rPr>
                        </m:ctrlPr>
                      </m:sSubPr>
                      <m:e>
                        <m:acc>
                          <m:accPr>
                            <m:chr m:val="̃"/>
                            <m:ctrlPr>
                              <a:rPr lang="es-ES" i="1" smtClean="0">
                                <a:latin typeface="Cambria Math" panose="02040503050406030204" pitchFamily="18" charset="0"/>
                              </a:rPr>
                            </m:ctrlPr>
                          </m:accPr>
                          <m:e>
                            <m:r>
                              <a:rPr lang="es-ES" b="0" i="1" smtClean="0">
                                <a:latin typeface="Cambria Math" panose="02040503050406030204" pitchFamily="18" charset="0"/>
                              </a:rPr>
                              <m:t>𝑈</m:t>
                            </m:r>
                          </m:e>
                        </m:acc>
                      </m:e>
                      <m:sub>
                        <m:r>
                          <a:rPr lang="es-ES" b="0" i="1" smtClean="0">
                            <a:latin typeface="Cambria Math" panose="02040503050406030204" pitchFamily="18" charset="0"/>
                          </a:rPr>
                          <m:t>2</m:t>
                        </m:r>
                        <m:r>
                          <a:rPr lang="es-ES" b="0" i="1" smtClean="0">
                            <a:latin typeface="Cambria Math" panose="02040503050406030204" pitchFamily="18" charset="0"/>
                          </a:rPr>
                          <m:t>𝑛</m:t>
                        </m:r>
                      </m:sub>
                    </m:sSub>
                    <m:r>
                      <a:rPr lang="es-ES" b="0" i="1" smtClean="0">
                        <a:latin typeface="Cambria Math" panose="02040503050406030204" pitchFamily="18" charset="0"/>
                      </a:rPr>
                      <m:t>=</m:t>
                    </m:r>
                    <m:r>
                      <a:rPr lang="es-ES" b="0" i="1" smtClean="0">
                        <a:latin typeface="Cambria Math" panose="02040503050406030204" pitchFamily="18" charset="0"/>
                      </a:rPr>
                      <m:t>𝑉</m:t>
                    </m:r>
                    <m:r>
                      <a:rPr lang="es-ES" b="0" i="1" smtClean="0">
                        <a:latin typeface="Cambria Math" panose="02040503050406030204" pitchFamily="18" charset="0"/>
                      </a:rPr>
                      <m:t> </m:t>
                    </m:r>
                    <m:d>
                      <m:dPr>
                        <m:ctrlPr>
                          <a:rPr lang="es-ES" b="0" i="1" smtClean="0">
                            <a:latin typeface="Cambria Math" panose="02040503050406030204" pitchFamily="18" charset="0"/>
                          </a:rPr>
                        </m:ctrlPr>
                      </m:dPr>
                      <m:e>
                        <m:sSub>
                          <m:sSubPr>
                            <m:ctrlPr>
                              <a:rPr lang="es-ES" b="0" i="1" smtClean="0">
                                <a:latin typeface="Cambria Math" panose="02040503050406030204" pitchFamily="18" charset="0"/>
                              </a:rPr>
                            </m:ctrlPr>
                          </m:sSubPr>
                          <m:e>
                            <m:r>
                              <a:rPr lang="es-ES" b="0" i="1" smtClean="0">
                                <a:latin typeface="Cambria Math" panose="02040503050406030204" pitchFamily="18" charset="0"/>
                              </a:rPr>
                              <m:t>𝑥</m:t>
                            </m:r>
                          </m:e>
                          <m:sub>
                            <m:r>
                              <a:rPr lang="es-ES" b="0" i="1" smtClean="0">
                                <a:latin typeface="Cambria Math" panose="02040503050406030204" pitchFamily="18" charset="0"/>
                              </a:rPr>
                              <m:t>2</m:t>
                            </m:r>
                            <m:r>
                              <a:rPr lang="es-ES" b="0" i="1" smtClean="0">
                                <a:latin typeface="Cambria Math" panose="02040503050406030204" pitchFamily="18" charset="0"/>
                              </a:rPr>
                              <m:t>𝑛</m:t>
                            </m:r>
                            <m:r>
                              <a:rPr lang="es-ES" b="0" i="1" smtClean="0">
                                <a:latin typeface="Cambria Math" panose="02040503050406030204" pitchFamily="18" charset="0"/>
                              </a:rPr>
                              <m:t> </m:t>
                            </m:r>
                          </m:sub>
                        </m:sSub>
                        <m:r>
                          <a:rPr lang="es-ES" b="0" i="1" smtClean="0">
                            <a:latin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𝛽</m:t>
                        </m:r>
                        <m:r>
                          <a:rPr lang="es-ES" b="0" i="1" smtClean="0">
                            <a:latin typeface="Cambria Math" panose="02040503050406030204" pitchFamily="18" charset="0"/>
                            <a:ea typeface="Cambria Math" panose="02040503050406030204" pitchFamily="18" charset="0"/>
                          </a:rPr>
                          <m:t> </m:t>
                        </m:r>
                      </m:e>
                    </m:d>
                    <m:r>
                      <a:rPr lang="es-ES" b="0" i="1" smtClean="0">
                        <a:latin typeface="Cambria Math" panose="02040503050406030204" pitchFamily="18" charset="0"/>
                        <a:ea typeface="Cambria Math" panose="02040503050406030204" pitchFamily="18" charset="0"/>
                      </a:rPr>
                      <m:t>+</m:t>
                    </m:r>
                    <m:sSub>
                      <m:sSubPr>
                        <m:ctrlPr>
                          <a:rPr lang="es-ES" i="1" smtClean="0">
                            <a:solidFill>
                              <a:schemeClr val="tx1"/>
                            </a:solidFill>
                            <a:latin typeface="Cambria Math" panose="02040503050406030204" pitchFamily="18" charset="0"/>
                          </a:rPr>
                        </m:ctrlPr>
                      </m:sSubPr>
                      <m:e>
                        <m:acc>
                          <m:accPr>
                            <m:chr m:val="̃"/>
                            <m:ctrlPr>
                              <a:rPr lang="es-ES" i="1">
                                <a:solidFill>
                                  <a:schemeClr val="tx1"/>
                                </a:solidFill>
                                <a:latin typeface="Cambria Math" panose="02040503050406030204" pitchFamily="18" charset="0"/>
                              </a:rPr>
                            </m:ctrlPr>
                          </m:accPr>
                          <m:e>
                            <m:r>
                              <a:rPr lang="es-ES" i="1" smtClean="0">
                                <a:solidFill>
                                  <a:schemeClr val="tx1"/>
                                </a:solidFill>
                                <a:latin typeface="Cambria Math" panose="02040503050406030204" pitchFamily="18" charset="0"/>
                                <a:ea typeface="Cambria Math" panose="02040503050406030204" pitchFamily="18" charset="0"/>
                              </a:rPr>
                              <m:t>𝜀</m:t>
                            </m:r>
                          </m:e>
                        </m:acc>
                      </m:e>
                      <m:sub>
                        <m:r>
                          <a:rPr lang="es-ES" b="0" i="1" smtClean="0">
                            <a:solidFill>
                              <a:schemeClr val="tx1"/>
                            </a:solidFill>
                            <a:latin typeface="Cambria Math" panose="02040503050406030204" pitchFamily="18" charset="0"/>
                            <a:ea typeface="Cambria Math" panose="02040503050406030204" pitchFamily="18" charset="0"/>
                          </a:rPr>
                          <m:t>2</m:t>
                        </m:r>
                        <m:r>
                          <a:rPr lang="es-ES" b="0" i="1" smtClean="0">
                            <a:solidFill>
                              <a:schemeClr val="tx1"/>
                            </a:solidFill>
                            <a:latin typeface="Cambria Math" panose="02040503050406030204" pitchFamily="18" charset="0"/>
                            <a:ea typeface="Cambria Math" panose="02040503050406030204" pitchFamily="18" charset="0"/>
                          </a:rPr>
                          <m:t>𝑛</m:t>
                        </m:r>
                      </m:sub>
                    </m:sSub>
                  </m:oMath>
                </a14:m>
                <a:endParaRPr lang="es-ES" dirty="0"/>
              </a:p>
              <a:p>
                <a:pPr>
                  <a:lnSpc>
                    <a:spcPct val="150000"/>
                  </a:lnSpc>
                </a:pPr>
                <a:r>
                  <a:rPr lang="es-ES" dirty="0">
                    <a:solidFill>
                      <a:schemeClr val="accent1">
                        <a:lumMod val="60000"/>
                        <a:lumOff val="40000"/>
                      </a:schemeClr>
                    </a:solidFill>
                  </a:rPr>
                  <a:t>Alt 3:  </a:t>
                </a:r>
                <a14:m>
                  <m:oMath xmlns:m="http://schemas.openxmlformats.org/officeDocument/2006/math">
                    <m:sSub>
                      <m:sSubPr>
                        <m:ctrlPr>
                          <a:rPr lang="es-ES" i="1" smtClean="0">
                            <a:latin typeface="Cambria Math" panose="02040503050406030204" pitchFamily="18" charset="0"/>
                          </a:rPr>
                        </m:ctrlPr>
                      </m:sSubPr>
                      <m:e>
                        <m:acc>
                          <m:accPr>
                            <m:chr m:val="̃"/>
                            <m:ctrlPr>
                              <a:rPr lang="es-ES" i="1" smtClean="0">
                                <a:latin typeface="Cambria Math" panose="02040503050406030204" pitchFamily="18" charset="0"/>
                              </a:rPr>
                            </m:ctrlPr>
                          </m:accPr>
                          <m:e>
                            <m:r>
                              <a:rPr lang="es-ES" b="0" i="1" smtClean="0">
                                <a:latin typeface="Cambria Math" panose="02040503050406030204" pitchFamily="18" charset="0"/>
                              </a:rPr>
                              <m:t>𝑈</m:t>
                            </m:r>
                          </m:e>
                        </m:acc>
                      </m:e>
                      <m:sub>
                        <m:r>
                          <a:rPr lang="es-ES" b="0" i="1" smtClean="0">
                            <a:latin typeface="Cambria Math" panose="02040503050406030204" pitchFamily="18" charset="0"/>
                          </a:rPr>
                          <m:t>3</m:t>
                        </m:r>
                        <m:r>
                          <a:rPr lang="es-ES" b="0" i="1" smtClean="0">
                            <a:latin typeface="Cambria Math" panose="02040503050406030204" pitchFamily="18" charset="0"/>
                          </a:rPr>
                          <m:t>𝑛</m:t>
                        </m:r>
                      </m:sub>
                    </m:sSub>
                    <m:r>
                      <a:rPr lang="es-ES" b="0" i="1" smtClean="0">
                        <a:latin typeface="Cambria Math" panose="02040503050406030204" pitchFamily="18" charset="0"/>
                      </a:rPr>
                      <m:t>=</m:t>
                    </m:r>
                    <m:r>
                      <a:rPr lang="es-ES" b="0" i="1" smtClean="0">
                        <a:latin typeface="Cambria Math" panose="02040503050406030204" pitchFamily="18" charset="0"/>
                      </a:rPr>
                      <m:t>𝑉</m:t>
                    </m:r>
                    <m:r>
                      <a:rPr lang="es-ES" b="0" i="1" smtClean="0">
                        <a:latin typeface="Cambria Math" panose="02040503050406030204" pitchFamily="18" charset="0"/>
                      </a:rPr>
                      <m:t> </m:t>
                    </m:r>
                    <m:d>
                      <m:dPr>
                        <m:ctrlPr>
                          <a:rPr lang="es-ES" b="0" i="1" smtClean="0">
                            <a:latin typeface="Cambria Math" panose="02040503050406030204" pitchFamily="18" charset="0"/>
                          </a:rPr>
                        </m:ctrlPr>
                      </m:dPr>
                      <m:e>
                        <m:sSub>
                          <m:sSubPr>
                            <m:ctrlPr>
                              <a:rPr lang="es-ES" b="0" i="1" smtClean="0">
                                <a:latin typeface="Cambria Math" panose="02040503050406030204" pitchFamily="18" charset="0"/>
                              </a:rPr>
                            </m:ctrlPr>
                          </m:sSubPr>
                          <m:e>
                            <m:r>
                              <a:rPr lang="es-ES" b="0" i="1" smtClean="0">
                                <a:latin typeface="Cambria Math" panose="02040503050406030204" pitchFamily="18" charset="0"/>
                              </a:rPr>
                              <m:t>𝑥</m:t>
                            </m:r>
                          </m:e>
                          <m:sub>
                            <m:r>
                              <a:rPr lang="es-ES" b="0" i="1" smtClean="0">
                                <a:latin typeface="Cambria Math" panose="02040503050406030204" pitchFamily="18" charset="0"/>
                              </a:rPr>
                              <m:t>3</m:t>
                            </m:r>
                            <m:r>
                              <a:rPr lang="es-ES" b="0" i="1" smtClean="0">
                                <a:latin typeface="Cambria Math" panose="02040503050406030204" pitchFamily="18" charset="0"/>
                              </a:rPr>
                              <m:t>𝑛</m:t>
                            </m:r>
                            <m:r>
                              <a:rPr lang="es-ES" b="0" i="1" smtClean="0">
                                <a:latin typeface="Cambria Math" panose="02040503050406030204" pitchFamily="18" charset="0"/>
                              </a:rPr>
                              <m:t> </m:t>
                            </m:r>
                          </m:sub>
                        </m:sSub>
                        <m:r>
                          <a:rPr lang="es-ES" b="0" i="1" smtClean="0">
                            <a:latin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𝛽</m:t>
                        </m:r>
                        <m:r>
                          <a:rPr lang="es-ES" b="0" i="1" smtClean="0">
                            <a:latin typeface="Cambria Math" panose="02040503050406030204" pitchFamily="18" charset="0"/>
                            <a:ea typeface="Cambria Math" panose="02040503050406030204" pitchFamily="18" charset="0"/>
                          </a:rPr>
                          <m:t> </m:t>
                        </m:r>
                      </m:e>
                    </m:d>
                    <m:r>
                      <a:rPr lang="es-ES" b="0" i="1" smtClean="0">
                        <a:latin typeface="Cambria Math" panose="02040503050406030204" pitchFamily="18" charset="0"/>
                        <a:ea typeface="Cambria Math" panose="02040503050406030204" pitchFamily="18" charset="0"/>
                      </a:rPr>
                      <m:t>+</m:t>
                    </m:r>
                    <m:sSub>
                      <m:sSubPr>
                        <m:ctrlPr>
                          <a:rPr lang="es-ES" i="1" smtClean="0">
                            <a:solidFill>
                              <a:schemeClr val="tx1"/>
                            </a:solidFill>
                            <a:latin typeface="Cambria Math" panose="02040503050406030204" pitchFamily="18" charset="0"/>
                          </a:rPr>
                        </m:ctrlPr>
                      </m:sSubPr>
                      <m:e>
                        <m:acc>
                          <m:accPr>
                            <m:chr m:val="̃"/>
                            <m:ctrlPr>
                              <a:rPr lang="es-ES" i="1">
                                <a:solidFill>
                                  <a:schemeClr val="tx1"/>
                                </a:solidFill>
                                <a:latin typeface="Cambria Math" panose="02040503050406030204" pitchFamily="18" charset="0"/>
                              </a:rPr>
                            </m:ctrlPr>
                          </m:accPr>
                          <m:e>
                            <m:r>
                              <a:rPr lang="es-ES" i="1" smtClean="0">
                                <a:solidFill>
                                  <a:schemeClr val="tx1"/>
                                </a:solidFill>
                                <a:latin typeface="Cambria Math" panose="02040503050406030204" pitchFamily="18" charset="0"/>
                                <a:ea typeface="Cambria Math" panose="02040503050406030204" pitchFamily="18" charset="0"/>
                              </a:rPr>
                              <m:t>𝜀</m:t>
                            </m:r>
                          </m:e>
                        </m:acc>
                      </m:e>
                      <m:sub>
                        <m:r>
                          <a:rPr lang="es-ES" b="0" i="1" smtClean="0">
                            <a:solidFill>
                              <a:schemeClr val="tx1"/>
                            </a:solidFill>
                            <a:latin typeface="Cambria Math" panose="02040503050406030204" pitchFamily="18" charset="0"/>
                            <a:ea typeface="Cambria Math" panose="02040503050406030204" pitchFamily="18" charset="0"/>
                          </a:rPr>
                          <m:t>3</m:t>
                        </m:r>
                        <m:r>
                          <a:rPr lang="es-ES" b="0" i="1" smtClean="0">
                            <a:solidFill>
                              <a:schemeClr val="tx1"/>
                            </a:solidFill>
                            <a:latin typeface="Cambria Math" panose="02040503050406030204" pitchFamily="18" charset="0"/>
                            <a:ea typeface="Cambria Math" panose="02040503050406030204" pitchFamily="18" charset="0"/>
                          </a:rPr>
                          <m:t>𝑛</m:t>
                        </m:r>
                      </m:sub>
                    </m:sSub>
                  </m:oMath>
                </a14:m>
                <a:endParaRPr lang="es-ES" dirty="0"/>
              </a:p>
              <a:p>
                <a:pPr>
                  <a:lnSpc>
                    <a:spcPct val="150000"/>
                  </a:lnSpc>
                </a:pPr>
                <a:endParaRPr lang="es-ES" dirty="0"/>
              </a:p>
              <a:p>
                <a:endParaRPr lang="es-AR" dirty="0"/>
              </a:p>
            </p:txBody>
          </p:sp>
        </mc:Choice>
        <mc:Fallback xmlns="">
          <p:sp>
            <p:nvSpPr>
              <p:cNvPr id="9" name="CuadroTexto 8">
                <a:extLst>
                  <a:ext uri="{FF2B5EF4-FFF2-40B4-BE49-F238E27FC236}">
                    <a16:creationId xmlns:a16="http://schemas.microsoft.com/office/drawing/2014/main" id="{1D5E22DA-7915-47AA-95A0-BA4E3F65893D}"/>
                  </a:ext>
                </a:extLst>
              </p:cNvPr>
              <p:cNvSpPr txBox="1">
                <a:spLocks noRot="1" noChangeAspect="1" noMove="1" noResize="1" noEditPoints="1" noAdjustHandles="1" noChangeArrowheads="1" noChangeShapeType="1" noTextEdit="1"/>
              </p:cNvSpPr>
              <p:nvPr/>
            </p:nvSpPr>
            <p:spPr>
              <a:xfrm>
                <a:off x="967651" y="2271976"/>
                <a:ext cx="3256877" cy="1969963"/>
              </a:xfrm>
              <a:prstGeom prst="rect">
                <a:avLst/>
              </a:prstGeom>
              <a:blipFill>
                <a:blip r:embed="rId4"/>
                <a:stretch>
                  <a:fillRect l="-4494"/>
                </a:stretch>
              </a:blipFill>
            </p:spPr>
            <p:txBody>
              <a:bodyPr/>
              <a:lstStyle/>
              <a:p>
                <a:r>
                  <a:rPr lang="es-AR">
                    <a:noFill/>
                  </a:rPr>
                  <a:t> </a:t>
                </a:r>
              </a:p>
            </p:txBody>
          </p:sp>
        </mc:Fallback>
      </mc:AlternateContent>
      <p:sp>
        <p:nvSpPr>
          <p:cNvPr id="10" name="Abrir llave 9">
            <a:extLst>
              <a:ext uri="{FF2B5EF4-FFF2-40B4-BE49-F238E27FC236}">
                <a16:creationId xmlns:a16="http://schemas.microsoft.com/office/drawing/2014/main" id="{9A662B42-7F31-4599-8042-9BE74D947324}"/>
              </a:ext>
            </a:extLst>
          </p:cNvPr>
          <p:cNvSpPr/>
          <p:nvPr/>
        </p:nvSpPr>
        <p:spPr>
          <a:xfrm>
            <a:off x="518395" y="2185400"/>
            <a:ext cx="312096" cy="1522784"/>
          </a:xfrm>
          <a:prstGeom prst="leftBrace">
            <a:avLst>
              <a:gd name="adj1" fmla="val 28842"/>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mc:AlternateContent xmlns:mc="http://schemas.openxmlformats.org/markup-compatibility/2006" xmlns:a14="http://schemas.microsoft.com/office/drawing/2010/main">
        <mc:Choice Requires="a14">
          <p:sp>
            <p:nvSpPr>
              <p:cNvPr id="19" name="CuadroTexto 18">
                <a:extLst>
                  <a:ext uri="{FF2B5EF4-FFF2-40B4-BE49-F238E27FC236}">
                    <a16:creationId xmlns:a16="http://schemas.microsoft.com/office/drawing/2014/main" id="{5CF644A4-9FE0-44D6-A118-C42FE44ABD18}"/>
                  </a:ext>
                </a:extLst>
              </p:cNvPr>
              <p:cNvSpPr txBox="1"/>
              <p:nvPr/>
            </p:nvSpPr>
            <p:spPr>
              <a:xfrm>
                <a:off x="518395" y="4750734"/>
                <a:ext cx="2507742" cy="518155"/>
              </a:xfrm>
              <a:prstGeom prst="rect">
                <a:avLst/>
              </a:prstGeom>
              <a:solidFill>
                <a:schemeClr val="bg2"/>
              </a:solidFill>
              <a:ln>
                <a:solidFill>
                  <a:schemeClr val="tx1"/>
                </a:solidFill>
              </a:ln>
            </p:spPr>
            <p:txBody>
              <a:bodyPr wrap="square">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s-ES" i="1" smtClean="0">
                              <a:latin typeface="Cambria Math" panose="02040503050406030204" pitchFamily="18" charset="0"/>
                            </a:rPr>
                          </m:ctrlPr>
                        </m:sSubPr>
                        <m:e>
                          <m:acc>
                            <m:accPr>
                              <m:chr m:val="̃"/>
                              <m:ctrlPr>
                                <a:rPr lang="es-ES" i="1" smtClean="0">
                                  <a:latin typeface="Cambria Math" panose="02040503050406030204" pitchFamily="18" charset="0"/>
                                </a:rPr>
                              </m:ctrlPr>
                            </m:accPr>
                            <m:e>
                              <m:r>
                                <a:rPr lang="es-ES" b="0" i="1" smtClean="0">
                                  <a:latin typeface="Cambria Math" panose="02040503050406030204" pitchFamily="18" charset="0"/>
                                </a:rPr>
                                <m:t>𝑈</m:t>
                              </m:r>
                            </m:e>
                          </m:acc>
                        </m:e>
                        <m:sub>
                          <m:r>
                            <a:rPr lang="es-ES" b="0" i="1" smtClean="0">
                              <a:latin typeface="Cambria Math" panose="02040503050406030204" pitchFamily="18" charset="0"/>
                            </a:rPr>
                            <m:t>𝑖𝑛</m:t>
                          </m:r>
                        </m:sub>
                      </m:sSub>
                      <m:r>
                        <a:rPr lang="es-ES" b="0" i="1" smtClean="0">
                          <a:latin typeface="Cambria Math" panose="02040503050406030204" pitchFamily="18" charset="0"/>
                        </a:rPr>
                        <m:t>=</m:t>
                      </m:r>
                      <m:r>
                        <a:rPr lang="es-ES" b="0" i="1" smtClean="0">
                          <a:latin typeface="Cambria Math" panose="02040503050406030204" pitchFamily="18" charset="0"/>
                        </a:rPr>
                        <m:t>𝑉</m:t>
                      </m:r>
                      <m:r>
                        <a:rPr lang="es-ES" b="0" i="1" smtClean="0">
                          <a:latin typeface="Cambria Math" panose="02040503050406030204" pitchFamily="18" charset="0"/>
                        </a:rPr>
                        <m:t> </m:t>
                      </m:r>
                      <m:d>
                        <m:dPr>
                          <m:ctrlPr>
                            <a:rPr lang="es-ES" b="0" i="1" smtClean="0">
                              <a:latin typeface="Cambria Math" panose="02040503050406030204" pitchFamily="18" charset="0"/>
                            </a:rPr>
                          </m:ctrlPr>
                        </m:dPr>
                        <m:e>
                          <m:sSub>
                            <m:sSubPr>
                              <m:ctrlPr>
                                <a:rPr lang="es-ES" b="0" i="1" smtClean="0">
                                  <a:latin typeface="Cambria Math" panose="02040503050406030204" pitchFamily="18" charset="0"/>
                                </a:rPr>
                              </m:ctrlPr>
                            </m:sSubPr>
                            <m:e>
                              <m:r>
                                <a:rPr lang="es-ES" b="0" i="1" smtClean="0">
                                  <a:latin typeface="Cambria Math" panose="02040503050406030204" pitchFamily="18" charset="0"/>
                                </a:rPr>
                                <m:t>𝑥</m:t>
                              </m:r>
                            </m:e>
                            <m:sub>
                              <m:r>
                                <a:rPr lang="es-ES" b="0" i="1" smtClean="0">
                                  <a:latin typeface="Cambria Math" panose="02040503050406030204" pitchFamily="18" charset="0"/>
                                </a:rPr>
                                <m:t>𝑖𝑛</m:t>
                              </m:r>
                              <m:r>
                                <a:rPr lang="es-ES" b="0" i="1" smtClean="0">
                                  <a:latin typeface="Cambria Math" panose="02040503050406030204" pitchFamily="18" charset="0"/>
                                </a:rPr>
                                <m:t> </m:t>
                              </m:r>
                            </m:sub>
                          </m:sSub>
                          <m:r>
                            <a:rPr lang="es-ES" b="0" i="1" smtClean="0">
                              <a:latin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𝛽</m:t>
                          </m:r>
                          <m:r>
                            <a:rPr lang="es-ES" b="0" i="1" smtClean="0">
                              <a:latin typeface="Cambria Math" panose="02040503050406030204" pitchFamily="18" charset="0"/>
                              <a:ea typeface="Cambria Math" panose="02040503050406030204" pitchFamily="18" charset="0"/>
                            </a:rPr>
                            <m:t> </m:t>
                          </m:r>
                        </m:e>
                      </m:d>
                      <m:r>
                        <a:rPr lang="es-ES" b="0" i="1" smtClean="0">
                          <a:latin typeface="Cambria Math" panose="02040503050406030204" pitchFamily="18" charset="0"/>
                          <a:ea typeface="Cambria Math" panose="02040503050406030204" pitchFamily="18" charset="0"/>
                        </a:rPr>
                        <m:t>+</m:t>
                      </m:r>
                      <m:sSub>
                        <m:sSubPr>
                          <m:ctrlPr>
                            <a:rPr lang="es-ES" i="1">
                              <a:latin typeface="Cambria Math" panose="02040503050406030204" pitchFamily="18" charset="0"/>
                            </a:rPr>
                          </m:ctrlPr>
                        </m:sSubPr>
                        <m:e>
                          <m:acc>
                            <m:accPr>
                              <m:chr m:val="̃"/>
                              <m:ctrlPr>
                                <a:rPr lang="es-ES" i="1">
                                  <a:latin typeface="Cambria Math" panose="02040503050406030204" pitchFamily="18" charset="0"/>
                                </a:rPr>
                              </m:ctrlPr>
                            </m:accPr>
                            <m:e>
                              <m:r>
                                <a:rPr lang="es-ES" i="1" smtClean="0">
                                  <a:latin typeface="Cambria Math" panose="02040503050406030204" pitchFamily="18" charset="0"/>
                                  <a:ea typeface="Cambria Math" panose="02040503050406030204" pitchFamily="18" charset="0"/>
                                </a:rPr>
                                <m:t>𝜀</m:t>
                              </m:r>
                            </m:e>
                          </m:acc>
                        </m:e>
                        <m:sub>
                          <m:r>
                            <a:rPr lang="es-ES" b="0" i="1" smtClean="0">
                              <a:latin typeface="Cambria Math" panose="02040503050406030204" pitchFamily="18" charset="0"/>
                              <a:ea typeface="Cambria Math" panose="02040503050406030204" pitchFamily="18" charset="0"/>
                            </a:rPr>
                            <m:t>𝑖𝑛</m:t>
                          </m:r>
                        </m:sub>
                      </m:sSub>
                    </m:oMath>
                  </m:oMathPara>
                </a14:m>
                <a:endParaRPr lang="es-ES" dirty="0"/>
              </a:p>
            </p:txBody>
          </p:sp>
        </mc:Choice>
        <mc:Fallback xmlns="">
          <p:sp>
            <p:nvSpPr>
              <p:cNvPr id="19" name="CuadroTexto 18">
                <a:extLst>
                  <a:ext uri="{FF2B5EF4-FFF2-40B4-BE49-F238E27FC236}">
                    <a16:creationId xmlns:a16="http://schemas.microsoft.com/office/drawing/2014/main" id="{5CF644A4-9FE0-44D6-A118-C42FE44ABD18}"/>
                  </a:ext>
                </a:extLst>
              </p:cNvPr>
              <p:cNvSpPr txBox="1">
                <a:spLocks noRot="1" noChangeAspect="1" noMove="1" noResize="1" noEditPoints="1" noAdjustHandles="1" noChangeArrowheads="1" noChangeShapeType="1" noTextEdit="1"/>
              </p:cNvSpPr>
              <p:nvPr/>
            </p:nvSpPr>
            <p:spPr>
              <a:xfrm>
                <a:off x="518395" y="4750734"/>
                <a:ext cx="2507742" cy="518155"/>
              </a:xfrm>
              <a:prstGeom prst="rect">
                <a:avLst/>
              </a:prstGeom>
              <a:blipFill>
                <a:blip r:embed="rId7"/>
                <a:stretch>
                  <a:fillRect/>
                </a:stretch>
              </a:blipFill>
              <a:ln>
                <a:solidFill>
                  <a:schemeClr val="tx1"/>
                </a:solidFill>
              </a:ln>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21" name="CuadroTexto 20">
                <a:extLst>
                  <a:ext uri="{FF2B5EF4-FFF2-40B4-BE49-F238E27FC236}">
                    <a16:creationId xmlns:a16="http://schemas.microsoft.com/office/drawing/2014/main" id="{7CF5D594-0FE8-4362-9E69-31B150CE2658}"/>
                  </a:ext>
                </a:extLst>
              </p:cNvPr>
              <p:cNvSpPr txBox="1"/>
              <p:nvPr/>
            </p:nvSpPr>
            <p:spPr>
              <a:xfrm>
                <a:off x="3493504" y="4694015"/>
                <a:ext cx="4936239" cy="470898"/>
              </a:xfrm>
              <a:prstGeom prst="rect">
                <a:avLst/>
              </a:prstGeom>
              <a:noFill/>
            </p:spPr>
            <p:txBody>
              <a:bodyPr wrap="square">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s-ES" sz="1600" i="1" smtClean="0">
                              <a:latin typeface="Cambria Math" panose="02040503050406030204" pitchFamily="18" charset="0"/>
                            </a:rPr>
                          </m:ctrlPr>
                        </m:sSubPr>
                        <m:e>
                          <m:acc>
                            <m:accPr>
                              <m:chr m:val="̃"/>
                              <m:ctrlPr>
                                <a:rPr lang="es-ES" sz="1600" i="1" smtClean="0">
                                  <a:latin typeface="Cambria Math" panose="02040503050406030204" pitchFamily="18" charset="0"/>
                                </a:rPr>
                              </m:ctrlPr>
                            </m:accPr>
                            <m:e>
                              <m:r>
                                <a:rPr lang="es-ES" sz="1600" b="0" i="1" smtClean="0">
                                  <a:latin typeface="Cambria Math" panose="02040503050406030204" pitchFamily="18" charset="0"/>
                                </a:rPr>
                                <m:t>𝑈</m:t>
                              </m:r>
                            </m:e>
                          </m:acc>
                        </m:e>
                        <m:sub>
                          <m:r>
                            <a:rPr lang="es-ES" sz="1600" b="0" i="1" smtClean="0">
                              <a:latin typeface="Cambria Math" panose="02040503050406030204" pitchFamily="18" charset="0"/>
                            </a:rPr>
                            <m:t>𝑖𝑛</m:t>
                          </m:r>
                        </m:sub>
                      </m:sSub>
                      <m:r>
                        <a:rPr lang="es-ES" sz="1600" b="0" i="1" smtClean="0">
                          <a:latin typeface="Cambria Math" panose="02040503050406030204" pitchFamily="18" charset="0"/>
                        </a:rPr>
                        <m:t>=</m:t>
                      </m:r>
                      <m:sSub>
                        <m:sSubPr>
                          <m:ctrlPr>
                            <a:rPr lang="es-ES" sz="1600" b="0" i="1" smtClean="0">
                              <a:latin typeface="Cambria Math" panose="02040503050406030204" pitchFamily="18" charset="0"/>
                            </a:rPr>
                          </m:ctrlPr>
                        </m:sSubPr>
                        <m:e>
                          <m:r>
                            <a:rPr lang="es-ES" sz="1600" b="0" i="1" smtClean="0">
                              <a:latin typeface="Cambria Math" panose="02040503050406030204" pitchFamily="18" charset="0"/>
                              <a:ea typeface="Cambria Math" panose="02040503050406030204" pitchFamily="18" charset="0"/>
                            </a:rPr>
                            <m:t>𝛽</m:t>
                          </m:r>
                        </m:e>
                        <m:sub>
                          <m:r>
                            <a:rPr lang="es-ES" sz="1600" b="0" i="1" smtClean="0">
                              <a:latin typeface="Cambria Math" panose="02040503050406030204" pitchFamily="18" charset="0"/>
                            </a:rPr>
                            <m:t>𝑖</m:t>
                          </m:r>
                        </m:sub>
                      </m:sSub>
                      <m:r>
                        <a:rPr lang="es-ES" sz="1600" b="0" i="1" smtClean="0">
                          <a:latin typeface="Cambria Math" panose="02040503050406030204" pitchFamily="18" charset="0"/>
                        </a:rPr>
                        <m:t>+</m:t>
                      </m:r>
                      <m:sSub>
                        <m:sSubPr>
                          <m:ctrlPr>
                            <a:rPr lang="es-ES" sz="1600" i="1">
                              <a:latin typeface="Cambria Math" panose="02040503050406030204" pitchFamily="18" charset="0"/>
                            </a:rPr>
                          </m:ctrlPr>
                        </m:sSubPr>
                        <m:e>
                          <m:r>
                            <a:rPr lang="es-ES" sz="1600" i="1">
                              <a:latin typeface="Cambria Math" panose="02040503050406030204" pitchFamily="18" charset="0"/>
                              <a:ea typeface="Cambria Math" panose="02040503050406030204" pitchFamily="18" charset="0"/>
                            </a:rPr>
                            <m:t>𝛽</m:t>
                          </m:r>
                        </m:e>
                        <m:sub>
                          <m:r>
                            <a:rPr lang="es-ES" sz="1600" b="0" i="1" smtClean="0">
                              <a:latin typeface="Cambria Math" panose="02040503050406030204" pitchFamily="18" charset="0"/>
                              <a:ea typeface="Cambria Math" panose="02040503050406030204" pitchFamily="18" charset="0"/>
                            </a:rPr>
                            <m:t>1</m:t>
                          </m:r>
                        </m:sub>
                      </m:sSub>
                      <m:sSub>
                        <m:sSubPr>
                          <m:ctrlPr>
                            <a:rPr lang="es-ES" sz="1600" i="1">
                              <a:latin typeface="Cambria Math" panose="02040503050406030204" pitchFamily="18" charset="0"/>
                            </a:rPr>
                          </m:ctrlPr>
                        </m:sSubPr>
                        <m:e>
                          <m:r>
                            <a:rPr lang="es-ES" sz="1600" b="0" i="1" smtClean="0">
                              <a:latin typeface="Cambria Math" panose="02040503050406030204" pitchFamily="18" charset="0"/>
                            </a:rPr>
                            <m:t>𝑥</m:t>
                          </m:r>
                        </m:e>
                        <m:sub>
                          <m:r>
                            <a:rPr lang="es-ES" sz="1600" b="0" i="1" smtClean="0">
                              <a:latin typeface="Cambria Math" panose="02040503050406030204" pitchFamily="18" charset="0"/>
                              <a:ea typeface="Cambria Math" panose="02040503050406030204" pitchFamily="18" charset="0"/>
                            </a:rPr>
                            <m:t>𝑖𝑛</m:t>
                          </m:r>
                          <m:r>
                            <a:rPr lang="es-ES" sz="1600" b="0" i="1" smtClean="0">
                              <a:latin typeface="Cambria Math" panose="02040503050406030204" pitchFamily="18" charset="0"/>
                              <a:ea typeface="Cambria Math" panose="02040503050406030204" pitchFamily="18" charset="0"/>
                            </a:rPr>
                            <m:t>1</m:t>
                          </m:r>
                        </m:sub>
                      </m:sSub>
                      <m:r>
                        <a:rPr lang="es-ES" sz="1600" b="0" i="1" smtClean="0">
                          <a:latin typeface="Cambria Math" panose="02040503050406030204" pitchFamily="18" charset="0"/>
                        </a:rPr>
                        <m:t>+</m:t>
                      </m:r>
                      <m:sSub>
                        <m:sSubPr>
                          <m:ctrlPr>
                            <a:rPr lang="es-ES" sz="1600" i="1">
                              <a:latin typeface="Cambria Math" panose="02040503050406030204" pitchFamily="18" charset="0"/>
                            </a:rPr>
                          </m:ctrlPr>
                        </m:sSubPr>
                        <m:e>
                          <m:r>
                            <a:rPr lang="es-ES" sz="1600" i="1">
                              <a:latin typeface="Cambria Math" panose="02040503050406030204" pitchFamily="18" charset="0"/>
                              <a:ea typeface="Cambria Math" panose="02040503050406030204" pitchFamily="18" charset="0"/>
                            </a:rPr>
                            <m:t>𝛽</m:t>
                          </m:r>
                        </m:e>
                        <m:sub>
                          <m:r>
                            <a:rPr lang="es-ES" sz="1600" b="0" i="1" smtClean="0">
                              <a:latin typeface="Cambria Math" panose="02040503050406030204" pitchFamily="18" charset="0"/>
                              <a:ea typeface="Cambria Math" panose="02040503050406030204" pitchFamily="18" charset="0"/>
                            </a:rPr>
                            <m:t>2</m:t>
                          </m:r>
                        </m:sub>
                      </m:sSub>
                      <m:sSub>
                        <m:sSubPr>
                          <m:ctrlPr>
                            <a:rPr lang="es-ES" sz="1600" i="1">
                              <a:latin typeface="Cambria Math" panose="02040503050406030204" pitchFamily="18" charset="0"/>
                            </a:rPr>
                          </m:ctrlPr>
                        </m:sSubPr>
                        <m:e>
                          <m:r>
                            <a:rPr lang="es-ES" sz="1600" i="1">
                              <a:latin typeface="Cambria Math" panose="02040503050406030204" pitchFamily="18" charset="0"/>
                            </a:rPr>
                            <m:t>𝑥</m:t>
                          </m:r>
                        </m:e>
                        <m:sub>
                          <m:r>
                            <a:rPr lang="es-ES" sz="1600" i="1">
                              <a:latin typeface="Cambria Math" panose="02040503050406030204" pitchFamily="18" charset="0"/>
                              <a:ea typeface="Cambria Math" panose="02040503050406030204" pitchFamily="18" charset="0"/>
                            </a:rPr>
                            <m:t>𝑖𝑛</m:t>
                          </m:r>
                          <m:r>
                            <a:rPr lang="es-ES" sz="1600" b="0" i="1" smtClean="0">
                              <a:latin typeface="Cambria Math" panose="02040503050406030204" pitchFamily="18" charset="0"/>
                              <a:ea typeface="Cambria Math" panose="02040503050406030204" pitchFamily="18" charset="0"/>
                            </a:rPr>
                            <m:t>2</m:t>
                          </m:r>
                        </m:sub>
                      </m:sSub>
                      <m:r>
                        <a:rPr lang="es-ES" sz="1600" b="0" i="1" smtClean="0">
                          <a:latin typeface="Cambria Math" panose="02040503050406030204" pitchFamily="18" charset="0"/>
                          <a:ea typeface="Cambria Math" panose="02040503050406030204" pitchFamily="18" charset="0"/>
                        </a:rPr>
                        <m:t>+ ….. +</m:t>
                      </m:r>
                      <m:sSub>
                        <m:sSubPr>
                          <m:ctrlPr>
                            <a:rPr lang="es-ES" sz="1600" i="1">
                              <a:latin typeface="Cambria Math" panose="02040503050406030204" pitchFamily="18" charset="0"/>
                            </a:rPr>
                          </m:ctrlPr>
                        </m:sSubPr>
                        <m:e>
                          <m:r>
                            <a:rPr lang="es-ES" sz="1600" i="1">
                              <a:latin typeface="Cambria Math" panose="02040503050406030204" pitchFamily="18" charset="0"/>
                              <a:ea typeface="Cambria Math" panose="02040503050406030204" pitchFamily="18" charset="0"/>
                            </a:rPr>
                            <m:t>𝛽</m:t>
                          </m:r>
                        </m:e>
                        <m:sub>
                          <m:r>
                            <a:rPr lang="es-ES" sz="1600" b="0" i="1" smtClean="0">
                              <a:latin typeface="Cambria Math" panose="02040503050406030204" pitchFamily="18" charset="0"/>
                              <a:ea typeface="Cambria Math" panose="02040503050406030204" pitchFamily="18" charset="0"/>
                            </a:rPr>
                            <m:t>𝑘</m:t>
                          </m:r>
                        </m:sub>
                      </m:sSub>
                      <m:sSub>
                        <m:sSubPr>
                          <m:ctrlPr>
                            <a:rPr lang="es-ES" sz="1600" i="1">
                              <a:latin typeface="Cambria Math" panose="02040503050406030204" pitchFamily="18" charset="0"/>
                            </a:rPr>
                          </m:ctrlPr>
                        </m:sSubPr>
                        <m:e>
                          <m:r>
                            <a:rPr lang="es-ES" sz="1600" i="1">
                              <a:latin typeface="Cambria Math" panose="02040503050406030204" pitchFamily="18" charset="0"/>
                            </a:rPr>
                            <m:t>𝑥</m:t>
                          </m:r>
                        </m:e>
                        <m:sub>
                          <m:r>
                            <a:rPr lang="es-ES" sz="1600" i="1">
                              <a:latin typeface="Cambria Math" panose="02040503050406030204" pitchFamily="18" charset="0"/>
                              <a:ea typeface="Cambria Math" panose="02040503050406030204" pitchFamily="18" charset="0"/>
                            </a:rPr>
                            <m:t>𝑖𝑛</m:t>
                          </m:r>
                          <m:r>
                            <a:rPr lang="es-ES" sz="1600" b="0" i="1" smtClean="0">
                              <a:latin typeface="Cambria Math" panose="02040503050406030204" pitchFamily="18" charset="0"/>
                              <a:ea typeface="Cambria Math" panose="02040503050406030204" pitchFamily="18" charset="0"/>
                            </a:rPr>
                            <m:t>𝑘</m:t>
                          </m:r>
                        </m:sub>
                      </m:sSub>
                      <m:r>
                        <a:rPr lang="es-ES" sz="1600" b="0" i="1" smtClean="0">
                          <a:latin typeface="Cambria Math" panose="02040503050406030204" pitchFamily="18" charset="0"/>
                          <a:ea typeface="Cambria Math" panose="02040503050406030204" pitchFamily="18" charset="0"/>
                        </a:rPr>
                        <m:t>+</m:t>
                      </m:r>
                      <m:sSub>
                        <m:sSubPr>
                          <m:ctrlPr>
                            <a:rPr lang="es-ES" sz="1600" i="1" smtClean="0">
                              <a:solidFill>
                                <a:schemeClr val="tx1"/>
                              </a:solidFill>
                              <a:latin typeface="Cambria Math" panose="02040503050406030204" pitchFamily="18" charset="0"/>
                            </a:rPr>
                          </m:ctrlPr>
                        </m:sSubPr>
                        <m:e>
                          <m:acc>
                            <m:accPr>
                              <m:chr m:val="̃"/>
                              <m:ctrlPr>
                                <a:rPr lang="es-ES" sz="1600" i="1">
                                  <a:solidFill>
                                    <a:schemeClr val="tx1"/>
                                  </a:solidFill>
                                  <a:latin typeface="Cambria Math" panose="02040503050406030204" pitchFamily="18" charset="0"/>
                                </a:rPr>
                              </m:ctrlPr>
                            </m:accPr>
                            <m:e>
                              <m:r>
                                <a:rPr lang="es-ES" sz="1600" i="1" smtClean="0">
                                  <a:solidFill>
                                    <a:schemeClr val="tx1"/>
                                  </a:solidFill>
                                  <a:latin typeface="Cambria Math" panose="02040503050406030204" pitchFamily="18" charset="0"/>
                                  <a:ea typeface="Cambria Math" panose="02040503050406030204" pitchFamily="18" charset="0"/>
                                </a:rPr>
                                <m:t>𝜀</m:t>
                              </m:r>
                            </m:e>
                          </m:acc>
                        </m:e>
                        <m:sub>
                          <m:r>
                            <a:rPr lang="es-ES" sz="1600" b="0" i="1" smtClean="0">
                              <a:solidFill>
                                <a:schemeClr val="tx1"/>
                              </a:solidFill>
                              <a:latin typeface="Cambria Math" panose="02040503050406030204" pitchFamily="18" charset="0"/>
                              <a:ea typeface="Cambria Math" panose="02040503050406030204" pitchFamily="18" charset="0"/>
                            </a:rPr>
                            <m:t>𝑖𝑛</m:t>
                          </m:r>
                        </m:sub>
                      </m:sSub>
                    </m:oMath>
                  </m:oMathPara>
                </a14:m>
                <a:endParaRPr lang="es-ES" dirty="0"/>
              </a:p>
            </p:txBody>
          </p:sp>
        </mc:Choice>
        <mc:Fallback xmlns="">
          <p:sp>
            <p:nvSpPr>
              <p:cNvPr id="21" name="CuadroTexto 20">
                <a:extLst>
                  <a:ext uri="{FF2B5EF4-FFF2-40B4-BE49-F238E27FC236}">
                    <a16:creationId xmlns:a16="http://schemas.microsoft.com/office/drawing/2014/main" id="{7CF5D594-0FE8-4362-9E69-31B150CE2658}"/>
                  </a:ext>
                </a:extLst>
              </p:cNvPr>
              <p:cNvSpPr txBox="1">
                <a:spLocks noRot="1" noChangeAspect="1" noMove="1" noResize="1" noEditPoints="1" noAdjustHandles="1" noChangeArrowheads="1" noChangeShapeType="1" noTextEdit="1"/>
              </p:cNvSpPr>
              <p:nvPr/>
            </p:nvSpPr>
            <p:spPr>
              <a:xfrm>
                <a:off x="3493504" y="4694015"/>
                <a:ext cx="4936239" cy="470898"/>
              </a:xfrm>
              <a:prstGeom prst="rect">
                <a:avLst/>
              </a:prstGeom>
              <a:blipFill>
                <a:blip r:embed="rId8"/>
                <a:stretch>
                  <a:fillRect/>
                </a:stretch>
              </a:blipFill>
            </p:spPr>
            <p:txBody>
              <a:bodyPr/>
              <a:lstStyle/>
              <a:p>
                <a:r>
                  <a:rPr lang="es-AR">
                    <a:noFill/>
                  </a:rPr>
                  <a:t> </a:t>
                </a:r>
              </a:p>
            </p:txBody>
          </p:sp>
        </mc:Fallback>
      </mc:AlternateContent>
      <p:sp>
        <p:nvSpPr>
          <p:cNvPr id="17" name="Flecha: a la derecha 16">
            <a:extLst>
              <a:ext uri="{FF2B5EF4-FFF2-40B4-BE49-F238E27FC236}">
                <a16:creationId xmlns:a16="http://schemas.microsoft.com/office/drawing/2014/main" id="{A9DEAB58-D7C9-49D9-903F-8C3C38CC6EF2}"/>
              </a:ext>
            </a:extLst>
          </p:cNvPr>
          <p:cNvSpPr/>
          <p:nvPr/>
        </p:nvSpPr>
        <p:spPr>
          <a:xfrm>
            <a:off x="3151959" y="4873637"/>
            <a:ext cx="542217" cy="256584"/>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AR"/>
          </a:p>
        </p:txBody>
      </p:sp>
      <mc:AlternateContent xmlns:mc="http://schemas.openxmlformats.org/markup-compatibility/2006" xmlns:a14="http://schemas.microsoft.com/office/drawing/2010/main">
        <mc:Choice Requires="a14">
          <p:sp>
            <p:nvSpPr>
              <p:cNvPr id="16" name="CuadroTexto 15">
                <a:extLst>
                  <a:ext uri="{FF2B5EF4-FFF2-40B4-BE49-F238E27FC236}">
                    <a16:creationId xmlns:a16="http://schemas.microsoft.com/office/drawing/2014/main" id="{701552AC-A539-4749-9921-23A8AD33392A}"/>
                  </a:ext>
                </a:extLst>
              </p:cNvPr>
              <p:cNvSpPr txBox="1"/>
              <p:nvPr/>
            </p:nvSpPr>
            <p:spPr>
              <a:xfrm>
                <a:off x="6161984" y="2268343"/>
                <a:ext cx="5714999" cy="1661032"/>
              </a:xfrm>
              <a:prstGeom prst="rect">
                <a:avLst/>
              </a:prstGeom>
              <a:noFill/>
            </p:spPr>
            <p:txBody>
              <a:bodyPr wrap="square" rtlCol="0">
                <a:spAutoFit/>
              </a:bodyPr>
              <a:lstStyle/>
              <a:p>
                <a:r>
                  <a:rPr lang="es-AR" sz="1400" dirty="0"/>
                  <a:t>es la utilidad de la alternativa</a:t>
                </a:r>
                <a14:m>
                  <m:oMath xmlns:m="http://schemas.openxmlformats.org/officeDocument/2006/math">
                    <m:r>
                      <a:rPr lang="es-ES" sz="1400" b="0" i="0" smtClean="0">
                        <a:latin typeface="Cambria Math" panose="02040503050406030204" pitchFamily="18" charset="0"/>
                      </a:rPr>
                      <m:t> </m:t>
                    </m:r>
                    <m:r>
                      <a:rPr lang="es-ES" sz="1400" b="0" i="1" smtClean="0">
                        <a:latin typeface="Cambria Math" panose="02040503050406030204" pitchFamily="18" charset="0"/>
                      </a:rPr>
                      <m:t>𝑖</m:t>
                    </m:r>
                  </m:oMath>
                </a14:m>
                <a:r>
                  <a:rPr lang="es-AR" sz="1400" dirty="0"/>
                  <a:t> para el individuo </a:t>
                </a:r>
                <a14:m>
                  <m:oMath xmlns:m="http://schemas.openxmlformats.org/officeDocument/2006/math">
                    <m:r>
                      <a:rPr lang="es-ES" sz="1400" b="0" i="1" smtClean="0">
                        <a:latin typeface="Cambria Math" panose="02040503050406030204" pitchFamily="18" charset="0"/>
                      </a:rPr>
                      <m:t>𝑛</m:t>
                    </m:r>
                  </m:oMath>
                </a14:m>
                <a:r>
                  <a:rPr lang="es-AR" sz="1400" dirty="0"/>
                  <a:t>. Es un escalar</a:t>
                </a:r>
              </a:p>
              <a:p>
                <a:endParaRPr lang="es-AR" sz="1400" dirty="0"/>
              </a:p>
              <a:p>
                <a:r>
                  <a:rPr lang="es-AR" sz="1400" dirty="0"/>
                  <a:t>es la componente determinista de la </a:t>
                </a:r>
                <a14:m>
                  <m:oMath xmlns:m="http://schemas.openxmlformats.org/officeDocument/2006/math">
                    <m:acc>
                      <m:accPr>
                        <m:chr m:val="̃"/>
                        <m:ctrlPr>
                          <a:rPr lang="es-AR" sz="1400" i="1" smtClean="0">
                            <a:latin typeface="Cambria Math" panose="02040503050406030204" pitchFamily="18" charset="0"/>
                          </a:rPr>
                        </m:ctrlPr>
                      </m:accPr>
                      <m:e>
                        <m:r>
                          <a:rPr lang="es-ES" sz="1400" b="0" i="1" smtClean="0">
                            <a:latin typeface="Cambria Math" panose="02040503050406030204" pitchFamily="18" charset="0"/>
                          </a:rPr>
                          <m:t>𝑈</m:t>
                        </m:r>
                      </m:e>
                    </m:acc>
                  </m:oMath>
                </a14:m>
                <a:r>
                  <a:rPr lang="es-AR" sz="1400" dirty="0"/>
                  <a:t>. Se crea a partir de un vector </a:t>
                </a:r>
                <a14:m>
                  <m:oMath xmlns:m="http://schemas.openxmlformats.org/officeDocument/2006/math">
                    <m:sSub>
                      <m:sSubPr>
                        <m:ctrlPr>
                          <a:rPr lang="es-ES" sz="1400" i="1">
                            <a:latin typeface="Cambria Math" panose="02040503050406030204" pitchFamily="18" charset="0"/>
                          </a:rPr>
                        </m:ctrlPr>
                      </m:sSubPr>
                      <m:e>
                        <m:r>
                          <a:rPr lang="es-ES" sz="1400" i="1">
                            <a:latin typeface="Cambria Math" panose="02040503050406030204" pitchFamily="18" charset="0"/>
                          </a:rPr>
                          <m:t>𝑥</m:t>
                        </m:r>
                      </m:e>
                      <m:sub>
                        <m:r>
                          <a:rPr lang="es-ES" sz="1400" i="1">
                            <a:latin typeface="Cambria Math" panose="02040503050406030204" pitchFamily="18" charset="0"/>
                          </a:rPr>
                          <m:t>𝑖</m:t>
                        </m:r>
                        <m:r>
                          <a:rPr lang="es-ES" sz="1400" b="0" i="1" smtClean="0">
                            <a:latin typeface="Cambria Math" panose="02040503050406030204" pitchFamily="18" charset="0"/>
                          </a:rPr>
                          <m:t>𝑛</m:t>
                        </m:r>
                        <m:r>
                          <a:rPr lang="es-ES" sz="1400" i="1">
                            <a:latin typeface="Cambria Math" panose="02040503050406030204" pitchFamily="18" charset="0"/>
                          </a:rPr>
                          <m:t> </m:t>
                        </m:r>
                      </m:sub>
                    </m:sSub>
                  </m:oMath>
                </a14:m>
                <a:r>
                  <a:rPr lang="es-AR" sz="1400" dirty="0"/>
                  <a:t>que describe los atributos de la alternativa </a:t>
                </a:r>
                <a14:m>
                  <m:oMath xmlns:m="http://schemas.openxmlformats.org/officeDocument/2006/math">
                    <m:r>
                      <a:rPr lang="es-ES" sz="1400" i="1">
                        <a:latin typeface="Cambria Math" panose="02040503050406030204" pitchFamily="18" charset="0"/>
                      </a:rPr>
                      <m:t>𝑖</m:t>
                    </m:r>
                  </m:oMath>
                </a14:m>
                <a:r>
                  <a:rPr lang="es-AR" sz="1400" dirty="0"/>
                  <a:t> y las características del individuo </a:t>
                </a:r>
                <a14:m>
                  <m:oMath xmlns:m="http://schemas.openxmlformats.org/officeDocument/2006/math">
                    <m:r>
                      <a:rPr lang="es-ES" sz="1400" b="0" i="1" smtClean="0">
                        <a:latin typeface="Cambria Math" panose="02040503050406030204" pitchFamily="18" charset="0"/>
                      </a:rPr>
                      <m:t>𝑛</m:t>
                    </m:r>
                  </m:oMath>
                </a14:m>
                <a:r>
                  <a:rPr lang="es-AR" sz="1400" dirty="0"/>
                  <a:t>, y parámetros</a:t>
                </a:r>
                <a14:m>
                  <m:oMath xmlns:m="http://schemas.openxmlformats.org/officeDocument/2006/math">
                    <m:r>
                      <a:rPr lang="es-ES" sz="1400" i="1">
                        <a:latin typeface="Cambria Math" panose="02040503050406030204" pitchFamily="18" charset="0"/>
                      </a:rPr>
                      <m:t> </m:t>
                    </m:r>
                    <m:r>
                      <a:rPr lang="es-ES" sz="1400" i="1">
                        <a:latin typeface="Cambria Math" panose="02040503050406030204" pitchFamily="18" charset="0"/>
                        <a:ea typeface="Cambria Math" panose="02040503050406030204" pitchFamily="18" charset="0"/>
                      </a:rPr>
                      <m:t>𝛽</m:t>
                    </m:r>
                  </m:oMath>
                </a14:m>
                <a:r>
                  <a:rPr lang="es-AR" sz="1400" dirty="0"/>
                  <a:t> que definen la importancia de los </a:t>
                </a:r>
                <a14:m>
                  <m:oMath xmlns:m="http://schemas.openxmlformats.org/officeDocument/2006/math">
                    <m:r>
                      <a:rPr lang="es-ES" sz="1400" i="1">
                        <a:latin typeface="Cambria Math" panose="02040503050406030204" pitchFamily="18" charset="0"/>
                      </a:rPr>
                      <m:t>𝑥</m:t>
                    </m:r>
                  </m:oMath>
                </a14:m>
                <a:endParaRPr lang="es-AR" sz="1400" dirty="0"/>
              </a:p>
              <a:p>
                <a:endParaRPr lang="es-AR" sz="1400" dirty="0"/>
              </a:p>
              <a:p>
                <a:r>
                  <a:rPr lang="es-AR" sz="1400" dirty="0"/>
                  <a:t>es la parte aleatoria de la utilidad</a:t>
                </a:r>
              </a:p>
            </p:txBody>
          </p:sp>
        </mc:Choice>
        <mc:Fallback xmlns="">
          <p:sp>
            <p:nvSpPr>
              <p:cNvPr id="16" name="CuadroTexto 15">
                <a:extLst>
                  <a:ext uri="{FF2B5EF4-FFF2-40B4-BE49-F238E27FC236}">
                    <a16:creationId xmlns:a16="http://schemas.microsoft.com/office/drawing/2014/main" id="{701552AC-A539-4749-9921-23A8AD33392A}"/>
                  </a:ext>
                </a:extLst>
              </p:cNvPr>
              <p:cNvSpPr txBox="1">
                <a:spLocks noRot="1" noChangeAspect="1" noMove="1" noResize="1" noEditPoints="1" noAdjustHandles="1" noChangeArrowheads="1" noChangeShapeType="1" noTextEdit="1"/>
              </p:cNvSpPr>
              <p:nvPr/>
            </p:nvSpPr>
            <p:spPr>
              <a:xfrm>
                <a:off x="6161984" y="2268343"/>
                <a:ext cx="5714999" cy="1661032"/>
              </a:xfrm>
              <a:prstGeom prst="rect">
                <a:avLst/>
              </a:prstGeom>
              <a:blipFill>
                <a:blip r:embed="rId9"/>
                <a:stretch>
                  <a:fillRect l="-320" t="-733" r="-427"/>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18" name="CuadroTexto 17">
                <a:extLst>
                  <a:ext uri="{FF2B5EF4-FFF2-40B4-BE49-F238E27FC236}">
                    <a16:creationId xmlns:a16="http://schemas.microsoft.com/office/drawing/2014/main" id="{65C809DE-61A2-418B-A3FE-8AD74A48640D}"/>
                  </a:ext>
                </a:extLst>
              </p:cNvPr>
              <p:cNvSpPr txBox="1"/>
              <p:nvPr/>
            </p:nvSpPr>
            <p:spPr>
              <a:xfrm>
                <a:off x="4722874" y="2253294"/>
                <a:ext cx="1371600" cy="1621982"/>
              </a:xfrm>
              <a:prstGeom prst="rect">
                <a:avLst/>
              </a:prstGeom>
              <a:noFill/>
            </p:spPr>
            <p:txBody>
              <a:bodyPr wrap="square" rtlCol="0">
                <a:spAutoFit/>
              </a:bodyPr>
              <a:lstStyle/>
              <a:p>
                <a:pPr algn="r"/>
                <a14:m>
                  <m:oMath xmlns:m="http://schemas.openxmlformats.org/officeDocument/2006/math">
                    <m:sSub>
                      <m:sSubPr>
                        <m:ctrlPr>
                          <a:rPr lang="es-ES" sz="1600" i="1" smtClean="0">
                            <a:latin typeface="Cambria Math" panose="02040503050406030204" pitchFamily="18" charset="0"/>
                          </a:rPr>
                        </m:ctrlPr>
                      </m:sSubPr>
                      <m:e>
                        <m:acc>
                          <m:accPr>
                            <m:chr m:val="̃"/>
                            <m:ctrlPr>
                              <a:rPr lang="es-ES" sz="1600" i="1" smtClean="0">
                                <a:latin typeface="Cambria Math" panose="02040503050406030204" pitchFamily="18" charset="0"/>
                              </a:rPr>
                            </m:ctrlPr>
                          </m:accPr>
                          <m:e>
                            <m:r>
                              <a:rPr lang="es-ES" sz="1600" b="0" i="1" smtClean="0">
                                <a:latin typeface="Cambria Math" panose="02040503050406030204" pitchFamily="18" charset="0"/>
                              </a:rPr>
                              <m:t>𝑈</m:t>
                            </m:r>
                          </m:e>
                        </m:acc>
                      </m:e>
                      <m:sub>
                        <m:r>
                          <a:rPr lang="es-ES" sz="1600" b="0" i="1" smtClean="0">
                            <a:latin typeface="Cambria Math" panose="02040503050406030204" pitchFamily="18" charset="0"/>
                          </a:rPr>
                          <m:t>𝑖𝑛</m:t>
                        </m:r>
                      </m:sub>
                    </m:sSub>
                  </m:oMath>
                </a14:m>
                <a:r>
                  <a:rPr lang="es-AR" sz="1600" dirty="0"/>
                  <a:t> </a:t>
                </a:r>
              </a:p>
              <a:p>
                <a:pPr algn="r"/>
                <a:endParaRPr lang="es-AR" sz="600" dirty="0"/>
              </a:p>
              <a:p>
                <a:pPr algn="r"/>
                <a:endParaRPr lang="es-AR" sz="600" dirty="0"/>
              </a:p>
              <a:p>
                <a:pPr algn="r"/>
                <a:endParaRPr lang="es-AR" sz="600" dirty="0"/>
              </a:p>
              <a:p>
                <a:pPr algn="r"/>
                <a:endParaRPr lang="es-AR" sz="900" dirty="0"/>
              </a:p>
              <a:p>
                <a:pPr algn="r"/>
                <a:r>
                  <a:rPr lang="es-AR" sz="1600" dirty="0"/>
                  <a:t> </a:t>
                </a:r>
                <a14:m>
                  <m:oMath xmlns:m="http://schemas.openxmlformats.org/officeDocument/2006/math">
                    <m:r>
                      <a:rPr lang="es-ES" sz="1600" b="0" i="1" smtClean="0">
                        <a:latin typeface="Cambria Math" panose="02040503050406030204" pitchFamily="18" charset="0"/>
                      </a:rPr>
                      <m:t>𝑉</m:t>
                    </m:r>
                    <m:r>
                      <a:rPr lang="es-ES" sz="1600" b="0" i="1" smtClean="0">
                        <a:latin typeface="Cambria Math" panose="02040503050406030204" pitchFamily="18" charset="0"/>
                      </a:rPr>
                      <m:t> </m:t>
                    </m:r>
                    <m:d>
                      <m:dPr>
                        <m:ctrlPr>
                          <a:rPr lang="es-ES" sz="1600" b="0" i="1" smtClean="0">
                            <a:latin typeface="Cambria Math" panose="02040503050406030204" pitchFamily="18" charset="0"/>
                          </a:rPr>
                        </m:ctrlPr>
                      </m:dPr>
                      <m:e>
                        <m:sSub>
                          <m:sSubPr>
                            <m:ctrlPr>
                              <a:rPr lang="es-ES" sz="1600" b="0" i="1" smtClean="0">
                                <a:latin typeface="Cambria Math" panose="02040503050406030204" pitchFamily="18" charset="0"/>
                              </a:rPr>
                            </m:ctrlPr>
                          </m:sSubPr>
                          <m:e>
                            <m:r>
                              <a:rPr lang="es-ES" sz="1600" b="0" i="1" smtClean="0">
                                <a:latin typeface="Cambria Math" panose="02040503050406030204" pitchFamily="18" charset="0"/>
                              </a:rPr>
                              <m:t>𝑥</m:t>
                            </m:r>
                          </m:e>
                          <m:sub>
                            <m:r>
                              <a:rPr lang="es-ES" sz="1600" b="0" i="1" smtClean="0">
                                <a:latin typeface="Cambria Math" panose="02040503050406030204" pitchFamily="18" charset="0"/>
                              </a:rPr>
                              <m:t>𝑖𝑛</m:t>
                            </m:r>
                          </m:sub>
                        </m:sSub>
                        <m:r>
                          <a:rPr lang="es-ES" sz="1600" b="0" i="1" smtClean="0">
                            <a:latin typeface="Cambria Math" panose="02040503050406030204" pitchFamily="18" charset="0"/>
                          </a:rPr>
                          <m:t>, </m:t>
                        </m:r>
                        <m:r>
                          <a:rPr lang="es-ES" sz="1600" b="0" i="1" smtClean="0">
                            <a:latin typeface="Cambria Math" panose="02040503050406030204" pitchFamily="18" charset="0"/>
                            <a:ea typeface="Cambria Math" panose="02040503050406030204" pitchFamily="18" charset="0"/>
                          </a:rPr>
                          <m:t>𝛽</m:t>
                        </m:r>
                        <m:r>
                          <a:rPr lang="es-ES" sz="1600" b="0" i="1" smtClean="0">
                            <a:latin typeface="Cambria Math" panose="02040503050406030204" pitchFamily="18" charset="0"/>
                            <a:ea typeface="Cambria Math" panose="02040503050406030204" pitchFamily="18" charset="0"/>
                          </a:rPr>
                          <m:t> </m:t>
                        </m:r>
                      </m:e>
                    </m:d>
                  </m:oMath>
                </a14:m>
                <a:endParaRPr lang="es-AR" sz="1600" dirty="0"/>
              </a:p>
              <a:p>
                <a:pPr algn="r"/>
                <a:endParaRPr lang="es-AR" sz="400" dirty="0"/>
              </a:p>
              <a:p>
                <a:pPr algn="r"/>
                <a:endParaRPr lang="es-AR" sz="2000" dirty="0"/>
              </a:p>
              <a:p>
                <a:pPr algn="r"/>
                <a:r>
                  <a:rPr lang="es-AR" sz="1600" dirty="0">
                    <a:solidFill>
                      <a:schemeClr val="tx1"/>
                    </a:solidFill>
                  </a:rPr>
                  <a:t> </a:t>
                </a:r>
                <a14:m>
                  <m:oMath xmlns:m="http://schemas.openxmlformats.org/officeDocument/2006/math">
                    <m:sSub>
                      <m:sSubPr>
                        <m:ctrlPr>
                          <a:rPr lang="es-ES" sz="1600" i="1" smtClean="0">
                            <a:solidFill>
                              <a:schemeClr val="tx1"/>
                            </a:solidFill>
                            <a:latin typeface="Cambria Math" panose="02040503050406030204" pitchFamily="18" charset="0"/>
                          </a:rPr>
                        </m:ctrlPr>
                      </m:sSubPr>
                      <m:e>
                        <m:acc>
                          <m:accPr>
                            <m:chr m:val="̃"/>
                            <m:ctrlPr>
                              <a:rPr lang="es-ES" sz="1600" i="1">
                                <a:solidFill>
                                  <a:schemeClr val="tx1"/>
                                </a:solidFill>
                                <a:latin typeface="Cambria Math" panose="02040503050406030204" pitchFamily="18" charset="0"/>
                              </a:rPr>
                            </m:ctrlPr>
                          </m:accPr>
                          <m:e>
                            <m:r>
                              <a:rPr lang="es-ES" sz="1600" i="1" smtClean="0">
                                <a:solidFill>
                                  <a:schemeClr val="tx1"/>
                                </a:solidFill>
                                <a:latin typeface="Cambria Math" panose="02040503050406030204" pitchFamily="18" charset="0"/>
                                <a:ea typeface="Cambria Math" panose="02040503050406030204" pitchFamily="18" charset="0"/>
                              </a:rPr>
                              <m:t>𝜀</m:t>
                            </m:r>
                          </m:e>
                        </m:acc>
                      </m:e>
                      <m:sub>
                        <m:r>
                          <a:rPr lang="es-ES" sz="1600" b="0" i="1" smtClean="0">
                            <a:solidFill>
                              <a:schemeClr val="tx1"/>
                            </a:solidFill>
                            <a:latin typeface="Cambria Math" panose="02040503050406030204" pitchFamily="18" charset="0"/>
                            <a:ea typeface="Cambria Math" panose="02040503050406030204" pitchFamily="18" charset="0"/>
                          </a:rPr>
                          <m:t>𝑖</m:t>
                        </m:r>
                        <m:r>
                          <a:rPr lang="es-ES" sz="1600" b="0" i="1" smtClean="0">
                            <a:solidFill>
                              <a:schemeClr val="tx1"/>
                            </a:solidFill>
                            <a:latin typeface="Cambria Math" panose="02040503050406030204" pitchFamily="18" charset="0"/>
                          </a:rPr>
                          <m:t>𝑛</m:t>
                        </m:r>
                        <m:r>
                          <a:rPr lang="es-ES" sz="1600" b="0" i="1" smtClean="0">
                            <a:solidFill>
                              <a:schemeClr val="tx1"/>
                            </a:solidFill>
                            <a:latin typeface="Cambria Math" panose="02040503050406030204" pitchFamily="18" charset="0"/>
                          </a:rPr>
                          <m:t> </m:t>
                        </m:r>
                      </m:sub>
                    </m:sSub>
                  </m:oMath>
                </a14:m>
                <a:endParaRPr lang="es-AR" sz="1600" dirty="0">
                  <a:solidFill>
                    <a:schemeClr val="tx1"/>
                  </a:solidFill>
                </a:endParaRPr>
              </a:p>
            </p:txBody>
          </p:sp>
        </mc:Choice>
        <mc:Fallback xmlns="">
          <p:sp>
            <p:nvSpPr>
              <p:cNvPr id="18" name="CuadroTexto 17">
                <a:extLst>
                  <a:ext uri="{FF2B5EF4-FFF2-40B4-BE49-F238E27FC236}">
                    <a16:creationId xmlns:a16="http://schemas.microsoft.com/office/drawing/2014/main" id="{65C809DE-61A2-418B-A3FE-8AD74A48640D}"/>
                  </a:ext>
                </a:extLst>
              </p:cNvPr>
              <p:cNvSpPr txBox="1">
                <a:spLocks noRot="1" noChangeAspect="1" noMove="1" noResize="1" noEditPoints="1" noAdjustHandles="1" noChangeArrowheads="1" noChangeShapeType="1" noTextEdit="1"/>
              </p:cNvSpPr>
              <p:nvPr/>
            </p:nvSpPr>
            <p:spPr>
              <a:xfrm>
                <a:off x="4722874" y="2253294"/>
                <a:ext cx="1371600" cy="1621982"/>
              </a:xfrm>
              <a:prstGeom prst="rect">
                <a:avLst/>
              </a:prstGeom>
              <a:blipFill>
                <a:blip r:embed="rId10"/>
                <a:stretch>
                  <a:fillRect r="-11556"/>
                </a:stretch>
              </a:blipFill>
            </p:spPr>
            <p:txBody>
              <a:bodyPr/>
              <a:lstStyle/>
              <a:p>
                <a:r>
                  <a:rPr lang="es-AR">
                    <a:noFill/>
                  </a:rPr>
                  <a:t> </a:t>
                </a:r>
              </a:p>
            </p:txBody>
          </p:sp>
        </mc:Fallback>
      </mc:AlternateContent>
    </p:spTree>
    <p:extLst>
      <p:ext uri="{BB962C8B-B14F-4D97-AF65-F5344CB8AC3E}">
        <p14:creationId xmlns:p14="http://schemas.microsoft.com/office/powerpoint/2010/main" val="2392511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pattFill prst="dotDmnd">
          <a:fgClr>
            <a:schemeClr val="bg1">
              <a:lumMod val="65000"/>
            </a:schemeClr>
          </a:fgClr>
          <a:bgClr>
            <a:schemeClr val="bg1">
              <a:lumMod val="95000"/>
            </a:schemeClr>
          </a:bgClr>
        </a:patt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B4379972-7CCB-4B2E-B229-EC8D1E65E8E6}"/>
              </a:ext>
            </a:extLst>
          </p:cNvPr>
          <p:cNvSpPr/>
          <p:nvPr/>
        </p:nvSpPr>
        <p:spPr>
          <a:xfrm>
            <a:off x="3447738" y="3132944"/>
            <a:ext cx="6730584" cy="1397831"/>
          </a:xfrm>
          <a:prstGeom prst="rect">
            <a:avLst/>
          </a:prstGeom>
          <a:ln>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 name="Título 1">
            <a:extLst>
              <a:ext uri="{FF2B5EF4-FFF2-40B4-BE49-F238E27FC236}">
                <a16:creationId xmlns:a16="http://schemas.microsoft.com/office/drawing/2014/main" id="{C25A8265-29E4-4422-B0D9-DAC85149986B}"/>
              </a:ext>
            </a:extLst>
          </p:cNvPr>
          <p:cNvSpPr>
            <a:spLocks noGrp="1"/>
          </p:cNvSpPr>
          <p:nvPr>
            <p:ph type="title"/>
          </p:nvPr>
        </p:nvSpPr>
        <p:spPr>
          <a:xfrm>
            <a:off x="3701322" y="3284717"/>
            <a:ext cx="6477000" cy="1094283"/>
          </a:xfrm>
        </p:spPr>
        <p:txBody>
          <a:bodyPr>
            <a:normAutofit/>
          </a:bodyPr>
          <a:lstStyle/>
          <a:p>
            <a:r>
              <a:rPr lang="es-AR" b="1" dirty="0">
                <a:solidFill>
                  <a:schemeClr val="bg1"/>
                </a:solidFill>
              </a:rPr>
              <a:t>Introducción del Carpooling</a:t>
            </a:r>
          </a:p>
        </p:txBody>
      </p:sp>
      <p:pic>
        <p:nvPicPr>
          <p:cNvPr id="5" name="Picture 2" descr="numero 1">
            <a:extLst>
              <a:ext uri="{FF2B5EF4-FFF2-40B4-BE49-F238E27FC236}">
                <a16:creationId xmlns:a16="http://schemas.microsoft.com/office/drawing/2014/main" id="{92D9BF79-9F7C-4A2B-803C-D5887FDED3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5224" y="3132944"/>
            <a:ext cx="1397831" cy="1397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83661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ACC470D5-2703-4E89-AB6D-E74ABDB52E5C}"/>
              </a:ext>
            </a:extLst>
          </p:cNvPr>
          <p:cNvSpPr/>
          <p:nvPr/>
        </p:nvSpPr>
        <p:spPr>
          <a:xfrm>
            <a:off x="830491" y="134912"/>
            <a:ext cx="2973413" cy="47968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600"/>
          </a:p>
        </p:txBody>
      </p:sp>
      <p:sp>
        <p:nvSpPr>
          <p:cNvPr id="5" name="Título 1">
            <a:extLst>
              <a:ext uri="{FF2B5EF4-FFF2-40B4-BE49-F238E27FC236}">
                <a16:creationId xmlns:a16="http://schemas.microsoft.com/office/drawing/2014/main" id="{F9F6AA12-07A0-463A-A8C2-466F79E54F77}"/>
              </a:ext>
            </a:extLst>
          </p:cNvPr>
          <p:cNvSpPr>
            <a:spLocks noGrp="1"/>
          </p:cNvSpPr>
          <p:nvPr>
            <p:ph type="title"/>
          </p:nvPr>
        </p:nvSpPr>
        <p:spPr>
          <a:xfrm>
            <a:off x="830491" y="134912"/>
            <a:ext cx="4216997" cy="550820"/>
          </a:xfrm>
        </p:spPr>
        <p:txBody>
          <a:bodyPr>
            <a:noAutofit/>
          </a:bodyPr>
          <a:lstStyle/>
          <a:p>
            <a:r>
              <a:rPr lang="es-AR" sz="1800" b="1" dirty="0">
                <a:solidFill>
                  <a:schemeClr val="bg1"/>
                </a:solidFill>
              </a:rPr>
              <a:t>Modelos de Selección Discreta</a:t>
            </a:r>
          </a:p>
        </p:txBody>
      </p:sp>
      <p:sp>
        <p:nvSpPr>
          <p:cNvPr id="20" name="Rectángulo 19">
            <a:extLst>
              <a:ext uri="{FF2B5EF4-FFF2-40B4-BE49-F238E27FC236}">
                <a16:creationId xmlns:a16="http://schemas.microsoft.com/office/drawing/2014/main" id="{BFEAC443-3A0B-4F9B-BCA1-E023476802E1}"/>
              </a:ext>
            </a:extLst>
          </p:cNvPr>
          <p:cNvSpPr/>
          <p:nvPr/>
        </p:nvSpPr>
        <p:spPr>
          <a:xfrm>
            <a:off x="-133939" y="6659502"/>
            <a:ext cx="12456827" cy="213066"/>
          </a:xfrm>
          <a:prstGeom prst="rect">
            <a:avLst/>
          </a:prstGeom>
          <a:solidFill>
            <a:schemeClr val="accent5"/>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5" name="Picture 12" descr="tres  icono premium">
            <a:extLst>
              <a:ext uri="{FF2B5EF4-FFF2-40B4-BE49-F238E27FC236}">
                <a16:creationId xmlns:a16="http://schemas.microsoft.com/office/drawing/2014/main" id="{90A07B0A-C33D-4BF2-A68C-94D21D5663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295" y="134913"/>
            <a:ext cx="479684" cy="479684"/>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DCF25210-B6C4-47E4-8FE8-6CE45C51E1C0}"/>
              </a:ext>
            </a:extLst>
          </p:cNvPr>
          <p:cNvSpPr txBox="1"/>
          <p:nvPr/>
        </p:nvSpPr>
        <p:spPr>
          <a:xfrm>
            <a:off x="379137" y="1068472"/>
            <a:ext cx="5061543" cy="400110"/>
          </a:xfrm>
          <a:prstGeom prst="rect">
            <a:avLst/>
          </a:prstGeom>
          <a:noFill/>
        </p:spPr>
        <p:txBody>
          <a:bodyPr wrap="square" rtlCol="0">
            <a:spAutoFit/>
          </a:bodyPr>
          <a:lstStyle/>
          <a:p>
            <a:r>
              <a:rPr lang="es-ES" sz="2000" b="1" dirty="0">
                <a:solidFill>
                  <a:schemeClr val="accent1"/>
                </a:solidFill>
              </a:rPr>
              <a:t>Método de la Utilidad Máxima Aleatoria</a:t>
            </a:r>
            <a:endParaRPr lang="es-AR" sz="2000" b="1" dirty="0">
              <a:solidFill>
                <a:schemeClr val="accent1"/>
              </a:solidFill>
            </a:endParaRPr>
          </a:p>
        </p:txBody>
      </p:sp>
      <p:sp>
        <p:nvSpPr>
          <p:cNvPr id="3" name="CuadroTexto 2">
            <a:extLst>
              <a:ext uri="{FF2B5EF4-FFF2-40B4-BE49-F238E27FC236}">
                <a16:creationId xmlns:a16="http://schemas.microsoft.com/office/drawing/2014/main" id="{732BC89D-3EAB-45DA-A263-8402A0FDD04E}"/>
              </a:ext>
            </a:extLst>
          </p:cNvPr>
          <p:cNvSpPr txBox="1"/>
          <p:nvPr/>
        </p:nvSpPr>
        <p:spPr>
          <a:xfrm>
            <a:off x="379137" y="1635878"/>
            <a:ext cx="7530423" cy="369332"/>
          </a:xfrm>
          <a:prstGeom prst="rect">
            <a:avLst/>
          </a:prstGeom>
          <a:noFill/>
        </p:spPr>
        <p:txBody>
          <a:bodyPr wrap="square" rtlCol="0">
            <a:spAutoFit/>
          </a:bodyPr>
          <a:lstStyle/>
          <a:p>
            <a:r>
              <a:rPr lang="es-AR" sz="1800" dirty="0">
                <a:effectLst/>
                <a:latin typeface="Calibri" panose="020F0502020204030204" pitchFamily="34" charset="0"/>
                <a:ea typeface="Calibri" panose="020F0502020204030204" pitchFamily="34" charset="0"/>
                <a:cs typeface="Arial" panose="020B0604020202020204" pitchFamily="34" charset="0"/>
              </a:rPr>
              <a:t>Establece que una persona elegirá aquella alternativa con la máxima </a:t>
            </a:r>
            <a:r>
              <a:rPr lang="es-AR" sz="1800" b="1" dirty="0">
                <a:effectLst/>
                <a:latin typeface="Calibri" panose="020F0502020204030204" pitchFamily="34" charset="0"/>
                <a:ea typeface="Calibri" panose="020F0502020204030204" pitchFamily="34" charset="0"/>
                <a:cs typeface="Arial" panose="020B0604020202020204" pitchFamily="34" charset="0"/>
              </a:rPr>
              <a:t>utilidad </a:t>
            </a:r>
            <a:r>
              <a:rPr lang="es-AR" sz="1800" b="1" i="1" dirty="0">
                <a:effectLst/>
                <a:latin typeface="Calibri" panose="020F0502020204030204" pitchFamily="34" charset="0"/>
                <a:ea typeface="Calibri" panose="020F0502020204030204" pitchFamily="34" charset="0"/>
                <a:cs typeface="Arial" panose="020B0604020202020204" pitchFamily="34" charset="0"/>
              </a:rPr>
              <a:t>U   </a:t>
            </a:r>
            <a:endParaRPr lang="es-AR" b="1" dirty="0"/>
          </a:p>
        </p:txBody>
      </p:sp>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1D5E22DA-7915-47AA-95A0-BA4E3F65893D}"/>
                  </a:ext>
                </a:extLst>
              </p:cNvPr>
              <p:cNvSpPr txBox="1"/>
              <p:nvPr/>
            </p:nvSpPr>
            <p:spPr>
              <a:xfrm>
                <a:off x="967651" y="2271976"/>
                <a:ext cx="3256877" cy="1969963"/>
              </a:xfrm>
              <a:prstGeom prst="rect">
                <a:avLst/>
              </a:prstGeom>
              <a:noFill/>
            </p:spPr>
            <p:txBody>
              <a:bodyPr wrap="square" lIns="0" tIns="0" rIns="0" bIns="0" rtlCol="0">
                <a:spAutoFit/>
              </a:bodyPr>
              <a:lstStyle/>
              <a:p>
                <a:pPr>
                  <a:lnSpc>
                    <a:spcPct val="150000"/>
                  </a:lnSpc>
                </a:pPr>
                <a:r>
                  <a:rPr lang="es-ES" dirty="0">
                    <a:solidFill>
                      <a:schemeClr val="accent1">
                        <a:lumMod val="60000"/>
                        <a:lumOff val="40000"/>
                      </a:schemeClr>
                    </a:solidFill>
                  </a:rPr>
                  <a:t>Alt 1</a:t>
                </a:r>
                <a:r>
                  <a:rPr lang="es-ES" dirty="0"/>
                  <a:t>:  </a:t>
                </a:r>
                <a14:m>
                  <m:oMath xmlns:m="http://schemas.openxmlformats.org/officeDocument/2006/math">
                    <m:sSub>
                      <m:sSubPr>
                        <m:ctrlPr>
                          <a:rPr lang="es-ES" i="1" smtClean="0">
                            <a:latin typeface="Cambria Math" panose="02040503050406030204" pitchFamily="18" charset="0"/>
                          </a:rPr>
                        </m:ctrlPr>
                      </m:sSubPr>
                      <m:e>
                        <m:acc>
                          <m:accPr>
                            <m:chr m:val="̃"/>
                            <m:ctrlPr>
                              <a:rPr lang="es-ES" i="1" smtClean="0">
                                <a:latin typeface="Cambria Math" panose="02040503050406030204" pitchFamily="18" charset="0"/>
                              </a:rPr>
                            </m:ctrlPr>
                          </m:accPr>
                          <m:e>
                            <m:r>
                              <a:rPr lang="es-ES" b="0" i="1" smtClean="0">
                                <a:latin typeface="Cambria Math" panose="02040503050406030204" pitchFamily="18" charset="0"/>
                              </a:rPr>
                              <m:t>𝑈</m:t>
                            </m:r>
                          </m:e>
                        </m:acc>
                      </m:e>
                      <m:sub>
                        <m:r>
                          <a:rPr lang="es-ES" b="0" i="1" smtClean="0">
                            <a:latin typeface="Cambria Math" panose="02040503050406030204" pitchFamily="18" charset="0"/>
                          </a:rPr>
                          <m:t>1</m:t>
                        </m:r>
                        <m:r>
                          <a:rPr lang="es-ES" b="0" i="1" smtClean="0">
                            <a:latin typeface="Cambria Math" panose="02040503050406030204" pitchFamily="18" charset="0"/>
                          </a:rPr>
                          <m:t>𝑛</m:t>
                        </m:r>
                      </m:sub>
                    </m:sSub>
                    <m:r>
                      <a:rPr lang="es-ES" b="0" i="1" smtClean="0">
                        <a:latin typeface="Cambria Math" panose="02040503050406030204" pitchFamily="18" charset="0"/>
                      </a:rPr>
                      <m:t>=</m:t>
                    </m:r>
                    <m:r>
                      <a:rPr lang="es-ES" b="0" i="1" smtClean="0">
                        <a:latin typeface="Cambria Math" panose="02040503050406030204" pitchFamily="18" charset="0"/>
                      </a:rPr>
                      <m:t>𝑉</m:t>
                    </m:r>
                    <m:r>
                      <a:rPr lang="es-ES" b="0" i="1" smtClean="0">
                        <a:latin typeface="Cambria Math" panose="02040503050406030204" pitchFamily="18" charset="0"/>
                      </a:rPr>
                      <m:t> </m:t>
                    </m:r>
                    <m:d>
                      <m:dPr>
                        <m:ctrlPr>
                          <a:rPr lang="es-ES" b="0" i="1" smtClean="0">
                            <a:latin typeface="Cambria Math" panose="02040503050406030204" pitchFamily="18" charset="0"/>
                          </a:rPr>
                        </m:ctrlPr>
                      </m:dPr>
                      <m:e>
                        <m:sSub>
                          <m:sSubPr>
                            <m:ctrlPr>
                              <a:rPr lang="es-ES" b="0" i="1" smtClean="0">
                                <a:latin typeface="Cambria Math" panose="02040503050406030204" pitchFamily="18" charset="0"/>
                              </a:rPr>
                            </m:ctrlPr>
                          </m:sSubPr>
                          <m:e>
                            <m:r>
                              <a:rPr lang="es-ES" b="0" i="1" smtClean="0">
                                <a:latin typeface="Cambria Math" panose="02040503050406030204" pitchFamily="18" charset="0"/>
                              </a:rPr>
                              <m:t>𝑥</m:t>
                            </m:r>
                          </m:e>
                          <m:sub>
                            <m:r>
                              <a:rPr lang="es-ES" b="0" i="1" smtClean="0">
                                <a:latin typeface="Cambria Math" panose="02040503050406030204" pitchFamily="18" charset="0"/>
                              </a:rPr>
                              <m:t>1</m:t>
                            </m:r>
                            <m:r>
                              <a:rPr lang="es-ES" b="0" i="1" smtClean="0">
                                <a:latin typeface="Cambria Math" panose="02040503050406030204" pitchFamily="18" charset="0"/>
                              </a:rPr>
                              <m:t>𝑛</m:t>
                            </m:r>
                            <m:r>
                              <a:rPr lang="es-ES" b="0" i="1" smtClean="0">
                                <a:latin typeface="Cambria Math" panose="02040503050406030204" pitchFamily="18" charset="0"/>
                              </a:rPr>
                              <m:t> </m:t>
                            </m:r>
                          </m:sub>
                        </m:sSub>
                        <m:r>
                          <a:rPr lang="es-ES" b="0" i="1" smtClean="0">
                            <a:latin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𝛽</m:t>
                        </m:r>
                        <m:r>
                          <a:rPr lang="es-ES" b="0" i="1" smtClean="0">
                            <a:latin typeface="Cambria Math" panose="02040503050406030204" pitchFamily="18" charset="0"/>
                            <a:ea typeface="Cambria Math" panose="02040503050406030204" pitchFamily="18" charset="0"/>
                          </a:rPr>
                          <m:t> </m:t>
                        </m:r>
                      </m:e>
                    </m:d>
                    <m:r>
                      <a:rPr lang="es-ES" b="0" i="1" smtClean="0">
                        <a:latin typeface="Cambria Math" panose="02040503050406030204" pitchFamily="18" charset="0"/>
                        <a:ea typeface="Cambria Math" panose="02040503050406030204" pitchFamily="18" charset="0"/>
                      </a:rPr>
                      <m:t>+</m:t>
                    </m:r>
                    <m:sSub>
                      <m:sSubPr>
                        <m:ctrlPr>
                          <a:rPr lang="es-ES" i="1" smtClean="0">
                            <a:solidFill>
                              <a:schemeClr val="tx1"/>
                            </a:solidFill>
                            <a:latin typeface="Cambria Math" panose="02040503050406030204" pitchFamily="18" charset="0"/>
                          </a:rPr>
                        </m:ctrlPr>
                      </m:sSubPr>
                      <m:e>
                        <m:acc>
                          <m:accPr>
                            <m:chr m:val="̃"/>
                            <m:ctrlPr>
                              <a:rPr lang="es-ES" i="1">
                                <a:solidFill>
                                  <a:schemeClr val="tx1"/>
                                </a:solidFill>
                                <a:latin typeface="Cambria Math" panose="02040503050406030204" pitchFamily="18" charset="0"/>
                              </a:rPr>
                            </m:ctrlPr>
                          </m:accPr>
                          <m:e>
                            <m:r>
                              <a:rPr lang="es-ES" i="1" smtClean="0">
                                <a:solidFill>
                                  <a:schemeClr val="tx1"/>
                                </a:solidFill>
                                <a:latin typeface="Cambria Math" panose="02040503050406030204" pitchFamily="18" charset="0"/>
                                <a:ea typeface="Cambria Math" panose="02040503050406030204" pitchFamily="18" charset="0"/>
                              </a:rPr>
                              <m:t>𝜀</m:t>
                            </m:r>
                          </m:e>
                        </m:acc>
                      </m:e>
                      <m:sub>
                        <m:r>
                          <a:rPr lang="es-ES" i="1">
                            <a:solidFill>
                              <a:schemeClr val="tx1"/>
                            </a:solidFill>
                            <a:latin typeface="Cambria Math" panose="02040503050406030204" pitchFamily="18" charset="0"/>
                          </a:rPr>
                          <m:t>1</m:t>
                        </m:r>
                        <m:r>
                          <a:rPr lang="es-ES" b="0" i="1" smtClean="0">
                            <a:solidFill>
                              <a:schemeClr val="tx1"/>
                            </a:solidFill>
                            <a:latin typeface="Cambria Math" panose="02040503050406030204" pitchFamily="18" charset="0"/>
                          </a:rPr>
                          <m:t>𝑛</m:t>
                        </m:r>
                      </m:sub>
                    </m:sSub>
                  </m:oMath>
                </a14:m>
                <a:endParaRPr lang="es-ES" dirty="0"/>
              </a:p>
              <a:p>
                <a:pPr>
                  <a:lnSpc>
                    <a:spcPct val="150000"/>
                  </a:lnSpc>
                </a:pPr>
                <a:r>
                  <a:rPr lang="es-ES" dirty="0">
                    <a:solidFill>
                      <a:schemeClr val="accent1">
                        <a:lumMod val="60000"/>
                        <a:lumOff val="40000"/>
                      </a:schemeClr>
                    </a:solidFill>
                  </a:rPr>
                  <a:t>Alt 2:  </a:t>
                </a:r>
                <a14:m>
                  <m:oMath xmlns:m="http://schemas.openxmlformats.org/officeDocument/2006/math">
                    <m:sSub>
                      <m:sSubPr>
                        <m:ctrlPr>
                          <a:rPr lang="es-ES" i="1" smtClean="0">
                            <a:latin typeface="Cambria Math" panose="02040503050406030204" pitchFamily="18" charset="0"/>
                          </a:rPr>
                        </m:ctrlPr>
                      </m:sSubPr>
                      <m:e>
                        <m:acc>
                          <m:accPr>
                            <m:chr m:val="̃"/>
                            <m:ctrlPr>
                              <a:rPr lang="es-ES" i="1" smtClean="0">
                                <a:latin typeface="Cambria Math" panose="02040503050406030204" pitchFamily="18" charset="0"/>
                              </a:rPr>
                            </m:ctrlPr>
                          </m:accPr>
                          <m:e>
                            <m:r>
                              <a:rPr lang="es-ES" b="0" i="1" smtClean="0">
                                <a:latin typeface="Cambria Math" panose="02040503050406030204" pitchFamily="18" charset="0"/>
                              </a:rPr>
                              <m:t>𝑈</m:t>
                            </m:r>
                          </m:e>
                        </m:acc>
                      </m:e>
                      <m:sub>
                        <m:r>
                          <a:rPr lang="es-ES" b="0" i="1" smtClean="0">
                            <a:latin typeface="Cambria Math" panose="02040503050406030204" pitchFamily="18" charset="0"/>
                          </a:rPr>
                          <m:t>2</m:t>
                        </m:r>
                        <m:r>
                          <a:rPr lang="es-ES" b="0" i="1" smtClean="0">
                            <a:latin typeface="Cambria Math" panose="02040503050406030204" pitchFamily="18" charset="0"/>
                          </a:rPr>
                          <m:t>𝑛</m:t>
                        </m:r>
                      </m:sub>
                    </m:sSub>
                    <m:r>
                      <a:rPr lang="es-ES" b="0" i="1" smtClean="0">
                        <a:latin typeface="Cambria Math" panose="02040503050406030204" pitchFamily="18" charset="0"/>
                      </a:rPr>
                      <m:t>=</m:t>
                    </m:r>
                    <m:r>
                      <a:rPr lang="es-ES" b="0" i="1" smtClean="0">
                        <a:latin typeface="Cambria Math" panose="02040503050406030204" pitchFamily="18" charset="0"/>
                      </a:rPr>
                      <m:t>𝑉</m:t>
                    </m:r>
                    <m:r>
                      <a:rPr lang="es-ES" b="0" i="1" smtClean="0">
                        <a:latin typeface="Cambria Math" panose="02040503050406030204" pitchFamily="18" charset="0"/>
                      </a:rPr>
                      <m:t> </m:t>
                    </m:r>
                    <m:d>
                      <m:dPr>
                        <m:ctrlPr>
                          <a:rPr lang="es-ES" b="0" i="1" smtClean="0">
                            <a:latin typeface="Cambria Math" panose="02040503050406030204" pitchFamily="18" charset="0"/>
                          </a:rPr>
                        </m:ctrlPr>
                      </m:dPr>
                      <m:e>
                        <m:sSub>
                          <m:sSubPr>
                            <m:ctrlPr>
                              <a:rPr lang="es-ES" b="0" i="1" smtClean="0">
                                <a:latin typeface="Cambria Math" panose="02040503050406030204" pitchFamily="18" charset="0"/>
                              </a:rPr>
                            </m:ctrlPr>
                          </m:sSubPr>
                          <m:e>
                            <m:r>
                              <a:rPr lang="es-ES" b="0" i="1" smtClean="0">
                                <a:latin typeface="Cambria Math" panose="02040503050406030204" pitchFamily="18" charset="0"/>
                              </a:rPr>
                              <m:t>𝑥</m:t>
                            </m:r>
                          </m:e>
                          <m:sub>
                            <m:r>
                              <a:rPr lang="es-ES" b="0" i="1" smtClean="0">
                                <a:latin typeface="Cambria Math" panose="02040503050406030204" pitchFamily="18" charset="0"/>
                              </a:rPr>
                              <m:t>2</m:t>
                            </m:r>
                            <m:r>
                              <a:rPr lang="es-ES" b="0" i="1" smtClean="0">
                                <a:latin typeface="Cambria Math" panose="02040503050406030204" pitchFamily="18" charset="0"/>
                              </a:rPr>
                              <m:t>𝑛</m:t>
                            </m:r>
                            <m:r>
                              <a:rPr lang="es-ES" b="0" i="1" smtClean="0">
                                <a:latin typeface="Cambria Math" panose="02040503050406030204" pitchFamily="18" charset="0"/>
                              </a:rPr>
                              <m:t> </m:t>
                            </m:r>
                          </m:sub>
                        </m:sSub>
                        <m:r>
                          <a:rPr lang="es-ES" b="0" i="1" smtClean="0">
                            <a:latin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𝛽</m:t>
                        </m:r>
                        <m:r>
                          <a:rPr lang="es-ES" b="0" i="1" smtClean="0">
                            <a:latin typeface="Cambria Math" panose="02040503050406030204" pitchFamily="18" charset="0"/>
                            <a:ea typeface="Cambria Math" panose="02040503050406030204" pitchFamily="18" charset="0"/>
                          </a:rPr>
                          <m:t> </m:t>
                        </m:r>
                      </m:e>
                    </m:d>
                    <m:r>
                      <a:rPr lang="es-ES" b="0" i="1" smtClean="0">
                        <a:latin typeface="Cambria Math" panose="02040503050406030204" pitchFamily="18" charset="0"/>
                        <a:ea typeface="Cambria Math" panose="02040503050406030204" pitchFamily="18" charset="0"/>
                      </a:rPr>
                      <m:t>+</m:t>
                    </m:r>
                    <m:sSub>
                      <m:sSubPr>
                        <m:ctrlPr>
                          <a:rPr lang="es-ES" i="1" smtClean="0">
                            <a:solidFill>
                              <a:schemeClr val="tx1"/>
                            </a:solidFill>
                            <a:latin typeface="Cambria Math" panose="02040503050406030204" pitchFamily="18" charset="0"/>
                          </a:rPr>
                        </m:ctrlPr>
                      </m:sSubPr>
                      <m:e>
                        <m:acc>
                          <m:accPr>
                            <m:chr m:val="̃"/>
                            <m:ctrlPr>
                              <a:rPr lang="es-ES" i="1">
                                <a:solidFill>
                                  <a:schemeClr val="tx1"/>
                                </a:solidFill>
                                <a:latin typeface="Cambria Math" panose="02040503050406030204" pitchFamily="18" charset="0"/>
                              </a:rPr>
                            </m:ctrlPr>
                          </m:accPr>
                          <m:e>
                            <m:r>
                              <a:rPr lang="es-ES" i="1" smtClean="0">
                                <a:solidFill>
                                  <a:schemeClr val="tx1"/>
                                </a:solidFill>
                                <a:latin typeface="Cambria Math" panose="02040503050406030204" pitchFamily="18" charset="0"/>
                                <a:ea typeface="Cambria Math" panose="02040503050406030204" pitchFamily="18" charset="0"/>
                              </a:rPr>
                              <m:t>𝜀</m:t>
                            </m:r>
                          </m:e>
                        </m:acc>
                      </m:e>
                      <m:sub>
                        <m:r>
                          <a:rPr lang="es-ES" b="0" i="1" smtClean="0">
                            <a:solidFill>
                              <a:schemeClr val="tx1"/>
                            </a:solidFill>
                            <a:latin typeface="Cambria Math" panose="02040503050406030204" pitchFamily="18" charset="0"/>
                            <a:ea typeface="Cambria Math" panose="02040503050406030204" pitchFamily="18" charset="0"/>
                          </a:rPr>
                          <m:t>2</m:t>
                        </m:r>
                        <m:r>
                          <a:rPr lang="es-ES" b="0" i="1" smtClean="0">
                            <a:solidFill>
                              <a:schemeClr val="tx1"/>
                            </a:solidFill>
                            <a:latin typeface="Cambria Math" panose="02040503050406030204" pitchFamily="18" charset="0"/>
                            <a:ea typeface="Cambria Math" panose="02040503050406030204" pitchFamily="18" charset="0"/>
                          </a:rPr>
                          <m:t>𝑛</m:t>
                        </m:r>
                      </m:sub>
                    </m:sSub>
                  </m:oMath>
                </a14:m>
                <a:endParaRPr lang="es-ES" dirty="0"/>
              </a:p>
              <a:p>
                <a:pPr>
                  <a:lnSpc>
                    <a:spcPct val="150000"/>
                  </a:lnSpc>
                </a:pPr>
                <a:r>
                  <a:rPr lang="es-ES" dirty="0">
                    <a:solidFill>
                      <a:schemeClr val="accent1">
                        <a:lumMod val="60000"/>
                        <a:lumOff val="40000"/>
                      </a:schemeClr>
                    </a:solidFill>
                  </a:rPr>
                  <a:t>Alt 3:  </a:t>
                </a:r>
                <a14:m>
                  <m:oMath xmlns:m="http://schemas.openxmlformats.org/officeDocument/2006/math">
                    <m:sSub>
                      <m:sSubPr>
                        <m:ctrlPr>
                          <a:rPr lang="es-ES" i="1" smtClean="0">
                            <a:latin typeface="Cambria Math" panose="02040503050406030204" pitchFamily="18" charset="0"/>
                          </a:rPr>
                        </m:ctrlPr>
                      </m:sSubPr>
                      <m:e>
                        <m:acc>
                          <m:accPr>
                            <m:chr m:val="̃"/>
                            <m:ctrlPr>
                              <a:rPr lang="es-ES" i="1" smtClean="0">
                                <a:latin typeface="Cambria Math" panose="02040503050406030204" pitchFamily="18" charset="0"/>
                              </a:rPr>
                            </m:ctrlPr>
                          </m:accPr>
                          <m:e>
                            <m:r>
                              <a:rPr lang="es-ES" b="0" i="1" smtClean="0">
                                <a:latin typeface="Cambria Math" panose="02040503050406030204" pitchFamily="18" charset="0"/>
                              </a:rPr>
                              <m:t>𝑈</m:t>
                            </m:r>
                          </m:e>
                        </m:acc>
                      </m:e>
                      <m:sub>
                        <m:r>
                          <a:rPr lang="es-ES" b="0" i="1" smtClean="0">
                            <a:latin typeface="Cambria Math" panose="02040503050406030204" pitchFamily="18" charset="0"/>
                          </a:rPr>
                          <m:t>3</m:t>
                        </m:r>
                        <m:r>
                          <a:rPr lang="es-ES" b="0" i="1" smtClean="0">
                            <a:latin typeface="Cambria Math" panose="02040503050406030204" pitchFamily="18" charset="0"/>
                          </a:rPr>
                          <m:t>𝑛</m:t>
                        </m:r>
                      </m:sub>
                    </m:sSub>
                    <m:r>
                      <a:rPr lang="es-ES" b="0" i="1" smtClean="0">
                        <a:latin typeface="Cambria Math" panose="02040503050406030204" pitchFamily="18" charset="0"/>
                      </a:rPr>
                      <m:t>=</m:t>
                    </m:r>
                    <m:r>
                      <a:rPr lang="es-ES" b="0" i="1" smtClean="0">
                        <a:latin typeface="Cambria Math" panose="02040503050406030204" pitchFamily="18" charset="0"/>
                      </a:rPr>
                      <m:t>𝑉</m:t>
                    </m:r>
                    <m:r>
                      <a:rPr lang="es-ES" b="0" i="1" smtClean="0">
                        <a:latin typeface="Cambria Math" panose="02040503050406030204" pitchFamily="18" charset="0"/>
                      </a:rPr>
                      <m:t> </m:t>
                    </m:r>
                    <m:d>
                      <m:dPr>
                        <m:ctrlPr>
                          <a:rPr lang="es-ES" b="0" i="1" smtClean="0">
                            <a:latin typeface="Cambria Math" panose="02040503050406030204" pitchFamily="18" charset="0"/>
                          </a:rPr>
                        </m:ctrlPr>
                      </m:dPr>
                      <m:e>
                        <m:sSub>
                          <m:sSubPr>
                            <m:ctrlPr>
                              <a:rPr lang="es-ES" b="0" i="1" smtClean="0">
                                <a:latin typeface="Cambria Math" panose="02040503050406030204" pitchFamily="18" charset="0"/>
                              </a:rPr>
                            </m:ctrlPr>
                          </m:sSubPr>
                          <m:e>
                            <m:r>
                              <a:rPr lang="es-ES" b="0" i="1" smtClean="0">
                                <a:latin typeface="Cambria Math" panose="02040503050406030204" pitchFamily="18" charset="0"/>
                              </a:rPr>
                              <m:t>𝑥</m:t>
                            </m:r>
                          </m:e>
                          <m:sub>
                            <m:r>
                              <a:rPr lang="es-ES" b="0" i="1" smtClean="0">
                                <a:latin typeface="Cambria Math" panose="02040503050406030204" pitchFamily="18" charset="0"/>
                              </a:rPr>
                              <m:t>3</m:t>
                            </m:r>
                            <m:r>
                              <a:rPr lang="es-ES" b="0" i="1" smtClean="0">
                                <a:latin typeface="Cambria Math" panose="02040503050406030204" pitchFamily="18" charset="0"/>
                              </a:rPr>
                              <m:t>𝑛</m:t>
                            </m:r>
                            <m:r>
                              <a:rPr lang="es-ES" b="0" i="1" smtClean="0">
                                <a:latin typeface="Cambria Math" panose="02040503050406030204" pitchFamily="18" charset="0"/>
                              </a:rPr>
                              <m:t> </m:t>
                            </m:r>
                          </m:sub>
                        </m:sSub>
                        <m:r>
                          <a:rPr lang="es-ES" b="0" i="1" smtClean="0">
                            <a:latin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𝛽</m:t>
                        </m:r>
                        <m:r>
                          <a:rPr lang="es-ES" b="0" i="1" smtClean="0">
                            <a:latin typeface="Cambria Math" panose="02040503050406030204" pitchFamily="18" charset="0"/>
                            <a:ea typeface="Cambria Math" panose="02040503050406030204" pitchFamily="18" charset="0"/>
                          </a:rPr>
                          <m:t> </m:t>
                        </m:r>
                      </m:e>
                    </m:d>
                    <m:r>
                      <a:rPr lang="es-ES" b="0" i="1" smtClean="0">
                        <a:latin typeface="Cambria Math" panose="02040503050406030204" pitchFamily="18" charset="0"/>
                        <a:ea typeface="Cambria Math" panose="02040503050406030204" pitchFamily="18" charset="0"/>
                      </a:rPr>
                      <m:t>+</m:t>
                    </m:r>
                    <m:sSub>
                      <m:sSubPr>
                        <m:ctrlPr>
                          <a:rPr lang="es-ES" i="1" smtClean="0">
                            <a:solidFill>
                              <a:schemeClr val="tx1"/>
                            </a:solidFill>
                            <a:latin typeface="Cambria Math" panose="02040503050406030204" pitchFamily="18" charset="0"/>
                          </a:rPr>
                        </m:ctrlPr>
                      </m:sSubPr>
                      <m:e>
                        <m:acc>
                          <m:accPr>
                            <m:chr m:val="̃"/>
                            <m:ctrlPr>
                              <a:rPr lang="es-ES" i="1">
                                <a:solidFill>
                                  <a:schemeClr val="tx1"/>
                                </a:solidFill>
                                <a:latin typeface="Cambria Math" panose="02040503050406030204" pitchFamily="18" charset="0"/>
                              </a:rPr>
                            </m:ctrlPr>
                          </m:accPr>
                          <m:e>
                            <m:r>
                              <a:rPr lang="es-ES" i="1" smtClean="0">
                                <a:solidFill>
                                  <a:schemeClr val="tx1"/>
                                </a:solidFill>
                                <a:latin typeface="Cambria Math" panose="02040503050406030204" pitchFamily="18" charset="0"/>
                                <a:ea typeface="Cambria Math" panose="02040503050406030204" pitchFamily="18" charset="0"/>
                              </a:rPr>
                              <m:t>𝜀</m:t>
                            </m:r>
                          </m:e>
                        </m:acc>
                      </m:e>
                      <m:sub>
                        <m:r>
                          <a:rPr lang="es-ES" b="0" i="1" smtClean="0">
                            <a:solidFill>
                              <a:schemeClr val="tx1"/>
                            </a:solidFill>
                            <a:latin typeface="Cambria Math" panose="02040503050406030204" pitchFamily="18" charset="0"/>
                            <a:ea typeface="Cambria Math" panose="02040503050406030204" pitchFamily="18" charset="0"/>
                          </a:rPr>
                          <m:t>3</m:t>
                        </m:r>
                        <m:r>
                          <a:rPr lang="es-ES" b="0" i="1" smtClean="0">
                            <a:solidFill>
                              <a:schemeClr val="tx1"/>
                            </a:solidFill>
                            <a:latin typeface="Cambria Math" panose="02040503050406030204" pitchFamily="18" charset="0"/>
                            <a:ea typeface="Cambria Math" panose="02040503050406030204" pitchFamily="18" charset="0"/>
                          </a:rPr>
                          <m:t>𝑛</m:t>
                        </m:r>
                      </m:sub>
                    </m:sSub>
                  </m:oMath>
                </a14:m>
                <a:endParaRPr lang="es-ES" dirty="0"/>
              </a:p>
              <a:p>
                <a:pPr>
                  <a:lnSpc>
                    <a:spcPct val="150000"/>
                  </a:lnSpc>
                </a:pPr>
                <a:endParaRPr lang="es-ES" dirty="0"/>
              </a:p>
              <a:p>
                <a:endParaRPr lang="es-AR" dirty="0"/>
              </a:p>
            </p:txBody>
          </p:sp>
        </mc:Choice>
        <mc:Fallback xmlns="">
          <p:sp>
            <p:nvSpPr>
              <p:cNvPr id="9" name="CuadroTexto 8">
                <a:extLst>
                  <a:ext uri="{FF2B5EF4-FFF2-40B4-BE49-F238E27FC236}">
                    <a16:creationId xmlns:a16="http://schemas.microsoft.com/office/drawing/2014/main" id="{1D5E22DA-7915-47AA-95A0-BA4E3F65893D}"/>
                  </a:ext>
                </a:extLst>
              </p:cNvPr>
              <p:cNvSpPr txBox="1">
                <a:spLocks noRot="1" noChangeAspect="1" noMove="1" noResize="1" noEditPoints="1" noAdjustHandles="1" noChangeArrowheads="1" noChangeShapeType="1" noTextEdit="1"/>
              </p:cNvSpPr>
              <p:nvPr/>
            </p:nvSpPr>
            <p:spPr>
              <a:xfrm>
                <a:off x="967651" y="2271976"/>
                <a:ext cx="3256877" cy="1969963"/>
              </a:xfrm>
              <a:prstGeom prst="rect">
                <a:avLst/>
              </a:prstGeom>
              <a:blipFill>
                <a:blip r:embed="rId4"/>
                <a:stretch>
                  <a:fillRect l="-4494"/>
                </a:stretch>
              </a:blipFill>
            </p:spPr>
            <p:txBody>
              <a:bodyPr/>
              <a:lstStyle/>
              <a:p>
                <a:r>
                  <a:rPr lang="es-AR">
                    <a:noFill/>
                  </a:rPr>
                  <a:t> </a:t>
                </a:r>
              </a:p>
            </p:txBody>
          </p:sp>
        </mc:Fallback>
      </mc:AlternateContent>
      <p:sp>
        <p:nvSpPr>
          <p:cNvPr id="10" name="Abrir llave 9">
            <a:extLst>
              <a:ext uri="{FF2B5EF4-FFF2-40B4-BE49-F238E27FC236}">
                <a16:creationId xmlns:a16="http://schemas.microsoft.com/office/drawing/2014/main" id="{9A662B42-7F31-4599-8042-9BE74D947324}"/>
              </a:ext>
            </a:extLst>
          </p:cNvPr>
          <p:cNvSpPr/>
          <p:nvPr/>
        </p:nvSpPr>
        <p:spPr>
          <a:xfrm>
            <a:off x="518395" y="2185400"/>
            <a:ext cx="312096" cy="1522784"/>
          </a:xfrm>
          <a:prstGeom prst="leftBrace">
            <a:avLst>
              <a:gd name="adj1" fmla="val 28842"/>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mc:AlternateContent xmlns:mc="http://schemas.openxmlformats.org/markup-compatibility/2006" xmlns:a14="http://schemas.microsoft.com/office/drawing/2010/main">
        <mc:Choice Requires="a14">
          <p:sp>
            <p:nvSpPr>
              <p:cNvPr id="19" name="CuadroTexto 18">
                <a:extLst>
                  <a:ext uri="{FF2B5EF4-FFF2-40B4-BE49-F238E27FC236}">
                    <a16:creationId xmlns:a16="http://schemas.microsoft.com/office/drawing/2014/main" id="{5CF644A4-9FE0-44D6-A118-C42FE44ABD18}"/>
                  </a:ext>
                </a:extLst>
              </p:cNvPr>
              <p:cNvSpPr txBox="1"/>
              <p:nvPr/>
            </p:nvSpPr>
            <p:spPr>
              <a:xfrm>
                <a:off x="518395" y="4750734"/>
                <a:ext cx="2507742" cy="518155"/>
              </a:xfrm>
              <a:prstGeom prst="rect">
                <a:avLst/>
              </a:prstGeom>
              <a:solidFill>
                <a:schemeClr val="bg2"/>
              </a:solidFill>
              <a:ln>
                <a:solidFill>
                  <a:schemeClr val="tx1"/>
                </a:solidFill>
              </a:ln>
            </p:spPr>
            <p:txBody>
              <a:bodyPr wrap="square">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s-ES" i="1" smtClean="0">
                              <a:latin typeface="Cambria Math" panose="02040503050406030204" pitchFamily="18" charset="0"/>
                            </a:rPr>
                          </m:ctrlPr>
                        </m:sSubPr>
                        <m:e>
                          <m:acc>
                            <m:accPr>
                              <m:chr m:val="̃"/>
                              <m:ctrlPr>
                                <a:rPr lang="es-ES" i="1" smtClean="0">
                                  <a:latin typeface="Cambria Math" panose="02040503050406030204" pitchFamily="18" charset="0"/>
                                </a:rPr>
                              </m:ctrlPr>
                            </m:accPr>
                            <m:e>
                              <m:r>
                                <a:rPr lang="es-ES" b="0" i="1" smtClean="0">
                                  <a:latin typeface="Cambria Math" panose="02040503050406030204" pitchFamily="18" charset="0"/>
                                </a:rPr>
                                <m:t>𝑈</m:t>
                              </m:r>
                            </m:e>
                          </m:acc>
                        </m:e>
                        <m:sub>
                          <m:r>
                            <a:rPr lang="es-ES" b="0" i="1" smtClean="0">
                              <a:latin typeface="Cambria Math" panose="02040503050406030204" pitchFamily="18" charset="0"/>
                            </a:rPr>
                            <m:t>𝑖𝑛</m:t>
                          </m:r>
                        </m:sub>
                      </m:sSub>
                      <m:r>
                        <a:rPr lang="es-ES" b="0" i="1" smtClean="0">
                          <a:latin typeface="Cambria Math" panose="02040503050406030204" pitchFamily="18" charset="0"/>
                        </a:rPr>
                        <m:t>=</m:t>
                      </m:r>
                      <m:r>
                        <a:rPr lang="es-ES" b="0" i="1" smtClean="0">
                          <a:latin typeface="Cambria Math" panose="02040503050406030204" pitchFamily="18" charset="0"/>
                        </a:rPr>
                        <m:t>𝑉</m:t>
                      </m:r>
                      <m:r>
                        <a:rPr lang="es-ES" b="0" i="1" smtClean="0">
                          <a:latin typeface="Cambria Math" panose="02040503050406030204" pitchFamily="18" charset="0"/>
                        </a:rPr>
                        <m:t> </m:t>
                      </m:r>
                      <m:d>
                        <m:dPr>
                          <m:ctrlPr>
                            <a:rPr lang="es-ES" b="0" i="1" smtClean="0">
                              <a:latin typeface="Cambria Math" panose="02040503050406030204" pitchFamily="18" charset="0"/>
                            </a:rPr>
                          </m:ctrlPr>
                        </m:dPr>
                        <m:e>
                          <m:sSub>
                            <m:sSubPr>
                              <m:ctrlPr>
                                <a:rPr lang="es-ES" b="0" i="1" smtClean="0">
                                  <a:latin typeface="Cambria Math" panose="02040503050406030204" pitchFamily="18" charset="0"/>
                                </a:rPr>
                              </m:ctrlPr>
                            </m:sSubPr>
                            <m:e>
                              <m:r>
                                <a:rPr lang="es-ES" b="0" i="1" smtClean="0">
                                  <a:latin typeface="Cambria Math" panose="02040503050406030204" pitchFamily="18" charset="0"/>
                                </a:rPr>
                                <m:t>𝑥</m:t>
                              </m:r>
                            </m:e>
                            <m:sub>
                              <m:r>
                                <a:rPr lang="es-ES" b="0" i="1" smtClean="0">
                                  <a:latin typeface="Cambria Math" panose="02040503050406030204" pitchFamily="18" charset="0"/>
                                </a:rPr>
                                <m:t>𝑖𝑛</m:t>
                              </m:r>
                              <m:r>
                                <a:rPr lang="es-ES" b="0" i="1" smtClean="0">
                                  <a:latin typeface="Cambria Math" panose="02040503050406030204" pitchFamily="18" charset="0"/>
                                </a:rPr>
                                <m:t> </m:t>
                              </m:r>
                            </m:sub>
                          </m:sSub>
                          <m:r>
                            <a:rPr lang="es-ES" b="0" i="1" smtClean="0">
                              <a:latin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𝛽</m:t>
                          </m:r>
                          <m:r>
                            <a:rPr lang="es-ES" b="0" i="1" smtClean="0">
                              <a:latin typeface="Cambria Math" panose="02040503050406030204" pitchFamily="18" charset="0"/>
                              <a:ea typeface="Cambria Math" panose="02040503050406030204" pitchFamily="18" charset="0"/>
                            </a:rPr>
                            <m:t> </m:t>
                          </m:r>
                        </m:e>
                      </m:d>
                      <m:r>
                        <a:rPr lang="es-ES" b="0" i="1" smtClean="0">
                          <a:latin typeface="Cambria Math" panose="02040503050406030204" pitchFamily="18" charset="0"/>
                          <a:ea typeface="Cambria Math" panose="02040503050406030204" pitchFamily="18" charset="0"/>
                        </a:rPr>
                        <m:t>+</m:t>
                      </m:r>
                      <m:sSub>
                        <m:sSubPr>
                          <m:ctrlPr>
                            <a:rPr lang="es-ES" i="1">
                              <a:latin typeface="Cambria Math" panose="02040503050406030204" pitchFamily="18" charset="0"/>
                            </a:rPr>
                          </m:ctrlPr>
                        </m:sSubPr>
                        <m:e>
                          <m:acc>
                            <m:accPr>
                              <m:chr m:val="̃"/>
                              <m:ctrlPr>
                                <a:rPr lang="es-ES" i="1">
                                  <a:latin typeface="Cambria Math" panose="02040503050406030204" pitchFamily="18" charset="0"/>
                                </a:rPr>
                              </m:ctrlPr>
                            </m:accPr>
                            <m:e>
                              <m:r>
                                <a:rPr lang="es-ES" i="1" smtClean="0">
                                  <a:latin typeface="Cambria Math" panose="02040503050406030204" pitchFamily="18" charset="0"/>
                                  <a:ea typeface="Cambria Math" panose="02040503050406030204" pitchFamily="18" charset="0"/>
                                </a:rPr>
                                <m:t>𝜀</m:t>
                              </m:r>
                            </m:e>
                          </m:acc>
                        </m:e>
                        <m:sub>
                          <m:r>
                            <a:rPr lang="es-ES" b="0" i="1" smtClean="0">
                              <a:latin typeface="Cambria Math" panose="02040503050406030204" pitchFamily="18" charset="0"/>
                              <a:ea typeface="Cambria Math" panose="02040503050406030204" pitchFamily="18" charset="0"/>
                            </a:rPr>
                            <m:t>𝑖𝑛</m:t>
                          </m:r>
                        </m:sub>
                      </m:sSub>
                    </m:oMath>
                  </m:oMathPara>
                </a14:m>
                <a:endParaRPr lang="es-ES" dirty="0"/>
              </a:p>
            </p:txBody>
          </p:sp>
        </mc:Choice>
        <mc:Fallback xmlns="">
          <p:sp>
            <p:nvSpPr>
              <p:cNvPr id="19" name="CuadroTexto 18">
                <a:extLst>
                  <a:ext uri="{FF2B5EF4-FFF2-40B4-BE49-F238E27FC236}">
                    <a16:creationId xmlns:a16="http://schemas.microsoft.com/office/drawing/2014/main" id="{5CF644A4-9FE0-44D6-A118-C42FE44ABD18}"/>
                  </a:ext>
                </a:extLst>
              </p:cNvPr>
              <p:cNvSpPr txBox="1">
                <a:spLocks noRot="1" noChangeAspect="1" noMove="1" noResize="1" noEditPoints="1" noAdjustHandles="1" noChangeArrowheads="1" noChangeShapeType="1" noTextEdit="1"/>
              </p:cNvSpPr>
              <p:nvPr/>
            </p:nvSpPr>
            <p:spPr>
              <a:xfrm>
                <a:off x="518395" y="4750734"/>
                <a:ext cx="2507742" cy="518155"/>
              </a:xfrm>
              <a:prstGeom prst="rect">
                <a:avLst/>
              </a:prstGeom>
              <a:blipFill>
                <a:blip r:embed="rId7"/>
                <a:stretch>
                  <a:fillRect/>
                </a:stretch>
              </a:blipFill>
              <a:ln>
                <a:solidFill>
                  <a:schemeClr val="tx1"/>
                </a:solidFill>
              </a:ln>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21" name="CuadroTexto 20">
                <a:extLst>
                  <a:ext uri="{FF2B5EF4-FFF2-40B4-BE49-F238E27FC236}">
                    <a16:creationId xmlns:a16="http://schemas.microsoft.com/office/drawing/2014/main" id="{7CF5D594-0FE8-4362-9E69-31B150CE2658}"/>
                  </a:ext>
                </a:extLst>
              </p:cNvPr>
              <p:cNvSpPr txBox="1"/>
              <p:nvPr/>
            </p:nvSpPr>
            <p:spPr>
              <a:xfrm>
                <a:off x="3493504" y="4694015"/>
                <a:ext cx="4936239" cy="470898"/>
              </a:xfrm>
              <a:prstGeom prst="rect">
                <a:avLst/>
              </a:prstGeom>
              <a:noFill/>
            </p:spPr>
            <p:txBody>
              <a:bodyPr wrap="square">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s-ES" sz="1600" i="1" smtClean="0">
                              <a:latin typeface="Cambria Math" panose="02040503050406030204" pitchFamily="18" charset="0"/>
                            </a:rPr>
                          </m:ctrlPr>
                        </m:sSubPr>
                        <m:e>
                          <m:acc>
                            <m:accPr>
                              <m:chr m:val="̃"/>
                              <m:ctrlPr>
                                <a:rPr lang="es-ES" sz="1600" i="1" smtClean="0">
                                  <a:latin typeface="Cambria Math" panose="02040503050406030204" pitchFamily="18" charset="0"/>
                                </a:rPr>
                              </m:ctrlPr>
                            </m:accPr>
                            <m:e>
                              <m:r>
                                <a:rPr lang="es-ES" sz="1600" b="0" i="1" smtClean="0">
                                  <a:latin typeface="Cambria Math" panose="02040503050406030204" pitchFamily="18" charset="0"/>
                                </a:rPr>
                                <m:t>𝑈</m:t>
                              </m:r>
                            </m:e>
                          </m:acc>
                        </m:e>
                        <m:sub>
                          <m:r>
                            <a:rPr lang="es-ES" sz="1600" b="0" i="1" smtClean="0">
                              <a:latin typeface="Cambria Math" panose="02040503050406030204" pitchFamily="18" charset="0"/>
                            </a:rPr>
                            <m:t>𝑖𝑛</m:t>
                          </m:r>
                        </m:sub>
                      </m:sSub>
                      <m:r>
                        <a:rPr lang="es-ES" sz="1600" b="0" i="1" smtClean="0">
                          <a:latin typeface="Cambria Math" panose="02040503050406030204" pitchFamily="18" charset="0"/>
                        </a:rPr>
                        <m:t>=</m:t>
                      </m:r>
                      <m:sSub>
                        <m:sSubPr>
                          <m:ctrlPr>
                            <a:rPr lang="es-ES" sz="1600" b="0" i="1" smtClean="0">
                              <a:latin typeface="Cambria Math" panose="02040503050406030204" pitchFamily="18" charset="0"/>
                            </a:rPr>
                          </m:ctrlPr>
                        </m:sSubPr>
                        <m:e>
                          <m:r>
                            <a:rPr lang="es-ES" sz="1600" b="0" i="1" smtClean="0">
                              <a:latin typeface="Cambria Math" panose="02040503050406030204" pitchFamily="18" charset="0"/>
                              <a:ea typeface="Cambria Math" panose="02040503050406030204" pitchFamily="18" charset="0"/>
                            </a:rPr>
                            <m:t>𝛽</m:t>
                          </m:r>
                        </m:e>
                        <m:sub>
                          <m:r>
                            <a:rPr lang="es-ES" sz="1600" b="0" i="1" smtClean="0">
                              <a:latin typeface="Cambria Math" panose="02040503050406030204" pitchFamily="18" charset="0"/>
                            </a:rPr>
                            <m:t>𝑖</m:t>
                          </m:r>
                        </m:sub>
                      </m:sSub>
                      <m:r>
                        <a:rPr lang="es-ES" sz="1600" b="0" i="1" smtClean="0">
                          <a:latin typeface="Cambria Math" panose="02040503050406030204" pitchFamily="18" charset="0"/>
                        </a:rPr>
                        <m:t>+</m:t>
                      </m:r>
                      <m:sSub>
                        <m:sSubPr>
                          <m:ctrlPr>
                            <a:rPr lang="es-ES" sz="1600" i="1">
                              <a:latin typeface="Cambria Math" panose="02040503050406030204" pitchFamily="18" charset="0"/>
                            </a:rPr>
                          </m:ctrlPr>
                        </m:sSubPr>
                        <m:e>
                          <m:r>
                            <a:rPr lang="es-ES" sz="1600" i="1">
                              <a:latin typeface="Cambria Math" panose="02040503050406030204" pitchFamily="18" charset="0"/>
                              <a:ea typeface="Cambria Math" panose="02040503050406030204" pitchFamily="18" charset="0"/>
                            </a:rPr>
                            <m:t>𝛽</m:t>
                          </m:r>
                        </m:e>
                        <m:sub>
                          <m:r>
                            <a:rPr lang="es-ES" sz="1600" b="0" i="1" smtClean="0">
                              <a:latin typeface="Cambria Math" panose="02040503050406030204" pitchFamily="18" charset="0"/>
                              <a:ea typeface="Cambria Math" panose="02040503050406030204" pitchFamily="18" charset="0"/>
                            </a:rPr>
                            <m:t>1</m:t>
                          </m:r>
                        </m:sub>
                      </m:sSub>
                      <m:sSub>
                        <m:sSubPr>
                          <m:ctrlPr>
                            <a:rPr lang="es-ES" sz="1600" i="1">
                              <a:latin typeface="Cambria Math" panose="02040503050406030204" pitchFamily="18" charset="0"/>
                            </a:rPr>
                          </m:ctrlPr>
                        </m:sSubPr>
                        <m:e>
                          <m:r>
                            <a:rPr lang="es-ES" sz="1600" b="0" i="1" smtClean="0">
                              <a:latin typeface="Cambria Math" panose="02040503050406030204" pitchFamily="18" charset="0"/>
                            </a:rPr>
                            <m:t>𝑥</m:t>
                          </m:r>
                        </m:e>
                        <m:sub>
                          <m:r>
                            <a:rPr lang="es-ES" sz="1600" b="0" i="1" smtClean="0">
                              <a:latin typeface="Cambria Math" panose="02040503050406030204" pitchFamily="18" charset="0"/>
                              <a:ea typeface="Cambria Math" panose="02040503050406030204" pitchFamily="18" charset="0"/>
                            </a:rPr>
                            <m:t>𝑖𝑛</m:t>
                          </m:r>
                          <m:r>
                            <a:rPr lang="es-ES" sz="1600" b="0" i="1" smtClean="0">
                              <a:latin typeface="Cambria Math" panose="02040503050406030204" pitchFamily="18" charset="0"/>
                              <a:ea typeface="Cambria Math" panose="02040503050406030204" pitchFamily="18" charset="0"/>
                            </a:rPr>
                            <m:t>1</m:t>
                          </m:r>
                        </m:sub>
                      </m:sSub>
                      <m:r>
                        <a:rPr lang="es-ES" sz="1600" b="0" i="1" smtClean="0">
                          <a:latin typeface="Cambria Math" panose="02040503050406030204" pitchFamily="18" charset="0"/>
                        </a:rPr>
                        <m:t>+</m:t>
                      </m:r>
                      <m:sSub>
                        <m:sSubPr>
                          <m:ctrlPr>
                            <a:rPr lang="es-ES" sz="1600" i="1">
                              <a:latin typeface="Cambria Math" panose="02040503050406030204" pitchFamily="18" charset="0"/>
                            </a:rPr>
                          </m:ctrlPr>
                        </m:sSubPr>
                        <m:e>
                          <m:r>
                            <a:rPr lang="es-ES" sz="1600" i="1">
                              <a:latin typeface="Cambria Math" panose="02040503050406030204" pitchFamily="18" charset="0"/>
                              <a:ea typeface="Cambria Math" panose="02040503050406030204" pitchFamily="18" charset="0"/>
                            </a:rPr>
                            <m:t>𝛽</m:t>
                          </m:r>
                        </m:e>
                        <m:sub>
                          <m:r>
                            <a:rPr lang="es-ES" sz="1600" b="0" i="1" smtClean="0">
                              <a:latin typeface="Cambria Math" panose="02040503050406030204" pitchFamily="18" charset="0"/>
                              <a:ea typeface="Cambria Math" panose="02040503050406030204" pitchFamily="18" charset="0"/>
                            </a:rPr>
                            <m:t>2</m:t>
                          </m:r>
                        </m:sub>
                      </m:sSub>
                      <m:sSub>
                        <m:sSubPr>
                          <m:ctrlPr>
                            <a:rPr lang="es-ES" sz="1600" i="1">
                              <a:latin typeface="Cambria Math" panose="02040503050406030204" pitchFamily="18" charset="0"/>
                            </a:rPr>
                          </m:ctrlPr>
                        </m:sSubPr>
                        <m:e>
                          <m:r>
                            <a:rPr lang="es-ES" sz="1600" i="1">
                              <a:latin typeface="Cambria Math" panose="02040503050406030204" pitchFamily="18" charset="0"/>
                            </a:rPr>
                            <m:t>𝑥</m:t>
                          </m:r>
                        </m:e>
                        <m:sub>
                          <m:r>
                            <a:rPr lang="es-ES" sz="1600" i="1">
                              <a:latin typeface="Cambria Math" panose="02040503050406030204" pitchFamily="18" charset="0"/>
                              <a:ea typeface="Cambria Math" panose="02040503050406030204" pitchFamily="18" charset="0"/>
                            </a:rPr>
                            <m:t>𝑖𝑛</m:t>
                          </m:r>
                          <m:r>
                            <a:rPr lang="es-ES" sz="1600" b="0" i="1" smtClean="0">
                              <a:latin typeface="Cambria Math" panose="02040503050406030204" pitchFamily="18" charset="0"/>
                              <a:ea typeface="Cambria Math" panose="02040503050406030204" pitchFamily="18" charset="0"/>
                            </a:rPr>
                            <m:t>2</m:t>
                          </m:r>
                        </m:sub>
                      </m:sSub>
                      <m:r>
                        <a:rPr lang="es-ES" sz="1600" b="0" i="1" smtClean="0">
                          <a:latin typeface="Cambria Math" panose="02040503050406030204" pitchFamily="18" charset="0"/>
                          <a:ea typeface="Cambria Math" panose="02040503050406030204" pitchFamily="18" charset="0"/>
                        </a:rPr>
                        <m:t>+ ….. +</m:t>
                      </m:r>
                      <m:sSub>
                        <m:sSubPr>
                          <m:ctrlPr>
                            <a:rPr lang="es-ES" sz="1600" i="1">
                              <a:latin typeface="Cambria Math" panose="02040503050406030204" pitchFamily="18" charset="0"/>
                            </a:rPr>
                          </m:ctrlPr>
                        </m:sSubPr>
                        <m:e>
                          <m:r>
                            <a:rPr lang="es-ES" sz="1600" i="1">
                              <a:latin typeface="Cambria Math" panose="02040503050406030204" pitchFamily="18" charset="0"/>
                              <a:ea typeface="Cambria Math" panose="02040503050406030204" pitchFamily="18" charset="0"/>
                            </a:rPr>
                            <m:t>𝛽</m:t>
                          </m:r>
                        </m:e>
                        <m:sub>
                          <m:r>
                            <a:rPr lang="es-ES" sz="1600" b="0" i="1" smtClean="0">
                              <a:latin typeface="Cambria Math" panose="02040503050406030204" pitchFamily="18" charset="0"/>
                              <a:ea typeface="Cambria Math" panose="02040503050406030204" pitchFamily="18" charset="0"/>
                            </a:rPr>
                            <m:t>𝑘</m:t>
                          </m:r>
                        </m:sub>
                      </m:sSub>
                      <m:sSub>
                        <m:sSubPr>
                          <m:ctrlPr>
                            <a:rPr lang="es-ES" sz="1600" i="1">
                              <a:latin typeface="Cambria Math" panose="02040503050406030204" pitchFamily="18" charset="0"/>
                            </a:rPr>
                          </m:ctrlPr>
                        </m:sSubPr>
                        <m:e>
                          <m:r>
                            <a:rPr lang="es-ES" sz="1600" i="1">
                              <a:latin typeface="Cambria Math" panose="02040503050406030204" pitchFamily="18" charset="0"/>
                            </a:rPr>
                            <m:t>𝑥</m:t>
                          </m:r>
                        </m:e>
                        <m:sub>
                          <m:r>
                            <a:rPr lang="es-ES" sz="1600" i="1">
                              <a:latin typeface="Cambria Math" panose="02040503050406030204" pitchFamily="18" charset="0"/>
                              <a:ea typeface="Cambria Math" panose="02040503050406030204" pitchFamily="18" charset="0"/>
                            </a:rPr>
                            <m:t>𝑖𝑛</m:t>
                          </m:r>
                          <m:r>
                            <a:rPr lang="es-ES" sz="1600" b="0" i="1" smtClean="0">
                              <a:latin typeface="Cambria Math" panose="02040503050406030204" pitchFamily="18" charset="0"/>
                              <a:ea typeface="Cambria Math" panose="02040503050406030204" pitchFamily="18" charset="0"/>
                            </a:rPr>
                            <m:t>𝑘</m:t>
                          </m:r>
                        </m:sub>
                      </m:sSub>
                      <m:r>
                        <a:rPr lang="es-ES" sz="1600" b="0" i="1" smtClean="0">
                          <a:latin typeface="Cambria Math" panose="02040503050406030204" pitchFamily="18" charset="0"/>
                          <a:ea typeface="Cambria Math" panose="02040503050406030204" pitchFamily="18" charset="0"/>
                        </a:rPr>
                        <m:t>+</m:t>
                      </m:r>
                      <m:sSub>
                        <m:sSubPr>
                          <m:ctrlPr>
                            <a:rPr lang="es-ES" sz="1600" i="1" smtClean="0">
                              <a:solidFill>
                                <a:schemeClr val="tx1"/>
                              </a:solidFill>
                              <a:latin typeface="Cambria Math" panose="02040503050406030204" pitchFamily="18" charset="0"/>
                            </a:rPr>
                          </m:ctrlPr>
                        </m:sSubPr>
                        <m:e>
                          <m:acc>
                            <m:accPr>
                              <m:chr m:val="̃"/>
                              <m:ctrlPr>
                                <a:rPr lang="es-ES" sz="1600" i="1">
                                  <a:solidFill>
                                    <a:schemeClr val="tx1"/>
                                  </a:solidFill>
                                  <a:latin typeface="Cambria Math" panose="02040503050406030204" pitchFamily="18" charset="0"/>
                                </a:rPr>
                              </m:ctrlPr>
                            </m:accPr>
                            <m:e>
                              <m:r>
                                <a:rPr lang="es-ES" sz="1600" i="1" smtClean="0">
                                  <a:solidFill>
                                    <a:schemeClr val="tx1"/>
                                  </a:solidFill>
                                  <a:latin typeface="Cambria Math" panose="02040503050406030204" pitchFamily="18" charset="0"/>
                                  <a:ea typeface="Cambria Math" panose="02040503050406030204" pitchFamily="18" charset="0"/>
                                </a:rPr>
                                <m:t>𝜀</m:t>
                              </m:r>
                            </m:e>
                          </m:acc>
                        </m:e>
                        <m:sub>
                          <m:r>
                            <a:rPr lang="es-ES" sz="1600" b="0" i="1" smtClean="0">
                              <a:solidFill>
                                <a:schemeClr val="tx1"/>
                              </a:solidFill>
                              <a:latin typeface="Cambria Math" panose="02040503050406030204" pitchFamily="18" charset="0"/>
                              <a:ea typeface="Cambria Math" panose="02040503050406030204" pitchFamily="18" charset="0"/>
                            </a:rPr>
                            <m:t>𝑖𝑛</m:t>
                          </m:r>
                        </m:sub>
                      </m:sSub>
                    </m:oMath>
                  </m:oMathPara>
                </a14:m>
                <a:endParaRPr lang="es-ES" dirty="0"/>
              </a:p>
            </p:txBody>
          </p:sp>
        </mc:Choice>
        <mc:Fallback xmlns="">
          <p:sp>
            <p:nvSpPr>
              <p:cNvPr id="21" name="CuadroTexto 20">
                <a:extLst>
                  <a:ext uri="{FF2B5EF4-FFF2-40B4-BE49-F238E27FC236}">
                    <a16:creationId xmlns:a16="http://schemas.microsoft.com/office/drawing/2014/main" id="{7CF5D594-0FE8-4362-9E69-31B150CE2658}"/>
                  </a:ext>
                </a:extLst>
              </p:cNvPr>
              <p:cNvSpPr txBox="1">
                <a:spLocks noRot="1" noChangeAspect="1" noMove="1" noResize="1" noEditPoints="1" noAdjustHandles="1" noChangeArrowheads="1" noChangeShapeType="1" noTextEdit="1"/>
              </p:cNvSpPr>
              <p:nvPr/>
            </p:nvSpPr>
            <p:spPr>
              <a:xfrm>
                <a:off x="3493504" y="4694015"/>
                <a:ext cx="4936239" cy="470898"/>
              </a:xfrm>
              <a:prstGeom prst="rect">
                <a:avLst/>
              </a:prstGeom>
              <a:blipFill>
                <a:blip r:embed="rId8"/>
                <a:stretch>
                  <a:fillRect/>
                </a:stretch>
              </a:blipFill>
            </p:spPr>
            <p:txBody>
              <a:bodyPr/>
              <a:lstStyle/>
              <a:p>
                <a:r>
                  <a:rPr lang="es-AR">
                    <a:noFill/>
                  </a:rPr>
                  <a:t> </a:t>
                </a:r>
              </a:p>
            </p:txBody>
          </p:sp>
        </mc:Fallback>
      </mc:AlternateContent>
      <p:sp>
        <p:nvSpPr>
          <p:cNvPr id="17" name="Flecha: a la derecha 16">
            <a:extLst>
              <a:ext uri="{FF2B5EF4-FFF2-40B4-BE49-F238E27FC236}">
                <a16:creationId xmlns:a16="http://schemas.microsoft.com/office/drawing/2014/main" id="{A9DEAB58-D7C9-49D9-903F-8C3C38CC6EF2}"/>
              </a:ext>
            </a:extLst>
          </p:cNvPr>
          <p:cNvSpPr/>
          <p:nvPr/>
        </p:nvSpPr>
        <p:spPr>
          <a:xfrm>
            <a:off x="3151959" y="4873637"/>
            <a:ext cx="542217" cy="256584"/>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AR"/>
          </a:p>
        </p:txBody>
      </p:sp>
      <p:sp>
        <p:nvSpPr>
          <p:cNvPr id="22" name="Elipse 21">
            <a:extLst>
              <a:ext uri="{FF2B5EF4-FFF2-40B4-BE49-F238E27FC236}">
                <a16:creationId xmlns:a16="http://schemas.microsoft.com/office/drawing/2014/main" id="{AEEFE8C3-5C53-4CB8-B825-12D0C3E0BEB4}"/>
              </a:ext>
            </a:extLst>
          </p:cNvPr>
          <p:cNvSpPr/>
          <p:nvPr/>
        </p:nvSpPr>
        <p:spPr>
          <a:xfrm>
            <a:off x="4343897" y="4705227"/>
            <a:ext cx="348327" cy="5070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24" name="Conector recto de flecha 23">
            <a:extLst>
              <a:ext uri="{FF2B5EF4-FFF2-40B4-BE49-F238E27FC236}">
                <a16:creationId xmlns:a16="http://schemas.microsoft.com/office/drawing/2014/main" id="{03F5CA21-2836-4828-A97E-1D804D6F7F91}"/>
              </a:ext>
            </a:extLst>
          </p:cNvPr>
          <p:cNvCxnSpPr>
            <a:stCxn id="22" idx="4"/>
          </p:cNvCxnSpPr>
          <p:nvPr/>
        </p:nvCxnSpPr>
        <p:spPr>
          <a:xfrm flipH="1">
            <a:off x="4518060" y="5212276"/>
            <a:ext cx="1" cy="3691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CuadroTexto 24">
                <a:extLst>
                  <a:ext uri="{FF2B5EF4-FFF2-40B4-BE49-F238E27FC236}">
                    <a16:creationId xmlns:a16="http://schemas.microsoft.com/office/drawing/2014/main" id="{400C9916-0FEB-4972-80A2-E305991E2A26}"/>
                  </a:ext>
                </a:extLst>
              </p:cNvPr>
              <p:cNvSpPr txBox="1"/>
              <p:nvPr/>
            </p:nvSpPr>
            <p:spPr>
              <a:xfrm>
                <a:off x="683349" y="5771220"/>
                <a:ext cx="7082358" cy="584775"/>
              </a:xfrm>
              <a:prstGeom prst="rect">
                <a:avLst/>
              </a:prstGeom>
              <a:noFill/>
            </p:spPr>
            <p:txBody>
              <a:bodyPr wrap="square" rtlCol="0">
                <a:spAutoFit/>
              </a:bodyPr>
              <a:lstStyle/>
              <a:p>
                <a:r>
                  <a:rPr lang="es-ES" sz="1600" dirty="0"/>
                  <a:t>Es la constante especifica de la alternativa </a:t>
                </a:r>
                <a14:m>
                  <m:oMath xmlns:m="http://schemas.openxmlformats.org/officeDocument/2006/math">
                    <m:r>
                      <a:rPr lang="es-ES" sz="1600" b="0" i="1" smtClean="0">
                        <a:latin typeface="Cambria Math" panose="02040503050406030204" pitchFamily="18" charset="0"/>
                      </a:rPr>
                      <m:t>𝑖</m:t>
                    </m:r>
                  </m:oMath>
                </a14:m>
                <a:r>
                  <a:rPr lang="es-AR" sz="1600" dirty="0"/>
                  <a:t> (ASC). Hay una por cada alternativa, pero debido a la estimación, a una se la debe fijar a 0</a:t>
                </a:r>
              </a:p>
            </p:txBody>
          </p:sp>
        </mc:Choice>
        <mc:Fallback xmlns="">
          <p:sp>
            <p:nvSpPr>
              <p:cNvPr id="25" name="CuadroTexto 24">
                <a:extLst>
                  <a:ext uri="{FF2B5EF4-FFF2-40B4-BE49-F238E27FC236}">
                    <a16:creationId xmlns:a16="http://schemas.microsoft.com/office/drawing/2014/main" id="{400C9916-0FEB-4972-80A2-E305991E2A26}"/>
                  </a:ext>
                </a:extLst>
              </p:cNvPr>
              <p:cNvSpPr txBox="1">
                <a:spLocks noRot="1" noChangeAspect="1" noMove="1" noResize="1" noEditPoints="1" noAdjustHandles="1" noChangeArrowheads="1" noChangeShapeType="1" noTextEdit="1"/>
              </p:cNvSpPr>
              <p:nvPr/>
            </p:nvSpPr>
            <p:spPr>
              <a:xfrm>
                <a:off x="683349" y="5771220"/>
                <a:ext cx="7082358" cy="584775"/>
              </a:xfrm>
              <a:prstGeom prst="rect">
                <a:avLst/>
              </a:prstGeom>
              <a:blipFill>
                <a:blip r:embed="rId9"/>
                <a:stretch>
                  <a:fillRect l="-430" t="-3125" b="-12500"/>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18" name="CuadroTexto 17">
                <a:extLst>
                  <a:ext uri="{FF2B5EF4-FFF2-40B4-BE49-F238E27FC236}">
                    <a16:creationId xmlns:a16="http://schemas.microsoft.com/office/drawing/2014/main" id="{E5DE3A2E-0016-435C-AACF-F8673DD31D0D}"/>
                  </a:ext>
                </a:extLst>
              </p:cNvPr>
              <p:cNvSpPr txBox="1"/>
              <p:nvPr/>
            </p:nvSpPr>
            <p:spPr>
              <a:xfrm>
                <a:off x="6161984" y="2268343"/>
                <a:ext cx="5714999" cy="1661032"/>
              </a:xfrm>
              <a:prstGeom prst="rect">
                <a:avLst/>
              </a:prstGeom>
              <a:noFill/>
            </p:spPr>
            <p:txBody>
              <a:bodyPr wrap="square" rtlCol="0">
                <a:spAutoFit/>
              </a:bodyPr>
              <a:lstStyle/>
              <a:p>
                <a:r>
                  <a:rPr lang="es-AR" sz="1400" dirty="0"/>
                  <a:t>es la utilidad de la alternativa</a:t>
                </a:r>
                <a14:m>
                  <m:oMath xmlns:m="http://schemas.openxmlformats.org/officeDocument/2006/math">
                    <m:r>
                      <a:rPr lang="es-ES" sz="1400" b="0" i="0" smtClean="0">
                        <a:latin typeface="Cambria Math" panose="02040503050406030204" pitchFamily="18" charset="0"/>
                      </a:rPr>
                      <m:t> </m:t>
                    </m:r>
                    <m:r>
                      <a:rPr lang="es-ES" sz="1400" b="0" i="1" smtClean="0">
                        <a:latin typeface="Cambria Math" panose="02040503050406030204" pitchFamily="18" charset="0"/>
                      </a:rPr>
                      <m:t>𝑖</m:t>
                    </m:r>
                  </m:oMath>
                </a14:m>
                <a:r>
                  <a:rPr lang="es-AR" sz="1400" dirty="0"/>
                  <a:t> para el individuo </a:t>
                </a:r>
                <a14:m>
                  <m:oMath xmlns:m="http://schemas.openxmlformats.org/officeDocument/2006/math">
                    <m:r>
                      <a:rPr lang="es-ES" sz="1400" b="0" i="1" smtClean="0">
                        <a:latin typeface="Cambria Math" panose="02040503050406030204" pitchFamily="18" charset="0"/>
                      </a:rPr>
                      <m:t>𝑛</m:t>
                    </m:r>
                  </m:oMath>
                </a14:m>
                <a:r>
                  <a:rPr lang="es-AR" sz="1400" dirty="0"/>
                  <a:t>. Es un escalar</a:t>
                </a:r>
              </a:p>
              <a:p>
                <a:endParaRPr lang="es-AR" sz="1400" dirty="0"/>
              </a:p>
              <a:p>
                <a:r>
                  <a:rPr lang="es-AR" sz="1400" dirty="0"/>
                  <a:t>es la componente determinista de la </a:t>
                </a:r>
                <a14:m>
                  <m:oMath xmlns:m="http://schemas.openxmlformats.org/officeDocument/2006/math">
                    <m:acc>
                      <m:accPr>
                        <m:chr m:val="̃"/>
                        <m:ctrlPr>
                          <a:rPr lang="es-AR" sz="1400" i="1" smtClean="0">
                            <a:latin typeface="Cambria Math" panose="02040503050406030204" pitchFamily="18" charset="0"/>
                          </a:rPr>
                        </m:ctrlPr>
                      </m:accPr>
                      <m:e>
                        <m:r>
                          <a:rPr lang="es-ES" sz="1400" b="0" i="1" smtClean="0">
                            <a:latin typeface="Cambria Math" panose="02040503050406030204" pitchFamily="18" charset="0"/>
                          </a:rPr>
                          <m:t>𝑈</m:t>
                        </m:r>
                      </m:e>
                    </m:acc>
                  </m:oMath>
                </a14:m>
                <a:r>
                  <a:rPr lang="es-AR" sz="1400" dirty="0"/>
                  <a:t>. Se crea a partir de un vector </a:t>
                </a:r>
                <a14:m>
                  <m:oMath xmlns:m="http://schemas.openxmlformats.org/officeDocument/2006/math">
                    <m:sSub>
                      <m:sSubPr>
                        <m:ctrlPr>
                          <a:rPr lang="es-ES" sz="1400" i="1">
                            <a:latin typeface="Cambria Math" panose="02040503050406030204" pitchFamily="18" charset="0"/>
                          </a:rPr>
                        </m:ctrlPr>
                      </m:sSubPr>
                      <m:e>
                        <m:r>
                          <a:rPr lang="es-ES" sz="1400" i="1">
                            <a:latin typeface="Cambria Math" panose="02040503050406030204" pitchFamily="18" charset="0"/>
                          </a:rPr>
                          <m:t>𝑥</m:t>
                        </m:r>
                      </m:e>
                      <m:sub>
                        <m:r>
                          <a:rPr lang="es-ES" sz="1400" i="1">
                            <a:latin typeface="Cambria Math" panose="02040503050406030204" pitchFamily="18" charset="0"/>
                          </a:rPr>
                          <m:t>𝑖</m:t>
                        </m:r>
                        <m:r>
                          <a:rPr lang="es-ES" sz="1400" b="0" i="1" smtClean="0">
                            <a:latin typeface="Cambria Math" panose="02040503050406030204" pitchFamily="18" charset="0"/>
                          </a:rPr>
                          <m:t>𝑛</m:t>
                        </m:r>
                        <m:r>
                          <a:rPr lang="es-ES" sz="1400" i="1">
                            <a:latin typeface="Cambria Math" panose="02040503050406030204" pitchFamily="18" charset="0"/>
                          </a:rPr>
                          <m:t> </m:t>
                        </m:r>
                      </m:sub>
                    </m:sSub>
                  </m:oMath>
                </a14:m>
                <a:r>
                  <a:rPr lang="es-AR" sz="1400" dirty="0"/>
                  <a:t>que describe los atributos de la alternativa </a:t>
                </a:r>
                <a14:m>
                  <m:oMath xmlns:m="http://schemas.openxmlformats.org/officeDocument/2006/math">
                    <m:r>
                      <a:rPr lang="es-ES" sz="1400" i="1">
                        <a:latin typeface="Cambria Math" panose="02040503050406030204" pitchFamily="18" charset="0"/>
                      </a:rPr>
                      <m:t>𝑖</m:t>
                    </m:r>
                  </m:oMath>
                </a14:m>
                <a:r>
                  <a:rPr lang="es-AR" sz="1400" dirty="0"/>
                  <a:t> y las características del individuo </a:t>
                </a:r>
                <a14:m>
                  <m:oMath xmlns:m="http://schemas.openxmlformats.org/officeDocument/2006/math">
                    <m:r>
                      <a:rPr lang="es-ES" sz="1400" b="0" i="1" smtClean="0">
                        <a:latin typeface="Cambria Math" panose="02040503050406030204" pitchFamily="18" charset="0"/>
                      </a:rPr>
                      <m:t>𝑛</m:t>
                    </m:r>
                  </m:oMath>
                </a14:m>
                <a:r>
                  <a:rPr lang="es-AR" sz="1400" dirty="0"/>
                  <a:t>, y parámetros</a:t>
                </a:r>
                <a14:m>
                  <m:oMath xmlns:m="http://schemas.openxmlformats.org/officeDocument/2006/math">
                    <m:r>
                      <a:rPr lang="es-ES" sz="1400" i="1">
                        <a:latin typeface="Cambria Math" panose="02040503050406030204" pitchFamily="18" charset="0"/>
                      </a:rPr>
                      <m:t> </m:t>
                    </m:r>
                    <m:r>
                      <a:rPr lang="es-ES" sz="1400" i="1">
                        <a:latin typeface="Cambria Math" panose="02040503050406030204" pitchFamily="18" charset="0"/>
                        <a:ea typeface="Cambria Math" panose="02040503050406030204" pitchFamily="18" charset="0"/>
                      </a:rPr>
                      <m:t>𝛽</m:t>
                    </m:r>
                  </m:oMath>
                </a14:m>
                <a:r>
                  <a:rPr lang="es-AR" sz="1400" dirty="0"/>
                  <a:t> que definen la importancia de los </a:t>
                </a:r>
                <a14:m>
                  <m:oMath xmlns:m="http://schemas.openxmlformats.org/officeDocument/2006/math">
                    <m:r>
                      <a:rPr lang="es-ES" sz="1400" i="1">
                        <a:latin typeface="Cambria Math" panose="02040503050406030204" pitchFamily="18" charset="0"/>
                      </a:rPr>
                      <m:t>𝑥</m:t>
                    </m:r>
                  </m:oMath>
                </a14:m>
                <a:endParaRPr lang="es-AR" sz="1400" dirty="0"/>
              </a:p>
              <a:p>
                <a:endParaRPr lang="es-AR" sz="1400" dirty="0"/>
              </a:p>
              <a:p>
                <a:r>
                  <a:rPr lang="es-AR" sz="1400" dirty="0"/>
                  <a:t>es la parte aleatoria de la utilidad</a:t>
                </a:r>
              </a:p>
            </p:txBody>
          </p:sp>
        </mc:Choice>
        <mc:Fallback xmlns="">
          <p:sp>
            <p:nvSpPr>
              <p:cNvPr id="18" name="CuadroTexto 17">
                <a:extLst>
                  <a:ext uri="{FF2B5EF4-FFF2-40B4-BE49-F238E27FC236}">
                    <a16:creationId xmlns:a16="http://schemas.microsoft.com/office/drawing/2014/main" id="{E5DE3A2E-0016-435C-AACF-F8673DD31D0D}"/>
                  </a:ext>
                </a:extLst>
              </p:cNvPr>
              <p:cNvSpPr txBox="1">
                <a:spLocks noRot="1" noChangeAspect="1" noMove="1" noResize="1" noEditPoints="1" noAdjustHandles="1" noChangeArrowheads="1" noChangeShapeType="1" noTextEdit="1"/>
              </p:cNvSpPr>
              <p:nvPr/>
            </p:nvSpPr>
            <p:spPr>
              <a:xfrm>
                <a:off x="6161984" y="2268343"/>
                <a:ext cx="5714999" cy="1661032"/>
              </a:xfrm>
              <a:prstGeom prst="rect">
                <a:avLst/>
              </a:prstGeom>
              <a:blipFill>
                <a:blip r:embed="rId10"/>
                <a:stretch>
                  <a:fillRect l="-320" t="-733" r="-427"/>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23" name="CuadroTexto 22">
                <a:extLst>
                  <a:ext uri="{FF2B5EF4-FFF2-40B4-BE49-F238E27FC236}">
                    <a16:creationId xmlns:a16="http://schemas.microsoft.com/office/drawing/2014/main" id="{16F885D9-3B73-4829-B39C-1C2538CAB2BF}"/>
                  </a:ext>
                </a:extLst>
              </p:cNvPr>
              <p:cNvSpPr txBox="1"/>
              <p:nvPr/>
            </p:nvSpPr>
            <p:spPr>
              <a:xfrm>
                <a:off x="4722874" y="2253294"/>
                <a:ext cx="1371600" cy="1621982"/>
              </a:xfrm>
              <a:prstGeom prst="rect">
                <a:avLst/>
              </a:prstGeom>
              <a:noFill/>
            </p:spPr>
            <p:txBody>
              <a:bodyPr wrap="square" rtlCol="0">
                <a:spAutoFit/>
              </a:bodyPr>
              <a:lstStyle/>
              <a:p>
                <a:pPr algn="r"/>
                <a14:m>
                  <m:oMath xmlns:m="http://schemas.openxmlformats.org/officeDocument/2006/math">
                    <m:sSub>
                      <m:sSubPr>
                        <m:ctrlPr>
                          <a:rPr lang="es-ES" sz="1600" i="1" smtClean="0">
                            <a:latin typeface="Cambria Math" panose="02040503050406030204" pitchFamily="18" charset="0"/>
                          </a:rPr>
                        </m:ctrlPr>
                      </m:sSubPr>
                      <m:e>
                        <m:acc>
                          <m:accPr>
                            <m:chr m:val="̃"/>
                            <m:ctrlPr>
                              <a:rPr lang="es-ES" sz="1600" i="1" smtClean="0">
                                <a:latin typeface="Cambria Math" panose="02040503050406030204" pitchFamily="18" charset="0"/>
                              </a:rPr>
                            </m:ctrlPr>
                          </m:accPr>
                          <m:e>
                            <m:r>
                              <a:rPr lang="es-ES" sz="1600" b="0" i="1" smtClean="0">
                                <a:latin typeface="Cambria Math" panose="02040503050406030204" pitchFamily="18" charset="0"/>
                              </a:rPr>
                              <m:t>𝑈</m:t>
                            </m:r>
                          </m:e>
                        </m:acc>
                      </m:e>
                      <m:sub>
                        <m:r>
                          <a:rPr lang="es-ES" sz="1600" b="0" i="1" smtClean="0">
                            <a:latin typeface="Cambria Math" panose="02040503050406030204" pitchFamily="18" charset="0"/>
                          </a:rPr>
                          <m:t>𝑖𝑛</m:t>
                        </m:r>
                      </m:sub>
                    </m:sSub>
                  </m:oMath>
                </a14:m>
                <a:r>
                  <a:rPr lang="es-AR" sz="1600" dirty="0"/>
                  <a:t> </a:t>
                </a:r>
              </a:p>
              <a:p>
                <a:pPr algn="r"/>
                <a:endParaRPr lang="es-AR" sz="600" dirty="0"/>
              </a:p>
              <a:p>
                <a:pPr algn="r"/>
                <a:endParaRPr lang="es-AR" sz="600" dirty="0"/>
              </a:p>
              <a:p>
                <a:pPr algn="r"/>
                <a:endParaRPr lang="es-AR" sz="600" dirty="0"/>
              </a:p>
              <a:p>
                <a:pPr algn="r"/>
                <a:endParaRPr lang="es-AR" sz="900" dirty="0"/>
              </a:p>
              <a:p>
                <a:pPr algn="r"/>
                <a:r>
                  <a:rPr lang="es-AR" sz="1600" dirty="0"/>
                  <a:t> </a:t>
                </a:r>
                <a14:m>
                  <m:oMath xmlns:m="http://schemas.openxmlformats.org/officeDocument/2006/math">
                    <m:r>
                      <a:rPr lang="es-ES" sz="1600" b="0" i="1" smtClean="0">
                        <a:latin typeface="Cambria Math" panose="02040503050406030204" pitchFamily="18" charset="0"/>
                      </a:rPr>
                      <m:t>𝑉</m:t>
                    </m:r>
                    <m:r>
                      <a:rPr lang="es-ES" sz="1600" b="0" i="1" smtClean="0">
                        <a:latin typeface="Cambria Math" panose="02040503050406030204" pitchFamily="18" charset="0"/>
                      </a:rPr>
                      <m:t> </m:t>
                    </m:r>
                    <m:d>
                      <m:dPr>
                        <m:ctrlPr>
                          <a:rPr lang="es-ES" sz="1600" b="0" i="1" smtClean="0">
                            <a:latin typeface="Cambria Math" panose="02040503050406030204" pitchFamily="18" charset="0"/>
                          </a:rPr>
                        </m:ctrlPr>
                      </m:dPr>
                      <m:e>
                        <m:sSub>
                          <m:sSubPr>
                            <m:ctrlPr>
                              <a:rPr lang="es-ES" sz="1600" b="0" i="1" smtClean="0">
                                <a:latin typeface="Cambria Math" panose="02040503050406030204" pitchFamily="18" charset="0"/>
                              </a:rPr>
                            </m:ctrlPr>
                          </m:sSubPr>
                          <m:e>
                            <m:r>
                              <a:rPr lang="es-ES" sz="1600" b="0" i="1" smtClean="0">
                                <a:latin typeface="Cambria Math" panose="02040503050406030204" pitchFamily="18" charset="0"/>
                              </a:rPr>
                              <m:t>𝑥</m:t>
                            </m:r>
                          </m:e>
                          <m:sub>
                            <m:r>
                              <a:rPr lang="es-ES" sz="1600" b="0" i="1" smtClean="0">
                                <a:latin typeface="Cambria Math" panose="02040503050406030204" pitchFamily="18" charset="0"/>
                              </a:rPr>
                              <m:t>𝑖𝑛</m:t>
                            </m:r>
                          </m:sub>
                        </m:sSub>
                        <m:r>
                          <a:rPr lang="es-ES" sz="1600" b="0" i="1" smtClean="0">
                            <a:latin typeface="Cambria Math" panose="02040503050406030204" pitchFamily="18" charset="0"/>
                          </a:rPr>
                          <m:t>, </m:t>
                        </m:r>
                        <m:r>
                          <a:rPr lang="es-ES" sz="1600" b="0" i="1" smtClean="0">
                            <a:latin typeface="Cambria Math" panose="02040503050406030204" pitchFamily="18" charset="0"/>
                            <a:ea typeface="Cambria Math" panose="02040503050406030204" pitchFamily="18" charset="0"/>
                          </a:rPr>
                          <m:t>𝛽</m:t>
                        </m:r>
                        <m:r>
                          <a:rPr lang="es-ES" sz="1600" b="0" i="1" smtClean="0">
                            <a:latin typeface="Cambria Math" panose="02040503050406030204" pitchFamily="18" charset="0"/>
                            <a:ea typeface="Cambria Math" panose="02040503050406030204" pitchFamily="18" charset="0"/>
                          </a:rPr>
                          <m:t> </m:t>
                        </m:r>
                      </m:e>
                    </m:d>
                  </m:oMath>
                </a14:m>
                <a:endParaRPr lang="es-AR" sz="1600" dirty="0"/>
              </a:p>
              <a:p>
                <a:pPr algn="r"/>
                <a:endParaRPr lang="es-AR" sz="400" dirty="0"/>
              </a:p>
              <a:p>
                <a:pPr algn="r"/>
                <a:endParaRPr lang="es-AR" sz="2000" dirty="0"/>
              </a:p>
              <a:p>
                <a:pPr algn="r"/>
                <a:r>
                  <a:rPr lang="es-AR" sz="1600" dirty="0">
                    <a:solidFill>
                      <a:schemeClr val="tx1"/>
                    </a:solidFill>
                  </a:rPr>
                  <a:t> </a:t>
                </a:r>
                <a14:m>
                  <m:oMath xmlns:m="http://schemas.openxmlformats.org/officeDocument/2006/math">
                    <m:sSub>
                      <m:sSubPr>
                        <m:ctrlPr>
                          <a:rPr lang="es-ES" sz="1600" i="1" smtClean="0">
                            <a:solidFill>
                              <a:schemeClr val="tx1"/>
                            </a:solidFill>
                            <a:latin typeface="Cambria Math" panose="02040503050406030204" pitchFamily="18" charset="0"/>
                          </a:rPr>
                        </m:ctrlPr>
                      </m:sSubPr>
                      <m:e>
                        <m:acc>
                          <m:accPr>
                            <m:chr m:val="̃"/>
                            <m:ctrlPr>
                              <a:rPr lang="es-ES" sz="1600" i="1">
                                <a:solidFill>
                                  <a:schemeClr val="tx1"/>
                                </a:solidFill>
                                <a:latin typeface="Cambria Math" panose="02040503050406030204" pitchFamily="18" charset="0"/>
                              </a:rPr>
                            </m:ctrlPr>
                          </m:accPr>
                          <m:e>
                            <m:r>
                              <a:rPr lang="es-ES" sz="1600" i="1" smtClean="0">
                                <a:solidFill>
                                  <a:schemeClr val="tx1"/>
                                </a:solidFill>
                                <a:latin typeface="Cambria Math" panose="02040503050406030204" pitchFamily="18" charset="0"/>
                                <a:ea typeface="Cambria Math" panose="02040503050406030204" pitchFamily="18" charset="0"/>
                              </a:rPr>
                              <m:t>𝜀</m:t>
                            </m:r>
                          </m:e>
                        </m:acc>
                      </m:e>
                      <m:sub>
                        <m:r>
                          <a:rPr lang="es-ES" sz="1600" b="0" i="1" smtClean="0">
                            <a:solidFill>
                              <a:schemeClr val="tx1"/>
                            </a:solidFill>
                            <a:latin typeface="Cambria Math" panose="02040503050406030204" pitchFamily="18" charset="0"/>
                            <a:ea typeface="Cambria Math" panose="02040503050406030204" pitchFamily="18" charset="0"/>
                          </a:rPr>
                          <m:t>𝑖</m:t>
                        </m:r>
                        <m:r>
                          <a:rPr lang="es-ES" sz="1600" b="0" i="1" smtClean="0">
                            <a:solidFill>
                              <a:schemeClr val="tx1"/>
                            </a:solidFill>
                            <a:latin typeface="Cambria Math" panose="02040503050406030204" pitchFamily="18" charset="0"/>
                          </a:rPr>
                          <m:t>𝑛</m:t>
                        </m:r>
                        <m:r>
                          <a:rPr lang="es-ES" sz="1600" b="0" i="1" smtClean="0">
                            <a:solidFill>
                              <a:schemeClr val="tx1"/>
                            </a:solidFill>
                            <a:latin typeface="Cambria Math" panose="02040503050406030204" pitchFamily="18" charset="0"/>
                          </a:rPr>
                          <m:t> </m:t>
                        </m:r>
                      </m:sub>
                    </m:sSub>
                  </m:oMath>
                </a14:m>
                <a:endParaRPr lang="es-AR" sz="1600" dirty="0">
                  <a:solidFill>
                    <a:schemeClr val="tx1"/>
                  </a:solidFill>
                </a:endParaRPr>
              </a:p>
            </p:txBody>
          </p:sp>
        </mc:Choice>
        <mc:Fallback xmlns="">
          <p:sp>
            <p:nvSpPr>
              <p:cNvPr id="23" name="CuadroTexto 22">
                <a:extLst>
                  <a:ext uri="{FF2B5EF4-FFF2-40B4-BE49-F238E27FC236}">
                    <a16:creationId xmlns:a16="http://schemas.microsoft.com/office/drawing/2014/main" id="{16F885D9-3B73-4829-B39C-1C2538CAB2BF}"/>
                  </a:ext>
                </a:extLst>
              </p:cNvPr>
              <p:cNvSpPr txBox="1">
                <a:spLocks noRot="1" noChangeAspect="1" noMove="1" noResize="1" noEditPoints="1" noAdjustHandles="1" noChangeArrowheads="1" noChangeShapeType="1" noTextEdit="1"/>
              </p:cNvSpPr>
              <p:nvPr/>
            </p:nvSpPr>
            <p:spPr>
              <a:xfrm>
                <a:off x="4722874" y="2253294"/>
                <a:ext cx="1371600" cy="1621982"/>
              </a:xfrm>
              <a:prstGeom prst="rect">
                <a:avLst/>
              </a:prstGeom>
              <a:blipFill>
                <a:blip r:embed="rId11"/>
                <a:stretch>
                  <a:fillRect r="-11556"/>
                </a:stretch>
              </a:blipFill>
            </p:spPr>
            <p:txBody>
              <a:bodyPr/>
              <a:lstStyle/>
              <a:p>
                <a:r>
                  <a:rPr lang="es-AR">
                    <a:noFill/>
                  </a:rPr>
                  <a:t> </a:t>
                </a:r>
              </a:p>
            </p:txBody>
          </p:sp>
        </mc:Fallback>
      </mc:AlternateContent>
    </p:spTree>
    <p:extLst>
      <p:ext uri="{BB962C8B-B14F-4D97-AF65-F5344CB8AC3E}">
        <p14:creationId xmlns:p14="http://schemas.microsoft.com/office/powerpoint/2010/main" val="31150979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ACC470D5-2703-4E89-AB6D-E74ABDB52E5C}"/>
              </a:ext>
            </a:extLst>
          </p:cNvPr>
          <p:cNvSpPr/>
          <p:nvPr/>
        </p:nvSpPr>
        <p:spPr>
          <a:xfrm>
            <a:off x="830491" y="134912"/>
            <a:ext cx="2973413" cy="47968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600"/>
          </a:p>
        </p:txBody>
      </p:sp>
      <p:sp>
        <p:nvSpPr>
          <p:cNvPr id="5" name="Título 1">
            <a:extLst>
              <a:ext uri="{FF2B5EF4-FFF2-40B4-BE49-F238E27FC236}">
                <a16:creationId xmlns:a16="http://schemas.microsoft.com/office/drawing/2014/main" id="{F9F6AA12-07A0-463A-A8C2-466F79E54F77}"/>
              </a:ext>
            </a:extLst>
          </p:cNvPr>
          <p:cNvSpPr>
            <a:spLocks noGrp="1"/>
          </p:cNvSpPr>
          <p:nvPr>
            <p:ph type="title"/>
          </p:nvPr>
        </p:nvSpPr>
        <p:spPr>
          <a:xfrm>
            <a:off x="830491" y="134912"/>
            <a:ext cx="4216997" cy="550820"/>
          </a:xfrm>
        </p:spPr>
        <p:txBody>
          <a:bodyPr>
            <a:noAutofit/>
          </a:bodyPr>
          <a:lstStyle/>
          <a:p>
            <a:r>
              <a:rPr lang="es-AR" sz="1800" b="1" dirty="0">
                <a:solidFill>
                  <a:schemeClr val="bg1"/>
                </a:solidFill>
              </a:rPr>
              <a:t>Modelos de Selección Discreta</a:t>
            </a:r>
          </a:p>
        </p:txBody>
      </p:sp>
      <p:sp>
        <p:nvSpPr>
          <p:cNvPr id="20" name="Rectángulo 19">
            <a:extLst>
              <a:ext uri="{FF2B5EF4-FFF2-40B4-BE49-F238E27FC236}">
                <a16:creationId xmlns:a16="http://schemas.microsoft.com/office/drawing/2014/main" id="{BFEAC443-3A0B-4F9B-BCA1-E023476802E1}"/>
              </a:ext>
            </a:extLst>
          </p:cNvPr>
          <p:cNvSpPr/>
          <p:nvPr/>
        </p:nvSpPr>
        <p:spPr>
          <a:xfrm>
            <a:off x="-133939" y="6659502"/>
            <a:ext cx="12456827" cy="213066"/>
          </a:xfrm>
          <a:prstGeom prst="rect">
            <a:avLst/>
          </a:prstGeom>
          <a:solidFill>
            <a:schemeClr val="accent5"/>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5" name="Picture 12" descr="tres  icono premium">
            <a:extLst>
              <a:ext uri="{FF2B5EF4-FFF2-40B4-BE49-F238E27FC236}">
                <a16:creationId xmlns:a16="http://schemas.microsoft.com/office/drawing/2014/main" id="{90A07B0A-C33D-4BF2-A68C-94D21D5663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295" y="134913"/>
            <a:ext cx="479684" cy="479684"/>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DCF25210-B6C4-47E4-8FE8-6CE45C51E1C0}"/>
              </a:ext>
            </a:extLst>
          </p:cNvPr>
          <p:cNvSpPr txBox="1"/>
          <p:nvPr/>
        </p:nvSpPr>
        <p:spPr>
          <a:xfrm>
            <a:off x="379137" y="1068472"/>
            <a:ext cx="5061543" cy="400110"/>
          </a:xfrm>
          <a:prstGeom prst="rect">
            <a:avLst/>
          </a:prstGeom>
          <a:noFill/>
        </p:spPr>
        <p:txBody>
          <a:bodyPr wrap="square" rtlCol="0">
            <a:spAutoFit/>
          </a:bodyPr>
          <a:lstStyle/>
          <a:p>
            <a:r>
              <a:rPr lang="es-ES" sz="2000" b="1" dirty="0">
                <a:solidFill>
                  <a:schemeClr val="accent1"/>
                </a:solidFill>
              </a:rPr>
              <a:t>Método de la Utilidad Máxima Aleatoria</a:t>
            </a:r>
            <a:endParaRPr lang="es-AR" sz="2000" b="1" dirty="0">
              <a:solidFill>
                <a:schemeClr val="accent1"/>
              </a:solidFill>
            </a:endParaRPr>
          </a:p>
        </p:txBody>
      </p:sp>
      <p:sp>
        <p:nvSpPr>
          <p:cNvPr id="3" name="CuadroTexto 2">
            <a:extLst>
              <a:ext uri="{FF2B5EF4-FFF2-40B4-BE49-F238E27FC236}">
                <a16:creationId xmlns:a16="http://schemas.microsoft.com/office/drawing/2014/main" id="{732BC89D-3EAB-45DA-A263-8402A0FDD04E}"/>
              </a:ext>
            </a:extLst>
          </p:cNvPr>
          <p:cNvSpPr txBox="1"/>
          <p:nvPr/>
        </p:nvSpPr>
        <p:spPr>
          <a:xfrm>
            <a:off x="379137" y="1635878"/>
            <a:ext cx="7530423" cy="369332"/>
          </a:xfrm>
          <a:prstGeom prst="rect">
            <a:avLst/>
          </a:prstGeom>
          <a:noFill/>
        </p:spPr>
        <p:txBody>
          <a:bodyPr wrap="square" rtlCol="0">
            <a:spAutoFit/>
          </a:bodyPr>
          <a:lstStyle/>
          <a:p>
            <a:r>
              <a:rPr lang="es-AR" sz="1800" dirty="0">
                <a:effectLst/>
                <a:latin typeface="Calibri" panose="020F0502020204030204" pitchFamily="34" charset="0"/>
                <a:ea typeface="Calibri" panose="020F0502020204030204" pitchFamily="34" charset="0"/>
                <a:cs typeface="Arial" panose="020B0604020202020204" pitchFamily="34" charset="0"/>
              </a:rPr>
              <a:t>Establece que una persona elegirá aquella alternativa con la máxima </a:t>
            </a:r>
            <a:r>
              <a:rPr lang="es-AR" sz="1800" b="1" dirty="0">
                <a:effectLst/>
                <a:latin typeface="Calibri" panose="020F0502020204030204" pitchFamily="34" charset="0"/>
                <a:ea typeface="Calibri" panose="020F0502020204030204" pitchFamily="34" charset="0"/>
                <a:cs typeface="Arial" panose="020B0604020202020204" pitchFamily="34" charset="0"/>
              </a:rPr>
              <a:t>utilidad </a:t>
            </a:r>
            <a:r>
              <a:rPr lang="es-AR" sz="1800" b="1" i="1" dirty="0">
                <a:effectLst/>
                <a:latin typeface="Calibri" panose="020F0502020204030204" pitchFamily="34" charset="0"/>
                <a:ea typeface="Calibri" panose="020F0502020204030204" pitchFamily="34" charset="0"/>
                <a:cs typeface="Arial" panose="020B0604020202020204" pitchFamily="34" charset="0"/>
              </a:rPr>
              <a:t>U   </a:t>
            </a:r>
            <a:endParaRPr lang="es-AR" b="1" dirty="0"/>
          </a:p>
        </p:txBody>
      </p:sp>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1D5E22DA-7915-47AA-95A0-BA4E3F65893D}"/>
                  </a:ext>
                </a:extLst>
              </p:cNvPr>
              <p:cNvSpPr txBox="1"/>
              <p:nvPr/>
            </p:nvSpPr>
            <p:spPr>
              <a:xfrm>
                <a:off x="967651" y="2271976"/>
                <a:ext cx="3256877" cy="1969963"/>
              </a:xfrm>
              <a:prstGeom prst="rect">
                <a:avLst/>
              </a:prstGeom>
              <a:noFill/>
            </p:spPr>
            <p:txBody>
              <a:bodyPr wrap="square" lIns="0" tIns="0" rIns="0" bIns="0" rtlCol="0">
                <a:spAutoFit/>
              </a:bodyPr>
              <a:lstStyle/>
              <a:p>
                <a:pPr>
                  <a:lnSpc>
                    <a:spcPct val="150000"/>
                  </a:lnSpc>
                </a:pPr>
                <a:r>
                  <a:rPr lang="es-ES" dirty="0">
                    <a:solidFill>
                      <a:schemeClr val="accent1">
                        <a:lumMod val="60000"/>
                        <a:lumOff val="40000"/>
                      </a:schemeClr>
                    </a:solidFill>
                  </a:rPr>
                  <a:t>Alt 1</a:t>
                </a:r>
                <a:r>
                  <a:rPr lang="es-ES" dirty="0"/>
                  <a:t>:  </a:t>
                </a:r>
                <a14:m>
                  <m:oMath xmlns:m="http://schemas.openxmlformats.org/officeDocument/2006/math">
                    <m:sSub>
                      <m:sSubPr>
                        <m:ctrlPr>
                          <a:rPr lang="es-ES" i="1" smtClean="0">
                            <a:latin typeface="Cambria Math" panose="02040503050406030204" pitchFamily="18" charset="0"/>
                          </a:rPr>
                        </m:ctrlPr>
                      </m:sSubPr>
                      <m:e>
                        <m:acc>
                          <m:accPr>
                            <m:chr m:val="̃"/>
                            <m:ctrlPr>
                              <a:rPr lang="es-ES" i="1" smtClean="0">
                                <a:latin typeface="Cambria Math" panose="02040503050406030204" pitchFamily="18" charset="0"/>
                              </a:rPr>
                            </m:ctrlPr>
                          </m:accPr>
                          <m:e>
                            <m:r>
                              <a:rPr lang="es-ES" b="0" i="1" smtClean="0">
                                <a:latin typeface="Cambria Math" panose="02040503050406030204" pitchFamily="18" charset="0"/>
                              </a:rPr>
                              <m:t>𝑈</m:t>
                            </m:r>
                          </m:e>
                        </m:acc>
                      </m:e>
                      <m:sub>
                        <m:r>
                          <a:rPr lang="es-ES" b="0" i="1" smtClean="0">
                            <a:latin typeface="Cambria Math" panose="02040503050406030204" pitchFamily="18" charset="0"/>
                          </a:rPr>
                          <m:t>1</m:t>
                        </m:r>
                        <m:r>
                          <a:rPr lang="es-ES" b="0" i="1" smtClean="0">
                            <a:latin typeface="Cambria Math" panose="02040503050406030204" pitchFamily="18" charset="0"/>
                          </a:rPr>
                          <m:t>𝑛</m:t>
                        </m:r>
                      </m:sub>
                    </m:sSub>
                    <m:r>
                      <a:rPr lang="es-ES" b="0" i="1" smtClean="0">
                        <a:latin typeface="Cambria Math" panose="02040503050406030204" pitchFamily="18" charset="0"/>
                      </a:rPr>
                      <m:t>=</m:t>
                    </m:r>
                    <m:r>
                      <a:rPr lang="es-ES" b="0" i="1" smtClean="0">
                        <a:latin typeface="Cambria Math" panose="02040503050406030204" pitchFamily="18" charset="0"/>
                      </a:rPr>
                      <m:t>𝑉</m:t>
                    </m:r>
                    <m:r>
                      <a:rPr lang="es-ES" b="0" i="1" smtClean="0">
                        <a:latin typeface="Cambria Math" panose="02040503050406030204" pitchFamily="18" charset="0"/>
                      </a:rPr>
                      <m:t> </m:t>
                    </m:r>
                    <m:d>
                      <m:dPr>
                        <m:ctrlPr>
                          <a:rPr lang="es-ES" b="0" i="1" smtClean="0">
                            <a:latin typeface="Cambria Math" panose="02040503050406030204" pitchFamily="18" charset="0"/>
                          </a:rPr>
                        </m:ctrlPr>
                      </m:dPr>
                      <m:e>
                        <m:sSub>
                          <m:sSubPr>
                            <m:ctrlPr>
                              <a:rPr lang="es-ES" b="0" i="1" smtClean="0">
                                <a:latin typeface="Cambria Math" panose="02040503050406030204" pitchFamily="18" charset="0"/>
                              </a:rPr>
                            </m:ctrlPr>
                          </m:sSubPr>
                          <m:e>
                            <m:r>
                              <a:rPr lang="es-ES" b="0" i="1" smtClean="0">
                                <a:latin typeface="Cambria Math" panose="02040503050406030204" pitchFamily="18" charset="0"/>
                              </a:rPr>
                              <m:t>𝑥</m:t>
                            </m:r>
                          </m:e>
                          <m:sub>
                            <m:r>
                              <a:rPr lang="es-ES" b="0" i="1" smtClean="0">
                                <a:latin typeface="Cambria Math" panose="02040503050406030204" pitchFamily="18" charset="0"/>
                              </a:rPr>
                              <m:t>1</m:t>
                            </m:r>
                            <m:r>
                              <a:rPr lang="es-ES" b="0" i="1" smtClean="0">
                                <a:latin typeface="Cambria Math" panose="02040503050406030204" pitchFamily="18" charset="0"/>
                              </a:rPr>
                              <m:t>𝑛</m:t>
                            </m:r>
                            <m:r>
                              <a:rPr lang="es-ES" b="0" i="1" smtClean="0">
                                <a:latin typeface="Cambria Math" panose="02040503050406030204" pitchFamily="18" charset="0"/>
                              </a:rPr>
                              <m:t> </m:t>
                            </m:r>
                          </m:sub>
                        </m:sSub>
                        <m:r>
                          <a:rPr lang="es-ES" b="0" i="1" smtClean="0">
                            <a:latin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𝛽</m:t>
                        </m:r>
                        <m:r>
                          <a:rPr lang="es-ES" b="0" i="1" smtClean="0">
                            <a:latin typeface="Cambria Math" panose="02040503050406030204" pitchFamily="18" charset="0"/>
                            <a:ea typeface="Cambria Math" panose="02040503050406030204" pitchFamily="18" charset="0"/>
                          </a:rPr>
                          <m:t> </m:t>
                        </m:r>
                      </m:e>
                    </m:d>
                    <m:r>
                      <a:rPr lang="es-ES" b="0" i="1" smtClean="0">
                        <a:latin typeface="Cambria Math" panose="02040503050406030204" pitchFamily="18" charset="0"/>
                        <a:ea typeface="Cambria Math" panose="02040503050406030204" pitchFamily="18" charset="0"/>
                      </a:rPr>
                      <m:t>+</m:t>
                    </m:r>
                    <m:sSub>
                      <m:sSubPr>
                        <m:ctrlPr>
                          <a:rPr lang="es-ES" i="1" smtClean="0">
                            <a:solidFill>
                              <a:srgbClr val="FF0000"/>
                            </a:solidFill>
                            <a:latin typeface="Cambria Math" panose="02040503050406030204" pitchFamily="18" charset="0"/>
                          </a:rPr>
                        </m:ctrlPr>
                      </m:sSubPr>
                      <m:e>
                        <m:acc>
                          <m:accPr>
                            <m:chr m:val="̃"/>
                            <m:ctrlPr>
                              <a:rPr lang="es-ES" i="1">
                                <a:solidFill>
                                  <a:srgbClr val="FF0000"/>
                                </a:solidFill>
                                <a:latin typeface="Cambria Math" panose="02040503050406030204" pitchFamily="18" charset="0"/>
                              </a:rPr>
                            </m:ctrlPr>
                          </m:accPr>
                          <m:e>
                            <m:r>
                              <a:rPr lang="es-ES" i="1" smtClean="0">
                                <a:solidFill>
                                  <a:srgbClr val="FF0000"/>
                                </a:solidFill>
                                <a:latin typeface="Cambria Math" panose="02040503050406030204" pitchFamily="18" charset="0"/>
                                <a:ea typeface="Cambria Math" panose="02040503050406030204" pitchFamily="18" charset="0"/>
                              </a:rPr>
                              <m:t>𝜀</m:t>
                            </m:r>
                          </m:e>
                        </m:acc>
                      </m:e>
                      <m:sub>
                        <m:r>
                          <a:rPr lang="es-ES" i="1">
                            <a:solidFill>
                              <a:srgbClr val="FF0000"/>
                            </a:solidFill>
                            <a:latin typeface="Cambria Math" panose="02040503050406030204" pitchFamily="18" charset="0"/>
                          </a:rPr>
                          <m:t>1</m:t>
                        </m:r>
                        <m:r>
                          <a:rPr lang="es-ES" b="0" i="1" smtClean="0">
                            <a:solidFill>
                              <a:srgbClr val="FF0000"/>
                            </a:solidFill>
                            <a:latin typeface="Cambria Math" panose="02040503050406030204" pitchFamily="18" charset="0"/>
                          </a:rPr>
                          <m:t>𝑛</m:t>
                        </m:r>
                      </m:sub>
                    </m:sSub>
                  </m:oMath>
                </a14:m>
                <a:endParaRPr lang="es-ES" dirty="0"/>
              </a:p>
              <a:p>
                <a:pPr>
                  <a:lnSpc>
                    <a:spcPct val="150000"/>
                  </a:lnSpc>
                </a:pPr>
                <a:r>
                  <a:rPr lang="es-ES" dirty="0">
                    <a:solidFill>
                      <a:schemeClr val="accent1">
                        <a:lumMod val="60000"/>
                        <a:lumOff val="40000"/>
                      </a:schemeClr>
                    </a:solidFill>
                  </a:rPr>
                  <a:t>Alt 2:  </a:t>
                </a:r>
                <a14:m>
                  <m:oMath xmlns:m="http://schemas.openxmlformats.org/officeDocument/2006/math">
                    <m:sSub>
                      <m:sSubPr>
                        <m:ctrlPr>
                          <a:rPr lang="es-ES" i="1" smtClean="0">
                            <a:latin typeface="Cambria Math" panose="02040503050406030204" pitchFamily="18" charset="0"/>
                          </a:rPr>
                        </m:ctrlPr>
                      </m:sSubPr>
                      <m:e>
                        <m:acc>
                          <m:accPr>
                            <m:chr m:val="̃"/>
                            <m:ctrlPr>
                              <a:rPr lang="es-ES" i="1" smtClean="0">
                                <a:latin typeface="Cambria Math" panose="02040503050406030204" pitchFamily="18" charset="0"/>
                              </a:rPr>
                            </m:ctrlPr>
                          </m:accPr>
                          <m:e>
                            <m:r>
                              <a:rPr lang="es-ES" b="0" i="1" smtClean="0">
                                <a:latin typeface="Cambria Math" panose="02040503050406030204" pitchFamily="18" charset="0"/>
                              </a:rPr>
                              <m:t>𝑈</m:t>
                            </m:r>
                          </m:e>
                        </m:acc>
                      </m:e>
                      <m:sub>
                        <m:r>
                          <a:rPr lang="es-ES" b="0" i="1" smtClean="0">
                            <a:latin typeface="Cambria Math" panose="02040503050406030204" pitchFamily="18" charset="0"/>
                          </a:rPr>
                          <m:t>2</m:t>
                        </m:r>
                        <m:r>
                          <a:rPr lang="es-ES" b="0" i="1" smtClean="0">
                            <a:latin typeface="Cambria Math" panose="02040503050406030204" pitchFamily="18" charset="0"/>
                          </a:rPr>
                          <m:t>𝑛</m:t>
                        </m:r>
                      </m:sub>
                    </m:sSub>
                    <m:r>
                      <a:rPr lang="es-ES" b="0" i="1" smtClean="0">
                        <a:latin typeface="Cambria Math" panose="02040503050406030204" pitchFamily="18" charset="0"/>
                      </a:rPr>
                      <m:t>=</m:t>
                    </m:r>
                    <m:r>
                      <a:rPr lang="es-ES" b="0" i="1" smtClean="0">
                        <a:latin typeface="Cambria Math" panose="02040503050406030204" pitchFamily="18" charset="0"/>
                      </a:rPr>
                      <m:t>𝑉</m:t>
                    </m:r>
                    <m:r>
                      <a:rPr lang="es-ES" b="0" i="1" smtClean="0">
                        <a:latin typeface="Cambria Math" panose="02040503050406030204" pitchFamily="18" charset="0"/>
                      </a:rPr>
                      <m:t> </m:t>
                    </m:r>
                    <m:d>
                      <m:dPr>
                        <m:ctrlPr>
                          <a:rPr lang="es-ES" b="0" i="1" smtClean="0">
                            <a:latin typeface="Cambria Math" panose="02040503050406030204" pitchFamily="18" charset="0"/>
                          </a:rPr>
                        </m:ctrlPr>
                      </m:dPr>
                      <m:e>
                        <m:sSub>
                          <m:sSubPr>
                            <m:ctrlPr>
                              <a:rPr lang="es-ES" b="0" i="1" smtClean="0">
                                <a:latin typeface="Cambria Math" panose="02040503050406030204" pitchFamily="18" charset="0"/>
                              </a:rPr>
                            </m:ctrlPr>
                          </m:sSubPr>
                          <m:e>
                            <m:r>
                              <a:rPr lang="es-ES" b="0" i="1" smtClean="0">
                                <a:latin typeface="Cambria Math" panose="02040503050406030204" pitchFamily="18" charset="0"/>
                              </a:rPr>
                              <m:t>𝑥</m:t>
                            </m:r>
                          </m:e>
                          <m:sub>
                            <m:r>
                              <a:rPr lang="es-ES" b="0" i="1" smtClean="0">
                                <a:latin typeface="Cambria Math" panose="02040503050406030204" pitchFamily="18" charset="0"/>
                              </a:rPr>
                              <m:t>2</m:t>
                            </m:r>
                            <m:r>
                              <a:rPr lang="es-ES" b="0" i="1" smtClean="0">
                                <a:latin typeface="Cambria Math" panose="02040503050406030204" pitchFamily="18" charset="0"/>
                              </a:rPr>
                              <m:t>𝑛</m:t>
                            </m:r>
                            <m:r>
                              <a:rPr lang="es-ES" b="0" i="1" smtClean="0">
                                <a:latin typeface="Cambria Math" panose="02040503050406030204" pitchFamily="18" charset="0"/>
                              </a:rPr>
                              <m:t> </m:t>
                            </m:r>
                          </m:sub>
                        </m:sSub>
                        <m:r>
                          <a:rPr lang="es-ES" b="0" i="1" smtClean="0">
                            <a:latin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𝛽</m:t>
                        </m:r>
                        <m:r>
                          <a:rPr lang="es-ES" b="0" i="1" smtClean="0">
                            <a:latin typeface="Cambria Math" panose="02040503050406030204" pitchFamily="18" charset="0"/>
                            <a:ea typeface="Cambria Math" panose="02040503050406030204" pitchFamily="18" charset="0"/>
                          </a:rPr>
                          <m:t> </m:t>
                        </m:r>
                      </m:e>
                    </m:d>
                    <m:r>
                      <a:rPr lang="es-ES" b="0" i="1" smtClean="0">
                        <a:latin typeface="Cambria Math" panose="02040503050406030204" pitchFamily="18" charset="0"/>
                        <a:ea typeface="Cambria Math" panose="02040503050406030204" pitchFamily="18" charset="0"/>
                      </a:rPr>
                      <m:t>+</m:t>
                    </m:r>
                    <m:sSub>
                      <m:sSubPr>
                        <m:ctrlPr>
                          <a:rPr lang="es-ES" i="1" smtClean="0">
                            <a:solidFill>
                              <a:srgbClr val="FF0000"/>
                            </a:solidFill>
                            <a:latin typeface="Cambria Math" panose="02040503050406030204" pitchFamily="18" charset="0"/>
                          </a:rPr>
                        </m:ctrlPr>
                      </m:sSubPr>
                      <m:e>
                        <m:acc>
                          <m:accPr>
                            <m:chr m:val="̃"/>
                            <m:ctrlPr>
                              <a:rPr lang="es-ES" i="1">
                                <a:solidFill>
                                  <a:srgbClr val="FF0000"/>
                                </a:solidFill>
                                <a:latin typeface="Cambria Math" panose="02040503050406030204" pitchFamily="18" charset="0"/>
                              </a:rPr>
                            </m:ctrlPr>
                          </m:accPr>
                          <m:e>
                            <m:r>
                              <a:rPr lang="es-ES" i="1" smtClean="0">
                                <a:solidFill>
                                  <a:srgbClr val="FF0000"/>
                                </a:solidFill>
                                <a:latin typeface="Cambria Math" panose="02040503050406030204" pitchFamily="18" charset="0"/>
                                <a:ea typeface="Cambria Math" panose="02040503050406030204" pitchFamily="18" charset="0"/>
                              </a:rPr>
                              <m:t>𝜀</m:t>
                            </m:r>
                          </m:e>
                        </m:acc>
                      </m:e>
                      <m:sub>
                        <m:r>
                          <a:rPr lang="es-ES" b="0" i="1" smtClean="0">
                            <a:solidFill>
                              <a:srgbClr val="FF0000"/>
                            </a:solidFill>
                            <a:latin typeface="Cambria Math" panose="02040503050406030204" pitchFamily="18" charset="0"/>
                            <a:ea typeface="Cambria Math" panose="02040503050406030204" pitchFamily="18" charset="0"/>
                          </a:rPr>
                          <m:t>2</m:t>
                        </m:r>
                        <m:r>
                          <a:rPr lang="es-ES" b="0" i="1" smtClean="0">
                            <a:solidFill>
                              <a:srgbClr val="FF0000"/>
                            </a:solidFill>
                            <a:latin typeface="Cambria Math" panose="02040503050406030204" pitchFamily="18" charset="0"/>
                            <a:ea typeface="Cambria Math" panose="02040503050406030204" pitchFamily="18" charset="0"/>
                          </a:rPr>
                          <m:t>𝑛</m:t>
                        </m:r>
                      </m:sub>
                    </m:sSub>
                  </m:oMath>
                </a14:m>
                <a:endParaRPr lang="es-ES" dirty="0"/>
              </a:p>
              <a:p>
                <a:pPr>
                  <a:lnSpc>
                    <a:spcPct val="150000"/>
                  </a:lnSpc>
                </a:pPr>
                <a:r>
                  <a:rPr lang="es-ES" dirty="0">
                    <a:solidFill>
                      <a:schemeClr val="accent1">
                        <a:lumMod val="60000"/>
                        <a:lumOff val="40000"/>
                      </a:schemeClr>
                    </a:solidFill>
                  </a:rPr>
                  <a:t>Alt 3:  </a:t>
                </a:r>
                <a14:m>
                  <m:oMath xmlns:m="http://schemas.openxmlformats.org/officeDocument/2006/math">
                    <m:sSub>
                      <m:sSubPr>
                        <m:ctrlPr>
                          <a:rPr lang="es-ES" i="1" smtClean="0">
                            <a:latin typeface="Cambria Math" panose="02040503050406030204" pitchFamily="18" charset="0"/>
                          </a:rPr>
                        </m:ctrlPr>
                      </m:sSubPr>
                      <m:e>
                        <m:acc>
                          <m:accPr>
                            <m:chr m:val="̃"/>
                            <m:ctrlPr>
                              <a:rPr lang="es-ES" i="1" smtClean="0">
                                <a:latin typeface="Cambria Math" panose="02040503050406030204" pitchFamily="18" charset="0"/>
                              </a:rPr>
                            </m:ctrlPr>
                          </m:accPr>
                          <m:e>
                            <m:r>
                              <a:rPr lang="es-ES" b="0" i="1" smtClean="0">
                                <a:latin typeface="Cambria Math" panose="02040503050406030204" pitchFamily="18" charset="0"/>
                              </a:rPr>
                              <m:t>𝑈</m:t>
                            </m:r>
                          </m:e>
                        </m:acc>
                      </m:e>
                      <m:sub>
                        <m:r>
                          <a:rPr lang="es-ES" b="0" i="1" smtClean="0">
                            <a:latin typeface="Cambria Math" panose="02040503050406030204" pitchFamily="18" charset="0"/>
                          </a:rPr>
                          <m:t>3</m:t>
                        </m:r>
                        <m:r>
                          <a:rPr lang="es-ES" b="0" i="1" smtClean="0">
                            <a:latin typeface="Cambria Math" panose="02040503050406030204" pitchFamily="18" charset="0"/>
                          </a:rPr>
                          <m:t>𝑛</m:t>
                        </m:r>
                      </m:sub>
                    </m:sSub>
                    <m:r>
                      <a:rPr lang="es-ES" b="0" i="1" smtClean="0">
                        <a:latin typeface="Cambria Math" panose="02040503050406030204" pitchFamily="18" charset="0"/>
                      </a:rPr>
                      <m:t>=</m:t>
                    </m:r>
                    <m:r>
                      <a:rPr lang="es-ES" b="0" i="1" smtClean="0">
                        <a:latin typeface="Cambria Math" panose="02040503050406030204" pitchFamily="18" charset="0"/>
                      </a:rPr>
                      <m:t>𝑉</m:t>
                    </m:r>
                    <m:r>
                      <a:rPr lang="es-ES" b="0" i="1" smtClean="0">
                        <a:latin typeface="Cambria Math" panose="02040503050406030204" pitchFamily="18" charset="0"/>
                      </a:rPr>
                      <m:t> </m:t>
                    </m:r>
                    <m:d>
                      <m:dPr>
                        <m:ctrlPr>
                          <a:rPr lang="es-ES" b="0" i="1" smtClean="0">
                            <a:latin typeface="Cambria Math" panose="02040503050406030204" pitchFamily="18" charset="0"/>
                          </a:rPr>
                        </m:ctrlPr>
                      </m:dPr>
                      <m:e>
                        <m:sSub>
                          <m:sSubPr>
                            <m:ctrlPr>
                              <a:rPr lang="es-ES" b="0" i="1" smtClean="0">
                                <a:latin typeface="Cambria Math" panose="02040503050406030204" pitchFamily="18" charset="0"/>
                              </a:rPr>
                            </m:ctrlPr>
                          </m:sSubPr>
                          <m:e>
                            <m:r>
                              <a:rPr lang="es-ES" b="0" i="1" smtClean="0">
                                <a:latin typeface="Cambria Math" panose="02040503050406030204" pitchFamily="18" charset="0"/>
                              </a:rPr>
                              <m:t>𝑥</m:t>
                            </m:r>
                          </m:e>
                          <m:sub>
                            <m:r>
                              <a:rPr lang="es-ES" b="0" i="1" smtClean="0">
                                <a:latin typeface="Cambria Math" panose="02040503050406030204" pitchFamily="18" charset="0"/>
                              </a:rPr>
                              <m:t>3</m:t>
                            </m:r>
                            <m:r>
                              <a:rPr lang="es-ES" b="0" i="1" smtClean="0">
                                <a:latin typeface="Cambria Math" panose="02040503050406030204" pitchFamily="18" charset="0"/>
                              </a:rPr>
                              <m:t>𝑛</m:t>
                            </m:r>
                            <m:r>
                              <a:rPr lang="es-ES" b="0" i="1" smtClean="0">
                                <a:latin typeface="Cambria Math" panose="02040503050406030204" pitchFamily="18" charset="0"/>
                              </a:rPr>
                              <m:t> </m:t>
                            </m:r>
                          </m:sub>
                        </m:sSub>
                        <m:r>
                          <a:rPr lang="es-ES" b="0" i="1" smtClean="0">
                            <a:latin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𝛽</m:t>
                        </m:r>
                        <m:r>
                          <a:rPr lang="es-ES" b="0" i="1" smtClean="0">
                            <a:latin typeface="Cambria Math" panose="02040503050406030204" pitchFamily="18" charset="0"/>
                            <a:ea typeface="Cambria Math" panose="02040503050406030204" pitchFamily="18" charset="0"/>
                          </a:rPr>
                          <m:t> </m:t>
                        </m:r>
                      </m:e>
                    </m:d>
                    <m:r>
                      <a:rPr lang="es-ES" b="0" i="1" smtClean="0">
                        <a:latin typeface="Cambria Math" panose="02040503050406030204" pitchFamily="18" charset="0"/>
                        <a:ea typeface="Cambria Math" panose="02040503050406030204" pitchFamily="18" charset="0"/>
                      </a:rPr>
                      <m:t>+</m:t>
                    </m:r>
                    <m:sSub>
                      <m:sSubPr>
                        <m:ctrlPr>
                          <a:rPr lang="es-ES" i="1" smtClean="0">
                            <a:solidFill>
                              <a:srgbClr val="FF0000"/>
                            </a:solidFill>
                            <a:latin typeface="Cambria Math" panose="02040503050406030204" pitchFamily="18" charset="0"/>
                          </a:rPr>
                        </m:ctrlPr>
                      </m:sSubPr>
                      <m:e>
                        <m:acc>
                          <m:accPr>
                            <m:chr m:val="̃"/>
                            <m:ctrlPr>
                              <a:rPr lang="es-ES" i="1">
                                <a:solidFill>
                                  <a:srgbClr val="FF0000"/>
                                </a:solidFill>
                                <a:latin typeface="Cambria Math" panose="02040503050406030204" pitchFamily="18" charset="0"/>
                              </a:rPr>
                            </m:ctrlPr>
                          </m:accPr>
                          <m:e>
                            <m:r>
                              <a:rPr lang="es-ES" i="1" smtClean="0">
                                <a:solidFill>
                                  <a:srgbClr val="FF0000"/>
                                </a:solidFill>
                                <a:latin typeface="Cambria Math" panose="02040503050406030204" pitchFamily="18" charset="0"/>
                                <a:ea typeface="Cambria Math" panose="02040503050406030204" pitchFamily="18" charset="0"/>
                              </a:rPr>
                              <m:t>𝜀</m:t>
                            </m:r>
                          </m:e>
                        </m:acc>
                      </m:e>
                      <m:sub>
                        <m:r>
                          <a:rPr lang="es-ES" b="0" i="1" smtClean="0">
                            <a:solidFill>
                              <a:srgbClr val="FF0000"/>
                            </a:solidFill>
                            <a:latin typeface="Cambria Math" panose="02040503050406030204" pitchFamily="18" charset="0"/>
                            <a:ea typeface="Cambria Math" panose="02040503050406030204" pitchFamily="18" charset="0"/>
                          </a:rPr>
                          <m:t>3</m:t>
                        </m:r>
                        <m:r>
                          <a:rPr lang="es-ES" b="0" i="1" smtClean="0">
                            <a:solidFill>
                              <a:srgbClr val="FF0000"/>
                            </a:solidFill>
                            <a:latin typeface="Cambria Math" panose="02040503050406030204" pitchFamily="18" charset="0"/>
                            <a:ea typeface="Cambria Math" panose="02040503050406030204" pitchFamily="18" charset="0"/>
                          </a:rPr>
                          <m:t>𝑛</m:t>
                        </m:r>
                      </m:sub>
                    </m:sSub>
                  </m:oMath>
                </a14:m>
                <a:endParaRPr lang="es-ES" dirty="0"/>
              </a:p>
              <a:p>
                <a:pPr>
                  <a:lnSpc>
                    <a:spcPct val="150000"/>
                  </a:lnSpc>
                </a:pPr>
                <a:endParaRPr lang="es-ES" dirty="0"/>
              </a:p>
              <a:p>
                <a:endParaRPr lang="es-AR" dirty="0"/>
              </a:p>
            </p:txBody>
          </p:sp>
        </mc:Choice>
        <mc:Fallback xmlns="">
          <p:sp>
            <p:nvSpPr>
              <p:cNvPr id="9" name="CuadroTexto 8">
                <a:extLst>
                  <a:ext uri="{FF2B5EF4-FFF2-40B4-BE49-F238E27FC236}">
                    <a16:creationId xmlns:a16="http://schemas.microsoft.com/office/drawing/2014/main" id="{1D5E22DA-7915-47AA-95A0-BA4E3F65893D}"/>
                  </a:ext>
                </a:extLst>
              </p:cNvPr>
              <p:cNvSpPr txBox="1">
                <a:spLocks noRot="1" noChangeAspect="1" noMove="1" noResize="1" noEditPoints="1" noAdjustHandles="1" noChangeArrowheads="1" noChangeShapeType="1" noTextEdit="1"/>
              </p:cNvSpPr>
              <p:nvPr/>
            </p:nvSpPr>
            <p:spPr>
              <a:xfrm>
                <a:off x="967651" y="2271976"/>
                <a:ext cx="3256877" cy="1969963"/>
              </a:xfrm>
              <a:prstGeom prst="rect">
                <a:avLst/>
              </a:prstGeom>
              <a:blipFill>
                <a:blip r:embed="rId4"/>
                <a:stretch>
                  <a:fillRect l="-4494"/>
                </a:stretch>
              </a:blipFill>
            </p:spPr>
            <p:txBody>
              <a:bodyPr/>
              <a:lstStyle/>
              <a:p>
                <a:r>
                  <a:rPr lang="es-AR">
                    <a:noFill/>
                  </a:rPr>
                  <a:t> </a:t>
                </a:r>
              </a:p>
            </p:txBody>
          </p:sp>
        </mc:Fallback>
      </mc:AlternateContent>
      <p:sp>
        <p:nvSpPr>
          <p:cNvPr id="10" name="Abrir llave 9">
            <a:extLst>
              <a:ext uri="{FF2B5EF4-FFF2-40B4-BE49-F238E27FC236}">
                <a16:creationId xmlns:a16="http://schemas.microsoft.com/office/drawing/2014/main" id="{9A662B42-7F31-4599-8042-9BE74D947324}"/>
              </a:ext>
            </a:extLst>
          </p:cNvPr>
          <p:cNvSpPr/>
          <p:nvPr/>
        </p:nvSpPr>
        <p:spPr>
          <a:xfrm>
            <a:off x="518395" y="2185400"/>
            <a:ext cx="312096" cy="1522784"/>
          </a:xfrm>
          <a:prstGeom prst="leftBrace">
            <a:avLst>
              <a:gd name="adj1" fmla="val 28842"/>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mc:AlternateContent xmlns:mc="http://schemas.openxmlformats.org/markup-compatibility/2006" xmlns:a14="http://schemas.microsoft.com/office/drawing/2010/main">
        <mc:Choice Requires="a14">
          <p:sp>
            <p:nvSpPr>
              <p:cNvPr id="11" name="CuadroTexto 10">
                <a:extLst>
                  <a:ext uri="{FF2B5EF4-FFF2-40B4-BE49-F238E27FC236}">
                    <a16:creationId xmlns:a16="http://schemas.microsoft.com/office/drawing/2014/main" id="{706BA190-A52C-443A-BACD-D11206BACEEC}"/>
                  </a:ext>
                </a:extLst>
              </p:cNvPr>
              <p:cNvSpPr txBox="1"/>
              <p:nvPr/>
            </p:nvSpPr>
            <p:spPr>
              <a:xfrm>
                <a:off x="6161984" y="2268343"/>
                <a:ext cx="5714999" cy="1661032"/>
              </a:xfrm>
              <a:prstGeom prst="rect">
                <a:avLst/>
              </a:prstGeom>
              <a:noFill/>
            </p:spPr>
            <p:txBody>
              <a:bodyPr wrap="square" rtlCol="0">
                <a:spAutoFit/>
              </a:bodyPr>
              <a:lstStyle/>
              <a:p>
                <a:r>
                  <a:rPr lang="es-AR" sz="1400" dirty="0"/>
                  <a:t>es la utilidad de la alternativa</a:t>
                </a:r>
                <a14:m>
                  <m:oMath xmlns:m="http://schemas.openxmlformats.org/officeDocument/2006/math">
                    <m:r>
                      <a:rPr lang="es-ES" sz="1400" b="0" i="0" smtClean="0">
                        <a:latin typeface="Cambria Math" panose="02040503050406030204" pitchFamily="18" charset="0"/>
                      </a:rPr>
                      <m:t> </m:t>
                    </m:r>
                    <m:r>
                      <a:rPr lang="es-ES" sz="1400" b="0" i="1" smtClean="0">
                        <a:latin typeface="Cambria Math" panose="02040503050406030204" pitchFamily="18" charset="0"/>
                      </a:rPr>
                      <m:t>𝑖</m:t>
                    </m:r>
                  </m:oMath>
                </a14:m>
                <a:r>
                  <a:rPr lang="es-AR" sz="1400" dirty="0"/>
                  <a:t> para el individuo </a:t>
                </a:r>
                <a14:m>
                  <m:oMath xmlns:m="http://schemas.openxmlformats.org/officeDocument/2006/math">
                    <m:r>
                      <a:rPr lang="es-ES" sz="1400" b="0" i="1" smtClean="0">
                        <a:latin typeface="Cambria Math" panose="02040503050406030204" pitchFamily="18" charset="0"/>
                      </a:rPr>
                      <m:t>𝑛</m:t>
                    </m:r>
                  </m:oMath>
                </a14:m>
                <a:r>
                  <a:rPr lang="es-AR" sz="1400" dirty="0"/>
                  <a:t>. Es un escalar</a:t>
                </a:r>
              </a:p>
              <a:p>
                <a:endParaRPr lang="es-AR" sz="1400" dirty="0"/>
              </a:p>
              <a:p>
                <a:r>
                  <a:rPr lang="es-AR" sz="1400" dirty="0"/>
                  <a:t>es la componente determinista de la </a:t>
                </a:r>
                <a14:m>
                  <m:oMath xmlns:m="http://schemas.openxmlformats.org/officeDocument/2006/math">
                    <m:acc>
                      <m:accPr>
                        <m:chr m:val="̃"/>
                        <m:ctrlPr>
                          <a:rPr lang="es-AR" sz="1400" i="1" smtClean="0">
                            <a:latin typeface="Cambria Math" panose="02040503050406030204" pitchFamily="18" charset="0"/>
                          </a:rPr>
                        </m:ctrlPr>
                      </m:accPr>
                      <m:e>
                        <m:r>
                          <a:rPr lang="es-ES" sz="1400" b="0" i="1" smtClean="0">
                            <a:latin typeface="Cambria Math" panose="02040503050406030204" pitchFamily="18" charset="0"/>
                          </a:rPr>
                          <m:t>𝑈</m:t>
                        </m:r>
                      </m:e>
                    </m:acc>
                  </m:oMath>
                </a14:m>
                <a:r>
                  <a:rPr lang="es-AR" sz="1400" dirty="0"/>
                  <a:t>. Se crea a partir de un vector </a:t>
                </a:r>
                <a14:m>
                  <m:oMath xmlns:m="http://schemas.openxmlformats.org/officeDocument/2006/math">
                    <m:sSub>
                      <m:sSubPr>
                        <m:ctrlPr>
                          <a:rPr lang="es-ES" sz="1400" i="1">
                            <a:latin typeface="Cambria Math" panose="02040503050406030204" pitchFamily="18" charset="0"/>
                          </a:rPr>
                        </m:ctrlPr>
                      </m:sSubPr>
                      <m:e>
                        <m:r>
                          <a:rPr lang="es-ES" sz="1400" i="1">
                            <a:latin typeface="Cambria Math" panose="02040503050406030204" pitchFamily="18" charset="0"/>
                          </a:rPr>
                          <m:t>𝑥</m:t>
                        </m:r>
                      </m:e>
                      <m:sub>
                        <m:r>
                          <a:rPr lang="es-ES" sz="1400" i="1">
                            <a:latin typeface="Cambria Math" panose="02040503050406030204" pitchFamily="18" charset="0"/>
                          </a:rPr>
                          <m:t>𝑖</m:t>
                        </m:r>
                        <m:r>
                          <a:rPr lang="es-ES" sz="1400" b="0" i="1" smtClean="0">
                            <a:latin typeface="Cambria Math" panose="02040503050406030204" pitchFamily="18" charset="0"/>
                          </a:rPr>
                          <m:t>𝑛</m:t>
                        </m:r>
                        <m:r>
                          <a:rPr lang="es-ES" sz="1400" i="1">
                            <a:latin typeface="Cambria Math" panose="02040503050406030204" pitchFamily="18" charset="0"/>
                          </a:rPr>
                          <m:t> </m:t>
                        </m:r>
                      </m:sub>
                    </m:sSub>
                  </m:oMath>
                </a14:m>
                <a:r>
                  <a:rPr lang="es-AR" sz="1400" dirty="0"/>
                  <a:t>que describe los atributos de la alternativa </a:t>
                </a:r>
                <a14:m>
                  <m:oMath xmlns:m="http://schemas.openxmlformats.org/officeDocument/2006/math">
                    <m:r>
                      <a:rPr lang="es-ES" sz="1400" i="1">
                        <a:latin typeface="Cambria Math" panose="02040503050406030204" pitchFamily="18" charset="0"/>
                      </a:rPr>
                      <m:t>𝑖</m:t>
                    </m:r>
                  </m:oMath>
                </a14:m>
                <a:r>
                  <a:rPr lang="es-AR" sz="1400" dirty="0"/>
                  <a:t> y las características del individuo </a:t>
                </a:r>
                <a14:m>
                  <m:oMath xmlns:m="http://schemas.openxmlformats.org/officeDocument/2006/math">
                    <m:r>
                      <a:rPr lang="es-ES" sz="1400" b="0" i="1" smtClean="0">
                        <a:latin typeface="Cambria Math" panose="02040503050406030204" pitchFamily="18" charset="0"/>
                      </a:rPr>
                      <m:t>𝑛</m:t>
                    </m:r>
                  </m:oMath>
                </a14:m>
                <a:r>
                  <a:rPr lang="es-AR" sz="1400" dirty="0"/>
                  <a:t>, y parámetros</a:t>
                </a:r>
                <a14:m>
                  <m:oMath xmlns:m="http://schemas.openxmlformats.org/officeDocument/2006/math">
                    <m:r>
                      <a:rPr lang="es-ES" sz="1400" i="1">
                        <a:latin typeface="Cambria Math" panose="02040503050406030204" pitchFamily="18" charset="0"/>
                      </a:rPr>
                      <m:t> </m:t>
                    </m:r>
                    <m:r>
                      <a:rPr lang="es-ES" sz="1400" i="1">
                        <a:latin typeface="Cambria Math" panose="02040503050406030204" pitchFamily="18" charset="0"/>
                        <a:ea typeface="Cambria Math" panose="02040503050406030204" pitchFamily="18" charset="0"/>
                      </a:rPr>
                      <m:t>𝛽</m:t>
                    </m:r>
                  </m:oMath>
                </a14:m>
                <a:r>
                  <a:rPr lang="es-AR" sz="1400" dirty="0"/>
                  <a:t> que definen la importancia de los </a:t>
                </a:r>
                <a14:m>
                  <m:oMath xmlns:m="http://schemas.openxmlformats.org/officeDocument/2006/math">
                    <m:r>
                      <a:rPr lang="es-ES" sz="1400" i="1">
                        <a:latin typeface="Cambria Math" panose="02040503050406030204" pitchFamily="18" charset="0"/>
                      </a:rPr>
                      <m:t>𝑥</m:t>
                    </m:r>
                  </m:oMath>
                </a14:m>
                <a:endParaRPr lang="es-AR" sz="1400" dirty="0"/>
              </a:p>
              <a:p>
                <a:endParaRPr lang="es-AR" sz="1400" dirty="0"/>
              </a:p>
              <a:p>
                <a:r>
                  <a:rPr lang="es-AR" sz="1400" dirty="0"/>
                  <a:t>es la parte aleatoria de la utilidad</a:t>
                </a:r>
              </a:p>
            </p:txBody>
          </p:sp>
        </mc:Choice>
        <mc:Fallback xmlns="">
          <p:sp>
            <p:nvSpPr>
              <p:cNvPr id="11" name="CuadroTexto 10">
                <a:extLst>
                  <a:ext uri="{FF2B5EF4-FFF2-40B4-BE49-F238E27FC236}">
                    <a16:creationId xmlns:a16="http://schemas.microsoft.com/office/drawing/2014/main" id="{706BA190-A52C-443A-BACD-D11206BACEEC}"/>
                  </a:ext>
                </a:extLst>
              </p:cNvPr>
              <p:cNvSpPr txBox="1">
                <a:spLocks noRot="1" noChangeAspect="1" noMove="1" noResize="1" noEditPoints="1" noAdjustHandles="1" noChangeArrowheads="1" noChangeShapeType="1" noTextEdit="1"/>
              </p:cNvSpPr>
              <p:nvPr/>
            </p:nvSpPr>
            <p:spPr>
              <a:xfrm>
                <a:off x="6161984" y="2268343"/>
                <a:ext cx="5714999" cy="1661032"/>
              </a:xfrm>
              <a:prstGeom prst="rect">
                <a:avLst/>
              </a:prstGeom>
              <a:blipFill>
                <a:blip r:embed="rId5"/>
                <a:stretch>
                  <a:fillRect l="-320" t="-733" r="-427"/>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12" name="CuadroTexto 11">
                <a:extLst>
                  <a:ext uri="{FF2B5EF4-FFF2-40B4-BE49-F238E27FC236}">
                    <a16:creationId xmlns:a16="http://schemas.microsoft.com/office/drawing/2014/main" id="{6BDDECDE-9B38-4525-B277-3FF3A94BE24C}"/>
                  </a:ext>
                </a:extLst>
              </p:cNvPr>
              <p:cNvSpPr txBox="1"/>
              <p:nvPr/>
            </p:nvSpPr>
            <p:spPr>
              <a:xfrm>
                <a:off x="4722874" y="2253294"/>
                <a:ext cx="1371600" cy="1621982"/>
              </a:xfrm>
              <a:prstGeom prst="rect">
                <a:avLst/>
              </a:prstGeom>
              <a:noFill/>
            </p:spPr>
            <p:txBody>
              <a:bodyPr wrap="square" rtlCol="0">
                <a:spAutoFit/>
              </a:bodyPr>
              <a:lstStyle/>
              <a:p>
                <a:pPr algn="r"/>
                <a14:m>
                  <m:oMath xmlns:m="http://schemas.openxmlformats.org/officeDocument/2006/math">
                    <m:sSub>
                      <m:sSubPr>
                        <m:ctrlPr>
                          <a:rPr lang="es-ES" sz="1600" i="1" smtClean="0">
                            <a:latin typeface="Cambria Math" panose="02040503050406030204" pitchFamily="18" charset="0"/>
                          </a:rPr>
                        </m:ctrlPr>
                      </m:sSubPr>
                      <m:e>
                        <m:acc>
                          <m:accPr>
                            <m:chr m:val="̃"/>
                            <m:ctrlPr>
                              <a:rPr lang="es-ES" sz="1600" i="1" smtClean="0">
                                <a:latin typeface="Cambria Math" panose="02040503050406030204" pitchFamily="18" charset="0"/>
                              </a:rPr>
                            </m:ctrlPr>
                          </m:accPr>
                          <m:e>
                            <m:r>
                              <a:rPr lang="es-ES" sz="1600" b="0" i="1" smtClean="0">
                                <a:latin typeface="Cambria Math" panose="02040503050406030204" pitchFamily="18" charset="0"/>
                              </a:rPr>
                              <m:t>𝑈</m:t>
                            </m:r>
                          </m:e>
                        </m:acc>
                      </m:e>
                      <m:sub>
                        <m:r>
                          <a:rPr lang="es-ES" sz="1600" b="0" i="1" smtClean="0">
                            <a:latin typeface="Cambria Math" panose="02040503050406030204" pitchFamily="18" charset="0"/>
                          </a:rPr>
                          <m:t>𝑖𝑛</m:t>
                        </m:r>
                      </m:sub>
                    </m:sSub>
                  </m:oMath>
                </a14:m>
                <a:r>
                  <a:rPr lang="es-AR" sz="1600" dirty="0"/>
                  <a:t> </a:t>
                </a:r>
              </a:p>
              <a:p>
                <a:pPr algn="r"/>
                <a:endParaRPr lang="es-AR" sz="600" dirty="0"/>
              </a:p>
              <a:p>
                <a:pPr algn="r"/>
                <a:endParaRPr lang="es-AR" sz="600" dirty="0"/>
              </a:p>
              <a:p>
                <a:pPr algn="r"/>
                <a:endParaRPr lang="es-AR" sz="600" dirty="0"/>
              </a:p>
              <a:p>
                <a:pPr algn="r"/>
                <a:endParaRPr lang="es-AR" sz="900" dirty="0"/>
              </a:p>
              <a:p>
                <a:pPr algn="r"/>
                <a:r>
                  <a:rPr lang="es-AR" sz="1600" dirty="0"/>
                  <a:t> </a:t>
                </a:r>
                <a14:m>
                  <m:oMath xmlns:m="http://schemas.openxmlformats.org/officeDocument/2006/math">
                    <m:r>
                      <a:rPr lang="es-ES" sz="1600" b="0" i="1" smtClean="0">
                        <a:latin typeface="Cambria Math" panose="02040503050406030204" pitchFamily="18" charset="0"/>
                      </a:rPr>
                      <m:t>𝑉</m:t>
                    </m:r>
                    <m:r>
                      <a:rPr lang="es-ES" sz="1600" b="0" i="1" smtClean="0">
                        <a:latin typeface="Cambria Math" panose="02040503050406030204" pitchFamily="18" charset="0"/>
                      </a:rPr>
                      <m:t> </m:t>
                    </m:r>
                    <m:d>
                      <m:dPr>
                        <m:ctrlPr>
                          <a:rPr lang="es-ES" sz="1600" b="0" i="1" smtClean="0">
                            <a:latin typeface="Cambria Math" panose="02040503050406030204" pitchFamily="18" charset="0"/>
                          </a:rPr>
                        </m:ctrlPr>
                      </m:dPr>
                      <m:e>
                        <m:sSub>
                          <m:sSubPr>
                            <m:ctrlPr>
                              <a:rPr lang="es-ES" sz="1600" b="0" i="1" smtClean="0">
                                <a:latin typeface="Cambria Math" panose="02040503050406030204" pitchFamily="18" charset="0"/>
                              </a:rPr>
                            </m:ctrlPr>
                          </m:sSubPr>
                          <m:e>
                            <m:r>
                              <a:rPr lang="es-ES" sz="1600" b="0" i="1" smtClean="0">
                                <a:latin typeface="Cambria Math" panose="02040503050406030204" pitchFamily="18" charset="0"/>
                              </a:rPr>
                              <m:t>𝑥</m:t>
                            </m:r>
                          </m:e>
                          <m:sub>
                            <m:r>
                              <a:rPr lang="es-ES" sz="1600" b="0" i="1" smtClean="0">
                                <a:latin typeface="Cambria Math" panose="02040503050406030204" pitchFamily="18" charset="0"/>
                              </a:rPr>
                              <m:t>𝑖𝑛</m:t>
                            </m:r>
                          </m:sub>
                        </m:sSub>
                        <m:r>
                          <a:rPr lang="es-ES" sz="1600" b="0" i="1" smtClean="0">
                            <a:latin typeface="Cambria Math" panose="02040503050406030204" pitchFamily="18" charset="0"/>
                          </a:rPr>
                          <m:t>, </m:t>
                        </m:r>
                        <m:r>
                          <a:rPr lang="es-ES" sz="1600" b="0" i="1" smtClean="0">
                            <a:latin typeface="Cambria Math" panose="02040503050406030204" pitchFamily="18" charset="0"/>
                            <a:ea typeface="Cambria Math" panose="02040503050406030204" pitchFamily="18" charset="0"/>
                          </a:rPr>
                          <m:t>𝛽</m:t>
                        </m:r>
                        <m:r>
                          <a:rPr lang="es-ES" sz="1600" b="0" i="1" smtClean="0">
                            <a:latin typeface="Cambria Math" panose="02040503050406030204" pitchFamily="18" charset="0"/>
                            <a:ea typeface="Cambria Math" panose="02040503050406030204" pitchFamily="18" charset="0"/>
                          </a:rPr>
                          <m:t> </m:t>
                        </m:r>
                      </m:e>
                    </m:d>
                  </m:oMath>
                </a14:m>
                <a:endParaRPr lang="es-AR" sz="1600" dirty="0"/>
              </a:p>
              <a:p>
                <a:pPr algn="r"/>
                <a:endParaRPr lang="es-AR" sz="400" dirty="0"/>
              </a:p>
              <a:p>
                <a:pPr algn="r"/>
                <a:endParaRPr lang="es-AR" sz="2000" dirty="0"/>
              </a:p>
              <a:p>
                <a:pPr algn="r"/>
                <a:r>
                  <a:rPr lang="es-AR" sz="1600" dirty="0"/>
                  <a:t> </a:t>
                </a:r>
                <a14:m>
                  <m:oMath xmlns:m="http://schemas.openxmlformats.org/officeDocument/2006/math">
                    <m:sSub>
                      <m:sSubPr>
                        <m:ctrlPr>
                          <a:rPr lang="es-ES" sz="1600" i="1" smtClean="0">
                            <a:solidFill>
                              <a:srgbClr val="FF0000"/>
                            </a:solidFill>
                            <a:latin typeface="Cambria Math" panose="02040503050406030204" pitchFamily="18" charset="0"/>
                          </a:rPr>
                        </m:ctrlPr>
                      </m:sSubPr>
                      <m:e>
                        <m:acc>
                          <m:accPr>
                            <m:chr m:val="̃"/>
                            <m:ctrlPr>
                              <a:rPr lang="es-ES" sz="1600" i="1">
                                <a:solidFill>
                                  <a:srgbClr val="FF0000"/>
                                </a:solidFill>
                                <a:latin typeface="Cambria Math" panose="02040503050406030204" pitchFamily="18" charset="0"/>
                              </a:rPr>
                            </m:ctrlPr>
                          </m:accPr>
                          <m:e>
                            <m:r>
                              <a:rPr lang="es-ES" sz="1600" i="1" smtClean="0">
                                <a:solidFill>
                                  <a:srgbClr val="FF0000"/>
                                </a:solidFill>
                                <a:latin typeface="Cambria Math" panose="02040503050406030204" pitchFamily="18" charset="0"/>
                                <a:ea typeface="Cambria Math" panose="02040503050406030204" pitchFamily="18" charset="0"/>
                              </a:rPr>
                              <m:t>𝜀</m:t>
                            </m:r>
                          </m:e>
                        </m:acc>
                      </m:e>
                      <m:sub>
                        <m:r>
                          <a:rPr lang="es-ES" sz="1600" b="0" i="1" smtClean="0">
                            <a:solidFill>
                              <a:srgbClr val="FF0000"/>
                            </a:solidFill>
                            <a:latin typeface="Cambria Math" panose="02040503050406030204" pitchFamily="18" charset="0"/>
                            <a:ea typeface="Cambria Math" panose="02040503050406030204" pitchFamily="18" charset="0"/>
                          </a:rPr>
                          <m:t>𝑖</m:t>
                        </m:r>
                        <m:r>
                          <a:rPr lang="es-ES" sz="1600" b="0" i="1" smtClean="0">
                            <a:solidFill>
                              <a:srgbClr val="FF0000"/>
                            </a:solidFill>
                            <a:latin typeface="Cambria Math" panose="02040503050406030204" pitchFamily="18" charset="0"/>
                          </a:rPr>
                          <m:t>𝑛</m:t>
                        </m:r>
                        <m:r>
                          <a:rPr lang="es-ES" sz="1600" b="0" i="1" smtClean="0">
                            <a:solidFill>
                              <a:srgbClr val="FF0000"/>
                            </a:solidFill>
                            <a:latin typeface="Cambria Math" panose="02040503050406030204" pitchFamily="18" charset="0"/>
                          </a:rPr>
                          <m:t> </m:t>
                        </m:r>
                      </m:sub>
                    </m:sSub>
                  </m:oMath>
                </a14:m>
                <a:endParaRPr lang="es-AR" sz="1600" dirty="0"/>
              </a:p>
            </p:txBody>
          </p:sp>
        </mc:Choice>
        <mc:Fallback xmlns="">
          <p:sp>
            <p:nvSpPr>
              <p:cNvPr id="12" name="CuadroTexto 11">
                <a:extLst>
                  <a:ext uri="{FF2B5EF4-FFF2-40B4-BE49-F238E27FC236}">
                    <a16:creationId xmlns:a16="http://schemas.microsoft.com/office/drawing/2014/main" id="{6BDDECDE-9B38-4525-B277-3FF3A94BE24C}"/>
                  </a:ext>
                </a:extLst>
              </p:cNvPr>
              <p:cNvSpPr txBox="1">
                <a:spLocks noRot="1" noChangeAspect="1" noMove="1" noResize="1" noEditPoints="1" noAdjustHandles="1" noChangeArrowheads="1" noChangeShapeType="1" noTextEdit="1"/>
              </p:cNvSpPr>
              <p:nvPr/>
            </p:nvSpPr>
            <p:spPr>
              <a:xfrm>
                <a:off x="4722874" y="2253294"/>
                <a:ext cx="1371600" cy="1621982"/>
              </a:xfrm>
              <a:prstGeom prst="rect">
                <a:avLst/>
              </a:prstGeom>
              <a:blipFill>
                <a:blip r:embed="rId6"/>
                <a:stretch>
                  <a:fillRect r="-11556"/>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19" name="CuadroTexto 18">
                <a:extLst>
                  <a:ext uri="{FF2B5EF4-FFF2-40B4-BE49-F238E27FC236}">
                    <a16:creationId xmlns:a16="http://schemas.microsoft.com/office/drawing/2014/main" id="{5CF644A4-9FE0-44D6-A118-C42FE44ABD18}"/>
                  </a:ext>
                </a:extLst>
              </p:cNvPr>
              <p:cNvSpPr txBox="1"/>
              <p:nvPr/>
            </p:nvSpPr>
            <p:spPr>
              <a:xfrm>
                <a:off x="518395" y="4750734"/>
                <a:ext cx="2507742" cy="518155"/>
              </a:xfrm>
              <a:prstGeom prst="rect">
                <a:avLst/>
              </a:prstGeom>
              <a:solidFill>
                <a:schemeClr val="bg2"/>
              </a:solidFill>
              <a:ln>
                <a:solidFill>
                  <a:schemeClr val="tx1"/>
                </a:solidFill>
              </a:ln>
            </p:spPr>
            <p:txBody>
              <a:bodyPr wrap="square">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s-ES" i="1" smtClean="0">
                              <a:latin typeface="Cambria Math" panose="02040503050406030204" pitchFamily="18" charset="0"/>
                            </a:rPr>
                          </m:ctrlPr>
                        </m:sSubPr>
                        <m:e>
                          <m:acc>
                            <m:accPr>
                              <m:chr m:val="̃"/>
                              <m:ctrlPr>
                                <a:rPr lang="es-ES" i="1" smtClean="0">
                                  <a:latin typeface="Cambria Math" panose="02040503050406030204" pitchFamily="18" charset="0"/>
                                </a:rPr>
                              </m:ctrlPr>
                            </m:accPr>
                            <m:e>
                              <m:r>
                                <a:rPr lang="es-ES" b="0" i="1" smtClean="0">
                                  <a:latin typeface="Cambria Math" panose="02040503050406030204" pitchFamily="18" charset="0"/>
                                </a:rPr>
                                <m:t>𝑈</m:t>
                              </m:r>
                            </m:e>
                          </m:acc>
                        </m:e>
                        <m:sub>
                          <m:r>
                            <a:rPr lang="es-ES" b="0" i="1" smtClean="0">
                              <a:latin typeface="Cambria Math" panose="02040503050406030204" pitchFamily="18" charset="0"/>
                            </a:rPr>
                            <m:t>𝑖𝑛</m:t>
                          </m:r>
                        </m:sub>
                      </m:sSub>
                      <m:r>
                        <a:rPr lang="es-ES" b="0" i="1" smtClean="0">
                          <a:latin typeface="Cambria Math" panose="02040503050406030204" pitchFamily="18" charset="0"/>
                        </a:rPr>
                        <m:t>=</m:t>
                      </m:r>
                      <m:r>
                        <a:rPr lang="es-ES" b="0" i="1" smtClean="0">
                          <a:latin typeface="Cambria Math" panose="02040503050406030204" pitchFamily="18" charset="0"/>
                        </a:rPr>
                        <m:t>𝑉</m:t>
                      </m:r>
                      <m:r>
                        <a:rPr lang="es-ES" b="0" i="1" smtClean="0">
                          <a:latin typeface="Cambria Math" panose="02040503050406030204" pitchFamily="18" charset="0"/>
                        </a:rPr>
                        <m:t> </m:t>
                      </m:r>
                      <m:d>
                        <m:dPr>
                          <m:ctrlPr>
                            <a:rPr lang="es-ES" b="0" i="1" smtClean="0">
                              <a:latin typeface="Cambria Math" panose="02040503050406030204" pitchFamily="18" charset="0"/>
                            </a:rPr>
                          </m:ctrlPr>
                        </m:dPr>
                        <m:e>
                          <m:sSub>
                            <m:sSubPr>
                              <m:ctrlPr>
                                <a:rPr lang="es-ES" b="0" i="1" smtClean="0">
                                  <a:latin typeface="Cambria Math" panose="02040503050406030204" pitchFamily="18" charset="0"/>
                                </a:rPr>
                              </m:ctrlPr>
                            </m:sSubPr>
                            <m:e>
                              <m:r>
                                <a:rPr lang="es-ES" b="0" i="1" smtClean="0">
                                  <a:latin typeface="Cambria Math" panose="02040503050406030204" pitchFamily="18" charset="0"/>
                                </a:rPr>
                                <m:t>𝑥</m:t>
                              </m:r>
                            </m:e>
                            <m:sub>
                              <m:r>
                                <a:rPr lang="es-ES" b="0" i="1" smtClean="0">
                                  <a:latin typeface="Cambria Math" panose="02040503050406030204" pitchFamily="18" charset="0"/>
                                </a:rPr>
                                <m:t>𝑖𝑛</m:t>
                              </m:r>
                              <m:r>
                                <a:rPr lang="es-ES" b="0" i="1" smtClean="0">
                                  <a:latin typeface="Cambria Math" panose="02040503050406030204" pitchFamily="18" charset="0"/>
                                </a:rPr>
                                <m:t> </m:t>
                              </m:r>
                            </m:sub>
                          </m:sSub>
                          <m:r>
                            <a:rPr lang="es-ES" b="0" i="1" smtClean="0">
                              <a:latin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𝛽</m:t>
                          </m:r>
                          <m:r>
                            <a:rPr lang="es-ES" b="0" i="1" smtClean="0">
                              <a:latin typeface="Cambria Math" panose="02040503050406030204" pitchFamily="18" charset="0"/>
                              <a:ea typeface="Cambria Math" panose="02040503050406030204" pitchFamily="18" charset="0"/>
                            </a:rPr>
                            <m:t> </m:t>
                          </m:r>
                        </m:e>
                      </m:d>
                      <m:r>
                        <a:rPr lang="es-ES" b="0" i="1" smtClean="0">
                          <a:latin typeface="Cambria Math" panose="02040503050406030204" pitchFamily="18" charset="0"/>
                          <a:ea typeface="Cambria Math" panose="02040503050406030204" pitchFamily="18" charset="0"/>
                        </a:rPr>
                        <m:t>+</m:t>
                      </m:r>
                      <m:sSub>
                        <m:sSubPr>
                          <m:ctrlPr>
                            <a:rPr lang="es-ES" i="1">
                              <a:latin typeface="Cambria Math" panose="02040503050406030204" pitchFamily="18" charset="0"/>
                            </a:rPr>
                          </m:ctrlPr>
                        </m:sSubPr>
                        <m:e>
                          <m:acc>
                            <m:accPr>
                              <m:chr m:val="̃"/>
                              <m:ctrlPr>
                                <a:rPr lang="es-ES" i="1">
                                  <a:latin typeface="Cambria Math" panose="02040503050406030204" pitchFamily="18" charset="0"/>
                                </a:rPr>
                              </m:ctrlPr>
                            </m:accPr>
                            <m:e>
                              <m:r>
                                <a:rPr lang="es-ES" i="1" smtClean="0">
                                  <a:latin typeface="Cambria Math" panose="02040503050406030204" pitchFamily="18" charset="0"/>
                                  <a:ea typeface="Cambria Math" panose="02040503050406030204" pitchFamily="18" charset="0"/>
                                </a:rPr>
                                <m:t>𝜀</m:t>
                              </m:r>
                            </m:e>
                          </m:acc>
                        </m:e>
                        <m:sub>
                          <m:r>
                            <a:rPr lang="es-ES" b="0" i="1" smtClean="0">
                              <a:latin typeface="Cambria Math" panose="02040503050406030204" pitchFamily="18" charset="0"/>
                              <a:ea typeface="Cambria Math" panose="02040503050406030204" pitchFamily="18" charset="0"/>
                            </a:rPr>
                            <m:t>𝑖𝑛</m:t>
                          </m:r>
                        </m:sub>
                      </m:sSub>
                    </m:oMath>
                  </m:oMathPara>
                </a14:m>
                <a:endParaRPr lang="es-ES" dirty="0"/>
              </a:p>
            </p:txBody>
          </p:sp>
        </mc:Choice>
        <mc:Fallback xmlns="">
          <p:sp>
            <p:nvSpPr>
              <p:cNvPr id="19" name="CuadroTexto 18">
                <a:extLst>
                  <a:ext uri="{FF2B5EF4-FFF2-40B4-BE49-F238E27FC236}">
                    <a16:creationId xmlns:a16="http://schemas.microsoft.com/office/drawing/2014/main" id="{5CF644A4-9FE0-44D6-A118-C42FE44ABD18}"/>
                  </a:ext>
                </a:extLst>
              </p:cNvPr>
              <p:cNvSpPr txBox="1">
                <a:spLocks noRot="1" noChangeAspect="1" noMove="1" noResize="1" noEditPoints="1" noAdjustHandles="1" noChangeArrowheads="1" noChangeShapeType="1" noTextEdit="1"/>
              </p:cNvSpPr>
              <p:nvPr/>
            </p:nvSpPr>
            <p:spPr>
              <a:xfrm>
                <a:off x="518395" y="4750734"/>
                <a:ext cx="2507742" cy="518155"/>
              </a:xfrm>
              <a:prstGeom prst="rect">
                <a:avLst/>
              </a:prstGeom>
              <a:blipFill>
                <a:blip r:embed="rId7"/>
                <a:stretch>
                  <a:fillRect/>
                </a:stretch>
              </a:blipFill>
              <a:ln>
                <a:solidFill>
                  <a:schemeClr val="tx1"/>
                </a:solidFill>
              </a:ln>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21" name="CuadroTexto 20">
                <a:extLst>
                  <a:ext uri="{FF2B5EF4-FFF2-40B4-BE49-F238E27FC236}">
                    <a16:creationId xmlns:a16="http://schemas.microsoft.com/office/drawing/2014/main" id="{7CF5D594-0FE8-4362-9E69-31B150CE2658}"/>
                  </a:ext>
                </a:extLst>
              </p:cNvPr>
              <p:cNvSpPr txBox="1"/>
              <p:nvPr/>
            </p:nvSpPr>
            <p:spPr>
              <a:xfrm>
                <a:off x="3493504" y="4694015"/>
                <a:ext cx="4936239" cy="470898"/>
              </a:xfrm>
              <a:prstGeom prst="rect">
                <a:avLst/>
              </a:prstGeom>
              <a:noFill/>
            </p:spPr>
            <p:txBody>
              <a:bodyPr wrap="square">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s-ES" sz="1600" i="1" smtClean="0">
                              <a:latin typeface="Cambria Math" panose="02040503050406030204" pitchFamily="18" charset="0"/>
                            </a:rPr>
                          </m:ctrlPr>
                        </m:sSubPr>
                        <m:e>
                          <m:acc>
                            <m:accPr>
                              <m:chr m:val="̃"/>
                              <m:ctrlPr>
                                <a:rPr lang="es-ES" sz="1600" i="1" smtClean="0">
                                  <a:latin typeface="Cambria Math" panose="02040503050406030204" pitchFamily="18" charset="0"/>
                                </a:rPr>
                              </m:ctrlPr>
                            </m:accPr>
                            <m:e>
                              <m:r>
                                <a:rPr lang="es-ES" sz="1600" b="0" i="1" smtClean="0">
                                  <a:latin typeface="Cambria Math" panose="02040503050406030204" pitchFamily="18" charset="0"/>
                                </a:rPr>
                                <m:t>𝑈</m:t>
                              </m:r>
                            </m:e>
                          </m:acc>
                        </m:e>
                        <m:sub>
                          <m:r>
                            <a:rPr lang="es-ES" sz="1600" b="0" i="1" smtClean="0">
                              <a:latin typeface="Cambria Math" panose="02040503050406030204" pitchFamily="18" charset="0"/>
                            </a:rPr>
                            <m:t>𝑖𝑛</m:t>
                          </m:r>
                        </m:sub>
                      </m:sSub>
                      <m:r>
                        <a:rPr lang="es-ES" sz="1600" b="0" i="1" smtClean="0">
                          <a:latin typeface="Cambria Math" panose="02040503050406030204" pitchFamily="18" charset="0"/>
                        </a:rPr>
                        <m:t>=</m:t>
                      </m:r>
                      <m:sSub>
                        <m:sSubPr>
                          <m:ctrlPr>
                            <a:rPr lang="es-ES" sz="1600" b="0" i="1" smtClean="0">
                              <a:latin typeface="Cambria Math" panose="02040503050406030204" pitchFamily="18" charset="0"/>
                            </a:rPr>
                          </m:ctrlPr>
                        </m:sSubPr>
                        <m:e>
                          <m:r>
                            <a:rPr lang="es-ES" sz="1600" b="0" i="1" smtClean="0">
                              <a:latin typeface="Cambria Math" panose="02040503050406030204" pitchFamily="18" charset="0"/>
                              <a:ea typeface="Cambria Math" panose="02040503050406030204" pitchFamily="18" charset="0"/>
                            </a:rPr>
                            <m:t>𝛽</m:t>
                          </m:r>
                        </m:e>
                        <m:sub>
                          <m:r>
                            <a:rPr lang="es-ES" sz="1600" b="0" i="1" smtClean="0">
                              <a:latin typeface="Cambria Math" panose="02040503050406030204" pitchFamily="18" charset="0"/>
                            </a:rPr>
                            <m:t>𝑖</m:t>
                          </m:r>
                        </m:sub>
                      </m:sSub>
                      <m:r>
                        <a:rPr lang="es-ES" sz="1600" b="0" i="1" smtClean="0">
                          <a:latin typeface="Cambria Math" panose="02040503050406030204" pitchFamily="18" charset="0"/>
                        </a:rPr>
                        <m:t>+</m:t>
                      </m:r>
                      <m:sSub>
                        <m:sSubPr>
                          <m:ctrlPr>
                            <a:rPr lang="es-ES" sz="1600" i="1">
                              <a:latin typeface="Cambria Math" panose="02040503050406030204" pitchFamily="18" charset="0"/>
                            </a:rPr>
                          </m:ctrlPr>
                        </m:sSubPr>
                        <m:e>
                          <m:r>
                            <a:rPr lang="es-ES" sz="1600" i="1">
                              <a:latin typeface="Cambria Math" panose="02040503050406030204" pitchFamily="18" charset="0"/>
                              <a:ea typeface="Cambria Math" panose="02040503050406030204" pitchFamily="18" charset="0"/>
                            </a:rPr>
                            <m:t>𝛽</m:t>
                          </m:r>
                        </m:e>
                        <m:sub>
                          <m:r>
                            <a:rPr lang="es-ES" sz="1600" b="0" i="1" smtClean="0">
                              <a:latin typeface="Cambria Math" panose="02040503050406030204" pitchFamily="18" charset="0"/>
                              <a:ea typeface="Cambria Math" panose="02040503050406030204" pitchFamily="18" charset="0"/>
                            </a:rPr>
                            <m:t>1</m:t>
                          </m:r>
                        </m:sub>
                      </m:sSub>
                      <m:sSub>
                        <m:sSubPr>
                          <m:ctrlPr>
                            <a:rPr lang="es-ES" sz="1600" i="1">
                              <a:latin typeface="Cambria Math" panose="02040503050406030204" pitchFamily="18" charset="0"/>
                            </a:rPr>
                          </m:ctrlPr>
                        </m:sSubPr>
                        <m:e>
                          <m:r>
                            <a:rPr lang="es-ES" sz="1600" b="0" i="1" smtClean="0">
                              <a:latin typeface="Cambria Math" panose="02040503050406030204" pitchFamily="18" charset="0"/>
                            </a:rPr>
                            <m:t>𝑥</m:t>
                          </m:r>
                        </m:e>
                        <m:sub>
                          <m:r>
                            <a:rPr lang="es-ES" sz="1600" b="0" i="1" smtClean="0">
                              <a:latin typeface="Cambria Math" panose="02040503050406030204" pitchFamily="18" charset="0"/>
                              <a:ea typeface="Cambria Math" panose="02040503050406030204" pitchFamily="18" charset="0"/>
                            </a:rPr>
                            <m:t>𝑖𝑛</m:t>
                          </m:r>
                          <m:r>
                            <a:rPr lang="es-ES" sz="1600" b="0" i="1" smtClean="0">
                              <a:latin typeface="Cambria Math" panose="02040503050406030204" pitchFamily="18" charset="0"/>
                              <a:ea typeface="Cambria Math" panose="02040503050406030204" pitchFamily="18" charset="0"/>
                            </a:rPr>
                            <m:t>1</m:t>
                          </m:r>
                        </m:sub>
                      </m:sSub>
                      <m:r>
                        <a:rPr lang="es-ES" sz="1600" b="0" i="1" smtClean="0">
                          <a:latin typeface="Cambria Math" panose="02040503050406030204" pitchFamily="18" charset="0"/>
                        </a:rPr>
                        <m:t>+</m:t>
                      </m:r>
                      <m:sSub>
                        <m:sSubPr>
                          <m:ctrlPr>
                            <a:rPr lang="es-ES" sz="1600" i="1">
                              <a:latin typeface="Cambria Math" panose="02040503050406030204" pitchFamily="18" charset="0"/>
                            </a:rPr>
                          </m:ctrlPr>
                        </m:sSubPr>
                        <m:e>
                          <m:r>
                            <a:rPr lang="es-ES" sz="1600" i="1">
                              <a:latin typeface="Cambria Math" panose="02040503050406030204" pitchFamily="18" charset="0"/>
                              <a:ea typeface="Cambria Math" panose="02040503050406030204" pitchFamily="18" charset="0"/>
                            </a:rPr>
                            <m:t>𝛽</m:t>
                          </m:r>
                        </m:e>
                        <m:sub>
                          <m:r>
                            <a:rPr lang="es-ES" sz="1600" b="0" i="1" smtClean="0">
                              <a:latin typeface="Cambria Math" panose="02040503050406030204" pitchFamily="18" charset="0"/>
                              <a:ea typeface="Cambria Math" panose="02040503050406030204" pitchFamily="18" charset="0"/>
                            </a:rPr>
                            <m:t>2</m:t>
                          </m:r>
                        </m:sub>
                      </m:sSub>
                      <m:sSub>
                        <m:sSubPr>
                          <m:ctrlPr>
                            <a:rPr lang="es-ES" sz="1600" i="1">
                              <a:latin typeface="Cambria Math" panose="02040503050406030204" pitchFamily="18" charset="0"/>
                            </a:rPr>
                          </m:ctrlPr>
                        </m:sSubPr>
                        <m:e>
                          <m:r>
                            <a:rPr lang="es-ES" sz="1600" i="1">
                              <a:latin typeface="Cambria Math" panose="02040503050406030204" pitchFamily="18" charset="0"/>
                            </a:rPr>
                            <m:t>𝑥</m:t>
                          </m:r>
                        </m:e>
                        <m:sub>
                          <m:r>
                            <a:rPr lang="es-ES" sz="1600" i="1">
                              <a:latin typeface="Cambria Math" panose="02040503050406030204" pitchFamily="18" charset="0"/>
                              <a:ea typeface="Cambria Math" panose="02040503050406030204" pitchFamily="18" charset="0"/>
                            </a:rPr>
                            <m:t>𝑖𝑛</m:t>
                          </m:r>
                          <m:r>
                            <a:rPr lang="es-ES" sz="1600" b="0" i="1" smtClean="0">
                              <a:latin typeface="Cambria Math" panose="02040503050406030204" pitchFamily="18" charset="0"/>
                              <a:ea typeface="Cambria Math" panose="02040503050406030204" pitchFamily="18" charset="0"/>
                            </a:rPr>
                            <m:t>2</m:t>
                          </m:r>
                        </m:sub>
                      </m:sSub>
                      <m:r>
                        <a:rPr lang="es-ES" sz="1600" b="0" i="1" smtClean="0">
                          <a:latin typeface="Cambria Math" panose="02040503050406030204" pitchFamily="18" charset="0"/>
                          <a:ea typeface="Cambria Math" panose="02040503050406030204" pitchFamily="18" charset="0"/>
                        </a:rPr>
                        <m:t>+ ….. +</m:t>
                      </m:r>
                      <m:sSub>
                        <m:sSubPr>
                          <m:ctrlPr>
                            <a:rPr lang="es-ES" sz="1600" i="1">
                              <a:latin typeface="Cambria Math" panose="02040503050406030204" pitchFamily="18" charset="0"/>
                            </a:rPr>
                          </m:ctrlPr>
                        </m:sSubPr>
                        <m:e>
                          <m:r>
                            <a:rPr lang="es-ES" sz="1600" i="1">
                              <a:latin typeface="Cambria Math" panose="02040503050406030204" pitchFamily="18" charset="0"/>
                              <a:ea typeface="Cambria Math" panose="02040503050406030204" pitchFamily="18" charset="0"/>
                            </a:rPr>
                            <m:t>𝛽</m:t>
                          </m:r>
                        </m:e>
                        <m:sub>
                          <m:r>
                            <a:rPr lang="es-ES" sz="1600" b="0" i="1" smtClean="0">
                              <a:latin typeface="Cambria Math" panose="02040503050406030204" pitchFamily="18" charset="0"/>
                              <a:ea typeface="Cambria Math" panose="02040503050406030204" pitchFamily="18" charset="0"/>
                            </a:rPr>
                            <m:t>𝑘</m:t>
                          </m:r>
                        </m:sub>
                      </m:sSub>
                      <m:sSub>
                        <m:sSubPr>
                          <m:ctrlPr>
                            <a:rPr lang="es-ES" sz="1600" i="1">
                              <a:latin typeface="Cambria Math" panose="02040503050406030204" pitchFamily="18" charset="0"/>
                            </a:rPr>
                          </m:ctrlPr>
                        </m:sSubPr>
                        <m:e>
                          <m:r>
                            <a:rPr lang="es-ES" sz="1600" i="1">
                              <a:latin typeface="Cambria Math" panose="02040503050406030204" pitchFamily="18" charset="0"/>
                            </a:rPr>
                            <m:t>𝑥</m:t>
                          </m:r>
                        </m:e>
                        <m:sub>
                          <m:r>
                            <a:rPr lang="es-ES" sz="1600" i="1">
                              <a:latin typeface="Cambria Math" panose="02040503050406030204" pitchFamily="18" charset="0"/>
                              <a:ea typeface="Cambria Math" panose="02040503050406030204" pitchFamily="18" charset="0"/>
                            </a:rPr>
                            <m:t>𝑖𝑛</m:t>
                          </m:r>
                          <m:r>
                            <a:rPr lang="es-ES" sz="1600" b="0" i="1" smtClean="0">
                              <a:latin typeface="Cambria Math" panose="02040503050406030204" pitchFamily="18" charset="0"/>
                              <a:ea typeface="Cambria Math" panose="02040503050406030204" pitchFamily="18" charset="0"/>
                            </a:rPr>
                            <m:t>𝑘</m:t>
                          </m:r>
                        </m:sub>
                      </m:sSub>
                      <m:r>
                        <a:rPr lang="es-ES" sz="1600" b="0" i="1" smtClean="0">
                          <a:latin typeface="Cambria Math" panose="02040503050406030204" pitchFamily="18" charset="0"/>
                          <a:ea typeface="Cambria Math" panose="02040503050406030204" pitchFamily="18" charset="0"/>
                        </a:rPr>
                        <m:t>+</m:t>
                      </m:r>
                      <m:sSub>
                        <m:sSubPr>
                          <m:ctrlPr>
                            <a:rPr lang="es-ES" sz="1600" i="1" smtClean="0">
                              <a:solidFill>
                                <a:srgbClr val="FF0000"/>
                              </a:solidFill>
                              <a:latin typeface="Cambria Math" panose="02040503050406030204" pitchFamily="18" charset="0"/>
                            </a:rPr>
                          </m:ctrlPr>
                        </m:sSubPr>
                        <m:e>
                          <m:acc>
                            <m:accPr>
                              <m:chr m:val="̃"/>
                              <m:ctrlPr>
                                <a:rPr lang="es-ES" sz="1600" i="1">
                                  <a:solidFill>
                                    <a:srgbClr val="FF0000"/>
                                  </a:solidFill>
                                  <a:latin typeface="Cambria Math" panose="02040503050406030204" pitchFamily="18" charset="0"/>
                                </a:rPr>
                              </m:ctrlPr>
                            </m:accPr>
                            <m:e>
                              <m:r>
                                <a:rPr lang="es-ES" sz="1600" i="1" smtClean="0">
                                  <a:solidFill>
                                    <a:srgbClr val="FF0000"/>
                                  </a:solidFill>
                                  <a:latin typeface="Cambria Math" panose="02040503050406030204" pitchFamily="18" charset="0"/>
                                  <a:ea typeface="Cambria Math" panose="02040503050406030204" pitchFamily="18" charset="0"/>
                                </a:rPr>
                                <m:t>𝜀</m:t>
                              </m:r>
                            </m:e>
                          </m:acc>
                        </m:e>
                        <m:sub>
                          <m:r>
                            <a:rPr lang="es-ES" sz="1600" b="0" i="1" smtClean="0">
                              <a:solidFill>
                                <a:srgbClr val="FF0000"/>
                              </a:solidFill>
                              <a:latin typeface="Cambria Math" panose="02040503050406030204" pitchFamily="18" charset="0"/>
                              <a:ea typeface="Cambria Math" panose="02040503050406030204" pitchFamily="18" charset="0"/>
                            </a:rPr>
                            <m:t>𝑖𝑛</m:t>
                          </m:r>
                        </m:sub>
                      </m:sSub>
                    </m:oMath>
                  </m:oMathPara>
                </a14:m>
                <a:endParaRPr lang="es-ES" dirty="0"/>
              </a:p>
            </p:txBody>
          </p:sp>
        </mc:Choice>
        <mc:Fallback xmlns="">
          <p:sp>
            <p:nvSpPr>
              <p:cNvPr id="21" name="CuadroTexto 20">
                <a:extLst>
                  <a:ext uri="{FF2B5EF4-FFF2-40B4-BE49-F238E27FC236}">
                    <a16:creationId xmlns:a16="http://schemas.microsoft.com/office/drawing/2014/main" id="{7CF5D594-0FE8-4362-9E69-31B150CE2658}"/>
                  </a:ext>
                </a:extLst>
              </p:cNvPr>
              <p:cNvSpPr txBox="1">
                <a:spLocks noRot="1" noChangeAspect="1" noMove="1" noResize="1" noEditPoints="1" noAdjustHandles="1" noChangeArrowheads="1" noChangeShapeType="1" noTextEdit="1"/>
              </p:cNvSpPr>
              <p:nvPr/>
            </p:nvSpPr>
            <p:spPr>
              <a:xfrm>
                <a:off x="3493504" y="4694015"/>
                <a:ext cx="4936239" cy="470898"/>
              </a:xfrm>
              <a:prstGeom prst="rect">
                <a:avLst/>
              </a:prstGeom>
              <a:blipFill>
                <a:blip r:embed="rId8"/>
                <a:stretch>
                  <a:fillRect/>
                </a:stretch>
              </a:blipFill>
            </p:spPr>
            <p:txBody>
              <a:bodyPr/>
              <a:lstStyle/>
              <a:p>
                <a:r>
                  <a:rPr lang="es-AR">
                    <a:noFill/>
                  </a:rPr>
                  <a:t> </a:t>
                </a:r>
              </a:p>
            </p:txBody>
          </p:sp>
        </mc:Fallback>
      </mc:AlternateContent>
      <p:sp>
        <p:nvSpPr>
          <p:cNvPr id="17" name="Flecha: a la derecha 16">
            <a:extLst>
              <a:ext uri="{FF2B5EF4-FFF2-40B4-BE49-F238E27FC236}">
                <a16:creationId xmlns:a16="http://schemas.microsoft.com/office/drawing/2014/main" id="{A9DEAB58-D7C9-49D9-903F-8C3C38CC6EF2}"/>
              </a:ext>
            </a:extLst>
          </p:cNvPr>
          <p:cNvSpPr/>
          <p:nvPr/>
        </p:nvSpPr>
        <p:spPr>
          <a:xfrm>
            <a:off x="3151959" y="4873637"/>
            <a:ext cx="542217" cy="256584"/>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AR"/>
          </a:p>
        </p:txBody>
      </p:sp>
      <p:sp>
        <p:nvSpPr>
          <p:cNvPr id="22" name="Elipse 21">
            <a:extLst>
              <a:ext uri="{FF2B5EF4-FFF2-40B4-BE49-F238E27FC236}">
                <a16:creationId xmlns:a16="http://schemas.microsoft.com/office/drawing/2014/main" id="{AEEFE8C3-5C53-4CB8-B825-12D0C3E0BEB4}"/>
              </a:ext>
            </a:extLst>
          </p:cNvPr>
          <p:cNvSpPr/>
          <p:nvPr/>
        </p:nvSpPr>
        <p:spPr>
          <a:xfrm>
            <a:off x="4343897" y="4705227"/>
            <a:ext cx="348327" cy="5070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24" name="Conector recto de flecha 23">
            <a:extLst>
              <a:ext uri="{FF2B5EF4-FFF2-40B4-BE49-F238E27FC236}">
                <a16:creationId xmlns:a16="http://schemas.microsoft.com/office/drawing/2014/main" id="{03F5CA21-2836-4828-A97E-1D804D6F7F91}"/>
              </a:ext>
            </a:extLst>
          </p:cNvPr>
          <p:cNvCxnSpPr>
            <a:stCxn id="22" idx="4"/>
          </p:cNvCxnSpPr>
          <p:nvPr/>
        </p:nvCxnSpPr>
        <p:spPr>
          <a:xfrm flipH="1">
            <a:off x="4518060" y="5212276"/>
            <a:ext cx="1" cy="3691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CuadroTexto 24">
                <a:extLst>
                  <a:ext uri="{FF2B5EF4-FFF2-40B4-BE49-F238E27FC236}">
                    <a16:creationId xmlns:a16="http://schemas.microsoft.com/office/drawing/2014/main" id="{400C9916-0FEB-4972-80A2-E305991E2A26}"/>
                  </a:ext>
                </a:extLst>
              </p:cNvPr>
              <p:cNvSpPr txBox="1"/>
              <p:nvPr/>
            </p:nvSpPr>
            <p:spPr>
              <a:xfrm>
                <a:off x="683349" y="5771220"/>
                <a:ext cx="7082358" cy="584775"/>
              </a:xfrm>
              <a:prstGeom prst="rect">
                <a:avLst/>
              </a:prstGeom>
              <a:noFill/>
            </p:spPr>
            <p:txBody>
              <a:bodyPr wrap="square" rtlCol="0">
                <a:spAutoFit/>
              </a:bodyPr>
              <a:lstStyle/>
              <a:p>
                <a:r>
                  <a:rPr lang="es-ES" sz="1600" dirty="0"/>
                  <a:t>Es la constante especifica de la alternativa </a:t>
                </a:r>
                <a14:m>
                  <m:oMath xmlns:m="http://schemas.openxmlformats.org/officeDocument/2006/math">
                    <m:r>
                      <a:rPr lang="es-ES" sz="1600" b="0" i="1" smtClean="0">
                        <a:latin typeface="Cambria Math" panose="02040503050406030204" pitchFamily="18" charset="0"/>
                      </a:rPr>
                      <m:t>𝑖</m:t>
                    </m:r>
                  </m:oMath>
                </a14:m>
                <a:r>
                  <a:rPr lang="es-AR" sz="1600" dirty="0"/>
                  <a:t> (ASC). Hay una por cada alternativa, pero debido a la estimación, a una se la debe fijar a 0</a:t>
                </a:r>
              </a:p>
            </p:txBody>
          </p:sp>
        </mc:Choice>
        <mc:Fallback xmlns="">
          <p:sp>
            <p:nvSpPr>
              <p:cNvPr id="25" name="CuadroTexto 24">
                <a:extLst>
                  <a:ext uri="{FF2B5EF4-FFF2-40B4-BE49-F238E27FC236}">
                    <a16:creationId xmlns:a16="http://schemas.microsoft.com/office/drawing/2014/main" id="{400C9916-0FEB-4972-80A2-E305991E2A26}"/>
                  </a:ext>
                </a:extLst>
              </p:cNvPr>
              <p:cNvSpPr txBox="1">
                <a:spLocks noRot="1" noChangeAspect="1" noMove="1" noResize="1" noEditPoints="1" noAdjustHandles="1" noChangeArrowheads="1" noChangeShapeType="1" noTextEdit="1"/>
              </p:cNvSpPr>
              <p:nvPr/>
            </p:nvSpPr>
            <p:spPr>
              <a:xfrm>
                <a:off x="683349" y="5771220"/>
                <a:ext cx="7082358" cy="584775"/>
              </a:xfrm>
              <a:prstGeom prst="rect">
                <a:avLst/>
              </a:prstGeom>
              <a:blipFill>
                <a:blip r:embed="rId9"/>
                <a:stretch>
                  <a:fillRect l="-430" t="-3125" b="-12500"/>
                </a:stretch>
              </a:blipFill>
            </p:spPr>
            <p:txBody>
              <a:bodyPr/>
              <a:lstStyle/>
              <a:p>
                <a:r>
                  <a:rPr lang="es-AR">
                    <a:noFill/>
                  </a:rPr>
                  <a:t> </a:t>
                </a:r>
              </a:p>
            </p:txBody>
          </p:sp>
        </mc:Fallback>
      </mc:AlternateContent>
      <p:sp>
        <p:nvSpPr>
          <p:cNvPr id="26" name="CuadroTexto 25">
            <a:extLst>
              <a:ext uri="{FF2B5EF4-FFF2-40B4-BE49-F238E27FC236}">
                <a16:creationId xmlns:a16="http://schemas.microsoft.com/office/drawing/2014/main" id="{FC54A1E0-F44F-49D6-B63D-B578E20FC748}"/>
              </a:ext>
            </a:extLst>
          </p:cNvPr>
          <p:cNvSpPr txBox="1"/>
          <p:nvPr/>
        </p:nvSpPr>
        <p:spPr>
          <a:xfrm>
            <a:off x="8515256" y="4297031"/>
            <a:ext cx="3353656" cy="1323439"/>
          </a:xfrm>
          <a:prstGeom prst="rect">
            <a:avLst/>
          </a:prstGeom>
          <a:noFill/>
          <a:ln>
            <a:solidFill>
              <a:schemeClr val="tx1"/>
            </a:solidFill>
          </a:ln>
        </p:spPr>
        <p:txBody>
          <a:bodyPr wrap="square" rtlCol="0">
            <a:spAutoFit/>
          </a:bodyPr>
          <a:lstStyle/>
          <a:p>
            <a:pPr algn="just"/>
            <a:r>
              <a:rPr lang="es-ES" sz="1600" dirty="0"/>
              <a:t>La parte aleatoria puede adoptar diferentes distribuciones. Si estos adoptan una distribución Gumbel,  a los modelos de este tipo se los llama </a:t>
            </a:r>
            <a:r>
              <a:rPr lang="es-ES" sz="1600" b="1" dirty="0">
                <a:solidFill>
                  <a:schemeClr val="accent1"/>
                </a:solidFill>
              </a:rPr>
              <a:t>Multinomial </a:t>
            </a:r>
            <a:r>
              <a:rPr lang="es-ES" sz="1600" b="1" dirty="0" err="1">
                <a:solidFill>
                  <a:schemeClr val="accent1"/>
                </a:solidFill>
              </a:rPr>
              <a:t>Logit</a:t>
            </a:r>
            <a:r>
              <a:rPr lang="es-ES" sz="1600" b="1" dirty="0">
                <a:solidFill>
                  <a:schemeClr val="accent1"/>
                </a:solidFill>
              </a:rPr>
              <a:t> </a:t>
            </a:r>
            <a:r>
              <a:rPr lang="es-ES" sz="1600" b="1" dirty="0" err="1">
                <a:solidFill>
                  <a:schemeClr val="accent1"/>
                </a:solidFill>
              </a:rPr>
              <a:t>Model</a:t>
            </a:r>
            <a:r>
              <a:rPr lang="es-ES" sz="1600" b="1" dirty="0">
                <a:solidFill>
                  <a:schemeClr val="accent1"/>
                </a:solidFill>
              </a:rPr>
              <a:t> (MNL) </a:t>
            </a:r>
            <a:endParaRPr lang="es-AR" sz="1600" b="1" dirty="0">
              <a:solidFill>
                <a:schemeClr val="accent1"/>
              </a:solidFill>
            </a:endParaRPr>
          </a:p>
        </p:txBody>
      </p:sp>
      <p:cxnSp>
        <p:nvCxnSpPr>
          <p:cNvPr id="28" name="Conector recto de flecha 27">
            <a:extLst>
              <a:ext uri="{FF2B5EF4-FFF2-40B4-BE49-F238E27FC236}">
                <a16:creationId xmlns:a16="http://schemas.microsoft.com/office/drawing/2014/main" id="{68E49556-B1CE-460E-8F43-2EDAEA90DEFD}"/>
              </a:ext>
            </a:extLst>
          </p:cNvPr>
          <p:cNvCxnSpPr>
            <a:cxnSpLocks/>
          </p:cNvCxnSpPr>
          <p:nvPr/>
        </p:nvCxnSpPr>
        <p:spPr>
          <a:xfrm>
            <a:off x="6262331" y="3929375"/>
            <a:ext cx="1943872" cy="532977"/>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30" name="Conector recto de flecha 29">
            <a:extLst>
              <a:ext uri="{FF2B5EF4-FFF2-40B4-BE49-F238E27FC236}">
                <a16:creationId xmlns:a16="http://schemas.microsoft.com/office/drawing/2014/main" id="{CF5D1962-5502-44A5-B417-64C9ED6E8599}"/>
              </a:ext>
            </a:extLst>
          </p:cNvPr>
          <p:cNvCxnSpPr>
            <a:cxnSpLocks/>
          </p:cNvCxnSpPr>
          <p:nvPr/>
        </p:nvCxnSpPr>
        <p:spPr>
          <a:xfrm flipV="1">
            <a:off x="8065008" y="4521211"/>
            <a:ext cx="282391" cy="288874"/>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5799325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ACC470D5-2703-4E89-AB6D-E74ABDB52E5C}"/>
              </a:ext>
            </a:extLst>
          </p:cNvPr>
          <p:cNvSpPr/>
          <p:nvPr/>
        </p:nvSpPr>
        <p:spPr>
          <a:xfrm>
            <a:off x="830491" y="134912"/>
            <a:ext cx="2973413" cy="47968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600"/>
          </a:p>
        </p:txBody>
      </p:sp>
      <p:sp>
        <p:nvSpPr>
          <p:cNvPr id="5" name="Título 1">
            <a:extLst>
              <a:ext uri="{FF2B5EF4-FFF2-40B4-BE49-F238E27FC236}">
                <a16:creationId xmlns:a16="http://schemas.microsoft.com/office/drawing/2014/main" id="{F9F6AA12-07A0-463A-A8C2-466F79E54F77}"/>
              </a:ext>
            </a:extLst>
          </p:cNvPr>
          <p:cNvSpPr>
            <a:spLocks noGrp="1"/>
          </p:cNvSpPr>
          <p:nvPr>
            <p:ph type="title"/>
          </p:nvPr>
        </p:nvSpPr>
        <p:spPr>
          <a:xfrm>
            <a:off x="830491" y="134912"/>
            <a:ext cx="4216997" cy="550820"/>
          </a:xfrm>
        </p:spPr>
        <p:txBody>
          <a:bodyPr>
            <a:noAutofit/>
          </a:bodyPr>
          <a:lstStyle/>
          <a:p>
            <a:r>
              <a:rPr lang="es-AR" sz="1800" b="1" dirty="0">
                <a:solidFill>
                  <a:schemeClr val="bg1"/>
                </a:solidFill>
              </a:rPr>
              <a:t>Modelos de Selección Discreta</a:t>
            </a:r>
          </a:p>
        </p:txBody>
      </p:sp>
      <p:sp>
        <p:nvSpPr>
          <p:cNvPr id="20" name="Rectángulo 19">
            <a:extLst>
              <a:ext uri="{FF2B5EF4-FFF2-40B4-BE49-F238E27FC236}">
                <a16:creationId xmlns:a16="http://schemas.microsoft.com/office/drawing/2014/main" id="{BFEAC443-3A0B-4F9B-BCA1-E023476802E1}"/>
              </a:ext>
            </a:extLst>
          </p:cNvPr>
          <p:cNvSpPr/>
          <p:nvPr/>
        </p:nvSpPr>
        <p:spPr>
          <a:xfrm>
            <a:off x="-133939" y="6659502"/>
            <a:ext cx="12456827" cy="213066"/>
          </a:xfrm>
          <a:prstGeom prst="rect">
            <a:avLst/>
          </a:prstGeom>
          <a:solidFill>
            <a:schemeClr val="accent5"/>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5" name="Picture 12" descr="tres  icono premium">
            <a:extLst>
              <a:ext uri="{FF2B5EF4-FFF2-40B4-BE49-F238E27FC236}">
                <a16:creationId xmlns:a16="http://schemas.microsoft.com/office/drawing/2014/main" id="{90A07B0A-C33D-4BF2-A68C-94D21D5663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295" y="134913"/>
            <a:ext cx="479684" cy="479684"/>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DCF25210-B6C4-47E4-8FE8-6CE45C51E1C0}"/>
              </a:ext>
            </a:extLst>
          </p:cNvPr>
          <p:cNvSpPr txBox="1"/>
          <p:nvPr/>
        </p:nvSpPr>
        <p:spPr>
          <a:xfrm>
            <a:off x="379137" y="1068472"/>
            <a:ext cx="7832175" cy="400110"/>
          </a:xfrm>
          <a:prstGeom prst="rect">
            <a:avLst/>
          </a:prstGeom>
          <a:noFill/>
        </p:spPr>
        <p:txBody>
          <a:bodyPr wrap="square" rtlCol="0">
            <a:spAutoFit/>
          </a:bodyPr>
          <a:lstStyle/>
          <a:p>
            <a:r>
              <a:rPr lang="es-ES" sz="2000" b="1" dirty="0">
                <a:solidFill>
                  <a:schemeClr val="accent1"/>
                </a:solidFill>
              </a:rPr>
              <a:t>Método de la Utilidad Máxima Aleatoria:  Multinomial </a:t>
            </a:r>
            <a:r>
              <a:rPr lang="es-ES" sz="2000" b="1" dirty="0" err="1">
                <a:solidFill>
                  <a:schemeClr val="accent1"/>
                </a:solidFill>
              </a:rPr>
              <a:t>Logit</a:t>
            </a:r>
            <a:r>
              <a:rPr lang="es-ES" sz="2000" b="1" dirty="0">
                <a:solidFill>
                  <a:schemeClr val="accent1"/>
                </a:solidFill>
              </a:rPr>
              <a:t> </a:t>
            </a:r>
            <a:r>
              <a:rPr lang="es-ES" sz="2000" b="1" dirty="0" err="1">
                <a:solidFill>
                  <a:schemeClr val="accent1"/>
                </a:solidFill>
              </a:rPr>
              <a:t>Model</a:t>
            </a:r>
            <a:endParaRPr lang="es-AR" sz="2000" b="1" dirty="0">
              <a:solidFill>
                <a:schemeClr val="accent1"/>
              </a:solidFill>
            </a:endParaRPr>
          </a:p>
        </p:txBody>
      </p:sp>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2D21D57C-927F-4E45-A038-27EE54D86908}"/>
                  </a:ext>
                </a:extLst>
              </p:cNvPr>
              <p:cNvSpPr txBox="1"/>
              <p:nvPr/>
            </p:nvSpPr>
            <p:spPr>
              <a:xfrm>
                <a:off x="6094474" y="1817497"/>
                <a:ext cx="5672152" cy="830997"/>
              </a:xfrm>
              <a:prstGeom prst="rect">
                <a:avLst/>
              </a:prstGeom>
              <a:noFill/>
            </p:spPr>
            <p:txBody>
              <a:bodyPr wrap="square" rtlCol="0">
                <a:spAutoFit/>
              </a:bodyPr>
              <a:lstStyle/>
              <a:p>
                <a:r>
                  <a:rPr lang="es-AR" sz="1600" dirty="0">
                    <a:latin typeface="Calibri" panose="020F0502020204030204" pitchFamily="34" charset="0"/>
                    <a:ea typeface="Calibri" panose="020F0502020204030204" pitchFamily="34" charset="0"/>
                    <a:cs typeface="Arial" panose="020B0604020202020204" pitchFamily="34" charset="0"/>
                  </a:rPr>
                  <a:t>En el método de la Utilidad Máxima, la </a:t>
                </a:r>
                <a14:m>
                  <m:oMath xmlns:m="http://schemas.openxmlformats.org/officeDocument/2006/math">
                    <m:r>
                      <a:rPr lang="es-ES" sz="1600" b="0" i="1" smtClean="0">
                        <a:latin typeface="Cambria Math" panose="02040503050406030204" pitchFamily="18" charset="0"/>
                        <a:ea typeface="Calibri" panose="020F0502020204030204" pitchFamily="34" charset="0"/>
                        <a:cs typeface="Arial" panose="020B0604020202020204" pitchFamily="34" charset="0"/>
                      </a:rPr>
                      <m:t>𝑈</m:t>
                    </m:r>
                    <m:r>
                      <a:rPr lang="es-ES" sz="1600" b="0" i="1" smtClean="0">
                        <a:latin typeface="Cambria Math" panose="02040503050406030204" pitchFamily="18" charset="0"/>
                        <a:ea typeface="Calibri" panose="020F0502020204030204" pitchFamily="34" charset="0"/>
                        <a:cs typeface="Arial" panose="020B0604020202020204" pitchFamily="34" charset="0"/>
                      </a:rPr>
                      <m:t> </m:t>
                    </m:r>
                  </m:oMath>
                </a14:m>
                <a:r>
                  <a:rPr lang="es-AR" sz="1600" dirty="0">
                    <a:effectLst/>
                    <a:latin typeface="Calibri" panose="020F0502020204030204" pitchFamily="34" charset="0"/>
                    <a:ea typeface="Calibri" panose="020F0502020204030204" pitchFamily="34" charset="0"/>
                    <a:cs typeface="Arial" panose="020B0604020202020204" pitchFamily="34" charset="0"/>
                  </a:rPr>
                  <a:t>no tiene referencias absolutas (o escala). Lo único que interesa es la relación entre las </a:t>
                </a:r>
                <a14:m>
                  <m:oMath xmlns:m="http://schemas.openxmlformats.org/officeDocument/2006/math">
                    <m:r>
                      <a:rPr lang="es-ES" sz="1600" b="0" i="1" smtClean="0">
                        <a:effectLst/>
                        <a:latin typeface="Cambria Math" panose="02040503050406030204" pitchFamily="18" charset="0"/>
                        <a:ea typeface="Calibri" panose="020F0502020204030204" pitchFamily="34" charset="0"/>
                        <a:cs typeface="Arial" panose="020B0604020202020204" pitchFamily="34" charset="0"/>
                      </a:rPr>
                      <m:t>𝑈</m:t>
                    </m:r>
                  </m:oMath>
                </a14:m>
                <a:r>
                  <a:rPr lang="es-AR" sz="1600" dirty="0">
                    <a:effectLst/>
                    <a:latin typeface="Calibri" panose="020F0502020204030204" pitchFamily="34" charset="0"/>
                    <a:ea typeface="Calibri" panose="020F0502020204030204" pitchFamily="34" charset="0"/>
                    <a:cs typeface="Arial" panose="020B0604020202020204" pitchFamily="34" charset="0"/>
                  </a:rPr>
                  <a:t> de las alternativas, la diferencia entre las distintas </a:t>
                </a:r>
                <a:r>
                  <a:rPr lang="es-AR" sz="1600" i="1" dirty="0">
                    <a:effectLst/>
                    <a:latin typeface="Calibri" panose="020F0502020204030204" pitchFamily="34" charset="0"/>
                    <a:ea typeface="Calibri" panose="020F0502020204030204" pitchFamily="34" charset="0"/>
                    <a:cs typeface="Arial" panose="020B0604020202020204" pitchFamily="34" charset="0"/>
                  </a:rPr>
                  <a:t>U</a:t>
                </a:r>
                <a:r>
                  <a:rPr lang="es-AR" sz="1600" dirty="0">
                    <a:effectLst/>
                    <a:latin typeface="Calibri" panose="020F0502020204030204" pitchFamily="34" charset="0"/>
                    <a:ea typeface="Calibri" panose="020F0502020204030204" pitchFamily="34" charset="0"/>
                    <a:cs typeface="Arial" panose="020B0604020202020204" pitchFamily="34" charset="0"/>
                  </a:rPr>
                  <a:t>. </a:t>
                </a:r>
                <a:endParaRPr lang="es-AR" sz="1600" dirty="0"/>
              </a:p>
            </p:txBody>
          </p:sp>
        </mc:Choice>
        <mc:Fallback xmlns="">
          <p:sp>
            <p:nvSpPr>
              <p:cNvPr id="3" name="CuadroTexto 2">
                <a:extLst>
                  <a:ext uri="{FF2B5EF4-FFF2-40B4-BE49-F238E27FC236}">
                    <a16:creationId xmlns:a16="http://schemas.microsoft.com/office/drawing/2014/main" id="{2D21D57C-927F-4E45-A038-27EE54D86908}"/>
                  </a:ext>
                </a:extLst>
              </p:cNvPr>
              <p:cNvSpPr txBox="1">
                <a:spLocks noRot="1" noChangeAspect="1" noMove="1" noResize="1" noEditPoints="1" noAdjustHandles="1" noChangeArrowheads="1" noChangeShapeType="1" noTextEdit="1"/>
              </p:cNvSpPr>
              <p:nvPr/>
            </p:nvSpPr>
            <p:spPr>
              <a:xfrm>
                <a:off x="6094474" y="1817497"/>
                <a:ext cx="5672152" cy="830997"/>
              </a:xfrm>
              <a:prstGeom prst="rect">
                <a:avLst/>
              </a:prstGeom>
              <a:blipFill>
                <a:blip r:embed="rId4"/>
                <a:stretch>
                  <a:fillRect l="-645" t="-2206" b="-8824"/>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A63A0116-27D9-4787-A2FD-DE33298887B8}"/>
                  </a:ext>
                </a:extLst>
              </p:cNvPr>
              <p:cNvSpPr txBox="1"/>
              <p:nvPr/>
            </p:nvSpPr>
            <p:spPr>
              <a:xfrm>
                <a:off x="241509" y="2099076"/>
                <a:ext cx="269748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s-ES" i="1" smtClean="0">
                              <a:latin typeface="Cambria Math" panose="02040503050406030204" pitchFamily="18" charset="0"/>
                            </a:rPr>
                          </m:ctrlPr>
                        </m:sSubPr>
                        <m:e>
                          <m:acc>
                            <m:accPr>
                              <m:chr m:val="̃"/>
                              <m:ctrlPr>
                                <a:rPr lang="es-ES" i="1">
                                  <a:latin typeface="Cambria Math" panose="02040503050406030204" pitchFamily="18" charset="0"/>
                                </a:rPr>
                              </m:ctrlPr>
                            </m:accPr>
                            <m:e>
                              <m:r>
                                <a:rPr lang="es-ES" i="1">
                                  <a:latin typeface="Cambria Math" panose="02040503050406030204" pitchFamily="18" charset="0"/>
                                  <a:ea typeface="Cambria Math" panose="02040503050406030204" pitchFamily="18" charset="0"/>
                                </a:rPr>
                                <m:t>𝜀</m:t>
                              </m:r>
                            </m:e>
                          </m:acc>
                        </m:e>
                        <m:sub>
                          <m:r>
                            <a:rPr lang="es-ES" i="1">
                              <a:latin typeface="Cambria Math" panose="02040503050406030204" pitchFamily="18" charset="0"/>
                              <a:ea typeface="Cambria Math" panose="02040503050406030204" pitchFamily="18" charset="0"/>
                            </a:rPr>
                            <m:t>𝑖</m:t>
                          </m:r>
                          <m:r>
                            <a:rPr lang="es-ES" i="1">
                              <a:latin typeface="Cambria Math" panose="02040503050406030204" pitchFamily="18" charset="0"/>
                            </a:rPr>
                            <m:t>𝑛</m:t>
                          </m:r>
                          <m:r>
                            <a:rPr lang="es-ES" i="1">
                              <a:latin typeface="Cambria Math" panose="02040503050406030204" pitchFamily="18" charset="0"/>
                            </a:rPr>
                            <m:t> </m:t>
                          </m:r>
                        </m:sub>
                      </m:sSub>
                      <m:r>
                        <a:rPr lang="es-ES" b="0" i="1" smtClean="0">
                          <a:latin typeface="Cambria Math" panose="02040503050406030204" pitchFamily="18" charset="0"/>
                        </a:rPr>
                        <m:t>:</m:t>
                      </m:r>
                      <m:r>
                        <a:rPr lang="es-ES" b="0" i="1" smtClean="0">
                          <a:latin typeface="Cambria Math" panose="02040503050406030204" pitchFamily="18" charset="0"/>
                        </a:rPr>
                        <m:t>𝐺𝑢𝑀</m:t>
                      </m:r>
                      <m:r>
                        <a:rPr lang="es-ES" b="0" i="1" smtClean="0">
                          <a:latin typeface="Cambria Math" panose="02040503050406030204" pitchFamily="18" charset="0"/>
                        </a:rPr>
                        <m:t> </m:t>
                      </m:r>
                      <m:d>
                        <m:dPr>
                          <m:ctrlPr>
                            <a:rPr lang="es-ES" b="0" i="1" smtClean="0">
                              <a:latin typeface="Cambria Math" panose="02040503050406030204" pitchFamily="18" charset="0"/>
                              <a:ea typeface="Cambria Math" panose="02040503050406030204" pitchFamily="18" charset="0"/>
                            </a:rPr>
                          </m:ctrlPr>
                        </m:dPr>
                        <m:e>
                          <m:r>
                            <a:rPr lang="es-ES" b="0" i="1" smtClean="0">
                              <a:latin typeface="Cambria Math" panose="02040503050406030204" pitchFamily="18" charset="0"/>
                              <a:ea typeface="Cambria Math" panose="02040503050406030204" pitchFamily="18" charset="0"/>
                            </a:rPr>
                            <m:t>𝜇</m:t>
                          </m:r>
                          <m:r>
                            <a:rPr lang="es-ES" b="0" i="1" smtClean="0">
                              <a:latin typeface="Cambria Math" panose="02040503050406030204" pitchFamily="18" charset="0"/>
                              <a:ea typeface="Cambria Math" panose="02040503050406030204" pitchFamily="18" charset="0"/>
                            </a:rPr>
                            <m:t> , </m:t>
                          </m:r>
                          <m:r>
                            <a:rPr lang="es-ES" b="0" i="1" smtClean="0">
                              <a:latin typeface="Cambria Math" panose="02040503050406030204" pitchFamily="18" charset="0"/>
                              <a:ea typeface="Cambria Math" panose="02040503050406030204" pitchFamily="18" charset="0"/>
                            </a:rPr>
                            <m:t>𝜂</m:t>
                          </m:r>
                          <m:r>
                            <a:rPr lang="es-ES" b="0" i="1" smtClean="0">
                              <a:latin typeface="Cambria Math" panose="02040503050406030204" pitchFamily="18" charset="0"/>
                              <a:ea typeface="Cambria Math" panose="02040503050406030204" pitchFamily="18" charset="0"/>
                            </a:rPr>
                            <m:t>=0</m:t>
                          </m:r>
                        </m:e>
                      </m:d>
                      <m:r>
                        <a:rPr lang="es-ES" b="0" i="1" smtClean="0">
                          <a:latin typeface="Cambria Math" panose="02040503050406030204" pitchFamily="18" charset="0"/>
                          <a:ea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𝑖𝑖𝑑</m:t>
                      </m:r>
                    </m:oMath>
                  </m:oMathPara>
                </a14:m>
                <a:endParaRPr lang="es-AR" dirty="0"/>
              </a:p>
            </p:txBody>
          </p:sp>
        </mc:Choice>
        <mc:Fallback xmlns="">
          <p:sp>
            <p:nvSpPr>
              <p:cNvPr id="8" name="CuadroTexto 7">
                <a:extLst>
                  <a:ext uri="{FF2B5EF4-FFF2-40B4-BE49-F238E27FC236}">
                    <a16:creationId xmlns:a16="http://schemas.microsoft.com/office/drawing/2014/main" id="{A63A0116-27D9-4787-A2FD-DE33298887B8}"/>
                  </a:ext>
                </a:extLst>
              </p:cNvPr>
              <p:cNvSpPr txBox="1">
                <a:spLocks noRot="1" noChangeAspect="1" noMove="1" noResize="1" noEditPoints="1" noAdjustHandles="1" noChangeArrowheads="1" noChangeShapeType="1" noTextEdit="1"/>
              </p:cNvSpPr>
              <p:nvPr/>
            </p:nvSpPr>
            <p:spPr>
              <a:xfrm>
                <a:off x="241509" y="2099076"/>
                <a:ext cx="2697480" cy="369332"/>
              </a:xfrm>
              <a:prstGeom prst="rect">
                <a:avLst/>
              </a:prstGeom>
              <a:blipFill>
                <a:blip r:embed="rId5"/>
                <a:stretch>
                  <a:fillRect b="-6557"/>
                </a:stretch>
              </a:blipFill>
            </p:spPr>
            <p:txBody>
              <a:bodyPr/>
              <a:lstStyle/>
              <a:p>
                <a:r>
                  <a:rPr lang="es-AR">
                    <a:noFill/>
                  </a:rPr>
                  <a:t> </a:t>
                </a:r>
              </a:p>
            </p:txBody>
          </p:sp>
        </mc:Fallback>
      </mc:AlternateContent>
      <p:sp>
        <p:nvSpPr>
          <p:cNvPr id="11" name="Flecha: a la derecha 10">
            <a:extLst>
              <a:ext uri="{FF2B5EF4-FFF2-40B4-BE49-F238E27FC236}">
                <a16:creationId xmlns:a16="http://schemas.microsoft.com/office/drawing/2014/main" id="{90D22CDC-4479-441E-9AF4-6E0152B35115}"/>
              </a:ext>
            </a:extLst>
          </p:cNvPr>
          <p:cNvSpPr/>
          <p:nvPr/>
        </p:nvSpPr>
        <p:spPr>
          <a:xfrm>
            <a:off x="3086308" y="2131917"/>
            <a:ext cx="560070" cy="241316"/>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AR"/>
          </a:p>
        </p:txBody>
      </p:sp>
      <mc:AlternateContent xmlns:mc="http://schemas.openxmlformats.org/markup-compatibility/2006" xmlns:a14="http://schemas.microsoft.com/office/drawing/2010/main">
        <mc:Choice Requires="a14">
          <p:sp>
            <p:nvSpPr>
              <p:cNvPr id="14" name="CuadroTexto 13">
                <a:extLst>
                  <a:ext uri="{FF2B5EF4-FFF2-40B4-BE49-F238E27FC236}">
                    <a16:creationId xmlns:a16="http://schemas.microsoft.com/office/drawing/2014/main" id="{26B78AC3-882D-49E2-AC51-53DB64585865}"/>
                  </a:ext>
                </a:extLst>
              </p:cNvPr>
              <p:cNvSpPr txBox="1"/>
              <p:nvPr/>
            </p:nvSpPr>
            <p:spPr>
              <a:xfrm>
                <a:off x="3366343" y="2042239"/>
                <a:ext cx="2697480" cy="38151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s-ES" i="1" smtClean="0">
                              <a:latin typeface="Cambria Math" panose="02040503050406030204" pitchFamily="18" charset="0"/>
                            </a:rPr>
                          </m:ctrlPr>
                        </m:sSubPr>
                        <m:e>
                          <m:r>
                            <m:rPr>
                              <m:sty m:val="p"/>
                            </m:rPr>
                            <a:rPr lang="el-GR" i="1" smtClean="0">
                              <a:latin typeface="Cambria Math" panose="02040503050406030204" pitchFamily="18" charset="0"/>
                              <a:ea typeface="Cambria Math" panose="02040503050406030204" pitchFamily="18" charset="0"/>
                            </a:rPr>
                            <m:t>Δ</m:t>
                          </m:r>
                          <m:acc>
                            <m:accPr>
                              <m:chr m:val="̃"/>
                              <m:ctrlPr>
                                <a:rPr lang="es-ES" i="1">
                                  <a:latin typeface="Cambria Math" panose="02040503050406030204" pitchFamily="18" charset="0"/>
                                </a:rPr>
                              </m:ctrlPr>
                            </m:accPr>
                            <m:e>
                              <m:r>
                                <a:rPr lang="es-ES" i="1">
                                  <a:latin typeface="Cambria Math" panose="02040503050406030204" pitchFamily="18" charset="0"/>
                                  <a:ea typeface="Cambria Math" panose="02040503050406030204" pitchFamily="18" charset="0"/>
                                </a:rPr>
                                <m:t>𝜀</m:t>
                              </m:r>
                            </m:e>
                          </m:acc>
                        </m:e>
                        <m:sub>
                          <m:r>
                            <a:rPr lang="es-ES" b="0" i="1" smtClean="0">
                              <a:latin typeface="Cambria Math" panose="02040503050406030204" pitchFamily="18" charset="0"/>
                              <a:ea typeface="Cambria Math" panose="02040503050406030204" pitchFamily="18" charset="0"/>
                            </a:rPr>
                            <m:t>𝑖</m:t>
                          </m:r>
                          <m:r>
                            <a:rPr lang="es-ES" b="0" i="1" smtClean="0">
                              <a:latin typeface="Cambria Math" panose="02040503050406030204" pitchFamily="18" charset="0"/>
                              <a:ea typeface="Cambria Math" panose="02040503050406030204" pitchFamily="18" charset="0"/>
                            </a:rPr>
                            <m:t>´</m:t>
                          </m:r>
                          <m:r>
                            <a:rPr lang="es-ES" i="1">
                              <a:latin typeface="Cambria Math" panose="02040503050406030204" pitchFamily="18" charset="0"/>
                              <a:ea typeface="Cambria Math" panose="02040503050406030204" pitchFamily="18" charset="0"/>
                            </a:rPr>
                            <m:t>𝑖</m:t>
                          </m:r>
                          <m:r>
                            <a:rPr lang="es-ES" i="1">
                              <a:latin typeface="Cambria Math" panose="02040503050406030204" pitchFamily="18" charset="0"/>
                            </a:rPr>
                            <m:t>𝑛</m:t>
                          </m:r>
                          <m:r>
                            <a:rPr lang="es-ES" i="1">
                              <a:latin typeface="Cambria Math" panose="02040503050406030204" pitchFamily="18" charset="0"/>
                            </a:rPr>
                            <m:t> </m:t>
                          </m:r>
                        </m:sub>
                      </m:sSub>
                      <m:r>
                        <a:rPr lang="es-ES" b="0" i="1" smtClean="0">
                          <a:latin typeface="Cambria Math" panose="02040503050406030204" pitchFamily="18" charset="0"/>
                        </a:rPr>
                        <m:t>:</m:t>
                      </m:r>
                      <m:r>
                        <a:rPr lang="es-ES" b="0" i="1" smtClean="0">
                          <a:latin typeface="Cambria Math" panose="02040503050406030204" pitchFamily="18" charset="0"/>
                        </a:rPr>
                        <m:t>𝐿𝑜𝑔𝑖𝑠𝑡𝑖𝑐</m:t>
                      </m:r>
                    </m:oMath>
                  </m:oMathPara>
                </a14:m>
                <a:endParaRPr lang="es-AR" dirty="0"/>
              </a:p>
            </p:txBody>
          </p:sp>
        </mc:Choice>
        <mc:Fallback xmlns="">
          <p:sp>
            <p:nvSpPr>
              <p:cNvPr id="14" name="CuadroTexto 13">
                <a:extLst>
                  <a:ext uri="{FF2B5EF4-FFF2-40B4-BE49-F238E27FC236}">
                    <a16:creationId xmlns:a16="http://schemas.microsoft.com/office/drawing/2014/main" id="{26B78AC3-882D-49E2-AC51-53DB64585865}"/>
                  </a:ext>
                </a:extLst>
              </p:cNvPr>
              <p:cNvSpPr txBox="1">
                <a:spLocks noRot="1" noChangeAspect="1" noMove="1" noResize="1" noEditPoints="1" noAdjustHandles="1" noChangeArrowheads="1" noChangeShapeType="1" noTextEdit="1"/>
              </p:cNvSpPr>
              <p:nvPr/>
            </p:nvSpPr>
            <p:spPr>
              <a:xfrm>
                <a:off x="3366343" y="2042239"/>
                <a:ext cx="2697480" cy="381515"/>
              </a:xfrm>
              <a:prstGeom prst="rect">
                <a:avLst/>
              </a:prstGeom>
              <a:blipFill>
                <a:blip r:embed="rId6"/>
                <a:stretch>
                  <a:fillRect b="-9524"/>
                </a:stretch>
              </a:blipFill>
            </p:spPr>
            <p:txBody>
              <a:bodyPr/>
              <a:lstStyle/>
              <a:p>
                <a:r>
                  <a:rPr lang="es-AR">
                    <a:noFill/>
                  </a:rPr>
                  <a:t> </a:t>
                </a:r>
              </a:p>
            </p:txBody>
          </p:sp>
        </mc:Fallback>
      </mc:AlternateContent>
    </p:spTree>
    <p:extLst>
      <p:ext uri="{BB962C8B-B14F-4D97-AF65-F5344CB8AC3E}">
        <p14:creationId xmlns:p14="http://schemas.microsoft.com/office/powerpoint/2010/main" val="60320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ACC470D5-2703-4E89-AB6D-E74ABDB52E5C}"/>
              </a:ext>
            </a:extLst>
          </p:cNvPr>
          <p:cNvSpPr/>
          <p:nvPr/>
        </p:nvSpPr>
        <p:spPr>
          <a:xfrm>
            <a:off x="830491" y="134912"/>
            <a:ext cx="2973413" cy="47968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600"/>
          </a:p>
        </p:txBody>
      </p:sp>
      <p:sp>
        <p:nvSpPr>
          <p:cNvPr id="5" name="Título 1">
            <a:extLst>
              <a:ext uri="{FF2B5EF4-FFF2-40B4-BE49-F238E27FC236}">
                <a16:creationId xmlns:a16="http://schemas.microsoft.com/office/drawing/2014/main" id="{F9F6AA12-07A0-463A-A8C2-466F79E54F77}"/>
              </a:ext>
            </a:extLst>
          </p:cNvPr>
          <p:cNvSpPr>
            <a:spLocks noGrp="1"/>
          </p:cNvSpPr>
          <p:nvPr>
            <p:ph type="title"/>
          </p:nvPr>
        </p:nvSpPr>
        <p:spPr>
          <a:xfrm>
            <a:off x="830491" y="134912"/>
            <a:ext cx="4216997" cy="550820"/>
          </a:xfrm>
        </p:spPr>
        <p:txBody>
          <a:bodyPr>
            <a:noAutofit/>
          </a:bodyPr>
          <a:lstStyle/>
          <a:p>
            <a:r>
              <a:rPr lang="es-AR" sz="1800" b="1" dirty="0">
                <a:solidFill>
                  <a:schemeClr val="bg1"/>
                </a:solidFill>
              </a:rPr>
              <a:t>Modelos de Selección Discreta</a:t>
            </a:r>
          </a:p>
        </p:txBody>
      </p:sp>
      <p:sp>
        <p:nvSpPr>
          <p:cNvPr id="20" name="Rectángulo 19">
            <a:extLst>
              <a:ext uri="{FF2B5EF4-FFF2-40B4-BE49-F238E27FC236}">
                <a16:creationId xmlns:a16="http://schemas.microsoft.com/office/drawing/2014/main" id="{BFEAC443-3A0B-4F9B-BCA1-E023476802E1}"/>
              </a:ext>
            </a:extLst>
          </p:cNvPr>
          <p:cNvSpPr/>
          <p:nvPr/>
        </p:nvSpPr>
        <p:spPr>
          <a:xfrm>
            <a:off x="-133939" y="6659502"/>
            <a:ext cx="12456827" cy="213066"/>
          </a:xfrm>
          <a:prstGeom prst="rect">
            <a:avLst/>
          </a:prstGeom>
          <a:solidFill>
            <a:schemeClr val="accent5"/>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5" name="Picture 12" descr="tres  icono premium">
            <a:extLst>
              <a:ext uri="{FF2B5EF4-FFF2-40B4-BE49-F238E27FC236}">
                <a16:creationId xmlns:a16="http://schemas.microsoft.com/office/drawing/2014/main" id="{90A07B0A-C33D-4BF2-A68C-94D21D5663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295" y="134913"/>
            <a:ext cx="479684" cy="479684"/>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DCF25210-B6C4-47E4-8FE8-6CE45C51E1C0}"/>
              </a:ext>
            </a:extLst>
          </p:cNvPr>
          <p:cNvSpPr txBox="1"/>
          <p:nvPr/>
        </p:nvSpPr>
        <p:spPr>
          <a:xfrm>
            <a:off x="379137" y="1068472"/>
            <a:ext cx="7832175" cy="400110"/>
          </a:xfrm>
          <a:prstGeom prst="rect">
            <a:avLst/>
          </a:prstGeom>
          <a:noFill/>
        </p:spPr>
        <p:txBody>
          <a:bodyPr wrap="square" rtlCol="0">
            <a:spAutoFit/>
          </a:bodyPr>
          <a:lstStyle/>
          <a:p>
            <a:r>
              <a:rPr lang="es-ES" sz="2000" b="1" dirty="0">
                <a:solidFill>
                  <a:schemeClr val="accent1"/>
                </a:solidFill>
              </a:rPr>
              <a:t>Método de la Utilidad Máxima Aleatoria:  Multinomial </a:t>
            </a:r>
            <a:r>
              <a:rPr lang="es-ES" sz="2000" b="1" dirty="0" err="1">
                <a:solidFill>
                  <a:schemeClr val="accent1"/>
                </a:solidFill>
              </a:rPr>
              <a:t>Logit</a:t>
            </a:r>
            <a:r>
              <a:rPr lang="es-ES" sz="2000" b="1" dirty="0">
                <a:solidFill>
                  <a:schemeClr val="accent1"/>
                </a:solidFill>
              </a:rPr>
              <a:t> </a:t>
            </a:r>
            <a:r>
              <a:rPr lang="es-ES" sz="2000" b="1" dirty="0" err="1">
                <a:solidFill>
                  <a:schemeClr val="accent1"/>
                </a:solidFill>
              </a:rPr>
              <a:t>Model</a:t>
            </a:r>
            <a:endParaRPr lang="es-AR" sz="2000" b="1" dirty="0">
              <a:solidFill>
                <a:schemeClr val="accent1"/>
              </a:solidFill>
            </a:endParaRPr>
          </a:p>
        </p:txBody>
      </p:sp>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2D21D57C-927F-4E45-A038-27EE54D86908}"/>
                  </a:ext>
                </a:extLst>
              </p:cNvPr>
              <p:cNvSpPr txBox="1"/>
              <p:nvPr/>
            </p:nvSpPr>
            <p:spPr>
              <a:xfrm>
                <a:off x="6094474" y="1817497"/>
                <a:ext cx="5672152" cy="830997"/>
              </a:xfrm>
              <a:prstGeom prst="rect">
                <a:avLst/>
              </a:prstGeom>
              <a:noFill/>
            </p:spPr>
            <p:txBody>
              <a:bodyPr wrap="square" rtlCol="0">
                <a:spAutoFit/>
              </a:bodyPr>
              <a:lstStyle/>
              <a:p>
                <a:r>
                  <a:rPr lang="es-AR" sz="1600" dirty="0">
                    <a:latin typeface="Calibri" panose="020F0502020204030204" pitchFamily="34" charset="0"/>
                    <a:ea typeface="Calibri" panose="020F0502020204030204" pitchFamily="34" charset="0"/>
                    <a:cs typeface="Arial" panose="020B0604020202020204" pitchFamily="34" charset="0"/>
                  </a:rPr>
                  <a:t>En el método de la Utilidad Máxima, la </a:t>
                </a:r>
                <a14:m>
                  <m:oMath xmlns:m="http://schemas.openxmlformats.org/officeDocument/2006/math">
                    <m:r>
                      <a:rPr lang="es-ES" sz="1600" b="0" i="1" smtClean="0">
                        <a:latin typeface="Cambria Math" panose="02040503050406030204" pitchFamily="18" charset="0"/>
                        <a:ea typeface="Calibri" panose="020F0502020204030204" pitchFamily="34" charset="0"/>
                        <a:cs typeface="Arial" panose="020B0604020202020204" pitchFamily="34" charset="0"/>
                      </a:rPr>
                      <m:t>𝑈</m:t>
                    </m:r>
                    <m:r>
                      <a:rPr lang="es-ES" sz="1600" b="0" i="1" smtClean="0">
                        <a:latin typeface="Cambria Math" panose="02040503050406030204" pitchFamily="18" charset="0"/>
                        <a:ea typeface="Calibri" panose="020F0502020204030204" pitchFamily="34" charset="0"/>
                        <a:cs typeface="Arial" panose="020B0604020202020204" pitchFamily="34" charset="0"/>
                      </a:rPr>
                      <m:t> </m:t>
                    </m:r>
                  </m:oMath>
                </a14:m>
                <a:r>
                  <a:rPr lang="es-AR" sz="1600" dirty="0">
                    <a:effectLst/>
                    <a:latin typeface="Calibri" panose="020F0502020204030204" pitchFamily="34" charset="0"/>
                    <a:ea typeface="Calibri" panose="020F0502020204030204" pitchFamily="34" charset="0"/>
                    <a:cs typeface="Arial" panose="020B0604020202020204" pitchFamily="34" charset="0"/>
                  </a:rPr>
                  <a:t>no tiene referencias absolutas (o escala). Lo único que interesa es la relación entre las </a:t>
                </a:r>
                <a14:m>
                  <m:oMath xmlns:m="http://schemas.openxmlformats.org/officeDocument/2006/math">
                    <m:r>
                      <a:rPr lang="es-ES" sz="1600" b="0" i="1" smtClean="0">
                        <a:effectLst/>
                        <a:latin typeface="Cambria Math" panose="02040503050406030204" pitchFamily="18" charset="0"/>
                        <a:ea typeface="Calibri" panose="020F0502020204030204" pitchFamily="34" charset="0"/>
                        <a:cs typeface="Arial" panose="020B0604020202020204" pitchFamily="34" charset="0"/>
                      </a:rPr>
                      <m:t>𝑈</m:t>
                    </m:r>
                  </m:oMath>
                </a14:m>
                <a:r>
                  <a:rPr lang="es-AR" sz="1600" dirty="0">
                    <a:effectLst/>
                    <a:latin typeface="Calibri" panose="020F0502020204030204" pitchFamily="34" charset="0"/>
                    <a:ea typeface="Calibri" panose="020F0502020204030204" pitchFamily="34" charset="0"/>
                    <a:cs typeface="Arial" panose="020B0604020202020204" pitchFamily="34" charset="0"/>
                  </a:rPr>
                  <a:t> de las alternativas, la diferencia entre las distintas </a:t>
                </a:r>
                <a:r>
                  <a:rPr lang="es-AR" sz="1600" i="1" dirty="0">
                    <a:effectLst/>
                    <a:latin typeface="Calibri" panose="020F0502020204030204" pitchFamily="34" charset="0"/>
                    <a:ea typeface="Calibri" panose="020F0502020204030204" pitchFamily="34" charset="0"/>
                    <a:cs typeface="Arial" panose="020B0604020202020204" pitchFamily="34" charset="0"/>
                  </a:rPr>
                  <a:t>U</a:t>
                </a:r>
                <a:r>
                  <a:rPr lang="es-AR" sz="1600" dirty="0">
                    <a:effectLst/>
                    <a:latin typeface="Calibri" panose="020F0502020204030204" pitchFamily="34" charset="0"/>
                    <a:ea typeface="Calibri" panose="020F0502020204030204" pitchFamily="34" charset="0"/>
                    <a:cs typeface="Arial" panose="020B0604020202020204" pitchFamily="34" charset="0"/>
                  </a:rPr>
                  <a:t>. </a:t>
                </a:r>
                <a:endParaRPr lang="es-AR" sz="1600" dirty="0"/>
              </a:p>
            </p:txBody>
          </p:sp>
        </mc:Choice>
        <mc:Fallback xmlns="">
          <p:sp>
            <p:nvSpPr>
              <p:cNvPr id="3" name="CuadroTexto 2">
                <a:extLst>
                  <a:ext uri="{FF2B5EF4-FFF2-40B4-BE49-F238E27FC236}">
                    <a16:creationId xmlns:a16="http://schemas.microsoft.com/office/drawing/2014/main" id="{2D21D57C-927F-4E45-A038-27EE54D86908}"/>
                  </a:ext>
                </a:extLst>
              </p:cNvPr>
              <p:cNvSpPr txBox="1">
                <a:spLocks noRot="1" noChangeAspect="1" noMove="1" noResize="1" noEditPoints="1" noAdjustHandles="1" noChangeArrowheads="1" noChangeShapeType="1" noTextEdit="1"/>
              </p:cNvSpPr>
              <p:nvPr/>
            </p:nvSpPr>
            <p:spPr>
              <a:xfrm>
                <a:off x="6094474" y="1817497"/>
                <a:ext cx="5672152" cy="830997"/>
              </a:xfrm>
              <a:prstGeom prst="rect">
                <a:avLst/>
              </a:prstGeom>
              <a:blipFill>
                <a:blip r:embed="rId4"/>
                <a:stretch>
                  <a:fillRect l="-645" t="-2206" b="-8824"/>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A63A0116-27D9-4787-A2FD-DE33298887B8}"/>
                  </a:ext>
                </a:extLst>
              </p:cNvPr>
              <p:cNvSpPr txBox="1"/>
              <p:nvPr/>
            </p:nvSpPr>
            <p:spPr>
              <a:xfrm>
                <a:off x="241509" y="2099076"/>
                <a:ext cx="269748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s-ES" i="1" smtClean="0">
                              <a:latin typeface="Cambria Math" panose="02040503050406030204" pitchFamily="18" charset="0"/>
                            </a:rPr>
                          </m:ctrlPr>
                        </m:sSubPr>
                        <m:e>
                          <m:acc>
                            <m:accPr>
                              <m:chr m:val="̃"/>
                              <m:ctrlPr>
                                <a:rPr lang="es-ES" i="1">
                                  <a:latin typeface="Cambria Math" panose="02040503050406030204" pitchFamily="18" charset="0"/>
                                </a:rPr>
                              </m:ctrlPr>
                            </m:accPr>
                            <m:e>
                              <m:r>
                                <a:rPr lang="es-ES" i="1">
                                  <a:latin typeface="Cambria Math" panose="02040503050406030204" pitchFamily="18" charset="0"/>
                                  <a:ea typeface="Cambria Math" panose="02040503050406030204" pitchFamily="18" charset="0"/>
                                </a:rPr>
                                <m:t>𝜀</m:t>
                              </m:r>
                            </m:e>
                          </m:acc>
                        </m:e>
                        <m:sub>
                          <m:r>
                            <a:rPr lang="es-ES" i="1">
                              <a:latin typeface="Cambria Math" panose="02040503050406030204" pitchFamily="18" charset="0"/>
                              <a:ea typeface="Cambria Math" panose="02040503050406030204" pitchFamily="18" charset="0"/>
                            </a:rPr>
                            <m:t>𝑖</m:t>
                          </m:r>
                          <m:r>
                            <a:rPr lang="es-ES" i="1">
                              <a:latin typeface="Cambria Math" panose="02040503050406030204" pitchFamily="18" charset="0"/>
                            </a:rPr>
                            <m:t>𝑛</m:t>
                          </m:r>
                          <m:r>
                            <a:rPr lang="es-ES" i="1">
                              <a:latin typeface="Cambria Math" panose="02040503050406030204" pitchFamily="18" charset="0"/>
                            </a:rPr>
                            <m:t> </m:t>
                          </m:r>
                        </m:sub>
                      </m:sSub>
                      <m:r>
                        <a:rPr lang="es-ES" b="0" i="1" smtClean="0">
                          <a:latin typeface="Cambria Math" panose="02040503050406030204" pitchFamily="18" charset="0"/>
                        </a:rPr>
                        <m:t>:</m:t>
                      </m:r>
                      <m:r>
                        <a:rPr lang="es-ES" b="0" i="1" smtClean="0">
                          <a:latin typeface="Cambria Math" panose="02040503050406030204" pitchFamily="18" charset="0"/>
                        </a:rPr>
                        <m:t>𝐺𝑢𝑀</m:t>
                      </m:r>
                      <m:r>
                        <a:rPr lang="es-ES" b="0" i="1" smtClean="0">
                          <a:latin typeface="Cambria Math" panose="02040503050406030204" pitchFamily="18" charset="0"/>
                        </a:rPr>
                        <m:t> </m:t>
                      </m:r>
                      <m:d>
                        <m:dPr>
                          <m:ctrlPr>
                            <a:rPr lang="es-ES" b="0" i="1" smtClean="0">
                              <a:latin typeface="Cambria Math" panose="02040503050406030204" pitchFamily="18" charset="0"/>
                              <a:ea typeface="Cambria Math" panose="02040503050406030204" pitchFamily="18" charset="0"/>
                            </a:rPr>
                          </m:ctrlPr>
                        </m:dPr>
                        <m:e>
                          <m:r>
                            <a:rPr lang="es-ES" b="0" i="1" smtClean="0">
                              <a:latin typeface="Cambria Math" panose="02040503050406030204" pitchFamily="18" charset="0"/>
                              <a:ea typeface="Cambria Math" panose="02040503050406030204" pitchFamily="18" charset="0"/>
                            </a:rPr>
                            <m:t>𝜇</m:t>
                          </m:r>
                          <m:r>
                            <a:rPr lang="es-ES" b="0" i="1" smtClean="0">
                              <a:latin typeface="Cambria Math" panose="02040503050406030204" pitchFamily="18" charset="0"/>
                              <a:ea typeface="Cambria Math" panose="02040503050406030204" pitchFamily="18" charset="0"/>
                            </a:rPr>
                            <m:t> , </m:t>
                          </m:r>
                          <m:r>
                            <a:rPr lang="es-ES" b="0" i="1" smtClean="0">
                              <a:latin typeface="Cambria Math" panose="02040503050406030204" pitchFamily="18" charset="0"/>
                              <a:ea typeface="Cambria Math" panose="02040503050406030204" pitchFamily="18" charset="0"/>
                            </a:rPr>
                            <m:t>𝜂</m:t>
                          </m:r>
                          <m:r>
                            <a:rPr lang="es-ES" b="0" i="1" smtClean="0">
                              <a:latin typeface="Cambria Math" panose="02040503050406030204" pitchFamily="18" charset="0"/>
                              <a:ea typeface="Cambria Math" panose="02040503050406030204" pitchFamily="18" charset="0"/>
                            </a:rPr>
                            <m:t>=0</m:t>
                          </m:r>
                        </m:e>
                      </m:d>
                      <m:r>
                        <a:rPr lang="es-ES" b="0" i="1" smtClean="0">
                          <a:latin typeface="Cambria Math" panose="02040503050406030204" pitchFamily="18" charset="0"/>
                          <a:ea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𝑖𝑖𝑑</m:t>
                      </m:r>
                    </m:oMath>
                  </m:oMathPara>
                </a14:m>
                <a:endParaRPr lang="es-AR" dirty="0"/>
              </a:p>
            </p:txBody>
          </p:sp>
        </mc:Choice>
        <mc:Fallback xmlns="">
          <p:sp>
            <p:nvSpPr>
              <p:cNvPr id="8" name="CuadroTexto 7">
                <a:extLst>
                  <a:ext uri="{FF2B5EF4-FFF2-40B4-BE49-F238E27FC236}">
                    <a16:creationId xmlns:a16="http://schemas.microsoft.com/office/drawing/2014/main" id="{A63A0116-27D9-4787-A2FD-DE33298887B8}"/>
                  </a:ext>
                </a:extLst>
              </p:cNvPr>
              <p:cNvSpPr txBox="1">
                <a:spLocks noRot="1" noChangeAspect="1" noMove="1" noResize="1" noEditPoints="1" noAdjustHandles="1" noChangeArrowheads="1" noChangeShapeType="1" noTextEdit="1"/>
              </p:cNvSpPr>
              <p:nvPr/>
            </p:nvSpPr>
            <p:spPr>
              <a:xfrm>
                <a:off x="241509" y="2099076"/>
                <a:ext cx="2697480" cy="369332"/>
              </a:xfrm>
              <a:prstGeom prst="rect">
                <a:avLst/>
              </a:prstGeom>
              <a:blipFill>
                <a:blip r:embed="rId5"/>
                <a:stretch>
                  <a:fillRect b="-6557"/>
                </a:stretch>
              </a:blipFill>
            </p:spPr>
            <p:txBody>
              <a:bodyPr/>
              <a:lstStyle/>
              <a:p>
                <a:r>
                  <a:rPr lang="es-AR">
                    <a:noFill/>
                  </a:rPr>
                  <a:t> </a:t>
                </a:r>
              </a:p>
            </p:txBody>
          </p:sp>
        </mc:Fallback>
      </mc:AlternateContent>
      <p:sp>
        <p:nvSpPr>
          <p:cNvPr id="11" name="Flecha: a la derecha 10">
            <a:extLst>
              <a:ext uri="{FF2B5EF4-FFF2-40B4-BE49-F238E27FC236}">
                <a16:creationId xmlns:a16="http://schemas.microsoft.com/office/drawing/2014/main" id="{90D22CDC-4479-441E-9AF4-6E0152B35115}"/>
              </a:ext>
            </a:extLst>
          </p:cNvPr>
          <p:cNvSpPr/>
          <p:nvPr/>
        </p:nvSpPr>
        <p:spPr>
          <a:xfrm>
            <a:off x="3086308" y="2131917"/>
            <a:ext cx="560070" cy="241316"/>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AR"/>
          </a:p>
        </p:txBody>
      </p:sp>
      <mc:AlternateContent xmlns:mc="http://schemas.openxmlformats.org/markup-compatibility/2006" xmlns:a14="http://schemas.microsoft.com/office/drawing/2010/main">
        <mc:Choice Requires="a14">
          <p:sp>
            <p:nvSpPr>
              <p:cNvPr id="14" name="CuadroTexto 13">
                <a:extLst>
                  <a:ext uri="{FF2B5EF4-FFF2-40B4-BE49-F238E27FC236}">
                    <a16:creationId xmlns:a16="http://schemas.microsoft.com/office/drawing/2014/main" id="{26B78AC3-882D-49E2-AC51-53DB64585865}"/>
                  </a:ext>
                </a:extLst>
              </p:cNvPr>
              <p:cNvSpPr txBox="1"/>
              <p:nvPr/>
            </p:nvSpPr>
            <p:spPr>
              <a:xfrm>
                <a:off x="3366343" y="2042239"/>
                <a:ext cx="2697480" cy="38151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s-ES" i="1" smtClean="0">
                              <a:latin typeface="Cambria Math" panose="02040503050406030204" pitchFamily="18" charset="0"/>
                            </a:rPr>
                          </m:ctrlPr>
                        </m:sSubPr>
                        <m:e>
                          <m:r>
                            <m:rPr>
                              <m:sty m:val="p"/>
                            </m:rPr>
                            <a:rPr lang="el-GR" i="1" smtClean="0">
                              <a:latin typeface="Cambria Math" panose="02040503050406030204" pitchFamily="18" charset="0"/>
                              <a:ea typeface="Cambria Math" panose="02040503050406030204" pitchFamily="18" charset="0"/>
                            </a:rPr>
                            <m:t>Δ</m:t>
                          </m:r>
                          <m:acc>
                            <m:accPr>
                              <m:chr m:val="̃"/>
                              <m:ctrlPr>
                                <a:rPr lang="es-ES" i="1">
                                  <a:latin typeface="Cambria Math" panose="02040503050406030204" pitchFamily="18" charset="0"/>
                                </a:rPr>
                              </m:ctrlPr>
                            </m:accPr>
                            <m:e>
                              <m:r>
                                <a:rPr lang="es-ES" i="1">
                                  <a:latin typeface="Cambria Math" panose="02040503050406030204" pitchFamily="18" charset="0"/>
                                  <a:ea typeface="Cambria Math" panose="02040503050406030204" pitchFamily="18" charset="0"/>
                                </a:rPr>
                                <m:t>𝜀</m:t>
                              </m:r>
                            </m:e>
                          </m:acc>
                        </m:e>
                        <m:sub>
                          <m:r>
                            <a:rPr lang="es-ES" b="0" i="1" smtClean="0">
                              <a:latin typeface="Cambria Math" panose="02040503050406030204" pitchFamily="18" charset="0"/>
                              <a:ea typeface="Cambria Math" panose="02040503050406030204" pitchFamily="18" charset="0"/>
                            </a:rPr>
                            <m:t>𝑖</m:t>
                          </m:r>
                          <m:r>
                            <a:rPr lang="es-ES" b="0" i="1" smtClean="0">
                              <a:latin typeface="Cambria Math" panose="02040503050406030204" pitchFamily="18" charset="0"/>
                              <a:ea typeface="Cambria Math" panose="02040503050406030204" pitchFamily="18" charset="0"/>
                            </a:rPr>
                            <m:t>´</m:t>
                          </m:r>
                          <m:r>
                            <a:rPr lang="es-ES" i="1">
                              <a:latin typeface="Cambria Math" panose="02040503050406030204" pitchFamily="18" charset="0"/>
                              <a:ea typeface="Cambria Math" panose="02040503050406030204" pitchFamily="18" charset="0"/>
                            </a:rPr>
                            <m:t>𝑖</m:t>
                          </m:r>
                          <m:r>
                            <a:rPr lang="es-ES" i="1">
                              <a:latin typeface="Cambria Math" panose="02040503050406030204" pitchFamily="18" charset="0"/>
                            </a:rPr>
                            <m:t>𝑛</m:t>
                          </m:r>
                          <m:r>
                            <a:rPr lang="es-ES" i="1">
                              <a:latin typeface="Cambria Math" panose="02040503050406030204" pitchFamily="18" charset="0"/>
                            </a:rPr>
                            <m:t> </m:t>
                          </m:r>
                        </m:sub>
                      </m:sSub>
                      <m:r>
                        <a:rPr lang="es-ES" b="0" i="1" smtClean="0">
                          <a:latin typeface="Cambria Math" panose="02040503050406030204" pitchFamily="18" charset="0"/>
                        </a:rPr>
                        <m:t>:</m:t>
                      </m:r>
                      <m:r>
                        <a:rPr lang="es-ES" b="0" i="1" smtClean="0">
                          <a:latin typeface="Cambria Math" panose="02040503050406030204" pitchFamily="18" charset="0"/>
                        </a:rPr>
                        <m:t>𝐿𝑜𝑔𝑖𝑠𝑡𝑖𝑐</m:t>
                      </m:r>
                    </m:oMath>
                  </m:oMathPara>
                </a14:m>
                <a:endParaRPr lang="es-AR" dirty="0"/>
              </a:p>
            </p:txBody>
          </p:sp>
        </mc:Choice>
        <mc:Fallback xmlns="">
          <p:sp>
            <p:nvSpPr>
              <p:cNvPr id="14" name="CuadroTexto 13">
                <a:extLst>
                  <a:ext uri="{FF2B5EF4-FFF2-40B4-BE49-F238E27FC236}">
                    <a16:creationId xmlns:a16="http://schemas.microsoft.com/office/drawing/2014/main" id="{26B78AC3-882D-49E2-AC51-53DB64585865}"/>
                  </a:ext>
                </a:extLst>
              </p:cNvPr>
              <p:cNvSpPr txBox="1">
                <a:spLocks noRot="1" noChangeAspect="1" noMove="1" noResize="1" noEditPoints="1" noAdjustHandles="1" noChangeArrowheads="1" noChangeShapeType="1" noTextEdit="1"/>
              </p:cNvSpPr>
              <p:nvPr/>
            </p:nvSpPr>
            <p:spPr>
              <a:xfrm>
                <a:off x="3366343" y="2042239"/>
                <a:ext cx="2697480" cy="381515"/>
              </a:xfrm>
              <a:prstGeom prst="rect">
                <a:avLst/>
              </a:prstGeom>
              <a:blipFill>
                <a:blip r:embed="rId6"/>
                <a:stretch>
                  <a:fillRect b="-9524"/>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16" name="CuadroTexto 15">
                <a:extLst>
                  <a:ext uri="{FF2B5EF4-FFF2-40B4-BE49-F238E27FC236}">
                    <a16:creationId xmlns:a16="http://schemas.microsoft.com/office/drawing/2014/main" id="{C37A58D6-F30D-471D-A4ED-322E9CBB4FAF}"/>
                  </a:ext>
                </a:extLst>
              </p:cNvPr>
              <p:cNvSpPr txBox="1"/>
              <p:nvPr/>
            </p:nvSpPr>
            <p:spPr>
              <a:xfrm>
                <a:off x="5989528" y="2659017"/>
                <a:ext cx="1776222" cy="785728"/>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s-AR" i="1" smtClean="0">
                              <a:latin typeface="Cambria Math" panose="02040503050406030204" pitchFamily="18" charset="0"/>
                            </a:rPr>
                          </m:ctrlPr>
                        </m:sSubPr>
                        <m:e>
                          <m:r>
                            <a:rPr lang="es-ES" b="0" i="1" smtClean="0">
                              <a:latin typeface="Cambria Math" panose="02040503050406030204" pitchFamily="18" charset="0"/>
                            </a:rPr>
                            <m:t>𝑃</m:t>
                          </m:r>
                        </m:e>
                        <m:sub>
                          <m:r>
                            <a:rPr lang="es-ES" b="0" i="1" smtClean="0">
                              <a:latin typeface="Cambria Math" panose="02040503050406030204" pitchFamily="18" charset="0"/>
                            </a:rPr>
                            <m:t>𝑛𝑖</m:t>
                          </m:r>
                        </m:sub>
                      </m:sSub>
                      <m:r>
                        <a:rPr lang="es-ES" b="0" i="1" smtClean="0">
                          <a:latin typeface="Cambria Math" panose="02040503050406030204" pitchFamily="18" charset="0"/>
                        </a:rPr>
                        <m:t>= </m:t>
                      </m:r>
                      <m:f>
                        <m:fPr>
                          <m:ctrlPr>
                            <a:rPr lang="es-ES" b="0" i="1" smtClean="0">
                              <a:latin typeface="Cambria Math" panose="02040503050406030204" pitchFamily="18" charset="0"/>
                            </a:rPr>
                          </m:ctrlPr>
                        </m:fPr>
                        <m:num>
                          <m:sSup>
                            <m:sSupPr>
                              <m:ctrlPr>
                                <a:rPr lang="es-ES" b="0" i="1" smtClean="0">
                                  <a:latin typeface="Cambria Math" panose="02040503050406030204" pitchFamily="18" charset="0"/>
                                </a:rPr>
                              </m:ctrlPr>
                            </m:sSupPr>
                            <m:e>
                              <m:r>
                                <a:rPr lang="es-ES" b="0" i="1" smtClean="0">
                                  <a:latin typeface="Cambria Math" panose="02040503050406030204" pitchFamily="18" charset="0"/>
                                </a:rPr>
                                <m:t>𝑒</m:t>
                              </m:r>
                            </m:e>
                            <m:sup>
                              <m:sSubSup>
                                <m:sSubSupPr>
                                  <m:ctrlPr>
                                    <a:rPr lang="es-ES" b="0" i="1" smtClean="0">
                                      <a:latin typeface="Cambria Math" panose="02040503050406030204" pitchFamily="18" charset="0"/>
                                    </a:rPr>
                                  </m:ctrlPr>
                                </m:sSubSupPr>
                                <m:e>
                                  <m:r>
                                    <a:rPr lang="es-ES" b="0" i="1" smtClean="0">
                                      <a:latin typeface="Cambria Math" panose="02040503050406030204" pitchFamily="18" charset="0"/>
                                    </a:rPr>
                                    <m:t>𝑉</m:t>
                                  </m:r>
                                </m:e>
                                <m:sub>
                                  <m:r>
                                    <a:rPr lang="es-ES" b="0" i="1" smtClean="0">
                                      <a:latin typeface="Cambria Math" panose="02040503050406030204" pitchFamily="18" charset="0"/>
                                    </a:rPr>
                                    <m:t>𝑛𝑖</m:t>
                                  </m:r>
                                </m:sub>
                                <m:sup/>
                              </m:sSubSup>
                            </m:sup>
                          </m:sSup>
                        </m:num>
                        <m:den>
                          <m:nary>
                            <m:naryPr>
                              <m:chr m:val="∑"/>
                              <m:subHide m:val="on"/>
                              <m:supHide m:val="on"/>
                              <m:ctrlPr>
                                <a:rPr lang="es-ES" b="0" i="1" smtClean="0">
                                  <a:latin typeface="Cambria Math" panose="02040503050406030204" pitchFamily="18" charset="0"/>
                                </a:rPr>
                              </m:ctrlPr>
                            </m:naryPr>
                            <m:sub/>
                            <m:sup/>
                            <m:e>
                              <m:sSup>
                                <m:sSupPr>
                                  <m:ctrlPr>
                                    <a:rPr lang="es-ES" b="0" i="1" smtClean="0">
                                      <a:latin typeface="Cambria Math" panose="02040503050406030204" pitchFamily="18" charset="0"/>
                                    </a:rPr>
                                  </m:ctrlPr>
                                </m:sSupPr>
                                <m:e>
                                  <m:r>
                                    <a:rPr lang="es-ES" b="0" i="1" smtClean="0">
                                      <a:latin typeface="Cambria Math" panose="02040503050406030204" pitchFamily="18" charset="0"/>
                                    </a:rPr>
                                    <m:t>𝑒</m:t>
                                  </m:r>
                                </m:e>
                                <m:sup>
                                  <m:sSub>
                                    <m:sSubPr>
                                      <m:ctrlPr>
                                        <a:rPr lang="es-ES" b="0" i="1" smtClean="0">
                                          <a:latin typeface="Cambria Math" panose="02040503050406030204" pitchFamily="18" charset="0"/>
                                        </a:rPr>
                                      </m:ctrlPr>
                                    </m:sSubPr>
                                    <m:e>
                                      <m:r>
                                        <a:rPr lang="es-ES" b="0" i="1" smtClean="0">
                                          <a:latin typeface="Cambria Math" panose="02040503050406030204" pitchFamily="18" charset="0"/>
                                        </a:rPr>
                                        <m:t>𝑉</m:t>
                                      </m:r>
                                    </m:e>
                                    <m:sub>
                                      <m:r>
                                        <a:rPr lang="es-ES" b="0" i="1" smtClean="0">
                                          <a:latin typeface="Cambria Math" panose="02040503050406030204" pitchFamily="18" charset="0"/>
                                        </a:rPr>
                                        <m:t>𝑛</m:t>
                                      </m:r>
                                      <m:r>
                                        <a:rPr lang="es-ES" b="0" i="1" smtClean="0">
                                          <a:latin typeface="Cambria Math" panose="02040503050406030204" pitchFamily="18" charset="0"/>
                                        </a:rPr>
                                        <m:t>´í</m:t>
                                      </m:r>
                                    </m:sub>
                                  </m:sSub>
                                </m:sup>
                              </m:sSup>
                            </m:e>
                          </m:nary>
                        </m:den>
                      </m:f>
                    </m:oMath>
                  </m:oMathPara>
                </a14:m>
                <a:endParaRPr lang="es-AR" dirty="0"/>
              </a:p>
            </p:txBody>
          </p:sp>
        </mc:Choice>
        <mc:Fallback xmlns="">
          <p:sp>
            <p:nvSpPr>
              <p:cNvPr id="16" name="CuadroTexto 15">
                <a:extLst>
                  <a:ext uri="{FF2B5EF4-FFF2-40B4-BE49-F238E27FC236}">
                    <a16:creationId xmlns:a16="http://schemas.microsoft.com/office/drawing/2014/main" id="{C37A58D6-F30D-471D-A4ED-322E9CBB4FAF}"/>
                  </a:ext>
                </a:extLst>
              </p:cNvPr>
              <p:cNvSpPr txBox="1">
                <a:spLocks noRot="1" noChangeAspect="1" noMove="1" noResize="1" noEditPoints="1" noAdjustHandles="1" noChangeArrowheads="1" noChangeShapeType="1" noTextEdit="1"/>
              </p:cNvSpPr>
              <p:nvPr/>
            </p:nvSpPr>
            <p:spPr>
              <a:xfrm>
                <a:off x="5989528" y="2659017"/>
                <a:ext cx="1776222" cy="785728"/>
              </a:xfrm>
              <a:prstGeom prst="rect">
                <a:avLst/>
              </a:prstGeom>
              <a:blipFill>
                <a:blip r:embed="rId7"/>
                <a:stretch>
                  <a:fillRect/>
                </a:stretch>
              </a:blipFill>
              <a:ln>
                <a:noFill/>
              </a:ln>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12" name="CuadroTexto 11">
                <a:extLst>
                  <a:ext uri="{FF2B5EF4-FFF2-40B4-BE49-F238E27FC236}">
                    <a16:creationId xmlns:a16="http://schemas.microsoft.com/office/drawing/2014/main" id="{8DB8B2CB-343F-43B2-8F95-73AF70304CBB}"/>
                  </a:ext>
                </a:extLst>
              </p:cNvPr>
              <p:cNvSpPr txBox="1"/>
              <p:nvPr/>
            </p:nvSpPr>
            <p:spPr>
              <a:xfrm>
                <a:off x="379137" y="2906597"/>
                <a:ext cx="7194977" cy="338554"/>
              </a:xfrm>
              <a:prstGeom prst="rect">
                <a:avLst/>
              </a:prstGeom>
              <a:noFill/>
            </p:spPr>
            <p:txBody>
              <a:bodyPr wrap="square" rtlCol="0">
                <a:spAutoFit/>
              </a:bodyPr>
              <a:lstStyle/>
              <a:p>
                <a:r>
                  <a:rPr lang="es-ES" sz="1600" dirty="0"/>
                  <a:t>La probabilidad de selección de cada alternativa </a:t>
                </a:r>
                <a14:m>
                  <m:oMath xmlns:m="http://schemas.openxmlformats.org/officeDocument/2006/math">
                    <m:r>
                      <a:rPr lang="es-ES" sz="1600" b="0" i="1" smtClean="0">
                        <a:latin typeface="Cambria Math" panose="02040503050406030204" pitchFamily="18" charset="0"/>
                      </a:rPr>
                      <m:t>𝑖</m:t>
                    </m:r>
                  </m:oMath>
                </a14:m>
                <a:r>
                  <a:rPr lang="es-AR" sz="1600" dirty="0"/>
                  <a:t> se calcula como:</a:t>
                </a:r>
              </a:p>
            </p:txBody>
          </p:sp>
        </mc:Choice>
        <mc:Fallback xmlns="">
          <p:sp>
            <p:nvSpPr>
              <p:cNvPr id="12" name="CuadroTexto 11">
                <a:extLst>
                  <a:ext uri="{FF2B5EF4-FFF2-40B4-BE49-F238E27FC236}">
                    <a16:creationId xmlns:a16="http://schemas.microsoft.com/office/drawing/2014/main" id="{8DB8B2CB-343F-43B2-8F95-73AF70304CBB}"/>
                  </a:ext>
                </a:extLst>
              </p:cNvPr>
              <p:cNvSpPr txBox="1">
                <a:spLocks noRot="1" noChangeAspect="1" noMove="1" noResize="1" noEditPoints="1" noAdjustHandles="1" noChangeArrowheads="1" noChangeShapeType="1" noTextEdit="1"/>
              </p:cNvSpPr>
              <p:nvPr/>
            </p:nvSpPr>
            <p:spPr>
              <a:xfrm>
                <a:off x="379137" y="2906597"/>
                <a:ext cx="7194977" cy="338554"/>
              </a:xfrm>
              <a:prstGeom prst="rect">
                <a:avLst/>
              </a:prstGeom>
              <a:blipFill>
                <a:blip r:embed="rId8"/>
                <a:stretch>
                  <a:fillRect l="-424" t="-5455" b="-23636"/>
                </a:stretch>
              </a:blipFill>
            </p:spPr>
            <p:txBody>
              <a:bodyPr/>
              <a:lstStyle/>
              <a:p>
                <a:r>
                  <a:rPr lang="es-AR">
                    <a:noFill/>
                  </a:rPr>
                  <a:t> </a:t>
                </a:r>
              </a:p>
            </p:txBody>
          </p:sp>
        </mc:Fallback>
      </mc:AlternateContent>
      <p:sp>
        <p:nvSpPr>
          <p:cNvPr id="22" name="CuadroTexto 21">
            <a:extLst>
              <a:ext uri="{FF2B5EF4-FFF2-40B4-BE49-F238E27FC236}">
                <a16:creationId xmlns:a16="http://schemas.microsoft.com/office/drawing/2014/main" id="{C6329D6D-22E1-4E6D-959F-F072DED9CCCF}"/>
              </a:ext>
            </a:extLst>
          </p:cNvPr>
          <p:cNvSpPr txBox="1"/>
          <p:nvPr/>
        </p:nvSpPr>
        <p:spPr>
          <a:xfrm>
            <a:off x="5600700" y="3008376"/>
            <a:ext cx="65" cy="276999"/>
          </a:xfrm>
          <a:prstGeom prst="rect">
            <a:avLst/>
          </a:prstGeom>
          <a:noFill/>
        </p:spPr>
        <p:txBody>
          <a:bodyPr wrap="square" lIns="0" tIns="0" rIns="0" bIns="0" rtlCol="0">
            <a:spAutoFit/>
          </a:bodyPr>
          <a:lstStyle/>
          <a:p>
            <a:endParaRPr lang="es-AR" dirty="0"/>
          </a:p>
        </p:txBody>
      </p:sp>
    </p:spTree>
    <p:extLst>
      <p:ext uri="{BB962C8B-B14F-4D97-AF65-F5344CB8AC3E}">
        <p14:creationId xmlns:p14="http://schemas.microsoft.com/office/powerpoint/2010/main" val="23067776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ACC470D5-2703-4E89-AB6D-E74ABDB52E5C}"/>
              </a:ext>
            </a:extLst>
          </p:cNvPr>
          <p:cNvSpPr/>
          <p:nvPr/>
        </p:nvSpPr>
        <p:spPr>
          <a:xfrm>
            <a:off x="830491" y="134912"/>
            <a:ext cx="2973413" cy="47968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600"/>
          </a:p>
        </p:txBody>
      </p:sp>
      <p:sp>
        <p:nvSpPr>
          <p:cNvPr id="5" name="Título 1">
            <a:extLst>
              <a:ext uri="{FF2B5EF4-FFF2-40B4-BE49-F238E27FC236}">
                <a16:creationId xmlns:a16="http://schemas.microsoft.com/office/drawing/2014/main" id="{F9F6AA12-07A0-463A-A8C2-466F79E54F77}"/>
              </a:ext>
            </a:extLst>
          </p:cNvPr>
          <p:cNvSpPr>
            <a:spLocks noGrp="1"/>
          </p:cNvSpPr>
          <p:nvPr>
            <p:ph type="title"/>
          </p:nvPr>
        </p:nvSpPr>
        <p:spPr>
          <a:xfrm>
            <a:off x="830491" y="134912"/>
            <a:ext cx="4216997" cy="550820"/>
          </a:xfrm>
        </p:spPr>
        <p:txBody>
          <a:bodyPr>
            <a:noAutofit/>
          </a:bodyPr>
          <a:lstStyle/>
          <a:p>
            <a:r>
              <a:rPr lang="es-AR" sz="1800" b="1" dirty="0">
                <a:solidFill>
                  <a:schemeClr val="bg1"/>
                </a:solidFill>
              </a:rPr>
              <a:t>Modelos de Selección Discreta</a:t>
            </a:r>
          </a:p>
        </p:txBody>
      </p:sp>
      <p:sp>
        <p:nvSpPr>
          <p:cNvPr id="20" name="Rectángulo 19">
            <a:extLst>
              <a:ext uri="{FF2B5EF4-FFF2-40B4-BE49-F238E27FC236}">
                <a16:creationId xmlns:a16="http://schemas.microsoft.com/office/drawing/2014/main" id="{BFEAC443-3A0B-4F9B-BCA1-E023476802E1}"/>
              </a:ext>
            </a:extLst>
          </p:cNvPr>
          <p:cNvSpPr/>
          <p:nvPr/>
        </p:nvSpPr>
        <p:spPr>
          <a:xfrm>
            <a:off x="-133939" y="6659502"/>
            <a:ext cx="12456827" cy="213066"/>
          </a:xfrm>
          <a:prstGeom prst="rect">
            <a:avLst/>
          </a:prstGeom>
          <a:solidFill>
            <a:schemeClr val="accent5"/>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5" name="Picture 12" descr="tres  icono premium">
            <a:extLst>
              <a:ext uri="{FF2B5EF4-FFF2-40B4-BE49-F238E27FC236}">
                <a16:creationId xmlns:a16="http://schemas.microsoft.com/office/drawing/2014/main" id="{90A07B0A-C33D-4BF2-A68C-94D21D5663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295" y="134913"/>
            <a:ext cx="479684" cy="479684"/>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DCF25210-B6C4-47E4-8FE8-6CE45C51E1C0}"/>
              </a:ext>
            </a:extLst>
          </p:cNvPr>
          <p:cNvSpPr txBox="1"/>
          <p:nvPr/>
        </p:nvSpPr>
        <p:spPr>
          <a:xfrm>
            <a:off x="379137" y="1068472"/>
            <a:ext cx="7832175" cy="400110"/>
          </a:xfrm>
          <a:prstGeom prst="rect">
            <a:avLst/>
          </a:prstGeom>
          <a:noFill/>
        </p:spPr>
        <p:txBody>
          <a:bodyPr wrap="square" rtlCol="0">
            <a:spAutoFit/>
          </a:bodyPr>
          <a:lstStyle/>
          <a:p>
            <a:r>
              <a:rPr lang="es-ES" sz="2000" b="1" dirty="0">
                <a:solidFill>
                  <a:schemeClr val="accent1"/>
                </a:solidFill>
              </a:rPr>
              <a:t>Método de la Utilidad Máxima Aleatoria:  Multinomial </a:t>
            </a:r>
            <a:r>
              <a:rPr lang="es-ES" sz="2000" b="1" dirty="0" err="1">
                <a:solidFill>
                  <a:schemeClr val="accent1"/>
                </a:solidFill>
              </a:rPr>
              <a:t>Logit</a:t>
            </a:r>
            <a:r>
              <a:rPr lang="es-ES" sz="2000" b="1" dirty="0">
                <a:solidFill>
                  <a:schemeClr val="accent1"/>
                </a:solidFill>
              </a:rPr>
              <a:t> </a:t>
            </a:r>
            <a:r>
              <a:rPr lang="es-ES" sz="2000" b="1" dirty="0" err="1">
                <a:solidFill>
                  <a:schemeClr val="accent1"/>
                </a:solidFill>
              </a:rPr>
              <a:t>Model</a:t>
            </a:r>
            <a:endParaRPr lang="es-AR" sz="2000" b="1" dirty="0">
              <a:solidFill>
                <a:schemeClr val="accent1"/>
              </a:solidFill>
            </a:endParaRPr>
          </a:p>
        </p:txBody>
      </p:sp>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2D21D57C-927F-4E45-A038-27EE54D86908}"/>
                  </a:ext>
                </a:extLst>
              </p:cNvPr>
              <p:cNvSpPr txBox="1"/>
              <p:nvPr/>
            </p:nvSpPr>
            <p:spPr>
              <a:xfrm>
                <a:off x="6094474" y="1817497"/>
                <a:ext cx="5672152" cy="830997"/>
              </a:xfrm>
              <a:prstGeom prst="rect">
                <a:avLst/>
              </a:prstGeom>
              <a:noFill/>
            </p:spPr>
            <p:txBody>
              <a:bodyPr wrap="square" rtlCol="0">
                <a:spAutoFit/>
              </a:bodyPr>
              <a:lstStyle/>
              <a:p>
                <a:r>
                  <a:rPr lang="es-AR" sz="1600" dirty="0">
                    <a:latin typeface="Calibri" panose="020F0502020204030204" pitchFamily="34" charset="0"/>
                    <a:ea typeface="Calibri" panose="020F0502020204030204" pitchFamily="34" charset="0"/>
                    <a:cs typeface="Arial" panose="020B0604020202020204" pitchFamily="34" charset="0"/>
                  </a:rPr>
                  <a:t>En el método de la Utilidad Máxima, la </a:t>
                </a:r>
                <a14:m>
                  <m:oMath xmlns:m="http://schemas.openxmlformats.org/officeDocument/2006/math">
                    <m:r>
                      <a:rPr lang="es-ES" sz="1600" b="0" i="1" smtClean="0">
                        <a:latin typeface="Cambria Math" panose="02040503050406030204" pitchFamily="18" charset="0"/>
                        <a:ea typeface="Calibri" panose="020F0502020204030204" pitchFamily="34" charset="0"/>
                        <a:cs typeface="Arial" panose="020B0604020202020204" pitchFamily="34" charset="0"/>
                      </a:rPr>
                      <m:t>𝑈</m:t>
                    </m:r>
                    <m:r>
                      <a:rPr lang="es-ES" sz="1600" b="0" i="1" smtClean="0">
                        <a:latin typeface="Cambria Math" panose="02040503050406030204" pitchFamily="18" charset="0"/>
                        <a:ea typeface="Calibri" panose="020F0502020204030204" pitchFamily="34" charset="0"/>
                        <a:cs typeface="Arial" panose="020B0604020202020204" pitchFamily="34" charset="0"/>
                      </a:rPr>
                      <m:t> </m:t>
                    </m:r>
                  </m:oMath>
                </a14:m>
                <a:r>
                  <a:rPr lang="es-AR" sz="1600" dirty="0">
                    <a:effectLst/>
                    <a:latin typeface="Calibri" panose="020F0502020204030204" pitchFamily="34" charset="0"/>
                    <a:ea typeface="Calibri" panose="020F0502020204030204" pitchFamily="34" charset="0"/>
                    <a:cs typeface="Arial" panose="020B0604020202020204" pitchFamily="34" charset="0"/>
                  </a:rPr>
                  <a:t>no tiene referencias absolutas (o escala). Lo único que interesa es la relación entre las </a:t>
                </a:r>
                <a14:m>
                  <m:oMath xmlns:m="http://schemas.openxmlformats.org/officeDocument/2006/math">
                    <m:r>
                      <a:rPr lang="es-ES" sz="1600" b="0" i="1" smtClean="0">
                        <a:effectLst/>
                        <a:latin typeface="Cambria Math" panose="02040503050406030204" pitchFamily="18" charset="0"/>
                        <a:ea typeface="Calibri" panose="020F0502020204030204" pitchFamily="34" charset="0"/>
                        <a:cs typeface="Arial" panose="020B0604020202020204" pitchFamily="34" charset="0"/>
                      </a:rPr>
                      <m:t>𝑈</m:t>
                    </m:r>
                  </m:oMath>
                </a14:m>
                <a:r>
                  <a:rPr lang="es-AR" sz="1600" dirty="0">
                    <a:effectLst/>
                    <a:latin typeface="Calibri" panose="020F0502020204030204" pitchFamily="34" charset="0"/>
                    <a:ea typeface="Calibri" panose="020F0502020204030204" pitchFamily="34" charset="0"/>
                    <a:cs typeface="Arial" panose="020B0604020202020204" pitchFamily="34" charset="0"/>
                  </a:rPr>
                  <a:t> de las alternativas, la diferencia entre las distintas </a:t>
                </a:r>
                <a:r>
                  <a:rPr lang="es-AR" sz="1600" i="1" dirty="0">
                    <a:effectLst/>
                    <a:latin typeface="Calibri" panose="020F0502020204030204" pitchFamily="34" charset="0"/>
                    <a:ea typeface="Calibri" panose="020F0502020204030204" pitchFamily="34" charset="0"/>
                    <a:cs typeface="Arial" panose="020B0604020202020204" pitchFamily="34" charset="0"/>
                  </a:rPr>
                  <a:t>U</a:t>
                </a:r>
                <a:r>
                  <a:rPr lang="es-AR" sz="1600" dirty="0">
                    <a:effectLst/>
                    <a:latin typeface="Calibri" panose="020F0502020204030204" pitchFamily="34" charset="0"/>
                    <a:ea typeface="Calibri" panose="020F0502020204030204" pitchFamily="34" charset="0"/>
                    <a:cs typeface="Arial" panose="020B0604020202020204" pitchFamily="34" charset="0"/>
                  </a:rPr>
                  <a:t>. </a:t>
                </a:r>
                <a:endParaRPr lang="es-AR" sz="1600" dirty="0"/>
              </a:p>
            </p:txBody>
          </p:sp>
        </mc:Choice>
        <mc:Fallback xmlns="">
          <p:sp>
            <p:nvSpPr>
              <p:cNvPr id="3" name="CuadroTexto 2">
                <a:extLst>
                  <a:ext uri="{FF2B5EF4-FFF2-40B4-BE49-F238E27FC236}">
                    <a16:creationId xmlns:a16="http://schemas.microsoft.com/office/drawing/2014/main" id="{2D21D57C-927F-4E45-A038-27EE54D86908}"/>
                  </a:ext>
                </a:extLst>
              </p:cNvPr>
              <p:cNvSpPr txBox="1">
                <a:spLocks noRot="1" noChangeAspect="1" noMove="1" noResize="1" noEditPoints="1" noAdjustHandles="1" noChangeArrowheads="1" noChangeShapeType="1" noTextEdit="1"/>
              </p:cNvSpPr>
              <p:nvPr/>
            </p:nvSpPr>
            <p:spPr>
              <a:xfrm>
                <a:off x="6094474" y="1817497"/>
                <a:ext cx="5672152" cy="830997"/>
              </a:xfrm>
              <a:prstGeom prst="rect">
                <a:avLst/>
              </a:prstGeom>
              <a:blipFill>
                <a:blip r:embed="rId4"/>
                <a:stretch>
                  <a:fillRect l="-645" t="-2206" b="-8824"/>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A63A0116-27D9-4787-A2FD-DE33298887B8}"/>
                  </a:ext>
                </a:extLst>
              </p:cNvPr>
              <p:cNvSpPr txBox="1"/>
              <p:nvPr/>
            </p:nvSpPr>
            <p:spPr>
              <a:xfrm>
                <a:off x="241509" y="2099076"/>
                <a:ext cx="269748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s-ES" i="1" smtClean="0">
                              <a:latin typeface="Cambria Math" panose="02040503050406030204" pitchFamily="18" charset="0"/>
                            </a:rPr>
                          </m:ctrlPr>
                        </m:sSubPr>
                        <m:e>
                          <m:acc>
                            <m:accPr>
                              <m:chr m:val="̃"/>
                              <m:ctrlPr>
                                <a:rPr lang="es-ES" i="1">
                                  <a:latin typeface="Cambria Math" panose="02040503050406030204" pitchFamily="18" charset="0"/>
                                </a:rPr>
                              </m:ctrlPr>
                            </m:accPr>
                            <m:e>
                              <m:r>
                                <a:rPr lang="es-ES" i="1">
                                  <a:latin typeface="Cambria Math" panose="02040503050406030204" pitchFamily="18" charset="0"/>
                                  <a:ea typeface="Cambria Math" panose="02040503050406030204" pitchFamily="18" charset="0"/>
                                </a:rPr>
                                <m:t>𝜀</m:t>
                              </m:r>
                            </m:e>
                          </m:acc>
                        </m:e>
                        <m:sub>
                          <m:r>
                            <a:rPr lang="es-ES" i="1">
                              <a:latin typeface="Cambria Math" panose="02040503050406030204" pitchFamily="18" charset="0"/>
                              <a:ea typeface="Cambria Math" panose="02040503050406030204" pitchFamily="18" charset="0"/>
                            </a:rPr>
                            <m:t>𝑖</m:t>
                          </m:r>
                          <m:r>
                            <a:rPr lang="es-ES" i="1">
                              <a:latin typeface="Cambria Math" panose="02040503050406030204" pitchFamily="18" charset="0"/>
                            </a:rPr>
                            <m:t>𝑛</m:t>
                          </m:r>
                          <m:r>
                            <a:rPr lang="es-ES" i="1">
                              <a:latin typeface="Cambria Math" panose="02040503050406030204" pitchFamily="18" charset="0"/>
                            </a:rPr>
                            <m:t> </m:t>
                          </m:r>
                        </m:sub>
                      </m:sSub>
                      <m:r>
                        <a:rPr lang="es-ES" b="0" i="1" smtClean="0">
                          <a:latin typeface="Cambria Math" panose="02040503050406030204" pitchFamily="18" charset="0"/>
                        </a:rPr>
                        <m:t>:</m:t>
                      </m:r>
                      <m:r>
                        <a:rPr lang="es-ES" b="0" i="1" smtClean="0">
                          <a:latin typeface="Cambria Math" panose="02040503050406030204" pitchFamily="18" charset="0"/>
                        </a:rPr>
                        <m:t>𝐺𝑢𝑀</m:t>
                      </m:r>
                      <m:r>
                        <a:rPr lang="es-ES" b="0" i="1" smtClean="0">
                          <a:latin typeface="Cambria Math" panose="02040503050406030204" pitchFamily="18" charset="0"/>
                        </a:rPr>
                        <m:t> </m:t>
                      </m:r>
                      <m:d>
                        <m:dPr>
                          <m:ctrlPr>
                            <a:rPr lang="es-ES" b="0" i="1" smtClean="0">
                              <a:latin typeface="Cambria Math" panose="02040503050406030204" pitchFamily="18" charset="0"/>
                              <a:ea typeface="Cambria Math" panose="02040503050406030204" pitchFamily="18" charset="0"/>
                            </a:rPr>
                          </m:ctrlPr>
                        </m:dPr>
                        <m:e>
                          <m:r>
                            <a:rPr lang="es-ES" b="0" i="1" smtClean="0">
                              <a:latin typeface="Cambria Math" panose="02040503050406030204" pitchFamily="18" charset="0"/>
                              <a:ea typeface="Cambria Math" panose="02040503050406030204" pitchFamily="18" charset="0"/>
                            </a:rPr>
                            <m:t>𝜇</m:t>
                          </m:r>
                          <m:r>
                            <a:rPr lang="es-ES" b="0" i="1" smtClean="0">
                              <a:latin typeface="Cambria Math" panose="02040503050406030204" pitchFamily="18" charset="0"/>
                              <a:ea typeface="Cambria Math" panose="02040503050406030204" pitchFamily="18" charset="0"/>
                            </a:rPr>
                            <m:t> , </m:t>
                          </m:r>
                          <m:r>
                            <a:rPr lang="es-ES" b="0" i="1" smtClean="0">
                              <a:latin typeface="Cambria Math" panose="02040503050406030204" pitchFamily="18" charset="0"/>
                              <a:ea typeface="Cambria Math" panose="02040503050406030204" pitchFamily="18" charset="0"/>
                            </a:rPr>
                            <m:t>𝜂</m:t>
                          </m:r>
                          <m:r>
                            <a:rPr lang="es-ES" b="0" i="1" smtClean="0">
                              <a:latin typeface="Cambria Math" panose="02040503050406030204" pitchFamily="18" charset="0"/>
                              <a:ea typeface="Cambria Math" panose="02040503050406030204" pitchFamily="18" charset="0"/>
                            </a:rPr>
                            <m:t>=0</m:t>
                          </m:r>
                        </m:e>
                      </m:d>
                      <m:r>
                        <a:rPr lang="es-ES" b="0" i="1" smtClean="0">
                          <a:latin typeface="Cambria Math" panose="02040503050406030204" pitchFamily="18" charset="0"/>
                          <a:ea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𝑖𝑖𝑑</m:t>
                      </m:r>
                    </m:oMath>
                  </m:oMathPara>
                </a14:m>
                <a:endParaRPr lang="es-AR" dirty="0"/>
              </a:p>
            </p:txBody>
          </p:sp>
        </mc:Choice>
        <mc:Fallback xmlns="">
          <p:sp>
            <p:nvSpPr>
              <p:cNvPr id="8" name="CuadroTexto 7">
                <a:extLst>
                  <a:ext uri="{FF2B5EF4-FFF2-40B4-BE49-F238E27FC236}">
                    <a16:creationId xmlns:a16="http://schemas.microsoft.com/office/drawing/2014/main" id="{A63A0116-27D9-4787-A2FD-DE33298887B8}"/>
                  </a:ext>
                </a:extLst>
              </p:cNvPr>
              <p:cNvSpPr txBox="1">
                <a:spLocks noRot="1" noChangeAspect="1" noMove="1" noResize="1" noEditPoints="1" noAdjustHandles="1" noChangeArrowheads="1" noChangeShapeType="1" noTextEdit="1"/>
              </p:cNvSpPr>
              <p:nvPr/>
            </p:nvSpPr>
            <p:spPr>
              <a:xfrm>
                <a:off x="241509" y="2099076"/>
                <a:ext cx="2697480" cy="369332"/>
              </a:xfrm>
              <a:prstGeom prst="rect">
                <a:avLst/>
              </a:prstGeom>
              <a:blipFill>
                <a:blip r:embed="rId5"/>
                <a:stretch>
                  <a:fillRect b="-6557"/>
                </a:stretch>
              </a:blipFill>
            </p:spPr>
            <p:txBody>
              <a:bodyPr/>
              <a:lstStyle/>
              <a:p>
                <a:r>
                  <a:rPr lang="es-AR">
                    <a:noFill/>
                  </a:rPr>
                  <a:t> </a:t>
                </a:r>
              </a:p>
            </p:txBody>
          </p:sp>
        </mc:Fallback>
      </mc:AlternateContent>
      <p:sp>
        <p:nvSpPr>
          <p:cNvPr id="11" name="Flecha: a la derecha 10">
            <a:extLst>
              <a:ext uri="{FF2B5EF4-FFF2-40B4-BE49-F238E27FC236}">
                <a16:creationId xmlns:a16="http://schemas.microsoft.com/office/drawing/2014/main" id="{90D22CDC-4479-441E-9AF4-6E0152B35115}"/>
              </a:ext>
            </a:extLst>
          </p:cNvPr>
          <p:cNvSpPr/>
          <p:nvPr/>
        </p:nvSpPr>
        <p:spPr>
          <a:xfrm>
            <a:off x="3086308" y="2131917"/>
            <a:ext cx="560070" cy="241316"/>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AR"/>
          </a:p>
        </p:txBody>
      </p:sp>
      <mc:AlternateContent xmlns:mc="http://schemas.openxmlformats.org/markup-compatibility/2006" xmlns:a14="http://schemas.microsoft.com/office/drawing/2010/main">
        <mc:Choice Requires="a14">
          <p:sp>
            <p:nvSpPr>
              <p:cNvPr id="14" name="CuadroTexto 13">
                <a:extLst>
                  <a:ext uri="{FF2B5EF4-FFF2-40B4-BE49-F238E27FC236}">
                    <a16:creationId xmlns:a16="http://schemas.microsoft.com/office/drawing/2014/main" id="{26B78AC3-882D-49E2-AC51-53DB64585865}"/>
                  </a:ext>
                </a:extLst>
              </p:cNvPr>
              <p:cNvSpPr txBox="1"/>
              <p:nvPr/>
            </p:nvSpPr>
            <p:spPr>
              <a:xfrm>
                <a:off x="3366343" y="2042239"/>
                <a:ext cx="2697480" cy="38151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s-ES" i="1" smtClean="0">
                              <a:latin typeface="Cambria Math" panose="02040503050406030204" pitchFamily="18" charset="0"/>
                            </a:rPr>
                          </m:ctrlPr>
                        </m:sSubPr>
                        <m:e>
                          <m:r>
                            <m:rPr>
                              <m:sty m:val="p"/>
                            </m:rPr>
                            <a:rPr lang="el-GR" i="1" smtClean="0">
                              <a:latin typeface="Cambria Math" panose="02040503050406030204" pitchFamily="18" charset="0"/>
                              <a:ea typeface="Cambria Math" panose="02040503050406030204" pitchFamily="18" charset="0"/>
                            </a:rPr>
                            <m:t>Δ</m:t>
                          </m:r>
                          <m:acc>
                            <m:accPr>
                              <m:chr m:val="̃"/>
                              <m:ctrlPr>
                                <a:rPr lang="es-ES" i="1">
                                  <a:latin typeface="Cambria Math" panose="02040503050406030204" pitchFamily="18" charset="0"/>
                                </a:rPr>
                              </m:ctrlPr>
                            </m:accPr>
                            <m:e>
                              <m:r>
                                <a:rPr lang="es-ES" i="1">
                                  <a:latin typeface="Cambria Math" panose="02040503050406030204" pitchFamily="18" charset="0"/>
                                  <a:ea typeface="Cambria Math" panose="02040503050406030204" pitchFamily="18" charset="0"/>
                                </a:rPr>
                                <m:t>𝜀</m:t>
                              </m:r>
                            </m:e>
                          </m:acc>
                        </m:e>
                        <m:sub>
                          <m:r>
                            <a:rPr lang="es-ES" b="0" i="1" smtClean="0">
                              <a:latin typeface="Cambria Math" panose="02040503050406030204" pitchFamily="18" charset="0"/>
                              <a:ea typeface="Cambria Math" panose="02040503050406030204" pitchFamily="18" charset="0"/>
                            </a:rPr>
                            <m:t>𝑖</m:t>
                          </m:r>
                          <m:r>
                            <a:rPr lang="es-ES" b="0" i="1" smtClean="0">
                              <a:latin typeface="Cambria Math" panose="02040503050406030204" pitchFamily="18" charset="0"/>
                              <a:ea typeface="Cambria Math" panose="02040503050406030204" pitchFamily="18" charset="0"/>
                            </a:rPr>
                            <m:t>´</m:t>
                          </m:r>
                          <m:r>
                            <a:rPr lang="es-ES" i="1">
                              <a:latin typeface="Cambria Math" panose="02040503050406030204" pitchFamily="18" charset="0"/>
                              <a:ea typeface="Cambria Math" panose="02040503050406030204" pitchFamily="18" charset="0"/>
                            </a:rPr>
                            <m:t>𝑖</m:t>
                          </m:r>
                          <m:r>
                            <a:rPr lang="es-ES" i="1">
                              <a:latin typeface="Cambria Math" panose="02040503050406030204" pitchFamily="18" charset="0"/>
                            </a:rPr>
                            <m:t>𝑛</m:t>
                          </m:r>
                          <m:r>
                            <a:rPr lang="es-ES" i="1">
                              <a:latin typeface="Cambria Math" panose="02040503050406030204" pitchFamily="18" charset="0"/>
                            </a:rPr>
                            <m:t> </m:t>
                          </m:r>
                        </m:sub>
                      </m:sSub>
                      <m:r>
                        <a:rPr lang="es-ES" b="0" i="1" smtClean="0">
                          <a:latin typeface="Cambria Math" panose="02040503050406030204" pitchFamily="18" charset="0"/>
                        </a:rPr>
                        <m:t>:</m:t>
                      </m:r>
                      <m:r>
                        <a:rPr lang="es-ES" b="0" i="1" smtClean="0">
                          <a:latin typeface="Cambria Math" panose="02040503050406030204" pitchFamily="18" charset="0"/>
                        </a:rPr>
                        <m:t>𝐿𝑜𝑔𝑖𝑠𝑡𝑖𝑐</m:t>
                      </m:r>
                    </m:oMath>
                  </m:oMathPara>
                </a14:m>
                <a:endParaRPr lang="es-AR" dirty="0"/>
              </a:p>
            </p:txBody>
          </p:sp>
        </mc:Choice>
        <mc:Fallback xmlns="">
          <p:sp>
            <p:nvSpPr>
              <p:cNvPr id="14" name="CuadroTexto 13">
                <a:extLst>
                  <a:ext uri="{FF2B5EF4-FFF2-40B4-BE49-F238E27FC236}">
                    <a16:creationId xmlns:a16="http://schemas.microsoft.com/office/drawing/2014/main" id="{26B78AC3-882D-49E2-AC51-53DB64585865}"/>
                  </a:ext>
                </a:extLst>
              </p:cNvPr>
              <p:cNvSpPr txBox="1">
                <a:spLocks noRot="1" noChangeAspect="1" noMove="1" noResize="1" noEditPoints="1" noAdjustHandles="1" noChangeArrowheads="1" noChangeShapeType="1" noTextEdit="1"/>
              </p:cNvSpPr>
              <p:nvPr/>
            </p:nvSpPr>
            <p:spPr>
              <a:xfrm>
                <a:off x="3366343" y="2042239"/>
                <a:ext cx="2697480" cy="381515"/>
              </a:xfrm>
              <a:prstGeom prst="rect">
                <a:avLst/>
              </a:prstGeom>
              <a:blipFill>
                <a:blip r:embed="rId6"/>
                <a:stretch>
                  <a:fillRect b="-9524"/>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16" name="CuadroTexto 15">
                <a:extLst>
                  <a:ext uri="{FF2B5EF4-FFF2-40B4-BE49-F238E27FC236}">
                    <a16:creationId xmlns:a16="http://schemas.microsoft.com/office/drawing/2014/main" id="{C37A58D6-F30D-471D-A4ED-322E9CBB4FAF}"/>
                  </a:ext>
                </a:extLst>
              </p:cNvPr>
              <p:cNvSpPr txBox="1"/>
              <p:nvPr/>
            </p:nvSpPr>
            <p:spPr>
              <a:xfrm>
                <a:off x="5989528" y="2659017"/>
                <a:ext cx="1776222" cy="785728"/>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s-AR" i="1" smtClean="0">
                              <a:latin typeface="Cambria Math" panose="02040503050406030204" pitchFamily="18" charset="0"/>
                            </a:rPr>
                          </m:ctrlPr>
                        </m:sSubPr>
                        <m:e>
                          <m:r>
                            <a:rPr lang="es-ES" b="0" i="1" smtClean="0">
                              <a:latin typeface="Cambria Math" panose="02040503050406030204" pitchFamily="18" charset="0"/>
                            </a:rPr>
                            <m:t>𝑃</m:t>
                          </m:r>
                        </m:e>
                        <m:sub>
                          <m:r>
                            <a:rPr lang="es-ES" b="0" i="1" smtClean="0">
                              <a:latin typeface="Cambria Math" panose="02040503050406030204" pitchFamily="18" charset="0"/>
                            </a:rPr>
                            <m:t>𝑛𝑖</m:t>
                          </m:r>
                        </m:sub>
                      </m:sSub>
                      <m:r>
                        <a:rPr lang="es-ES" b="0" i="1" smtClean="0">
                          <a:latin typeface="Cambria Math" panose="02040503050406030204" pitchFamily="18" charset="0"/>
                        </a:rPr>
                        <m:t>= </m:t>
                      </m:r>
                      <m:f>
                        <m:fPr>
                          <m:ctrlPr>
                            <a:rPr lang="es-ES" b="0" i="1" smtClean="0">
                              <a:latin typeface="Cambria Math" panose="02040503050406030204" pitchFamily="18" charset="0"/>
                            </a:rPr>
                          </m:ctrlPr>
                        </m:fPr>
                        <m:num>
                          <m:sSup>
                            <m:sSupPr>
                              <m:ctrlPr>
                                <a:rPr lang="es-ES" b="0" i="1" smtClean="0">
                                  <a:latin typeface="Cambria Math" panose="02040503050406030204" pitchFamily="18" charset="0"/>
                                </a:rPr>
                              </m:ctrlPr>
                            </m:sSupPr>
                            <m:e>
                              <m:r>
                                <a:rPr lang="es-ES" b="0" i="1" smtClean="0">
                                  <a:latin typeface="Cambria Math" panose="02040503050406030204" pitchFamily="18" charset="0"/>
                                </a:rPr>
                                <m:t>𝑒</m:t>
                              </m:r>
                            </m:e>
                            <m:sup>
                              <m:sSubSup>
                                <m:sSubSupPr>
                                  <m:ctrlPr>
                                    <a:rPr lang="es-ES" b="0" i="1" smtClean="0">
                                      <a:latin typeface="Cambria Math" panose="02040503050406030204" pitchFamily="18" charset="0"/>
                                    </a:rPr>
                                  </m:ctrlPr>
                                </m:sSubSupPr>
                                <m:e>
                                  <m:r>
                                    <a:rPr lang="es-ES" b="0" i="1" smtClean="0">
                                      <a:latin typeface="Cambria Math" panose="02040503050406030204" pitchFamily="18" charset="0"/>
                                    </a:rPr>
                                    <m:t>𝑉</m:t>
                                  </m:r>
                                </m:e>
                                <m:sub>
                                  <m:r>
                                    <a:rPr lang="es-ES" b="0" i="1" smtClean="0">
                                      <a:latin typeface="Cambria Math" panose="02040503050406030204" pitchFamily="18" charset="0"/>
                                    </a:rPr>
                                    <m:t>𝑛𝑖</m:t>
                                  </m:r>
                                </m:sub>
                                <m:sup/>
                              </m:sSubSup>
                            </m:sup>
                          </m:sSup>
                        </m:num>
                        <m:den>
                          <m:nary>
                            <m:naryPr>
                              <m:chr m:val="∑"/>
                              <m:subHide m:val="on"/>
                              <m:supHide m:val="on"/>
                              <m:ctrlPr>
                                <a:rPr lang="es-ES" b="0" i="1" smtClean="0">
                                  <a:latin typeface="Cambria Math" panose="02040503050406030204" pitchFamily="18" charset="0"/>
                                </a:rPr>
                              </m:ctrlPr>
                            </m:naryPr>
                            <m:sub/>
                            <m:sup/>
                            <m:e>
                              <m:sSup>
                                <m:sSupPr>
                                  <m:ctrlPr>
                                    <a:rPr lang="es-ES" b="0" i="1" smtClean="0">
                                      <a:latin typeface="Cambria Math" panose="02040503050406030204" pitchFamily="18" charset="0"/>
                                    </a:rPr>
                                  </m:ctrlPr>
                                </m:sSupPr>
                                <m:e>
                                  <m:r>
                                    <a:rPr lang="es-ES" b="0" i="1" smtClean="0">
                                      <a:latin typeface="Cambria Math" panose="02040503050406030204" pitchFamily="18" charset="0"/>
                                    </a:rPr>
                                    <m:t>𝑒</m:t>
                                  </m:r>
                                </m:e>
                                <m:sup>
                                  <m:sSub>
                                    <m:sSubPr>
                                      <m:ctrlPr>
                                        <a:rPr lang="es-ES" b="0" i="1" smtClean="0">
                                          <a:latin typeface="Cambria Math" panose="02040503050406030204" pitchFamily="18" charset="0"/>
                                        </a:rPr>
                                      </m:ctrlPr>
                                    </m:sSubPr>
                                    <m:e>
                                      <m:r>
                                        <a:rPr lang="es-ES" b="0" i="1" smtClean="0">
                                          <a:latin typeface="Cambria Math" panose="02040503050406030204" pitchFamily="18" charset="0"/>
                                        </a:rPr>
                                        <m:t>𝑉</m:t>
                                      </m:r>
                                    </m:e>
                                    <m:sub>
                                      <m:r>
                                        <a:rPr lang="es-ES" b="0" i="1" smtClean="0">
                                          <a:latin typeface="Cambria Math" panose="02040503050406030204" pitchFamily="18" charset="0"/>
                                        </a:rPr>
                                        <m:t>𝑛</m:t>
                                      </m:r>
                                      <m:r>
                                        <a:rPr lang="es-ES" b="0" i="1" smtClean="0">
                                          <a:latin typeface="Cambria Math" panose="02040503050406030204" pitchFamily="18" charset="0"/>
                                        </a:rPr>
                                        <m:t>´í</m:t>
                                      </m:r>
                                    </m:sub>
                                  </m:sSub>
                                </m:sup>
                              </m:sSup>
                            </m:e>
                          </m:nary>
                        </m:den>
                      </m:f>
                    </m:oMath>
                  </m:oMathPara>
                </a14:m>
                <a:endParaRPr lang="es-AR" dirty="0"/>
              </a:p>
            </p:txBody>
          </p:sp>
        </mc:Choice>
        <mc:Fallback xmlns="">
          <p:sp>
            <p:nvSpPr>
              <p:cNvPr id="16" name="CuadroTexto 15">
                <a:extLst>
                  <a:ext uri="{FF2B5EF4-FFF2-40B4-BE49-F238E27FC236}">
                    <a16:creationId xmlns:a16="http://schemas.microsoft.com/office/drawing/2014/main" id="{C37A58D6-F30D-471D-A4ED-322E9CBB4FAF}"/>
                  </a:ext>
                </a:extLst>
              </p:cNvPr>
              <p:cNvSpPr txBox="1">
                <a:spLocks noRot="1" noChangeAspect="1" noMove="1" noResize="1" noEditPoints="1" noAdjustHandles="1" noChangeArrowheads="1" noChangeShapeType="1" noTextEdit="1"/>
              </p:cNvSpPr>
              <p:nvPr/>
            </p:nvSpPr>
            <p:spPr>
              <a:xfrm>
                <a:off x="5989528" y="2659017"/>
                <a:ext cx="1776222" cy="785728"/>
              </a:xfrm>
              <a:prstGeom prst="rect">
                <a:avLst/>
              </a:prstGeom>
              <a:blipFill>
                <a:blip r:embed="rId7"/>
                <a:stretch>
                  <a:fillRect/>
                </a:stretch>
              </a:blipFill>
              <a:ln>
                <a:noFill/>
              </a:ln>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12" name="CuadroTexto 11">
                <a:extLst>
                  <a:ext uri="{FF2B5EF4-FFF2-40B4-BE49-F238E27FC236}">
                    <a16:creationId xmlns:a16="http://schemas.microsoft.com/office/drawing/2014/main" id="{8DB8B2CB-343F-43B2-8F95-73AF70304CBB}"/>
                  </a:ext>
                </a:extLst>
              </p:cNvPr>
              <p:cNvSpPr txBox="1"/>
              <p:nvPr/>
            </p:nvSpPr>
            <p:spPr>
              <a:xfrm>
                <a:off x="379137" y="2906597"/>
                <a:ext cx="7194977" cy="338554"/>
              </a:xfrm>
              <a:prstGeom prst="rect">
                <a:avLst/>
              </a:prstGeom>
              <a:noFill/>
            </p:spPr>
            <p:txBody>
              <a:bodyPr wrap="square" rtlCol="0">
                <a:spAutoFit/>
              </a:bodyPr>
              <a:lstStyle/>
              <a:p>
                <a:r>
                  <a:rPr lang="es-ES" sz="1600" dirty="0"/>
                  <a:t>La probabilidad de selección de cada alternativa </a:t>
                </a:r>
                <a14:m>
                  <m:oMath xmlns:m="http://schemas.openxmlformats.org/officeDocument/2006/math">
                    <m:r>
                      <a:rPr lang="es-ES" sz="1600" b="0" i="1" smtClean="0">
                        <a:latin typeface="Cambria Math" panose="02040503050406030204" pitchFamily="18" charset="0"/>
                      </a:rPr>
                      <m:t>𝑖</m:t>
                    </m:r>
                  </m:oMath>
                </a14:m>
                <a:r>
                  <a:rPr lang="es-AR" sz="1600" dirty="0"/>
                  <a:t> se calcula como:</a:t>
                </a:r>
              </a:p>
            </p:txBody>
          </p:sp>
        </mc:Choice>
        <mc:Fallback xmlns="">
          <p:sp>
            <p:nvSpPr>
              <p:cNvPr id="12" name="CuadroTexto 11">
                <a:extLst>
                  <a:ext uri="{FF2B5EF4-FFF2-40B4-BE49-F238E27FC236}">
                    <a16:creationId xmlns:a16="http://schemas.microsoft.com/office/drawing/2014/main" id="{8DB8B2CB-343F-43B2-8F95-73AF70304CBB}"/>
                  </a:ext>
                </a:extLst>
              </p:cNvPr>
              <p:cNvSpPr txBox="1">
                <a:spLocks noRot="1" noChangeAspect="1" noMove="1" noResize="1" noEditPoints="1" noAdjustHandles="1" noChangeArrowheads="1" noChangeShapeType="1" noTextEdit="1"/>
              </p:cNvSpPr>
              <p:nvPr/>
            </p:nvSpPr>
            <p:spPr>
              <a:xfrm>
                <a:off x="379137" y="2906597"/>
                <a:ext cx="7194977" cy="338554"/>
              </a:xfrm>
              <a:prstGeom prst="rect">
                <a:avLst/>
              </a:prstGeom>
              <a:blipFill>
                <a:blip r:embed="rId8"/>
                <a:stretch>
                  <a:fillRect l="-424" t="-5455" b="-23636"/>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13" name="CuadroTexto 12">
                <a:extLst>
                  <a:ext uri="{FF2B5EF4-FFF2-40B4-BE49-F238E27FC236}">
                    <a16:creationId xmlns:a16="http://schemas.microsoft.com/office/drawing/2014/main" id="{194F0F44-2702-4F9F-BC83-E5C685696571}"/>
                  </a:ext>
                </a:extLst>
              </p:cNvPr>
              <p:cNvSpPr txBox="1"/>
              <p:nvPr/>
            </p:nvSpPr>
            <p:spPr>
              <a:xfrm>
                <a:off x="211248" y="4102392"/>
                <a:ext cx="3404869" cy="369332"/>
              </a:xfrm>
              <a:prstGeom prst="rect">
                <a:avLst/>
              </a:prstGeom>
              <a:noFill/>
            </p:spPr>
            <p:txBody>
              <a:bodyPr wrap="square" rtlCol="0">
                <a:spAutoFit/>
              </a:bodyPr>
              <a:lstStyle/>
              <a:p>
                <a:r>
                  <a:rPr lang="es-ES" b="1" dirty="0"/>
                  <a:t>Estimación de los Parámetros </a:t>
                </a:r>
                <a14:m>
                  <m:oMath xmlns:m="http://schemas.openxmlformats.org/officeDocument/2006/math">
                    <m:r>
                      <a:rPr lang="es-ES" b="1" i="1" smtClean="0">
                        <a:latin typeface="Cambria Math" panose="02040503050406030204" pitchFamily="18" charset="0"/>
                        <a:ea typeface="Cambria Math" panose="02040503050406030204" pitchFamily="18" charset="0"/>
                      </a:rPr>
                      <m:t>𝜷</m:t>
                    </m:r>
                    <m:r>
                      <a:rPr lang="es-ES" b="1" i="1" smtClean="0">
                        <a:latin typeface="Cambria Math" panose="02040503050406030204" pitchFamily="18" charset="0"/>
                        <a:ea typeface="Cambria Math" panose="02040503050406030204" pitchFamily="18" charset="0"/>
                      </a:rPr>
                      <m:t>   :</m:t>
                    </m:r>
                  </m:oMath>
                </a14:m>
                <a:r>
                  <a:rPr lang="es-AR" b="1" dirty="0"/>
                  <a:t> </a:t>
                </a:r>
              </a:p>
            </p:txBody>
          </p:sp>
        </mc:Choice>
        <mc:Fallback xmlns="">
          <p:sp>
            <p:nvSpPr>
              <p:cNvPr id="13" name="CuadroTexto 12">
                <a:extLst>
                  <a:ext uri="{FF2B5EF4-FFF2-40B4-BE49-F238E27FC236}">
                    <a16:creationId xmlns:a16="http://schemas.microsoft.com/office/drawing/2014/main" id="{194F0F44-2702-4F9F-BC83-E5C685696571}"/>
                  </a:ext>
                </a:extLst>
              </p:cNvPr>
              <p:cNvSpPr txBox="1">
                <a:spLocks noRot="1" noChangeAspect="1" noMove="1" noResize="1" noEditPoints="1" noAdjustHandles="1" noChangeArrowheads="1" noChangeShapeType="1" noTextEdit="1"/>
              </p:cNvSpPr>
              <p:nvPr/>
            </p:nvSpPr>
            <p:spPr>
              <a:xfrm>
                <a:off x="211248" y="4102392"/>
                <a:ext cx="3404869" cy="369332"/>
              </a:xfrm>
              <a:prstGeom prst="rect">
                <a:avLst/>
              </a:prstGeom>
              <a:blipFill>
                <a:blip r:embed="rId9"/>
                <a:stretch>
                  <a:fillRect l="-1613" t="-9836" b="-24590"/>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1B637935-1F1F-4F13-BCC5-0FF370E03A30}"/>
                  </a:ext>
                </a:extLst>
              </p:cNvPr>
              <p:cNvSpPr txBox="1"/>
              <p:nvPr/>
            </p:nvSpPr>
            <p:spPr>
              <a:xfrm>
                <a:off x="870125" y="4576375"/>
                <a:ext cx="8828635" cy="338554"/>
              </a:xfrm>
              <a:prstGeom prst="rect">
                <a:avLst/>
              </a:prstGeom>
              <a:noFill/>
            </p:spPr>
            <p:txBody>
              <a:bodyPr wrap="square" rtlCol="0">
                <a:spAutoFit/>
              </a:bodyPr>
              <a:lstStyle/>
              <a:p>
                <a:r>
                  <a:rPr lang="es-ES" sz="1600" dirty="0"/>
                  <a:t>Por el método de máxima verosimilitud. Se buscan los </a:t>
                </a:r>
                <a14:m>
                  <m:oMath xmlns:m="http://schemas.openxmlformats.org/officeDocument/2006/math">
                    <m:r>
                      <a:rPr lang="es-ES" sz="1600" i="1" smtClean="0">
                        <a:latin typeface="Cambria Math" panose="02040503050406030204" pitchFamily="18" charset="0"/>
                        <a:ea typeface="Cambria Math" panose="02040503050406030204" pitchFamily="18" charset="0"/>
                      </a:rPr>
                      <m:t>𝛽</m:t>
                    </m:r>
                  </m:oMath>
                </a14:m>
                <a:r>
                  <a:rPr lang="es-AR" sz="1600" dirty="0"/>
                  <a:t> que maximicen la función de verosimilitud</a:t>
                </a:r>
              </a:p>
            </p:txBody>
          </p:sp>
        </mc:Choice>
        <mc:Fallback xmlns="">
          <p:sp>
            <p:nvSpPr>
              <p:cNvPr id="9" name="CuadroTexto 8">
                <a:extLst>
                  <a:ext uri="{FF2B5EF4-FFF2-40B4-BE49-F238E27FC236}">
                    <a16:creationId xmlns:a16="http://schemas.microsoft.com/office/drawing/2014/main" id="{1B637935-1F1F-4F13-BCC5-0FF370E03A30}"/>
                  </a:ext>
                </a:extLst>
              </p:cNvPr>
              <p:cNvSpPr txBox="1">
                <a:spLocks noRot="1" noChangeAspect="1" noMove="1" noResize="1" noEditPoints="1" noAdjustHandles="1" noChangeArrowheads="1" noChangeShapeType="1" noTextEdit="1"/>
              </p:cNvSpPr>
              <p:nvPr/>
            </p:nvSpPr>
            <p:spPr>
              <a:xfrm>
                <a:off x="870125" y="4576375"/>
                <a:ext cx="8828635" cy="338554"/>
              </a:xfrm>
              <a:prstGeom prst="rect">
                <a:avLst/>
              </a:prstGeom>
              <a:blipFill>
                <a:blip r:embed="rId10"/>
                <a:stretch>
                  <a:fillRect l="-414" t="-5455" b="-23636"/>
                </a:stretch>
              </a:blipFill>
            </p:spPr>
            <p:txBody>
              <a:bodyPr/>
              <a:lstStyle/>
              <a:p>
                <a:r>
                  <a:rPr lang="es-AR">
                    <a:noFill/>
                  </a:rPr>
                  <a:t> </a:t>
                </a:r>
              </a:p>
            </p:txBody>
          </p:sp>
        </mc:Fallback>
      </mc:AlternateContent>
      <p:sp>
        <p:nvSpPr>
          <p:cNvPr id="22" name="CuadroTexto 21">
            <a:extLst>
              <a:ext uri="{FF2B5EF4-FFF2-40B4-BE49-F238E27FC236}">
                <a16:creationId xmlns:a16="http://schemas.microsoft.com/office/drawing/2014/main" id="{C6329D6D-22E1-4E6D-959F-F072DED9CCCF}"/>
              </a:ext>
            </a:extLst>
          </p:cNvPr>
          <p:cNvSpPr txBox="1"/>
          <p:nvPr/>
        </p:nvSpPr>
        <p:spPr>
          <a:xfrm>
            <a:off x="5600700" y="3008376"/>
            <a:ext cx="65" cy="276999"/>
          </a:xfrm>
          <a:prstGeom prst="rect">
            <a:avLst/>
          </a:prstGeom>
          <a:noFill/>
        </p:spPr>
        <p:txBody>
          <a:bodyPr wrap="square" lIns="0" tIns="0" rIns="0" bIns="0" rtlCol="0">
            <a:spAutoFit/>
          </a:bodyPr>
          <a:lstStyle/>
          <a:p>
            <a:endParaRPr lang="es-AR" dirty="0"/>
          </a:p>
        </p:txBody>
      </p:sp>
      <p:cxnSp>
        <p:nvCxnSpPr>
          <p:cNvPr id="29" name="Conector: angular 28">
            <a:extLst>
              <a:ext uri="{FF2B5EF4-FFF2-40B4-BE49-F238E27FC236}">
                <a16:creationId xmlns:a16="http://schemas.microsoft.com/office/drawing/2014/main" id="{5A6A29BB-3CEA-44EF-9D8E-C75062D342E4}"/>
              </a:ext>
            </a:extLst>
          </p:cNvPr>
          <p:cNvCxnSpPr/>
          <p:nvPr/>
        </p:nvCxnSpPr>
        <p:spPr>
          <a:xfrm rot="16200000" flipH="1">
            <a:off x="491303" y="4442983"/>
            <a:ext cx="344219" cy="343239"/>
          </a:xfrm>
          <a:prstGeom prst="bentConnector3">
            <a:avLst>
              <a:gd name="adj1" fmla="val 97816"/>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352837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ACC470D5-2703-4E89-AB6D-E74ABDB52E5C}"/>
              </a:ext>
            </a:extLst>
          </p:cNvPr>
          <p:cNvSpPr/>
          <p:nvPr/>
        </p:nvSpPr>
        <p:spPr>
          <a:xfrm>
            <a:off x="830491" y="134912"/>
            <a:ext cx="2973413" cy="47968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600"/>
          </a:p>
        </p:txBody>
      </p:sp>
      <p:sp>
        <p:nvSpPr>
          <p:cNvPr id="5" name="Título 1">
            <a:extLst>
              <a:ext uri="{FF2B5EF4-FFF2-40B4-BE49-F238E27FC236}">
                <a16:creationId xmlns:a16="http://schemas.microsoft.com/office/drawing/2014/main" id="{F9F6AA12-07A0-463A-A8C2-466F79E54F77}"/>
              </a:ext>
            </a:extLst>
          </p:cNvPr>
          <p:cNvSpPr>
            <a:spLocks noGrp="1"/>
          </p:cNvSpPr>
          <p:nvPr>
            <p:ph type="title"/>
          </p:nvPr>
        </p:nvSpPr>
        <p:spPr>
          <a:xfrm>
            <a:off x="830491" y="134912"/>
            <a:ext cx="4216997" cy="550820"/>
          </a:xfrm>
        </p:spPr>
        <p:txBody>
          <a:bodyPr>
            <a:noAutofit/>
          </a:bodyPr>
          <a:lstStyle/>
          <a:p>
            <a:r>
              <a:rPr lang="es-AR" sz="1800" b="1" dirty="0">
                <a:solidFill>
                  <a:schemeClr val="bg1"/>
                </a:solidFill>
              </a:rPr>
              <a:t>Modelos de Selección Discreta</a:t>
            </a:r>
          </a:p>
        </p:txBody>
      </p:sp>
      <p:sp>
        <p:nvSpPr>
          <p:cNvPr id="20" name="Rectángulo 19">
            <a:extLst>
              <a:ext uri="{FF2B5EF4-FFF2-40B4-BE49-F238E27FC236}">
                <a16:creationId xmlns:a16="http://schemas.microsoft.com/office/drawing/2014/main" id="{BFEAC443-3A0B-4F9B-BCA1-E023476802E1}"/>
              </a:ext>
            </a:extLst>
          </p:cNvPr>
          <p:cNvSpPr/>
          <p:nvPr/>
        </p:nvSpPr>
        <p:spPr>
          <a:xfrm>
            <a:off x="-133939" y="6659502"/>
            <a:ext cx="12456827" cy="213066"/>
          </a:xfrm>
          <a:prstGeom prst="rect">
            <a:avLst/>
          </a:prstGeom>
          <a:solidFill>
            <a:schemeClr val="accent5"/>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5" name="Picture 12" descr="tres  icono premium">
            <a:extLst>
              <a:ext uri="{FF2B5EF4-FFF2-40B4-BE49-F238E27FC236}">
                <a16:creationId xmlns:a16="http://schemas.microsoft.com/office/drawing/2014/main" id="{90A07B0A-C33D-4BF2-A68C-94D21D5663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295" y="134913"/>
            <a:ext cx="479684" cy="479684"/>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DCF25210-B6C4-47E4-8FE8-6CE45C51E1C0}"/>
              </a:ext>
            </a:extLst>
          </p:cNvPr>
          <p:cNvSpPr txBox="1"/>
          <p:nvPr/>
        </p:nvSpPr>
        <p:spPr>
          <a:xfrm>
            <a:off x="379137" y="1068472"/>
            <a:ext cx="7832175" cy="400110"/>
          </a:xfrm>
          <a:prstGeom prst="rect">
            <a:avLst/>
          </a:prstGeom>
          <a:noFill/>
        </p:spPr>
        <p:txBody>
          <a:bodyPr wrap="square" rtlCol="0">
            <a:spAutoFit/>
          </a:bodyPr>
          <a:lstStyle/>
          <a:p>
            <a:r>
              <a:rPr lang="es-ES" sz="2000" b="1" dirty="0">
                <a:solidFill>
                  <a:schemeClr val="accent1"/>
                </a:solidFill>
              </a:rPr>
              <a:t>Método de la Utilidad Máxima Aleatoria:  Multinomial </a:t>
            </a:r>
            <a:r>
              <a:rPr lang="es-ES" sz="2000" b="1" dirty="0" err="1">
                <a:solidFill>
                  <a:schemeClr val="accent1"/>
                </a:solidFill>
              </a:rPr>
              <a:t>Logit</a:t>
            </a:r>
            <a:r>
              <a:rPr lang="es-ES" sz="2000" b="1" dirty="0">
                <a:solidFill>
                  <a:schemeClr val="accent1"/>
                </a:solidFill>
              </a:rPr>
              <a:t> </a:t>
            </a:r>
            <a:r>
              <a:rPr lang="es-ES" sz="2000" b="1" dirty="0" err="1">
                <a:solidFill>
                  <a:schemeClr val="accent1"/>
                </a:solidFill>
              </a:rPr>
              <a:t>Model</a:t>
            </a:r>
            <a:endParaRPr lang="es-AR" sz="2000" b="1" dirty="0">
              <a:solidFill>
                <a:schemeClr val="accent1"/>
              </a:solidFill>
            </a:endParaRPr>
          </a:p>
        </p:txBody>
      </p:sp>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2D21D57C-927F-4E45-A038-27EE54D86908}"/>
                  </a:ext>
                </a:extLst>
              </p:cNvPr>
              <p:cNvSpPr txBox="1"/>
              <p:nvPr/>
            </p:nvSpPr>
            <p:spPr>
              <a:xfrm>
                <a:off x="6094474" y="1817497"/>
                <a:ext cx="5672152" cy="830997"/>
              </a:xfrm>
              <a:prstGeom prst="rect">
                <a:avLst/>
              </a:prstGeom>
              <a:noFill/>
            </p:spPr>
            <p:txBody>
              <a:bodyPr wrap="square" rtlCol="0">
                <a:spAutoFit/>
              </a:bodyPr>
              <a:lstStyle/>
              <a:p>
                <a:r>
                  <a:rPr lang="es-AR" sz="1600" dirty="0">
                    <a:latin typeface="Calibri" panose="020F0502020204030204" pitchFamily="34" charset="0"/>
                    <a:ea typeface="Calibri" panose="020F0502020204030204" pitchFamily="34" charset="0"/>
                    <a:cs typeface="Arial" panose="020B0604020202020204" pitchFamily="34" charset="0"/>
                  </a:rPr>
                  <a:t>En el método de la Utilidad Máxima, la </a:t>
                </a:r>
                <a14:m>
                  <m:oMath xmlns:m="http://schemas.openxmlformats.org/officeDocument/2006/math">
                    <m:r>
                      <a:rPr lang="es-ES" sz="1600" b="0" i="1" smtClean="0">
                        <a:latin typeface="Cambria Math" panose="02040503050406030204" pitchFamily="18" charset="0"/>
                        <a:ea typeface="Calibri" panose="020F0502020204030204" pitchFamily="34" charset="0"/>
                        <a:cs typeface="Arial" panose="020B0604020202020204" pitchFamily="34" charset="0"/>
                      </a:rPr>
                      <m:t>𝑈</m:t>
                    </m:r>
                    <m:r>
                      <a:rPr lang="es-ES" sz="1600" b="0" i="1" smtClean="0">
                        <a:latin typeface="Cambria Math" panose="02040503050406030204" pitchFamily="18" charset="0"/>
                        <a:ea typeface="Calibri" panose="020F0502020204030204" pitchFamily="34" charset="0"/>
                        <a:cs typeface="Arial" panose="020B0604020202020204" pitchFamily="34" charset="0"/>
                      </a:rPr>
                      <m:t> </m:t>
                    </m:r>
                  </m:oMath>
                </a14:m>
                <a:r>
                  <a:rPr lang="es-AR" sz="1600" dirty="0">
                    <a:effectLst/>
                    <a:latin typeface="Calibri" panose="020F0502020204030204" pitchFamily="34" charset="0"/>
                    <a:ea typeface="Calibri" panose="020F0502020204030204" pitchFamily="34" charset="0"/>
                    <a:cs typeface="Arial" panose="020B0604020202020204" pitchFamily="34" charset="0"/>
                  </a:rPr>
                  <a:t>no tiene referencias absolutas (o escala). Lo único que interesa es la relación entre las </a:t>
                </a:r>
                <a14:m>
                  <m:oMath xmlns:m="http://schemas.openxmlformats.org/officeDocument/2006/math">
                    <m:r>
                      <a:rPr lang="es-ES" sz="1600" b="0" i="1" smtClean="0">
                        <a:effectLst/>
                        <a:latin typeface="Cambria Math" panose="02040503050406030204" pitchFamily="18" charset="0"/>
                        <a:ea typeface="Calibri" panose="020F0502020204030204" pitchFamily="34" charset="0"/>
                        <a:cs typeface="Arial" panose="020B0604020202020204" pitchFamily="34" charset="0"/>
                      </a:rPr>
                      <m:t>𝑈</m:t>
                    </m:r>
                  </m:oMath>
                </a14:m>
                <a:r>
                  <a:rPr lang="es-AR" sz="1600" dirty="0">
                    <a:effectLst/>
                    <a:latin typeface="Calibri" panose="020F0502020204030204" pitchFamily="34" charset="0"/>
                    <a:ea typeface="Calibri" panose="020F0502020204030204" pitchFamily="34" charset="0"/>
                    <a:cs typeface="Arial" panose="020B0604020202020204" pitchFamily="34" charset="0"/>
                  </a:rPr>
                  <a:t> de las alternativas, la diferencia entre las distintas </a:t>
                </a:r>
                <a:r>
                  <a:rPr lang="es-AR" sz="1600" i="1" dirty="0">
                    <a:effectLst/>
                    <a:latin typeface="Calibri" panose="020F0502020204030204" pitchFamily="34" charset="0"/>
                    <a:ea typeface="Calibri" panose="020F0502020204030204" pitchFamily="34" charset="0"/>
                    <a:cs typeface="Arial" panose="020B0604020202020204" pitchFamily="34" charset="0"/>
                  </a:rPr>
                  <a:t>U</a:t>
                </a:r>
                <a:r>
                  <a:rPr lang="es-AR" sz="1600" dirty="0">
                    <a:effectLst/>
                    <a:latin typeface="Calibri" panose="020F0502020204030204" pitchFamily="34" charset="0"/>
                    <a:ea typeface="Calibri" panose="020F0502020204030204" pitchFamily="34" charset="0"/>
                    <a:cs typeface="Arial" panose="020B0604020202020204" pitchFamily="34" charset="0"/>
                  </a:rPr>
                  <a:t>. </a:t>
                </a:r>
                <a:endParaRPr lang="es-AR" sz="1600" dirty="0"/>
              </a:p>
            </p:txBody>
          </p:sp>
        </mc:Choice>
        <mc:Fallback xmlns="">
          <p:sp>
            <p:nvSpPr>
              <p:cNvPr id="3" name="CuadroTexto 2">
                <a:extLst>
                  <a:ext uri="{FF2B5EF4-FFF2-40B4-BE49-F238E27FC236}">
                    <a16:creationId xmlns:a16="http://schemas.microsoft.com/office/drawing/2014/main" id="{2D21D57C-927F-4E45-A038-27EE54D86908}"/>
                  </a:ext>
                </a:extLst>
              </p:cNvPr>
              <p:cNvSpPr txBox="1">
                <a:spLocks noRot="1" noChangeAspect="1" noMove="1" noResize="1" noEditPoints="1" noAdjustHandles="1" noChangeArrowheads="1" noChangeShapeType="1" noTextEdit="1"/>
              </p:cNvSpPr>
              <p:nvPr/>
            </p:nvSpPr>
            <p:spPr>
              <a:xfrm>
                <a:off x="6094474" y="1817497"/>
                <a:ext cx="5672152" cy="830997"/>
              </a:xfrm>
              <a:prstGeom prst="rect">
                <a:avLst/>
              </a:prstGeom>
              <a:blipFill>
                <a:blip r:embed="rId4"/>
                <a:stretch>
                  <a:fillRect l="-645" t="-2206" b="-8824"/>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A63A0116-27D9-4787-A2FD-DE33298887B8}"/>
                  </a:ext>
                </a:extLst>
              </p:cNvPr>
              <p:cNvSpPr txBox="1"/>
              <p:nvPr/>
            </p:nvSpPr>
            <p:spPr>
              <a:xfrm>
                <a:off x="241509" y="2099076"/>
                <a:ext cx="269748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s-ES" i="1" smtClean="0">
                              <a:latin typeface="Cambria Math" panose="02040503050406030204" pitchFamily="18" charset="0"/>
                            </a:rPr>
                          </m:ctrlPr>
                        </m:sSubPr>
                        <m:e>
                          <m:acc>
                            <m:accPr>
                              <m:chr m:val="̃"/>
                              <m:ctrlPr>
                                <a:rPr lang="es-ES" i="1">
                                  <a:latin typeface="Cambria Math" panose="02040503050406030204" pitchFamily="18" charset="0"/>
                                </a:rPr>
                              </m:ctrlPr>
                            </m:accPr>
                            <m:e>
                              <m:r>
                                <a:rPr lang="es-ES" i="1">
                                  <a:latin typeface="Cambria Math" panose="02040503050406030204" pitchFamily="18" charset="0"/>
                                  <a:ea typeface="Cambria Math" panose="02040503050406030204" pitchFamily="18" charset="0"/>
                                </a:rPr>
                                <m:t>𝜀</m:t>
                              </m:r>
                            </m:e>
                          </m:acc>
                        </m:e>
                        <m:sub>
                          <m:r>
                            <a:rPr lang="es-ES" i="1">
                              <a:latin typeface="Cambria Math" panose="02040503050406030204" pitchFamily="18" charset="0"/>
                              <a:ea typeface="Cambria Math" panose="02040503050406030204" pitchFamily="18" charset="0"/>
                            </a:rPr>
                            <m:t>𝑖</m:t>
                          </m:r>
                          <m:r>
                            <a:rPr lang="es-ES" i="1">
                              <a:latin typeface="Cambria Math" panose="02040503050406030204" pitchFamily="18" charset="0"/>
                            </a:rPr>
                            <m:t>𝑛</m:t>
                          </m:r>
                          <m:r>
                            <a:rPr lang="es-ES" i="1">
                              <a:latin typeface="Cambria Math" panose="02040503050406030204" pitchFamily="18" charset="0"/>
                            </a:rPr>
                            <m:t> </m:t>
                          </m:r>
                        </m:sub>
                      </m:sSub>
                      <m:r>
                        <a:rPr lang="es-ES" b="0" i="1" smtClean="0">
                          <a:latin typeface="Cambria Math" panose="02040503050406030204" pitchFamily="18" charset="0"/>
                        </a:rPr>
                        <m:t>:</m:t>
                      </m:r>
                      <m:r>
                        <a:rPr lang="es-ES" b="0" i="1" smtClean="0">
                          <a:latin typeface="Cambria Math" panose="02040503050406030204" pitchFamily="18" charset="0"/>
                        </a:rPr>
                        <m:t>𝐺𝑢𝑀</m:t>
                      </m:r>
                      <m:r>
                        <a:rPr lang="es-ES" b="0" i="1" smtClean="0">
                          <a:latin typeface="Cambria Math" panose="02040503050406030204" pitchFamily="18" charset="0"/>
                        </a:rPr>
                        <m:t> </m:t>
                      </m:r>
                      <m:d>
                        <m:dPr>
                          <m:ctrlPr>
                            <a:rPr lang="es-ES" b="0" i="1" smtClean="0">
                              <a:latin typeface="Cambria Math" panose="02040503050406030204" pitchFamily="18" charset="0"/>
                              <a:ea typeface="Cambria Math" panose="02040503050406030204" pitchFamily="18" charset="0"/>
                            </a:rPr>
                          </m:ctrlPr>
                        </m:dPr>
                        <m:e>
                          <m:r>
                            <a:rPr lang="es-ES" b="0" i="1" smtClean="0">
                              <a:latin typeface="Cambria Math" panose="02040503050406030204" pitchFamily="18" charset="0"/>
                              <a:ea typeface="Cambria Math" panose="02040503050406030204" pitchFamily="18" charset="0"/>
                            </a:rPr>
                            <m:t>𝜇</m:t>
                          </m:r>
                          <m:r>
                            <a:rPr lang="es-ES" b="0" i="1" smtClean="0">
                              <a:latin typeface="Cambria Math" panose="02040503050406030204" pitchFamily="18" charset="0"/>
                              <a:ea typeface="Cambria Math" panose="02040503050406030204" pitchFamily="18" charset="0"/>
                            </a:rPr>
                            <m:t> , </m:t>
                          </m:r>
                          <m:r>
                            <a:rPr lang="es-ES" b="0" i="1" smtClean="0">
                              <a:latin typeface="Cambria Math" panose="02040503050406030204" pitchFamily="18" charset="0"/>
                              <a:ea typeface="Cambria Math" panose="02040503050406030204" pitchFamily="18" charset="0"/>
                            </a:rPr>
                            <m:t>𝜂</m:t>
                          </m:r>
                          <m:r>
                            <a:rPr lang="es-ES" b="0" i="1" smtClean="0">
                              <a:latin typeface="Cambria Math" panose="02040503050406030204" pitchFamily="18" charset="0"/>
                              <a:ea typeface="Cambria Math" panose="02040503050406030204" pitchFamily="18" charset="0"/>
                            </a:rPr>
                            <m:t>=0</m:t>
                          </m:r>
                        </m:e>
                      </m:d>
                      <m:r>
                        <a:rPr lang="es-ES" b="0" i="1" smtClean="0">
                          <a:latin typeface="Cambria Math" panose="02040503050406030204" pitchFamily="18" charset="0"/>
                          <a:ea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𝑖𝑖𝑑</m:t>
                      </m:r>
                    </m:oMath>
                  </m:oMathPara>
                </a14:m>
                <a:endParaRPr lang="es-AR" dirty="0"/>
              </a:p>
            </p:txBody>
          </p:sp>
        </mc:Choice>
        <mc:Fallback xmlns="">
          <p:sp>
            <p:nvSpPr>
              <p:cNvPr id="8" name="CuadroTexto 7">
                <a:extLst>
                  <a:ext uri="{FF2B5EF4-FFF2-40B4-BE49-F238E27FC236}">
                    <a16:creationId xmlns:a16="http://schemas.microsoft.com/office/drawing/2014/main" id="{A63A0116-27D9-4787-A2FD-DE33298887B8}"/>
                  </a:ext>
                </a:extLst>
              </p:cNvPr>
              <p:cNvSpPr txBox="1">
                <a:spLocks noRot="1" noChangeAspect="1" noMove="1" noResize="1" noEditPoints="1" noAdjustHandles="1" noChangeArrowheads="1" noChangeShapeType="1" noTextEdit="1"/>
              </p:cNvSpPr>
              <p:nvPr/>
            </p:nvSpPr>
            <p:spPr>
              <a:xfrm>
                <a:off x="241509" y="2099076"/>
                <a:ext cx="2697480" cy="369332"/>
              </a:xfrm>
              <a:prstGeom prst="rect">
                <a:avLst/>
              </a:prstGeom>
              <a:blipFill>
                <a:blip r:embed="rId5"/>
                <a:stretch>
                  <a:fillRect b="-6557"/>
                </a:stretch>
              </a:blipFill>
            </p:spPr>
            <p:txBody>
              <a:bodyPr/>
              <a:lstStyle/>
              <a:p>
                <a:r>
                  <a:rPr lang="es-AR">
                    <a:noFill/>
                  </a:rPr>
                  <a:t> </a:t>
                </a:r>
              </a:p>
            </p:txBody>
          </p:sp>
        </mc:Fallback>
      </mc:AlternateContent>
      <p:sp>
        <p:nvSpPr>
          <p:cNvPr id="11" name="Flecha: a la derecha 10">
            <a:extLst>
              <a:ext uri="{FF2B5EF4-FFF2-40B4-BE49-F238E27FC236}">
                <a16:creationId xmlns:a16="http://schemas.microsoft.com/office/drawing/2014/main" id="{90D22CDC-4479-441E-9AF4-6E0152B35115}"/>
              </a:ext>
            </a:extLst>
          </p:cNvPr>
          <p:cNvSpPr/>
          <p:nvPr/>
        </p:nvSpPr>
        <p:spPr>
          <a:xfrm>
            <a:off x="3086308" y="2131917"/>
            <a:ext cx="560070" cy="241316"/>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AR"/>
          </a:p>
        </p:txBody>
      </p:sp>
      <mc:AlternateContent xmlns:mc="http://schemas.openxmlformats.org/markup-compatibility/2006" xmlns:a14="http://schemas.microsoft.com/office/drawing/2010/main">
        <mc:Choice Requires="a14">
          <p:sp>
            <p:nvSpPr>
              <p:cNvPr id="14" name="CuadroTexto 13">
                <a:extLst>
                  <a:ext uri="{FF2B5EF4-FFF2-40B4-BE49-F238E27FC236}">
                    <a16:creationId xmlns:a16="http://schemas.microsoft.com/office/drawing/2014/main" id="{26B78AC3-882D-49E2-AC51-53DB64585865}"/>
                  </a:ext>
                </a:extLst>
              </p:cNvPr>
              <p:cNvSpPr txBox="1"/>
              <p:nvPr/>
            </p:nvSpPr>
            <p:spPr>
              <a:xfrm>
                <a:off x="3366343" y="2042239"/>
                <a:ext cx="2697480" cy="38151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s-ES" i="1" smtClean="0">
                              <a:latin typeface="Cambria Math" panose="02040503050406030204" pitchFamily="18" charset="0"/>
                            </a:rPr>
                          </m:ctrlPr>
                        </m:sSubPr>
                        <m:e>
                          <m:r>
                            <m:rPr>
                              <m:sty m:val="p"/>
                            </m:rPr>
                            <a:rPr lang="el-GR" i="1" smtClean="0">
                              <a:latin typeface="Cambria Math" panose="02040503050406030204" pitchFamily="18" charset="0"/>
                              <a:ea typeface="Cambria Math" panose="02040503050406030204" pitchFamily="18" charset="0"/>
                            </a:rPr>
                            <m:t>Δ</m:t>
                          </m:r>
                          <m:acc>
                            <m:accPr>
                              <m:chr m:val="̃"/>
                              <m:ctrlPr>
                                <a:rPr lang="es-ES" i="1">
                                  <a:latin typeface="Cambria Math" panose="02040503050406030204" pitchFamily="18" charset="0"/>
                                </a:rPr>
                              </m:ctrlPr>
                            </m:accPr>
                            <m:e>
                              <m:r>
                                <a:rPr lang="es-ES" i="1">
                                  <a:latin typeface="Cambria Math" panose="02040503050406030204" pitchFamily="18" charset="0"/>
                                  <a:ea typeface="Cambria Math" panose="02040503050406030204" pitchFamily="18" charset="0"/>
                                </a:rPr>
                                <m:t>𝜀</m:t>
                              </m:r>
                            </m:e>
                          </m:acc>
                        </m:e>
                        <m:sub>
                          <m:r>
                            <a:rPr lang="es-ES" b="0" i="1" smtClean="0">
                              <a:latin typeface="Cambria Math" panose="02040503050406030204" pitchFamily="18" charset="0"/>
                              <a:ea typeface="Cambria Math" panose="02040503050406030204" pitchFamily="18" charset="0"/>
                            </a:rPr>
                            <m:t>𝑖</m:t>
                          </m:r>
                          <m:r>
                            <a:rPr lang="es-ES" b="0" i="1" smtClean="0">
                              <a:latin typeface="Cambria Math" panose="02040503050406030204" pitchFamily="18" charset="0"/>
                              <a:ea typeface="Cambria Math" panose="02040503050406030204" pitchFamily="18" charset="0"/>
                            </a:rPr>
                            <m:t>´</m:t>
                          </m:r>
                          <m:r>
                            <a:rPr lang="es-ES" i="1">
                              <a:latin typeface="Cambria Math" panose="02040503050406030204" pitchFamily="18" charset="0"/>
                              <a:ea typeface="Cambria Math" panose="02040503050406030204" pitchFamily="18" charset="0"/>
                            </a:rPr>
                            <m:t>𝑖</m:t>
                          </m:r>
                          <m:r>
                            <a:rPr lang="es-ES" i="1">
                              <a:latin typeface="Cambria Math" panose="02040503050406030204" pitchFamily="18" charset="0"/>
                            </a:rPr>
                            <m:t>𝑛</m:t>
                          </m:r>
                          <m:r>
                            <a:rPr lang="es-ES" i="1">
                              <a:latin typeface="Cambria Math" panose="02040503050406030204" pitchFamily="18" charset="0"/>
                            </a:rPr>
                            <m:t> </m:t>
                          </m:r>
                        </m:sub>
                      </m:sSub>
                      <m:r>
                        <a:rPr lang="es-ES" b="0" i="1" smtClean="0">
                          <a:latin typeface="Cambria Math" panose="02040503050406030204" pitchFamily="18" charset="0"/>
                        </a:rPr>
                        <m:t>:</m:t>
                      </m:r>
                      <m:r>
                        <a:rPr lang="es-ES" b="0" i="1" smtClean="0">
                          <a:latin typeface="Cambria Math" panose="02040503050406030204" pitchFamily="18" charset="0"/>
                        </a:rPr>
                        <m:t>𝐿𝑜𝑔𝑖𝑠𝑡𝑖𝑐</m:t>
                      </m:r>
                    </m:oMath>
                  </m:oMathPara>
                </a14:m>
                <a:endParaRPr lang="es-AR" dirty="0"/>
              </a:p>
            </p:txBody>
          </p:sp>
        </mc:Choice>
        <mc:Fallback xmlns="">
          <p:sp>
            <p:nvSpPr>
              <p:cNvPr id="14" name="CuadroTexto 13">
                <a:extLst>
                  <a:ext uri="{FF2B5EF4-FFF2-40B4-BE49-F238E27FC236}">
                    <a16:creationId xmlns:a16="http://schemas.microsoft.com/office/drawing/2014/main" id="{26B78AC3-882D-49E2-AC51-53DB64585865}"/>
                  </a:ext>
                </a:extLst>
              </p:cNvPr>
              <p:cNvSpPr txBox="1">
                <a:spLocks noRot="1" noChangeAspect="1" noMove="1" noResize="1" noEditPoints="1" noAdjustHandles="1" noChangeArrowheads="1" noChangeShapeType="1" noTextEdit="1"/>
              </p:cNvSpPr>
              <p:nvPr/>
            </p:nvSpPr>
            <p:spPr>
              <a:xfrm>
                <a:off x="3366343" y="2042239"/>
                <a:ext cx="2697480" cy="381515"/>
              </a:xfrm>
              <a:prstGeom prst="rect">
                <a:avLst/>
              </a:prstGeom>
              <a:blipFill>
                <a:blip r:embed="rId6"/>
                <a:stretch>
                  <a:fillRect b="-9524"/>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16" name="CuadroTexto 15">
                <a:extLst>
                  <a:ext uri="{FF2B5EF4-FFF2-40B4-BE49-F238E27FC236}">
                    <a16:creationId xmlns:a16="http://schemas.microsoft.com/office/drawing/2014/main" id="{C37A58D6-F30D-471D-A4ED-322E9CBB4FAF}"/>
                  </a:ext>
                </a:extLst>
              </p:cNvPr>
              <p:cNvSpPr txBox="1"/>
              <p:nvPr/>
            </p:nvSpPr>
            <p:spPr>
              <a:xfrm>
                <a:off x="5989528" y="2659017"/>
                <a:ext cx="1776222" cy="785728"/>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s-AR" i="1" smtClean="0">
                              <a:latin typeface="Cambria Math" panose="02040503050406030204" pitchFamily="18" charset="0"/>
                            </a:rPr>
                          </m:ctrlPr>
                        </m:sSubPr>
                        <m:e>
                          <m:r>
                            <a:rPr lang="es-ES" b="0" i="1" smtClean="0">
                              <a:latin typeface="Cambria Math" panose="02040503050406030204" pitchFamily="18" charset="0"/>
                            </a:rPr>
                            <m:t>𝑃</m:t>
                          </m:r>
                        </m:e>
                        <m:sub>
                          <m:r>
                            <a:rPr lang="es-ES" b="0" i="1" smtClean="0">
                              <a:latin typeface="Cambria Math" panose="02040503050406030204" pitchFamily="18" charset="0"/>
                            </a:rPr>
                            <m:t>𝑛𝑖</m:t>
                          </m:r>
                        </m:sub>
                      </m:sSub>
                      <m:r>
                        <a:rPr lang="es-ES" b="0" i="1" smtClean="0">
                          <a:latin typeface="Cambria Math" panose="02040503050406030204" pitchFamily="18" charset="0"/>
                        </a:rPr>
                        <m:t>= </m:t>
                      </m:r>
                      <m:f>
                        <m:fPr>
                          <m:ctrlPr>
                            <a:rPr lang="es-ES" b="0" i="1" smtClean="0">
                              <a:latin typeface="Cambria Math" panose="02040503050406030204" pitchFamily="18" charset="0"/>
                            </a:rPr>
                          </m:ctrlPr>
                        </m:fPr>
                        <m:num>
                          <m:sSup>
                            <m:sSupPr>
                              <m:ctrlPr>
                                <a:rPr lang="es-ES" b="0" i="1" smtClean="0">
                                  <a:latin typeface="Cambria Math" panose="02040503050406030204" pitchFamily="18" charset="0"/>
                                </a:rPr>
                              </m:ctrlPr>
                            </m:sSupPr>
                            <m:e>
                              <m:r>
                                <a:rPr lang="es-ES" b="0" i="1" smtClean="0">
                                  <a:latin typeface="Cambria Math" panose="02040503050406030204" pitchFamily="18" charset="0"/>
                                </a:rPr>
                                <m:t>𝑒</m:t>
                              </m:r>
                            </m:e>
                            <m:sup>
                              <m:sSubSup>
                                <m:sSubSupPr>
                                  <m:ctrlPr>
                                    <a:rPr lang="es-ES" b="0" i="1" smtClean="0">
                                      <a:latin typeface="Cambria Math" panose="02040503050406030204" pitchFamily="18" charset="0"/>
                                    </a:rPr>
                                  </m:ctrlPr>
                                </m:sSubSupPr>
                                <m:e>
                                  <m:r>
                                    <a:rPr lang="es-ES" b="0" i="1" smtClean="0">
                                      <a:latin typeface="Cambria Math" panose="02040503050406030204" pitchFamily="18" charset="0"/>
                                    </a:rPr>
                                    <m:t>𝑉</m:t>
                                  </m:r>
                                </m:e>
                                <m:sub>
                                  <m:r>
                                    <a:rPr lang="es-ES" b="0" i="1" smtClean="0">
                                      <a:latin typeface="Cambria Math" panose="02040503050406030204" pitchFamily="18" charset="0"/>
                                    </a:rPr>
                                    <m:t>𝑛𝑖</m:t>
                                  </m:r>
                                </m:sub>
                                <m:sup/>
                              </m:sSubSup>
                            </m:sup>
                          </m:sSup>
                        </m:num>
                        <m:den>
                          <m:nary>
                            <m:naryPr>
                              <m:chr m:val="∑"/>
                              <m:subHide m:val="on"/>
                              <m:supHide m:val="on"/>
                              <m:ctrlPr>
                                <a:rPr lang="es-ES" b="0" i="1" smtClean="0">
                                  <a:latin typeface="Cambria Math" panose="02040503050406030204" pitchFamily="18" charset="0"/>
                                </a:rPr>
                              </m:ctrlPr>
                            </m:naryPr>
                            <m:sub/>
                            <m:sup/>
                            <m:e>
                              <m:sSup>
                                <m:sSupPr>
                                  <m:ctrlPr>
                                    <a:rPr lang="es-ES" b="0" i="1" smtClean="0">
                                      <a:latin typeface="Cambria Math" panose="02040503050406030204" pitchFamily="18" charset="0"/>
                                    </a:rPr>
                                  </m:ctrlPr>
                                </m:sSupPr>
                                <m:e>
                                  <m:r>
                                    <a:rPr lang="es-ES" b="0" i="1" smtClean="0">
                                      <a:latin typeface="Cambria Math" panose="02040503050406030204" pitchFamily="18" charset="0"/>
                                    </a:rPr>
                                    <m:t>𝑒</m:t>
                                  </m:r>
                                </m:e>
                                <m:sup>
                                  <m:sSub>
                                    <m:sSubPr>
                                      <m:ctrlPr>
                                        <a:rPr lang="es-ES" b="0" i="1" smtClean="0">
                                          <a:latin typeface="Cambria Math" panose="02040503050406030204" pitchFamily="18" charset="0"/>
                                        </a:rPr>
                                      </m:ctrlPr>
                                    </m:sSubPr>
                                    <m:e>
                                      <m:r>
                                        <a:rPr lang="es-ES" b="0" i="1" smtClean="0">
                                          <a:latin typeface="Cambria Math" panose="02040503050406030204" pitchFamily="18" charset="0"/>
                                        </a:rPr>
                                        <m:t>𝑉</m:t>
                                      </m:r>
                                    </m:e>
                                    <m:sub>
                                      <m:r>
                                        <a:rPr lang="es-ES" b="0" i="1" smtClean="0">
                                          <a:latin typeface="Cambria Math" panose="02040503050406030204" pitchFamily="18" charset="0"/>
                                        </a:rPr>
                                        <m:t>𝑛</m:t>
                                      </m:r>
                                      <m:r>
                                        <a:rPr lang="es-ES" b="0" i="1" smtClean="0">
                                          <a:latin typeface="Cambria Math" panose="02040503050406030204" pitchFamily="18" charset="0"/>
                                        </a:rPr>
                                        <m:t>´í</m:t>
                                      </m:r>
                                    </m:sub>
                                  </m:sSub>
                                </m:sup>
                              </m:sSup>
                            </m:e>
                          </m:nary>
                        </m:den>
                      </m:f>
                    </m:oMath>
                  </m:oMathPara>
                </a14:m>
                <a:endParaRPr lang="es-AR" dirty="0"/>
              </a:p>
            </p:txBody>
          </p:sp>
        </mc:Choice>
        <mc:Fallback xmlns="">
          <p:sp>
            <p:nvSpPr>
              <p:cNvPr id="16" name="CuadroTexto 15">
                <a:extLst>
                  <a:ext uri="{FF2B5EF4-FFF2-40B4-BE49-F238E27FC236}">
                    <a16:creationId xmlns:a16="http://schemas.microsoft.com/office/drawing/2014/main" id="{C37A58D6-F30D-471D-A4ED-322E9CBB4FAF}"/>
                  </a:ext>
                </a:extLst>
              </p:cNvPr>
              <p:cNvSpPr txBox="1">
                <a:spLocks noRot="1" noChangeAspect="1" noMove="1" noResize="1" noEditPoints="1" noAdjustHandles="1" noChangeArrowheads="1" noChangeShapeType="1" noTextEdit="1"/>
              </p:cNvSpPr>
              <p:nvPr/>
            </p:nvSpPr>
            <p:spPr>
              <a:xfrm>
                <a:off x="5989528" y="2659017"/>
                <a:ext cx="1776222" cy="785728"/>
              </a:xfrm>
              <a:prstGeom prst="rect">
                <a:avLst/>
              </a:prstGeom>
              <a:blipFill>
                <a:blip r:embed="rId7"/>
                <a:stretch>
                  <a:fillRect/>
                </a:stretch>
              </a:blipFill>
              <a:ln>
                <a:noFill/>
              </a:ln>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12" name="CuadroTexto 11">
                <a:extLst>
                  <a:ext uri="{FF2B5EF4-FFF2-40B4-BE49-F238E27FC236}">
                    <a16:creationId xmlns:a16="http://schemas.microsoft.com/office/drawing/2014/main" id="{8DB8B2CB-343F-43B2-8F95-73AF70304CBB}"/>
                  </a:ext>
                </a:extLst>
              </p:cNvPr>
              <p:cNvSpPr txBox="1"/>
              <p:nvPr/>
            </p:nvSpPr>
            <p:spPr>
              <a:xfrm>
                <a:off x="379137" y="2906597"/>
                <a:ext cx="7194977" cy="338554"/>
              </a:xfrm>
              <a:prstGeom prst="rect">
                <a:avLst/>
              </a:prstGeom>
              <a:noFill/>
            </p:spPr>
            <p:txBody>
              <a:bodyPr wrap="square" rtlCol="0">
                <a:spAutoFit/>
              </a:bodyPr>
              <a:lstStyle/>
              <a:p>
                <a:r>
                  <a:rPr lang="es-ES" sz="1600" dirty="0"/>
                  <a:t>La probabilidad de selección de cada alternativa </a:t>
                </a:r>
                <a14:m>
                  <m:oMath xmlns:m="http://schemas.openxmlformats.org/officeDocument/2006/math">
                    <m:r>
                      <a:rPr lang="es-ES" sz="1600" b="0" i="1" smtClean="0">
                        <a:latin typeface="Cambria Math" panose="02040503050406030204" pitchFamily="18" charset="0"/>
                      </a:rPr>
                      <m:t>𝑖</m:t>
                    </m:r>
                  </m:oMath>
                </a14:m>
                <a:r>
                  <a:rPr lang="es-AR" sz="1600" dirty="0"/>
                  <a:t> se calcula como:</a:t>
                </a:r>
              </a:p>
            </p:txBody>
          </p:sp>
        </mc:Choice>
        <mc:Fallback xmlns="">
          <p:sp>
            <p:nvSpPr>
              <p:cNvPr id="12" name="CuadroTexto 11">
                <a:extLst>
                  <a:ext uri="{FF2B5EF4-FFF2-40B4-BE49-F238E27FC236}">
                    <a16:creationId xmlns:a16="http://schemas.microsoft.com/office/drawing/2014/main" id="{8DB8B2CB-343F-43B2-8F95-73AF70304CBB}"/>
                  </a:ext>
                </a:extLst>
              </p:cNvPr>
              <p:cNvSpPr txBox="1">
                <a:spLocks noRot="1" noChangeAspect="1" noMove="1" noResize="1" noEditPoints="1" noAdjustHandles="1" noChangeArrowheads="1" noChangeShapeType="1" noTextEdit="1"/>
              </p:cNvSpPr>
              <p:nvPr/>
            </p:nvSpPr>
            <p:spPr>
              <a:xfrm>
                <a:off x="379137" y="2906597"/>
                <a:ext cx="7194977" cy="338554"/>
              </a:xfrm>
              <a:prstGeom prst="rect">
                <a:avLst/>
              </a:prstGeom>
              <a:blipFill>
                <a:blip r:embed="rId8"/>
                <a:stretch>
                  <a:fillRect l="-424" t="-5455" b="-23636"/>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13" name="CuadroTexto 12">
                <a:extLst>
                  <a:ext uri="{FF2B5EF4-FFF2-40B4-BE49-F238E27FC236}">
                    <a16:creationId xmlns:a16="http://schemas.microsoft.com/office/drawing/2014/main" id="{194F0F44-2702-4F9F-BC83-E5C685696571}"/>
                  </a:ext>
                </a:extLst>
              </p:cNvPr>
              <p:cNvSpPr txBox="1"/>
              <p:nvPr/>
            </p:nvSpPr>
            <p:spPr>
              <a:xfrm>
                <a:off x="211248" y="4102392"/>
                <a:ext cx="3404869" cy="369332"/>
              </a:xfrm>
              <a:prstGeom prst="rect">
                <a:avLst/>
              </a:prstGeom>
              <a:noFill/>
            </p:spPr>
            <p:txBody>
              <a:bodyPr wrap="square" rtlCol="0">
                <a:spAutoFit/>
              </a:bodyPr>
              <a:lstStyle/>
              <a:p>
                <a:r>
                  <a:rPr lang="es-ES" b="1" dirty="0"/>
                  <a:t>Estimación de los Parámetros </a:t>
                </a:r>
                <a14:m>
                  <m:oMath xmlns:m="http://schemas.openxmlformats.org/officeDocument/2006/math">
                    <m:r>
                      <a:rPr lang="es-ES" b="1" i="1" smtClean="0">
                        <a:latin typeface="Cambria Math" panose="02040503050406030204" pitchFamily="18" charset="0"/>
                        <a:ea typeface="Cambria Math" panose="02040503050406030204" pitchFamily="18" charset="0"/>
                      </a:rPr>
                      <m:t>𝜷</m:t>
                    </m:r>
                    <m:r>
                      <a:rPr lang="es-ES" b="1" i="1" smtClean="0">
                        <a:latin typeface="Cambria Math" panose="02040503050406030204" pitchFamily="18" charset="0"/>
                        <a:ea typeface="Cambria Math" panose="02040503050406030204" pitchFamily="18" charset="0"/>
                      </a:rPr>
                      <m:t>   :</m:t>
                    </m:r>
                  </m:oMath>
                </a14:m>
                <a:r>
                  <a:rPr lang="es-AR" b="1" dirty="0"/>
                  <a:t> </a:t>
                </a:r>
              </a:p>
            </p:txBody>
          </p:sp>
        </mc:Choice>
        <mc:Fallback xmlns="">
          <p:sp>
            <p:nvSpPr>
              <p:cNvPr id="13" name="CuadroTexto 12">
                <a:extLst>
                  <a:ext uri="{FF2B5EF4-FFF2-40B4-BE49-F238E27FC236}">
                    <a16:creationId xmlns:a16="http://schemas.microsoft.com/office/drawing/2014/main" id="{194F0F44-2702-4F9F-BC83-E5C685696571}"/>
                  </a:ext>
                </a:extLst>
              </p:cNvPr>
              <p:cNvSpPr txBox="1">
                <a:spLocks noRot="1" noChangeAspect="1" noMove="1" noResize="1" noEditPoints="1" noAdjustHandles="1" noChangeArrowheads="1" noChangeShapeType="1" noTextEdit="1"/>
              </p:cNvSpPr>
              <p:nvPr/>
            </p:nvSpPr>
            <p:spPr>
              <a:xfrm>
                <a:off x="211248" y="4102392"/>
                <a:ext cx="3404869" cy="369332"/>
              </a:xfrm>
              <a:prstGeom prst="rect">
                <a:avLst/>
              </a:prstGeom>
              <a:blipFill>
                <a:blip r:embed="rId9"/>
                <a:stretch>
                  <a:fillRect l="-1613" t="-9836" b="-24590"/>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1B637935-1F1F-4F13-BCC5-0FF370E03A30}"/>
                  </a:ext>
                </a:extLst>
              </p:cNvPr>
              <p:cNvSpPr txBox="1"/>
              <p:nvPr/>
            </p:nvSpPr>
            <p:spPr>
              <a:xfrm>
                <a:off x="870125" y="4576375"/>
                <a:ext cx="8828635" cy="338554"/>
              </a:xfrm>
              <a:prstGeom prst="rect">
                <a:avLst/>
              </a:prstGeom>
              <a:noFill/>
            </p:spPr>
            <p:txBody>
              <a:bodyPr wrap="square" rtlCol="0">
                <a:spAutoFit/>
              </a:bodyPr>
              <a:lstStyle/>
              <a:p>
                <a:r>
                  <a:rPr lang="es-ES" sz="1600" dirty="0"/>
                  <a:t>Por el método de máxima verosimilitud. Se buscan los </a:t>
                </a:r>
                <a14:m>
                  <m:oMath xmlns:m="http://schemas.openxmlformats.org/officeDocument/2006/math">
                    <m:r>
                      <a:rPr lang="es-ES" sz="1600" i="1" smtClean="0">
                        <a:latin typeface="Cambria Math" panose="02040503050406030204" pitchFamily="18" charset="0"/>
                        <a:ea typeface="Cambria Math" panose="02040503050406030204" pitchFamily="18" charset="0"/>
                      </a:rPr>
                      <m:t>𝛽</m:t>
                    </m:r>
                  </m:oMath>
                </a14:m>
                <a:r>
                  <a:rPr lang="es-AR" sz="1600" dirty="0"/>
                  <a:t> que maximicen la función de verosimilitud</a:t>
                </a:r>
              </a:p>
            </p:txBody>
          </p:sp>
        </mc:Choice>
        <mc:Fallback xmlns="">
          <p:sp>
            <p:nvSpPr>
              <p:cNvPr id="9" name="CuadroTexto 8">
                <a:extLst>
                  <a:ext uri="{FF2B5EF4-FFF2-40B4-BE49-F238E27FC236}">
                    <a16:creationId xmlns:a16="http://schemas.microsoft.com/office/drawing/2014/main" id="{1B637935-1F1F-4F13-BCC5-0FF370E03A30}"/>
                  </a:ext>
                </a:extLst>
              </p:cNvPr>
              <p:cNvSpPr txBox="1">
                <a:spLocks noRot="1" noChangeAspect="1" noMove="1" noResize="1" noEditPoints="1" noAdjustHandles="1" noChangeArrowheads="1" noChangeShapeType="1" noTextEdit="1"/>
              </p:cNvSpPr>
              <p:nvPr/>
            </p:nvSpPr>
            <p:spPr>
              <a:xfrm>
                <a:off x="870125" y="4576375"/>
                <a:ext cx="8828635" cy="338554"/>
              </a:xfrm>
              <a:prstGeom prst="rect">
                <a:avLst/>
              </a:prstGeom>
              <a:blipFill>
                <a:blip r:embed="rId10"/>
                <a:stretch>
                  <a:fillRect l="-414" t="-5455" b="-23636"/>
                </a:stretch>
              </a:blipFill>
            </p:spPr>
            <p:txBody>
              <a:bodyPr/>
              <a:lstStyle/>
              <a:p>
                <a:r>
                  <a:rPr lang="es-AR">
                    <a:noFill/>
                  </a:rPr>
                  <a:t> </a:t>
                </a:r>
              </a:p>
            </p:txBody>
          </p:sp>
        </mc:Fallback>
      </mc:AlternateContent>
      <p:sp>
        <p:nvSpPr>
          <p:cNvPr id="21" name="CuadroTexto 20">
            <a:extLst>
              <a:ext uri="{FF2B5EF4-FFF2-40B4-BE49-F238E27FC236}">
                <a16:creationId xmlns:a16="http://schemas.microsoft.com/office/drawing/2014/main" id="{54BC7414-C647-4C30-8533-25C8886E8A92}"/>
              </a:ext>
            </a:extLst>
          </p:cNvPr>
          <p:cNvSpPr txBox="1"/>
          <p:nvPr/>
        </p:nvSpPr>
        <p:spPr>
          <a:xfrm>
            <a:off x="2427975" y="5923713"/>
            <a:ext cx="1932018" cy="261610"/>
          </a:xfrm>
          <a:prstGeom prst="rect">
            <a:avLst/>
          </a:prstGeom>
          <a:noFill/>
        </p:spPr>
        <p:txBody>
          <a:bodyPr wrap="square" rtlCol="0">
            <a:spAutoFit/>
          </a:bodyPr>
          <a:lstStyle/>
          <a:p>
            <a:r>
              <a:rPr lang="es-ES" sz="1100" i="1" dirty="0"/>
              <a:t>(Función de verosimilitud)</a:t>
            </a:r>
            <a:endParaRPr lang="es-AR" sz="1100" i="1" dirty="0"/>
          </a:p>
        </p:txBody>
      </p:sp>
      <p:sp>
        <p:nvSpPr>
          <p:cNvPr id="22" name="CuadroTexto 21">
            <a:extLst>
              <a:ext uri="{FF2B5EF4-FFF2-40B4-BE49-F238E27FC236}">
                <a16:creationId xmlns:a16="http://schemas.microsoft.com/office/drawing/2014/main" id="{C6329D6D-22E1-4E6D-959F-F072DED9CCCF}"/>
              </a:ext>
            </a:extLst>
          </p:cNvPr>
          <p:cNvSpPr txBox="1"/>
          <p:nvPr/>
        </p:nvSpPr>
        <p:spPr>
          <a:xfrm>
            <a:off x="5600700" y="3008376"/>
            <a:ext cx="65" cy="276999"/>
          </a:xfrm>
          <a:prstGeom prst="rect">
            <a:avLst/>
          </a:prstGeom>
          <a:noFill/>
        </p:spPr>
        <p:txBody>
          <a:bodyPr wrap="square" lIns="0" tIns="0" rIns="0" bIns="0" rtlCol="0">
            <a:spAutoFit/>
          </a:bodyPr>
          <a:lstStyle/>
          <a:p>
            <a:endParaRPr lang="es-AR" dirty="0"/>
          </a:p>
        </p:txBody>
      </p:sp>
      <mc:AlternateContent xmlns:mc="http://schemas.openxmlformats.org/markup-compatibility/2006" xmlns:a14="http://schemas.microsoft.com/office/drawing/2010/main">
        <mc:Choice Requires="a14">
          <p:sp>
            <p:nvSpPr>
              <p:cNvPr id="23" name="CuadroTexto 22">
                <a:extLst>
                  <a:ext uri="{FF2B5EF4-FFF2-40B4-BE49-F238E27FC236}">
                    <a16:creationId xmlns:a16="http://schemas.microsoft.com/office/drawing/2014/main" id="{C787B2CE-ADC2-4926-A8DF-4F9065BAECC3}"/>
                  </a:ext>
                </a:extLst>
              </p:cNvPr>
              <p:cNvSpPr txBox="1"/>
              <p:nvPr/>
            </p:nvSpPr>
            <p:spPr>
              <a:xfrm>
                <a:off x="2293449" y="5404461"/>
                <a:ext cx="2066544" cy="44820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ES" sz="1200" b="0" i="1" smtClean="0">
                          <a:latin typeface="Cambria Math" panose="02040503050406030204" pitchFamily="18" charset="0"/>
                        </a:rPr>
                        <m:t>𝐿</m:t>
                      </m:r>
                      <m:r>
                        <a:rPr lang="es-ES" sz="1200" b="0" i="1" smtClean="0">
                          <a:latin typeface="Cambria Math" panose="02040503050406030204" pitchFamily="18" charset="0"/>
                        </a:rPr>
                        <m:t> </m:t>
                      </m:r>
                      <m:d>
                        <m:dPr>
                          <m:ctrlPr>
                            <a:rPr lang="es-ES" sz="1200" b="0" i="1" smtClean="0">
                              <a:latin typeface="Cambria Math" panose="02040503050406030204" pitchFamily="18" charset="0"/>
                              <a:ea typeface="Cambria Math" panose="02040503050406030204" pitchFamily="18" charset="0"/>
                            </a:rPr>
                          </m:ctrlPr>
                        </m:dPr>
                        <m:e>
                          <m:r>
                            <a:rPr lang="es-ES" sz="1200" b="0" i="1" smtClean="0">
                              <a:latin typeface="Cambria Math" panose="02040503050406030204" pitchFamily="18" charset="0"/>
                              <a:ea typeface="Cambria Math" panose="02040503050406030204" pitchFamily="18" charset="0"/>
                            </a:rPr>
                            <m:t>𝛽</m:t>
                          </m:r>
                        </m:e>
                      </m:d>
                      <m:r>
                        <a:rPr lang="es-ES" sz="1200" b="0" i="1" smtClean="0">
                          <a:latin typeface="Cambria Math" panose="02040503050406030204" pitchFamily="18" charset="0"/>
                          <a:ea typeface="Cambria Math" panose="02040503050406030204" pitchFamily="18" charset="0"/>
                        </a:rPr>
                        <m:t>= </m:t>
                      </m:r>
                      <m:nary>
                        <m:naryPr>
                          <m:chr m:val="∏"/>
                          <m:supHide m:val="on"/>
                          <m:ctrlPr>
                            <a:rPr lang="es-ES" sz="1200" b="0" i="1" smtClean="0">
                              <a:latin typeface="Cambria Math" panose="02040503050406030204" pitchFamily="18" charset="0"/>
                              <a:ea typeface="Cambria Math" panose="02040503050406030204" pitchFamily="18" charset="0"/>
                            </a:rPr>
                          </m:ctrlPr>
                        </m:naryPr>
                        <m:sub>
                          <m:r>
                            <m:rPr>
                              <m:brk m:alnAt="7"/>
                            </m:rPr>
                            <a:rPr lang="es-ES" sz="1200" b="0" i="1" smtClean="0">
                              <a:latin typeface="Cambria Math" panose="02040503050406030204" pitchFamily="18" charset="0"/>
                              <a:ea typeface="Cambria Math" panose="02040503050406030204" pitchFamily="18" charset="0"/>
                            </a:rPr>
                            <m:t>∀</m:t>
                          </m:r>
                          <m:r>
                            <a:rPr lang="es-ES" sz="1200" b="0" i="1" smtClean="0">
                              <a:latin typeface="Cambria Math" panose="02040503050406030204" pitchFamily="18" charset="0"/>
                              <a:ea typeface="Cambria Math" panose="02040503050406030204" pitchFamily="18" charset="0"/>
                            </a:rPr>
                            <m:t>𝑛</m:t>
                          </m:r>
                          <m:r>
                            <a:rPr lang="es-ES" sz="1200" b="0" i="1" smtClean="0">
                              <a:latin typeface="Cambria Math" panose="02040503050406030204" pitchFamily="18" charset="0"/>
                              <a:ea typeface="Cambria Math" panose="02040503050406030204" pitchFamily="18" charset="0"/>
                            </a:rPr>
                            <m:t> ∈</m:t>
                          </m:r>
                          <m:r>
                            <a:rPr lang="es-ES" sz="1200" b="0" i="1" smtClean="0">
                              <a:latin typeface="Cambria Math" panose="02040503050406030204" pitchFamily="18" charset="0"/>
                              <a:ea typeface="Cambria Math" panose="02040503050406030204" pitchFamily="18" charset="0"/>
                            </a:rPr>
                            <m:t>𝑁</m:t>
                          </m:r>
                        </m:sub>
                        <m:sup/>
                        <m:e>
                          <m:nary>
                            <m:naryPr>
                              <m:chr m:val="∏"/>
                              <m:supHide m:val="on"/>
                              <m:ctrlPr>
                                <a:rPr lang="es-ES" sz="1200" b="0" i="1" smtClean="0">
                                  <a:latin typeface="Cambria Math" panose="02040503050406030204" pitchFamily="18" charset="0"/>
                                  <a:ea typeface="Cambria Math" panose="02040503050406030204" pitchFamily="18" charset="0"/>
                                </a:rPr>
                              </m:ctrlPr>
                            </m:naryPr>
                            <m:sub>
                              <m:r>
                                <m:rPr>
                                  <m:brk m:alnAt="7"/>
                                </m:rPr>
                                <a:rPr lang="es-ES" sz="1200" b="0" i="1" smtClean="0">
                                  <a:latin typeface="Cambria Math" panose="02040503050406030204" pitchFamily="18" charset="0"/>
                                  <a:ea typeface="Cambria Math" panose="02040503050406030204" pitchFamily="18" charset="0"/>
                                </a:rPr>
                                <m:t>∀</m:t>
                              </m:r>
                              <m:r>
                                <a:rPr lang="es-ES" sz="1200" b="0" i="1" smtClean="0">
                                  <a:latin typeface="Cambria Math" panose="02040503050406030204" pitchFamily="18" charset="0"/>
                                  <a:ea typeface="Cambria Math" panose="02040503050406030204" pitchFamily="18" charset="0"/>
                                </a:rPr>
                                <m:t>𝑖</m:t>
                              </m:r>
                              <m:r>
                                <a:rPr lang="es-ES" sz="1200" b="0" i="1" smtClean="0">
                                  <a:latin typeface="Cambria Math" panose="02040503050406030204" pitchFamily="18" charset="0"/>
                                  <a:ea typeface="Cambria Math" panose="02040503050406030204" pitchFamily="18" charset="0"/>
                                </a:rPr>
                                <m:t> ∈ </m:t>
                              </m:r>
                              <m:r>
                                <a:rPr lang="es-ES" sz="1200" b="0" i="1" smtClean="0">
                                  <a:latin typeface="Cambria Math" panose="02040503050406030204" pitchFamily="18" charset="0"/>
                                  <a:ea typeface="Cambria Math" panose="02040503050406030204" pitchFamily="18" charset="0"/>
                                </a:rPr>
                                <m:t>𝐼</m:t>
                              </m:r>
                            </m:sub>
                            <m:sup/>
                            <m:e>
                              <m:sSup>
                                <m:sSupPr>
                                  <m:ctrlPr>
                                    <a:rPr lang="es-ES" sz="1200" b="0" i="1" smtClean="0">
                                      <a:latin typeface="Cambria Math" panose="02040503050406030204" pitchFamily="18" charset="0"/>
                                      <a:ea typeface="Cambria Math" panose="02040503050406030204" pitchFamily="18" charset="0"/>
                                    </a:rPr>
                                  </m:ctrlPr>
                                </m:sSupPr>
                                <m:e>
                                  <m:sSub>
                                    <m:sSubPr>
                                      <m:ctrlPr>
                                        <a:rPr lang="es-ES" sz="1200" b="0" i="1" smtClean="0">
                                          <a:latin typeface="Cambria Math" panose="02040503050406030204" pitchFamily="18" charset="0"/>
                                          <a:ea typeface="Cambria Math" panose="02040503050406030204" pitchFamily="18" charset="0"/>
                                        </a:rPr>
                                      </m:ctrlPr>
                                    </m:sSubPr>
                                    <m:e>
                                      <m:r>
                                        <a:rPr lang="es-ES" sz="1200" b="0" i="1" smtClean="0">
                                          <a:latin typeface="Cambria Math" panose="02040503050406030204" pitchFamily="18" charset="0"/>
                                          <a:ea typeface="Cambria Math" panose="02040503050406030204" pitchFamily="18" charset="0"/>
                                        </a:rPr>
                                        <m:t>𝑃</m:t>
                                      </m:r>
                                    </m:e>
                                    <m:sub>
                                      <m:r>
                                        <a:rPr lang="es-ES" sz="1200" b="0" i="1" smtClean="0">
                                          <a:latin typeface="Cambria Math" panose="02040503050406030204" pitchFamily="18" charset="0"/>
                                          <a:ea typeface="Cambria Math" panose="02040503050406030204" pitchFamily="18" charset="0"/>
                                        </a:rPr>
                                        <m:t>𝑛𝑖</m:t>
                                      </m:r>
                                    </m:sub>
                                  </m:sSub>
                                  <m:r>
                                    <a:rPr lang="es-ES" sz="1200" b="0" i="1" smtClean="0">
                                      <a:latin typeface="Cambria Math" panose="02040503050406030204" pitchFamily="18" charset="0"/>
                                      <a:ea typeface="Cambria Math" panose="02040503050406030204" pitchFamily="18" charset="0"/>
                                    </a:rPr>
                                    <m:t>(</m:t>
                                  </m:r>
                                  <m:r>
                                    <a:rPr lang="es-ES" sz="1200" b="0" i="1" smtClean="0">
                                      <a:latin typeface="Cambria Math" panose="02040503050406030204" pitchFamily="18" charset="0"/>
                                      <a:ea typeface="Cambria Math" panose="02040503050406030204" pitchFamily="18" charset="0"/>
                                    </a:rPr>
                                    <m:t>𝛽</m:t>
                                  </m:r>
                                  <m:r>
                                    <a:rPr lang="es-ES" sz="1200" b="0" i="1" smtClean="0">
                                      <a:latin typeface="Cambria Math" panose="02040503050406030204" pitchFamily="18" charset="0"/>
                                      <a:ea typeface="Cambria Math" panose="02040503050406030204" pitchFamily="18" charset="0"/>
                                    </a:rPr>
                                    <m:t>)</m:t>
                                  </m:r>
                                </m:e>
                                <m:sup>
                                  <m:sSub>
                                    <m:sSubPr>
                                      <m:ctrlPr>
                                        <a:rPr lang="es-ES" sz="1200" b="0" i="1" smtClean="0">
                                          <a:latin typeface="Cambria Math" panose="02040503050406030204" pitchFamily="18" charset="0"/>
                                          <a:ea typeface="Cambria Math" panose="02040503050406030204" pitchFamily="18" charset="0"/>
                                        </a:rPr>
                                      </m:ctrlPr>
                                    </m:sSubPr>
                                    <m:e>
                                      <m:r>
                                        <a:rPr lang="es-ES" sz="1200" b="0" i="1" smtClean="0">
                                          <a:latin typeface="Cambria Math" panose="02040503050406030204" pitchFamily="18" charset="0"/>
                                          <a:ea typeface="Cambria Math" panose="02040503050406030204" pitchFamily="18" charset="0"/>
                                        </a:rPr>
                                        <m:t>𝛿</m:t>
                                      </m:r>
                                    </m:e>
                                    <m:sub>
                                      <m:r>
                                        <a:rPr lang="es-ES" sz="1200" b="0" i="1" smtClean="0">
                                          <a:latin typeface="Cambria Math" panose="02040503050406030204" pitchFamily="18" charset="0"/>
                                          <a:ea typeface="Cambria Math" panose="02040503050406030204" pitchFamily="18" charset="0"/>
                                        </a:rPr>
                                        <m:t>𝑖𝑛</m:t>
                                      </m:r>
                                    </m:sub>
                                  </m:sSub>
                                </m:sup>
                              </m:sSup>
                            </m:e>
                          </m:nary>
                        </m:e>
                      </m:nary>
                    </m:oMath>
                  </m:oMathPara>
                </a14:m>
                <a:endParaRPr lang="es-AR" dirty="0"/>
              </a:p>
            </p:txBody>
          </p:sp>
        </mc:Choice>
        <mc:Fallback xmlns="">
          <p:sp>
            <p:nvSpPr>
              <p:cNvPr id="23" name="CuadroTexto 22">
                <a:extLst>
                  <a:ext uri="{FF2B5EF4-FFF2-40B4-BE49-F238E27FC236}">
                    <a16:creationId xmlns:a16="http://schemas.microsoft.com/office/drawing/2014/main" id="{C787B2CE-ADC2-4926-A8DF-4F9065BAECC3}"/>
                  </a:ext>
                </a:extLst>
              </p:cNvPr>
              <p:cNvSpPr txBox="1">
                <a:spLocks noRot="1" noChangeAspect="1" noMove="1" noResize="1" noEditPoints="1" noAdjustHandles="1" noChangeArrowheads="1" noChangeShapeType="1" noTextEdit="1"/>
              </p:cNvSpPr>
              <p:nvPr/>
            </p:nvSpPr>
            <p:spPr>
              <a:xfrm>
                <a:off x="2293449" y="5404461"/>
                <a:ext cx="2066544" cy="448200"/>
              </a:xfrm>
              <a:prstGeom prst="rect">
                <a:avLst/>
              </a:prstGeom>
              <a:blipFill>
                <a:blip r:embed="rId11"/>
                <a:stretch>
                  <a:fillRect t="-152055" r="-22419" b="-209589"/>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24" name="CuadroTexto 23">
                <a:extLst>
                  <a:ext uri="{FF2B5EF4-FFF2-40B4-BE49-F238E27FC236}">
                    <a16:creationId xmlns:a16="http://schemas.microsoft.com/office/drawing/2014/main" id="{8F643B90-03FB-44BC-B4EA-9D0E1B492C52}"/>
                  </a:ext>
                </a:extLst>
              </p:cNvPr>
              <p:cNvSpPr txBox="1"/>
              <p:nvPr/>
            </p:nvSpPr>
            <p:spPr>
              <a:xfrm>
                <a:off x="5033443" y="5314524"/>
                <a:ext cx="2540671" cy="44820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ES" sz="1200" b="0" i="1" smtClean="0">
                          <a:latin typeface="Cambria Math" panose="02040503050406030204" pitchFamily="18" charset="0"/>
                        </a:rPr>
                        <m:t>𝐿𝐿</m:t>
                      </m:r>
                      <m:r>
                        <a:rPr lang="es-ES" sz="1200" b="0" i="1" smtClean="0">
                          <a:latin typeface="Cambria Math" panose="02040503050406030204" pitchFamily="18" charset="0"/>
                        </a:rPr>
                        <m:t> </m:t>
                      </m:r>
                      <m:d>
                        <m:dPr>
                          <m:ctrlPr>
                            <a:rPr lang="es-ES" sz="1200" b="0" i="1" smtClean="0">
                              <a:latin typeface="Cambria Math" panose="02040503050406030204" pitchFamily="18" charset="0"/>
                              <a:ea typeface="Cambria Math" panose="02040503050406030204" pitchFamily="18" charset="0"/>
                            </a:rPr>
                          </m:ctrlPr>
                        </m:dPr>
                        <m:e>
                          <m:r>
                            <a:rPr lang="es-ES" sz="1200" b="0" i="1" smtClean="0">
                              <a:latin typeface="Cambria Math" panose="02040503050406030204" pitchFamily="18" charset="0"/>
                              <a:ea typeface="Cambria Math" panose="02040503050406030204" pitchFamily="18" charset="0"/>
                            </a:rPr>
                            <m:t>𝛽</m:t>
                          </m:r>
                        </m:e>
                      </m:d>
                      <m:r>
                        <a:rPr lang="es-ES" sz="1200" b="0" i="1" smtClean="0">
                          <a:latin typeface="Cambria Math" panose="02040503050406030204" pitchFamily="18" charset="0"/>
                          <a:ea typeface="Cambria Math" panose="02040503050406030204" pitchFamily="18" charset="0"/>
                        </a:rPr>
                        <m:t>= </m:t>
                      </m:r>
                      <m:nary>
                        <m:naryPr>
                          <m:chr m:val="∏"/>
                          <m:supHide m:val="on"/>
                          <m:ctrlPr>
                            <a:rPr lang="es-ES" sz="1200" b="0" i="1" smtClean="0">
                              <a:latin typeface="Cambria Math" panose="02040503050406030204" pitchFamily="18" charset="0"/>
                              <a:ea typeface="Cambria Math" panose="02040503050406030204" pitchFamily="18" charset="0"/>
                            </a:rPr>
                          </m:ctrlPr>
                        </m:naryPr>
                        <m:sub>
                          <m:r>
                            <m:rPr>
                              <m:brk m:alnAt="7"/>
                            </m:rPr>
                            <a:rPr lang="es-ES" sz="1200" b="0" i="1" smtClean="0">
                              <a:latin typeface="Cambria Math" panose="02040503050406030204" pitchFamily="18" charset="0"/>
                              <a:ea typeface="Cambria Math" panose="02040503050406030204" pitchFamily="18" charset="0"/>
                            </a:rPr>
                            <m:t>∀</m:t>
                          </m:r>
                          <m:r>
                            <a:rPr lang="es-ES" sz="1200" b="0" i="1" smtClean="0">
                              <a:latin typeface="Cambria Math" panose="02040503050406030204" pitchFamily="18" charset="0"/>
                              <a:ea typeface="Cambria Math" panose="02040503050406030204" pitchFamily="18" charset="0"/>
                            </a:rPr>
                            <m:t>𝑛</m:t>
                          </m:r>
                          <m:r>
                            <a:rPr lang="es-ES" sz="1200" b="0" i="1" smtClean="0">
                              <a:latin typeface="Cambria Math" panose="02040503050406030204" pitchFamily="18" charset="0"/>
                              <a:ea typeface="Cambria Math" panose="02040503050406030204" pitchFamily="18" charset="0"/>
                            </a:rPr>
                            <m:t> ∈</m:t>
                          </m:r>
                          <m:r>
                            <a:rPr lang="es-ES" sz="1200" b="0" i="1" smtClean="0">
                              <a:latin typeface="Cambria Math" panose="02040503050406030204" pitchFamily="18" charset="0"/>
                              <a:ea typeface="Cambria Math" panose="02040503050406030204" pitchFamily="18" charset="0"/>
                            </a:rPr>
                            <m:t>𝑁</m:t>
                          </m:r>
                        </m:sub>
                        <m:sup/>
                        <m:e>
                          <m:nary>
                            <m:naryPr>
                              <m:chr m:val="∏"/>
                              <m:supHide m:val="on"/>
                              <m:ctrlPr>
                                <a:rPr lang="es-ES" sz="1200" b="0" i="1" smtClean="0">
                                  <a:latin typeface="Cambria Math" panose="02040503050406030204" pitchFamily="18" charset="0"/>
                                  <a:ea typeface="Cambria Math" panose="02040503050406030204" pitchFamily="18" charset="0"/>
                                </a:rPr>
                              </m:ctrlPr>
                            </m:naryPr>
                            <m:sub>
                              <m:r>
                                <m:rPr>
                                  <m:brk m:alnAt="7"/>
                                </m:rPr>
                                <a:rPr lang="es-ES" sz="1200" b="0" i="1" smtClean="0">
                                  <a:latin typeface="Cambria Math" panose="02040503050406030204" pitchFamily="18" charset="0"/>
                                  <a:ea typeface="Cambria Math" panose="02040503050406030204" pitchFamily="18" charset="0"/>
                                </a:rPr>
                                <m:t>∀</m:t>
                              </m:r>
                              <m:r>
                                <a:rPr lang="es-ES" sz="1200" b="0" i="1" smtClean="0">
                                  <a:latin typeface="Cambria Math" panose="02040503050406030204" pitchFamily="18" charset="0"/>
                                  <a:ea typeface="Cambria Math" panose="02040503050406030204" pitchFamily="18" charset="0"/>
                                </a:rPr>
                                <m:t>𝑖</m:t>
                              </m:r>
                              <m:r>
                                <a:rPr lang="es-ES" sz="1200" b="0" i="1" smtClean="0">
                                  <a:latin typeface="Cambria Math" panose="02040503050406030204" pitchFamily="18" charset="0"/>
                                  <a:ea typeface="Cambria Math" panose="02040503050406030204" pitchFamily="18" charset="0"/>
                                </a:rPr>
                                <m:t> ∈ </m:t>
                              </m:r>
                              <m:r>
                                <a:rPr lang="es-ES" sz="1200" b="0" i="1" smtClean="0">
                                  <a:latin typeface="Cambria Math" panose="02040503050406030204" pitchFamily="18" charset="0"/>
                                  <a:ea typeface="Cambria Math" panose="02040503050406030204" pitchFamily="18" charset="0"/>
                                </a:rPr>
                                <m:t>𝐼</m:t>
                              </m:r>
                            </m:sub>
                            <m:sup/>
                            <m:e>
                              <m:sSup>
                                <m:sSupPr>
                                  <m:ctrlPr>
                                    <a:rPr lang="es-ES" sz="1200" b="0" i="1" smtClean="0">
                                      <a:latin typeface="Cambria Math" panose="02040503050406030204" pitchFamily="18" charset="0"/>
                                      <a:ea typeface="Cambria Math" panose="02040503050406030204" pitchFamily="18" charset="0"/>
                                    </a:rPr>
                                  </m:ctrlPr>
                                </m:sSupPr>
                                <m:e>
                                  <m:sSub>
                                    <m:sSubPr>
                                      <m:ctrlPr>
                                        <a:rPr lang="es-ES" sz="1200" b="0" i="1" smtClean="0">
                                          <a:latin typeface="Cambria Math" panose="02040503050406030204" pitchFamily="18" charset="0"/>
                                          <a:ea typeface="Cambria Math" panose="02040503050406030204" pitchFamily="18" charset="0"/>
                                        </a:rPr>
                                      </m:ctrlPr>
                                    </m:sSubPr>
                                    <m:e>
                                      <m:sSub>
                                        <m:sSubPr>
                                          <m:ctrlPr>
                                            <a:rPr lang="es-ES" sz="1200" b="0" i="1" smtClean="0">
                                              <a:latin typeface="Cambria Math" panose="02040503050406030204" pitchFamily="18" charset="0"/>
                                              <a:ea typeface="Cambria Math" panose="02040503050406030204" pitchFamily="18" charset="0"/>
                                            </a:rPr>
                                          </m:ctrlPr>
                                        </m:sSubPr>
                                        <m:e>
                                          <m:r>
                                            <a:rPr lang="es-ES" sz="1200" b="0" i="1" smtClean="0">
                                              <a:latin typeface="Cambria Math" panose="02040503050406030204" pitchFamily="18" charset="0"/>
                                              <a:ea typeface="Cambria Math" panose="02040503050406030204" pitchFamily="18" charset="0"/>
                                            </a:rPr>
                                            <m:t>𝛿</m:t>
                                          </m:r>
                                        </m:e>
                                        <m:sub>
                                          <m:r>
                                            <a:rPr lang="es-ES" sz="1200" b="0" i="1" smtClean="0">
                                              <a:latin typeface="Cambria Math" panose="02040503050406030204" pitchFamily="18" charset="0"/>
                                              <a:ea typeface="Cambria Math" panose="02040503050406030204" pitchFamily="18" charset="0"/>
                                            </a:rPr>
                                            <m:t>𝑖𝑛</m:t>
                                          </m:r>
                                        </m:sub>
                                      </m:sSub>
                                      <m:func>
                                        <m:funcPr>
                                          <m:ctrlPr>
                                            <a:rPr lang="es-ES" sz="1200" b="0" i="1" smtClean="0">
                                              <a:latin typeface="Cambria Math" panose="02040503050406030204" pitchFamily="18" charset="0"/>
                                              <a:ea typeface="Cambria Math" panose="02040503050406030204" pitchFamily="18" charset="0"/>
                                            </a:rPr>
                                          </m:ctrlPr>
                                        </m:funcPr>
                                        <m:fName>
                                          <m:r>
                                            <m:rPr>
                                              <m:sty m:val="p"/>
                                            </m:rPr>
                                            <a:rPr lang="es-ES" sz="1200" b="0" i="0" smtClean="0">
                                              <a:latin typeface="Cambria Math" panose="02040503050406030204" pitchFamily="18" charset="0"/>
                                              <a:ea typeface="Cambria Math" panose="02040503050406030204" pitchFamily="18" charset="0"/>
                                            </a:rPr>
                                            <m:t>ln</m:t>
                                          </m:r>
                                        </m:fName>
                                        <m:e>
                                          <m:r>
                                            <a:rPr lang="es-ES" sz="1200" b="0" i="1" smtClean="0">
                                              <a:latin typeface="Cambria Math" panose="02040503050406030204" pitchFamily="18" charset="0"/>
                                              <a:ea typeface="Cambria Math" panose="02040503050406030204" pitchFamily="18" charset="0"/>
                                            </a:rPr>
                                            <m:t>(</m:t>
                                          </m:r>
                                        </m:e>
                                      </m:func>
                                      <m:r>
                                        <a:rPr lang="es-ES" sz="1200" b="0" i="1" smtClean="0">
                                          <a:latin typeface="Cambria Math" panose="02040503050406030204" pitchFamily="18" charset="0"/>
                                          <a:ea typeface="Cambria Math" panose="02040503050406030204" pitchFamily="18" charset="0"/>
                                        </a:rPr>
                                        <m:t>𝑃</m:t>
                                      </m:r>
                                    </m:e>
                                    <m:sub>
                                      <m:r>
                                        <a:rPr lang="es-ES" sz="1200" b="0" i="1" smtClean="0">
                                          <a:latin typeface="Cambria Math" panose="02040503050406030204" pitchFamily="18" charset="0"/>
                                          <a:ea typeface="Cambria Math" panose="02040503050406030204" pitchFamily="18" charset="0"/>
                                        </a:rPr>
                                        <m:t>𝑛𝑖</m:t>
                                      </m:r>
                                    </m:sub>
                                  </m:sSub>
                                  <m:d>
                                    <m:dPr>
                                      <m:ctrlPr>
                                        <a:rPr lang="es-ES" sz="1200" b="0" i="1" smtClean="0">
                                          <a:latin typeface="Cambria Math" panose="02040503050406030204" pitchFamily="18" charset="0"/>
                                          <a:ea typeface="Cambria Math" panose="02040503050406030204" pitchFamily="18" charset="0"/>
                                        </a:rPr>
                                      </m:ctrlPr>
                                    </m:dPr>
                                    <m:e>
                                      <m:r>
                                        <a:rPr lang="es-ES" sz="1200" b="0" i="1" smtClean="0">
                                          <a:latin typeface="Cambria Math" panose="02040503050406030204" pitchFamily="18" charset="0"/>
                                          <a:ea typeface="Cambria Math" panose="02040503050406030204" pitchFamily="18" charset="0"/>
                                        </a:rPr>
                                        <m:t>𝛽</m:t>
                                      </m:r>
                                    </m:e>
                                  </m:d>
                                  <m:r>
                                    <a:rPr lang="es-ES" sz="1200" b="0" i="1" smtClean="0">
                                      <a:latin typeface="Cambria Math" panose="02040503050406030204" pitchFamily="18" charset="0"/>
                                      <a:ea typeface="Cambria Math" panose="02040503050406030204" pitchFamily="18" charset="0"/>
                                    </a:rPr>
                                    <m:t>)</m:t>
                                  </m:r>
                                </m:e>
                                <m:sup/>
                              </m:sSup>
                            </m:e>
                          </m:nary>
                        </m:e>
                      </m:nary>
                    </m:oMath>
                  </m:oMathPara>
                </a14:m>
                <a:endParaRPr lang="es-AR" dirty="0"/>
              </a:p>
            </p:txBody>
          </p:sp>
        </mc:Choice>
        <mc:Fallback xmlns="">
          <p:sp>
            <p:nvSpPr>
              <p:cNvPr id="24" name="CuadroTexto 23">
                <a:extLst>
                  <a:ext uri="{FF2B5EF4-FFF2-40B4-BE49-F238E27FC236}">
                    <a16:creationId xmlns:a16="http://schemas.microsoft.com/office/drawing/2014/main" id="{8F643B90-03FB-44BC-B4EA-9D0E1B492C52}"/>
                  </a:ext>
                </a:extLst>
              </p:cNvPr>
              <p:cNvSpPr txBox="1">
                <a:spLocks noRot="1" noChangeAspect="1" noMove="1" noResize="1" noEditPoints="1" noAdjustHandles="1" noChangeArrowheads="1" noChangeShapeType="1" noTextEdit="1"/>
              </p:cNvSpPr>
              <p:nvPr/>
            </p:nvSpPr>
            <p:spPr>
              <a:xfrm>
                <a:off x="5033443" y="5314524"/>
                <a:ext cx="2540671" cy="448200"/>
              </a:xfrm>
              <a:prstGeom prst="rect">
                <a:avLst/>
              </a:prstGeom>
              <a:blipFill>
                <a:blip r:embed="rId12"/>
                <a:stretch>
                  <a:fillRect t="-152055" r="-1923" b="-209589"/>
                </a:stretch>
              </a:blipFill>
            </p:spPr>
            <p:txBody>
              <a:bodyPr/>
              <a:lstStyle/>
              <a:p>
                <a:r>
                  <a:rPr lang="es-AR">
                    <a:noFill/>
                  </a:rPr>
                  <a:t> </a:t>
                </a:r>
              </a:p>
            </p:txBody>
          </p:sp>
        </mc:Fallback>
      </mc:AlternateContent>
      <p:cxnSp>
        <p:nvCxnSpPr>
          <p:cNvPr id="29" name="Conector: angular 28">
            <a:extLst>
              <a:ext uri="{FF2B5EF4-FFF2-40B4-BE49-F238E27FC236}">
                <a16:creationId xmlns:a16="http://schemas.microsoft.com/office/drawing/2014/main" id="{5A6A29BB-3CEA-44EF-9D8E-C75062D342E4}"/>
              </a:ext>
            </a:extLst>
          </p:cNvPr>
          <p:cNvCxnSpPr/>
          <p:nvPr/>
        </p:nvCxnSpPr>
        <p:spPr>
          <a:xfrm rot="16200000" flipH="1">
            <a:off x="491303" y="4442983"/>
            <a:ext cx="344219" cy="343239"/>
          </a:xfrm>
          <a:prstGeom prst="bentConnector3">
            <a:avLst>
              <a:gd name="adj1" fmla="val 97816"/>
            </a:avLst>
          </a:prstGeom>
          <a:ln>
            <a:tailEnd type="triangle"/>
          </a:ln>
        </p:spPr>
        <p:style>
          <a:lnRef idx="1">
            <a:schemeClr val="dk1"/>
          </a:lnRef>
          <a:fillRef idx="0">
            <a:schemeClr val="dk1"/>
          </a:fillRef>
          <a:effectRef idx="0">
            <a:schemeClr val="dk1"/>
          </a:effectRef>
          <a:fontRef idx="minor">
            <a:schemeClr val="tx1"/>
          </a:fontRef>
        </p:style>
      </p:cxnSp>
      <p:sp>
        <p:nvSpPr>
          <p:cNvPr id="31" name="CuadroTexto 30">
            <a:extLst>
              <a:ext uri="{FF2B5EF4-FFF2-40B4-BE49-F238E27FC236}">
                <a16:creationId xmlns:a16="http://schemas.microsoft.com/office/drawing/2014/main" id="{2A9B29FE-3C59-4987-9A44-E61C8F5883E8}"/>
              </a:ext>
            </a:extLst>
          </p:cNvPr>
          <p:cNvSpPr txBox="1"/>
          <p:nvPr/>
        </p:nvSpPr>
        <p:spPr>
          <a:xfrm>
            <a:off x="5233366" y="5841175"/>
            <a:ext cx="2313026" cy="261610"/>
          </a:xfrm>
          <a:prstGeom prst="rect">
            <a:avLst/>
          </a:prstGeom>
          <a:noFill/>
        </p:spPr>
        <p:txBody>
          <a:bodyPr wrap="square" rtlCol="0">
            <a:spAutoFit/>
          </a:bodyPr>
          <a:lstStyle/>
          <a:p>
            <a:r>
              <a:rPr lang="es-ES" sz="1100" i="1" dirty="0"/>
              <a:t>(Log de función de verosimilitud)</a:t>
            </a:r>
            <a:endParaRPr lang="es-AR" sz="1100" i="1" dirty="0"/>
          </a:p>
        </p:txBody>
      </p:sp>
      <p:sp>
        <p:nvSpPr>
          <p:cNvPr id="32" name="Flecha: a la derecha 31">
            <a:extLst>
              <a:ext uri="{FF2B5EF4-FFF2-40B4-BE49-F238E27FC236}">
                <a16:creationId xmlns:a16="http://schemas.microsoft.com/office/drawing/2014/main" id="{C337CCE7-F1B3-48AB-A5BD-39C5248CB2C3}"/>
              </a:ext>
            </a:extLst>
          </p:cNvPr>
          <p:cNvSpPr/>
          <p:nvPr/>
        </p:nvSpPr>
        <p:spPr>
          <a:xfrm>
            <a:off x="4413933" y="5628561"/>
            <a:ext cx="478544" cy="159673"/>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AR"/>
          </a:p>
        </p:txBody>
      </p:sp>
      <p:sp>
        <p:nvSpPr>
          <p:cNvPr id="33" name="Flecha: a la derecha 32">
            <a:extLst>
              <a:ext uri="{FF2B5EF4-FFF2-40B4-BE49-F238E27FC236}">
                <a16:creationId xmlns:a16="http://schemas.microsoft.com/office/drawing/2014/main" id="{118A0CE9-ED03-4731-A03A-C72FDCFFCB31}"/>
              </a:ext>
            </a:extLst>
          </p:cNvPr>
          <p:cNvSpPr/>
          <p:nvPr/>
        </p:nvSpPr>
        <p:spPr>
          <a:xfrm>
            <a:off x="7715080" y="5600240"/>
            <a:ext cx="478544" cy="158763"/>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AR"/>
          </a:p>
        </p:txBody>
      </p:sp>
      <mc:AlternateContent xmlns:mc="http://schemas.openxmlformats.org/markup-compatibility/2006" xmlns:a14="http://schemas.microsoft.com/office/drawing/2010/main">
        <mc:Choice Requires="a14">
          <p:sp>
            <p:nvSpPr>
              <p:cNvPr id="34" name="CuadroTexto 33">
                <a:extLst>
                  <a:ext uri="{FF2B5EF4-FFF2-40B4-BE49-F238E27FC236}">
                    <a16:creationId xmlns:a16="http://schemas.microsoft.com/office/drawing/2014/main" id="{AEC62E9D-DE82-4213-B266-B7A933A6F5FC}"/>
                  </a:ext>
                </a:extLst>
              </p:cNvPr>
              <p:cNvSpPr txBox="1"/>
              <p:nvPr/>
            </p:nvSpPr>
            <p:spPr>
              <a:xfrm>
                <a:off x="8431648" y="5376141"/>
                <a:ext cx="957891" cy="38286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s-AR" sz="1200" i="1" smtClean="0">
                              <a:latin typeface="Cambria Math" panose="02040503050406030204" pitchFamily="18" charset="0"/>
                            </a:rPr>
                          </m:ctrlPr>
                        </m:fPr>
                        <m:num>
                          <m:r>
                            <a:rPr lang="es-AR" sz="1200" i="1" smtClean="0">
                              <a:latin typeface="Cambria Math" panose="02040503050406030204" pitchFamily="18" charset="0"/>
                              <a:ea typeface="Cambria Math" panose="02040503050406030204" pitchFamily="18" charset="0"/>
                            </a:rPr>
                            <m:t>𝜕</m:t>
                          </m:r>
                          <m:r>
                            <a:rPr lang="es-ES" sz="1200" b="0" i="1" smtClean="0">
                              <a:latin typeface="Cambria Math" panose="02040503050406030204" pitchFamily="18" charset="0"/>
                              <a:ea typeface="Cambria Math" panose="02040503050406030204" pitchFamily="18" charset="0"/>
                            </a:rPr>
                            <m:t>(</m:t>
                          </m:r>
                          <m:r>
                            <a:rPr lang="es-ES" sz="1200" b="0" i="1" smtClean="0">
                              <a:latin typeface="Cambria Math" panose="02040503050406030204" pitchFamily="18" charset="0"/>
                              <a:ea typeface="Cambria Math" panose="02040503050406030204" pitchFamily="18" charset="0"/>
                            </a:rPr>
                            <m:t>𝐿𝐿</m:t>
                          </m:r>
                          <m:r>
                            <a:rPr lang="es-ES" sz="1200" b="0" i="1" smtClean="0">
                              <a:latin typeface="Cambria Math" panose="02040503050406030204" pitchFamily="18" charset="0"/>
                              <a:ea typeface="Cambria Math" panose="02040503050406030204" pitchFamily="18" charset="0"/>
                            </a:rPr>
                            <m:t>)</m:t>
                          </m:r>
                        </m:num>
                        <m:den>
                          <m:r>
                            <a:rPr lang="es-AR" sz="1200" i="1" smtClean="0">
                              <a:latin typeface="Cambria Math" panose="02040503050406030204" pitchFamily="18" charset="0"/>
                              <a:ea typeface="Cambria Math" panose="02040503050406030204" pitchFamily="18" charset="0"/>
                            </a:rPr>
                            <m:t>𝜕</m:t>
                          </m:r>
                          <m:sSub>
                            <m:sSubPr>
                              <m:ctrlPr>
                                <a:rPr lang="es-AR" sz="1200" i="1" smtClean="0">
                                  <a:latin typeface="Cambria Math" panose="02040503050406030204" pitchFamily="18" charset="0"/>
                                  <a:ea typeface="Cambria Math" panose="02040503050406030204" pitchFamily="18" charset="0"/>
                                </a:rPr>
                              </m:ctrlPr>
                            </m:sSubPr>
                            <m:e>
                              <m:r>
                                <a:rPr lang="es-AR" sz="1200" i="1" smtClean="0">
                                  <a:latin typeface="Cambria Math" panose="02040503050406030204" pitchFamily="18" charset="0"/>
                                  <a:ea typeface="Cambria Math" panose="02040503050406030204" pitchFamily="18" charset="0"/>
                                </a:rPr>
                                <m:t>𝛽</m:t>
                              </m:r>
                            </m:e>
                            <m:sub>
                              <m:r>
                                <a:rPr lang="es-ES" sz="1200" b="0" i="1" smtClean="0">
                                  <a:latin typeface="Cambria Math" panose="02040503050406030204" pitchFamily="18" charset="0"/>
                                  <a:ea typeface="Cambria Math" panose="02040503050406030204" pitchFamily="18" charset="0"/>
                                </a:rPr>
                                <m:t>𝑘</m:t>
                              </m:r>
                            </m:sub>
                          </m:sSub>
                        </m:den>
                      </m:f>
                      <m:r>
                        <a:rPr lang="es-ES" sz="1200" b="0" i="1" smtClean="0">
                          <a:latin typeface="Cambria Math" panose="02040503050406030204" pitchFamily="18" charset="0"/>
                        </a:rPr>
                        <m:t>=0  </m:t>
                      </m:r>
                      <m:r>
                        <a:rPr lang="es-ES" sz="1200" b="0" i="1" smtClean="0">
                          <a:latin typeface="Cambria Math" panose="02040503050406030204" pitchFamily="18" charset="0"/>
                          <a:ea typeface="Cambria Math" panose="02040503050406030204" pitchFamily="18" charset="0"/>
                        </a:rPr>
                        <m:t>∀</m:t>
                      </m:r>
                      <m:r>
                        <a:rPr lang="es-ES" sz="1200" b="0" i="1" smtClean="0">
                          <a:latin typeface="Cambria Math" panose="02040503050406030204" pitchFamily="18" charset="0"/>
                          <a:ea typeface="Cambria Math" panose="02040503050406030204" pitchFamily="18" charset="0"/>
                        </a:rPr>
                        <m:t>𝑘</m:t>
                      </m:r>
                    </m:oMath>
                  </m:oMathPara>
                </a14:m>
                <a:endParaRPr lang="es-AR" sz="1600" dirty="0"/>
              </a:p>
            </p:txBody>
          </p:sp>
        </mc:Choice>
        <mc:Fallback xmlns="">
          <p:sp>
            <p:nvSpPr>
              <p:cNvPr id="34" name="CuadroTexto 33">
                <a:extLst>
                  <a:ext uri="{FF2B5EF4-FFF2-40B4-BE49-F238E27FC236}">
                    <a16:creationId xmlns:a16="http://schemas.microsoft.com/office/drawing/2014/main" id="{AEC62E9D-DE82-4213-B266-B7A933A6F5FC}"/>
                  </a:ext>
                </a:extLst>
              </p:cNvPr>
              <p:cNvSpPr txBox="1">
                <a:spLocks noRot="1" noChangeAspect="1" noMove="1" noResize="1" noEditPoints="1" noAdjustHandles="1" noChangeArrowheads="1" noChangeShapeType="1" noTextEdit="1"/>
              </p:cNvSpPr>
              <p:nvPr/>
            </p:nvSpPr>
            <p:spPr>
              <a:xfrm>
                <a:off x="8431648" y="5376141"/>
                <a:ext cx="957891" cy="382862"/>
              </a:xfrm>
              <a:prstGeom prst="rect">
                <a:avLst/>
              </a:prstGeom>
              <a:blipFill>
                <a:blip r:embed="rId13"/>
                <a:stretch>
                  <a:fillRect l="-3185" t="-6349" r="-4459" b="-17460"/>
                </a:stretch>
              </a:blipFill>
            </p:spPr>
            <p:txBody>
              <a:bodyPr/>
              <a:lstStyle/>
              <a:p>
                <a:r>
                  <a:rPr lang="es-AR">
                    <a:noFill/>
                  </a:rPr>
                  <a:t> </a:t>
                </a:r>
              </a:p>
            </p:txBody>
          </p:sp>
        </mc:Fallback>
      </mc:AlternateContent>
      <p:sp>
        <p:nvSpPr>
          <p:cNvPr id="36" name="CuadroTexto 35">
            <a:extLst>
              <a:ext uri="{FF2B5EF4-FFF2-40B4-BE49-F238E27FC236}">
                <a16:creationId xmlns:a16="http://schemas.microsoft.com/office/drawing/2014/main" id="{999735C9-03BC-4873-AFD3-EBA713B10605}"/>
              </a:ext>
            </a:extLst>
          </p:cNvPr>
          <p:cNvSpPr txBox="1"/>
          <p:nvPr/>
        </p:nvSpPr>
        <p:spPr>
          <a:xfrm>
            <a:off x="8419765" y="5882168"/>
            <a:ext cx="1776222" cy="276999"/>
          </a:xfrm>
          <a:prstGeom prst="rect">
            <a:avLst/>
          </a:prstGeom>
          <a:noFill/>
        </p:spPr>
        <p:txBody>
          <a:bodyPr wrap="square">
            <a:spAutoFit/>
          </a:bodyPr>
          <a:lstStyle/>
          <a:p>
            <a:r>
              <a:rPr lang="es-ES" sz="1200" i="1" dirty="0"/>
              <a:t>(Se maximiza)</a:t>
            </a:r>
            <a:endParaRPr lang="es-AR" sz="1200" i="1" dirty="0"/>
          </a:p>
        </p:txBody>
      </p:sp>
      <mc:AlternateContent xmlns:mc="http://schemas.openxmlformats.org/markup-compatibility/2006" xmlns:a14="http://schemas.microsoft.com/office/drawing/2010/main">
        <mc:Choice Requires="a14">
          <p:sp>
            <p:nvSpPr>
              <p:cNvPr id="37" name="CuadroTexto 36">
                <a:extLst>
                  <a:ext uri="{FF2B5EF4-FFF2-40B4-BE49-F238E27FC236}">
                    <a16:creationId xmlns:a16="http://schemas.microsoft.com/office/drawing/2014/main" id="{CAF4477E-C247-46A2-B663-672E0ADB32FD}"/>
                  </a:ext>
                </a:extLst>
              </p:cNvPr>
              <p:cNvSpPr txBox="1"/>
              <p:nvPr/>
            </p:nvSpPr>
            <p:spPr>
              <a:xfrm>
                <a:off x="10082008" y="5328170"/>
                <a:ext cx="1524156" cy="830997"/>
              </a:xfrm>
              <a:prstGeom prst="rect">
                <a:avLst/>
              </a:prstGeom>
              <a:noFill/>
            </p:spPr>
            <p:txBody>
              <a:bodyPr wrap="square" rtlCol="0">
                <a:spAutoFit/>
              </a:bodyPr>
              <a:lstStyle/>
              <a:p>
                <a:r>
                  <a:rPr lang="es-ES" sz="1200" dirty="0"/>
                  <a:t>Donde </a:t>
                </a:r>
                <a14:m>
                  <m:oMath xmlns:m="http://schemas.openxmlformats.org/officeDocument/2006/math">
                    <m:sSub>
                      <m:sSubPr>
                        <m:ctrlPr>
                          <a:rPr lang="es-ES" sz="1200" i="1" smtClean="0">
                            <a:latin typeface="Cambria Math" panose="02040503050406030204" pitchFamily="18" charset="0"/>
                          </a:rPr>
                        </m:ctrlPr>
                      </m:sSubPr>
                      <m:e>
                        <m:r>
                          <a:rPr lang="es-ES" sz="1200" i="1" smtClean="0">
                            <a:latin typeface="Cambria Math" panose="02040503050406030204" pitchFamily="18" charset="0"/>
                            <a:ea typeface="Cambria Math" panose="02040503050406030204" pitchFamily="18" charset="0"/>
                          </a:rPr>
                          <m:t>𝛿</m:t>
                        </m:r>
                      </m:e>
                      <m:sub>
                        <m:r>
                          <a:rPr lang="es-ES" sz="1200" b="0" i="1" smtClean="0">
                            <a:latin typeface="Cambria Math" panose="02040503050406030204" pitchFamily="18" charset="0"/>
                          </a:rPr>
                          <m:t>𝑖𝑛</m:t>
                        </m:r>
                      </m:sub>
                    </m:sSub>
                  </m:oMath>
                </a14:m>
                <a:r>
                  <a:rPr lang="es-AR" sz="1200" dirty="0"/>
                  <a:t> es 1 si el individuo </a:t>
                </a:r>
                <a14:m>
                  <m:oMath xmlns:m="http://schemas.openxmlformats.org/officeDocument/2006/math">
                    <m:r>
                      <a:rPr lang="es-ES" sz="1200" b="0" i="1" smtClean="0">
                        <a:latin typeface="Cambria Math" panose="02040503050406030204" pitchFamily="18" charset="0"/>
                      </a:rPr>
                      <m:t>𝑖</m:t>
                    </m:r>
                  </m:oMath>
                </a14:m>
                <a:r>
                  <a:rPr lang="es-AR" sz="1200" dirty="0"/>
                  <a:t> escogió la alternativa </a:t>
                </a:r>
                <a14:m>
                  <m:oMath xmlns:m="http://schemas.openxmlformats.org/officeDocument/2006/math">
                    <m:r>
                      <a:rPr lang="es-ES" sz="1200" b="0" i="1" smtClean="0">
                        <a:latin typeface="Cambria Math" panose="02040503050406030204" pitchFamily="18" charset="0"/>
                      </a:rPr>
                      <m:t>𝑛</m:t>
                    </m:r>
                  </m:oMath>
                </a14:m>
                <a:r>
                  <a:rPr lang="es-AR" sz="1200" dirty="0"/>
                  <a:t>; y 0 si no</a:t>
                </a:r>
              </a:p>
            </p:txBody>
          </p:sp>
        </mc:Choice>
        <mc:Fallback xmlns="">
          <p:sp>
            <p:nvSpPr>
              <p:cNvPr id="37" name="CuadroTexto 36">
                <a:extLst>
                  <a:ext uri="{FF2B5EF4-FFF2-40B4-BE49-F238E27FC236}">
                    <a16:creationId xmlns:a16="http://schemas.microsoft.com/office/drawing/2014/main" id="{CAF4477E-C247-46A2-B663-672E0ADB32FD}"/>
                  </a:ext>
                </a:extLst>
              </p:cNvPr>
              <p:cNvSpPr txBox="1">
                <a:spLocks noRot="1" noChangeAspect="1" noMove="1" noResize="1" noEditPoints="1" noAdjustHandles="1" noChangeArrowheads="1" noChangeShapeType="1" noTextEdit="1"/>
              </p:cNvSpPr>
              <p:nvPr/>
            </p:nvSpPr>
            <p:spPr>
              <a:xfrm>
                <a:off x="10082008" y="5328170"/>
                <a:ext cx="1524156" cy="830997"/>
              </a:xfrm>
              <a:prstGeom prst="rect">
                <a:avLst/>
              </a:prstGeom>
              <a:blipFill>
                <a:blip r:embed="rId14"/>
                <a:stretch>
                  <a:fillRect l="-400" b="-5147"/>
                </a:stretch>
              </a:blipFill>
            </p:spPr>
            <p:txBody>
              <a:bodyPr/>
              <a:lstStyle/>
              <a:p>
                <a:r>
                  <a:rPr lang="es-AR">
                    <a:noFill/>
                  </a:rPr>
                  <a:t> </a:t>
                </a:r>
              </a:p>
            </p:txBody>
          </p:sp>
        </mc:Fallback>
      </mc:AlternateContent>
    </p:spTree>
    <p:extLst>
      <p:ext uri="{BB962C8B-B14F-4D97-AF65-F5344CB8AC3E}">
        <p14:creationId xmlns:p14="http://schemas.microsoft.com/office/powerpoint/2010/main" val="8751110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ACC470D5-2703-4E89-AB6D-E74ABDB52E5C}"/>
              </a:ext>
            </a:extLst>
          </p:cNvPr>
          <p:cNvSpPr/>
          <p:nvPr/>
        </p:nvSpPr>
        <p:spPr>
          <a:xfrm>
            <a:off x="830491" y="134912"/>
            <a:ext cx="2973413" cy="47968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600"/>
          </a:p>
        </p:txBody>
      </p:sp>
      <p:sp>
        <p:nvSpPr>
          <p:cNvPr id="5" name="Título 1">
            <a:extLst>
              <a:ext uri="{FF2B5EF4-FFF2-40B4-BE49-F238E27FC236}">
                <a16:creationId xmlns:a16="http://schemas.microsoft.com/office/drawing/2014/main" id="{F9F6AA12-07A0-463A-A8C2-466F79E54F77}"/>
              </a:ext>
            </a:extLst>
          </p:cNvPr>
          <p:cNvSpPr>
            <a:spLocks noGrp="1"/>
          </p:cNvSpPr>
          <p:nvPr>
            <p:ph type="title"/>
          </p:nvPr>
        </p:nvSpPr>
        <p:spPr>
          <a:xfrm>
            <a:off x="830491" y="134912"/>
            <a:ext cx="4216997" cy="550820"/>
          </a:xfrm>
        </p:spPr>
        <p:txBody>
          <a:bodyPr>
            <a:noAutofit/>
          </a:bodyPr>
          <a:lstStyle/>
          <a:p>
            <a:r>
              <a:rPr lang="es-AR" sz="1800" b="1" dirty="0">
                <a:solidFill>
                  <a:schemeClr val="bg1"/>
                </a:solidFill>
              </a:rPr>
              <a:t>Modelos de Selección Discreta</a:t>
            </a:r>
          </a:p>
        </p:txBody>
      </p:sp>
      <p:sp>
        <p:nvSpPr>
          <p:cNvPr id="20" name="Rectángulo 19">
            <a:extLst>
              <a:ext uri="{FF2B5EF4-FFF2-40B4-BE49-F238E27FC236}">
                <a16:creationId xmlns:a16="http://schemas.microsoft.com/office/drawing/2014/main" id="{BFEAC443-3A0B-4F9B-BCA1-E023476802E1}"/>
              </a:ext>
            </a:extLst>
          </p:cNvPr>
          <p:cNvSpPr/>
          <p:nvPr/>
        </p:nvSpPr>
        <p:spPr>
          <a:xfrm>
            <a:off x="-133939" y="6659502"/>
            <a:ext cx="12456827" cy="213066"/>
          </a:xfrm>
          <a:prstGeom prst="rect">
            <a:avLst/>
          </a:prstGeom>
          <a:solidFill>
            <a:schemeClr val="accent5"/>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5" name="Picture 12" descr="tres  icono premium">
            <a:extLst>
              <a:ext uri="{FF2B5EF4-FFF2-40B4-BE49-F238E27FC236}">
                <a16:creationId xmlns:a16="http://schemas.microsoft.com/office/drawing/2014/main" id="{90A07B0A-C33D-4BF2-A68C-94D21D5663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295" y="134913"/>
            <a:ext cx="479684" cy="479684"/>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DCF25210-B6C4-47E4-8FE8-6CE45C51E1C0}"/>
              </a:ext>
            </a:extLst>
          </p:cNvPr>
          <p:cNvSpPr txBox="1"/>
          <p:nvPr/>
        </p:nvSpPr>
        <p:spPr>
          <a:xfrm>
            <a:off x="379137" y="1068472"/>
            <a:ext cx="7832175" cy="400110"/>
          </a:xfrm>
          <a:prstGeom prst="rect">
            <a:avLst/>
          </a:prstGeom>
          <a:noFill/>
        </p:spPr>
        <p:txBody>
          <a:bodyPr wrap="square" rtlCol="0">
            <a:spAutoFit/>
          </a:bodyPr>
          <a:lstStyle/>
          <a:p>
            <a:r>
              <a:rPr lang="es-ES" sz="2000" b="1" dirty="0">
                <a:solidFill>
                  <a:schemeClr val="accent1"/>
                </a:solidFill>
              </a:rPr>
              <a:t>Método de la Utilidad Máxima Aleatoria:  Multinomial </a:t>
            </a:r>
            <a:r>
              <a:rPr lang="es-ES" sz="2000" b="1" dirty="0" err="1">
                <a:solidFill>
                  <a:schemeClr val="accent1"/>
                </a:solidFill>
              </a:rPr>
              <a:t>Logit</a:t>
            </a:r>
            <a:r>
              <a:rPr lang="es-ES" sz="2000" b="1" dirty="0">
                <a:solidFill>
                  <a:schemeClr val="accent1"/>
                </a:solidFill>
              </a:rPr>
              <a:t> </a:t>
            </a:r>
            <a:r>
              <a:rPr lang="es-ES" sz="2000" b="1" dirty="0" err="1">
                <a:solidFill>
                  <a:schemeClr val="accent1"/>
                </a:solidFill>
              </a:rPr>
              <a:t>Model</a:t>
            </a:r>
            <a:endParaRPr lang="es-AR" sz="2000" b="1" dirty="0">
              <a:solidFill>
                <a:schemeClr val="accent1"/>
              </a:solidFill>
            </a:endParaRPr>
          </a:p>
        </p:txBody>
      </p:sp>
      <p:sp>
        <p:nvSpPr>
          <p:cNvPr id="6" name="CuadroTexto 5">
            <a:extLst>
              <a:ext uri="{FF2B5EF4-FFF2-40B4-BE49-F238E27FC236}">
                <a16:creationId xmlns:a16="http://schemas.microsoft.com/office/drawing/2014/main" id="{DC84329F-EED0-496E-8594-6A866D2AC378}"/>
              </a:ext>
            </a:extLst>
          </p:cNvPr>
          <p:cNvSpPr txBox="1"/>
          <p:nvPr/>
        </p:nvSpPr>
        <p:spPr>
          <a:xfrm>
            <a:off x="618979" y="1920240"/>
            <a:ext cx="6851669" cy="369332"/>
          </a:xfrm>
          <a:prstGeom prst="rect">
            <a:avLst/>
          </a:prstGeom>
          <a:noFill/>
        </p:spPr>
        <p:txBody>
          <a:bodyPr wrap="square" rtlCol="0">
            <a:spAutoFit/>
          </a:bodyPr>
          <a:lstStyle/>
          <a:p>
            <a:r>
              <a:rPr lang="es-ES" b="1" dirty="0"/>
              <a:t>Evaluaciones de bondad de ajuste</a:t>
            </a:r>
            <a:endParaRPr lang="es-AR" b="1" dirty="0"/>
          </a:p>
        </p:txBody>
      </p:sp>
    </p:spTree>
    <p:extLst>
      <p:ext uri="{BB962C8B-B14F-4D97-AF65-F5344CB8AC3E}">
        <p14:creationId xmlns:p14="http://schemas.microsoft.com/office/powerpoint/2010/main" val="34183445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ACC470D5-2703-4E89-AB6D-E74ABDB52E5C}"/>
              </a:ext>
            </a:extLst>
          </p:cNvPr>
          <p:cNvSpPr/>
          <p:nvPr/>
        </p:nvSpPr>
        <p:spPr>
          <a:xfrm>
            <a:off x="830491" y="134912"/>
            <a:ext cx="2973413" cy="47968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600"/>
          </a:p>
        </p:txBody>
      </p:sp>
      <p:sp>
        <p:nvSpPr>
          <p:cNvPr id="5" name="Título 1">
            <a:extLst>
              <a:ext uri="{FF2B5EF4-FFF2-40B4-BE49-F238E27FC236}">
                <a16:creationId xmlns:a16="http://schemas.microsoft.com/office/drawing/2014/main" id="{F9F6AA12-07A0-463A-A8C2-466F79E54F77}"/>
              </a:ext>
            </a:extLst>
          </p:cNvPr>
          <p:cNvSpPr>
            <a:spLocks noGrp="1"/>
          </p:cNvSpPr>
          <p:nvPr>
            <p:ph type="title"/>
          </p:nvPr>
        </p:nvSpPr>
        <p:spPr>
          <a:xfrm>
            <a:off x="830491" y="134912"/>
            <a:ext cx="4216997" cy="550820"/>
          </a:xfrm>
        </p:spPr>
        <p:txBody>
          <a:bodyPr>
            <a:noAutofit/>
          </a:bodyPr>
          <a:lstStyle/>
          <a:p>
            <a:r>
              <a:rPr lang="es-AR" sz="1800" b="1" dirty="0">
                <a:solidFill>
                  <a:schemeClr val="bg1"/>
                </a:solidFill>
              </a:rPr>
              <a:t>Modelos de Selección Discreta</a:t>
            </a:r>
          </a:p>
        </p:txBody>
      </p:sp>
      <p:sp>
        <p:nvSpPr>
          <p:cNvPr id="20" name="Rectángulo 19">
            <a:extLst>
              <a:ext uri="{FF2B5EF4-FFF2-40B4-BE49-F238E27FC236}">
                <a16:creationId xmlns:a16="http://schemas.microsoft.com/office/drawing/2014/main" id="{BFEAC443-3A0B-4F9B-BCA1-E023476802E1}"/>
              </a:ext>
            </a:extLst>
          </p:cNvPr>
          <p:cNvSpPr/>
          <p:nvPr/>
        </p:nvSpPr>
        <p:spPr>
          <a:xfrm>
            <a:off x="-133939" y="6659502"/>
            <a:ext cx="12456827" cy="213066"/>
          </a:xfrm>
          <a:prstGeom prst="rect">
            <a:avLst/>
          </a:prstGeom>
          <a:solidFill>
            <a:schemeClr val="accent5"/>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5" name="Picture 12" descr="tres  icono premium">
            <a:extLst>
              <a:ext uri="{FF2B5EF4-FFF2-40B4-BE49-F238E27FC236}">
                <a16:creationId xmlns:a16="http://schemas.microsoft.com/office/drawing/2014/main" id="{90A07B0A-C33D-4BF2-A68C-94D21D5663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295" y="134913"/>
            <a:ext cx="479684" cy="479684"/>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DCF25210-B6C4-47E4-8FE8-6CE45C51E1C0}"/>
              </a:ext>
            </a:extLst>
          </p:cNvPr>
          <p:cNvSpPr txBox="1"/>
          <p:nvPr/>
        </p:nvSpPr>
        <p:spPr>
          <a:xfrm>
            <a:off x="379137" y="1068472"/>
            <a:ext cx="7832175" cy="400110"/>
          </a:xfrm>
          <a:prstGeom prst="rect">
            <a:avLst/>
          </a:prstGeom>
          <a:noFill/>
        </p:spPr>
        <p:txBody>
          <a:bodyPr wrap="square" rtlCol="0">
            <a:spAutoFit/>
          </a:bodyPr>
          <a:lstStyle/>
          <a:p>
            <a:r>
              <a:rPr lang="es-ES" sz="2000" b="1" dirty="0">
                <a:solidFill>
                  <a:schemeClr val="accent1"/>
                </a:solidFill>
              </a:rPr>
              <a:t>Método de la Utilidad Máxima Aleatoria:  Multinomial </a:t>
            </a:r>
            <a:r>
              <a:rPr lang="es-ES" sz="2000" b="1" dirty="0" err="1">
                <a:solidFill>
                  <a:schemeClr val="accent1"/>
                </a:solidFill>
              </a:rPr>
              <a:t>Logit</a:t>
            </a:r>
            <a:r>
              <a:rPr lang="es-ES" sz="2000" b="1" dirty="0">
                <a:solidFill>
                  <a:schemeClr val="accent1"/>
                </a:solidFill>
              </a:rPr>
              <a:t> </a:t>
            </a:r>
            <a:r>
              <a:rPr lang="es-ES" sz="2000" b="1" dirty="0" err="1">
                <a:solidFill>
                  <a:schemeClr val="accent1"/>
                </a:solidFill>
              </a:rPr>
              <a:t>Model</a:t>
            </a:r>
            <a:endParaRPr lang="es-AR" sz="2000" b="1" dirty="0">
              <a:solidFill>
                <a:schemeClr val="accent1"/>
              </a:solidFill>
            </a:endParaRPr>
          </a:p>
        </p:txBody>
      </p:sp>
      <p:sp>
        <p:nvSpPr>
          <p:cNvPr id="14" name="CuadroTexto 13">
            <a:extLst>
              <a:ext uri="{FF2B5EF4-FFF2-40B4-BE49-F238E27FC236}">
                <a16:creationId xmlns:a16="http://schemas.microsoft.com/office/drawing/2014/main" id="{8C560AD0-6CA7-4E8C-8BFA-625B7AB86D90}"/>
              </a:ext>
            </a:extLst>
          </p:cNvPr>
          <p:cNvSpPr txBox="1"/>
          <p:nvPr/>
        </p:nvSpPr>
        <p:spPr>
          <a:xfrm>
            <a:off x="618979" y="1920240"/>
            <a:ext cx="6851669" cy="369332"/>
          </a:xfrm>
          <a:prstGeom prst="rect">
            <a:avLst/>
          </a:prstGeom>
          <a:noFill/>
        </p:spPr>
        <p:txBody>
          <a:bodyPr wrap="square" rtlCol="0">
            <a:spAutoFit/>
          </a:bodyPr>
          <a:lstStyle/>
          <a:p>
            <a:r>
              <a:rPr lang="es-ES" b="1" dirty="0"/>
              <a:t>Evaluaciones de bondad de ajuste</a:t>
            </a:r>
            <a:endParaRPr lang="es-AR" b="1" dirty="0"/>
          </a:p>
        </p:txBody>
      </p:sp>
      <p:cxnSp>
        <p:nvCxnSpPr>
          <p:cNvPr id="16" name="Conector: angular 15">
            <a:extLst>
              <a:ext uri="{FF2B5EF4-FFF2-40B4-BE49-F238E27FC236}">
                <a16:creationId xmlns:a16="http://schemas.microsoft.com/office/drawing/2014/main" id="{C42EA73B-81B4-412D-8E50-26DDE8138870}"/>
              </a:ext>
            </a:extLst>
          </p:cNvPr>
          <p:cNvCxnSpPr/>
          <p:nvPr/>
        </p:nvCxnSpPr>
        <p:spPr>
          <a:xfrm>
            <a:off x="830491" y="2289572"/>
            <a:ext cx="687413" cy="343900"/>
          </a:xfrm>
          <a:prstGeom prst="bentConnector3">
            <a:avLst>
              <a:gd name="adj1" fmla="val 782"/>
            </a:avLst>
          </a:prstGeom>
          <a:ln>
            <a:tailEnd type="triangle"/>
          </a:ln>
        </p:spPr>
        <p:style>
          <a:lnRef idx="1">
            <a:schemeClr val="dk1"/>
          </a:lnRef>
          <a:fillRef idx="0">
            <a:schemeClr val="dk1"/>
          </a:fillRef>
          <a:effectRef idx="0">
            <a:schemeClr val="dk1"/>
          </a:effectRef>
          <a:fontRef idx="minor">
            <a:schemeClr val="tx1"/>
          </a:fontRef>
        </p:style>
      </p:cxnSp>
      <p:sp>
        <p:nvSpPr>
          <p:cNvPr id="17" name="CuadroTexto 16">
            <a:extLst>
              <a:ext uri="{FF2B5EF4-FFF2-40B4-BE49-F238E27FC236}">
                <a16:creationId xmlns:a16="http://schemas.microsoft.com/office/drawing/2014/main" id="{C9E0FBF3-6321-45DE-891D-D0DACB9742D0}"/>
              </a:ext>
            </a:extLst>
          </p:cNvPr>
          <p:cNvSpPr txBox="1"/>
          <p:nvPr/>
        </p:nvSpPr>
        <p:spPr>
          <a:xfrm>
            <a:off x="1723644" y="2461522"/>
            <a:ext cx="2770632" cy="338554"/>
          </a:xfrm>
          <a:prstGeom prst="rect">
            <a:avLst/>
          </a:prstGeom>
          <a:noFill/>
        </p:spPr>
        <p:txBody>
          <a:bodyPr wrap="square" rtlCol="0">
            <a:spAutoFit/>
          </a:bodyPr>
          <a:lstStyle/>
          <a:p>
            <a:r>
              <a:rPr lang="es-AR" sz="1600" i="1" dirty="0">
                <a:effectLst/>
                <a:latin typeface="Calibri" panose="020F0502020204030204" pitchFamily="34" charset="0"/>
                <a:ea typeface="Calibri" panose="020F0502020204030204" pitchFamily="34" charset="0"/>
                <a:cs typeface="Arial" panose="020B0604020202020204" pitchFamily="34" charset="0"/>
              </a:rPr>
              <a:t>R</a:t>
            </a:r>
            <a:r>
              <a:rPr lang="es-AR" sz="1600" i="1" baseline="30000" dirty="0">
                <a:effectLst/>
                <a:latin typeface="Calibri" panose="020F0502020204030204" pitchFamily="34" charset="0"/>
                <a:ea typeface="Calibri" panose="020F0502020204030204" pitchFamily="34" charset="0"/>
                <a:cs typeface="Arial" panose="020B0604020202020204" pitchFamily="34" charset="0"/>
              </a:rPr>
              <a:t>2</a:t>
            </a:r>
            <a:r>
              <a:rPr lang="es-AR" sz="1600" i="1" dirty="0">
                <a:effectLst/>
                <a:latin typeface="Calibri" panose="020F0502020204030204" pitchFamily="34" charset="0"/>
                <a:ea typeface="Calibri" panose="020F0502020204030204" pitchFamily="34" charset="0"/>
                <a:cs typeface="Arial" panose="020B0604020202020204" pitchFamily="34" charset="0"/>
              </a:rPr>
              <a:t> de Mc Fadden :</a:t>
            </a:r>
            <a:endParaRPr lang="es-AR" sz="1600" i="1" dirty="0"/>
          </a:p>
        </p:txBody>
      </p:sp>
      <p:cxnSp>
        <p:nvCxnSpPr>
          <p:cNvPr id="19" name="Conector: angular 18">
            <a:extLst>
              <a:ext uri="{FF2B5EF4-FFF2-40B4-BE49-F238E27FC236}">
                <a16:creationId xmlns:a16="http://schemas.microsoft.com/office/drawing/2014/main" id="{11DF4337-A554-4C63-949B-D80CBA303E49}"/>
              </a:ext>
            </a:extLst>
          </p:cNvPr>
          <p:cNvCxnSpPr>
            <a:cxnSpLocks/>
          </p:cNvCxnSpPr>
          <p:nvPr/>
        </p:nvCxnSpPr>
        <p:spPr>
          <a:xfrm>
            <a:off x="830491" y="2627612"/>
            <a:ext cx="687413" cy="516364"/>
          </a:xfrm>
          <a:prstGeom prst="bentConnector3">
            <a:avLst>
              <a:gd name="adj1" fmla="val 2113"/>
            </a:avLst>
          </a:prstGeom>
          <a:ln>
            <a:tailEnd type="triangle"/>
          </a:ln>
        </p:spPr>
        <p:style>
          <a:lnRef idx="1">
            <a:schemeClr val="dk1"/>
          </a:lnRef>
          <a:fillRef idx="0">
            <a:schemeClr val="dk1"/>
          </a:fillRef>
          <a:effectRef idx="0">
            <a:schemeClr val="dk1"/>
          </a:effectRef>
          <a:fontRef idx="minor">
            <a:schemeClr val="tx1"/>
          </a:fontRef>
        </p:style>
      </p:cxnSp>
      <p:sp>
        <p:nvSpPr>
          <p:cNvPr id="21" name="CuadroTexto 20">
            <a:extLst>
              <a:ext uri="{FF2B5EF4-FFF2-40B4-BE49-F238E27FC236}">
                <a16:creationId xmlns:a16="http://schemas.microsoft.com/office/drawing/2014/main" id="{62DD25AA-9C0B-4EFF-BFAA-45F17779C6E8}"/>
              </a:ext>
            </a:extLst>
          </p:cNvPr>
          <p:cNvSpPr txBox="1"/>
          <p:nvPr/>
        </p:nvSpPr>
        <p:spPr>
          <a:xfrm>
            <a:off x="1723644" y="2974699"/>
            <a:ext cx="3083814" cy="338554"/>
          </a:xfrm>
          <a:prstGeom prst="rect">
            <a:avLst/>
          </a:prstGeom>
          <a:noFill/>
        </p:spPr>
        <p:txBody>
          <a:bodyPr wrap="square">
            <a:spAutoFit/>
          </a:bodyPr>
          <a:lstStyle/>
          <a:p>
            <a:r>
              <a:rPr lang="es-AR" sz="1600" i="1" dirty="0">
                <a:latin typeface="Calibri" panose="020F0502020204030204" pitchFamily="34" charset="0"/>
                <a:ea typeface="Calibri" panose="020F0502020204030204" pitchFamily="34" charset="0"/>
                <a:cs typeface="Arial" panose="020B0604020202020204" pitchFamily="34" charset="0"/>
              </a:rPr>
              <a:t>Criterio de Información de Akaike</a:t>
            </a:r>
            <a:r>
              <a:rPr lang="es-AR" sz="1600" i="1" dirty="0">
                <a:effectLst/>
                <a:latin typeface="Calibri" panose="020F0502020204030204" pitchFamily="34" charset="0"/>
                <a:ea typeface="Calibri" panose="020F0502020204030204" pitchFamily="34" charset="0"/>
                <a:cs typeface="Arial" panose="020B0604020202020204" pitchFamily="34" charset="0"/>
              </a:rPr>
              <a:t> :  </a:t>
            </a:r>
            <a:endParaRPr lang="es-AR" i="1" dirty="0"/>
          </a:p>
        </p:txBody>
      </p:sp>
      <mc:AlternateContent xmlns:mc="http://schemas.openxmlformats.org/markup-compatibility/2006" xmlns:a14="http://schemas.microsoft.com/office/drawing/2010/main">
        <mc:Choice Requires="a14">
          <p:sp>
            <p:nvSpPr>
              <p:cNvPr id="22" name="CuadroTexto 21">
                <a:extLst>
                  <a:ext uri="{FF2B5EF4-FFF2-40B4-BE49-F238E27FC236}">
                    <a16:creationId xmlns:a16="http://schemas.microsoft.com/office/drawing/2014/main" id="{E62ED210-80E4-4C56-91D6-79706ADA319B}"/>
                  </a:ext>
                </a:extLst>
              </p:cNvPr>
              <p:cNvSpPr txBox="1"/>
              <p:nvPr/>
            </p:nvSpPr>
            <p:spPr>
              <a:xfrm>
                <a:off x="3747897" y="2357153"/>
                <a:ext cx="1492758" cy="54091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s-AR" sz="1400" i="1" smtClean="0">
                              <a:solidFill>
                                <a:srgbClr val="836967"/>
                              </a:solidFill>
                              <a:latin typeface="Cambria Math" panose="02040503050406030204" pitchFamily="18" charset="0"/>
                            </a:rPr>
                          </m:ctrlPr>
                        </m:sSupPr>
                        <m:e>
                          <m:r>
                            <a:rPr lang="es-AR" sz="1400" i="1">
                              <a:latin typeface="Cambria Math" panose="02040503050406030204" pitchFamily="18" charset="0"/>
                            </a:rPr>
                            <m:t>𝜌</m:t>
                          </m:r>
                        </m:e>
                        <m:sup>
                          <m:r>
                            <a:rPr lang="es-AR" sz="1400" i="0">
                              <a:latin typeface="Cambria Math" panose="02040503050406030204" pitchFamily="18" charset="0"/>
                            </a:rPr>
                            <m:t>2</m:t>
                          </m:r>
                        </m:sup>
                      </m:sSup>
                      <m:r>
                        <a:rPr lang="es-AR" sz="1400" i="0">
                          <a:latin typeface="Cambria Math" panose="02040503050406030204" pitchFamily="18" charset="0"/>
                        </a:rPr>
                        <m:t>=1− </m:t>
                      </m:r>
                      <m:f>
                        <m:fPr>
                          <m:ctrlPr>
                            <a:rPr lang="es-AR" sz="1400" i="1">
                              <a:solidFill>
                                <a:srgbClr val="836967"/>
                              </a:solidFill>
                              <a:latin typeface="Cambria Math" panose="02040503050406030204" pitchFamily="18" charset="0"/>
                            </a:rPr>
                          </m:ctrlPr>
                        </m:fPr>
                        <m:num>
                          <m:r>
                            <a:rPr lang="es-AR" sz="1400" i="1">
                              <a:latin typeface="Cambria Math" panose="02040503050406030204" pitchFamily="18" charset="0"/>
                            </a:rPr>
                            <m:t>𝐿𝐿</m:t>
                          </m:r>
                          <m:r>
                            <a:rPr lang="es-AR" sz="1400" i="0">
                              <a:latin typeface="Cambria Math" panose="02040503050406030204" pitchFamily="18" charset="0"/>
                            </a:rPr>
                            <m:t> </m:t>
                          </m:r>
                          <m:d>
                            <m:dPr>
                              <m:ctrlPr>
                                <a:rPr lang="es-AR" sz="1400" i="1">
                                  <a:solidFill>
                                    <a:srgbClr val="836967"/>
                                  </a:solidFill>
                                  <a:latin typeface="Cambria Math" panose="02040503050406030204" pitchFamily="18" charset="0"/>
                                </a:rPr>
                              </m:ctrlPr>
                            </m:dPr>
                            <m:e>
                              <m:r>
                                <a:rPr lang="es-AR" sz="1400" i="1">
                                  <a:latin typeface="Cambria Math" panose="02040503050406030204" pitchFamily="18" charset="0"/>
                                </a:rPr>
                                <m:t>𝛽</m:t>
                              </m:r>
                            </m:e>
                          </m:d>
                        </m:num>
                        <m:den>
                          <m:r>
                            <a:rPr lang="es-AR" sz="1400" i="1">
                              <a:latin typeface="Cambria Math" panose="02040503050406030204" pitchFamily="18" charset="0"/>
                            </a:rPr>
                            <m:t>𝐿𝐿</m:t>
                          </m:r>
                          <m:r>
                            <a:rPr lang="es-AR" sz="1400" i="0">
                              <a:latin typeface="Cambria Math" panose="02040503050406030204" pitchFamily="18" charset="0"/>
                            </a:rPr>
                            <m:t> </m:t>
                          </m:r>
                          <m:d>
                            <m:dPr>
                              <m:ctrlPr>
                                <a:rPr lang="es-AR" sz="1400" i="1">
                                  <a:solidFill>
                                    <a:srgbClr val="836967"/>
                                  </a:solidFill>
                                  <a:latin typeface="Cambria Math" panose="02040503050406030204" pitchFamily="18" charset="0"/>
                                </a:rPr>
                              </m:ctrlPr>
                            </m:dPr>
                            <m:e>
                              <m:r>
                                <a:rPr lang="es-AR" sz="1400" i="0">
                                  <a:latin typeface="Cambria Math" panose="02040503050406030204" pitchFamily="18" charset="0"/>
                                </a:rPr>
                                <m:t>0</m:t>
                              </m:r>
                            </m:e>
                          </m:d>
                        </m:den>
                      </m:f>
                    </m:oMath>
                  </m:oMathPara>
                </a14:m>
                <a:endParaRPr lang="es-AR" dirty="0"/>
              </a:p>
            </p:txBody>
          </p:sp>
        </mc:Choice>
        <mc:Fallback xmlns="">
          <p:sp>
            <p:nvSpPr>
              <p:cNvPr id="22" name="CuadroTexto 21">
                <a:extLst>
                  <a:ext uri="{FF2B5EF4-FFF2-40B4-BE49-F238E27FC236}">
                    <a16:creationId xmlns:a16="http://schemas.microsoft.com/office/drawing/2014/main" id="{E62ED210-80E4-4C56-91D6-79706ADA319B}"/>
                  </a:ext>
                </a:extLst>
              </p:cNvPr>
              <p:cNvSpPr txBox="1">
                <a:spLocks noRot="1" noChangeAspect="1" noMove="1" noResize="1" noEditPoints="1" noAdjustHandles="1" noChangeArrowheads="1" noChangeShapeType="1" noTextEdit="1"/>
              </p:cNvSpPr>
              <p:nvPr/>
            </p:nvSpPr>
            <p:spPr>
              <a:xfrm>
                <a:off x="3747897" y="2357153"/>
                <a:ext cx="1492758" cy="540917"/>
              </a:xfrm>
              <a:prstGeom prst="rect">
                <a:avLst/>
              </a:prstGeom>
              <a:blipFill>
                <a:blip r:embed="rId4"/>
                <a:stretch>
                  <a:fillRect/>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23" name="CuadroTexto 22">
                <a:extLst>
                  <a:ext uri="{FF2B5EF4-FFF2-40B4-BE49-F238E27FC236}">
                    <a16:creationId xmlns:a16="http://schemas.microsoft.com/office/drawing/2014/main" id="{7324D344-8D08-4C37-B131-76D63D9BDD01}"/>
                  </a:ext>
                </a:extLst>
              </p:cNvPr>
              <p:cNvSpPr txBox="1"/>
              <p:nvPr/>
            </p:nvSpPr>
            <p:spPr>
              <a:xfrm>
                <a:off x="4892040" y="3005476"/>
                <a:ext cx="1876660"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s-AR" sz="1400" i="1" smtClean="0">
                          <a:latin typeface="Cambria Math" panose="02040503050406030204" pitchFamily="18" charset="0"/>
                        </a:rPr>
                        <m:t>𝐴𝐼𝐶</m:t>
                      </m:r>
                      <m:r>
                        <a:rPr lang="es-AR" sz="1400" i="0">
                          <a:latin typeface="Cambria Math" panose="02040503050406030204" pitchFamily="18" charset="0"/>
                        </a:rPr>
                        <m:t>=2</m:t>
                      </m:r>
                      <m:r>
                        <a:rPr lang="es-AR" sz="1400" i="1">
                          <a:latin typeface="Cambria Math" panose="02040503050406030204" pitchFamily="18" charset="0"/>
                        </a:rPr>
                        <m:t>𝑝</m:t>
                      </m:r>
                      <m:r>
                        <a:rPr lang="es-AR" sz="1400" i="0">
                          <a:latin typeface="Cambria Math" panose="02040503050406030204" pitchFamily="18" charset="0"/>
                        </a:rPr>
                        <m:t>−2 </m:t>
                      </m:r>
                      <m:r>
                        <a:rPr lang="es-AR" sz="1400" i="1">
                          <a:latin typeface="Cambria Math" panose="02040503050406030204" pitchFamily="18" charset="0"/>
                        </a:rPr>
                        <m:t>𝐿𝐿</m:t>
                      </m:r>
                      <m:r>
                        <a:rPr lang="es-AR" sz="1400" i="0">
                          <a:latin typeface="Cambria Math" panose="02040503050406030204" pitchFamily="18" charset="0"/>
                        </a:rPr>
                        <m:t> </m:t>
                      </m:r>
                      <m:d>
                        <m:dPr>
                          <m:ctrlPr>
                            <a:rPr lang="es-AR" sz="1400" i="1">
                              <a:latin typeface="Cambria Math" panose="02040503050406030204" pitchFamily="18" charset="0"/>
                            </a:rPr>
                          </m:ctrlPr>
                        </m:dPr>
                        <m:e>
                          <m:r>
                            <a:rPr lang="es-AR" sz="1400" i="1">
                              <a:latin typeface="Cambria Math" panose="02040503050406030204" pitchFamily="18" charset="0"/>
                            </a:rPr>
                            <m:t>𝛽</m:t>
                          </m:r>
                        </m:e>
                      </m:d>
                    </m:oMath>
                  </m:oMathPara>
                </a14:m>
                <a:endParaRPr lang="es-AR" dirty="0"/>
              </a:p>
            </p:txBody>
          </p:sp>
        </mc:Choice>
        <mc:Fallback xmlns="">
          <p:sp>
            <p:nvSpPr>
              <p:cNvPr id="23" name="CuadroTexto 22">
                <a:extLst>
                  <a:ext uri="{FF2B5EF4-FFF2-40B4-BE49-F238E27FC236}">
                    <a16:creationId xmlns:a16="http://schemas.microsoft.com/office/drawing/2014/main" id="{7324D344-8D08-4C37-B131-76D63D9BDD01}"/>
                  </a:ext>
                </a:extLst>
              </p:cNvPr>
              <p:cNvSpPr txBox="1">
                <a:spLocks noRot="1" noChangeAspect="1" noMove="1" noResize="1" noEditPoints="1" noAdjustHandles="1" noChangeArrowheads="1" noChangeShapeType="1" noTextEdit="1"/>
              </p:cNvSpPr>
              <p:nvPr/>
            </p:nvSpPr>
            <p:spPr>
              <a:xfrm>
                <a:off x="4892040" y="3005476"/>
                <a:ext cx="1876660" cy="307777"/>
              </a:xfrm>
              <a:prstGeom prst="rect">
                <a:avLst/>
              </a:prstGeom>
              <a:blipFill>
                <a:blip r:embed="rId5"/>
                <a:stretch>
                  <a:fillRect b="-5882"/>
                </a:stretch>
              </a:blipFill>
            </p:spPr>
            <p:txBody>
              <a:bodyPr/>
              <a:lstStyle/>
              <a:p>
                <a:r>
                  <a:rPr lang="es-AR">
                    <a:noFill/>
                  </a:rPr>
                  <a:t> </a:t>
                </a:r>
              </a:p>
            </p:txBody>
          </p:sp>
        </mc:Fallback>
      </mc:AlternateContent>
      <p:cxnSp>
        <p:nvCxnSpPr>
          <p:cNvPr id="24" name="Conector: angular 23">
            <a:extLst>
              <a:ext uri="{FF2B5EF4-FFF2-40B4-BE49-F238E27FC236}">
                <a16:creationId xmlns:a16="http://schemas.microsoft.com/office/drawing/2014/main" id="{F6E98C44-3DF1-4C81-8FCF-75C651DEAF94}"/>
              </a:ext>
            </a:extLst>
          </p:cNvPr>
          <p:cNvCxnSpPr>
            <a:cxnSpLocks/>
          </p:cNvCxnSpPr>
          <p:nvPr/>
        </p:nvCxnSpPr>
        <p:spPr>
          <a:xfrm>
            <a:off x="830491" y="3029539"/>
            <a:ext cx="687413" cy="516364"/>
          </a:xfrm>
          <a:prstGeom prst="bentConnector3">
            <a:avLst>
              <a:gd name="adj1" fmla="val 2113"/>
            </a:avLst>
          </a:prstGeom>
          <a:ln>
            <a:tailEnd type="triangle"/>
          </a:ln>
        </p:spPr>
        <p:style>
          <a:lnRef idx="1">
            <a:schemeClr val="dk1"/>
          </a:lnRef>
          <a:fillRef idx="0">
            <a:schemeClr val="dk1"/>
          </a:fillRef>
          <a:effectRef idx="0">
            <a:schemeClr val="dk1"/>
          </a:effectRef>
          <a:fontRef idx="minor">
            <a:schemeClr val="tx1"/>
          </a:fontRef>
        </p:style>
      </p:cxnSp>
      <p:sp>
        <p:nvSpPr>
          <p:cNvPr id="25" name="CuadroTexto 24">
            <a:extLst>
              <a:ext uri="{FF2B5EF4-FFF2-40B4-BE49-F238E27FC236}">
                <a16:creationId xmlns:a16="http://schemas.microsoft.com/office/drawing/2014/main" id="{2AF94784-B0CD-42C3-AA2F-D505D05B516B}"/>
              </a:ext>
            </a:extLst>
          </p:cNvPr>
          <p:cNvSpPr txBox="1"/>
          <p:nvPr/>
        </p:nvSpPr>
        <p:spPr>
          <a:xfrm>
            <a:off x="1723644" y="3352753"/>
            <a:ext cx="3083814" cy="338554"/>
          </a:xfrm>
          <a:prstGeom prst="rect">
            <a:avLst/>
          </a:prstGeom>
          <a:noFill/>
        </p:spPr>
        <p:txBody>
          <a:bodyPr wrap="square">
            <a:spAutoFit/>
          </a:bodyPr>
          <a:lstStyle/>
          <a:p>
            <a:r>
              <a:rPr lang="es-AR" sz="1600" i="1" dirty="0">
                <a:latin typeface="Calibri" panose="020F0502020204030204" pitchFamily="34" charset="0"/>
                <a:ea typeface="Calibri" panose="020F0502020204030204" pitchFamily="34" charset="0"/>
                <a:cs typeface="Arial" panose="020B0604020202020204" pitchFamily="34" charset="0"/>
              </a:rPr>
              <a:t>Hit-Ratio</a:t>
            </a:r>
            <a:endParaRPr lang="es-AR" i="1" dirty="0"/>
          </a:p>
        </p:txBody>
      </p:sp>
      <p:cxnSp>
        <p:nvCxnSpPr>
          <p:cNvPr id="26" name="Conector: angular 25">
            <a:extLst>
              <a:ext uri="{FF2B5EF4-FFF2-40B4-BE49-F238E27FC236}">
                <a16:creationId xmlns:a16="http://schemas.microsoft.com/office/drawing/2014/main" id="{C8D6234F-5EAA-4FD1-B3D7-02F88F88F570}"/>
              </a:ext>
            </a:extLst>
          </p:cNvPr>
          <p:cNvCxnSpPr>
            <a:cxnSpLocks/>
          </p:cNvCxnSpPr>
          <p:nvPr/>
        </p:nvCxnSpPr>
        <p:spPr>
          <a:xfrm>
            <a:off x="830490" y="3429000"/>
            <a:ext cx="687413" cy="516364"/>
          </a:xfrm>
          <a:prstGeom prst="bentConnector3">
            <a:avLst>
              <a:gd name="adj1" fmla="val 2113"/>
            </a:avLst>
          </a:prstGeom>
          <a:ln>
            <a:tailEnd type="triangle"/>
          </a:ln>
        </p:spPr>
        <p:style>
          <a:lnRef idx="1">
            <a:schemeClr val="dk1"/>
          </a:lnRef>
          <a:fillRef idx="0">
            <a:schemeClr val="dk1"/>
          </a:fillRef>
          <a:effectRef idx="0">
            <a:schemeClr val="dk1"/>
          </a:effectRef>
          <a:fontRef idx="minor">
            <a:schemeClr val="tx1"/>
          </a:fontRef>
        </p:style>
      </p:cxnSp>
      <p:sp>
        <p:nvSpPr>
          <p:cNvPr id="27" name="CuadroTexto 26">
            <a:extLst>
              <a:ext uri="{FF2B5EF4-FFF2-40B4-BE49-F238E27FC236}">
                <a16:creationId xmlns:a16="http://schemas.microsoft.com/office/drawing/2014/main" id="{EB1F2DEB-60A2-4589-AE43-5FE1317336AD}"/>
              </a:ext>
            </a:extLst>
          </p:cNvPr>
          <p:cNvSpPr txBox="1"/>
          <p:nvPr/>
        </p:nvSpPr>
        <p:spPr>
          <a:xfrm>
            <a:off x="1723644" y="3705391"/>
            <a:ext cx="3083814" cy="338554"/>
          </a:xfrm>
          <a:prstGeom prst="rect">
            <a:avLst/>
          </a:prstGeom>
          <a:noFill/>
        </p:spPr>
        <p:txBody>
          <a:bodyPr wrap="square">
            <a:spAutoFit/>
          </a:bodyPr>
          <a:lstStyle/>
          <a:p>
            <a:r>
              <a:rPr lang="es-AR" sz="1600" i="1" dirty="0">
                <a:latin typeface="Calibri" panose="020F0502020204030204" pitchFamily="34" charset="0"/>
                <a:ea typeface="Calibri" panose="020F0502020204030204" pitchFamily="34" charset="0"/>
                <a:cs typeface="Arial" panose="020B0604020202020204" pitchFamily="34" charset="0"/>
              </a:rPr>
              <a:t>Validación Cruzada</a:t>
            </a:r>
            <a:endParaRPr lang="es-AR" i="1" dirty="0"/>
          </a:p>
        </p:txBody>
      </p:sp>
    </p:spTree>
    <p:extLst>
      <p:ext uri="{BB962C8B-B14F-4D97-AF65-F5344CB8AC3E}">
        <p14:creationId xmlns:p14="http://schemas.microsoft.com/office/powerpoint/2010/main" val="4930759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ACC470D5-2703-4E89-AB6D-E74ABDB52E5C}"/>
              </a:ext>
            </a:extLst>
          </p:cNvPr>
          <p:cNvSpPr/>
          <p:nvPr/>
        </p:nvSpPr>
        <p:spPr>
          <a:xfrm>
            <a:off x="830491" y="134912"/>
            <a:ext cx="2973413" cy="47968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600"/>
          </a:p>
        </p:txBody>
      </p:sp>
      <p:sp>
        <p:nvSpPr>
          <p:cNvPr id="5" name="Título 1">
            <a:extLst>
              <a:ext uri="{FF2B5EF4-FFF2-40B4-BE49-F238E27FC236}">
                <a16:creationId xmlns:a16="http://schemas.microsoft.com/office/drawing/2014/main" id="{F9F6AA12-07A0-463A-A8C2-466F79E54F77}"/>
              </a:ext>
            </a:extLst>
          </p:cNvPr>
          <p:cNvSpPr>
            <a:spLocks noGrp="1"/>
          </p:cNvSpPr>
          <p:nvPr>
            <p:ph type="title"/>
          </p:nvPr>
        </p:nvSpPr>
        <p:spPr>
          <a:xfrm>
            <a:off x="830491" y="134912"/>
            <a:ext cx="4216997" cy="550820"/>
          </a:xfrm>
        </p:spPr>
        <p:txBody>
          <a:bodyPr>
            <a:noAutofit/>
          </a:bodyPr>
          <a:lstStyle/>
          <a:p>
            <a:r>
              <a:rPr lang="es-AR" sz="1800" b="1" dirty="0">
                <a:solidFill>
                  <a:schemeClr val="bg1"/>
                </a:solidFill>
              </a:rPr>
              <a:t>Modelos de Selección Discreta</a:t>
            </a:r>
          </a:p>
        </p:txBody>
      </p:sp>
      <p:sp>
        <p:nvSpPr>
          <p:cNvPr id="20" name="Rectángulo 19">
            <a:extLst>
              <a:ext uri="{FF2B5EF4-FFF2-40B4-BE49-F238E27FC236}">
                <a16:creationId xmlns:a16="http://schemas.microsoft.com/office/drawing/2014/main" id="{BFEAC443-3A0B-4F9B-BCA1-E023476802E1}"/>
              </a:ext>
            </a:extLst>
          </p:cNvPr>
          <p:cNvSpPr/>
          <p:nvPr/>
        </p:nvSpPr>
        <p:spPr>
          <a:xfrm>
            <a:off x="-133939" y="6659502"/>
            <a:ext cx="12456827" cy="213066"/>
          </a:xfrm>
          <a:prstGeom prst="rect">
            <a:avLst/>
          </a:prstGeom>
          <a:solidFill>
            <a:schemeClr val="accent5"/>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5" name="Picture 12" descr="tres  icono premium">
            <a:extLst>
              <a:ext uri="{FF2B5EF4-FFF2-40B4-BE49-F238E27FC236}">
                <a16:creationId xmlns:a16="http://schemas.microsoft.com/office/drawing/2014/main" id="{90A07B0A-C33D-4BF2-A68C-94D21D5663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295" y="134913"/>
            <a:ext cx="479684" cy="479684"/>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DCF25210-B6C4-47E4-8FE8-6CE45C51E1C0}"/>
              </a:ext>
            </a:extLst>
          </p:cNvPr>
          <p:cNvSpPr txBox="1"/>
          <p:nvPr/>
        </p:nvSpPr>
        <p:spPr>
          <a:xfrm>
            <a:off x="379137" y="1068472"/>
            <a:ext cx="7832175" cy="400110"/>
          </a:xfrm>
          <a:prstGeom prst="rect">
            <a:avLst/>
          </a:prstGeom>
          <a:noFill/>
        </p:spPr>
        <p:txBody>
          <a:bodyPr wrap="square" rtlCol="0">
            <a:spAutoFit/>
          </a:bodyPr>
          <a:lstStyle/>
          <a:p>
            <a:r>
              <a:rPr lang="es-ES" sz="2000" b="1" dirty="0">
                <a:solidFill>
                  <a:schemeClr val="accent1"/>
                </a:solidFill>
              </a:rPr>
              <a:t>Método de la Utilidad Máxima Aleatoria:  Multinomial </a:t>
            </a:r>
            <a:r>
              <a:rPr lang="es-ES" sz="2000" b="1" dirty="0" err="1">
                <a:solidFill>
                  <a:schemeClr val="accent1"/>
                </a:solidFill>
              </a:rPr>
              <a:t>Logit</a:t>
            </a:r>
            <a:r>
              <a:rPr lang="es-ES" sz="2000" b="1" dirty="0">
                <a:solidFill>
                  <a:schemeClr val="accent1"/>
                </a:solidFill>
              </a:rPr>
              <a:t> </a:t>
            </a:r>
            <a:r>
              <a:rPr lang="es-ES" sz="2000" b="1" dirty="0" err="1">
                <a:solidFill>
                  <a:schemeClr val="accent1"/>
                </a:solidFill>
              </a:rPr>
              <a:t>Model</a:t>
            </a:r>
            <a:endParaRPr lang="es-AR" sz="2000" b="1" dirty="0">
              <a:solidFill>
                <a:schemeClr val="accent1"/>
              </a:solidFill>
            </a:endParaRPr>
          </a:p>
        </p:txBody>
      </p:sp>
      <p:sp>
        <p:nvSpPr>
          <p:cNvPr id="6" name="CuadroTexto 5">
            <a:extLst>
              <a:ext uri="{FF2B5EF4-FFF2-40B4-BE49-F238E27FC236}">
                <a16:creationId xmlns:a16="http://schemas.microsoft.com/office/drawing/2014/main" id="{DC84329F-EED0-496E-8594-6A866D2AC378}"/>
              </a:ext>
            </a:extLst>
          </p:cNvPr>
          <p:cNvSpPr txBox="1"/>
          <p:nvPr/>
        </p:nvSpPr>
        <p:spPr>
          <a:xfrm>
            <a:off x="618979" y="1920240"/>
            <a:ext cx="6851669" cy="369332"/>
          </a:xfrm>
          <a:prstGeom prst="rect">
            <a:avLst/>
          </a:prstGeom>
          <a:noFill/>
        </p:spPr>
        <p:txBody>
          <a:bodyPr wrap="square" rtlCol="0">
            <a:spAutoFit/>
          </a:bodyPr>
          <a:lstStyle/>
          <a:p>
            <a:r>
              <a:rPr lang="es-ES" b="1" dirty="0"/>
              <a:t>Evaluaciones de bondad de ajuste</a:t>
            </a:r>
            <a:endParaRPr lang="es-AR" b="1" dirty="0"/>
          </a:p>
        </p:txBody>
      </p:sp>
      <p:cxnSp>
        <p:nvCxnSpPr>
          <p:cNvPr id="10" name="Conector: angular 9">
            <a:extLst>
              <a:ext uri="{FF2B5EF4-FFF2-40B4-BE49-F238E27FC236}">
                <a16:creationId xmlns:a16="http://schemas.microsoft.com/office/drawing/2014/main" id="{5799E936-63DB-469D-843C-16925F3221FD}"/>
              </a:ext>
            </a:extLst>
          </p:cNvPr>
          <p:cNvCxnSpPr/>
          <p:nvPr/>
        </p:nvCxnSpPr>
        <p:spPr>
          <a:xfrm>
            <a:off x="830491" y="2289572"/>
            <a:ext cx="687413" cy="343900"/>
          </a:xfrm>
          <a:prstGeom prst="bentConnector3">
            <a:avLst>
              <a:gd name="adj1" fmla="val 782"/>
            </a:avLst>
          </a:prstGeom>
          <a:ln>
            <a:tailEnd type="triangle"/>
          </a:ln>
        </p:spPr>
        <p:style>
          <a:lnRef idx="1">
            <a:schemeClr val="dk1"/>
          </a:lnRef>
          <a:fillRef idx="0">
            <a:schemeClr val="dk1"/>
          </a:fillRef>
          <a:effectRef idx="0">
            <a:schemeClr val="dk1"/>
          </a:effectRef>
          <a:fontRef idx="minor">
            <a:schemeClr val="tx1"/>
          </a:fontRef>
        </p:style>
      </p:cxnSp>
      <p:sp>
        <p:nvSpPr>
          <p:cNvPr id="18" name="CuadroTexto 17">
            <a:extLst>
              <a:ext uri="{FF2B5EF4-FFF2-40B4-BE49-F238E27FC236}">
                <a16:creationId xmlns:a16="http://schemas.microsoft.com/office/drawing/2014/main" id="{1B03E22F-5ABA-46C0-ADDB-0A9D062EEA92}"/>
              </a:ext>
            </a:extLst>
          </p:cNvPr>
          <p:cNvSpPr txBox="1"/>
          <p:nvPr/>
        </p:nvSpPr>
        <p:spPr>
          <a:xfrm>
            <a:off x="1723644" y="2461522"/>
            <a:ext cx="2770632" cy="338554"/>
          </a:xfrm>
          <a:prstGeom prst="rect">
            <a:avLst/>
          </a:prstGeom>
          <a:noFill/>
        </p:spPr>
        <p:txBody>
          <a:bodyPr wrap="square" rtlCol="0">
            <a:spAutoFit/>
          </a:bodyPr>
          <a:lstStyle/>
          <a:p>
            <a:r>
              <a:rPr lang="es-AR" sz="1600" i="1" dirty="0">
                <a:effectLst/>
                <a:latin typeface="Calibri" panose="020F0502020204030204" pitchFamily="34" charset="0"/>
                <a:ea typeface="Calibri" panose="020F0502020204030204" pitchFamily="34" charset="0"/>
                <a:cs typeface="Arial" panose="020B0604020202020204" pitchFamily="34" charset="0"/>
              </a:rPr>
              <a:t>R</a:t>
            </a:r>
            <a:r>
              <a:rPr lang="es-AR" sz="1600" i="1" baseline="30000" dirty="0">
                <a:effectLst/>
                <a:latin typeface="Calibri" panose="020F0502020204030204" pitchFamily="34" charset="0"/>
                <a:ea typeface="Calibri" panose="020F0502020204030204" pitchFamily="34" charset="0"/>
                <a:cs typeface="Arial" panose="020B0604020202020204" pitchFamily="34" charset="0"/>
              </a:rPr>
              <a:t>2</a:t>
            </a:r>
            <a:r>
              <a:rPr lang="es-AR" sz="1600" i="1" dirty="0">
                <a:effectLst/>
                <a:latin typeface="Calibri" panose="020F0502020204030204" pitchFamily="34" charset="0"/>
                <a:ea typeface="Calibri" panose="020F0502020204030204" pitchFamily="34" charset="0"/>
                <a:cs typeface="Arial" panose="020B0604020202020204" pitchFamily="34" charset="0"/>
              </a:rPr>
              <a:t> de Mc Fadden :</a:t>
            </a:r>
            <a:endParaRPr lang="es-AR" sz="1600" i="1" dirty="0"/>
          </a:p>
        </p:txBody>
      </p:sp>
      <p:cxnSp>
        <p:nvCxnSpPr>
          <p:cNvPr id="35" name="Conector: angular 34">
            <a:extLst>
              <a:ext uri="{FF2B5EF4-FFF2-40B4-BE49-F238E27FC236}">
                <a16:creationId xmlns:a16="http://schemas.microsoft.com/office/drawing/2014/main" id="{A0AC9F2C-CB14-4DF0-AAEC-6CE5BBFC7999}"/>
              </a:ext>
            </a:extLst>
          </p:cNvPr>
          <p:cNvCxnSpPr>
            <a:cxnSpLocks/>
          </p:cNvCxnSpPr>
          <p:nvPr/>
        </p:nvCxnSpPr>
        <p:spPr>
          <a:xfrm>
            <a:off x="830491" y="2627612"/>
            <a:ext cx="687413" cy="516364"/>
          </a:xfrm>
          <a:prstGeom prst="bentConnector3">
            <a:avLst>
              <a:gd name="adj1" fmla="val 2113"/>
            </a:avLst>
          </a:prstGeom>
          <a:ln>
            <a:tailEnd type="triangle"/>
          </a:ln>
        </p:spPr>
        <p:style>
          <a:lnRef idx="1">
            <a:schemeClr val="dk1"/>
          </a:lnRef>
          <a:fillRef idx="0">
            <a:schemeClr val="dk1"/>
          </a:fillRef>
          <a:effectRef idx="0">
            <a:schemeClr val="dk1"/>
          </a:effectRef>
          <a:fontRef idx="minor">
            <a:schemeClr val="tx1"/>
          </a:fontRef>
        </p:style>
      </p:cxnSp>
      <p:sp>
        <p:nvSpPr>
          <p:cNvPr id="38" name="CuadroTexto 37">
            <a:extLst>
              <a:ext uri="{FF2B5EF4-FFF2-40B4-BE49-F238E27FC236}">
                <a16:creationId xmlns:a16="http://schemas.microsoft.com/office/drawing/2014/main" id="{107C48D2-79F5-4FF3-82B4-B74C032649A9}"/>
              </a:ext>
            </a:extLst>
          </p:cNvPr>
          <p:cNvSpPr txBox="1"/>
          <p:nvPr/>
        </p:nvSpPr>
        <p:spPr>
          <a:xfrm>
            <a:off x="1723644" y="2974699"/>
            <a:ext cx="3083814" cy="338554"/>
          </a:xfrm>
          <a:prstGeom prst="rect">
            <a:avLst/>
          </a:prstGeom>
          <a:noFill/>
        </p:spPr>
        <p:txBody>
          <a:bodyPr wrap="square">
            <a:spAutoFit/>
          </a:bodyPr>
          <a:lstStyle/>
          <a:p>
            <a:r>
              <a:rPr lang="es-AR" sz="1600" i="1" dirty="0">
                <a:latin typeface="Calibri" panose="020F0502020204030204" pitchFamily="34" charset="0"/>
                <a:ea typeface="Calibri" panose="020F0502020204030204" pitchFamily="34" charset="0"/>
                <a:cs typeface="Arial" panose="020B0604020202020204" pitchFamily="34" charset="0"/>
              </a:rPr>
              <a:t>Criterio de Información de Akaike</a:t>
            </a:r>
            <a:r>
              <a:rPr lang="es-AR" sz="1600" i="1" dirty="0">
                <a:effectLst/>
                <a:latin typeface="Calibri" panose="020F0502020204030204" pitchFamily="34" charset="0"/>
                <a:ea typeface="Calibri" panose="020F0502020204030204" pitchFamily="34" charset="0"/>
                <a:cs typeface="Arial" panose="020B0604020202020204" pitchFamily="34" charset="0"/>
              </a:rPr>
              <a:t> :  </a:t>
            </a:r>
            <a:endParaRPr lang="es-AR" i="1" dirty="0"/>
          </a:p>
        </p:txBody>
      </p:sp>
      <mc:AlternateContent xmlns:mc="http://schemas.openxmlformats.org/markup-compatibility/2006" xmlns:a14="http://schemas.microsoft.com/office/drawing/2010/main">
        <mc:Choice Requires="a14">
          <p:sp>
            <p:nvSpPr>
              <p:cNvPr id="39" name="CuadroTexto 38">
                <a:extLst>
                  <a:ext uri="{FF2B5EF4-FFF2-40B4-BE49-F238E27FC236}">
                    <a16:creationId xmlns:a16="http://schemas.microsoft.com/office/drawing/2014/main" id="{0F6A679C-E8FB-4CF7-AD54-67A5E2128BA5}"/>
                  </a:ext>
                </a:extLst>
              </p:cNvPr>
              <p:cNvSpPr txBox="1"/>
              <p:nvPr/>
            </p:nvSpPr>
            <p:spPr>
              <a:xfrm>
                <a:off x="3747897" y="2357153"/>
                <a:ext cx="1492758" cy="54091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s-AR" sz="1400" i="1" smtClean="0">
                              <a:solidFill>
                                <a:srgbClr val="836967"/>
                              </a:solidFill>
                              <a:latin typeface="Cambria Math" panose="02040503050406030204" pitchFamily="18" charset="0"/>
                            </a:rPr>
                          </m:ctrlPr>
                        </m:sSupPr>
                        <m:e>
                          <m:r>
                            <a:rPr lang="es-AR" sz="1400" i="1">
                              <a:latin typeface="Cambria Math" panose="02040503050406030204" pitchFamily="18" charset="0"/>
                            </a:rPr>
                            <m:t>𝜌</m:t>
                          </m:r>
                        </m:e>
                        <m:sup>
                          <m:r>
                            <a:rPr lang="es-AR" sz="1400" i="0">
                              <a:latin typeface="Cambria Math" panose="02040503050406030204" pitchFamily="18" charset="0"/>
                            </a:rPr>
                            <m:t>2</m:t>
                          </m:r>
                        </m:sup>
                      </m:sSup>
                      <m:r>
                        <a:rPr lang="es-AR" sz="1400" i="0">
                          <a:latin typeface="Cambria Math" panose="02040503050406030204" pitchFamily="18" charset="0"/>
                        </a:rPr>
                        <m:t>=1− </m:t>
                      </m:r>
                      <m:f>
                        <m:fPr>
                          <m:ctrlPr>
                            <a:rPr lang="es-AR" sz="1400" i="1">
                              <a:solidFill>
                                <a:srgbClr val="836967"/>
                              </a:solidFill>
                              <a:latin typeface="Cambria Math" panose="02040503050406030204" pitchFamily="18" charset="0"/>
                            </a:rPr>
                          </m:ctrlPr>
                        </m:fPr>
                        <m:num>
                          <m:r>
                            <a:rPr lang="es-AR" sz="1400" i="1">
                              <a:latin typeface="Cambria Math" panose="02040503050406030204" pitchFamily="18" charset="0"/>
                            </a:rPr>
                            <m:t>𝐿𝐿</m:t>
                          </m:r>
                          <m:r>
                            <a:rPr lang="es-AR" sz="1400" i="0">
                              <a:latin typeface="Cambria Math" panose="02040503050406030204" pitchFamily="18" charset="0"/>
                            </a:rPr>
                            <m:t> </m:t>
                          </m:r>
                          <m:d>
                            <m:dPr>
                              <m:ctrlPr>
                                <a:rPr lang="es-AR" sz="1400" i="1">
                                  <a:solidFill>
                                    <a:srgbClr val="836967"/>
                                  </a:solidFill>
                                  <a:latin typeface="Cambria Math" panose="02040503050406030204" pitchFamily="18" charset="0"/>
                                </a:rPr>
                              </m:ctrlPr>
                            </m:dPr>
                            <m:e>
                              <m:r>
                                <a:rPr lang="es-AR" sz="1400" i="1">
                                  <a:latin typeface="Cambria Math" panose="02040503050406030204" pitchFamily="18" charset="0"/>
                                </a:rPr>
                                <m:t>𝛽</m:t>
                              </m:r>
                            </m:e>
                          </m:d>
                        </m:num>
                        <m:den>
                          <m:r>
                            <a:rPr lang="es-AR" sz="1400" i="1">
                              <a:latin typeface="Cambria Math" panose="02040503050406030204" pitchFamily="18" charset="0"/>
                            </a:rPr>
                            <m:t>𝐿𝐿</m:t>
                          </m:r>
                          <m:r>
                            <a:rPr lang="es-AR" sz="1400" i="0">
                              <a:latin typeface="Cambria Math" panose="02040503050406030204" pitchFamily="18" charset="0"/>
                            </a:rPr>
                            <m:t> </m:t>
                          </m:r>
                          <m:d>
                            <m:dPr>
                              <m:ctrlPr>
                                <a:rPr lang="es-AR" sz="1400" i="1">
                                  <a:solidFill>
                                    <a:srgbClr val="836967"/>
                                  </a:solidFill>
                                  <a:latin typeface="Cambria Math" panose="02040503050406030204" pitchFamily="18" charset="0"/>
                                </a:rPr>
                              </m:ctrlPr>
                            </m:dPr>
                            <m:e>
                              <m:r>
                                <a:rPr lang="es-AR" sz="1400" i="0">
                                  <a:latin typeface="Cambria Math" panose="02040503050406030204" pitchFamily="18" charset="0"/>
                                </a:rPr>
                                <m:t>0</m:t>
                              </m:r>
                            </m:e>
                          </m:d>
                        </m:den>
                      </m:f>
                    </m:oMath>
                  </m:oMathPara>
                </a14:m>
                <a:endParaRPr lang="es-AR" dirty="0"/>
              </a:p>
            </p:txBody>
          </p:sp>
        </mc:Choice>
        <mc:Fallback xmlns="">
          <p:sp>
            <p:nvSpPr>
              <p:cNvPr id="39" name="CuadroTexto 38">
                <a:extLst>
                  <a:ext uri="{FF2B5EF4-FFF2-40B4-BE49-F238E27FC236}">
                    <a16:creationId xmlns:a16="http://schemas.microsoft.com/office/drawing/2014/main" id="{0F6A679C-E8FB-4CF7-AD54-67A5E2128BA5}"/>
                  </a:ext>
                </a:extLst>
              </p:cNvPr>
              <p:cNvSpPr txBox="1">
                <a:spLocks noRot="1" noChangeAspect="1" noMove="1" noResize="1" noEditPoints="1" noAdjustHandles="1" noChangeArrowheads="1" noChangeShapeType="1" noTextEdit="1"/>
              </p:cNvSpPr>
              <p:nvPr/>
            </p:nvSpPr>
            <p:spPr>
              <a:xfrm>
                <a:off x="3747897" y="2357153"/>
                <a:ext cx="1492758" cy="540917"/>
              </a:xfrm>
              <a:prstGeom prst="rect">
                <a:avLst/>
              </a:prstGeom>
              <a:blipFill>
                <a:blip r:embed="rId4"/>
                <a:stretch>
                  <a:fillRect/>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40" name="CuadroTexto 39">
                <a:extLst>
                  <a:ext uri="{FF2B5EF4-FFF2-40B4-BE49-F238E27FC236}">
                    <a16:creationId xmlns:a16="http://schemas.microsoft.com/office/drawing/2014/main" id="{6F61497A-72BD-444A-B9EA-7A79B6F1CAB9}"/>
                  </a:ext>
                </a:extLst>
              </p:cNvPr>
              <p:cNvSpPr txBox="1"/>
              <p:nvPr/>
            </p:nvSpPr>
            <p:spPr>
              <a:xfrm>
                <a:off x="4892040" y="3005476"/>
                <a:ext cx="1876660"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s-AR" sz="1400" i="1" smtClean="0">
                          <a:latin typeface="Cambria Math" panose="02040503050406030204" pitchFamily="18" charset="0"/>
                        </a:rPr>
                        <m:t>𝐴𝐼𝐶</m:t>
                      </m:r>
                      <m:r>
                        <a:rPr lang="es-AR" sz="1400" i="0">
                          <a:latin typeface="Cambria Math" panose="02040503050406030204" pitchFamily="18" charset="0"/>
                        </a:rPr>
                        <m:t>=2</m:t>
                      </m:r>
                      <m:r>
                        <a:rPr lang="es-AR" sz="1400" i="1">
                          <a:latin typeface="Cambria Math" panose="02040503050406030204" pitchFamily="18" charset="0"/>
                        </a:rPr>
                        <m:t>𝑝</m:t>
                      </m:r>
                      <m:r>
                        <a:rPr lang="es-AR" sz="1400" i="0">
                          <a:latin typeface="Cambria Math" panose="02040503050406030204" pitchFamily="18" charset="0"/>
                        </a:rPr>
                        <m:t>−2 </m:t>
                      </m:r>
                      <m:r>
                        <a:rPr lang="es-AR" sz="1400" i="1">
                          <a:latin typeface="Cambria Math" panose="02040503050406030204" pitchFamily="18" charset="0"/>
                        </a:rPr>
                        <m:t>𝐿𝐿</m:t>
                      </m:r>
                      <m:r>
                        <a:rPr lang="es-AR" sz="1400" i="0">
                          <a:latin typeface="Cambria Math" panose="02040503050406030204" pitchFamily="18" charset="0"/>
                        </a:rPr>
                        <m:t> </m:t>
                      </m:r>
                      <m:d>
                        <m:dPr>
                          <m:ctrlPr>
                            <a:rPr lang="es-AR" sz="1400" i="1">
                              <a:latin typeface="Cambria Math" panose="02040503050406030204" pitchFamily="18" charset="0"/>
                            </a:rPr>
                          </m:ctrlPr>
                        </m:dPr>
                        <m:e>
                          <m:r>
                            <a:rPr lang="es-AR" sz="1400" i="1">
                              <a:latin typeface="Cambria Math" panose="02040503050406030204" pitchFamily="18" charset="0"/>
                            </a:rPr>
                            <m:t>𝛽</m:t>
                          </m:r>
                        </m:e>
                      </m:d>
                    </m:oMath>
                  </m:oMathPara>
                </a14:m>
                <a:endParaRPr lang="es-AR" dirty="0"/>
              </a:p>
            </p:txBody>
          </p:sp>
        </mc:Choice>
        <mc:Fallback xmlns="">
          <p:sp>
            <p:nvSpPr>
              <p:cNvPr id="40" name="CuadroTexto 39">
                <a:extLst>
                  <a:ext uri="{FF2B5EF4-FFF2-40B4-BE49-F238E27FC236}">
                    <a16:creationId xmlns:a16="http://schemas.microsoft.com/office/drawing/2014/main" id="{6F61497A-72BD-444A-B9EA-7A79B6F1CAB9}"/>
                  </a:ext>
                </a:extLst>
              </p:cNvPr>
              <p:cNvSpPr txBox="1">
                <a:spLocks noRot="1" noChangeAspect="1" noMove="1" noResize="1" noEditPoints="1" noAdjustHandles="1" noChangeArrowheads="1" noChangeShapeType="1" noTextEdit="1"/>
              </p:cNvSpPr>
              <p:nvPr/>
            </p:nvSpPr>
            <p:spPr>
              <a:xfrm>
                <a:off x="4892040" y="3005476"/>
                <a:ext cx="1876660" cy="307777"/>
              </a:xfrm>
              <a:prstGeom prst="rect">
                <a:avLst/>
              </a:prstGeom>
              <a:blipFill>
                <a:blip r:embed="rId5"/>
                <a:stretch>
                  <a:fillRect b="-5882"/>
                </a:stretch>
              </a:blipFill>
            </p:spPr>
            <p:txBody>
              <a:bodyPr/>
              <a:lstStyle/>
              <a:p>
                <a:r>
                  <a:rPr lang="es-AR">
                    <a:noFill/>
                  </a:rPr>
                  <a:t> </a:t>
                </a:r>
              </a:p>
            </p:txBody>
          </p:sp>
        </mc:Fallback>
      </mc:AlternateContent>
      <p:sp>
        <p:nvSpPr>
          <p:cNvPr id="16" name="CuadroTexto 15">
            <a:extLst>
              <a:ext uri="{FF2B5EF4-FFF2-40B4-BE49-F238E27FC236}">
                <a16:creationId xmlns:a16="http://schemas.microsoft.com/office/drawing/2014/main" id="{56225DB3-7C3E-4F6B-907B-39AA41D03B12}"/>
              </a:ext>
            </a:extLst>
          </p:cNvPr>
          <p:cNvSpPr txBox="1"/>
          <p:nvPr/>
        </p:nvSpPr>
        <p:spPr>
          <a:xfrm>
            <a:off x="660654" y="4527096"/>
            <a:ext cx="6286500" cy="369332"/>
          </a:xfrm>
          <a:prstGeom prst="rect">
            <a:avLst/>
          </a:prstGeom>
          <a:noFill/>
        </p:spPr>
        <p:txBody>
          <a:bodyPr wrap="square">
            <a:spAutoFit/>
          </a:bodyPr>
          <a:lstStyle/>
          <a:p>
            <a:r>
              <a:rPr lang="es-ES" b="1" dirty="0"/>
              <a:t>Verificaciones estadísticas de los coeficientes</a:t>
            </a:r>
            <a:endParaRPr lang="es-AR" b="1" dirty="0"/>
          </a:p>
        </p:txBody>
      </p:sp>
      <p:cxnSp>
        <p:nvCxnSpPr>
          <p:cNvPr id="17" name="Conector: angular 16">
            <a:extLst>
              <a:ext uri="{FF2B5EF4-FFF2-40B4-BE49-F238E27FC236}">
                <a16:creationId xmlns:a16="http://schemas.microsoft.com/office/drawing/2014/main" id="{389D20C8-58FE-4474-B8A8-3461A114AE9B}"/>
              </a:ext>
            </a:extLst>
          </p:cNvPr>
          <p:cNvCxnSpPr/>
          <p:nvPr/>
        </p:nvCxnSpPr>
        <p:spPr>
          <a:xfrm>
            <a:off x="940219" y="4900496"/>
            <a:ext cx="687413" cy="343900"/>
          </a:xfrm>
          <a:prstGeom prst="bentConnector3">
            <a:avLst>
              <a:gd name="adj1" fmla="val 782"/>
            </a:avLst>
          </a:prstGeom>
          <a:ln>
            <a:tailEnd type="triangle"/>
          </a:ln>
        </p:spPr>
        <p:style>
          <a:lnRef idx="1">
            <a:schemeClr val="dk1"/>
          </a:lnRef>
          <a:fillRef idx="0">
            <a:schemeClr val="dk1"/>
          </a:fillRef>
          <a:effectRef idx="0">
            <a:schemeClr val="dk1"/>
          </a:effectRef>
          <a:fontRef idx="minor">
            <a:schemeClr val="tx1"/>
          </a:fontRef>
        </p:style>
      </p:cxnSp>
      <p:pic>
        <p:nvPicPr>
          <p:cNvPr id="19" name="Imagen 18">
            <a:extLst>
              <a:ext uri="{FF2B5EF4-FFF2-40B4-BE49-F238E27FC236}">
                <a16:creationId xmlns:a16="http://schemas.microsoft.com/office/drawing/2014/main" id="{35FEE666-79A3-4124-A2C1-4DF2C3BE7D9C}"/>
              </a:ext>
            </a:extLst>
          </p:cNvPr>
          <p:cNvPicPr/>
          <p:nvPr/>
        </p:nvPicPr>
        <p:blipFill rotWithShape="1">
          <a:blip r:embed="rId6"/>
          <a:srcRect l="21137" t="58816" r="49336" b="29875"/>
          <a:stretch/>
        </p:blipFill>
        <p:spPr bwMode="auto">
          <a:xfrm>
            <a:off x="1986534" y="5046044"/>
            <a:ext cx="2411730" cy="518795"/>
          </a:xfrm>
          <a:prstGeom prst="rect">
            <a:avLst/>
          </a:prstGeom>
          <a:ln>
            <a:noFill/>
          </a:ln>
          <a:extLst>
            <a:ext uri="{53640926-AAD7-44D8-BBD7-CCE9431645EC}">
              <a14:shadowObscured xmlns:a14="http://schemas.microsoft.com/office/drawing/2010/main"/>
            </a:ext>
          </a:extLst>
        </p:spPr>
      </p:pic>
      <p:cxnSp>
        <p:nvCxnSpPr>
          <p:cNvPr id="21" name="Conector: angular 20">
            <a:extLst>
              <a:ext uri="{FF2B5EF4-FFF2-40B4-BE49-F238E27FC236}">
                <a16:creationId xmlns:a16="http://schemas.microsoft.com/office/drawing/2014/main" id="{C6F7E1AA-97A6-407E-B7E8-1B6C0A44B2E1}"/>
              </a:ext>
            </a:extLst>
          </p:cNvPr>
          <p:cNvCxnSpPr>
            <a:cxnSpLocks/>
          </p:cNvCxnSpPr>
          <p:nvPr/>
        </p:nvCxnSpPr>
        <p:spPr>
          <a:xfrm>
            <a:off x="830491" y="3029539"/>
            <a:ext cx="687413" cy="516364"/>
          </a:xfrm>
          <a:prstGeom prst="bentConnector3">
            <a:avLst>
              <a:gd name="adj1" fmla="val 2113"/>
            </a:avLst>
          </a:prstGeom>
          <a:ln>
            <a:tailEnd type="triangle"/>
          </a:ln>
        </p:spPr>
        <p:style>
          <a:lnRef idx="1">
            <a:schemeClr val="dk1"/>
          </a:lnRef>
          <a:fillRef idx="0">
            <a:schemeClr val="dk1"/>
          </a:fillRef>
          <a:effectRef idx="0">
            <a:schemeClr val="dk1"/>
          </a:effectRef>
          <a:fontRef idx="minor">
            <a:schemeClr val="tx1"/>
          </a:fontRef>
        </p:style>
      </p:cxnSp>
      <p:sp>
        <p:nvSpPr>
          <p:cNvPr id="22" name="CuadroTexto 21">
            <a:extLst>
              <a:ext uri="{FF2B5EF4-FFF2-40B4-BE49-F238E27FC236}">
                <a16:creationId xmlns:a16="http://schemas.microsoft.com/office/drawing/2014/main" id="{33642D70-3748-4AF5-B830-ED481C49ADC8}"/>
              </a:ext>
            </a:extLst>
          </p:cNvPr>
          <p:cNvSpPr txBox="1"/>
          <p:nvPr/>
        </p:nvSpPr>
        <p:spPr>
          <a:xfrm>
            <a:off x="1723644" y="3352753"/>
            <a:ext cx="3083814" cy="338554"/>
          </a:xfrm>
          <a:prstGeom prst="rect">
            <a:avLst/>
          </a:prstGeom>
          <a:noFill/>
        </p:spPr>
        <p:txBody>
          <a:bodyPr wrap="square">
            <a:spAutoFit/>
          </a:bodyPr>
          <a:lstStyle/>
          <a:p>
            <a:r>
              <a:rPr lang="es-AR" sz="1600" i="1" dirty="0">
                <a:latin typeface="Calibri" panose="020F0502020204030204" pitchFamily="34" charset="0"/>
                <a:ea typeface="Calibri" panose="020F0502020204030204" pitchFamily="34" charset="0"/>
                <a:cs typeface="Arial" panose="020B0604020202020204" pitchFamily="34" charset="0"/>
              </a:rPr>
              <a:t>Hit-Ratio</a:t>
            </a:r>
            <a:endParaRPr lang="es-AR" i="1" dirty="0"/>
          </a:p>
        </p:txBody>
      </p:sp>
      <p:cxnSp>
        <p:nvCxnSpPr>
          <p:cNvPr id="23" name="Conector: angular 22">
            <a:extLst>
              <a:ext uri="{FF2B5EF4-FFF2-40B4-BE49-F238E27FC236}">
                <a16:creationId xmlns:a16="http://schemas.microsoft.com/office/drawing/2014/main" id="{007A802C-C1FC-4EB9-997D-96BBC058752B}"/>
              </a:ext>
            </a:extLst>
          </p:cNvPr>
          <p:cNvCxnSpPr>
            <a:cxnSpLocks/>
          </p:cNvCxnSpPr>
          <p:nvPr/>
        </p:nvCxnSpPr>
        <p:spPr>
          <a:xfrm>
            <a:off x="830490" y="3429000"/>
            <a:ext cx="687413" cy="516364"/>
          </a:xfrm>
          <a:prstGeom prst="bentConnector3">
            <a:avLst>
              <a:gd name="adj1" fmla="val 2113"/>
            </a:avLst>
          </a:prstGeom>
          <a:ln>
            <a:tailEnd type="triangle"/>
          </a:ln>
        </p:spPr>
        <p:style>
          <a:lnRef idx="1">
            <a:schemeClr val="dk1"/>
          </a:lnRef>
          <a:fillRef idx="0">
            <a:schemeClr val="dk1"/>
          </a:fillRef>
          <a:effectRef idx="0">
            <a:schemeClr val="dk1"/>
          </a:effectRef>
          <a:fontRef idx="minor">
            <a:schemeClr val="tx1"/>
          </a:fontRef>
        </p:style>
      </p:cxnSp>
      <p:sp>
        <p:nvSpPr>
          <p:cNvPr id="24" name="CuadroTexto 23">
            <a:extLst>
              <a:ext uri="{FF2B5EF4-FFF2-40B4-BE49-F238E27FC236}">
                <a16:creationId xmlns:a16="http://schemas.microsoft.com/office/drawing/2014/main" id="{D88D880D-F2E1-43F4-9D52-964A47701E87}"/>
              </a:ext>
            </a:extLst>
          </p:cNvPr>
          <p:cNvSpPr txBox="1"/>
          <p:nvPr/>
        </p:nvSpPr>
        <p:spPr>
          <a:xfrm>
            <a:off x="1723644" y="3705391"/>
            <a:ext cx="3083814" cy="338554"/>
          </a:xfrm>
          <a:prstGeom prst="rect">
            <a:avLst/>
          </a:prstGeom>
          <a:noFill/>
        </p:spPr>
        <p:txBody>
          <a:bodyPr wrap="square">
            <a:spAutoFit/>
          </a:bodyPr>
          <a:lstStyle/>
          <a:p>
            <a:r>
              <a:rPr lang="es-AR" sz="1600" i="1" dirty="0">
                <a:latin typeface="Calibri" panose="020F0502020204030204" pitchFamily="34" charset="0"/>
                <a:ea typeface="Calibri" panose="020F0502020204030204" pitchFamily="34" charset="0"/>
                <a:cs typeface="Arial" panose="020B0604020202020204" pitchFamily="34" charset="0"/>
              </a:rPr>
              <a:t>Validación Cruzada</a:t>
            </a:r>
            <a:endParaRPr lang="es-AR" i="1" dirty="0"/>
          </a:p>
        </p:txBody>
      </p:sp>
    </p:spTree>
    <p:extLst>
      <p:ext uri="{BB962C8B-B14F-4D97-AF65-F5344CB8AC3E}">
        <p14:creationId xmlns:p14="http://schemas.microsoft.com/office/powerpoint/2010/main" val="5588565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pattFill prst="dotDmnd">
          <a:fgClr>
            <a:schemeClr val="bg1">
              <a:lumMod val="65000"/>
            </a:schemeClr>
          </a:fgClr>
          <a:bgClr>
            <a:schemeClr val="bg1">
              <a:lumMod val="95000"/>
            </a:schemeClr>
          </a:bgClr>
        </a:patt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B4379972-7CCB-4B2E-B229-EC8D1E65E8E6}"/>
              </a:ext>
            </a:extLst>
          </p:cNvPr>
          <p:cNvSpPr/>
          <p:nvPr/>
        </p:nvSpPr>
        <p:spPr>
          <a:xfrm>
            <a:off x="5063710" y="2951243"/>
            <a:ext cx="2939467" cy="1397831"/>
          </a:xfrm>
          <a:prstGeom prst="rect">
            <a:avLst/>
          </a:prstGeom>
          <a:ln>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2" name="Título 1">
            <a:extLst>
              <a:ext uri="{FF2B5EF4-FFF2-40B4-BE49-F238E27FC236}">
                <a16:creationId xmlns:a16="http://schemas.microsoft.com/office/drawing/2014/main" id="{C25A8265-29E4-4422-B0D9-DAC85149986B}"/>
              </a:ext>
            </a:extLst>
          </p:cNvPr>
          <p:cNvSpPr>
            <a:spLocks noGrp="1"/>
          </p:cNvSpPr>
          <p:nvPr>
            <p:ph type="title"/>
          </p:nvPr>
        </p:nvSpPr>
        <p:spPr>
          <a:xfrm>
            <a:off x="5352128" y="3103016"/>
            <a:ext cx="2651049" cy="1094283"/>
          </a:xfrm>
        </p:spPr>
        <p:txBody>
          <a:bodyPr>
            <a:noAutofit/>
          </a:bodyPr>
          <a:lstStyle/>
          <a:p>
            <a:r>
              <a:rPr lang="es-ES" sz="3600" b="1" dirty="0">
                <a:solidFill>
                  <a:schemeClr val="bg1"/>
                </a:solidFill>
              </a:rPr>
              <a:t>Resultados</a:t>
            </a:r>
            <a:endParaRPr lang="es-AR" sz="3600" b="1" dirty="0">
              <a:solidFill>
                <a:schemeClr val="bg1"/>
              </a:solidFill>
            </a:endParaRPr>
          </a:p>
        </p:txBody>
      </p:sp>
      <p:pic>
        <p:nvPicPr>
          <p:cNvPr id="5" name="Picture 12" descr="tres  icono premium">
            <a:extLst>
              <a:ext uri="{FF2B5EF4-FFF2-40B4-BE49-F238E27FC236}">
                <a16:creationId xmlns:a16="http://schemas.microsoft.com/office/drawing/2014/main" id="{5461A271-FAD6-4A2D-96E9-9ECE7DE86A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3421" y="2951244"/>
            <a:ext cx="1397830" cy="1397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2835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ACC470D5-2703-4E89-AB6D-E74ABDB52E5C}"/>
              </a:ext>
            </a:extLst>
          </p:cNvPr>
          <p:cNvSpPr/>
          <p:nvPr/>
        </p:nvSpPr>
        <p:spPr>
          <a:xfrm>
            <a:off x="830491" y="134912"/>
            <a:ext cx="2812119" cy="47968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600"/>
          </a:p>
        </p:txBody>
      </p:sp>
      <p:sp>
        <p:nvSpPr>
          <p:cNvPr id="5" name="Título 1">
            <a:extLst>
              <a:ext uri="{FF2B5EF4-FFF2-40B4-BE49-F238E27FC236}">
                <a16:creationId xmlns:a16="http://schemas.microsoft.com/office/drawing/2014/main" id="{F9F6AA12-07A0-463A-A8C2-466F79E54F77}"/>
              </a:ext>
            </a:extLst>
          </p:cNvPr>
          <p:cNvSpPr>
            <a:spLocks noGrp="1"/>
          </p:cNvSpPr>
          <p:nvPr>
            <p:ph type="title"/>
          </p:nvPr>
        </p:nvSpPr>
        <p:spPr>
          <a:xfrm>
            <a:off x="830491" y="134912"/>
            <a:ext cx="2812119" cy="550820"/>
          </a:xfrm>
        </p:spPr>
        <p:txBody>
          <a:bodyPr>
            <a:noAutofit/>
          </a:bodyPr>
          <a:lstStyle/>
          <a:p>
            <a:r>
              <a:rPr lang="es-AR" sz="1800" b="1" dirty="0">
                <a:solidFill>
                  <a:schemeClr val="bg1"/>
                </a:solidFill>
              </a:rPr>
              <a:t>Introducción del Carpooling</a:t>
            </a:r>
          </a:p>
        </p:txBody>
      </p:sp>
      <p:pic>
        <p:nvPicPr>
          <p:cNvPr id="6" name="Picture 2" descr="numero 1">
            <a:extLst>
              <a:ext uri="{FF2B5EF4-FFF2-40B4-BE49-F238E27FC236}">
                <a16:creationId xmlns:a16="http://schemas.microsoft.com/office/drawing/2014/main" id="{F4EE7F39-020F-47E6-A71B-3CF8EA80BF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141" y="134912"/>
            <a:ext cx="479685" cy="479685"/>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a:extLst>
              <a:ext uri="{FF2B5EF4-FFF2-40B4-BE49-F238E27FC236}">
                <a16:creationId xmlns:a16="http://schemas.microsoft.com/office/drawing/2014/main" id="{DD7DF2F0-9C07-42D7-B720-C95671AB1EC7}"/>
              </a:ext>
            </a:extLst>
          </p:cNvPr>
          <p:cNvSpPr txBox="1"/>
          <p:nvPr/>
        </p:nvSpPr>
        <p:spPr>
          <a:xfrm>
            <a:off x="830491" y="1081641"/>
            <a:ext cx="4358601" cy="3293209"/>
          </a:xfrm>
          <a:prstGeom prst="rect">
            <a:avLst/>
          </a:prstGeom>
          <a:noFill/>
        </p:spPr>
        <p:txBody>
          <a:bodyPr wrap="square" rtlCol="0">
            <a:spAutoFit/>
          </a:bodyPr>
          <a:lstStyle/>
          <a:p>
            <a:r>
              <a:rPr lang="es-AR" sz="2800" b="1" dirty="0"/>
              <a:t>Problemáticas</a:t>
            </a:r>
          </a:p>
          <a:p>
            <a:endParaRPr lang="es-AR" dirty="0"/>
          </a:p>
          <a:p>
            <a:r>
              <a:rPr lang="es-AR" sz="2400" dirty="0"/>
              <a:t>   Congestiones de transito</a:t>
            </a:r>
          </a:p>
          <a:p>
            <a:endParaRPr lang="es-AR" sz="2400" dirty="0"/>
          </a:p>
          <a:p>
            <a:r>
              <a:rPr lang="es-AR" sz="2400" dirty="0"/>
              <a:t>   Contaminación del Aire</a:t>
            </a:r>
          </a:p>
          <a:p>
            <a:endParaRPr lang="es-AR" sz="2400" dirty="0"/>
          </a:p>
          <a:p>
            <a:endParaRPr lang="es-AR" sz="2400" dirty="0"/>
          </a:p>
          <a:p>
            <a:endParaRPr lang="es-AR" sz="2400" dirty="0"/>
          </a:p>
          <a:p>
            <a:endParaRPr lang="es-AR" dirty="0"/>
          </a:p>
        </p:txBody>
      </p:sp>
      <p:pic>
        <p:nvPicPr>
          <p:cNvPr id="4110" name="Picture 14" descr="Flecha hacia arriba | Icono Gratis">
            <a:extLst>
              <a:ext uri="{FF2B5EF4-FFF2-40B4-BE49-F238E27FC236}">
                <a16:creationId xmlns:a16="http://schemas.microsoft.com/office/drawing/2014/main" id="{E8F71B78-22C5-4E4C-878A-D3C8759C7D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629" y="1853515"/>
            <a:ext cx="419725" cy="41972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4" descr="Flecha hacia arriba | Icono Gratis">
            <a:extLst>
              <a:ext uri="{FF2B5EF4-FFF2-40B4-BE49-F238E27FC236}">
                <a16:creationId xmlns:a16="http://schemas.microsoft.com/office/drawing/2014/main" id="{EF384B5C-BEBB-4F4C-8883-26FE034D2D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629" y="2589746"/>
            <a:ext cx="419725" cy="419725"/>
          </a:xfrm>
          <a:prstGeom prst="rect">
            <a:avLst/>
          </a:prstGeom>
          <a:noFill/>
          <a:extLst>
            <a:ext uri="{909E8E84-426E-40DD-AFC4-6F175D3DCCD1}">
              <a14:hiddenFill xmlns:a14="http://schemas.microsoft.com/office/drawing/2010/main">
                <a:solidFill>
                  <a:srgbClr val="FFFFFF"/>
                </a:solidFill>
              </a14:hiddenFill>
            </a:ext>
          </a:extLst>
        </p:spPr>
      </p:pic>
      <p:sp>
        <p:nvSpPr>
          <p:cNvPr id="25" name="Rectángulo 24">
            <a:extLst>
              <a:ext uri="{FF2B5EF4-FFF2-40B4-BE49-F238E27FC236}">
                <a16:creationId xmlns:a16="http://schemas.microsoft.com/office/drawing/2014/main" id="{EA60BA14-FD2B-4183-B111-B0FDA95A1627}"/>
              </a:ext>
            </a:extLst>
          </p:cNvPr>
          <p:cNvSpPr/>
          <p:nvPr/>
        </p:nvSpPr>
        <p:spPr>
          <a:xfrm>
            <a:off x="-133939" y="6659502"/>
            <a:ext cx="12456827" cy="213066"/>
          </a:xfrm>
          <a:prstGeom prst="rect">
            <a:avLst/>
          </a:prstGeom>
          <a:solidFill>
            <a:schemeClr val="accent5"/>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10683463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ángulo 19">
            <a:extLst>
              <a:ext uri="{FF2B5EF4-FFF2-40B4-BE49-F238E27FC236}">
                <a16:creationId xmlns:a16="http://schemas.microsoft.com/office/drawing/2014/main" id="{BFEAC443-3A0B-4F9B-BCA1-E023476802E1}"/>
              </a:ext>
            </a:extLst>
          </p:cNvPr>
          <p:cNvSpPr/>
          <p:nvPr/>
        </p:nvSpPr>
        <p:spPr>
          <a:xfrm>
            <a:off x="-133939" y="6659502"/>
            <a:ext cx="12456827" cy="213066"/>
          </a:xfrm>
          <a:prstGeom prst="rect">
            <a:avLst/>
          </a:prstGeom>
          <a:solidFill>
            <a:schemeClr val="accent5"/>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 name="CuadroTexto 1">
            <a:extLst>
              <a:ext uri="{FF2B5EF4-FFF2-40B4-BE49-F238E27FC236}">
                <a16:creationId xmlns:a16="http://schemas.microsoft.com/office/drawing/2014/main" id="{7C6E6040-F9C1-4C6B-83E4-595F9731E0CB}"/>
              </a:ext>
            </a:extLst>
          </p:cNvPr>
          <p:cNvSpPr txBox="1"/>
          <p:nvPr/>
        </p:nvSpPr>
        <p:spPr>
          <a:xfrm>
            <a:off x="305985" y="1283999"/>
            <a:ext cx="2724912" cy="369332"/>
          </a:xfrm>
          <a:prstGeom prst="rect">
            <a:avLst/>
          </a:prstGeom>
          <a:noFill/>
        </p:spPr>
        <p:txBody>
          <a:bodyPr wrap="square" rtlCol="0">
            <a:spAutoFit/>
          </a:bodyPr>
          <a:lstStyle/>
          <a:p>
            <a:r>
              <a:rPr lang="es-ES" b="1" dirty="0"/>
              <a:t>Modelo 1: Modelo Base</a:t>
            </a:r>
            <a:endParaRPr lang="es-AR" b="1" dirty="0"/>
          </a:p>
        </p:txBody>
      </p:sp>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A6BAAB9E-5954-43B7-A69A-0EE42368AAA8}"/>
                  </a:ext>
                </a:extLst>
              </p:cNvPr>
              <p:cNvSpPr txBox="1"/>
              <p:nvPr/>
            </p:nvSpPr>
            <p:spPr>
              <a:xfrm>
                <a:off x="305985" y="2063613"/>
                <a:ext cx="6442287" cy="2582374"/>
              </a:xfrm>
              <a:prstGeom prst="rect">
                <a:avLst/>
              </a:prstGeom>
              <a:noFill/>
            </p:spPr>
            <p:txBody>
              <a:bodyPr wrap="square">
                <a:spAutoFit/>
              </a:bodyPr>
              <a:lstStyle/>
              <a:p>
                <a:pPr>
                  <a:lnSpc>
                    <a:spcPct val="200000"/>
                  </a:lnSpc>
                </a:pPr>
                <a14:m>
                  <m:oMathPara xmlns:m="http://schemas.openxmlformats.org/officeDocument/2006/math">
                    <m:oMathParaPr>
                      <m:jc m:val="left"/>
                    </m:oMathParaPr>
                    <m:oMath xmlns:m="http://schemas.openxmlformats.org/officeDocument/2006/math">
                      <m:sSub>
                        <m:sSubPr>
                          <m:ctrlPr>
                            <a:rPr lang="es-ES" sz="1600" i="1" smtClean="0">
                              <a:latin typeface="Cambria Math" panose="02040503050406030204" pitchFamily="18" charset="0"/>
                            </a:rPr>
                          </m:ctrlPr>
                        </m:sSubPr>
                        <m:e>
                          <m:acc>
                            <m:accPr>
                              <m:chr m:val="̃"/>
                              <m:ctrlPr>
                                <a:rPr lang="es-ES" sz="1600" i="1">
                                  <a:latin typeface="Cambria Math" panose="02040503050406030204" pitchFamily="18" charset="0"/>
                                </a:rPr>
                              </m:ctrlPr>
                            </m:accPr>
                            <m:e>
                              <m:r>
                                <a:rPr lang="es-ES" sz="1600" i="1">
                                  <a:latin typeface="Cambria Math" panose="02040503050406030204" pitchFamily="18" charset="0"/>
                                </a:rPr>
                                <m:t>𝑈</m:t>
                              </m:r>
                            </m:e>
                          </m:acc>
                        </m:e>
                        <m:sub>
                          <m:r>
                            <a:rPr lang="es-ES" sz="1600" i="1">
                              <a:latin typeface="Cambria Math" panose="02040503050406030204" pitchFamily="18" charset="0"/>
                            </a:rPr>
                            <m:t>𝑎𝑢𝑡𝑜</m:t>
                          </m:r>
                        </m:sub>
                      </m:sSub>
                      <m:r>
                        <a:rPr lang="es-ES" sz="1600" b="0" i="1" smtClean="0">
                          <a:latin typeface="Cambria Math" panose="02040503050406030204" pitchFamily="18" charset="0"/>
                        </a:rPr>
                        <m:t>      </m:t>
                      </m:r>
                      <m:r>
                        <a:rPr lang="es-ES" sz="1600" i="1">
                          <a:latin typeface="Cambria Math" panose="02040503050406030204" pitchFamily="18" charset="0"/>
                        </a:rPr>
                        <m:t>=</m:t>
                      </m:r>
                      <m:r>
                        <a:rPr lang="es-ES" sz="1600" b="0" i="1" smtClean="0">
                          <a:latin typeface="Cambria Math" panose="02040503050406030204" pitchFamily="18" charset="0"/>
                        </a:rPr>
                        <m:t>            0          </m:t>
                      </m:r>
                      <m:r>
                        <a:rPr lang="es-ES" sz="1600" i="1">
                          <a:latin typeface="Cambria Math" panose="02040503050406030204" pitchFamily="18" charset="0"/>
                        </a:rPr>
                        <m:t>+</m:t>
                      </m:r>
                      <m:sSub>
                        <m:sSubPr>
                          <m:ctrlPr>
                            <a:rPr lang="es-ES" sz="1600" i="1">
                              <a:latin typeface="Cambria Math" panose="02040503050406030204" pitchFamily="18" charset="0"/>
                            </a:rPr>
                          </m:ctrlPr>
                        </m:sSubPr>
                        <m:e>
                          <m:r>
                            <a:rPr lang="es-ES" sz="1600" b="0" i="1" smtClean="0">
                              <a:latin typeface="Cambria Math" panose="02040503050406030204" pitchFamily="18" charset="0"/>
                            </a:rPr>
                            <m:t>    </m:t>
                          </m:r>
                          <m:r>
                            <a:rPr lang="es-ES" sz="1600" i="1">
                              <a:latin typeface="Cambria Math" panose="02040503050406030204" pitchFamily="18" charset="0"/>
                            </a:rPr>
                            <m:t>𝛽</m:t>
                          </m:r>
                        </m:e>
                        <m:sub>
                          <m:r>
                            <a:rPr lang="es-ES" sz="1600" i="1">
                              <a:latin typeface="Cambria Math" panose="02040503050406030204" pitchFamily="18" charset="0"/>
                            </a:rPr>
                            <m:t>𝑡</m:t>
                          </m:r>
                        </m:sub>
                      </m:sSub>
                      <m:sSub>
                        <m:sSubPr>
                          <m:ctrlPr>
                            <a:rPr lang="es-ES" sz="1600" i="1">
                              <a:latin typeface="Cambria Math" panose="02040503050406030204" pitchFamily="18" charset="0"/>
                            </a:rPr>
                          </m:ctrlPr>
                        </m:sSubPr>
                        <m:e>
                          <m:r>
                            <a:rPr lang="es-ES" sz="1600" i="1">
                              <a:latin typeface="Cambria Math" panose="02040503050406030204" pitchFamily="18" charset="0"/>
                            </a:rPr>
                            <m:t> </m:t>
                          </m:r>
                          <m:r>
                            <a:rPr lang="es-ES" sz="1600" i="1">
                              <a:latin typeface="Cambria Math" panose="02040503050406030204" pitchFamily="18" charset="0"/>
                            </a:rPr>
                            <m:t>𝑥</m:t>
                          </m:r>
                        </m:e>
                        <m:sub>
                          <m:r>
                            <a:rPr lang="es-ES" sz="1600" i="1">
                              <a:latin typeface="Cambria Math" panose="02040503050406030204" pitchFamily="18" charset="0"/>
                            </a:rPr>
                            <m:t>𝑡</m:t>
                          </m:r>
                          <m:r>
                            <a:rPr lang="es-ES" sz="1600" i="1">
                              <a:latin typeface="Cambria Math" panose="02040503050406030204" pitchFamily="18" charset="0"/>
                            </a:rPr>
                            <m:t>.</m:t>
                          </m:r>
                          <m:r>
                            <a:rPr lang="es-ES" sz="1600" i="1">
                              <a:latin typeface="Cambria Math" panose="02040503050406030204" pitchFamily="18" charset="0"/>
                            </a:rPr>
                            <m:t>𝑎𝑢𝑡𝑜</m:t>
                          </m:r>
                        </m:sub>
                      </m:sSub>
                      <m:r>
                        <a:rPr lang="es-ES" sz="1600" b="0" i="1" smtClean="0">
                          <a:latin typeface="Cambria Math" panose="02040503050406030204" pitchFamily="18" charset="0"/>
                        </a:rPr>
                        <m:t>  </m:t>
                      </m:r>
                      <m:r>
                        <a:rPr lang="es-ES" sz="1600" i="1">
                          <a:latin typeface="Cambria Math" panose="02040503050406030204" pitchFamily="18" charset="0"/>
                        </a:rPr>
                        <m:t>+</m:t>
                      </m:r>
                      <m:r>
                        <a:rPr lang="es-ES" sz="1600" b="0" i="1" smtClean="0">
                          <a:latin typeface="Cambria Math" panose="02040503050406030204" pitchFamily="18" charset="0"/>
                        </a:rPr>
                        <m:t>   </m:t>
                      </m:r>
                      <m:sSub>
                        <m:sSubPr>
                          <m:ctrlPr>
                            <a:rPr lang="es-ES" sz="1600" i="1">
                              <a:latin typeface="Cambria Math" panose="02040503050406030204" pitchFamily="18" charset="0"/>
                            </a:rPr>
                          </m:ctrlPr>
                        </m:sSubPr>
                        <m:e>
                          <m:r>
                            <a:rPr lang="es-ES" sz="1600" i="1">
                              <a:latin typeface="Cambria Math" panose="02040503050406030204" pitchFamily="18" charset="0"/>
                            </a:rPr>
                            <m:t>𝛽</m:t>
                          </m:r>
                        </m:e>
                        <m:sub>
                          <m:r>
                            <a:rPr lang="es-ES" sz="1600" i="1">
                              <a:latin typeface="Cambria Math" panose="02040503050406030204" pitchFamily="18" charset="0"/>
                            </a:rPr>
                            <m:t>𝑐</m:t>
                          </m:r>
                        </m:sub>
                      </m:sSub>
                      <m:sSub>
                        <m:sSubPr>
                          <m:ctrlPr>
                            <a:rPr lang="es-ES" sz="1600" i="1">
                              <a:latin typeface="Cambria Math" panose="02040503050406030204" pitchFamily="18" charset="0"/>
                            </a:rPr>
                          </m:ctrlPr>
                        </m:sSubPr>
                        <m:e>
                          <m:r>
                            <a:rPr lang="es-ES" sz="1600" i="1">
                              <a:latin typeface="Cambria Math" panose="02040503050406030204" pitchFamily="18" charset="0"/>
                            </a:rPr>
                            <m:t>𝑥</m:t>
                          </m:r>
                        </m:e>
                        <m:sub>
                          <m:r>
                            <a:rPr lang="es-ES" sz="1600" i="1">
                              <a:latin typeface="Cambria Math" panose="02040503050406030204" pitchFamily="18" charset="0"/>
                            </a:rPr>
                            <m:t>𝑐</m:t>
                          </m:r>
                          <m:r>
                            <a:rPr lang="es-ES" sz="1600" b="0" i="1" smtClean="0">
                              <a:latin typeface="Cambria Math" panose="02040503050406030204" pitchFamily="18" charset="0"/>
                            </a:rPr>
                            <m:t> </m:t>
                          </m:r>
                          <m:r>
                            <a:rPr lang="es-ES" sz="1600" i="1">
                              <a:latin typeface="Cambria Math" panose="02040503050406030204" pitchFamily="18" charset="0"/>
                            </a:rPr>
                            <m:t>.</m:t>
                          </m:r>
                          <m:r>
                            <a:rPr lang="es-ES" sz="1600" i="1">
                              <a:latin typeface="Cambria Math" panose="02040503050406030204" pitchFamily="18" charset="0"/>
                            </a:rPr>
                            <m:t>𝑎𝑢𝑡𝑜</m:t>
                          </m:r>
                        </m:sub>
                      </m:sSub>
                      <m:r>
                        <a:rPr lang="es-ES" sz="1600" b="0" i="1" smtClean="0">
                          <a:latin typeface="Cambria Math" panose="02040503050406030204" pitchFamily="18" charset="0"/>
                        </a:rPr>
                        <m:t>  </m:t>
                      </m:r>
                      <m:r>
                        <a:rPr lang="es-ES" sz="1600" i="1">
                          <a:latin typeface="Cambria Math" panose="02040503050406030204" pitchFamily="18" charset="0"/>
                        </a:rPr>
                        <m:t>+</m:t>
                      </m:r>
                      <m:sSub>
                        <m:sSubPr>
                          <m:ctrlPr>
                            <a:rPr lang="es-ES" sz="1600" i="1">
                              <a:latin typeface="Cambria Math" panose="02040503050406030204" pitchFamily="18" charset="0"/>
                            </a:rPr>
                          </m:ctrlPr>
                        </m:sSubPr>
                        <m:e>
                          <m:acc>
                            <m:accPr>
                              <m:chr m:val="̃"/>
                              <m:ctrlPr>
                                <a:rPr lang="es-ES" sz="1600" i="1">
                                  <a:latin typeface="Cambria Math" panose="02040503050406030204" pitchFamily="18" charset="0"/>
                                </a:rPr>
                              </m:ctrlPr>
                            </m:accPr>
                            <m:e>
                              <m:r>
                                <a:rPr lang="es-ES" sz="1600" i="1">
                                  <a:latin typeface="Cambria Math" panose="02040503050406030204" pitchFamily="18" charset="0"/>
                                </a:rPr>
                                <m:t>𝜀</m:t>
                              </m:r>
                            </m:e>
                          </m:acc>
                        </m:e>
                        <m:sub>
                          <m:r>
                            <a:rPr lang="es-ES" sz="1600" i="1">
                              <a:latin typeface="Cambria Math" panose="02040503050406030204" pitchFamily="18" charset="0"/>
                            </a:rPr>
                            <m:t>𝑎𝑢𝑡𝑜</m:t>
                          </m:r>
                        </m:sub>
                      </m:sSub>
                    </m:oMath>
                  </m:oMathPara>
                </a14:m>
                <a:endParaRPr lang="es-ES" sz="1600" i="1" dirty="0">
                  <a:latin typeface="Cambria Math" panose="02040503050406030204" pitchFamily="18" charset="0"/>
                </a:endParaRPr>
              </a:p>
              <a:p>
                <a:pPr>
                  <a:lnSpc>
                    <a:spcPct val="200000"/>
                  </a:lnSpc>
                </a:pPr>
                <a14:m>
                  <m:oMathPara xmlns:m="http://schemas.openxmlformats.org/officeDocument/2006/math">
                    <m:oMathParaPr>
                      <m:jc m:val="left"/>
                    </m:oMathParaPr>
                    <m:oMath xmlns:m="http://schemas.openxmlformats.org/officeDocument/2006/math">
                      <m:sSub>
                        <m:sSubPr>
                          <m:ctrlPr>
                            <a:rPr lang="es-ES" sz="1600" i="1" smtClean="0">
                              <a:latin typeface="Cambria Math" panose="02040503050406030204" pitchFamily="18" charset="0"/>
                            </a:rPr>
                          </m:ctrlPr>
                        </m:sSubPr>
                        <m:e>
                          <m:acc>
                            <m:accPr>
                              <m:chr m:val="̃"/>
                              <m:ctrlPr>
                                <a:rPr lang="es-ES" sz="1600" i="1" smtClean="0">
                                  <a:latin typeface="Cambria Math" panose="02040503050406030204" pitchFamily="18" charset="0"/>
                                </a:rPr>
                              </m:ctrlPr>
                            </m:accPr>
                            <m:e>
                              <m:r>
                                <a:rPr lang="es-ES" sz="1600" b="0" i="1" smtClean="0">
                                  <a:latin typeface="Cambria Math" panose="02040503050406030204" pitchFamily="18" charset="0"/>
                                </a:rPr>
                                <m:t>𝑈</m:t>
                              </m:r>
                            </m:e>
                          </m:acc>
                        </m:e>
                        <m:sub>
                          <m:r>
                            <a:rPr lang="es-ES" sz="1600" b="0" i="1" smtClean="0">
                              <a:latin typeface="Cambria Math" panose="02040503050406030204" pitchFamily="18" charset="0"/>
                            </a:rPr>
                            <m:t>𝑐𝑎𝑟𝑝𝑜𝑙</m:t>
                          </m:r>
                        </m:sub>
                      </m:sSub>
                      <m:r>
                        <a:rPr lang="es-ES" sz="1600" b="0" i="1" smtClean="0">
                          <a:latin typeface="Cambria Math" panose="02040503050406030204" pitchFamily="18" charset="0"/>
                        </a:rPr>
                        <m:t>  =</m:t>
                      </m:r>
                      <m:sSub>
                        <m:sSubPr>
                          <m:ctrlPr>
                            <a:rPr lang="es-ES" sz="1600" b="0" i="1" smtClean="0">
                              <a:latin typeface="Cambria Math" panose="02040503050406030204" pitchFamily="18" charset="0"/>
                            </a:rPr>
                          </m:ctrlPr>
                        </m:sSubPr>
                        <m:e>
                          <m:r>
                            <a:rPr lang="es-ES" sz="1600" b="0" i="1" smtClean="0">
                              <a:latin typeface="Cambria Math" panose="02040503050406030204" pitchFamily="18" charset="0"/>
                              <a:ea typeface="Cambria Math" panose="02040503050406030204" pitchFamily="18" charset="0"/>
                            </a:rPr>
                            <m:t>𝛽</m:t>
                          </m:r>
                        </m:e>
                        <m:sub>
                          <m:r>
                            <a:rPr lang="es-ES" sz="1600" i="1">
                              <a:latin typeface="Cambria Math" panose="02040503050406030204" pitchFamily="18" charset="0"/>
                            </a:rPr>
                            <m:t>𝑐𝑎𝑟𝑝𝑜𝑙</m:t>
                          </m:r>
                          <m:r>
                            <a:rPr lang="es-ES" sz="1600" b="0" i="1" smtClean="0">
                              <a:latin typeface="Cambria Math" panose="02040503050406030204" pitchFamily="18" charset="0"/>
                            </a:rPr>
                            <m:t>−</m:t>
                          </m:r>
                          <m:r>
                            <a:rPr lang="es-ES" sz="1600" b="0" i="1" smtClean="0">
                              <a:latin typeface="Cambria Math" panose="02040503050406030204" pitchFamily="18" charset="0"/>
                            </a:rPr>
                            <m:t>𝑎𝑢𝑡𝑜</m:t>
                          </m:r>
                        </m:sub>
                      </m:sSub>
                      <m:r>
                        <a:rPr lang="es-ES" sz="1600" b="0" i="1" smtClean="0">
                          <a:latin typeface="Cambria Math" panose="02040503050406030204" pitchFamily="18" charset="0"/>
                          <a:ea typeface="Cambria Math" panose="02040503050406030204" pitchFamily="18" charset="0"/>
                        </a:rPr>
                        <m:t> </m:t>
                      </m:r>
                      <m:r>
                        <a:rPr lang="es-ES" sz="1600" b="0" i="1" smtClean="0">
                          <a:latin typeface="Cambria Math" panose="02040503050406030204" pitchFamily="18" charset="0"/>
                        </a:rPr>
                        <m:t>+</m:t>
                      </m:r>
                      <m:sSub>
                        <m:sSubPr>
                          <m:ctrlPr>
                            <a:rPr lang="es-ES" sz="1600" i="1">
                              <a:latin typeface="Cambria Math" panose="02040503050406030204" pitchFamily="18" charset="0"/>
                            </a:rPr>
                          </m:ctrlPr>
                        </m:sSubPr>
                        <m:e>
                          <m:r>
                            <a:rPr lang="es-ES" sz="1600" b="0" i="1" smtClean="0">
                              <a:latin typeface="Cambria Math" panose="02040503050406030204" pitchFamily="18" charset="0"/>
                            </a:rPr>
                            <m:t>  </m:t>
                          </m:r>
                          <m:r>
                            <a:rPr lang="es-ES" sz="1600" i="1">
                              <a:latin typeface="Cambria Math" panose="02040503050406030204" pitchFamily="18" charset="0"/>
                              <a:ea typeface="Cambria Math" panose="02040503050406030204" pitchFamily="18" charset="0"/>
                            </a:rPr>
                            <m:t>𝛽</m:t>
                          </m:r>
                        </m:e>
                        <m:sub>
                          <m:r>
                            <a:rPr lang="es-ES" sz="1600" b="0" i="1" smtClean="0">
                              <a:latin typeface="Cambria Math" panose="02040503050406030204" pitchFamily="18" charset="0"/>
                              <a:ea typeface="Cambria Math" panose="02040503050406030204" pitchFamily="18" charset="0"/>
                            </a:rPr>
                            <m:t>𝑡</m:t>
                          </m:r>
                        </m:sub>
                      </m:sSub>
                      <m:sSub>
                        <m:sSubPr>
                          <m:ctrlPr>
                            <a:rPr lang="es-ES" sz="1600" i="1">
                              <a:latin typeface="Cambria Math" panose="02040503050406030204" pitchFamily="18" charset="0"/>
                            </a:rPr>
                          </m:ctrlPr>
                        </m:sSubPr>
                        <m:e>
                          <m:r>
                            <a:rPr lang="es-ES" sz="1600" b="0" i="1" smtClean="0">
                              <a:latin typeface="Cambria Math" panose="02040503050406030204" pitchFamily="18" charset="0"/>
                            </a:rPr>
                            <m:t> </m:t>
                          </m:r>
                          <m:r>
                            <a:rPr lang="es-ES" sz="1600" b="0" i="1" smtClean="0">
                              <a:latin typeface="Cambria Math" panose="02040503050406030204" pitchFamily="18" charset="0"/>
                            </a:rPr>
                            <m:t>𝑥</m:t>
                          </m:r>
                        </m:e>
                        <m:sub>
                          <m:r>
                            <a:rPr lang="es-ES" sz="1600" b="0" i="1" smtClean="0">
                              <a:latin typeface="Cambria Math" panose="02040503050406030204" pitchFamily="18" charset="0"/>
                            </a:rPr>
                            <m:t>𝑡</m:t>
                          </m:r>
                          <m:r>
                            <a:rPr lang="es-ES" sz="1600" b="0" i="1" smtClean="0">
                              <a:latin typeface="Cambria Math" panose="02040503050406030204" pitchFamily="18" charset="0"/>
                            </a:rPr>
                            <m:t>.</m:t>
                          </m:r>
                          <m:r>
                            <a:rPr lang="es-ES" sz="1600" i="1">
                              <a:latin typeface="Cambria Math" panose="02040503050406030204" pitchFamily="18" charset="0"/>
                            </a:rPr>
                            <m:t>𝑐𝑎𝑟𝑝𝑜𝑙</m:t>
                          </m:r>
                        </m:sub>
                      </m:sSub>
                      <m:r>
                        <a:rPr lang="es-ES" sz="1600" b="0" i="1" smtClean="0">
                          <a:latin typeface="Cambria Math" panose="02040503050406030204" pitchFamily="18" charset="0"/>
                        </a:rPr>
                        <m:t> +  </m:t>
                      </m:r>
                      <m:sSub>
                        <m:sSubPr>
                          <m:ctrlPr>
                            <a:rPr lang="es-ES" sz="1600" i="1">
                              <a:latin typeface="Cambria Math" panose="02040503050406030204" pitchFamily="18" charset="0"/>
                            </a:rPr>
                          </m:ctrlPr>
                        </m:sSubPr>
                        <m:e>
                          <m:r>
                            <a:rPr lang="es-ES" sz="1600" i="1">
                              <a:latin typeface="Cambria Math" panose="02040503050406030204" pitchFamily="18" charset="0"/>
                              <a:ea typeface="Cambria Math" panose="02040503050406030204" pitchFamily="18" charset="0"/>
                            </a:rPr>
                            <m:t>𝛽</m:t>
                          </m:r>
                        </m:e>
                        <m:sub>
                          <m:r>
                            <a:rPr lang="es-ES" sz="1600" b="0" i="1" smtClean="0">
                              <a:latin typeface="Cambria Math" panose="02040503050406030204" pitchFamily="18" charset="0"/>
                              <a:ea typeface="Cambria Math" panose="02040503050406030204" pitchFamily="18" charset="0"/>
                            </a:rPr>
                            <m:t>𝑐</m:t>
                          </m:r>
                        </m:sub>
                      </m:sSub>
                      <m:sSub>
                        <m:sSubPr>
                          <m:ctrlPr>
                            <a:rPr lang="es-ES" sz="1600" i="1">
                              <a:latin typeface="Cambria Math" panose="02040503050406030204" pitchFamily="18" charset="0"/>
                            </a:rPr>
                          </m:ctrlPr>
                        </m:sSubPr>
                        <m:e>
                          <m:r>
                            <a:rPr lang="es-ES" sz="1600" i="1">
                              <a:latin typeface="Cambria Math" panose="02040503050406030204" pitchFamily="18" charset="0"/>
                            </a:rPr>
                            <m:t>𝑥</m:t>
                          </m:r>
                        </m:e>
                        <m:sub>
                          <m:r>
                            <a:rPr lang="es-ES" sz="1600" b="0" i="1" smtClean="0">
                              <a:latin typeface="Cambria Math" panose="02040503050406030204" pitchFamily="18" charset="0"/>
                            </a:rPr>
                            <m:t>𝑐</m:t>
                          </m:r>
                          <m:r>
                            <a:rPr lang="es-ES" sz="1600" b="0" i="1" smtClean="0">
                              <a:latin typeface="Cambria Math" panose="02040503050406030204" pitchFamily="18" charset="0"/>
                            </a:rPr>
                            <m:t>.</m:t>
                          </m:r>
                          <m:r>
                            <a:rPr lang="es-ES" sz="1600" i="1">
                              <a:latin typeface="Cambria Math" panose="02040503050406030204" pitchFamily="18" charset="0"/>
                            </a:rPr>
                            <m:t>𝑐𝑎𝑟𝑝𝑜𝑙</m:t>
                          </m:r>
                        </m:sub>
                      </m:sSub>
                      <m:r>
                        <a:rPr lang="es-ES" sz="1600" b="0" i="1" smtClean="0">
                          <a:latin typeface="Cambria Math" panose="02040503050406030204" pitchFamily="18" charset="0"/>
                        </a:rPr>
                        <m:t> </m:t>
                      </m:r>
                      <m:r>
                        <a:rPr lang="es-ES" sz="1600" b="0" i="1" smtClean="0">
                          <a:latin typeface="Cambria Math" panose="02040503050406030204" pitchFamily="18" charset="0"/>
                          <a:ea typeface="Cambria Math" panose="02040503050406030204" pitchFamily="18" charset="0"/>
                        </a:rPr>
                        <m:t>+</m:t>
                      </m:r>
                      <m:sSub>
                        <m:sSubPr>
                          <m:ctrlPr>
                            <a:rPr lang="es-ES" sz="1600" i="1" smtClean="0">
                              <a:solidFill>
                                <a:schemeClr val="tx1"/>
                              </a:solidFill>
                              <a:latin typeface="Cambria Math" panose="02040503050406030204" pitchFamily="18" charset="0"/>
                            </a:rPr>
                          </m:ctrlPr>
                        </m:sSubPr>
                        <m:e>
                          <m:acc>
                            <m:accPr>
                              <m:chr m:val="̃"/>
                              <m:ctrlPr>
                                <a:rPr lang="es-ES" sz="1600" i="1">
                                  <a:solidFill>
                                    <a:schemeClr val="tx1"/>
                                  </a:solidFill>
                                  <a:latin typeface="Cambria Math" panose="02040503050406030204" pitchFamily="18" charset="0"/>
                                </a:rPr>
                              </m:ctrlPr>
                            </m:accPr>
                            <m:e>
                              <m:r>
                                <a:rPr lang="es-ES" sz="1600" i="1" smtClean="0">
                                  <a:solidFill>
                                    <a:schemeClr val="tx1"/>
                                  </a:solidFill>
                                  <a:latin typeface="Cambria Math" panose="02040503050406030204" pitchFamily="18" charset="0"/>
                                  <a:ea typeface="Cambria Math" panose="02040503050406030204" pitchFamily="18" charset="0"/>
                                </a:rPr>
                                <m:t>𝜀</m:t>
                              </m:r>
                            </m:e>
                          </m:acc>
                        </m:e>
                        <m:sub>
                          <m:r>
                            <a:rPr lang="es-ES" sz="1600" b="0" i="1" smtClean="0">
                              <a:solidFill>
                                <a:schemeClr val="tx1"/>
                              </a:solidFill>
                              <a:latin typeface="Cambria Math" panose="02040503050406030204" pitchFamily="18" charset="0"/>
                              <a:ea typeface="Cambria Math" panose="02040503050406030204" pitchFamily="18" charset="0"/>
                            </a:rPr>
                            <m:t>𝑐𝑎𝑟𝑝𝑜𝑜𝑙</m:t>
                          </m:r>
                        </m:sub>
                      </m:sSub>
                    </m:oMath>
                  </m:oMathPara>
                </a14:m>
                <a:endParaRPr lang="es-ES" sz="1600" b="0" dirty="0">
                  <a:solidFill>
                    <a:schemeClr val="tx1"/>
                  </a:solidFill>
                  <a:ea typeface="Cambria Math" panose="02040503050406030204" pitchFamily="18" charset="0"/>
                </a:endParaRPr>
              </a:p>
              <a:p>
                <a:pPr>
                  <a:lnSpc>
                    <a:spcPct val="200000"/>
                  </a:lnSpc>
                </a:pPr>
                <a14:m>
                  <m:oMathPara xmlns:m="http://schemas.openxmlformats.org/officeDocument/2006/math">
                    <m:oMathParaPr>
                      <m:jc m:val="left"/>
                    </m:oMathParaPr>
                    <m:oMath xmlns:m="http://schemas.openxmlformats.org/officeDocument/2006/math">
                      <m:sSub>
                        <m:sSubPr>
                          <m:ctrlPr>
                            <a:rPr lang="es-ES" sz="1600" i="1" smtClean="0">
                              <a:latin typeface="Cambria Math" panose="02040503050406030204" pitchFamily="18" charset="0"/>
                            </a:rPr>
                          </m:ctrlPr>
                        </m:sSubPr>
                        <m:e>
                          <m:acc>
                            <m:accPr>
                              <m:chr m:val="̃"/>
                              <m:ctrlPr>
                                <a:rPr lang="es-ES" sz="1600" i="1" smtClean="0">
                                  <a:latin typeface="Cambria Math" panose="02040503050406030204" pitchFamily="18" charset="0"/>
                                </a:rPr>
                              </m:ctrlPr>
                            </m:accPr>
                            <m:e>
                              <m:r>
                                <a:rPr lang="es-ES" sz="1600" b="0" i="1" smtClean="0">
                                  <a:latin typeface="Cambria Math" panose="02040503050406030204" pitchFamily="18" charset="0"/>
                                </a:rPr>
                                <m:t>𝑈</m:t>
                              </m:r>
                            </m:e>
                          </m:acc>
                        </m:e>
                        <m:sub>
                          <m:r>
                            <a:rPr lang="es-ES" sz="1600" b="0" i="1" smtClean="0">
                              <a:latin typeface="Cambria Math" panose="02040503050406030204" pitchFamily="18" charset="0"/>
                            </a:rPr>
                            <m:t>𝑐h𝑎𝑟𝑡𝑒𝑟</m:t>
                          </m:r>
                        </m:sub>
                      </m:sSub>
                      <m:r>
                        <a:rPr lang="es-ES" sz="1600" b="0" i="1" smtClean="0">
                          <a:latin typeface="Cambria Math" panose="02040503050406030204" pitchFamily="18" charset="0"/>
                        </a:rPr>
                        <m:t>=</m:t>
                      </m:r>
                      <m:sSub>
                        <m:sSubPr>
                          <m:ctrlPr>
                            <a:rPr lang="es-ES" sz="1600" b="0" i="1" smtClean="0">
                              <a:latin typeface="Cambria Math" panose="02040503050406030204" pitchFamily="18" charset="0"/>
                            </a:rPr>
                          </m:ctrlPr>
                        </m:sSubPr>
                        <m:e>
                          <m:r>
                            <a:rPr lang="es-ES" sz="1600" b="0" i="1" smtClean="0">
                              <a:latin typeface="Cambria Math" panose="02040503050406030204" pitchFamily="18" charset="0"/>
                              <a:ea typeface="Cambria Math" panose="02040503050406030204" pitchFamily="18" charset="0"/>
                            </a:rPr>
                            <m:t>𝛽</m:t>
                          </m:r>
                        </m:e>
                        <m:sub>
                          <m:r>
                            <a:rPr lang="es-ES" sz="1600" i="1">
                              <a:latin typeface="Cambria Math" panose="02040503050406030204" pitchFamily="18" charset="0"/>
                            </a:rPr>
                            <m:t>𝑐</m:t>
                          </m:r>
                          <m:r>
                            <a:rPr lang="es-ES" sz="1600" b="0" i="1" smtClean="0">
                              <a:latin typeface="Cambria Math" panose="02040503050406030204" pitchFamily="18" charset="0"/>
                            </a:rPr>
                            <m:t>h𝑎𝑟𝑡𝑒𝑟</m:t>
                          </m:r>
                          <m:r>
                            <a:rPr lang="es-ES" sz="1600" b="0" i="1" smtClean="0">
                              <a:latin typeface="Cambria Math" panose="02040503050406030204" pitchFamily="18" charset="0"/>
                            </a:rPr>
                            <m:t>−</m:t>
                          </m:r>
                          <m:r>
                            <a:rPr lang="es-ES" sz="1600" b="0" i="1" smtClean="0">
                              <a:latin typeface="Cambria Math" panose="02040503050406030204" pitchFamily="18" charset="0"/>
                            </a:rPr>
                            <m:t>𝑎𝑢𝑡𝑜</m:t>
                          </m:r>
                        </m:sub>
                      </m:sSub>
                      <m:r>
                        <a:rPr lang="es-ES" sz="1600" b="0" i="1" smtClean="0">
                          <a:latin typeface="Cambria Math" panose="02040503050406030204" pitchFamily="18" charset="0"/>
                        </a:rPr>
                        <m:t>+</m:t>
                      </m:r>
                      <m:sSub>
                        <m:sSubPr>
                          <m:ctrlPr>
                            <a:rPr lang="es-ES" sz="1600" i="1">
                              <a:latin typeface="Cambria Math" panose="02040503050406030204" pitchFamily="18" charset="0"/>
                            </a:rPr>
                          </m:ctrlPr>
                        </m:sSubPr>
                        <m:e>
                          <m:r>
                            <a:rPr lang="es-ES" sz="1600" i="1">
                              <a:latin typeface="Cambria Math" panose="02040503050406030204" pitchFamily="18" charset="0"/>
                              <a:ea typeface="Cambria Math" panose="02040503050406030204" pitchFamily="18" charset="0"/>
                            </a:rPr>
                            <m:t>𝛽</m:t>
                          </m:r>
                        </m:e>
                        <m:sub>
                          <m:r>
                            <a:rPr lang="es-ES" sz="1600" b="0" i="1" smtClean="0">
                              <a:latin typeface="Cambria Math" panose="02040503050406030204" pitchFamily="18" charset="0"/>
                              <a:ea typeface="Cambria Math" panose="02040503050406030204" pitchFamily="18" charset="0"/>
                            </a:rPr>
                            <m:t>𝑡</m:t>
                          </m:r>
                        </m:sub>
                      </m:sSub>
                      <m:sSub>
                        <m:sSubPr>
                          <m:ctrlPr>
                            <a:rPr lang="es-ES" sz="1600" i="1">
                              <a:latin typeface="Cambria Math" panose="02040503050406030204" pitchFamily="18" charset="0"/>
                            </a:rPr>
                          </m:ctrlPr>
                        </m:sSubPr>
                        <m:e>
                          <m:r>
                            <a:rPr lang="es-ES" sz="1600" b="0" i="1" smtClean="0">
                              <a:latin typeface="Cambria Math" panose="02040503050406030204" pitchFamily="18" charset="0"/>
                            </a:rPr>
                            <m:t> </m:t>
                          </m:r>
                          <m:r>
                            <a:rPr lang="es-ES" sz="1600" b="0" i="1" smtClean="0">
                              <a:latin typeface="Cambria Math" panose="02040503050406030204" pitchFamily="18" charset="0"/>
                            </a:rPr>
                            <m:t>𝑥</m:t>
                          </m:r>
                        </m:e>
                        <m:sub>
                          <m:r>
                            <a:rPr lang="es-ES" sz="1600" b="0" i="1" smtClean="0">
                              <a:latin typeface="Cambria Math" panose="02040503050406030204" pitchFamily="18" charset="0"/>
                            </a:rPr>
                            <m:t>𝑡</m:t>
                          </m:r>
                          <m:r>
                            <a:rPr lang="es-ES" sz="1600" b="0" i="1" smtClean="0">
                              <a:latin typeface="Cambria Math" panose="02040503050406030204" pitchFamily="18" charset="0"/>
                            </a:rPr>
                            <m:t>.</m:t>
                          </m:r>
                          <m:r>
                            <a:rPr lang="es-ES" sz="1600" i="1">
                              <a:latin typeface="Cambria Math" panose="02040503050406030204" pitchFamily="18" charset="0"/>
                            </a:rPr>
                            <m:t>𝑐</m:t>
                          </m:r>
                          <m:r>
                            <a:rPr lang="es-ES" sz="1600" b="0" i="1" smtClean="0">
                              <a:latin typeface="Cambria Math" panose="02040503050406030204" pitchFamily="18" charset="0"/>
                            </a:rPr>
                            <m:t>h𝑎𝑟𝑡𝑒𝑟</m:t>
                          </m:r>
                        </m:sub>
                      </m:sSub>
                      <m:r>
                        <a:rPr lang="es-ES" sz="1600" b="0" i="1" smtClean="0">
                          <a:latin typeface="Cambria Math" panose="02040503050406030204" pitchFamily="18" charset="0"/>
                        </a:rPr>
                        <m:t>+</m:t>
                      </m:r>
                      <m:sSub>
                        <m:sSubPr>
                          <m:ctrlPr>
                            <a:rPr lang="es-ES" sz="1600" i="1">
                              <a:latin typeface="Cambria Math" panose="02040503050406030204" pitchFamily="18" charset="0"/>
                            </a:rPr>
                          </m:ctrlPr>
                        </m:sSubPr>
                        <m:e>
                          <m:r>
                            <a:rPr lang="es-ES" sz="1600" i="1">
                              <a:latin typeface="Cambria Math" panose="02040503050406030204" pitchFamily="18" charset="0"/>
                              <a:ea typeface="Cambria Math" panose="02040503050406030204" pitchFamily="18" charset="0"/>
                            </a:rPr>
                            <m:t>𝛽</m:t>
                          </m:r>
                        </m:e>
                        <m:sub>
                          <m:r>
                            <a:rPr lang="es-ES" sz="1600" b="0" i="1" smtClean="0">
                              <a:latin typeface="Cambria Math" panose="02040503050406030204" pitchFamily="18" charset="0"/>
                              <a:ea typeface="Cambria Math" panose="02040503050406030204" pitchFamily="18" charset="0"/>
                            </a:rPr>
                            <m:t>𝑐</m:t>
                          </m:r>
                        </m:sub>
                      </m:sSub>
                      <m:sSub>
                        <m:sSubPr>
                          <m:ctrlPr>
                            <a:rPr lang="es-ES" sz="1600" i="1">
                              <a:latin typeface="Cambria Math" panose="02040503050406030204" pitchFamily="18" charset="0"/>
                            </a:rPr>
                          </m:ctrlPr>
                        </m:sSubPr>
                        <m:e>
                          <m:r>
                            <a:rPr lang="es-ES" sz="1600" i="1">
                              <a:latin typeface="Cambria Math" panose="02040503050406030204" pitchFamily="18" charset="0"/>
                            </a:rPr>
                            <m:t>𝑥</m:t>
                          </m:r>
                        </m:e>
                        <m:sub>
                          <m:r>
                            <a:rPr lang="es-ES" sz="1600" b="0" i="1" smtClean="0">
                              <a:latin typeface="Cambria Math" panose="02040503050406030204" pitchFamily="18" charset="0"/>
                            </a:rPr>
                            <m:t>𝑐</m:t>
                          </m:r>
                          <m:r>
                            <a:rPr lang="es-ES" sz="1600" b="0" i="1" smtClean="0">
                              <a:latin typeface="Cambria Math" panose="02040503050406030204" pitchFamily="18" charset="0"/>
                            </a:rPr>
                            <m:t>.</m:t>
                          </m:r>
                          <m:r>
                            <a:rPr lang="es-ES" sz="1600" b="0" i="1" smtClean="0">
                              <a:latin typeface="Cambria Math" panose="02040503050406030204" pitchFamily="18" charset="0"/>
                            </a:rPr>
                            <m:t>𝑐h𝑎𝑟𝑡𝑒𝑟</m:t>
                          </m:r>
                        </m:sub>
                      </m:sSub>
                      <m:r>
                        <a:rPr lang="es-ES" sz="1600" b="0" i="1" smtClean="0">
                          <a:latin typeface="Cambria Math" panose="02040503050406030204" pitchFamily="18" charset="0"/>
                          <a:ea typeface="Cambria Math" panose="02040503050406030204" pitchFamily="18" charset="0"/>
                        </a:rPr>
                        <m:t>+</m:t>
                      </m:r>
                      <m:sSub>
                        <m:sSubPr>
                          <m:ctrlPr>
                            <a:rPr lang="es-ES" sz="1600" i="1" smtClean="0">
                              <a:solidFill>
                                <a:schemeClr val="tx1"/>
                              </a:solidFill>
                              <a:latin typeface="Cambria Math" panose="02040503050406030204" pitchFamily="18" charset="0"/>
                            </a:rPr>
                          </m:ctrlPr>
                        </m:sSubPr>
                        <m:e>
                          <m:acc>
                            <m:accPr>
                              <m:chr m:val="̃"/>
                              <m:ctrlPr>
                                <a:rPr lang="es-ES" sz="1600" i="1">
                                  <a:solidFill>
                                    <a:schemeClr val="tx1"/>
                                  </a:solidFill>
                                  <a:latin typeface="Cambria Math" panose="02040503050406030204" pitchFamily="18" charset="0"/>
                                </a:rPr>
                              </m:ctrlPr>
                            </m:accPr>
                            <m:e>
                              <m:r>
                                <a:rPr lang="es-ES" sz="1600" i="1" smtClean="0">
                                  <a:solidFill>
                                    <a:schemeClr val="tx1"/>
                                  </a:solidFill>
                                  <a:latin typeface="Cambria Math" panose="02040503050406030204" pitchFamily="18" charset="0"/>
                                  <a:ea typeface="Cambria Math" panose="02040503050406030204" pitchFamily="18" charset="0"/>
                                </a:rPr>
                                <m:t>𝜀</m:t>
                              </m:r>
                            </m:e>
                          </m:acc>
                        </m:e>
                        <m:sub>
                          <m:r>
                            <a:rPr lang="es-ES" sz="1600" b="0" i="1" smtClean="0">
                              <a:solidFill>
                                <a:schemeClr val="tx1"/>
                              </a:solidFill>
                              <a:latin typeface="Cambria Math" panose="02040503050406030204" pitchFamily="18" charset="0"/>
                              <a:ea typeface="Cambria Math" panose="02040503050406030204" pitchFamily="18" charset="0"/>
                            </a:rPr>
                            <m:t>𝑐h𝑎𝑟𝑡𝑒𝑟</m:t>
                          </m:r>
                        </m:sub>
                      </m:sSub>
                    </m:oMath>
                  </m:oMathPara>
                </a14:m>
                <a:endParaRPr lang="es-ES" sz="1600" dirty="0"/>
              </a:p>
              <a:p>
                <a:pPr>
                  <a:lnSpc>
                    <a:spcPct val="200000"/>
                  </a:lnSpc>
                </a:pPr>
                <a14:m>
                  <m:oMathPara xmlns:m="http://schemas.openxmlformats.org/officeDocument/2006/math">
                    <m:oMathParaPr>
                      <m:jc m:val="left"/>
                    </m:oMathParaPr>
                    <m:oMath xmlns:m="http://schemas.openxmlformats.org/officeDocument/2006/math">
                      <m:sSub>
                        <m:sSubPr>
                          <m:ctrlPr>
                            <a:rPr lang="es-ES" sz="1600" i="1" smtClean="0">
                              <a:latin typeface="Cambria Math" panose="02040503050406030204" pitchFamily="18" charset="0"/>
                            </a:rPr>
                          </m:ctrlPr>
                        </m:sSubPr>
                        <m:e>
                          <m:acc>
                            <m:accPr>
                              <m:chr m:val="̃"/>
                              <m:ctrlPr>
                                <a:rPr lang="es-ES" sz="1600" i="1" smtClean="0">
                                  <a:latin typeface="Cambria Math" panose="02040503050406030204" pitchFamily="18" charset="0"/>
                                </a:rPr>
                              </m:ctrlPr>
                            </m:accPr>
                            <m:e>
                              <m:r>
                                <a:rPr lang="es-ES" sz="1600" b="0" i="1" smtClean="0">
                                  <a:latin typeface="Cambria Math" panose="02040503050406030204" pitchFamily="18" charset="0"/>
                                </a:rPr>
                                <m:t>𝑈</m:t>
                              </m:r>
                            </m:e>
                          </m:acc>
                        </m:e>
                        <m:sub>
                          <m:r>
                            <a:rPr lang="es-ES" sz="1600" b="0" i="1" smtClean="0">
                              <a:latin typeface="Cambria Math" panose="02040503050406030204" pitchFamily="18" charset="0"/>
                            </a:rPr>
                            <m:t>𝑡𝑝</m:t>
                          </m:r>
                        </m:sub>
                      </m:sSub>
                      <m:r>
                        <a:rPr lang="es-ES" sz="1600" b="0" i="1" smtClean="0">
                          <a:latin typeface="Cambria Math" panose="02040503050406030204" pitchFamily="18" charset="0"/>
                        </a:rPr>
                        <m:t>         =</m:t>
                      </m:r>
                      <m:sSub>
                        <m:sSubPr>
                          <m:ctrlPr>
                            <a:rPr lang="es-ES" sz="1600" b="0" i="1" smtClean="0">
                              <a:latin typeface="Cambria Math" panose="02040503050406030204" pitchFamily="18" charset="0"/>
                            </a:rPr>
                          </m:ctrlPr>
                        </m:sSubPr>
                        <m:e>
                          <m:r>
                            <a:rPr lang="es-ES" sz="1600" b="0" i="1" smtClean="0">
                              <a:latin typeface="Cambria Math" panose="02040503050406030204" pitchFamily="18" charset="0"/>
                            </a:rPr>
                            <m:t>     </m:t>
                          </m:r>
                          <m:r>
                            <a:rPr lang="es-ES" sz="1600" b="0" i="1" smtClean="0">
                              <a:latin typeface="Cambria Math" panose="02040503050406030204" pitchFamily="18" charset="0"/>
                              <a:ea typeface="Cambria Math" panose="02040503050406030204" pitchFamily="18" charset="0"/>
                            </a:rPr>
                            <m:t>𝛽</m:t>
                          </m:r>
                        </m:e>
                        <m:sub>
                          <m:r>
                            <a:rPr lang="es-ES" sz="1600" b="0" i="1" smtClean="0">
                              <a:latin typeface="Cambria Math" panose="02040503050406030204" pitchFamily="18" charset="0"/>
                              <a:ea typeface="Cambria Math" panose="02040503050406030204" pitchFamily="18" charset="0"/>
                            </a:rPr>
                            <m:t>𝑡𝑝</m:t>
                          </m:r>
                          <m:r>
                            <a:rPr lang="es-ES" sz="1600" b="0" i="1" smtClean="0">
                              <a:latin typeface="Cambria Math" panose="02040503050406030204" pitchFamily="18" charset="0"/>
                              <a:ea typeface="Cambria Math" panose="02040503050406030204" pitchFamily="18" charset="0"/>
                            </a:rPr>
                            <m:t>−</m:t>
                          </m:r>
                          <m:r>
                            <a:rPr lang="es-ES" sz="1600" b="0" i="1" smtClean="0">
                              <a:latin typeface="Cambria Math" panose="02040503050406030204" pitchFamily="18" charset="0"/>
                              <a:ea typeface="Cambria Math" panose="02040503050406030204" pitchFamily="18" charset="0"/>
                            </a:rPr>
                            <m:t>𝑎𝑢𝑡𝑜</m:t>
                          </m:r>
                        </m:sub>
                      </m:sSub>
                      <m:r>
                        <a:rPr lang="es-ES" sz="1600" b="0" i="1" smtClean="0">
                          <a:latin typeface="Cambria Math" panose="02040503050406030204" pitchFamily="18" charset="0"/>
                        </a:rPr>
                        <m:t>     +</m:t>
                      </m:r>
                      <m:sSub>
                        <m:sSubPr>
                          <m:ctrlPr>
                            <a:rPr lang="es-ES" sz="1600" i="1">
                              <a:latin typeface="Cambria Math" panose="02040503050406030204" pitchFamily="18" charset="0"/>
                            </a:rPr>
                          </m:ctrlPr>
                        </m:sSubPr>
                        <m:e>
                          <m:r>
                            <a:rPr lang="es-ES" sz="1600" b="0" i="1" smtClean="0">
                              <a:latin typeface="Cambria Math" panose="02040503050406030204" pitchFamily="18" charset="0"/>
                            </a:rPr>
                            <m:t>     </m:t>
                          </m:r>
                          <m:r>
                            <a:rPr lang="es-ES" sz="1600" i="1">
                              <a:latin typeface="Cambria Math" panose="02040503050406030204" pitchFamily="18" charset="0"/>
                              <a:ea typeface="Cambria Math" panose="02040503050406030204" pitchFamily="18" charset="0"/>
                            </a:rPr>
                            <m:t>𝛽</m:t>
                          </m:r>
                        </m:e>
                        <m:sub>
                          <m:r>
                            <a:rPr lang="es-ES" sz="1600" b="0" i="1" smtClean="0">
                              <a:latin typeface="Cambria Math" panose="02040503050406030204" pitchFamily="18" charset="0"/>
                              <a:ea typeface="Cambria Math" panose="02040503050406030204" pitchFamily="18" charset="0"/>
                            </a:rPr>
                            <m:t>𝑡</m:t>
                          </m:r>
                        </m:sub>
                      </m:sSub>
                      <m:sSub>
                        <m:sSubPr>
                          <m:ctrlPr>
                            <a:rPr lang="es-ES" sz="1600" i="1">
                              <a:latin typeface="Cambria Math" panose="02040503050406030204" pitchFamily="18" charset="0"/>
                            </a:rPr>
                          </m:ctrlPr>
                        </m:sSubPr>
                        <m:e>
                          <m:r>
                            <a:rPr lang="es-ES" sz="1600" b="0" i="1" smtClean="0">
                              <a:latin typeface="Cambria Math" panose="02040503050406030204" pitchFamily="18" charset="0"/>
                            </a:rPr>
                            <m:t> </m:t>
                          </m:r>
                          <m:r>
                            <a:rPr lang="es-ES" sz="1600" b="0" i="1" smtClean="0">
                              <a:latin typeface="Cambria Math" panose="02040503050406030204" pitchFamily="18" charset="0"/>
                            </a:rPr>
                            <m:t>𝑥</m:t>
                          </m:r>
                        </m:e>
                        <m:sub>
                          <m:r>
                            <a:rPr lang="es-ES" sz="1600" b="0" i="1" smtClean="0">
                              <a:latin typeface="Cambria Math" panose="02040503050406030204" pitchFamily="18" charset="0"/>
                            </a:rPr>
                            <m:t>𝑡</m:t>
                          </m:r>
                          <m:r>
                            <a:rPr lang="es-ES" sz="1600" b="0" i="1" smtClean="0">
                              <a:latin typeface="Cambria Math" panose="02040503050406030204" pitchFamily="18" charset="0"/>
                            </a:rPr>
                            <m:t>.</m:t>
                          </m:r>
                          <m:r>
                            <a:rPr lang="es-ES" sz="1600" b="0" i="1" smtClean="0">
                              <a:latin typeface="Cambria Math" panose="02040503050406030204" pitchFamily="18" charset="0"/>
                            </a:rPr>
                            <m:t>𝑡𝑝</m:t>
                          </m:r>
                          <m:r>
                            <a:rPr lang="es-ES" sz="1600" i="1" smtClean="0">
                              <a:latin typeface="Cambria Math" panose="02040503050406030204" pitchFamily="18" charset="0"/>
                            </a:rPr>
                            <m:t> </m:t>
                          </m:r>
                        </m:sub>
                      </m:sSub>
                      <m:r>
                        <a:rPr lang="es-ES" sz="1600" b="0" i="1" smtClean="0">
                          <a:latin typeface="Cambria Math" panose="02040503050406030204" pitchFamily="18" charset="0"/>
                        </a:rPr>
                        <m:t>    +      </m:t>
                      </m:r>
                      <m:sSub>
                        <m:sSubPr>
                          <m:ctrlPr>
                            <a:rPr lang="es-ES" sz="1600" i="1">
                              <a:latin typeface="Cambria Math" panose="02040503050406030204" pitchFamily="18" charset="0"/>
                            </a:rPr>
                          </m:ctrlPr>
                        </m:sSubPr>
                        <m:e>
                          <m:r>
                            <a:rPr lang="es-ES" sz="1600" i="1">
                              <a:latin typeface="Cambria Math" panose="02040503050406030204" pitchFamily="18" charset="0"/>
                              <a:ea typeface="Cambria Math" panose="02040503050406030204" pitchFamily="18" charset="0"/>
                            </a:rPr>
                            <m:t>𝛽</m:t>
                          </m:r>
                        </m:e>
                        <m:sub>
                          <m:r>
                            <a:rPr lang="es-ES" sz="1600" b="0" i="1" smtClean="0">
                              <a:latin typeface="Cambria Math" panose="02040503050406030204" pitchFamily="18" charset="0"/>
                              <a:ea typeface="Cambria Math" panose="02040503050406030204" pitchFamily="18" charset="0"/>
                            </a:rPr>
                            <m:t>𝑐</m:t>
                          </m:r>
                        </m:sub>
                      </m:sSub>
                      <m:sSub>
                        <m:sSubPr>
                          <m:ctrlPr>
                            <a:rPr lang="es-ES" sz="1600" i="1">
                              <a:latin typeface="Cambria Math" panose="02040503050406030204" pitchFamily="18" charset="0"/>
                            </a:rPr>
                          </m:ctrlPr>
                        </m:sSubPr>
                        <m:e>
                          <m:r>
                            <a:rPr lang="es-ES" sz="1600" i="1">
                              <a:latin typeface="Cambria Math" panose="02040503050406030204" pitchFamily="18" charset="0"/>
                            </a:rPr>
                            <m:t>𝑥</m:t>
                          </m:r>
                        </m:e>
                        <m:sub>
                          <m:r>
                            <a:rPr lang="es-ES" sz="1600" b="0" i="1" smtClean="0">
                              <a:latin typeface="Cambria Math" panose="02040503050406030204" pitchFamily="18" charset="0"/>
                            </a:rPr>
                            <m:t>𝑐</m:t>
                          </m:r>
                          <m:r>
                            <a:rPr lang="es-ES" sz="1600" b="0" i="1" smtClean="0">
                              <a:latin typeface="Cambria Math" panose="02040503050406030204" pitchFamily="18" charset="0"/>
                            </a:rPr>
                            <m:t>.</m:t>
                          </m:r>
                          <m:r>
                            <a:rPr lang="es-ES" sz="1600" b="0" i="1" smtClean="0">
                              <a:latin typeface="Cambria Math" panose="02040503050406030204" pitchFamily="18" charset="0"/>
                            </a:rPr>
                            <m:t>𝑡𝑝</m:t>
                          </m:r>
                        </m:sub>
                      </m:sSub>
                      <m:r>
                        <a:rPr lang="es-ES" sz="1600" b="0" i="1" smtClean="0">
                          <a:latin typeface="Cambria Math" panose="02040503050406030204" pitchFamily="18" charset="0"/>
                        </a:rPr>
                        <m:t>    </m:t>
                      </m:r>
                      <m:r>
                        <a:rPr lang="es-ES" sz="1600" b="0" i="1" smtClean="0">
                          <a:latin typeface="Cambria Math" panose="02040503050406030204" pitchFamily="18" charset="0"/>
                          <a:ea typeface="Cambria Math" panose="02040503050406030204" pitchFamily="18" charset="0"/>
                        </a:rPr>
                        <m:t>+</m:t>
                      </m:r>
                      <m:sSub>
                        <m:sSubPr>
                          <m:ctrlPr>
                            <a:rPr lang="es-ES" sz="1600" i="1" smtClean="0">
                              <a:solidFill>
                                <a:schemeClr val="tx1"/>
                              </a:solidFill>
                              <a:latin typeface="Cambria Math" panose="02040503050406030204" pitchFamily="18" charset="0"/>
                            </a:rPr>
                          </m:ctrlPr>
                        </m:sSubPr>
                        <m:e>
                          <m:acc>
                            <m:accPr>
                              <m:chr m:val="̃"/>
                              <m:ctrlPr>
                                <a:rPr lang="es-ES" sz="1600" i="1">
                                  <a:solidFill>
                                    <a:schemeClr val="tx1"/>
                                  </a:solidFill>
                                  <a:latin typeface="Cambria Math" panose="02040503050406030204" pitchFamily="18" charset="0"/>
                                </a:rPr>
                              </m:ctrlPr>
                            </m:accPr>
                            <m:e>
                              <m:r>
                                <a:rPr lang="es-ES" sz="1600" i="1" smtClean="0">
                                  <a:solidFill>
                                    <a:schemeClr val="tx1"/>
                                  </a:solidFill>
                                  <a:latin typeface="Cambria Math" panose="02040503050406030204" pitchFamily="18" charset="0"/>
                                  <a:ea typeface="Cambria Math" panose="02040503050406030204" pitchFamily="18" charset="0"/>
                                </a:rPr>
                                <m:t>𝜀</m:t>
                              </m:r>
                            </m:e>
                          </m:acc>
                        </m:e>
                        <m:sub>
                          <m:r>
                            <a:rPr lang="es-ES" sz="1600" b="0" i="1" smtClean="0">
                              <a:solidFill>
                                <a:schemeClr val="tx1"/>
                              </a:solidFill>
                              <a:latin typeface="Cambria Math" panose="02040503050406030204" pitchFamily="18" charset="0"/>
                              <a:ea typeface="Cambria Math" panose="02040503050406030204" pitchFamily="18" charset="0"/>
                            </a:rPr>
                            <m:t>𝑡𝑝</m:t>
                          </m:r>
                        </m:sub>
                      </m:sSub>
                    </m:oMath>
                  </m:oMathPara>
                </a14:m>
                <a:endParaRPr lang="es-ES" sz="1600" dirty="0"/>
              </a:p>
              <a:p>
                <a:pPr>
                  <a:lnSpc>
                    <a:spcPct val="150000"/>
                  </a:lnSpc>
                </a:pPr>
                <a:endParaRPr lang="es-ES" dirty="0"/>
              </a:p>
            </p:txBody>
          </p:sp>
        </mc:Choice>
        <mc:Fallback xmlns="">
          <p:sp>
            <p:nvSpPr>
              <p:cNvPr id="8" name="CuadroTexto 7">
                <a:extLst>
                  <a:ext uri="{FF2B5EF4-FFF2-40B4-BE49-F238E27FC236}">
                    <a16:creationId xmlns:a16="http://schemas.microsoft.com/office/drawing/2014/main" id="{A6BAAB9E-5954-43B7-A69A-0EE42368AAA8}"/>
                  </a:ext>
                </a:extLst>
              </p:cNvPr>
              <p:cNvSpPr txBox="1">
                <a:spLocks noRot="1" noChangeAspect="1" noMove="1" noResize="1" noEditPoints="1" noAdjustHandles="1" noChangeArrowheads="1" noChangeShapeType="1" noTextEdit="1"/>
              </p:cNvSpPr>
              <p:nvPr/>
            </p:nvSpPr>
            <p:spPr>
              <a:xfrm>
                <a:off x="305985" y="2063613"/>
                <a:ext cx="6442287" cy="2582374"/>
              </a:xfrm>
              <a:prstGeom prst="rect">
                <a:avLst/>
              </a:prstGeom>
              <a:blipFill>
                <a:blip r:embed="rId4"/>
                <a:stretch>
                  <a:fillRect/>
                </a:stretch>
              </a:blipFill>
            </p:spPr>
            <p:txBody>
              <a:bodyPr/>
              <a:lstStyle/>
              <a:p>
                <a:r>
                  <a:rPr lang="es-AR">
                    <a:noFill/>
                  </a:rPr>
                  <a:t> </a:t>
                </a:r>
              </a:p>
            </p:txBody>
          </p:sp>
        </mc:Fallback>
      </mc:AlternateContent>
      <p:sp>
        <p:nvSpPr>
          <p:cNvPr id="22" name="Rectángulo 21">
            <a:extLst>
              <a:ext uri="{FF2B5EF4-FFF2-40B4-BE49-F238E27FC236}">
                <a16:creationId xmlns:a16="http://schemas.microsoft.com/office/drawing/2014/main" id="{6A2B9B53-190C-4255-A385-B9C980ACE213}"/>
              </a:ext>
            </a:extLst>
          </p:cNvPr>
          <p:cNvSpPr/>
          <p:nvPr/>
        </p:nvSpPr>
        <p:spPr>
          <a:xfrm>
            <a:off x="830491" y="175476"/>
            <a:ext cx="1050560" cy="47968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600"/>
          </a:p>
        </p:txBody>
      </p:sp>
      <p:sp>
        <p:nvSpPr>
          <p:cNvPr id="23" name="Título 1">
            <a:extLst>
              <a:ext uri="{FF2B5EF4-FFF2-40B4-BE49-F238E27FC236}">
                <a16:creationId xmlns:a16="http://schemas.microsoft.com/office/drawing/2014/main" id="{FE095C81-499F-4643-9E1A-8B634A964677}"/>
              </a:ext>
            </a:extLst>
          </p:cNvPr>
          <p:cNvSpPr txBox="1">
            <a:spLocks/>
          </p:cNvSpPr>
          <p:nvPr/>
        </p:nvSpPr>
        <p:spPr>
          <a:xfrm>
            <a:off x="830492" y="134912"/>
            <a:ext cx="1050560" cy="55082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1400" b="1">
                <a:solidFill>
                  <a:schemeClr val="bg1"/>
                </a:solidFill>
              </a:rPr>
              <a:t>Resultados</a:t>
            </a:r>
            <a:endParaRPr lang="es-AR" sz="1400" b="1" dirty="0">
              <a:solidFill>
                <a:schemeClr val="bg1"/>
              </a:solidFill>
            </a:endParaRPr>
          </a:p>
        </p:txBody>
      </p:sp>
      <p:pic>
        <p:nvPicPr>
          <p:cNvPr id="24" name="Picture 12" descr="tres  icono premium">
            <a:extLst>
              <a:ext uri="{FF2B5EF4-FFF2-40B4-BE49-F238E27FC236}">
                <a16:creationId xmlns:a16="http://schemas.microsoft.com/office/drawing/2014/main" id="{9A44643A-069A-4B51-848A-8B1C522764D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774" y="175476"/>
            <a:ext cx="479685" cy="4796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802085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ángulo 19">
            <a:extLst>
              <a:ext uri="{FF2B5EF4-FFF2-40B4-BE49-F238E27FC236}">
                <a16:creationId xmlns:a16="http://schemas.microsoft.com/office/drawing/2014/main" id="{BFEAC443-3A0B-4F9B-BCA1-E023476802E1}"/>
              </a:ext>
            </a:extLst>
          </p:cNvPr>
          <p:cNvSpPr/>
          <p:nvPr/>
        </p:nvSpPr>
        <p:spPr>
          <a:xfrm>
            <a:off x="-133939" y="6659502"/>
            <a:ext cx="12456827" cy="213066"/>
          </a:xfrm>
          <a:prstGeom prst="rect">
            <a:avLst/>
          </a:prstGeom>
          <a:solidFill>
            <a:schemeClr val="accent5"/>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 name="CuadroTexto 1">
            <a:extLst>
              <a:ext uri="{FF2B5EF4-FFF2-40B4-BE49-F238E27FC236}">
                <a16:creationId xmlns:a16="http://schemas.microsoft.com/office/drawing/2014/main" id="{7C6E6040-F9C1-4C6B-83E4-595F9731E0CB}"/>
              </a:ext>
            </a:extLst>
          </p:cNvPr>
          <p:cNvSpPr txBox="1"/>
          <p:nvPr/>
        </p:nvSpPr>
        <p:spPr>
          <a:xfrm>
            <a:off x="305985" y="1283999"/>
            <a:ext cx="2724912" cy="369332"/>
          </a:xfrm>
          <a:prstGeom prst="rect">
            <a:avLst/>
          </a:prstGeom>
          <a:noFill/>
        </p:spPr>
        <p:txBody>
          <a:bodyPr wrap="square" rtlCol="0">
            <a:spAutoFit/>
          </a:bodyPr>
          <a:lstStyle/>
          <a:p>
            <a:r>
              <a:rPr lang="es-ES" b="1" dirty="0"/>
              <a:t>Modelo 1: Modelo Base</a:t>
            </a:r>
            <a:endParaRPr lang="es-AR" b="1" dirty="0"/>
          </a:p>
        </p:txBody>
      </p:sp>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A6BAAB9E-5954-43B7-A69A-0EE42368AAA8}"/>
                  </a:ext>
                </a:extLst>
              </p:cNvPr>
              <p:cNvSpPr txBox="1"/>
              <p:nvPr/>
            </p:nvSpPr>
            <p:spPr>
              <a:xfrm>
                <a:off x="305985" y="2063613"/>
                <a:ext cx="6442287" cy="2582374"/>
              </a:xfrm>
              <a:prstGeom prst="rect">
                <a:avLst/>
              </a:prstGeom>
              <a:noFill/>
            </p:spPr>
            <p:txBody>
              <a:bodyPr wrap="square">
                <a:spAutoFit/>
              </a:bodyPr>
              <a:lstStyle/>
              <a:p>
                <a:pPr>
                  <a:lnSpc>
                    <a:spcPct val="200000"/>
                  </a:lnSpc>
                </a:pPr>
                <a14:m>
                  <m:oMathPara xmlns:m="http://schemas.openxmlformats.org/officeDocument/2006/math">
                    <m:oMathParaPr>
                      <m:jc m:val="left"/>
                    </m:oMathParaPr>
                    <m:oMath xmlns:m="http://schemas.openxmlformats.org/officeDocument/2006/math">
                      <m:sSub>
                        <m:sSubPr>
                          <m:ctrlPr>
                            <a:rPr lang="es-ES" sz="1600" i="1" smtClean="0">
                              <a:latin typeface="Cambria Math" panose="02040503050406030204" pitchFamily="18" charset="0"/>
                            </a:rPr>
                          </m:ctrlPr>
                        </m:sSubPr>
                        <m:e>
                          <m:acc>
                            <m:accPr>
                              <m:chr m:val="̃"/>
                              <m:ctrlPr>
                                <a:rPr lang="es-ES" sz="1600" i="1">
                                  <a:latin typeface="Cambria Math" panose="02040503050406030204" pitchFamily="18" charset="0"/>
                                </a:rPr>
                              </m:ctrlPr>
                            </m:accPr>
                            <m:e>
                              <m:r>
                                <a:rPr lang="es-ES" sz="1600" i="1">
                                  <a:latin typeface="Cambria Math" panose="02040503050406030204" pitchFamily="18" charset="0"/>
                                </a:rPr>
                                <m:t>𝑈</m:t>
                              </m:r>
                            </m:e>
                          </m:acc>
                        </m:e>
                        <m:sub>
                          <m:r>
                            <a:rPr lang="es-ES" sz="1600" i="1">
                              <a:latin typeface="Cambria Math" panose="02040503050406030204" pitchFamily="18" charset="0"/>
                            </a:rPr>
                            <m:t>𝑎𝑢𝑡𝑜</m:t>
                          </m:r>
                        </m:sub>
                      </m:sSub>
                      <m:r>
                        <a:rPr lang="es-ES" sz="1600" b="0" i="1" smtClean="0">
                          <a:latin typeface="Cambria Math" panose="02040503050406030204" pitchFamily="18" charset="0"/>
                        </a:rPr>
                        <m:t>      </m:t>
                      </m:r>
                      <m:r>
                        <a:rPr lang="es-ES" sz="1600" i="1">
                          <a:latin typeface="Cambria Math" panose="02040503050406030204" pitchFamily="18" charset="0"/>
                        </a:rPr>
                        <m:t>=</m:t>
                      </m:r>
                      <m:r>
                        <a:rPr lang="es-ES" sz="1600" b="0" i="1" smtClean="0">
                          <a:latin typeface="Cambria Math" panose="02040503050406030204" pitchFamily="18" charset="0"/>
                        </a:rPr>
                        <m:t>            0          </m:t>
                      </m:r>
                      <m:r>
                        <a:rPr lang="es-ES" sz="1600" i="1">
                          <a:latin typeface="Cambria Math" panose="02040503050406030204" pitchFamily="18" charset="0"/>
                        </a:rPr>
                        <m:t>+</m:t>
                      </m:r>
                      <m:sSub>
                        <m:sSubPr>
                          <m:ctrlPr>
                            <a:rPr lang="es-ES" sz="1600" i="1">
                              <a:latin typeface="Cambria Math" panose="02040503050406030204" pitchFamily="18" charset="0"/>
                            </a:rPr>
                          </m:ctrlPr>
                        </m:sSubPr>
                        <m:e>
                          <m:r>
                            <a:rPr lang="es-ES" sz="1600" b="0" i="1" smtClean="0">
                              <a:latin typeface="Cambria Math" panose="02040503050406030204" pitchFamily="18" charset="0"/>
                            </a:rPr>
                            <m:t>    </m:t>
                          </m:r>
                          <m:r>
                            <a:rPr lang="es-ES" sz="1600" i="1">
                              <a:latin typeface="Cambria Math" panose="02040503050406030204" pitchFamily="18" charset="0"/>
                            </a:rPr>
                            <m:t>𝛽</m:t>
                          </m:r>
                        </m:e>
                        <m:sub>
                          <m:r>
                            <a:rPr lang="es-ES" sz="1600" i="1">
                              <a:latin typeface="Cambria Math" panose="02040503050406030204" pitchFamily="18" charset="0"/>
                            </a:rPr>
                            <m:t>𝑡</m:t>
                          </m:r>
                        </m:sub>
                      </m:sSub>
                      <m:sSub>
                        <m:sSubPr>
                          <m:ctrlPr>
                            <a:rPr lang="es-ES" sz="1600" i="1">
                              <a:latin typeface="Cambria Math" panose="02040503050406030204" pitchFamily="18" charset="0"/>
                            </a:rPr>
                          </m:ctrlPr>
                        </m:sSubPr>
                        <m:e>
                          <m:r>
                            <a:rPr lang="es-ES" sz="1600" i="1">
                              <a:latin typeface="Cambria Math" panose="02040503050406030204" pitchFamily="18" charset="0"/>
                            </a:rPr>
                            <m:t> </m:t>
                          </m:r>
                          <m:r>
                            <a:rPr lang="es-ES" sz="1600" i="1">
                              <a:latin typeface="Cambria Math" panose="02040503050406030204" pitchFamily="18" charset="0"/>
                            </a:rPr>
                            <m:t>𝑥</m:t>
                          </m:r>
                        </m:e>
                        <m:sub>
                          <m:r>
                            <a:rPr lang="es-ES" sz="1600" i="1">
                              <a:latin typeface="Cambria Math" panose="02040503050406030204" pitchFamily="18" charset="0"/>
                            </a:rPr>
                            <m:t>𝑡</m:t>
                          </m:r>
                          <m:r>
                            <a:rPr lang="es-ES" sz="1600" i="1">
                              <a:latin typeface="Cambria Math" panose="02040503050406030204" pitchFamily="18" charset="0"/>
                            </a:rPr>
                            <m:t>.</m:t>
                          </m:r>
                          <m:r>
                            <a:rPr lang="es-ES" sz="1600" i="1">
                              <a:latin typeface="Cambria Math" panose="02040503050406030204" pitchFamily="18" charset="0"/>
                            </a:rPr>
                            <m:t>𝑎𝑢𝑡𝑜</m:t>
                          </m:r>
                        </m:sub>
                      </m:sSub>
                      <m:r>
                        <a:rPr lang="es-ES" sz="1600" b="0" i="1" smtClean="0">
                          <a:latin typeface="Cambria Math" panose="02040503050406030204" pitchFamily="18" charset="0"/>
                        </a:rPr>
                        <m:t>  </m:t>
                      </m:r>
                      <m:r>
                        <a:rPr lang="es-ES" sz="1600" i="1">
                          <a:latin typeface="Cambria Math" panose="02040503050406030204" pitchFamily="18" charset="0"/>
                        </a:rPr>
                        <m:t>+</m:t>
                      </m:r>
                      <m:r>
                        <a:rPr lang="es-ES" sz="1600" b="0" i="1" smtClean="0">
                          <a:latin typeface="Cambria Math" panose="02040503050406030204" pitchFamily="18" charset="0"/>
                        </a:rPr>
                        <m:t>   </m:t>
                      </m:r>
                      <m:sSub>
                        <m:sSubPr>
                          <m:ctrlPr>
                            <a:rPr lang="es-ES" sz="1600" i="1">
                              <a:latin typeface="Cambria Math" panose="02040503050406030204" pitchFamily="18" charset="0"/>
                            </a:rPr>
                          </m:ctrlPr>
                        </m:sSubPr>
                        <m:e>
                          <m:r>
                            <a:rPr lang="es-ES" sz="1600" i="1">
                              <a:latin typeface="Cambria Math" panose="02040503050406030204" pitchFamily="18" charset="0"/>
                            </a:rPr>
                            <m:t>𝛽</m:t>
                          </m:r>
                        </m:e>
                        <m:sub>
                          <m:r>
                            <a:rPr lang="es-ES" sz="1600" i="1">
                              <a:latin typeface="Cambria Math" panose="02040503050406030204" pitchFamily="18" charset="0"/>
                            </a:rPr>
                            <m:t>𝑐</m:t>
                          </m:r>
                        </m:sub>
                      </m:sSub>
                      <m:sSub>
                        <m:sSubPr>
                          <m:ctrlPr>
                            <a:rPr lang="es-ES" sz="1600" i="1">
                              <a:latin typeface="Cambria Math" panose="02040503050406030204" pitchFamily="18" charset="0"/>
                            </a:rPr>
                          </m:ctrlPr>
                        </m:sSubPr>
                        <m:e>
                          <m:r>
                            <a:rPr lang="es-ES" sz="1600" i="1">
                              <a:latin typeface="Cambria Math" panose="02040503050406030204" pitchFamily="18" charset="0"/>
                            </a:rPr>
                            <m:t>𝑥</m:t>
                          </m:r>
                        </m:e>
                        <m:sub>
                          <m:r>
                            <a:rPr lang="es-ES" sz="1600" i="1">
                              <a:latin typeface="Cambria Math" panose="02040503050406030204" pitchFamily="18" charset="0"/>
                            </a:rPr>
                            <m:t>𝑐</m:t>
                          </m:r>
                          <m:r>
                            <a:rPr lang="es-ES" sz="1600" b="0" i="1" smtClean="0">
                              <a:latin typeface="Cambria Math" panose="02040503050406030204" pitchFamily="18" charset="0"/>
                            </a:rPr>
                            <m:t> </m:t>
                          </m:r>
                          <m:r>
                            <a:rPr lang="es-ES" sz="1600" i="1">
                              <a:latin typeface="Cambria Math" panose="02040503050406030204" pitchFamily="18" charset="0"/>
                            </a:rPr>
                            <m:t>.</m:t>
                          </m:r>
                          <m:r>
                            <a:rPr lang="es-ES" sz="1600" i="1">
                              <a:latin typeface="Cambria Math" panose="02040503050406030204" pitchFamily="18" charset="0"/>
                            </a:rPr>
                            <m:t>𝑎𝑢𝑡𝑜</m:t>
                          </m:r>
                        </m:sub>
                      </m:sSub>
                      <m:r>
                        <a:rPr lang="es-ES" sz="1600" b="0" i="1" smtClean="0">
                          <a:latin typeface="Cambria Math" panose="02040503050406030204" pitchFamily="18" charset="0"/>
                        </a:rPr>
                        <m:t>  </m:t>
                      </m:r>
                      <m:r>
                        <a:rPr lang="es-ES" sz="1600" i="1">
                          <a:latin typeface="Cambria Math" panose="02040503050406030204" pitchFamily="18" charset="0"/>
                        </a:rPr>
                        <m:t>+</m:t>
                      </m:r>
                      <m:sSub>
                        <m:sSubPr>
                          <m:ctrlPr>
                            <a:rPr lang="es-ES" sz="1600" i="1">
                              <a:latin typeface="Cambria Math" panose="02040503050406030204" pitchFamily="18" charset="0"/>
                            </a:rPr>
                          </m:ctrlPr>
                        </m:sSubPr>
                        <m:e>
                          <m:acc>
                            <m:accPr>
                              <m:chr m:val="̃"/>
                              <m:ctrlPr>
                                <a:rPr lang="es-ES" sz="1600" i="1">
                                  <a:latin typeface="Cambria Math" panose="02040503050406030204" pitchFamily="18" charset="0"/>
                                </a:rPr>
                              </m:ctrlPr>
                            </m:accPr>
                            <m:e>
                              <m:r>
                                <a:rPr lang="es-ES" sz="1600" i="1">
                                  <a:latin typeface="Cambria Math" panose="02040503050406030204" pitchFamily="18" charset="0"/>
                                </a:rPr>
                                <m:t>𝜀</m:t>
                              </m:r>
                            </m:e>
                          </m:acc>
                        </m:e>
                        <m:sub>
                          <m:r>
                            <a:rPr lang="es-ES" sz="1600" i="1">
                              <a:latin typeface="Cambria Math" panose="02040503050406030204" pitchFamily="18" charset="0"/>
                            </a:rPr>
                            <m:t>𝑎𝑢𝑡𝑜</m:t>
                          </m:r>
                        </m:sub>
                      </m:sSub>
                    </m:oMath>
                  </m:oMathPara>
                </a14:m>
                <a:endParaRPr lang="es-ES" sz="1600" i="1" dirty="0">
                  <a:latin typeface="Cambria Math" panose="02040503050406030204" pitchFamily="18" charset="0"/>
                </a:endParaRPr>
              </a:p>
              <a:p>
                <a:pPr>
                  <a:lnSpc>
                    <a:spcPct val="200000"/>
                  </a:lnSpc>
                </a:pPr>
                <a14:m>
                  <m:oMathPara xmlns:m="http://schemas.openxmlformats.org/officeDocument/2006/math">
                    <m:oMathParaPr>
                      <m:jc m:val="left"/>
                    </m:oMathParaPr>
                    <m:oMath xmlns:m="http://schemas.openxmlformats.org/officeDocument/2006/math">
                      <m:sSub>
                        <m:sSubPr>
                          <m:ctrlPr>
                            <a:rPr lang="es-ES" sz="1600" i="1" smtClean="0">
                              <a:latin typeface="Cambria Math" panose="02040503050406030204" pitchFamily="18" charset="0"/>
                            </a:rPr>
                          </m:ctrlPr>
                        </m:sSubPr>
                        <m:e>
                          <m:acc>
                            <m:accPr>
                              <m:chr m:val="̃"/>
                              <m:ctrlPr>
                                <a:rPr lang="es-ES" sz="1600" i="1" smtClean="0">
                                  <a:latin typeface="Cambria Math" panose="02040503050406030204" pitchFamily="18" charset="0"/>
                                </a:rPr>
                              </m:ctrlPr>
                            </m:accPr>
                            <m:e>
                              <m:r>
                                <a:rPr lang="es-ES" sz="1600" b="0" i="1" smtClean="0">
                                  <a:latin typeface="Cambria Math" panose="02040503050406030204" pitchFamily="18" charset="0"/>
                                </a:rPr>
                                <m:t>𝑈</m:t>
                              </m:r>
                            </m:e>
                          </m:acc>
                        </m:e>
                        <m:sub>
                          <m:r>
                            <a:rPr lang="es-ES" sz="1600" b="0" i="1" smtClean="0">
                              <a:latin typeface="Cambria Math" panose="02040503050406030204" pitchFamily="18" charset="0"/>
                            </a:rPr>
                            <m:t>𝑐𝑎𝑟𝑝𝑜𝑙</m:t>
                          </m:r>
                        </m:sub>
                      </m:sSub>
                      <m:r>
                        <a:rPr lang="es-ES" sz="1600" b="0" i="1" smtClean="0">
                          <a:latin typeface="Cambria Math" panose="02040503050406030204" pitchFamily="18" charset="0"/>
                        </a:rPr>
                        <m:t>  =</m:t>
                      </m:r>
                      <m:sSub>
                        <m:sSubPr>
                          <m:ctrlPr>
                            <a:rPr lang="es-ES" sz="1600" b="0" i="1" smtClean="0">
                              <a:latin typeface="Cambria Math" panose="02040503050406030204" pitchFamily="18" charset="0"/>
                            </a:rPr>
                          </m:ctrlPr>
                        </m:sSubPr>
                        <m:e>
                          <m:r>
                            <a:rPr lang="es-ES" sz="1600" b="0" i="1" smtClean="0">
                              <a:latin typeface="Cambria Math" panose="02040503050406030204" pitchFamily="18" charset="0"/>
                              <a:ea typeface="Cambria Math" panose="02040503050406030204" pitchFamily="18" charset="0"/>
                            </a:rPr>
                            <m:t>𝛽</m:t>
                          </m:r>
                        </m:e>
                        <m:sub>
                          <m:r>
                            <a:rPr lang="es-ES" sz="1600" i="1">
                              <a:latin typeface="Cambria Math" panose="02040503050406030204" pitchFamily="18" charset="0"/>
                            </a:rPr>
                            <m:t>𝑐𝑎𝑟𝑝𝑜𝑙</m:t>
                          </m:r>
                          <m:r>
                            <a:rPr lang="es-ES" sz="1600" b="0" i="1" smtClean="0">
                              <a:latin typeface="Cambria Math" panose="02040503050406030204" pitchFamily="18" charset="0"/>
                            </a:rPr>
                            <m:t>−</m:t>
                          </m:r>
                          <m:r>
                            <a:rPr lang="es-ES" sz="1600" b="0" i="1" smtClean="0">
                              <a:latin typeface="Cambria Math" panose="02040503050406030204" pitchFamily="18" charset="0"/>
                            </a:rPr>
                            <m:t>𝑎𝑢𝑡𝑜</m:t>
                          </m:r>
                        </m:sub>
                      </m:sSub>
                      <m:r>
                        <a:rPr lang="es-ES" sz="1600" b="0" i="1" smtClean="0">
                          <a:latin typeface="Cambria Math" panose="02040503050406030204" pitchFamily="18" charset="0"/>
                          <a:ea typeface="Cambria Math" panose="02040503050406030204" pitchFamily="18" charset="0"/>
                        </a:rPr>
                        <m:t> </m:t>
                      </m:r>
                      <m:r>
                        <a:rPr lang="es-ES" sz="1600" b="0" i="1" smtClean="0">
                          <a:latin typeface="Cambria Math" panose="02040503050406030204" pitchFamily="18" charset="0"/>
                        </a:rPr>
                        <m:t>+</m:t>
                      </m:r>
                      <m:sSub>
                        <m:sSubPr>
                          <m:ctrlPr>
                            <a:rPr lang="es-ES" sz="1600" i="1">
                              <a:latin typeface="Cambria Math" panose="02040503050406030204" pitchFamily="18" charset="0"/>
                            </a:rPr>
                          </m:ctrlPr>
                        </m:sSubPr>
                        <m:e>
                          <m:r>
                            <a:rPr lang="es-ES" sz="1600" b="0" i="1" smtClean="0">
                              <a:latin typeface="Cambria Math" panose="02040503050406030204" pitchFamily="18" charset="0"/>
                            </a:rPr>
                            <m:t>  </m:t>
                          </m:r>
                          <m:r>
                            <a:rPr lang="es-ES" sz="1600" i="1">
                              <a:latin typeface="Cambria Math" panose="02040503050406030204" pitchFamily="18" charset="0"/>
                              <a:ea typeface="Cambria Math" panose="02040503050406030204" pitchFamily="18" charset="0"/>
                            </a:rPr>
                            <m:t>𝛽</m:t>
                          </m:r>
                        </m:e>
                        <m:sub>
                          <m:r>
                            <a:rPr lang="es-ES" sz="1600" b="0" i="1" smtClean="0">
                              <a:latin typeface="Cambria Math" panose="02040503050406030204" pitchFamily="18" charset="0"/>
                              <a:ea typeface="Cambria Math" panose="02040503050406030204" pitchFamily="18" charset="0"/>
                            </a:rPr>
                            <m:t>𝑡</m:t>
                          </m:r>
                        </m:sub>
                      </m:sSub>
                      <m:sSub>
                        <m:sSubPr>
                          <m:ctrlPr>
                            <a:rPr lang="es-ES" sz="1600" i="1">
                              <a:latin typeface="Cambria Math" panose="02040503050406030204" pitchFamily="18" charset="0"/>
                            </a:rPr>
                          </m:ctrlPr>
                        </m:sSubPr>
                        <m:e>
                          <m:r>
                            <a:rPr lang="es-ES" sz="1600" b="0" i="1" smtClean="0">
                              <a:latin typeface="Cambria Math" panose="02040503050406030204" pitchFamily="18" charset="0"/>
                            </a:rPr>
                            <m:t> </m:t>
                          </m:r>
                          <m:r>
                            <a:rPr lang="es-ES" sz="1600" b="0" i="1" smtClean="0">
                              <a:latin typeface="Cambria Math" panose="02040503050406030204" pitchFamily="18" charset="0"/>
                            </a:rPr>
                            <m:t>𝑥</m:t>
                          </m:r>
                        </m:e>
                        <m:sub>
                          <m:r>
                            <a:rPr lang="es-ES" sz="1600" b="0" i="1" smtClean="0">
                              <a:latin typeface="Cambria Math" panose="02040503050406030204" pitchFamily="18" charset="0"/>
                            </a:rPr>
                            <m:t>𝑡</m:t>
                          </m:r>
                          <m:r>
                            <a:rPr lang="es-ES" sz="1600" b="0" i="1" smtClean="0">
                              <a:latin typeface="Cambria Math" panose="02040503050406030204" pitchFamily="18" charset="0"/>
                            </a:rPr>
                            <m:t>.</m:t>
                          </m:r>
                          <m:r>
                            <a:rPr lang="es-ES" sz="1600" i="1">
                              <a:latin typeface="Cambria Math" panose="02040503050406030204" pitchFamily="18" charset="0"/>
                            </a:rPr>
                            <m:t>𝑐𝑎𝑟𝑝𝑜𝑙</m:t>
                          </m:r>
                        </m:sub>
                      </m:sSub>
                      <m:r>
                        <a:rPr lang="es-ES" sz="1600" b="0" i="1" smtClean="0">
                          <a:latin typeface="Cambria Math" panose="02040503050406030204" pitchFamily="18" charset="0"/>
                        </a:rPr>
                        <m:t> +  </m:t>
                      </m:r>
                      <m:sSub>
                        <m:sSubPr>
                          <m:ctrlPr>
                            <a:rPr lang="es-ES" sz="1600" i="1">
                              <a:latin typeface="Cambria Math" panose="02040503050406030204" pitchFamily="18" charset="0"/>
                            </a:rPr>
                          </m:ctrlPr>
                        </m:sSubPr>
                        <m:e>
                          <m:r>
                            <a:rPr lang="es-ES" sz="1600" i="1">
                              <a:latin typeface="Cambria Math" panose="02040503050406030204" pitchFamily="18" charset="0"/>
                              <a:ea typeface="Cambria Math" panose="02040503050406030204" pitchFamily="18" charset="0"/>
                            </a:rPr>
                            <m:t>𝛽</m:t>
                          </m:r>
                        </m:e>
                        <m:sub>
                          <m:r>
                            <a:rPr lang="es-ES" sz="1600" b="0" i="1" smtClean="0">
                              <a:latin typeface="Cambria Math" panose="02040503050406030204" pitchFamily="18" charset="0"/>
                              <a:ea typeface="Cambria Math" panose="02040503050406030204" pitchFamily="18" charset="0"/>
                            </a:rPr>
                            <m:t>𝑐</m:t>
                          </m:r>
                        </m:sub>
                      </m:sSub>
                      <m:sSub>
                        <m:sSubPr>
                          <m:ctrlPr>
                            <a:rPr lang="es-ES" sz="1600" i="1">
                              <a:latin typeface="Cambria Math" panose="02040503050406030204" pitchFamily="18" charset="0"/>
                            </a:rPr>
                          </m:ctrlPr>
                        </m:sSubPr>
                        <m:e>
                          <m:r>
                            <a:rPr lang="es-ES" sz="1600" i="1">
                              <a:latin typeface="Cambria Math" panose="02040503050406030204" pitchFamily="18" charset="0"/>
                            </a:rPr>
                            <m:t>𝑥</m:t>
                          </m:r>
                        </m:e>
                        <m:sub>
                          <m:r>
                            <a:rPr lang="es-ES" sz="1600" b="0" i="1" smtClean="0">
                              <a:latin typeface="Cambria Math" panose="02040503050406030204" pitchFamily="18" charset="0"/>
                            </a:rPr>
                            <m:t>𝑐</m:t>
                          </m:r>
                          <m:r>
                            <a:rPr lang="es-ES" sz="1600" b="0" i="1" smtClean="0">
                              <a:latin typeface="Cambria Math" panose="02040503050406030204" pitchFamily="18" charset="0"/>
                            </a:rPr>
                            <m:t>.</m:t>
                          </m:r>
                          <m:r>
                            <a:rPr lang="es-ES" sz="1600" i="1">
                              <a:latin typeface="Cambria Math" panose="02040503050406030204" pitchFamily="18" charset="0"/>
                            </a:rPr>
                            <m:t>𝑐𝑎𝑟𝑝𝑜𝑙</m:t>
                          </m:r>
                        </m:sub>
                      </m:sSub>
                      <m:r>
                        <a:rPr lang="es-ES" sz="1600" b="0" i="1" smtClean="0">
                          <a:latin typeface="Cambria Math" panose="02040503050406030204" pitchFamily="18" charset="0"/>
                        </a:rPr>
                        <m:t> </m:t>
                      </m:r>
                      <m:r>
                        <a:rPr lang="es-ES" sz="1600" b="0" i="1" smtClean="0">
                          <a:latin typeface="Cambria Math" panose="02040503050406030204" pitchFamily="18" charset="0"/>
                          <a:ea typeface="Cambria Math" panose="02040503050406030204" pitchFamily="18" charset="0"/>
                        </a:rPr>
                        <m:t>+</m:t>
                      </m:r>
                      <m:sSub>
                        <m:sSubPr>
                          <m:ctrlPr>
                            <a:rPr lang="es-ES" sz="1600" i="1" smtClean="0">
                              <a:solidFill>
                                <a:schemeClr val="tx1"/>
                              </a:solidFill>
                              <a:latin typeface="Cambria Math" panose="02040503050406030204" pitchFamily="18" charset="0"/>
                            </a:rPr>
                          </m:ctrlPr>
                        </m:sSubPr>
                        <m:e>
                          <m:acc>
                            <m:accPr>
                              <m:chr m:val="̃"/>
                              <m:ctrlPr>
                                <a:rPr lang="es-ES" sz="1600" i="1">
                                  <a:solidFill>
                                    <a:schemeClr val="tx1"/>
                                  </a:solidFill>
                                  <a:latin typeface="Cambria Math" panose="02040503050406030204" pitchFamily="18" charset="0"/>
                                </a:rPr>
                              </m:ctrlPr>
                            </m:accPr>
                            <m:e>
                              <m:r>
                                <a:rPr lang="es-ES" sz="1600" i="1" smtClean="0">
                                  <a:solidFill>
                                    <a:schemeClr val="tx1"/>
                                  </a:solidFill>
                                  <a:latin typeface="Cambria Math" panose="02040503050406030204" pitchFamily="18" charset="0"/>
                                  <a:ea typeface="Cambria Math" panose="02040503050406030204" pitchFamily="18" charset="0"/>
                                </a:rPr>
                                <m:t>𝜀</m:t>
                              </m:r>
                            </m:e>
                          </m:acc>
                        </m:e>
                        <m:sub>
                          <m:r>
                            <a:rPr lang="es-ES" sz="1600" b="0" i="1" smtClean="0">
                              <a:solidFill>
                                <a:schemeClr val="tx1"/>
                              </a:solidFill>
                              <a:latin typeface="Cambria Math" panose="02040503050406030204" pitchFamily="18" charset="0"/>
                              <a:ea typeface="Cambria Math" panose="02040503050406030204" pitchFamily="18" charset="0"/>
                            </a:rPr>
                            <m:t>𝑐𝑎𝑟𝑝𝑜𝑜𝑙</m:t>
                          </m:r>
                        </m:sub>
                      </m:sSub>
                    </m:oMath>
                  </m:oMathPara>
                </a14:m>
                <a:endParaRPr lang="es-ES" sz="1600" b="0" dirty="0">
                  <a:solidFill>
                    <a:schemeClr val="tx1"/>
                  </a:solidFill>
                  <a:ea typeface="Cambria Math" panose="02040503050406030204" pitchFamily="18" charset="0"/>
                </a:endParaRPr>
              </a:p>
              <a:p>
                <a:pPr>
                  <a:lnSpc>
                    <a:spcPct val="200000"/>
                  </a:lnSpc>
                </a:pPr>
                <a14:m>
                  <m:oMathPara xmlns:m="http://schemas.openxmlformats.org/officeDocument/2006/math">
                    <m:oMathParaPr>
                      <m:jc m:val="left"/>
                    </m:oMathParaPr>
                    <m:oMath xmlns:m="http://schemas.openxmlformats.org/officeDocument/2006/math">
                      <m:sSub>
                        <m:sSubPr>
                          <m:ctrlPr>
                            <a:rPr lang="es-ES" sz="1600" i="1" smtClean="0">
                              <a:latin typeface="Cambria Math" panose="02040503050406030204" pitchFamily="18" charset="0"/>
                            </a:rPr>
                          </m:ctrlPr>
                        </m:sSubPr>
                        <m:e>
                          <m:acc>
                            <m:accPr>
                              <m:chr m:val="̃"/>
                              <m:ctrlPr>
                                <a:rPr lang="es-ES" sz="1600" i="1" smtClean="0">
                                  <a:latin typeface="Cambria Math" panose="02040503050406030204" pitchFamily="18" charset="0"/>
                                </a:rPr>
                              </m:ctrlPr>
                            </m:accPr>
                            <m:e>
                              <m:r>
                                <a:rPr lang="es-ES" sz="1600" b="0" i="1" smtClean="0">
                                  <a:latin typeface="Cambria Math" panose="02040503050406030204" pitchFamily="18" charset="0"/>
                                </a:rPr>
                                <m:t>𝑈</m:t>
                              </m:r>
                            </m:e>
                          </m:acc>
                        </m:e>
                        <m:sub>
                          <m:r>
                            <a:rPr lang="es-ES" sz="1600" b="0" i="1" smtClean="0">
                              <a:latin typeface="Cambria Math" panose="02040503050406030204" pitchFamily="18" charset="0"/>
                            </a:rPr>
                            <m:t>𝑐h𝑎𝑟𝑡𝑒𝑟</m:t>
                          </m:r>
                        </m:sub>
                      </m:sSub>
                      <m:r>
                        <a:rPr lang="es-ES" sz="1600" b="0" i="1" smtClean="0">
                          <a:latin typeface="Cambria Math" panose="02040503050406030204" pitchFamily="18" charset="0"/>
                        </a:rPr>
                        <m:t>=</m:t>
                      </m:r>
                      <m:sSub>
                        <m:sSubPr>
                          <m:ctrlPr>
                            <a:rPr lang="es-ES" sz="1600" b="0" i="1" smtClean="0">
                              <a:latin typeface="Cambria Math" panose="02040503050406030204" pitchFamily="18" charset="0"/>
                            </a:rPr>
                          </m:ctrlPr>
                        </m:sSubPr>
                        <m:e>
                          <m:r>
                            <a:rPr lang="es-ES" sz="1600" b="0" i="1" smtClean="0">
                              <a:latin typeface="Cambria Math" panose="02040503050406030204" pitchFamily="18" charset="0"/>
                              <a:ea typeface="Cambria Math" panose="02040503050406030204" pitchFamily="18" charset="0"/>
                            </a:rPr>
                            <m:t>𝛽</m:t>
                          </m:r>
                        </m:e>
                        <m:sub>
                          <m:r>
                            <a:rPr lang="es-ES" sz="1600" i="1">
                              <a:latin typeface="Cambria Math" panose="02040503050406030204" pitchFamily="18" charset="0"/>
                            </a:rPr>
                            <m:t>𝑐</m:t>
                          </m:r>
                          <m:r>
                            <a:rPr lang="es-ES" sz="1600" b="0" i="1" smtClean="0">
                              <a:latin typeface="Cambria Math" panose="02040503050406030204" pitchFamily="18" charset="0"/>
                            </a:rPr>
                            <m:t>h𝑎𝑟𝑡𝑒𝑟</m:t>
                          </m:r>
                          <m:r>
                            <a:rPr lang="es-ES" sz="1600" b="0" i="1" smtClean="0">
                              <a:latin typeface="Cambria Math" panose="02040503050406030204" pitchFamily="18" charset="0"/>
                            </a:rPr>
                            <m:t>−</m:t>
                          </m:r>
                          <m:r>
                            <a:rPr lang="es-ES" sz="1600" b="0" i="1" smtClean="0">
                              <a:latin typeface="Cambria Math" panose="02040503050406030204" pitchFamily="18" charset="0"/>
                            </a:rPr>
                            <m:t>𝑎𝑢𝑡𝑜</m:t>
                          </m:r>
                        </m:sub>
                      </m:sSub>
                      <m:r>
                        <a:rPr lang="es-ES" sz="1600" b="0" i="1" smtClean="0">
                          <a:latin typeface="Cambria Math" panose="02040503050406030204" pitchFamily="18" charset="0"/>
                        </a:rPr>
                        <m:t>+</m:t>
                      </m:r>
                      <m:sSub>
                        <m:sSubPr>
                          <m:ctrlPr>
                            <a:rPr lang="es-ES" sz="1600" i="1">
                              <a:latin typeface="Cambria Math" panose="02040503050406030204" pitchFamily="18" charset="0"/>
                            </a:rPr>
                          </m:ctrlPr>
                        </m:sSubPr>
                        <m:e>
                          <m:r>
                            <a:rPr lang="es-ES" sz="1600" i="1">
                              <a:latin typeface="Cambria Math" panose="02040503050406030204" pitchFamily="18" charset="0"/>
                              <a:ea typeface="Cambria Math" panose="02040503050406030204" pitchFamily="18" charset="0"/>
                            </a:rPr>
                            <m:t>𝛽</m:t>
                          </m:r>
                        </m:e>
                        <m:sub>
                          <m:r>
                            <a:rPr lang="es-ES" sz="1600" b="0" i="1" smtClean="0">
                              <a:latin typeface="Cambria Math" panose="02040503050406030204" pitchFamily="18" charset="0"/>
                              <a:ea typeface="Cambria Math" panose="02040503050406030204" pitchFamily="18" charset="0"/>
                            </a:rPr>
                            <m:t>𝑡</m:t>
                          </m:r>
                        </m:sub>
                      </m:sSub>
                      <m:sSub>
                        <m:sSubPr>
                          <m:ctrlPr>
                            <a:rPr lang="es-ES" sz="1600" i="1">
                              <a:latin typeface="Cambria Math" panose="02040503050406030204" pitchFamily="18" charset="0"/>
                            </a:rPr>
                          </m:ctrlPr>
                        </m:sSubPr>
                        <m:e>
                          <m:r>
                            <a:rPr lang="es-ES" sz="1600" b="0" i="1" smtClean="0">
                              <a:latin typeface="Cambria Math" panose="02040503050406030204" pitchFamily="18" charset="0"/>
                            </a:rPr>
                            <m:t> </m:t>
                          </m:r>
                          <m:r>
                            <a:rPr lang="es-ES" sz="1600" b="0" i="1" smtClean="0">
                              <a:latin typeface="Cambria Math" panose="02040503050406030204" pitchFamily="18" charset="0"/>
                            </a:rPr>
                            <m:t>𝑥</m:t>
                          </m:r>
                        </m:e>
                        <m:sub>
                          <m:r>
                            <a:rPr lang="es-ES" sz="1600" b="0" i="1" smtClean="0">
                              <a:latin typeface="Cambria Math" panose="02040503050406030204" pitchFamily="18" charset="0"/>
                            </a:rPr>
                            <m:t>𝑡</m:t>
                          </m:r>
                          <m:r>
                            <a:rPr lang="es-ES" sz="1600" b="0" i="1" smtClean="0">
                              <a:latin typeface="Cambria Math" panose="02040503050406030204" pitchFamily="18" charset="0"/>
                            </a:rPr>
                            <m:t>.</m:t>
                          </m:r>
                          <m:r>
                            <a:rPr lang="es-ES" sz="1600" i="1">
                              <a:latin typeface="Cambria Math" panose="02040503050406030204" pitchFamily="18" charset="0"/>
                            </a:rPr>
                            <m:t>𝑐</m:t>
                          </m:r>
                          <m:r>
                            <a:rPr lang="es-ES" sz="1600" b="0" i="1" smtClean="0">
                              <a:latin typeface="Cambria Math" panose="02040503050406030204" pitchFamily="18" charset="0"/>
                            </a:rPr>
                            <m:t>h𝑎𝑟𝑡𝑒𝑟</m:t>
                          </m:r>
                        </m:sub>
                      </m:sSub>
                      <m:r>
                        <a:rPr lang="es-ES" sz="1600" b="0" i="1" smtClean="0">
                          <a:latin typeface="Cambria Math" panose="02040503050406030204" pitchFamily="18" charset="0"/>
                        </a:rPr>
                        <m:t>+</m:t>
                      </m:r>
                      <m:sSub>
                        <m:sSubPr>
                          <m:ctrlPr>
                            <a:rPr lang="es-ES" sz="1600" i="1">
                              <a:latin typeface="Cambria Math" panose="02040503050406030204" pitchFamily="18" charset="0"/>
                            </a:rPr>
                          </m:ctrlPr>
                        </m:sSubPr>
                        <m:e>
                          <m:r>
                            <a:rPr lang="es-ES" sz="1600" i="1">
                              <a:latin typeface="Cambria Math" panose="02040503050406030204" pitchFamily="18" charset="0"/>
                              <a:ea typeface="Cambria Math" panose="02040503050406030204" pitchFamily="18" charset="0"/>
                            </a:rPr>
                            <m:t>𝛽</m:t>
                          </m:r>
                        </m:e>
                        <m:sub>
                          <m:r>
                            <a:rPr lang="es-ES" sz="1600" b="0" i="1" smtClean="0">
                              <a:latin typeface="Cambria Math" panose="02040503050406030204" pitchFamily="18" charset="0"/>
                              <a:ea typeface="Cambria Math" panose="02040503050406030204" pitchFamily="18" charset="0"/>
                            </a:rPr>
                            <m:t>𝑐</m:t>
                          </m:r>
                        </m:sub>
                      </m:sSub>
                      <m:sSub>
                        <m:sSubPr>
                          <m:ctrlPr>
                            <a:rPr lang="es-ES" sz="1600" i="1">
                              <a:latin typeface="Cambria Math" panose="02040503050406030204" pitchFamily="18" charset="0"/>
                            </a:rPr>
                          </m:ctrlPr>
                        </m:sSubPr>
                        <m:e>
                          <m:r>
                            <a:rPr lang="es-ES" sz="1600" i="1">
                              <a:latin typeface="Cambria Math" panose="02040503050406030204" pitchFamily="18" charset="0"/>
                            </a:rPr>
                            <m:t>𝑥</m:t>
                          </m:r>
                        </m:e>
                        <m:sub>
                          <m:r>
                            <a:rPr lang="es-ES" sz="1600" b="0" i="1" smtClean="0">
                              <a:latin typeface="Cambria Math" panose="02040503050406030204" pitchFamily="18" charset="0"/>
                            </a:rPr>
                            <m:t>𝑐</m:t>
                          </m:r>
                          <m:r>
                            <a:rPr lang="es-ES" sz="1600" b="0" i="1" smtClean="0">
                              <a:latin typeface="Cambria Math" panose="02040503050406030204" pitchFamily="18" charset="0"/>
                            </a:rPr>
                            <m:t>.</m:t>
                          </m:r>
                          <m:r>
                            <a:rPr lang="es-ES" sz="1600" b="0" i="1" smtClean="0">
                              <a:latin typeface="Cambria Math" panose="02040503050406030204" pitchFamily="18" charset="0"/>
                            </a:rPr>
                            <m:t>𝑐h𝑎𝑟𝑡𝑒𝑟</m:t>
                          </m:r>
                        </m:sub>
                      </m:sSub>
                      <m:r>
                        <a:rPr lang="es-ES" sz="1600" b="0" i="1" smtClean="0">
                          <a:latin typeface="Cambria Math" panose="02040503050406030204" pitchFamily="18" charset="0"/>
                          <a:ea typeface="Cambria Math" panose="02040503050406030204" pitchFamily="18" charset="0"/>
                        </a:rPr>
                        <m:t>+</m:t>
                      </m:r>
                      <m:sSub>
                        <m:sSubPr>
                          <m:ctrlPr>
                            <a:rPr lang="es-ES" sz="1600" i="1" smtClean="0">
                              <a:solidFill>
                                <a:schemeClr val="tx1"/>
                              </a:solidFill>
                              <a:latin typeface="Cambria Math" panose="02040503050406030204" pitchFamily="18" charset="0"/>
                            </a:rPr>
                          </m:ctrlPr>
                        </m:sSubPr>
                        <m:e>
                          <m:acc>
                            <m:accPr>
                              <m:chr m:val="̃"/>
                              <m:ctrlPr>
                                <a:rPr lang="es-ES" sz="1600" i="1">
                                  <a:solidFill>
                                    <a:schemeClr val="tx1"/>
                                  </a:solidFill>
                                  <a:latin typeface="Cambria Math" panose="02040503050406030204" pitchFamily="18" charset="0"/>
                                </a:rPr>
                              </m:ctrlPr>
                            </m:accPr>
                            <m:e>
                              <m:r>
                                <a:rPr lang="es-ES" sz="1600" i="1" smtClean="0">
                                  <a:solidFill>
                                    <a:schemeClr val="tx1"/>
                                  </a:solidFill>
                                  <a:latin typeface="Cambria Math" panose="02040503050406030204" pitchFamily="18" charset="0"/>
                                  <a:ea typeface="Cambria Math" panose="02040503050406030204" pitchFamily="18" charset="0"/>
                                </a:rPr>
                                <m:t>𝜀</m:t>
                              </m:r>
                            </m:e>
                          </m:acc>
                        </m:e>
                        <m:sub>
                          <m:r>
                            <a:rPr lang="es-ES" sz="1600" b="0" i="1" smtClean="0">
                              <a:solidFill>
                                <a:schemeClr val="tx1"/>
                              </a:solidFill>
                              <a:latin typeface="Cambria Math" panose="02040503050406030204" pitchFamily="18" charset="0"/>
                              <a:ea typeface="Cambria Math" panose="02040503050406030204" pitchFamily="18" charset="0"/>
                            </a:rPr>
                            <m:t>𝑐h𝑎𝑟𝑡𝑒𝑟</m:t>
                          </m:r>
                        </m:sub>
                      </m:sSub>
                    </m:oMath>
                  </m:oMathPara>
                </a14:m>
                <a:endParaRPr lang="es-ES" sz="1600" dirty="0"/>
              </a:p>
              <a:p>
                <a:pPr>
                  <a:lnSpc>
                    <a:spcPct val="200000"/>
                  </a:lnSpc>
                </a:pPr>
                <a14:m>
                  <m:oMathPara xmlns:m="http://schemas.openxmlformats.org/officeDocument/2006/math">
                    <m:oMathParaPr>
                      <m:jc m:val="left"/>
                    </m:oMathParaPr>
                    <m:oMath xmlns:m="http://schemas.openxmlformats.org/officeDocument/2006/math">
                      <m:sSub>
                        <m:sSubPr>
                          <m:ctrlPr>
                            <a:rPr lang="es-ES" sz="1600" i="1" smtClean="0">
                              <a:latin typeface="Cambria Math" panose="02040503050406030204" pitchFamily="18" charset="0"/>
                            </a:rPr>
                          </m:ctrlPr>
                        </m:sSubPr>
                        <m:e>
                          <m:acc>
                            <m:accPr>
                              <m:chr m:val="̃"/>
                              <m:ctrlPr>
                                <a:rPr lang="es-ES" sz="1600" i="1" smtClean="0">
                                  <a:latin typeface="Cambria Math" panose="02040503050406030204" pitchFamily="18" charset="0"/>
                                </a:rPr>
                              </m:ctrlPr>
                            </m:accPr>
                            <m:e>
                              <m:r>
                                <a:rPr lang="es-ES" sz="1600" b="0" i="1" smtClean="0">
                                  <a:latin typeface="Cambria Math" panose="02040503050406030204" pitchFamily="18" charset="0"/>
                                </a:rPr>
                                <m:t>𝑈</m:t>
                              </m:r>
                            </m:e>
                          </m:acc>
                        </m:e>
                        <m:sub>
                          <m:r>
                            <a:rPr lang="es-ES" sz="1600" b="0" i="1" smtClean="0">
                              <a:latin typeface="Cambria Math" panose="02040503050406030204" pitchFamily="18" charset="0"/>
                            </a:rPr>
                            <m:t>𝑡𝑝</m:t>
                          </m:r>
                        </m:sub>
                      </m:sSub>
                      <m:r>
                        <a:rPr lang="es-ES" sz="1600" b="0" i="1" smtClean="0">
                          <a:latin typeface="Cambria Math" panose="02040503050406030204" pitchFamily="18" charset="0"/>
                        </a:rPr>
                        <m:t>         =</m:t>
                      </m:r>
                      <m:sSub>
                        <m:sSubPr>
                          <m:ctrlPr>
                            <a:rPr lang="es-ES" sz="1600" b="0" i="1" smtClean="0">
                              <a:latin typeface="Cambria Math" panose="02040503050406030204" pitchFamily="18" charset="0"/>
                            </a:rPr>
                          </m:ctrlPr>
                        </m:sSubPr>
                        <m:e>
                          <m:r>
                            <a:rPr lang="es-ES" sz="1600" b="0" i="1" smtClean="0">
                              <a:latin typeface="Cambria Math" panose="02040503050406030204" pitchFamily="18" charset="0"/>
                            </a:rPr>
                            <m:t>     </m:t>
                          </m:r>
                          <m:r>
                            <a:rPr lang="es-ES" sz="1600" b="0" i="1" smtClean="0">
                              <a:latin typeface="Cambria Math" panose="02040503050406030204" pitchFamily="18" charset="0"/>
                              <a:ea typeface="Cambria Math" panose="02040503050406030204" pitchFamily="18" charset="0"/>
                            </a:rPr>
                            <m:t>𝛽</m:t>
                          </m:r>
                        </m:e>
                        <m:sub>
                          <m:r>
                            <a:rPr lang="es-ES" sz="1600" b="0" i="1" smtClean="0">
                              <a:latin typeface="Cambria Math" panose="02040503050406030204" pitchFamily="18" charset="0"/>
                              <a:ea typeface="Cambria Math" panose="02040503050406030204" pitchFamily="18" charset="0"/>
                            </a:rPr>
                            <m:t>𝑡𝑝</m:t>
                          </m:r>
                          <m:r>
                            <a:rPr lang="es-ES" sz="1600" b="0" i="1" smtClean="0">
                              <a:latin typeface="Cambria Math" panose="02040503050406030204" pitchFamily="18" charset="0"/>
                              <a:ea typeface="Cambria Math" panose="02040503050406030204" pitchFamily="18" charset="0"/>
                            </a:rPr>
                            <m:t>−</m:t>
                          </m:r>
                          <m:r>
                            <a:rPr lang="es-ES" sz="1600" b="0" i="1" smtClean="0">
                              <a:latin typeface="Cambria Math" panose="02040503050406030204" pitchFamily="18" charset="0"/>
                              <a:ea typeface="Cambria Math" panose="02040503050406030204" pitchFamily="18" charset="0"/>
                            </a:rPr>
                            <m:t>𝑎𝑢𝑡𝑜</m:t>
                          </m:r>
                        </m:sub>
                      </m:sSub>
                      <m:r>
                        <a:rPr lang="es-ES" sz="1600" b="0" i="1" smtClean="0">
                          <a:latin typeface="Cambria Math" panose="02040503050406030204" pitchFamily="18" charset="0"/>
                        </a:rPr>
                        <m:t>     +</m:t>
                      </m:r>
                      <m:sSub>
                        <m:sSubPr>
                          <m:ctrlPr>
                            <a:rPr lang="es-ES" sz="1600" i="1">
                              <a:latin typeface="Cambria Math" panose="02040503050406030204" pitchFamily="18" charset="0"/>
                            </a:rPr>
                          </m:ctrlPr>
                        </m:sSubPr>
                        <m:e>
                          <m:r>
                            <a:rPr lang="es-ES" sz="1600" b="0" i="1" smtClean="0">
                              <a:latin typeface="Cambria Math" panose="02040503050406030204" pitchFamily="18" charset="0"/>
                            </a:rPr>
                            <m:t>     </m:t>
                          </m:r>
                          <m:r>
                            <a:rPr lang="es-ES" sz="1600" i="1">
                              <a:latin typeface="Cambria Math" panose="02040503050406030204" pitchFamily="18" charset="0"/>
                              <a:ea typeface="Cambria Math" panose="02040503050406030204" pitchFamily="18" charset="0"/>
                            </a:rPr>
                            <m:t>𝛽</m:t>
                          </m:r>
                        </m:e>
                        <m:sub>
                          <m:r>
                            <a:rPr lang="es-ES" sz="1600" b="0" i="1" smtClean="0">
                              <a:latin typeface="Cambria Math" panose="02040503050406030204" pitchFamily="18" charset="0"/>
                              <a:ea typeface="Cambria Math" panose="02040503050406030204" pitchFamily="18" charset="0"/>
                            </a:rPr>
                            <m:t>𝑡</m:t>
                          </m:r>
                        </m:sub>
                      </m:sSub>
                      <m:sSub>
                        <m:sSubPr>
                          <m:ctrlPr>
                            <a:rPr lang="es-ES" sz="1600" i="1">
                              <a:latin typeface="Cambria Math" panose="02040503050406030204" pitchFamily="18" charset="0"/>
                            </a:rPr>
                          </m:ctrlPr>
                        </m:sSubPr>
                        <m:e>
                          <m:r>
                            <a:rPr lang="es-ES" sz="1600" b="0" i="1" smtClean="0">
                              <a:latin typeface="Cambria Math" panose="02040503050406030204" pitchFamily="18" charset="0"/>
                            </a:rPr>
                            <m:t> </m:t>
                          </m:r>
                          <m:r>
                            <a:rPr lang="es-ES" sz="1600" b="0" i="1" smtClean="0">
                              <a:latin typeface="Cambria Math" panose="02040503050406030204" pitchFamily="18" charset="0"/>
                            </a:rPr>
                            <m:t>𝑥</m:t>
                          </m:r>
                        </m:e>
                        <m:sub>
                          <m:r>
                            <a:rPr lang="es-ES" sz="1600" b="0" i="1" smtClean="0">
                              <a:latin typeface="Cambria Math" panose="02040503050406030204" pitchFamily="18" charset="0"/>
                            </a:rPr>
                            <m:t>𝑡</m:t>
                          </m:r>
                          <m:r>
                            <a:rPr lang="es-ES" sz="1600" b="0" i="1" smtClean="0">
                              <a:latin typeface="Cambria Math" panose="02040503050406030204" pitchFamily="18" charset="0"/>
                            </a:rPr>
                            <m:t>.</m:t>
                          </m:r>
                          <m:r>
                            <a:rPr lang="es-ES" sz="1600" b="0" i="1" smtClean="0">
                              <a:latin typeface="Cambria Math" panose="02040503050406030204" pitchFamily="18" charset="0"/>
                            </a:rPr>
                            <m:t>𝑡𝑝</m:t>
                          </m:r>
                          <m:r>
                            <a:rPr lang="es-ES" sz="1600" i="1" smtClean="0">
                              <a:latin typeface="Cambria Math" panose="02040503050406030204" pitchFamily="18" charset="0"/>
                            </a:rPr>
                            <m:t> </m:t>
                          </m:r>
                        </m:sub>
                      </m:sSub>
                      <m:r>
                        <a:rPr lang="es-ES" sz="1600" b="0" i="1" smtClean="0">
                          <a:latin typeface="Cambria Math" panose="02040503050406030204" pitchFamily="18" charset="0"/>
                        </a:rPr>
                        <m:t>    +      </m:t>
                      </m:r>
                      <m:sSub>
                        <m:sSubPr>
                          <m:ctrlPr>
                            <a:rPr lang="es-ES" sz="1600" i="1">
                              <a:latin typeface="Cambria Math" panose="02040503050406030204" pitchFamily="18" charset="0"/>
                            </a:rPr>
                          </m:ctrlPr>
                        </m:sSubPr>
                        <m:e>
                          <m:r>
                            <a:rPr lang="es-ES" sz="1600" i="1">
                              <a:latin typeface="Cambria Math" panose="02040503050406030204" pitchFamily="18" charset="0"/>
                              <a:ea typeface="Cambria Math" panose="02040503050406030204" pitchFamily="18" charset="0"/>
                            </a:rPr>
                            <m:t>𝛽</m:t>
                          </m:r>
                        </m:e>
                        <m:sub>
                          <m:r>
                            <a:rPr lang="es-ES" sz="1600" b="0" i="1" smtClean="0">
                              <a:latin typeface="Cambria Math" panose="02040503050406030204" pitchFamily="18" charset="0"/>
                              <a:ea typeface="Cambria Math" panose="02040503050406030204" pitchFamily="18" charset="0"/>
                            </a:rPr>
                            <m:t>𝑐</m:t>
                          </m:r>
                        </m:sub>
                      </m:sSub>
                      <m:sSub>
                        <m:sSubPr>
                          <m:ctrlPr>
                            <a:rPr lang="es-ES" sz="1600" i="1">
                              <a:latin typeface="Cambria Math" panose="02040503050406030204" pitchFamily="18" charset="0"/>
                            </a:rPr>
                          </m:ctrlPr>
                        </m:sSubPr>
                        <m:e>
                          <m:r>
                            <a:rPr lang="es-ES" sz="1600" i="1">
                              <a:latin typeface="Cambria Math" panose="02040503050406030204" pitchFamily="18" charset="0"/>
                            </a:rPr>
                            <m:t>𝑥</m:t>
                          </m:r>
                        </m:e>
                        <m:sub>
                          <m:r>
                            <a:rPr lang="es-ES" sz="1600" b="0" i="1" smtClean="0">
                              <a:latin typeface="Cambria Math" panose="02040503050406030204" pitchFamily="18" charset="0"/>
                            </a:rPr>
                            <m:t>𝑐</m:t>
                          </m:r>
                          <m:r>
                            <a:rPr lang="es-ES" sz="1600" b="0" i="1" smtClean="0">
                              <a:latin typeface="Cambria Math" panose="02040503050406030204" pitchFamily="18" charset="0"/>
                            </a:rPr>
                            <m:t>.</m:t>
                          </m:r>
                          <m:r>
                            <a:rPr lang="es-ES" sz="1600" b="0" i="1" smtClean="0">
                              <a:latin typeface="Cambria Math" panose="02040503050406030204" pitchFamily="18" charset="0"/>
                            </a:rPr>
                            <m:t>𝑡𝑝</m:t>
                          </m:r>
                        </m:sub>
                      </m:sSub>
                      <m:r>
                        <a:rPr lang="es-ES" sz="1600" b="0" i="1" smtClean="0">
                          <a:latin typeface="Cambria Math" panose="02040503050406030204" pitchFamily="18" charset="0"/>
                        </a:rPr>
                        <m:t>    </m:t>
                      </m:r>
                      <m:r>
                        <a:rPr lang="es-ES" sz="1600" b="0" i="1" smtClean="0">
                          <a:latin typeface="Cambria Math" panose="02040503050406030204" pitchFamily="18" charset="0"/>
                          <a:ea typeface="Cambria Math" panose="02040503050406030204" pitchFamily="18" charset="0"/>
                        </a:rPr>
                        <m:t>+</m:t>
                      </m:r>
                      <m:sSub>
                        <m:sSubPr>
                          <m:ctrlPr>
                            <a:rPr lang="es-ES" sz="1600" i="1" smtClean="0">
                              <a:solidFill>
                                <a:schemeClr val="tx1"/>
                              </a:solidFill>
                              <a:latin typeface="Cambria Math" panose="02040503050406030204" pitchFamily="18" charset="0"/>
                            </a:rPr>
                          </m:ctrlPr>
                        </m:sSubPr>
                        <m:e>
                          <m:acc>
                            <m:accPr>
                              <m:chr m:val="̃"/>
                              <m:ctrlPr>
                                <a:rPr lang="es-ES" sz="1600" i="1">
                                  <a:solidFill>
                                    <a:schemeClr val="tx1"/>
                                  </a:solidFill>
                                  <a:latin typeface="Cambria Math" panose="02040503050406030204" pitchFamily="18" charset="0"/>
                                </a:rPr>
                              </m:ctrlPr>
                            </m:accPr>
                            <m:e>
                              <m:r>
                                <a:rPr lang="es-ES" sz="1600" i="1" smtClean="0">
                                  <a:solidFill>
                                    <a:schemeClr val="tx1"/>
                                  </a:solidFill>
                                  <a:latin typeface="Cambria Math" panose="02040503050406030204" pitchFamily="18" charset="0"/>
                                  <a:ea typeface="Cambria Math" panose="02040503050406030204" pitchFamily="18" charset="0"/>
                                </a:rPr>
                                <m:t>𝜀</m:t>
                              </m:r>
                            </m:e>
                          </m:acc>
                        </m:e>
                        <m:sub>
                          <m:r>
                            <a:rPr lang="es-ES" sz="1600" b="0" i="1" smtClean="0">
                              <a:solidFill>
                                <a:schemeClr val="tx1"/>
                              </a:solidFill>
                              <a:latin typeface="Cambria Math" panose="02040503050406030204" pitchFamily="18" charset="0"/>
                              <a:ea typeface="Cambria Math" panose="02040503050406030204" pitchFamily="18" charset="0"/>
                            </a:rPr>
                            <m:t>𝑡𝑝</m:t>
                          </m:r>
                        </m:sub>
                      </m:sSub>
                    </m:oMath>
                  </m:oMathPara>
                </a14:m>
                <a:endParaRPr lang="es-ES" sz="1600" dirty="0"/>
              </a:p>
              <a:p>
                <a:pPr>
                  <a:lnSpc>
                    <a:spcPct val="150000"/>
                  </a:lnSpc>
                </a:pPr>
                <a:endParaRPr lang="es-ES" dirty="0"/>
              </a:p>
            </p:txBody>
          </p:sp>
        </mc:Choice>
        <mc:Fallback xmlns="">
          <p:sp>
            <p:nvSpPr>
              <p:cNvPr id="8" name="CuadroTexto 7">
                <a:extLst>
                  <a:ext uri="{FF2B5EF4-FFF2-40B4-BE49-F238E27FC236}">
                    <a16:creationId xmlns:a16="http://schemas.microsoft.com/office/drawing/2014/main" id="{A6BAAB9E-5954-43B7-A69A-0EE42368AAA8}"/>
                  </a:ext>
                </a:extLst>
              </p:cNvPr>
              <p:cNvSpPr txBox="1">
                <a:spLocks noRot="1" noChangeAspect="1" noMove="1" noResize="1" noEditPoints="1" noAdjustHandles="1" noChangeArrowheads="1" noChangeShapeType="1" noTextEdit="1"/>
              </p:cNvSpPr>
              <p:nvPr/>
            </p:nvSpPr>
            <p:spPr>
              <a:xfrm>
                <a:off x="305985" y="2063613"/>
                <a:ext cx="6442287" cy="2582374"/>
              </a:xfrm>
              <a:prstGeom prst="rect">
                <a:avLst/>
              </a:prstGeom>
              <a:blipFill>
                <a:blip r:embed="rId4"/>
                <a:stretch>
                  <a:fillRect/>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graphicFrame>
            <p:nvGraphicFramePr>
              <p:cNvPr id="7" name="Tabla 6">
                <a:extLst>
                  <a:ext uri="{FF2B5EF4-FFF2-40B4-BE49-F238E27FC236}">
                    <a16:creationId xmlns:a16="http://schemas.microsoft.com/office/drawing/2014/main" id="{C03A6A38-DF2C-4FE4-BE9F-CC895C055E9D}"/>
                  </a:ext>
                </a:extLst>
              </p:cNvPr>
              <p:cNvGraphicFramePr>
                <a:graphicFrameLocks noGrp="1"/>
              </p:cNvGraphicFramePr>
              <p:nvPr>
                <p:extLst>
                  <p:ext uri="{D42A27DB-BD31-4B8C-83A1-F6EECF244321}">
                    <p14:modId xmlns:p14="http://schemas.microsoft.com/office/powerpoint/2010/main" val="3270044227"/>
                  </p:ext>
                </p:extLst>
              </p:nvPr>
            </p:nvGraphicFramePr>
            <p:xfrm>
              <a:off x="6748272" y="1419979"/>
              <a:ext cx="4888040" cy="2736437"/>
            </p:xfrm>
            <a:graphic>
              <a:graphicData uri="http://schemas.openxmlformats.org/drawingml/2006/table">
                <a:tbl>
                  <a:tblPr firstRow="1" firstCol="1">
                    <a:tableStyleId>{2D5ABB26-0587-4C30-8999-92F81FD0307C}</a:tableStyleId>
                  </a:tblPr>
                  <a:tblGrid>
                    <a:gridCol w="1099575">
                      <a:extLst>
                        <a:ext uri="{9D8B030D-6E8A-4147-A177-3AD203B41FA5}">
                          <a16:colId xmlns:a16="http://schemas.microsoft.com/office/drawing/2014/main" val="3124541798"/>
                        </a:ext>
                      </a:extLst>
                    </a:gridCol>
                    <a:gridCol w="1040307">
                      <a:extLst>
                        <a:ext uri="{9D8B030D-6E8A-4147-A177-3AD203B41FA5}">
                          <a16:colId xmlns:a16="http://schemas.microsoft.com/office/drawing/2014/main" val="3729644953"/>
                        </a:ext>
                      </a:extLst>
                    </a:gridCol>
                    <a:gridCol w="935809">
                      <a:extLst>
                        <a:ext uri="{9D8B030D-6E8A-4147-A177-3AD203B41FA5}">
                          <a16:colId xmlns:a16="http://schemas.microsoft.com/office/drawing/2014/main" val="806767800"/>
                        </a:ext>
                      </a:extLst>
                    </a:gridCol>
                    <a:gridCol w="115416">
                      <a:extLst>
                        <a:ext uri="{9D8B030D-6E8A-4147-A177-3AD203B41FA5}">
                          <a16:colId xmlns:a16="http://schemas.microsoft.com/office/drawing/2014/main" val="3476991421"/>
                        </a:ext>
                      </a:extLst>
                    </a:gridCol>
                    <a:gridCol w="761124">
                      <a:extLst>
                        <a:ext uri="{9D8B030D-6E8A-4147-A177-3AD203B41FA5}">
                          <a16:colId xmlns:a16="http://schemas.microsoft.com/office/drawing/2014/main" val="2768043309"/>
                        </a:ext>
                      </a:extLst>
                    </a:gridCol>
                    <a:gridCol w="935809">
                      <a:extLst>
                        <a:ext uri="{9D8B030D-6E8A-4147-A177-3AD203B41FA5}">
                          <a16:colId xmlns:a16="http://schemas.microsoft.com/office/drawing/2014/main" val="3163768439"/>
                        </a:ext>
                      </a:extLst>
                    </a:gridCol>
                  </a:tblGrid>
                  <a:tr h="296472">
                    <a:tc>
                      <a:txBody>
                        <a:bodyPr/>
                        <a:lstStyle/>
                        <a:p>
                          <a:pPr algn="ctr">
                            <a:lnSpc>
                              <a:spcPct val="107000"/>
                            </a:lnSpc>
                            <a:spcAft>
                              <a:spcPts val="800"/>
                            </a:spcAft>
                          </a:pPr>
                          <a:r>
                            <a:rPr lang="es-AR" sz="1400" b="1" dirty="0">
                              <a:effectLst/>
                            </a:rPr>
                            <a:t>Coeficiente</a:t>
                          </a:r>
                          <a:endParaRPr lang="es-AR" sz="1400" b="1"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lnSpc>
                              <a:spcPct val="107000"/>
                            </a:lnSpc>
                            <a:spcAft>
                              <a:spcPts val="800"/>
                            </a:spcAft>
                          </a:pPr>
                          <a:r>
                            <a:rPr lang="es-AR" sz="1400" b="1" dirty="0">
                              <a:effectLst/>
                            </a:rPr>
                            <a:t>Estimador</a:t>
                          </a:r>
                          <a:endParaRPr lang="es-AR" sz="1400" b="1"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gridSpan="2">
                      <a:txBody>
                        <a:bodyPr/>
                        <a:lstStyle/>
                        <a:p>
                          <a:pPr algn="ctr">
                            <a:lnSpc>
                              <a:spcPct val="107000"/>
                            </a:lnSpc>
                            <a:spcAft>
                              <a:spcPts val="800"/>
                            </a:spcAft>
                          </a:pPr>
                          <a:r>
                            <a:rPr lang="es-AR" sz="1400" b="1" dirty="0">
                              <a:effectLst/>
                            </a:rPr>
                            <a:t>Std. Error</a:t>
                          </a:r>
                          <a:endParaRPr lang="es-AR" sz="1400" b="1"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hMerge="1">
                      <a:txBody>
                        <a:bodyPr/>
                        <a:lstStyle/>
                        <a:p>
                          <a:endParaRPr lang="es-AR"/>
                        </a:p>
                      </a:txBody>
                      <a:tcPr/>
                    </a:tc>
                    <a:tc>
                      <a:txBody>
                        <a:bodyPr/>
                        <a:lstStyle/>
                        <a:p>
                          <a:pPr algn="ctr">
                            <a:lnSpc>
                              <a:spcPct val="107000"/>
                            </a:lnSpc>
                            <a:spcAft>
                              <a:spcPts val="800"/>
                            </a:spcAft>
                          </a:pPr>
                          <a:r>
                            <a:rPr lang="es-AR" sz="1400" b="1" dirty="0">
                              <a:effectLst/>
                            </a:rPr>
                            <a:t>P.Value</a:t>
                          </a:r>
                          <a:endParaRPr lang="es-AR" sz="1400" b="1"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s-AR" sz="1400" dirty="0">
                            <a:solidFill>
                              <a:srgbClr val="000000"/>
                            </a:solidFill>
                            <a:effectLst/>
                            <a:latin typeface="Calibri" panose="020F0502020204030204" pitchFamily="34" charset="0"/>
                            <a:cs typeface="Arial" panose="020B0604020202020204" pitchFamily="34" charset="0"/>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738488008"/>
                      </a:ext>
                    </a:extLst>
                  </a:tr>
                  <a:tr h="487993">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s-AR" sz="1400" i="1">
                                        <a:effectLst/>
                                        <a:latin typeface="Cambria Math" panose="02040503050406030204" pitchFamily="18" charset="0"/>
                                      </a:rPr>
                                    </m:ctrlPr>
                                  </m:sSubPr>
                                  <m:e>
                                    <m:r>
                                      <a:rPr lang="es-AR" sz="1600">
                                        <a:effectLst/>
                                        <a:latin typeface="Cambria Math" panose="02040503050406030204" pitchFamily="18" charset="0"/>
                                      </a:rPr>
                                      <m:t>𝛽</m:t>
                                    </m:r>
                                  </m:e>
                                  <m:sub>
                                    <m:r>
                                      <a:rPr lang="es-AR" sz="1600">
                                        <a:effectLst/>
                                        <a:latin typeface="Cambria Math" panose="02040503050406030204" pitchFamily="18" charset="0"/>
                                      </a:rPr>
                                      <m:t>𝐶𝑝</m:t>
                                    </m:r>
                                    <m:r>
                                      <a:rPr lang="es-AR" sz="1600">
                                        <a:effectLst/>
                                        <a:latin typeface="Cambria Math" panose="02040503050406030204" pitchFamily="18" charset="0"/>
                                      </a:rPr>
                                      <m:t>−</m:t>
                                    </m:r>
                                    <m:r>
                                      <a:rPr lang="es-AR" sz="1600">
                                        <a:effectLst/>
                                        <a:latin typeface="Cambria Math" panose="02040503050406030204" pitchFamily="18" charset="0"/>
                                      </a:rPr>
                                      <m:t>𝐴𝑢</m:t>
                                    </m:r>
                                  </m:sub>
                                </m:sSub>
                              </m:oMath>
                            </m:oMathPara>
                          </a14:m>
                          <a:endParaRPr lang="es-AR" sz="14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accent3">
                            <a:lumMod val="20000"/>
                            <a:lumOff val="80000"/>
                          </a:schemeClr>
                        </a:solidFill>
                      </a:tcPr>
                    </a:tc>
                    <a:tc>
                      <a:txBody>
                        <a:bodyPr/>
                        <a:lstStyle/>
                        <a:p>
                          <a:pPr algn="ctr">
                            <a:lnSpc>
                              <a:spcPct val="107000"/>
                            </a:lnSpc>
                            <a:spcAft>
                              <a:spcPts val="800"/>
                            </a:spcAft>
                          </a:pPr>
                          <a:r>
                            <a:rPr lang="es-AR" sz="1100" dirty="0">
                              <a:effectLst/>
                            </a:rPr>
                            <a:t>-0,115</a:t>
                          </a:r>
                          <a:endParaRPr lang="es-AR" sz="16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lnSpc>
                              <a:spcPct val="107000"/>
                            </a:lnSpc>
                            <a:spcAft>
                              <a:spcPts val="800"/>
                            </a:spcAft>
                          </a:pPr>
                          <a:r>
                            <a:rPr lang="es-AR" sz="1100" dirty="0">
                              <a:effectLst/>
                            </a:rPr>
                            <a:t>0,045</a:t>
                          </a:r>
                          <a:endParaRPr lang="es-AR" sz="16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T w="12700" cap="flat" cmpd="sng" algn="ctr">
                          <a:solidFill>
                            <a:schemeClr val="tx1"/>
                          </a:solidFill>
                          <a:prstDash val="solid"/>
                          <a:round/>
                          <a:headEnd type="none" w="med" len="med"/>
                          <a:tailEnd type="none" w="med" len="med"/>
                        </a:lnT>
                      </a:tcPr>
                    </a:tc>
                    <a:tc gridSpan="2">
                      <a:txBody>
                        <a:bodyPr/>
                        <a:lstStyle/>
                        <a:p>
                          <a:pPr algn="ctr">
                            <a:lnSpc>
                              <a:spcPct val="107000"/>
                            </a:lnSpc>
                            <a:spcAft>
                              <a:spcPts val="800"/>
                            </a:spcAft>
                          </a:pPr>
                          <a:r>
                            <a:rPr lang="es-AR" sz="1100">
                              <a:effectLst/>
                            </a:rPr>
                            <a:t>0,011</a:t>
                          </a:r>
                          <a:endParaRPr lang="es-AR" sz="16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T w="12700" cap="flat" cmpd="sng" algn="ctr">
                          <a:solidFill>
                            <a:schemeClr val="tx1"/>
                          </a:solidFill>
                          <a:prstDash val="solid"/>
                          <a:round/>
                          <a:headEnd type="none" w="med" len="med"/>
                          <a:tailEnd type="none" w="med" len="med"/>
                        </a:lnT>
                      </a:tcPr>
                    </a:tc>
                    <a:tc hMerge="1">
                      <a:txBody>
                        <a:bodyPr/>
                        <a:lstStyle/>
                        <a:p>
                          <a:endParaRPr lang="es-AR"/>
                        </a:p>
                      </a:txBody>
                      <a:tcPr/>
                    </a:tc>
                    <a:tc>
                      <a:txBody>
                        <a:bodyPr/>
                        <a:lstStyle/>
                        <a:p>
                          <a:pPr algn="ctr">
                            <a:lnSpc>
                              <a:spcPct val="107000"/>
                            </a:lnSpc>
                            <a:spcAft>
                              <a:spcPts val="800"/>
                            </a:spcAft>
                          </a:pPr>
                          <a:r>
                            <a:rPr lang="es-AR" sz="1050">
                              <a:effectLst/>
                            </a:rPr>
                            <a:t>*  </a:t>
                          </a:r>
                          <a:endParaRPr lang="es-AR" sz="14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716103538"/>
                      </a:ext>
                    </a:extLst>
                  </a:tr>
                  <a:tr h="487993">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s-AR" sz="1400" i="1">
                                        <a:effectLst/>
                                        <a:latin typeface="Cambria Math" panose="02040503050406030204" pitchFamily="18" charset="0"/>
                                      </a:rPr>
                                    </m:ctrlPr>
                                  </m:sSubPr>
                                  <m:e>
                                    <m:r>
                                      <a:rPr lang="es-AR" sz="1600">
                                        <a:effectLst/>
                                        <a:latin typeface="Cambria Math" panose="02040503050406030204" pitchFamily="18" charset="0"/>
                                      </a:rPr>
                                      <m:t>𝛽</m:t>
                                    </m:r>
                                  </m:e>
                                  <m:sub>
                                    <m:r>
                                      <a:rPr lang="es-AR" sz="1600">
                                        <a:effectLst/>
                                        <a:latin typeface="Cambria Math" panose="02040503050406030204" pitchFamily="18" charset="0"/>
                                      </a:rPr>
                                      <m:t>𝐶h</m:t>
                                    </m:r>
                                    <m:r>
                                      <a:rPr lang="es-AR" sz="1600">
                                        <a:effectLst/>
                                        <a:latin typeface="Cambria Math" panose="02040503050406030204" pitchFamily="18" charset="0"/>
                                      </a:rPr>
                                      <m:t>−</m:t>
                                    </m:r>
                                    <m:r>
                                      <a:rPr lang="es-AR" sz="1600">
                                        <a:effectLst/>
                                        <a:latin typeface="Cambria Math" panose="02040503050406030204" pitchFamily="18" charset="0"/>
                                      </a:rPr>
                                      <m:t>𝐴𝑢</m:t>
                                    </m:r>
                                  </m:sub>
                                </m:sSub>
                              </m:oMath>
                            </m:oMathPara>
                          </a14:m>
                          <a:endParaRPr lang="es-AR" sz="14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3">
                            <a:lumMod val="20000"/>
                            <a:lumOff val="80000"/>
                          </a:schemeClr>
                        </a:solidFill>
                      </a:tcPr>
                    </a:tc>
                    <a:tc>
                      <a:txBody>
                        <a:bodyPr/>
                        <a:lstStyle/>
                        <a:p>
                          <a:pPr algn="ctr">
                            <a:lnSpc>
                              <a:spcPct val="107000"/>
                            </a:lnSpc>
                            <a:spcAft>
                              <a:spcPts val="800"/>
                            </a:spcAft>
                          </a:pPr>
                          <a:r>
                            <a:rPr lang="es-AR" sz="1100" dirty="0">
                              <a:effectLst/>
                            </a:rPr>
                            <a:t>-0,392</a:t>
                          </a:r>
                          <a:endParaRPr lang="es-AR" sz="16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algn="ctr">
                            <a:lnSpc>
                              <a:spcPct val="107000"/>
                            </a:lnSpc>
                            <a:spcAft>
                              <a:spcPts val="800"/>
                            </a:spcAft>
                          </a:pPr>
                          <a:r>
                            <a:rPr lang="es-AR" sz="1100" dirty="0">
                              <a:effectLst/>
                            </a:rPr>
                            <a:t>0,073</a:t>
                          </a:r>
                          <a:endParaRPr lang="es-AR" sz="16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gridSpan="2">
                      <a:txBody>
                        <a:bodyPr/>
                        <a:lstStyle/>
                        <a:p>
                          <a:pPr algn="ctr">
                            <a:lnSpc>
                              <a:spcPct val="107000"/>
                            </a:lnSpc>
                            <a:spcAft>
                              <a:spcPts val="800"/>
                            </a:spcAft>
                          </a:pPr>
                          <a:r>
                            <a:rPr lang="es-AR" sz="1100" dirty="0">
                              <a:effectLst/>
                            </a:rPr>
                            <a:t>6,95E-08</a:t>
                          </a:r>
                          <a:endParaRPr lang="es-AR" sz="16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hMerge="1">
                      <a:txBody>
                        <a:bodyPr/>
                        <a:lstStyle/>
                        <a:p>
                          <a:endParaRPr lang="es-AR"/>
                        </a:p>
                      </a:txBody>
                      <a:tcPr/>
                    </a:tc>
                    <a:tc>
                      <a:txBody>
                        <a:bodyPr/>
                        <a:lstStyle/>
                        <a:p>
                          <a:pPr algn="ctr">
                            <a:lnSpc>
                              <a:spcPct val="107000"/>
                            </a:lnSpc>
                            <a:spcAft>
                              <a:spcPts val="800"/>
                            </a:spcAft>
                          </a:pPr>
                          <a:r>
                            <a:rPr lang="es-AR" sz="1050">
                              <a:effectLst/>
                            </a:rPr>
                            <a:t>***</a:t>
                          </a:r>
                          <a:endParaRPr lang="es-AR" sz="14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843872413"/>
                      </a:ext>
                    </a:extLst>
                  </a:tr>
                  <a:tr h="487993">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s-AR" sz="1400" i="1">
                                        <a:effectLst/>
                                        <a:latin typeface="Cambria Math" panose="02040503050406030204" pitchFamily="18" charset="0"/>
                                      </a:rPr>
                                    </m:ctrlPr>
                                  </m:sSubPr>
                                  <m:e>
                                    <m:r>
                                      <a:rPr lang="es-AR" sz="1600">
                                        <a:effectLst/>
                                        <a:latin typeface="Cambria Math" panose="02040503050406030204" pitchFamily="18" charset="0"/>
                                      </a:rPr>
                                      <m:t>𝛽</m:t>
                                    </m:r>
                                  </m:e>
                                  <m:sub>
                                    <m:r>
                                      <a:rPr lang="es-AR" sz="1600">
                                        <a:effectLst/>
                                        <a:latin typeface="Cambria Math" panose="02040503050406030204" pitchFamily="18" charset="0"/>
                                      </a:rPr>
                                      <m:t>𝑇𝑝</m:t>
                                    </m:r>
                                    <m:r>
                                      <a:rPr lang="es-AR" sz="1600">
                                        <a:effectLst/>
                                        <a:latin typeface="Cambria Math" panose="02040503050406030204" pitchFamily="18" charset="0"/>
                                      </a:rPr>
                                      <m:t>−</m:t>
                                    </m:r>
                                    <m:r>
                                      <a:rPr lang="es-AR" sz="1600">
                                        <a:effectLst/>
                                        <a:latin typeface="Cambria Math" panose="02040503050406030204" pitchFamily="18" charset="0"/>
                                      </a:rPr>
                                      <m:t>𝐴𝑢</m:t>
                                    </m:r>
                                  </m:sub>
                                </m:sSub>
                              </m:oMath>
                            </m:oMathPara>
                          </a14:m>
                          <a:endParaRPr lang="es-AR" sz="14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3">
                            <a:lumMod val="20000"/>
                            <a:lumOff val="80000"/>
                          </a:schemeClr>
                        </a:solidFill>
                      </a:tcPr>
                    </a:tc>
                    <a:tc>
                      <a:txBody>
                        <a:bodyPr/>
                        <a:lstStyle/>
                        <a:p>
                          <a:pPr algn="ctr">
                            <a:lnSpc>
                              <a:spcPct val="107000"/>
                            </a:lnSpc>
                            <a:spcAft>
                              <a:spcPts val="800"/>
                            </a:spcAft>
                          </a:pPr>
                          <a:r>
                            <a:rPr lang="es-AR" sz="1100" dirty="0">
                              <a:effectLst/>
                            </a:rPr>
                            <a:t>-0,225</a:t>
                          </a:r>
                          <a:endParaRPr lang="es-AR" sz="16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algn="ctr">
                            <a:lnSpc>
                              <a:spcPct val="107000"/>
                            </a:lnSpc>
                            <a:spcAft>
                              <a:spcPts val="800"/>
                            </a:spcAft>
                          </a:pPr>
                          <a:r>
                            <a:rPr lang="es-AR" sz="1100">
                              <a:effectLst/>
                            </a:rPr>
                            <a:t>0,069</a:t>
                          </a:r>
                          <a:endParaRPr lang="es-AR" sz="16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gridSpan="2">
                      <a:txBody>
                        <a:bodyPr/>
                        <a:lstStyle/>
                        <a:p>
                          <a:pPr algn="ctr">
                            <a:lnSpc>
                              <a:spcPct val="107000"/>
                            </a:lnSpc>
                            <a:spcAft>
                              <a:spcPts val="800"/>
                            </a:spcAft>
                          </a:pPr>
                          <a:r>
                            <a:rPr lang="es-AR" sz="1100" dirty="0">
                              <a:effectLst/>
                            </a:rPr>
                            <a:t>0,001</a:t>
                          </a:r>
                          <a:endParaRPr lang="es-AR" sz="16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hMerge="1">
                      <a:txBody>
                        <a:bodyPr/>
                        <a:lstStyle/>
                        <a:p>
                          <a:endParaRPr lang="es-AR"/>
                        </a:p>
                      </a:txBody>
                      <a:tcPr/>
                    </a:tc>
                    <a:tc>
                      <a:txBody>
                        <a:bodyPr/>
                        <a:lstStyle/>
                        <a:p>
                          <a:pPr algn="ctr">
                            <a:lnSpc>
                              <a:spcPct val="107000"/>
                            </a:lnSpc>
                            <a:spcAft>
                              <a:spcPts val="800"/>
                            </a:spcAft>
                          </a:pPr>
                          <a:r>
                            <a:rPr lang="es-AR" sz="1050">
                              <a:effectLst/>
                            </a:rPr>
                            <a:t>** </a:t>
                          </a:r>
                          <a:endParaRPr lang="es-AR" sz="14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076067215"/>
                      </a:ext>
                    </a:extLst>
                  </a:tr>
                  <a:tr h="487993">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s-AR" sz="1400" i="1">
                                        <a:effectLst/>
                                        <a:latin typeface="Cambria Math" panose="02040503050406030204" pitchFamily="18" charset="0"/>
                                      </a:rPr>
                                    </m:ctrlPr>
                                  </m:sSubPr>
                                  <m:e>
                                    <m:r>
                                      <a:rPr lang="es-AR" sz="1600">
                                        <a:effectLst/>
                                        <a:latin typeface="Cambria Math" panose="02040503050406030204" pitchFamily="18" charset="0"/>
                                      </a:rPr>
                                      <m:t>𝛽</m:t>
                                    </m:r>
                                  </m:e>
                                  <m:sub>
                                    <m:r>
                                      <a:rPr lang="es-AR" sz="1600">
                                        <a:effectLst/>
                                        <a:latin typeface="Cambria Math" panose="02040503050406030204" pitchFamily="18" charset="0"/>
                                      </a:rPr>
                                      <m:t>𝑡</m:t>
                                    </m:r>
                                  </m:sub>
                                </m:sSub>
                              </m:oMath>
                            </m:oMathPara>
                          </a14:m>
                          <a:endParaRPr lang="es-AR" sz="14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3">
                            <a:lumMod val="20000"/>
                            <a:lumOff val="80000"/>
                          </a:schemeClr>
                        </a:solidFill>
                      </a:tcPr>
                    </a:tc>
                    <a:tc>
                      <a:txBody>
                        <a:bodyPr/>
                        <a:lstStyle/>
                        <a:p>
                          <a:pPr algn="ctr">
                            <a:lnSpc>
                              <a:spcPct val="107000"/>
                            </a:lnSpc>
                            <a:spcAft>
                              <a:spcPts val="800"/>
                            </a:spcAft>
                          </a:pPr>
                          <a:r>
                            <a:rPr lang="es-AR" sz="1100" dirty="0">
                              <a:effectLst/>
                            </a:rPr>
                            <a:t>-0,023</a:t>
                          </a:r>
                          <a:endParaRPr lang="es-AR" sz="16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algn="ctr">
                            <a:lnSpc>
                              <a:spcPct val="107000"/>
                            </a:lnSpc>
                            <a:spcAft>
                              <a:spcPts val="800"/>
                            </a:spcAft>
                          </a:pPr>
                          <a:r>
                            <a:rPr lang="es-AR" sz="1100">
                              <a:effectLst/>
                            </a:rPr>
                            <a:t>0,001</a:t>
                          </a:r>
                          <a:endParaRPr lang="es-AR" sz="16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gridSpan="2">
                      <a:txBody>
                        <a:bodyPr/>
                        <a:lstStyle/>
                        <a:p>
                          <a:pPr algn="ctr">
                            <a:lnSpc>
                              <a:spcPct val="107000"/>
                            </a:lnSpc>
                            <a:spcAft>
                              <a:spcPts val="800"/>
                            </a:spcAft>
                          </a:pPr>
                          <a:r>
                            <a:rPr lang="es-AR" sz="1100" dirty="0">
                              <a:effectLst/>
                            </a:rPr>
                            <a:t>&lt; 2,2e-16</a:t>
                          </a:r>
                          <a:endParaRPr lang="es-AR" sz="16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hMerge="1">
                      <a:txBody>
                        <a:bodyPr/>
                        <a:lstStyle/>
                        <a:p>
                          <a:endParaRPr lang="es-AR"/>
                        </a:p>
                      </a:txBody>
                      <a:tcPr/>
                    </a:tc>
                    <a:tc>
                      <a:txBody>
                        <a:bodyPr/>
                        <a:lstStyle/>
                        <a:p>
                          <a:pPr algn="ctr">
                            <a:lnSpc>
                              <a:spcPct val="107000"/>
                            </a:lnSpc>
                            <a:spcAft>
                              <a:spcPts val="800"/>
                            </a:spcAft>
                          </a:pPr>
                          <a:r>
                            <a:rPr lang="es-AR" sz="1050">
                              <a:effectLst/>
                            </a:rPr>
                            <a:t>***</a:t>
                          </a:r>
                          <a:endParaRPr lang="es-AR" sz="14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21044650"/>
                      </a:ext>
                    </a:extLst>
                  </a:tr>
                  <a:tr h="487993">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s-AR" sz="1400" i="1">
                                        <a:effectLst/>
                                        <a:latin typeface="Cambria Math" panose="02040503050406030204" pitchFamily="18" charset="0"/>
                                      </a:rPr>
                                    </m:ctrlPr>
                                  </m:sSubPr>
                                  <m:e>
                                    <m:r>
                                      <a:rPr lang="es-AR" sz="1600">
                                        <a:effectLst/>
                                        <a:latin typeface="Cambria Math" panose="02040503050406030204" pitchFamily="18" charset="0"/>
                                      </a:rPr>
                                      <m:t>𝛽</m:t>
                                    </m:r>
                                  </m:e>
                                  <m:sub>
                                    <m:r>
                                      <a:rPr lang="es-AR" sz="1600">
                                        <a:effectLst/>
                                        <a:latin typeface="Cambria Math" panose="02040503050406030204" pitchFamily="18" charset="0"/>
                                      </a:rPr>
                                      <m:t>𝑐</m:t>
                                    </m:r>
                                  </m:sub>
                                </m:sSub>
                              </m:oMath>
                            </m:oMathPara>
                          </a14:m>
                          <a:endParaRPr lang="es-AR" sz="14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a:lnSpc>
                              <a:spcPct val="107000"/>
                            </a:lnSpc>
                            <a:spcAft>
                              <a:spcPts val="800"/>
                            </a:spcAft>
                          </a:pPr>
                          <a:r>
                            <a:rPr lang="es-AR" sz="1100" dirty="0">
                              <a:effectLst/>
                            </a:rPr>
                            <a:t>-0,010</a:t>
                          </a:r>
                          <a:endParaRPr lang="es-AR" sz="16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s-AR" sz="1100">
                              <a:effectLst/>
                            </a:rPr>
                            <a:t>0,000</a:t>
                          </a:r>
                          <a:endParaRPr lang="es-AR" sz="16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B w="12700" cap="flat" cmpd="sng" algn="ctr">
                          <a:solidFill>
                            <a:schemeClr val="tx1"/>
                          </a:solidFill>
                          <a:prstDash val="solid"/>
                          <a:round/>
                          <a:headEnd type="none" w="med" len="med"/>
                          <a:tailEnd type="none" w="med" len="med"/>
                        </a:lnB>
                      </a:tcPr>
                    </a:tc>
                    <a:tc gridSpan="2">
                      <a:txBody>
                        <a:bodyPr/>
                        <a:lstStyle/>
                        <a:p>
                          <a:pPr algn="ctr">
                            <a:lnSpc>
                              <a:spcPct val="107000"/>
                            </a:lnSpc>
                            <a:spcAft>
                              <a:spcPts val="800"/>
                            </a:spcAft>
                          </a:pPr>
                          <a:r>
                            <a:rPr lang="es-AR" sz="1100" dirty="0">
                              <a:effectLst/>
                            </a:rPr>
                            <a:t>&lt; 2,2e-16</a:t>
                          </a:r>
                          <a:endParaRPr lang="es-AR" sz="16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B w="12700" cap="flat" cmpd="sng" algn="ctr">
                          <a:solidFill>
                            <a:schemeClr val="tx1"/>
                          </a:solidFill>
                          <a:prstDash val="solid"/>
                          <a:round/>
                          <a:headEnd type="none" w="med" len="med"/>
                          <a:tailEnd type="none" w="med" len="med"/>
                        </a:lnB>
                      </a:tcPr>
                    </a:tc>
                    <a:tc hMerge="1">
                      <a:txBody>
                        <a:bodyPr/>
                        <a:lstStyle/>
                        <a:p>
                          <a:endParaRPr lang="es-AR"/>
                        </a:p>
                      </a:txBody>
                      <a:tcPr/>
                    </a:tc>
                    <a:tc>
                      <a:txBody>
                        <a:bodyPr/>
                        <a:lstStyle/>
                        <a:p>
                          <a:pPr algn="ctr">
                            <a:lnSpc>
                              <a:spcPct val="107000"/>
                            </a:lnSpc>
                            <a:spcAft>
                              <a:spcPts val="800"/>
                            </a:spcAft>
                          </a:pPr>
                          <a:r>
                            <a:rPr lang="es-AR" sz="1050" dirty="0">
                              <a:effectLst/>
                            </a:rPr>
                            <a:t>***</a:t>
                          </a:r>
                          <a:endParaRPr lang="es-AR" sz="14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55222498"/>
                      </a:ext>
                    </a:extLst>
                  </a:tr>
                </a:tbl>
              </a:graphicData>
            </a:graphic>
          </p:graphicFrame>
        </mc:Choice>
        <mc:Fallback xmlns="">
          <p:graphicFrame>
            <p:nvGraphicFramePr>
              <p:cNvPr id="7" name="Tabla 6">
                <a:extLst>
                  <a:ext uri="{FF2B5EF4-FFF2-40B4-BE49-F238E27FC236}">
                    <a16:creationId xmlns:a16="http://schemas.microsoft.com/office/drawing/2014/main" id="{C03A6A38-DF2C-4FE4-BE9F-CC895C055E9D}"/>
                  </a:ext>
                </a:extLst>
              </p:cNvPr>
              <p:cNvGraphicFramePr>
                <a:graphicFrameLocks noGrp="1"/>
              </p:cNvGraphicFramePr>
              <p:nvPr>
                <p:extLst>
                  <p:ext uri="{D42A27DB-BD31-4B8C-83A1-F6EECF244321}">
                    <p14:modId xmlns:p14="http://schemas.microsoft.com/office/powerpoint/2010/main" val="3270044227"/>
                  </p:ext>
                </p:extLst>
              </p:nvPr>
            </p:nvGraphicFramePr>
            <p:xfrm>
              <a:off x="6748272" y="1419979"/>
              <a:ext cx="4888040" cy="2736437"/>
            </p:xfrm>
            <a:graphic>
              <a:graphicData uri="http://schemas.openxmlformats.org/drawingml/2006/table">
                <a:tbl>
                  <a:tblPr firstRow="1" firstCol="1">
                    <a:tableStyleId>{2D5ABB26-0587-4C30-8999-92F81FD0307C}</a:tableStyleId>
                  </a:tblPr>
                  <a:tblGrid>
                    <a:gridCol w="1099575">
                      <a:extLst>
                        <a:ext uri="{9D8B030D-6E8A-4147-A177-3AD203B41FA5}">
                          <a16:colId xmlns:a16="http://schemas.microsoft.com/office/drawing/2014/main" val="3124541798"/>
                        </a:ext>
                      </a:extLst>
                    </a:gridCol>
                    <a:gridCol w="1040307">
                      <a:extLst>
                        <a:ext uri="{9D8B030D-6E8A-4147-A177-3AD203B41FA5}">
                          <a16:colId xmlns:a16="http://schemas.microsoft.com/office/drawing/2014/main" val="3729644953"/>
                        </a:ext>
                      </a:extLst>
                    </a:gridCol>
                    <a:gridCol w="935809">
                      <a:extLst>
                        <a:ext uri="{9D8B030D-6E8A-4147-A177-3AD203B41FA5}">
                          <a16:colId xmlns:a16="http://schemas.microsoft.com/office/drawing/2014/main" val="806767800"/>
                        </a:ext>
                      </a:extLst>
                    </a:gridCol>
                    <a:gridCol w="115416">
                      <a:extLst>
                        <a:ext uri="{9D8B030D-6E8A-4147-A177-3AD203B41FA5}">
                          <a16:colId xmlns:a16="http://schemas.microsoft.com/office/drawing/2014/main" val="3476991421"/>
                        </a:ext>
                      </a:extLst>
                    </a:gridCol>
                    <a:gridCol w="761124">
                      <a:extLst>
                        <a:ext uri="{9D8B030D-6E8A-4147-A177-3AD203B41FA5}">
                          <a16:colId xmlns:a16="http://schemas.microsoft.com/office/drawing/2014/main" val="2768043309"/>
                        </a:ext>
                      </a:extLst>
                    </a:gridCol>
                    <a:gridCol w="935809">
                      <a:extLst>
                        <a:ext uri="{9D8B030D-6E8A-4147-A177-3AD203B41FA5}">
                          <a16:colId xmlns:a16="http://schemas.microsoft.com/office/drawing/2014/main" val="3163768439"/>
                        </a:ext>
                      </a:extLst>
                    </a:gridCol>
                  </a:tblGrid>
                  <a:tr h="296472">
                    <a:tc>
                      <a:txBody>
                        <a:bodyPr/>
                        <a:lstStyle/>
                        <a:p>
                          <a:pPr algn="ctr">
                            <a:lnSpc>
                              <a:spcPct val="107000"/>
                            </a:lnSpc>
                            <a:spcAft>
                              <a:spcPts val="800"/>
                            </a:spcAft>
                          </a:pPr>
                          <a:r>
                            <a:rPr lang="es-AR" sz="1400" b="1" dirty="0">
                              <a:effectLst/>
                            </a:rPr>
                            <a:t>Coeficiente</a:t>
                          </a:r>
                          <a:endParaRPr lang="es-AR" sz="1400" b="1"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lnSpc>
                              <a:spcPct val="107000"/>
                            </a:lnSpc>
                            <a:spcAft>
                              <a:spcPts val="800"/>
                            </a:spcAft>
                          </a:pPr>
                          <a:r>
                            <a:rPr lang="es-AR" sz="1400" b="1" dirty="0">
                              <a:effectLst/>
                            </a:rPr>
                            <a:t>Estimador</a:t>
                          </a:r>
                          <a:endParaRPr lang="es-AR" sz="1400" b="1"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gridSpan="2">
                      <a:txBody>
                        <a:bodyPr/>
                        <a:lstStyle/>
                        <a:p>
                          <a:pPr algn="ctr">
                            <a:lnSpc>
                              <a:spcPct val="107000"/>
                            </a:lnSpc>
                            <a:spcAft>
                              <a:spcPts val="800"/>
                            </a:spcAft>
                          </a:pPr>
                          <a:r>
                            <a:rPr lang="es-AR" sz="1400" b="1" dirty="0">
                              <a:effectLst/>
                            </a:rPr>
                            <a:t>Std. Error</a:t>
                          </a:r>
                          <a:endParaRPr lang="es-AR" sz="1400" b="1"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hMerge="1">
                      <a:txBody>
                        <a:bodyPr/>
                        <a:lstStyle/>
                        <a:p>
                          <a:endParaRPr lang="es-AR"/>
                        </a:p>
                      </a:txBody>
                      <a:tcPr/>
                    </a:tc>
                    <a:tc>
                      <a:txBody>
                        <a:bodyPr/>
                        <a:lstStyle/>
                        <a:p>
                          <a:pPr algn="ctr">
                            <a:lnSpc>
                              <a:spcPct val="107000"/>
                            </a:lnSpc>
                            <a:spcAft>
                              <a:spcPts val="800"/>
                            </a:spcAft>
                          </a:pPr>
                          <a:r>
                            <a:rPr lang="es-AR" sz="1400" b="1" dirty="0">
                              <a:effectLst/>
                            </a:rPr>
                            <a:t>P.Value</a:t>
                          </a:r>
                          <a:endParaRPr lang="es-AR" sz="1400" b="1"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s-AR" sz="1400" dirty="0">
                            <a:solidFill>
                              <a:srgbClr val="000000"/>
                            </a:solidFill>
                            <a:effectLst/>
                            <a:latin typeface="Calibri" panose="020F0502020204030204" pitchFamily="34" charset="0"/>
                            <a:cs typeface="Arial" panose="020B0604020202020204" pitchFamily="34" charset="0"/>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738488008"/>
                      </a:ext>
                    </a:extLst>
                  </a:tr>
                  <a:tr h="487993">
                    <a:tc>
                      <a:txBody>
                        <a:bodyPr/>
                        <a:lstStyle/>
                        <a:p>
                          <a:endParaRPr lang="es-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blipFill>
                          <a:blip r:embed="rId5"/>
                          <a:stretch>
                            <a:fillRect l="-1111" t="-70000" r="-346667" b="-403750"/>
                          </a:stretch>
                        </a:blipFill>
                      </a:tcPr>
                    </a:tc>
                    <a:tc>
                      <a:txBody>
                        <a:bodyPr/>
                        <a:lstStyle/>
                        <a:p>
                          <a:pPr algn="ctr">
                            <a:lnSpc>
                              <a:spcPct val="107000"/>
                            </a:lnSpc>
                            <a:spcAft>
                              <a:spcPts val="800"/>
                            </a:spcAft>
                          </a:pPr>
                          <a:r>
                            <a:rPr lang="es-AR" sz="1100" dirty="0">
                              <a:effectLst/>
                            </a:rPr>
                            <a:t>-0,115</a:t>
                          </a:r>
                          <a:endParaRPr lang="es-AR" sz="16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lnSpc>
                              <a:spcPct val="107000"/>
                            </a:lnSpc>
                            <a:spcAft>
                              <a:spcPts val="800"/>
                            </a:spcAft>
                          </a:pPr>
                          <a:r>
                            <a:rPr lang="es-AR" sz="1100" dirty="0">
                              <a:effectLst/>
                            </a:rPr>
                            <a:t>0,045</a:t>
                          </a:r>
                          <a:endParaRPr lang="es-AR" sz="16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T w="12700" cap="flat" cmpd="sng" algn="ctr">
                          <a:solidFill>
                            <a:schemeClr val="tx1"/>
                          </a:solidFill>
                          <a:prstDash val="solid"/>
                          <a:round/>
                          <a:headEnd type="none" w="med" len="med"/>
                          <a:tailEnd type="none" w="med" len="med"/>
                        </a:lnT>
                      </a:tcPr>
                    </a:tc>
                    <a:tc gridSpan="2">
                      <a:txBody>
                        <a:bodyPr/>
                        <a:lstStyle/>
                        <a:p>
                          <a:pPr algn="ctr">
                            <a:lnSpc>
                              <a:spcPct val="107000"/>
                            </a:lnSpc>
                            <a:spcAft>
                              <a:spcPts val="800"/>
                            </a:spcAft>
                          </a:pPr>
                          <a:r>
                            <a:rPr lang="es-AR" sz="1100">
                              <a:effectLst/>
                            </a:rPr>
                            <a:t>0,011</a:t>
                          </a:r>
                          <a:endParaRPr lang="es-AR" sz="16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T w="12700" cap="flat" cmpd="sng" algn="ctr">
                          <a:solidFill>
                            <a:schemeClr val="tx1"/>
                          </a:solidFill>
                          <a:prstDash val="solid"/>
                          <a:round/>
                          <a:headEnd type="none" w="med" len="med"/>
                          <a:tailEnd type="none" w="med" len="med"/>
                        </a:lnT>
                      </a:tcPr>
                    </a:tc>
                    <a:tc hMerge="1">
                      <a:txBody>
                        <a:bodyPr/>
                        <a:lstStyle/>
                        <a:p>
                          <a:endParaRPr lang="es-AR"/>
                        </a:p>
                      </a:txBody>
                      <a:tcPr/>
                    </a:tc>
                    <a:tc>
                      <a:txBody>
                        <a:bodyPr/>
                        <a:lstStyle/>
                        <a:p>
                          <a:pPr algn="ctr">
                            <a:lnSpc>
                              <a:spcPct val="107000"/>
                            </a:lnSpc>
                            <a:spcAft>
                              <a:spcPts val="800"/>
                            </a:spcAft>
                          </a:pPr>
                          <a:r>
                            <a:rPr lang="es-AR" sz="1050">
                              <a:effectLst/>
                            </a:rPr>
                            <a:t>*  </a:t>
                          </a:r>
                          <a:endParaRPr lang="es-AR" sz="14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716103538"/>
                      </a:ext>
                    </a:extLst>
                  </a:tr>
                  <a:tr h="487993">
                    <a:tc>
                      <a:txBody>
                        <a:bodyPr/>
                        <a:lstStyle/>
                        <a:p>
                          <a:endParaRPr lang="es-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blipFill>
                          <a:blip r:embed="rId5"/>
                          <a:stretch>
                            <a:fillRect l="-1111" t="-170000" r="-346667" b="-303750"/>
                          </a:stretch>
                        </a:blipFill>
                      </a:tcPr>
                    </a:tc>
                    <a:tc>
                      <a:txBody>
                        <a:bodyPr/>
                        <a:lstStyle/>
                        <a:p>
                          <a:pPr algn="ctr">
                            <a:lnSpc>
                              <a:spcPct val="107000"/>
                            </a:lnSpc>
                            <a:spcAft>
                              <a:spcPts val="800"/>
                            </a:spcAft>
                          </a:pPr>
                          <a:r>
                            <a:rPr lang="es-AR" sz="1100" dirty="0">
                              <a:effectLst/>
                            </a:rPr>
                            <a:t>-0,392</a:t>
                          </a:r>
                          <a:endParaRPr lang="es-AR" sz="16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algn="ctr">
                            <a:lnSpc>
                              <a:spcPct val="107000"/>
                            </a:lnSpc>
                            <a:spcAft>
                              <a:spcPts val="800"/>
                            </a:spcAft>
                          </a:pPr>
                          <a:r>
                            <a:rPr lang="es-AR" sz="1100" dirty="0">
                              <a:effectLst/>
                            </a:rPr>
                            <a:t>0,073</a:t>
                          </a:r>
                          <a:endParaRPr lang="es-AR" sz="16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gridSpan="2">
                      <a:txBody>
                        <a:bodyPr/>
                        <a:lstStyle/>
                        <a:p>
                          <a:pPr algn="ctr">
                            <a:lnSpc>
                              <a:spcPct val="107000"/>
                            </a:lnSpc>
                            <a:spcAft>
                              <a:spcPts val="800"/>
                            </a:spcAft>
                          </a:pPr>
                          <a:r>
                            <a:rPr lang="es-AR" sz="1100" dirty="0">
                              <a:effectLst/>
                            </a:rPr>
                            <a:t>6,95E-08</a:t>
                          </a:r>
                          <a:endParaRPr lang="es-AR" sz="16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hMerge="1">
                      <a:txBody>
                        <a:bodyPr/>
                        <a:lstStyle/>
                        <a:p>
                          <a:endParaRPr lang="es-AR"/>
                        </a:p>
                      </a:txBody>
                      <a:tcPr/>
                    </a:tc>
                    <a:tc>
                      <a:txBody>
                        <a:bodyPr/>
                        <a:lstStyle/>
                        <a:p>
                          <a:pPr algn="ctr">
                            <a:lnSpc>
                              <a:spcPct val="107000"/>
                            </a:lnSpc>
                            <a:spcAft>
                              <a:spcPts val="800"/>
                            </a:spcAft>
                          </a:pPr>
                          <a:r>
                            <a:rPr lang="es-AR" sz="1050">
                              <a:effectLst/>
                            </a:rPr>
                            <a:t>***</a:t>
                          </a:r>
                          <a:endParaRPr lang="es-AR" sz="14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843872413"/>
                      </a:ext>
                    </a:extLst>
                  </a:tr>
                  <a:tr h="487993">
                    <a:tc>
                      <a:txBody>
                        <a:bodyPr/>
                        <a:lstStyle/>
                        <a:p>
                          <a:endParaRPr lang="es-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blipFill>
                          <a:blip r:embed="rId5"/>
                          <a:stretch>
                            <a:fillRect l="-1111" t="-266667" r="-346667" b="-200000"/>
                          </a:stretch>
                        </a:blipFill>
                      </a:tcPr>
                    </a:tc>
                    <a:tc>
                      <a:txBody>
                        <a:bodyPr/>
                        <a:lstStyle/>
                        <a:p>
                          <a:pPr algn="ctr">
                            <a:lnSpc>
                              <a:spcPct val="107000"/>
                            </a:lnSpc>
                            <a:spcAft>
                              <a:spcPts val="800"/>
                            </a:spcAft>
                          </a:pPr>
                          <a:r>
                            <a:rPr lang="es-AR" sz="1100" dirty="0">
                              <a:effectLst/>
                            </a:rPr>
                            <a:t>-0,225</a:t>
                          </a:r>
                          <a:endParaRPr lang="es-AR" sz="16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algn="ctr">
                            <a:lnSpc>
                              <a:spcPct val="107000"/>
                            </a:lnSpc>
                            <a:spcAft>
                              <a:spcPts val="800"/>
                            </a:spcAft>
                          </a:pPr>
                          <a:r>
                            <a:rPr lang="es-AR" sz="1100">
                              <a:effectLst/>
                            </a:rPr>
                            <a:t>0,069</a:t>
                          </a:r>
                          <a:endParaRPr lang="es-AR" sz="16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gridSpan="2">
                      <a:txBody>
                        <a:bodyPr/>
                        <a:lstStyle/>
                        <a:p>
                          <a:pPr algn="ctr">
                            <a:lnSpc>
                              <a:spcPct val="107000"/>
                            </a:lnSpc>
                            <a:spcAft>
                              <a:spcPts val="800"/>
                            </a:spcAft>
                          </a:pPr>
                          <a:r>
                            <a:rPr lang="es-AR" sz="1100" dirty="0">
                              <a:effectLst/>
                            </a:rPr>
                            <a:t>0,001</a:t>
                          </a:r>
                          <a:endParaRPr lang="es-AR" sz="16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hMerge="1">
                      <a:txBody>
                        <a:bodyPr/>
                        <a:lstStyle/>
                        <a:p>
                          <a:endParaRPr lang="es-AR"/>
                        </a:p>
                      </a:txBody>
                      <a:tcPr/>
                    </a:tc>
                    <a:tc>
                      <a:txBody>
                        <a:bodyPr/>
                        <a:lstStyle/>
                        <a:p>
                          <a:pPr algn="ctr">
                            <a:lnSpc>
                              <a:spcPct val="107000"/>
                            </a:lnSpc>
                            <a:spcAft>
                              <a:spcPts val="800"/>
                            </a:spcAft>
                          </a:pPr>
                          <a:r>
                            <a:rPr lang="es-AR" sz="1050">
                              <a:effectLst/>
                            </a:rPr>
                            <a:t>** </a:t>
                          </a:r>
                          <a:endParaRPr lang="es-AR" sz="14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076067215"/>
                      </a:ext>
                    </a:extLst>
                  </a:tr>
                  <a:tr h="487993">
                    <a:tc>
                      <a:txBody>
                        <a:bodyPr/>
                        <a:lstStyle/>
                        <a:p>
                          <a:endParaRPr lang="es-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blipFill>
                          <a:blip r:embed="rId5"/>
                          <a:stretch>
                            <a:fillRect l="-1111" t="-371250" r="-346667" b="-102500"/>
                          </a:stretch>
                        </a:blipFill>
                      </a:tcPr>
                    </a:tc>
                    <a:tc>
                      <a:txBody>
                        <a:bodyPr/>
                        <a:lstStyle/>
                        <a:p>
                          <a:pPr algn="ctr">
                            <a:lnSpc>
                              <a:spcPct val="107000"/>
                            </a:lnSpc>
                            <a:spcAft>
                              <a:spcPts val="800"/>
                            </a:spcAft>
                          </a:pPr>
                          <a:r>
                            <a:rPr lang="es-AR" sz="1100" dirty="0">
                              <a:effectLst/>
                            </a:rPr>
                            <a:t>-0,023</a:t>
                          </a:r>
                          <a:endParaRPr lang="es-AR" sz="16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algn="ctr">
                            <a:lnSpc>
                              <a:spcPct val="107000"/>
                            </a:lnSpc>
                            <a:spcAft>
                              <a:spcPts val="800"/>
                            </a:spcAft>
                          </a:pPr>
                          <a:r>
                            <a:rPr lang="es-AR" sz="1100">
                              <a:effectLst/>
                            </a:rPr>
                            <a:t>0,001</a:t>
                          </a:r>
                          <a:endParaRPr lang="es-AR" sz="16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gridSpan="2">
                      <a:txBody>
                        <a:bodyPr/>
                        <a:lstStyle/>
                        <a:p>
                          <a:pPr algn="ctr">
                            <a:lnSpc>
                              <a:spcPct val="107000"/>
                            </a:lnSpc>
                            <a:spcAft>
                              <a:spcPts val="800"/>
                            </a:spcAft>
                          </a:pPr>
                          <a:r>
                            <a:rPr lang="es-AR" sz="1100" dirty="0">
                              <a:effectLst/>
                            </a:rPr>
                            <a:t>&lt; 2,2e-16</a:t>
                          </a:r>
                          <a:endParaRPr lang="es-AR" sz="16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hMerge="1">
                      <a:txBody>
                        <a:bodyPr/>
                        <a:lstStyle/>
                        <a:p>
                          <a:endParaRPr lang="es-AR"/>
                        </a:p>
                      </a:txBody>
                      <a:tcPr/>
                    </a:tc>
                    <a:tc>
                      <a:txBody>
                        <a:bodyPr/>
                        <a:lstStyle/>
                        <a:p>
                          <a:pPr algn="ctr">
                            <a:lnSpc>
                              <a:spcPct val="107000"/>
                            </a:lnSpc>
                            <a:spcAft>
                              <a:spcPts val="800"/>
                            </a:spcAft>
                          </a:pPr>
                          <a:r>
                            <a:rPr lang="es-AR" sz="1050">
                              <a:effectLst/>
                            </a:rPr>
                            <a:t>***</a:t>
                          </a:r>
                          <a:endParaRPr lang="es-AR" sz="14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21044650"/>
                      </a:ext>
                    </a:extLst>
                  </a:tr>
                  <a:tr h="487993">
                    <a:tc>
                      <a:txBody>
                        <a:bodyPr/>
                        <a:lstStyle/>
                        <a:p>
                          <a:endParaRPr lang="es-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stretch>
                            <a:fillRect l="-1111" t="-471250" r="-346667" b="-2500"/>
                          </a:stretch>
                        </a:blipFill>
                      </a:tcPr>
                    </a:tc>
                    <a:tc>
                      <a:txBody>
                        <a:bodyPr/>
                        <a:lstStyle/>
                        <a:p>
                          <a:pPr algn="ctr">
                            <a:lnSpc>
                              <a:spcPct val="107000"/>
                            </a:lnSpc>
                            <a:spcAft>
                              <a:spcPts val="800"/>
                            </a:spcAft>
                          </a:pPr>
                          <a:r>
                            <a:rPr lang="es-AR" sz="1100" dirty="0">
                              <a:effectLst/>
                            </a:rPr>
                            <a:t>-0,010</a:t>
                          </a:r>
                          <a:endParaRPr lang="es-AR" sz="16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s-AR" sz="1100">
                              <a:effectLst/>
                            </a:rPr>
                            <a:t>0,000</a:t>
                          </a:r>
                          <a:endParaRPr lang="es-AR" sz="16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B w="12700" cap="flat" cmpd="sng" algn="ctr">
                          <a:solidFill>
                            <a:schemeClr val="tx1"/>
                          </a:solidFill>
                          <a:prstDash val="solid"/>
                          <a:round/>
                          <a:headEnd type="none" w="med" len="med"/>
                          <a:tailEnd type="none" w="med" len="med"/>
                        </a:lnB>
                      </a:tcPr>
                    </a:tc>
                    <a:tc gridSpan="2">
                      <a:txBody>
                        <a:bodyPr/>
                        <a:lstStyle/>
                        <a:p>
                          <a:pPr algn="ctr">
                            <a:lnSpc>
                              <a:spcPct val="107000"/>
                            </a:lnSpc>
                            <a:spcAft>
                              <a:spcPts val="800"/>
                            </a:spcAft>
                          </a:pPr>
                          <a:r>
                            <a:rPr lang="es-AR" sz="1100" dirty="0">
                              <a:effectLst/>
                            </a:rPr>
                            <a:t>&lt; 2,2e-16</a:t>
                          </a:r>
                          <a:endParaRPr lang="es-AR" sz="16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B w="12700" cap="flat" cmpd="sng" algn="ctr">
                          <a:solidFill>
                            <a:schemeClr val="tx1"/>
                          </a:solidFill>
                          <a:prstDash val="solid"/>
                          <a:round/>
                          <a:headEnd type="none" w="med" len="med"/>
                          <a:tailEnd type="none" w="med" len="med"/>
                        </a:lnB>
                      </a:tcPr>
                    </a:tc>
                    <a:tc hMerge="1">
                      <a:txBody>
                        <a:bodyPr/>
                        <a:lstStyle/>
                        <a:p>
                          <a:endParaRPr lang="es-AR"/>
                        </a:p>
                      </a:txBody>
                      <a:tcPr/>
                    </a:tc>
                    <a:tc>
                      <a:txBody>
                        <a:bodyPr/>
                        <a:lstStyle/>
                        <a:p>
                          <a:pPr algn="ctr">
                            <a:lnSpc>
                              <a:spcPct val="107000"/>
                            </a:lnSpc>
                            <a:spcAft>
                              <a:spcPts val="800"/>
                            </a:spcAft>
                          </a:pPr>
                          <a:r>
                            <a:rPr lang="es-AR" sz="1050" dirty="0">
                              <a:effectLst/>
                            </a:rPr>
                            <a:t>***</a:t>
                          </a:r>
                          <a:endParaRPr lang="es-AR" sz="14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55222498"/>
                      </a:ext>
                    </a:extLst>
                  </a:tr>
                </a:tbl>
              </a:graphicData>
            </a:graphic>
          </p:graphicFrame>
        </mc:Fallback>
      </mc:AlternateContent>
      <p:sp>
        <p:nvSpPr>
          <p:cNvPr id="15" name="CuadroTexto 14">
            <a:extLst>
              <a:ext uri="{FF2B5EF4-FFF2-40B4-BE49-F238E27FC236}">
                <a16:creationId xmlns:a16="http://schemas.microsoft.com/office/drawing/2014/main" id="{C99A501A-B1C4-4655-8694-3F89C8964D62}"/>
              </a:ext>
            </a:extLst>
          </p:cNvPr>
          <p:cNvSpPr txBox="1"/>
          <p:nvPr/>
        </p:nvSpPr>
        <p:spPr>
          <a:xfrm>
            <a:off x="6748272" y="4319979"/>
            <a:ext cx="5093971" cy="430887"/>
          </a:xfrm>
          <a:prstGeom prst="rect">
            <a:avLst/>
          </a:prstGeom>
          <a:noFill/>
        </p:spPr>
        <p:txBody>
          <a:bodyPr wrap="square">
            <a:spAutoFit/>
          </a:bodyPr>
          <a:lstStyle/>
          <a:p>
            <a:pPr algn="just">
              <a:spcAft>
                <a:spcPts val="1000"/>
              </a:spcAft>
            </a:pPr>
            <a:r>
              <a:rPr lang="es-AR" sz="1050" i="1" dirty="0">
                <a:solidFill>
                  <a:srgbClr val="44546A"/>
                </a:solidFill>
                <a:effectLst/>
                <a:latin typeface="Calibri" panose="020F0502020204030204" pitchFamily="34" charset="0"/>
                <a:ea typeface="Calibri" panose="020F0502020204030204" pitchFamily="34" charset="0"/>
                <a:cs typeface="Arial" panose="020B0604020202020204" pitchFamily="34" charset="0"/>
              </a:rPr>
              <a:t>La significancia se puede ver en la última columna, un asterisco (*) indica 5%, dos (**) 1%, tres (***) 0.1% y un punto (.) 10%</a:t>
            </a:r>
          </a:p>
        </p:txBody>
      </p:sp>
      <p:sp>
        <p:nvSpPr>
          <p:cNvPr id="22" name="Rectángulo 21">
            <a:extLst>
              <a:ext uri="{FF2B5EF4-FFF2-40B4-BE49-F238E27FC236}">
                <a16:creationId xmlns:a16="http://schemas.microsoft.com/office/drawing/2014/main" id="{3471E3C9-EE20-4EF9-9609-77DA037B7011}"/>
              </a:ext>
            </a:extLst>
          </p:cNvPr>
          <p:cNvSpPr/>
          <p:nvPr/>
        </p:nvSpPr>
        <p:spPr>
          <a:xfrm>
            <a:off x="830491" y="175476"/>
            <a:ext cx="1050560" cy="47968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600"/>
          </a:p>
        </p:txBody>
      </p:sp>
      <p:sp>
        <p:nvSpPr>
          <p:cNvPr id="23" name="Título 1">
            <a:extLst>
              <a:ext uri="{FF2B5EF4-FFF2-40B4-BE49-F238E27FC236}">
                <a16:creationId xmlns:a16="http://schemas.microsoft.com/office/drawing/2014/main" id="{D991F690-83B9-4678-A773-D20B6C5888DE}"/>
              </a:ext>
            </a:extLst>
          </p:cNvPr>
          <p:cNvSpPr txBox="1">
            <a:spLocks/>
          </p:cNvSpPr>
          <p:nvPr/>
        </p:nvSpPr>
        <p:spPr>
          <a:xfrm>
            <a:off x="830492" y="134912"/>
            <a:ext cx="1050560" cy="55082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1400" b="1">
                <a:solidFill>
                  <a:schemeClr val="bg1"/>
                </a:solidFill>
              </a:rPr>
              <a:t>Resultados</a:t>
            </a:r>
            <a:endParaRPr lang="es-AR" sz="1400" b="1" dirty="0">
              <a:solidFill>
                <a:schemeClr val="bg1"/>
              </a:solidFill>
            </a:endParaRPr>
          </a:p>
        </p:txBody>
      </p:sp>
      <p:pic>
        <p:nvPicPr>
          <p:cNvPr id="24" name="Picture 12" descr="tres  icono premium">
            <a:extLst>
              <a:ext uri="{FF2B5EF4-FFF2-40B4-BE49-F238E27FC236}">
                <a16:creationId xmlns:a16="http://schemas.microsoft.com/office/drawing/2014/main" id="{6D29DFE9-52B0-497C-B424-88E2AC6E540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6774" y="175476"/>
            <a:ext cx="479685" cy="4796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841218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F9F6AA12-07A0-463A-A8C2-466F79E54F77}"/>
              </a:ext>
            </a:extLst>
          </p:cNvPr>
          <p:cNvSpPr>
            <a:spLocks noGrp="1"/>
          </p:cNvSpPr>
          <p:nvPr>
            <p:ph type="title"/>
          </p:nvPr>
        </p:nvSpPr>
        <p:spPr>
          <a:xfrm>
            <a:off x="830491" y="134912"/>
            <a:ext cx="4216997" cy="550820"/>
          </a:xfrm>
        </p:spPr>
        <p:txBody>
          <a:bodyPr>
            <a:noAutofit/>
          </a:bodyPr>
          <a:lstStyle/>
          <a:p>
            <a:r>
              <a:rPr lang="es-ES" sz="1400" b="1" dirty="0">
                <a:solidFill>
                  <a:schemeClr val="bg1"/>
                </a:solidFill>
              </a:rPr>
              <a:t>Modelización del Experimento de Selección</a:t>
            </a:r>
            <a:endParaRPr lang="es-AR" sz="1400" b="1" dirty="0">
              <a:solidFill>
                <a:schemeClr val="bg1"/>
              </a:solidFill>
            </a:endParaRPr>
          </a:p>
        </p:txBody>
      </p:sp>
      <p:sp>
        <p:nvSpPr>
          <p:cNvPr id="20" name="Rectángulo 19">
            <a:extLst>
              <a:ext uri="{FF2B5EF4-FFF2-40B4-BE49-F238E27FC236}">
                <a16:creationId xmlns:a16="http://schemas.microsoft.com/office/drawing/2014/main" id="{BFEAC443-3A0B-4F9B-BCA1-E023476802E1}"/>
              </a:ext>
            </a:extLst>
          </p:cNvPr>
          <p:cNvSpPr/>
          <p:nvPr/>
        </p:nvSpPr>
        <p:spPr>
          <a:xfrm>
            <a:off x="-133939" y="6659502"/>
            <a:ext cx="12456827" cy="213066"/>
          </a:xfrm>
          <a:prstGeom prst="rect">
            <a:avLst/>
          </a:prstGeom>
          <a:solidFill>
            <a:schemeClr val="accent5"/>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 name="CuadroTexto 1">
            <a:extLst>
              <a:ext uri="{FF2B5EF4-FFF2-40B4-BE49-F238E27FC236}">
                <a16:creationId xmlns:a16="http://schemas.microsoft.com/office/drawing/2014/main" id="{7C6E6040-F9C1-4C6B-83E4-595F9731E0CB}"/>
              </a:ext>
            </a:extLst>
          </p:cNvPr>
          <p:cNvSpPr txBox="1"/>
          <p:nvPr/>
        </p:nvSpPr>
        <p:spPr>
          <a:xfrm>
            <a:off x="305985" y="1283999"/>
            <a:ext cx="2724912" cy="369332"/>
          </a:xfrm>
          <a:prstGeom prst="rect">
            <a:avLst/>
          </a:prstGeom>
          <a:noFill/>
        </p:spPr>
        <p:txBody>
          <a:bodyPr wrap="square" rtlCol="0">
            <a:spAutoFit/>
          </a:bodyPr>
          <a:lstStyle/>
          <a:p>
            <a:r>
              <a:rPr lang="es-ES" b="1" dirty="0"/>
              <a:t>Modelo 1: Modelo Base</a:t>
            </a:r>
            <a:endParaRPr lang="es-AR" b="1" dirty="0"/>
          </a:p>
        </p:txBody>
      </p:sp>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A6BAAB9E-5954-43B7-A69A-0EE42368AAA8}"/>
                  </a:ext>
                </a:extLst>
              </p:cNvPr>
              <p:cNvSpPr txBox="1"/>
              <p:nvPr/>
            </p:nvSpPr>
            <p:spPr>
              <a:xfrm>
                <a:off x="305985" y="2063613"/>
                <a:ext cx="6442287" cy="2582374"/>
              </a:xfrm>
              <a:prstGeom prst="rect">
                <a:avLst/>
              </a:prstGeom>
              <a:noFill/>
            </p:spPr>
            <p:txBody>
              <a:bodyPr wrap="square">
                <a:spAutoFit/>
              </a:bodyPr>
              <a:lstStyle/>
              <a:p>
                <a:pPr>
                  <a:lnSpc>
                    <a:spcPct val="200000"/>
                  </a:lnSpc>
                </a:pPr>
                <a14:m>
                  <m:oMathPara xmlns:m="http://schemas.openxmlformats.org/officeDocument/2006/math">
                    <m:oMathParaPr>
                      <m:jc m:val="left"/>
                    </m:oMathParaPr>
                    <m:oMath xmlns:m="http://schemas.openxmlformats.org/officeDocument/2006/math">
                      <m:sSub>
                        <m:sSubPr>
                          <m:ctrlPr>
                            <a:rPr lang="es-ES" sz="1600" i="1" smtClean="0">
                              <a:latin typeface="Cambria Math" panose="02040503050406030204" pitchFamily="18" charset="0"/>
                            </a:rPr>
                          </m:ctrlPr>
                        </m:sSubPr>
                        <m:e>
                          <m:acc>
                            <m:accPr>
                              <m:chr m:val="̃"/>
                              <m:ctrlPr>
                                <a:rPr lang="es-ES" sz="1600" i="1">
                                  <a:latin typeface="Cambria Math" panose="02040503050406030204" pitchFamily="18" charset="0"/>
                                </a:rPr>
                              </m:ctrlPr>
                            </m:accPr>
                            <m:e>
                              <m:r>
                                <a:rPr lang="es-ES" sz="1600" i="1">
                                  <a:latin typeface="Cambria Math" panose="02040503050406030204" pitchFamily="18" charset="0"/>
                                </a:rPr>
                                <m:t>𝑈</m:t>
                              </m:r>
                            </m:e>
                          </m:acc>
                        </m:e>
                        <m:sub>
                          <m:r>
                            <a:rPr lang="es-ES" sz="1600" i="1">
                              <a:latin typeface="Cambria Math" panose="02040503050406030204" pitchFamily="18" charset="0"/>
                            </a:rPr>
                            <m:t>𝑎𝑢𝑡𝑜</m:t>
                          </m:r>
                        </m:sub>
                      </m:sSub>
                      <m:r>
                        <a:rPr lang="es-ES" sz="1600" b="0" i="1" smtClean="0">
                          <a:latin typeface="Cambria Math" panose="02040503050406030204" pitchFamily="18" charset="0"/>
                        </a:rPr>
                        <m:t>      </m:t>
                      </m:r>
                      <m:r>
                        <a:rPr lang="es-ES" sz="1600" i="1">
                          <a:latin typeface="Cambria Math" panose="02040503050406030204" pitchFamily="18" charset="0"/>
                        </a:rPr>
                        <m:t>=</m:t>
                      </m:r>
                      <m:r>
                        <a:rPr lang="es-ES" sz="1600" b="0" i="1" smtClean="0">
                          <a:latin typeface="Cambria Math" panose="02040503050406030204" pitchFamily="18" charset="0"/>
                        </a:rPr>
                        <m:t>            0          </m:t>
                      </m:r>
                      <m:r>
                        <a:rPr lang="es-ES" sz="1600" i="1">
                          <a:latin typeface="Cambria Math" panose="02040503050406030204" pitchFamily="18" charset="0"/>
                        </a:rPr>
                        <m:t>+</m:t>
                      </m:r>
                      <m:sSub>
                        <m:sSubPr>
                          <m:ctrlPr>
                            <a:rPr lang="es-ES" sz="1600" i="1">
                              <a:latin typeface="Cambria Math" panose="02040503050406030204" pitchFamily="18" charset="0"/>
                            </a:rPr>
                          </m:ctrlPr>
                        </m:sSubPr>
                        <m:e>
                          <m:r>
                            <a:rPr lang="es-ES" sz="1600" b="0" i="1" smtClean="0">
                              <a:latin typeface="Cambria Math" panose="02040503050406030204" pitchFamily="18" charset="0"/>
                            </a:rPr>
                            <m:t>    </m:t>
                          </m:r>
                          <m:r>
                            <a:rPr lang="es-ES" sz="1600" i="1">
                              <a:latin typeface="Cambria Math" panose="02040503050406030204" pitchFamily="18" charset="0"/>
                            </a:rPr>
                            <m:t>𝛽</m:t>
                          </m:r>
                        </m:e>
                        <m:sub>
                          <m:r>
                            <a:rPr lang="es-ES" sz="1600" i="1">
                              <a:latin typeface="Cambria Math" panose="02040503050406030204" pitchFamily="18" charset="0"/>
                            </a:rPr>
                            <m:t>𝑡</m:t>
                          </m:r>
                        </m:sub>
                      </m:sSub>
                      <m:sSub>
                        <m:sSubPr>
                          <m:ctrlPr>
                            <a:rPr lang="es-ES" sz="1600" i="1">
                              <a:latin typeface="Cambria Math" panose="02040503050406030204" pitchFamily="18" charset="0"/>
                            </a:rPr>
                          </m:ctrlPr>
                        </m:sSubPr>
                        <m:e>
                          <m:r>
                            <a:rPr lang="es-ES" sz="1600" i="1">
                              <a:latin typeface="Cambria Math" panose="02040503050406030204" pitchFamily="18" charset="0"/>
                            </a:rPr>
                            <m:t> </m:t>
                          </m:r>
                          <m:r>
                            <a:rPr lang="es-ES" sz="1600" i="1">
                              <a:latin typeface="Cambria Math" panose="02040503050406030204" pitchFamily="18" charset="0"/>
                            </a:rPr>
                            <m:t>𝑥</m:t>
                          </m:r>
                        </m:e>
                        <m:sub>
                          <m:r>
                            <a:rPr lang="es-ES" sz="1600" i="1">
                              <a:latin typeface="Cambria Math" panose="02040503050406030204" pitchFamily="18" charset="0"/>
                            </a:rPr>
                            <m:t>𝑡</m:t>
                          </m:r>
                          <m:r>
                            <a:rPr lang="es-ES" sz="1600" i="1">
                              <a:latin typeface="Cambria Math" panose="02040503050406030204" pitchFamily="18" charset="0"/>
                            </a:rPr>
                            <m:t>.</m:t>
                          </m:r>
                          <m:r>
                            <a:rPr lang="es-ES" sz="1600" i="1">
                              <a:latin typeface="Cambria Math" panose="02040503050406030204" pitchFamily="18" charset="0"/>
                            </a:rPr>
                            <m:t>𝑎𝑢𝑡𝑜</m:t>
                          </m:r>
                        </m:sub>
                      </m:sSub>
                      <m:r>
                        <a:rPr lang="es-ES" sz="1600" b="0" i="1" smtClean="0">
                          <a:latin typeface="Cambria Math" panose="02040503050406030204" pitchFamily="18" charset="0"/>
                        </a:rPr>
                        <m:t>  </m:t>
                      </m:r>
                      <m:r>
                        <a:rPr lang="es-ES" sz="1600" i="1">
                          <a:latin typeface="Cambria Math" panose="02040503050406030204" pitchFamily="18" charset="0"/>
                        </a:rPr>
                        <m:t>+</m:t>
                      </m:r>
                      <m:r>
                        <a:rPr lang="es-ES" sz="1600" b="0" i="1" smtClean="0">
                          <a:latin typeface="Cambria Math" panose="02040503050406030204" pitchFamily="18" charset="0"/>
                        </a:rPr>
                        <m:t>   </m:t>
                      </m:r>
                      <m:sSub>
                        <m:sSubPr>
                          <m:ctrlPr>
                            <a:rPr lang="es-ES" sz="1600" i="1">
                              <a:latin typeface="Cambria Math" panose="02040503050406030204" pitchFamily="18" charset="0"/>
                            </a:rPr>
                          </m:ctrlPr>
                        </m:sSubPr>
                        <m:e>
                          <m:r>
                            <a:rPr lang="es-ES" sz="1600" i="1">
                              <a:latin typeface="Cambria Math" panose="02040503050406030204" pitchFamily="18" charset="0"/>
                            </a:rPr>
                            <m:t>𝛽</m:t>
                          </m:r>
                        </m:e>
                        <m:sub>
                          <m:r>
                            <a:rPr lang="es-ES" sz="1600" i="1">
                              <a:latin typeface="Cambria Math" panose="02040503050406030204" pitchFamily="18" charset="0"/>
                            </a:rPr>
                            <m:t>𝑐</m:t>
                          </m:r>
                        </m:sub>
                      </m:sSub>
                      <m:sSub>
                        <m:sSubPr>
                          <m:ctrlPr>
                            <a:rPr lang="es-ES" sz="1600" i="1">
                              <a:latin typeface="Cambria Math" panose="02040503050406030204" pitchFamily="18" charset="0"/>
                            </a:rPr>
                          </m:ctrlPr>
                        </m:sSubPr>
                        <m:e>
                          <m:r>
                            <a:rPr lang="es-ES" sz="1600" i="1">
                              <a:latin typeface="Cambria Math" panose="02040503050406030204" pitchFamily="18" charset="0"/>
                            </a:rPr>
                            <m:t>𝑥</m:t>
                          </m:r>
                        </m:e>
                        <m:sub>
                          <m:r>
                            <a:rPr lang="es-ES" sz="1600" i="1">
                              <a:latin typeface="Cambria Math" panose="02040503050406030204" pitchFamily="18" charset="0"/>
                            </a:rPr>
                            <m:t>𝑐</m:t>
                          </m:r>
                          <m:r>
                            <a:rPr lang="es-ES" sz="1600" b="0" i="1" smtClean="0">
                              <a:latin typeface="Cambria Math" panose="02040503050406030204" pitchFamily="18" charset="0"/>
                            </a:rPr>
                            <m:t> </m:t>
                          </m:r>
                          <m:r>
                            <a:rPr lang="es-ES" sz="1600" i="1">
                              <a:latin typeface="Cambria Math" panose="02040503050406030204" pitchFamily="18" charset="0"/>
                            </a:rPr>
                            <m:t>.</m:t>
                          </m:r>
                          <m:r>
                            <a:rPr lang="es-ES" sz="1600" i="1">
                              <a:latin typeface="Cambria Math" panose="02040503050406030204" pitchFamily="18" charset="0"/>
                            </a:rPr>
                            <m:t>𝑎𝑢𝑡𝑜</m:t>
                          </m:r>
                        </m:sub>
                      </m:sSub>
                      <m:r>
                        <a:rPr lang="es-ES" sz="1600" b="0" i="1" smtClean="0">
                          <a:latin typeface="Cambria Math" panose="02040503050406030204" pitchFamily="18" charset="0"/>
                        </a:rPr>
                        <m:t>  </m:t>
                      </m:r>
                      <m:r>
                        <a:rPr lang="es-ES" sz="1600" i="1">
                          <a:latin typeface="Cambria Math" panose="02040503050406030204" pitchFamily="18" charset="0"/>
                        </a:rPr>
                        <m:t>+</m:t>
                      </m:r>
                      <m:sSub>
                        <m:sSubPr>
                          <m:ctrlPr>
                            <a:rPr lang="es-ES" sz="1600" i="1">
                              <a:latin typeface="Cambria Math" panose="02040503050406030204" pitchFamily="18" charset="0"/>
                            </a:rPr>
                          </m:ctrlPr>
                        </m:sSubPr>
                        <m:e>
                          <m:acc>
                            <m:accPr>
                              <m:chr m:val="̃"/>
                              <m:ctrlPr>
                                <a:rPr lang="es-ES" sz="1600" i="1">
                                  <a:latin typeface="Cambria Math" panose="02040503050406030204" pitchFamily="18" charset="0"/>
                                </a:rPr>
                              </m:ctrlPr>
                            </m:accPr>
                            <m:e>
                              <m:r>
                                <a:rPr lang="es-ES" sz="1600" i="1">
                                  <a:latin typeface="Cambria Math" panose="02040503050406030204" pitchFamily="18" charset="0"/>
                                </a:rPr>
                                <m:t>𝜀</m:t>
                              </m:r>
                            </m:e>
                          </m:acc>
                        </m:e>
                        <m:sub>
                          <m:r>
                            <a:rPr lang="es-ES" sz="1600" i="1">
                              <a:latin typeface="Cambria Math" panose="02040503050406030204" pitchFamily="18" charset="0"/>
                            </a:rPr>
                            <m:t>𝑎𝑢𝑡𝑜</m:t>
                          </m:r>
                        </m:sub>
                      </m:sSub>
                    </m:oMath>
                  </m:oMathPara>
                </a14:m>
                <a:endParaRPr lang="es-ES" sz="1600" i="1" dirty="0">
                  <a:latin typeface="Cambria Math" panose="02040503050406030204" pitchFamily="18" charset="0"/>
                </a:endParaRPr>
              </a:p>
              <a:p>
                <a:pPr>
                  <a:lnSpc>
                    <a:spcPct val="200000"/>
                  </a:lnSpc>
                </a:pPr>
                <a14:m>
                  <m:oMathPara xmlns:m="http://schemas.openxmlformats.org/officeDocument/2006/math">
                    <m:oMathParaPr>
                      <m:jc m:val="left"/>
                    </m:oMathParaPr>
                    <m:oMath xmlns:m="http://schemas.openxmlformats.org/officeDocument/2006/math">
                      <m:sSub>
                        <m:sSubPr>
                          <m:ctrlPr>
                            <a:rPr lang="es-ES" sz="1600" i="1" smtClean="0">
                              <a:latin typeface="Cambria Math" panose="02040503050406030204" pitchFamily="18" charset="0"/>
                            </a:rPr>
                          </m:ctrlPr>
                        </m:sSubPr>
                        <m:e>
                          <m:acc>
                            <m:accPr>
                              <m:chr m:val="̃"/>
                              <m:ctrlPr>
                                <a:rPr lang="es-ES" sz="1600" i="1" smtClean="0">
                                  <a:latin typeface="Cambria Math" panose="02040503050406030204" pitchFamily="18" charset="0"/>
                                </a:rPr>
                              </m:ctrlPr>
                            </m:accPr>
                            <m:e>
                              <m:r>
                                <a:rPr lang="es-ES" sz="1600" b="0" i="1" smtClean="0">
                                  <a:latin typeface="Cambria Math" panose="02040503050406030204" pitchFamily="18" charset="0"/>
                                </a:rPr>
                                <m:t>𝑈</m:t>
                              </m:r>
                            </m:e>
                          </m:acc>
                        </m:e>
                        <m:sub>
                          <m:r>
                            <a:rPr lang="es-ES" sz="1600" b="0" i="1" smtClean="0">
                              <a:latin typeface="Cambria Math" panose="02040503050406030204" pitchFamily="18" charset="0"/>
                            </a:rPr>
                            <m:t>𝑐𝑎𝑟𝑝𝑜𝑙</m:t>
                          </m:r>
                        </m:sub>
                      </m:sSub>
                      <m:r>
                        <a:rPr lang="es-ES" sz="1600" b="0" i="1" smtClean="0">
                          <a:latin typeface="Cambria Math" panose="02040503050406030204" pitchFamily="18" charset="0"/>
                        </a:rPr>
                        <m:t>  =</m:t>
                      </m:r>
                      <m:sSub>
                        <m:sSubPr>
                          <m:ctrlPr>
                            <a:rPr lang="es-ES" sz="1600" b="0" i="1" smtClean="0">
                              <a:latin typeface="Cambria Math" panose="02040503050406030204" pitchFamily="18" charset="0"/>
                            </a:rPr>
                          </m:ctrlPr>
                        </m:sSubPr>
                        <m:e>
                          <m:r>
                            <a:rPr lang="es-ES" sz="1600" b="0" i="1" smtClean="0">
                              <a:latin typeface="Cambria Math" panose="02040503050406030204" pitchFamily="18" charset="0"/>
                              <a:ea typeface="Cambria Math" panose="02040503050406030204" pitchFamily="18" charset="0"/>
                            </a:rPr>
                            <m:t>𝛽</m:t>
                          </m:r>
                        </m:e>
                        <m:sub>
                          <m:r>
                            <a:rPr lang="es-ES" sz="1600" i="1">
                              <a:latin typeface="Cambria Math" panose="02040503050406030204" pitchFamily="18" charset="0"/>
                            </a:rPr>
                            <m:t>𝑐𝑎𝑟𝑝𝑜𝑙</m:t>
                          </m:r>
                          <m:r>
                            <a:rPr lang="es-ES" sz="1600" b="0" i="1" smtClean="0">
                              <a:latin typeface="Cambria Math" panose="02040503050406030204" pitchFamily="18" charset="0"/>
                            </a:rPr>
                            <m:t>−</m:t>
                          </m:r>
                          <m:r>
                            <a:rPr lang="es-ES" sz="1600" b="0" i="1" smtClean="0">
                              <a:latin typeface="Cambria Math" panose="02040503050406030204" pitchFamily="18" charset="0"/>
                            </a:rPr>
                            <m:t>𝑎𝑢𝑡𝑜</m:t>
                          </m:r>
                        </m:sub>
                      </m:sSub>
                      <m:r>
                        <a:rPr lang="es-ES" sz="1600" b="0" i="1" smtClean="0">
                          <a:latin typeface="Cambria Math" panose="02040503050406030204" pitchFamily="18" charset="0"/>
                          <a:ea typeface="Cambria Math" panose="02040503050406030204" pitchFamily="18" charset="0"/>
                        </a:rPr>
                        <m:t> </m:t>
                      </m:r>
                      <m:r>
                        <a:rPr lang="es-ES" sz="1600" b="0" i="1" smtClean="0">
                          <a:latin typeface="Cambria Math" panose="02040503050406030204" pitchFamily="18" charset="0"/>
                        </a:rPr>
                        <m:t>+</m:t>
                      </m:r>
                      <m:sSub>
                        <m:sSubPr>
                          <m:ctrlPr>
                            <a:rPr lang="es-ES" sz="1600" i="1">
                              <a:latin typeface="Cambria Math" panose="02040503050406030204" pitchFamily="18" charset="0"/>
                            </a:rPr>
                          </m:ctrlPr>
                        </m:sSubPr>
                        <m:e>
                          <m:r>
                            <a:rPr lang="es-ES" sz="1600" b="0" i="1" smtClean="0">
                              <a:latin typeface="Cambria Math" panose="02040503050406030204" pitchFamily="18" charset="0"/>
                            </a:rPr>
                            <m:t>  </m:t>
                          </m:r>
                          <m:r>
                            <a:rPr lang="es-ES" sz="1600" i="1">
                              <a:latin typeface="Cambria Math" panose="02040503050406030204" pitchFamily="18" charset="0"/>
                              <a:ea typeface="Cambria Math" panose="02040503050406030204" pitchFamily="18" charset="0"/>
                            </a:rPr>
                            <m:t>𝛽</m:t>
                          </m:r>
                        </m:e>
                        <m:sub>
                          <m:r>
                            <a:rPr lang="es-ES" sz="1600" b="0" i="1" smtClean="0">
                              <a:latin typeface="Cambria Math" panose="02040503050406030204" pitchFamily="18" charset="0"/>
                              <a:ea typeface="Cambria Math" panose="02040503050406030204" pitchFamily="18" charset="0"/>
                            </a:rPr>
                            <m:t>𝑡</m:t>
                          </m:r>
                        </m:sub>
                      </m:sSub>
                      <m:sSub>
                        <m:sSubPr>
                          <m:ctrlPr>
                            <a:rPr lang="es-ES" sz="1600" i="1">
                              <a:latin typeface="Cambria Math" panose="02040503050406030204" pitchFamily="18" charset="0"/>
                            </a:rPr>
                          </m:ctrlPr>
                        </m:sSubPr>
                        <m:e>
                          <m:r>
                            <a:rPr lang="es-ES" sz="1600" b="0" i="1" smtClean="0">
                              <a:latin typeface="Cambria Math" panose="02040503050406030204" pitchFamily="18" charset="0"/>
                            </a:rPr>
                            <m:t> </m:t>
                          </m:r>
                          <m:r>
                            <a:rPr lang="es-ES" sz="1600" b="0" i="1" smtClean="0">
                              <a:latin typeface="Cambria Math" panose="02040503050406030204" pitchFamily="18" charset="0"/>
                            </a:rPr>
                            <m:t>𝑥</m:t>
                          </m:r>
                        </m:e>
                        <m:sub>
                          <m:r>
                            <a:rPr lang="es-ES" sz="1600" b="0" i="1" smtClean="0">
                              <a:latin typeface="Cambria Math" panose="02040503050406030204" pitchFamily="18" charset="0"/>
                            </a:rPr>
                            <m:t>𝑡</m:t>
                          </m:r>
                          <m:r>
                            <a:rPr lang="es-ES" sz="1600" b="0" i="1" smtClean="0">
                              <a:latin typeface="Cambria Math" panose="02040503050406030204" pitchFamily="18" charset="0"/>
                            </a:rPr>
                            <m:t>.</m:t>
                          </m:r>
                          <m:r>
                            <a:rPr lang="es-ES" sz="1600" i="1">
                              <a:latin typeface="Cambria Math" panose="02040503050406030204" pitchFamily="18" charset="0"/>
                            </a:rPr>
                            <m:t>𝑐𝑎𝑟𝑝𝑜𝑙</m:t>
                          </m:r>
                        </m:sub>
                      </m:sSub>
                      <m:r>
                        <a:rPr lang="es-ES" sz="1600" b="0" i="1" smtClean="0">
                          <a:latin typeface="Cambria Math" panose="02040503050406030204" pitchFamily="18" charset="0"/>
                        </a:rPr>
                        <m:t> +  </m:t>
                      </m:r>
                      <m:sSub>
                        <m:sSubPr>
                          <m:ctrlPr>
                            <a:rPr lang="es-ES" sz="1600" i="1">
                              <a:latin typeface="Cambria Math" panose="02040503050406030204" pitchFamily="18" charset="0"/>
                            </a:rPr>
                          </m:ctrlPr>
                        </m:sSubPr>
                        <m:e>
                          <m:r>
                            <a:rPr lang="es-ES" sz="1600" i="1">
                              <a:latin typeface="Cambria Math" panose="02040503050406030204" pitchFamily="18" charset="0"/>
                              <a:ea typeface="Cambria Math" panose="02040503050406030204" pitchFamily="18" charset="0"/>
                            </a:rPr>
                            <m:t>𝛽</m:t>
                          </m:r>
                        </m:e>
                        <m:sub>
                          <m:r>
                            <a:rPr lang="es-ES" sz="1600" b="0" i="1" smtClean="0">
                              <a:latin typeface="Cambria Math" panose="02040503050406030204" pitchFamily="18" charset="0"/>
                              <a:ea typeface="Cambria Math" panose="02040503050406030204" pitchFamily="18" charset="0"/>
                            </a:rPr>
                            <m:t>𝑐</m:t>
                          </m:r>
                        </m:sub>
                      </m:sSub>
                      <m:sSub>
                        <m:sSubPr>
                          <m:ctrlPr>
                            <a:rPr lang="es-ES" sz="1600" i="1">
                              <a:latin typeface="Cambria Math" panose="02040503050406030204" pitchFamily="18" charset="0"/>
                            </a:rPr>
                          </m:ctrlPr>
                        </m:sSubPr>
                        <m:e>
                          <m:r>
                            <a:rPr lang="es-ES" sz="1600" i="1">
                              <a:latin typeface="Cambria Math" panose="02040503050406030204" pitchFamily="18" charset="0"/>
                            </a:rPr>
                            <m:t>𝑥</m:t>
                          </m:r>
                        </m:e>
                        <m:sub>
                          <m:r>
                            <a:rPr lang="es-ES" sz="1600" b="0" i="1" smtClean="0">
                              <a:latin typeface="Cambria Math" panose="02040503050406030204" pitchFamily="18" charset="0"/>
                            </a:rPr>
                            <m:t>𝑐</m:t>
                          </m:r>
                          <m:r>
                            <a:rPr lang="es-ES" sz="1600" b="0" i="1" smtClean="0">
                              <a:latin typeface="Cambria Math" panose="02040503050406030204" pitchFamily="18" charset="0"/>
                            </a:rPr>
                            <m:t>.</m:t>
                          </m:r>
                          <m:r>
                            <a:rPr lang="es-ES" sz="1600" i="1">
                              <a:latin typeface="Cambria Math" panose="02040503050406030204" pitchFamily="18" charset="0"/>
                            </a:rPr>
                            <m:t>𝑐𝑎𝑟𝑝𝑜𝑙</m:t>
                          </m:r>
                        </m:sub>
                      </m:sSub>
                      <m:r>
                        <a:rPr lang="es-ES" sz="1600" b="0" i="1" smtClean="0">
                          <a:latin typeface="Cambria Math" panose="02040503050406030204" pitchFamily="18" charset="0"/>
                        </a:rPr>
                        <m:t> </m:t>
                      </m:r>
                      <m:r>
                        <a:rPr lang="es-ES" sz="1600" b="0" i="1" smtClean="0">
                          <a:latin typeface="Cambria Math" panose="02040503050406030204" pitchFamily="18" charset="0"/>
                          <a:ea typeface="Cambria Math" panose="02040503050406030204" pitchFamily="18" charset="0"/>
                        </a:rPr>
                        <m:t>+</m:t>
                      </m:r>
                      <m:sSub>
                        <m:sSubPr>
                          <m:ctrlPr>
                            <a:rPr lang="es-ES" sz="1600" i="1" smtClean="0">
                              <a:solidFill>
                                <a:schemeClr val="tx1"/>
                              </a:solidFill>
                              <a:latin typeface="Cambria Math" panose="02040503050406030204" pitchFamily="18" charset="0"/>
                            </a:rPr>
                          </m:ctrlPr>
                        </m:sSubPr>
                        <m:e>
                          <m:acc>
                            <m:accPr>
                              <m:chr m:val="̃"/>
                              <m:ctrlPr>
                                <a:rPr lang="es-ES" sz="1600" i="1">
                                  <a:solidFill>
                                    <a:schemeClr val="tx1"/>
                                  </a:solidFill>
                                  <a:latin typeface="Cambria Math" panose="02040503050406030204" pitchFamily="18" charset="0"/>
                                </a:rPr>
                              </m:ctrlPr>
                            </m:accPr>
                            <m:e>
                              <m:r>
                                <a:rPr lang="es-ES" sz="1600" i="1" smtClean="0">
                                  <a:solidFill>
                                    <a:schemeClr val="tx1"/>
                                  </a:solidFill>
                                  <a:latin typeface="Cambria Math" panose="02040503050406030204" pitchFamily="18" charset="0"/>
                                  <a:ea typeface="Cambria Math" panose="02040503050406030204" pitchFamily="18" charset="0"/>
                                </a:rPr>
                                <m:t>𝜀</m:t>
                              </m:r>
                            </m:e>
                          </m:acc>
                        </m:e>
                        <m:sub>
                          <m:r>
                            <a:rPr lang="es-ES" sz="1600" b="0" i="1" smtClean="0">
                              <a:solidFill>
                                <a:schemeClr val="tx1"/>
                              </a:solidFill>
                              <a:latin typeface="Cambria Math" panose="02040503050406030204" pitchFamily="18" charset="0"/>
                              <a:ea typeface="Cambria Math" panose="02040503050406030204" pitchFamily="18" charset="0"/>
                            </a:rPr>
                            <m:t>𝑐𝑎𝑟𝑝𝑜𝑜𝑙</m:t>
                          </m:r>
                        </m:sub>
                      </m:sSub>
                    </m:oMath>
                  </m:oMathPara>
                </a14:m>
                <a:endParaRPr lang="es-ES" sz="1600" b="0" dirty="0">
                  <a:solidFill>
                    <a:schemeClr val="tx1"/>
                  </a:solidFill>
                  <a:ea typeface="Cambria Math" panose="02040503050406030204" pitchFamily="18" charset="0"/>
                </a:endParaRPr>
              </a:p>
              <a:p>
                <a:pPr>
                  <a:lnSpc>
                    <a:spcPct val="200000"/>
                  </a:lnSpc>
                </a:pPr>
                <a14:m>
                  <m:oMathPara xmlns:m="http://schemas.openxmlformats.org/officeDocument/2006/math">
                    <m:oMathParaPr>
                      <m:jc m:val="left"/>
                    </m:oMathParaPr>
                    <m:oMath xmlns:m="http://schemas.openxmlformats.org/officeDocument/2006/math">
                      <m:sSub>
                        <m:sSubPr>
                          <m:ctrlPr>
                            <a:rPr lang="es-ES" sz="1600" i="1" smtClean="0">
                              <a:latin typeface="Cambria Math" panose="02040503050406030204" pitchFamily="18" charset="0"/>
                            </a:rPr>
                          </m:ctrlPr>
                        </m:sSubPr>
                        <m:e>
                          <m:acc>
                            <m:accPr>
                              <m:chr m:val="̃"/>
                              <m:ctrlPr>
                                <a:rPr lang="es-ES" sz="1600" i="1" smtClean="0">
                                  <a:latin typeface="Cambria Math" panose="02040503050406030204" pitchFamily="18" charset="0"/>
                                </a:rPr>
                              </m:ctrlPr>
                            </m:accPr>
                            <m:e>
                              <m:r>
                                <a:rPr lang="es-ES" sz="1600" b="0" i="1" smtClean="0">
                                  <a:latin typeface="Cambria Math" panose="02040503050406030204" pitchFamily="18" charset="0"/>
                                </a:rPr>
                                <m:t>𝑈</m:t>
                              </m:r>
                            </m:e>
                          </m:acc>
                        </m:e>
                        <m:sub>
                          <m:r>
                            <a:rPr lang="es-ES" sz="1600" b="0" i="1" smtClean="0">
                              <a:latin typeface="Cambria Math" panose="02040503050406030204" pitchFamily="18" charset="0"/>
                            </a:rPr>
                            <m:t>𝑐h𝑎𝑟𝑡𝑒𝑟</m:t>
                          </m:r>
                        </m:sub>
                      </m:sSub>
                      <m:r>
                        <a:rPr lang="es-ES" sz="1600" b="0" i="1" smtClean="0">
                          <a:latin typeface="Cambria Math" panose="02040503050406030204" pitchFamily="18" charset="0"/>
                        </a:rPr>
                        <m:t>=</m:t>
                      </m:r>
                      <m:sSub>
                        <m:sSubPr>
                          <m:ctrlPr>
                            <a:rPr lang="es-ES" sz="1600" b="0" i="1" smtClean="0">
                              <a:latin typeface="Cambria Math" panose="02040503050406030204" pitchFamily="18" charset="0"/>
                            </a:rPr>
                          </m:ctrlPr>
                        </m:sSubPr>
                        <m:e>
                          <m:r>
                            <a:rPr lang="es-ES" sz="1600" b="0" i="1" smtClean="0">
                              <a:latin typeface="Cambria Math" panose="02040503050406030204" pitchFamily="18" charset="0"/>
                              <a:ea typeface="Cambria Math" panose="02040503050406030204" pitchFamily="18" charset="0"/>
                            </a:rPr>
                            <m:t>𝛽</m:t>
                          </m:r>
                        </m:e>
                        <m:sub>
                          <m:r>
                            <a:rPr lang="es-ES" sz="1600" i="1">
                              <a:latin typeface="Cambria Math" panose="02040503050406030204" pitchFamily="18" charset="0"/>
                            </a:rPr>
                            <m:t>𝑐</m:t>
                          </m:r>
                          <m:r>
                            <a:rPr lang="es-ES" sz="1600" b="0" i="1" smtClean="0">
                              <a:latin typeface="Cambria Math" panose="02040503050406030204" pitchFamily="18" charset="0"/>
                            </a:rPr>
                            <m:t>h𝑎𝑟𝑡𝑒𝑟</m:t>
                          </m:r>
                          <m:r>
                            <a:rPr lang="es-ES" sz="1600" b="0" i="1" smtClean="0">
                              <a:latin typeface="Cambria Math" panose="02040503050406030204" pitchFamily="18" charset="0"/>
                            </a:rPr>
                            <m:t>−</m:t>
                          </m:r>
                          <m:r>
                            <a:rPr lang="es-ES" sz="1600" b="0" i="1" smtClean="0">
                              <a:latin typeface="Cambria Math" panose="02040503050406030204" pitchFamily="18" charset="0"/>
                            </a:rPr>
                            <m:t>𝑎𝑢𝑡𝑜</m:t>
                          </m:r>
                        </m:sub>
                      </m:sSub>
                      <m:r>
                        <a:rPr lang="es-ES" sz="1600" b="0" i="1" smtClean="0">
                          <a:latin typeface="Cambria Math" panose="02040503050406030204" pitchFamily="18" charset="0"/>
                        </a:rPr>
                        <m:t>+</m:t>
                      </m:r>
                      <m:sSub>
                        <m:sSubPr>
                          <m:ctrlPr>
                            <a:rPr lang="es-ES" sz="1600" i="1">
                              <a:latin typeface="Cambria Math" panose="02040503050406030204" pitchFamily="18" charset="0"/>
                            </a:rPr>
                          </m:ctrlPr>
                        </m:sSubPr>
                        <m:e>
                          <m:r>
                            <a:rPr lang="es-ES" sz="1600" i="1">
                              <a:latin typeface="Cambria Math" panose="02040503050406030204" pitchFamily="18" charset="0"/>
                              <a:ea typeface="Cambria Math" panose="02040503050406030204" pitchFamily="18" charset="0"/>
                            </a:rPr>
                            <m:t>𝛽</m:t>
                          </m:r>
                        </m:e>
                        <m:sub>
                          <m:r>
                            <a:rPr lang="es-ES" sz="1600" b="0" i="1" smtClean="0">
                              <a:latin typeface="Cambria Math" panose="02040503050406030204" pitchFamily="18" charset="0"/>
                              <a:ea typeface="Cambria Math" panose="02040503050406030204" pitchFamily="18" charset="0"/>
                            </a:rPr>
                            <m:t>𝑡</m:t>
                          </m:r>
                        </m:sub>
                      </m:sSub>
                      <m:sSub>
                        <m:sSubPr>
                          <m:ctrlPr>
                            <a:rPr lang="es-ES" sz="1600" i="1">
                              <a:latin typeface="Cambria Math" panose="02040503050406030204" pitchFamily="18" charset="0"/>
                            </a:rPr>
                          </m:ctrlPr>
                        </m:sSubPr>
                        <m:e>
                          <m:r>
                            <a:rPr lang="es-ES" sz="1600" b="0" i="1" smtClean="0">
                              <a:latin typeface="Cambria Math" panose="02040503050406030204" pitchFamily="18" charset="0"/>
                            </a:rPr>
                            <m:t> </m:t>
                          </m:r>
                          <m:r>
                            <a:rPr lang="es-ES" sz="1600" b="0" i="1" smtClean="0">
                              <a:latin typeface="Cambria Math" panose="02040503050406030204" pitchFamily="18" charset="0"/>
                            </a:rPr>
                            <m:t>𝑥</m:t>
                          </m:r>
                        </m:e>
                        <m:sub>
                          <m:r>
                            <a:rPr lang="es-ES" sz="1600" b="0" i="1" smtClean="0">
                              <a:latin typeface="Cambria Math" panose="02040503050406030204" pitchFamily="18" charset="0"/>
                            </a:rPr>
                            <m:t>𝑡</m:t>
                          </m:r>
                          <m:r>
                            <a:rPr lang="es-ES" sz="1600" b="0" i="1" smtClean="0">
                              <a:latin typeface="Cambria Math" panose="02040503050406030204" pitchFamily="18" charset="0"/>
                            </a:rPr>
                            <m:t>.</m:t>
                          </m:r>
                          <m:r>
                            <a:rPr lang="es-ES" sz="1600" i="1">
                              <a:latin typeface="Cambria Math" panose="02040503050406030204" pitchFamily="18" charset="0"/>
                            </a:rPr>
                            <m:t>𝑐</m:t>
                          </m:r>
                          <m:r>
                            <a:rPr lang="es-ES" sz="1600" b="0" i="1" smtClean="0">
                              <a:latin typeface="Cambria Math" panose="02040503050406030204" pitchFamily="18" charset="0"/>
                            </a:rPr>
                            <m:t>h𝑎𝑟𝑡𝑒𝑟</m:t>
                          </m:r>
                        </m:sub>
                      </m:sSub>
                      <m:r>
                        <a:rPr lang="es-ES" sz="1600" b="0" i="1" smtClean="0">
                          <a:latin typeface="Cambria Math" panose="02040503050406030204" pitchFamily="18" charset="0"/>
                        </a:rPr>
                        <m:t>+</m:t>
                      </m:r>
                      <m:sSub>
                        <m:sSubPr>
                          <m:ctrlPr>
                            <a:rPr lang="es-ES" sz="1600" i="1">
                              <a:latin typeface="Cambria Math" panose="02040503050406030204" pitchFamily="18" charset="0"/>
                            </a:rPr>
                          </m:ctrlPr>
                        </m:sSubPr>
                        <m:e>
                          <m:r>
                            <a:rPr lang="es-ES" sz="1600" i="1">
                              <a:latin typeface="Cambria Math" panose="02040503050406030204" pitchFamily="18" charset="0"/>
                              <a:ea typeface="Cambria Math" panose="02040503050406030204" pitchFamily="18" charset="0"/>
                            </a:rPr>
                            <m:t>𝛽</m:t>
                          </m:r>
                        </m:e>
                        <m:sub>
                          <m:r>
                            <a:rPr lang="es-ES" sz="1600" b="0" i="1" smtClean="0">
                              <a:latin typeface="Cambria Math" panose="02040503050406030204" pitchFamily="18" charset="0"/>
                              <a:ea typeface="Cambria Math" panose="02040503050406030204" pitchFamily="18" charset="0"/>
                            </a:rPr>
                            <m:t>𝑐</m:t>
                          </m:r>
                        </m:sub>
                      </m:sSub>
                      <m:sSub>
                        <m:sSubPr>
                          <m:ctrlPr>
                            <a:rPr lang="es-ES" sz="1600" i="1">
                              <a:latin typeface="Cambria Math" panose="02040503050406030204" pitchFamily="18" charset="0"/>
                            </a:rPr>
                          </m:ctrlPr>
                        </m:sSubPr>
                        <m:e>
                          <m:r>
                            <a:rPr lang="es-ES" sz="1600" i="1">
                              <a:latin typeface="Cambria Math" panose="02040503050406030204" pitchFamily="18" charset="0"/>
                            </a:rPr>
                            <m:t>𝑥</m:t>
                          </m:r>
                        </m:e>
                        <m:sub>
                          <m:r>
                            <a:rPr lang="es-ES" sz="1600" b="0" i="1" smtClean="0">
                              <a:latin typeface="Cambria Math" panose="02040503050406030204" pitchFamily="18" charset="0"/>
                            </a:rPr>
                            <m:t>𝑐</m:t>
                          </m:r>
                          <m:r>
                            <a:rPr lang="es-ES" sz="1600" b="0" i="1" smtClean="0">
                              <a:latin typeface="Cambria Math" panose="02040503050406030204" pitchFamily="18" charset="0"/>
                            </a:rPr>
                            <m:t>.</m:t>
                          </m:r>
                          <m:r>
                            <a:rPr lang="es-ES" sz="1600" b="0" i="1" smtClean="0">
                              <a:latin typeface="Cambria Math" panose="02040503050406030204" pitchFamily="18" charset="0"/>
                            </a:rPr>
                            <m:t>𝑐h𝑎𝑟𝑡𝑒𝑟</m:t>
                          </m:r>
                        </m:sub>
                      </m:sSub>
                      <m:r>
                        <a:rPr lang="es-ES" sz="1600" b="0" i="1" smtClean="0">
                          <a:latin typeface="Cambria Math" panose="02040503050406030204" pitchFamily="18" charset="0"/>
                          <a:ea typeface="Cambria Math" panose="02040503050406030204" pitchFamily="18" charset="0"/>
                        </a:rPr>
                        <m:t>+</m:t>
                      </m:r>
                      <m:sSub>
                        <m:sSubPr>
                          <m:ctrlPr>
                            <a:rPr lang="es-ES" sz="1600" i="1" smtClean="0">
                              <a:solidFill>
                                <a:schemeClr val="tx1"/>
                              </a:solidFill>
                              <a:latin typeface="Cambria Math" panose="02040503050406030204" pitchFamily="18" charset="0"/>
                            </a:rPr>
                          </m:ctrlPr>
                        </m:sSubPr>
                        <m:e>
                          <m:acc>
                            <m:accPr>
                              <m:chr m:val="̃"/>
                              <m:ctrlPr>
                                <a:rPr lang="es-ES" sz="1600" i="1">
                                  <a:solidFill>
                                    <a:schemeClr val="tx1"/>
                                  </a:solidFill>
                                  <a:latin typeface="Cambria Math" panose="02040503050406030204" pitchFamily="18" charset="0"/>
                                </a:rPr>
                              </m:ctrlPr>
                            </m:accPr>
                            <m:e>
                              <m:r>
                                <a:rPr lang="es-ES" sz="1600" i="1" smtClean="0">
                                  <a:solidFill>
                                    <a:schemeClr val="tx1"/>
                                  </a:solidFill>
                                  <a:latin typeface="Cambria Math" panose="02040503050406030204" pitchFamily="18" charset="0"/>
                                  <a:ea typeface="Cambria Math" panose="02040503050406030204" pitchFamily="18" charset="0"/>
                                </a:rPr>
                                <m:t>𝜀</m:t>
                              </m:r>
                            </m:e>
                          </m:acc>
                        </m:e>
                        <m:sub>
                          <m:r>
                            <a:rPr lang="es-ES" sz="1600" b="0" i="1" smtClean="0">
                              <a:solidFill>
                                <a:schemeClr val="tx1"/>
                              </a:solidFill>
                              <a:latin typeface="Cambria Math" panose="02040503050406030204" pitchFamily="18" charset="0"/>
                              <a:ea typeface="Cambria Math" panose="02040503050406030204" pitchFamily="18" charset="0"/>
                            </a:rPr>
                            <m:t>𝑐h𝑎𝑟𝑡𝑒𝑟</m:t>
                          </m:r>
                        </m:sub>
                      </m:sSub>
                    </m:oMath>
                  </m:oMathPara>
                </a14:m>
                <a:endParaRPr lang="es-ES" sz="1600" dirty="0"/>
              </a:p>
              <a:p>
                <a:pPr>
                  <a:lnSpc>
                    <a:spcPct val="200000"/>
                  </a:lnSpc>
                </a:pPr>
                <a14:m>
                  <m:oMathPara xmlns:m="http://schemas.openxmlformats.org/officeDocument/2006/math">
                    <m:oMathParaPr>
                      <m:jc m:val="left"/>
                    </m:oMathParaPr>
                    <m:oMath xmlns:m="http://schemas.openxmlformats.org/officeDocument/2006/math">
                      <m:sSub>
                        <m:sSubPr>
                          <m:ctrlPr>
                            <a:rPr lang="es-ES" sz="1600" i="1" smtClean="0">
                              <a:latin typeface="Cambria Math" panose="02040503050406030204" pitchFamily="18" charset="0"/>
                            </a:rPr>
                          </m:ctrlPr>
                        </m:sSubPr>
                        <m:e>
                          <m:acc>
                            <m:accPr>
                              <m:chr m:val="̃"/>
                              <m:ctrlPr>
                                <a:rPr lang="es-ES" sz="1600" i="1" smtClean="0">
                                  <a:latin typeface="Cambria Math" panose="02040503050406030204" pitchFamily="18" charset="0"/>
                                </a:rPr>
                              </m:ctrlPr>
                            </m:accPr>
                            <m:e>
                              <m:r>
                                <a:rPr lang="es-ES" sz="1600" b="0" i="1" smtClean="0">
                                  <a:latin typeface="Cambria Math" panose="02040503050406030204" pitchFamily="18" charset="0"/>
                                </a:rPr>
                                <m:t>𝑈</m:t>
                              </m:r>
                            </m:e>
                          </m:acc>
                        </m:e>
                        <m:sub>
                          <m:r>
                            <a:rPr lang="es-ES" sz="1600" b="0" i="1" smtClean="0">
                              <a:latin typeface="Cambria Math" panose="02040503050406030204" pitchFamily="18" charset="0"/>
                            </a:rPr>
                            <m:t>𝑡𝑝</m:t>
                          </m:r>
                        </m:sub>
                      </m:sSub>
                      <m:r>
                        <a:rPr lang="es-ES" sz="1600" b="0" i="1" smtClean="0">
                          <a:latin typeface="Cambria Math" panose="02040503050406030204" pitchFamily="18" charset="0"/>
                        </a:rPr>
                        <m:t>         =</m:t>
                      </m:r>
                      <m:sSub>
                        <m:sSubPr>
                          <m:ctrlPr>
                            <a:rPr lang="es-ES" sz="1600" b="0" i="1" smtClean="0">
                              <a:latin typeface="Cambria Math" panose="02040503050406030204" pitchFamily="18" charset="0"/>
                            </a:rPr>
                          </m:ctrlPr>
                        </m:sSubPr>
                        <m:e>
                          <m:r>
                            <a:rPr lang="es-ES" sz="1600" b="0" i="1" smtClean="0">
                              <a:latin typeface="Cambria Math" panose="02040503050406030204" pitchFamily="18" charset="0"/>
                            </a:rPr>
                            <m:t>     </m:t>
                          </m:r>
                          <m:r>
                            <a:rPr lang="es-ES" sz="1600" b="0" i="1" smtClean="0">
                              <a:latin typeface="Cambria Math" panose="02040503050406030204" pitchFamily="18" charset="0"/>
                              <a:ea typeface="Cambria Math" panose="02040503050406030204" pitchFamily="18" charset="0"/>
                            </a:rPr>
                            <m:t>𝛽</m:t>
                          </m:r>
                        </m:e>
                        <m:sub>
                          <m:r>
                            <a:rPr lang="es-ES" sz="1600" b="0" i="1" smtClean="0">
                              <a:latin typeface="Cambria Math" panose="02040503050406030204" pitchFamily="18" charset="0"/>
                              <a:ea typeface="Cambria Math" panose="02040503050406030204" pitchFamily="18" charset="0"/>
                            </a:rPr>
                            <m:t>𝑡𝑝</m:t>
                          </m:r>
                          <m:r>
                            <a:rPr lang="es-ES" sz="1600" b="0" i="1" smtClean="0">
                              <a:latin typeface="Cambria Math" panose="02040503050406030204" pitchFamily="18" charset="0"/>
                              <a:ea typeface="Cambria Math" panose="02040503050406030204" pitchFamily="18" charset="0"/>
                            </a:rPr>
                            <m:t>−</m:t>
                          </m:r>
                          <m:r>
                            <a:rPr lang="es-ES" sz="1600" b="0" i="1" smtClean="0">
                              <a:latin typeface="Cambria Math" panose="02040503050406030204" pitchFamily="18" charset="0"/>
                              <a:ea typeface="Cambria Math" panose="02040503050406030204" pitchFamily="18" charset="0"/>
                            </a:rPr>
                            <m:t>𝑎𝑢𝑡𝑜</m:t>
                          </m:r>
                        </m:sub>
                      </m:sSub>
                      <m:r>
                        <a:rPr lang="es-ES" sz="1600" b="0" i="1" smtClean="0">
                          <a:latin typeface="Cambria Math" panose="02040503050406030204" pitchFamily="18" charset="0"/>
                        </a:rPr>
                        <m:t>     +</m:t>
                      </m:r>
                      <m:sSub>
                        <m:sSubPr>
                          <m:ctrlPr>
                            <a:rPr lang="es-ES" sz="1600" i="1">
                              <a:latin typeface="Cambria Math" panose="02040503050406030204" pitchFamily="18" charset="0"/>
                            </a:rPr>
                          </m:ctrlPr>
                        </m:sSubPr>
                        <m:e>
                          <m:r>
                            <a:rPr lang="es-ES" sz="1600" b="0" i="1" smtClean="0">
                              <a:latin typeface="Cambria Math" panose="02040503050406030204" pitchFamily="18" charset="0"/>
                            </a:rPr>
                            <m:t>     </m:t>
                          </m:r>
                          <m:r>
                            <a:rPr lang="es-ES" sz="1600" i="1">
                              <a:latin typeface="Cambria Math" panose="02040503050406030204" pitchFamily="18" charset="0"/>
                              <a:ea typeface="Cambria Math" panose="02040503050406030204" pitchFamily="18" charset="0"/>
                            </a:rPr>
                            <m:t>𝛽</m:t>
                          </m:r>
                        </m:e>
                        <m:sub>
                          <m:r>
                            <a:rPr lang="es-ES" sz="1600" b="0" i="1" smtClean="0">
                              <a:latin typeface="Cambria Math" panose="02040503050406030204" pitchFamily="18" charset="0"/>
                              <a:ea typeface="Cambria Math" panose="02040503050406030204" pitchFamily="18" charset="0"/>
                            </a:rPr>
                            <m:t>𝑡</m:t>
                          </m:r>
                        </m:sub>
                      </m:sSub>
                      <m:sSub>
                        <m:sSubPr>
                          <m:ctrlPr>
                            <a:rPr lang="es-ES" sz="1600" i="1">
                              <a:latin typeface="Cambria Math" panose="02040503050406030204" pitchFamily="18" charset="0"/>
                            </a:rPr>
                          </m:ctrlPr>
                        </m:sSubPr>
                        <m:e>
                          <m:r>
                            <a:rPr lang="es-ES" sz="1600" b="0" i="1" smtClean="0">
                              <a:latin typeface="Cambria Math" panose="02040503050406030204" pitchFamily="18" charset="0"/>
                            </a:rPr>
                            <m:t> </m:t>
                          </m:r>
                          <m:r>
                            <a:rPr lang="es-ES" sz="1600" b="0" i="1" smtClean="0">
                              <a:latin typeface="Cambria Math" panose="02040503050406030204" pitchFamily="18" charset="0"/>
                            </a:rPr>
                            <m:t>𝑥</m:t>
                          </m:r>
                        </m:e>
                        <m:sub>
                          <m:r>
                            <a:rPr lang="es-ES" sz="1600" b="0" i="1" smtClean="0">
                              <a:latin typeface="Cambria Math" panose="02040503050406030204" pitchFamily="18" charset="0"/>
                            </a:rPr>
                            <m:t>𝑡</m:t>
                          </m:r>
                          <m:r>
                            <a:rPr lang="es-ES" sz="1600" b="0" i="1" smtClean="0">
                              <a:latin typeface="Cambria Math" panose="02040503050406030204" pitchFamily="18" charset="0"/>
                            </a:rPr>
                            <m:t>.</m:t>
                          </m:r>
                          <m:r>
                            <a:rPr lang="es-ES" sz="1600" b="0" i="1" smtClean="0">
                              <a:latin typeface="Cambria Math" panose="02040503050406030204" pitchFamily="18" charset="0"/>
                            </a:rPr>
                            <m:t>𝑡𝑝</m:t>
                          </m:r>
                          <m:r>
                            <a:rPr lang="es-ES" sz="1600" i="1" smtClean="0">
                              <a:latin typeface="Cambria Math" panose="02040503050406030204" pitchFamily="18" charset="0"/>
                            </a:rPr>
                            <m:t> </m:t>
                          </m:r>
                        </m:sub>
                      </m:sSub>
                      <m:r>
                        <a:rPr lang="es-ES" sz="1600" b="0" i="1" smtClean="0">
                          <a:latin typeface="Cambria Math" panose="02040503050406030204" pitchFamily="18" charset="0"/>
                        </a:rPr>
                        <m:t>    +      </m:t>
                      </m:r>
                      <m:sSub>
                        <m:sSubPr>
                          <m:ctrlPr>
                            <a:rPr lang="es-ES" sz="1600" i="1">
                              <a:latin typeface="Cambria Math" panose="02040503050406030204" pitchFamily="18" charset="0"/>
                            </a:rPr>
                          </m:ctrlPr>
                        </m:sSubPr>
                        <m:e>
                          <m:r>
                            <a:rPr lang="es-ES" sz="1600" i="1">
                              <a:latin typeface="Cambria Math" panose="02040503050406030204" pitchFamily="18" charset="0"/>
                              <a:ea typeface="Cambria Math" panose="02040503050406030204" pitchFamily="18" charset="0"/>
                            </a:rPr>
                            <m:t>𝛽</m:t>
                          </m:r>
                        </m:e>
                        <m:sub>
                          <m:r>
                            <a:rPr lang="es-ES" sz="1600" b="0" i="1" smtClean="0">
                              <a:latin typeface="Cambria Math" panose="02040503050406030204" pitchFamily="18" charset="0"/>
                              <a:ea typeface="Cambria Math" panose="02040503050406030204" pitchFamily="18" charset="0"/>
                            </a:rPr>
                            <m:t>𝑐</m:t>
                          </m:r>
                        </m:sub>
                      </m:sSub>
                      <m:sSub>
                        <m:sSubPr>
                          <m:ctrlPr>
                            <a:rPr lang="es-ES" sz="1600" i="1">
                              <a:latin typeface="Cambria Math" panose="02040503050406030204" pitchFamily="18" charset="0"/>
                            </a:rPr>
                          </m:ctrlPr>
                        </m:sSubPr>
                        <m:e>
                          <m:r>
                            <a:rPr lang="es-ES" sz="1600" i="1">
                              <a:latin typeface="Cambria Math" panose="02040503050406030204" pitchFamily="18" charset="0"/>
                            </a:rPr>
                            <m:t>𝑥</m:t>
                          </m:r>
                        </m:e>
                        <m:sub>
                          <m:r>
                            <a:rPr lang="es-ES" sz="1600" b="0" i="1" smtClean="0">
                              <a:latin typeface="Cambria Math" panose="02040503050406030204" pitchFamily="18" charset="0"/>
                            </a:rPr>
                            <m:t>𝑐</m:t>
                          </m:r>
                          <m:r>
                            <a:rPr lang="es-ES" sz="1600" b="0" i="1" smtClean="0">
                              <a:latin typeface="Cambria Math" panose="02040503050406030204" pitchFamily="18" charset="0"/>
                            </a:rPr>
                            <m:t>.</m:t>
                          </m:r>
                          <m:r>
                            <a:rPr lang="es-ES" sz="1600" b="0" i="1" smtClean="0">
                              <a:latin typeface="Cambria Math" panose="02040503050406030204" pitchFamily="18" charset="0"/>
                            </a:rPr>
                            <m:t>𝑡𝑝</m:t>
                          </m:r>
                        </m:sub>
                      </m:sSub>
                      <m:r>
                        <a:rPr lang="es-ES" sz="1600" b="0" i="1" smtClean="0">
                          <a:latin typeface="Cambria Math" panose="02040503050406030204" pitchFamily="18" charset="0"/>
                        </a:rPr>
                        <m:t>    </m:t>
                      </m:r>
                      <m:r>
                        <a:rPr lang="es-ES" sz="1600" b="0" i="1" smtClean="0">
                          <a:latin typeface="Cambria Math" panose="02040503050406030204" pitchFamily="18" charset="0"/>
                          <a:ea typeface="Cambria Math" panose="02040503050406030204" pitchFamily="18" charset="0"/>
                        </a:rPr>
                        <m:t>+</m:t>
                      </m:r>
                      <m:sSub>
                        <m:sSubPr>
                          <m:ctrlPr>
                            <a:rPr lang="es-ES" sz="1600" i="1" smtClean="0">
                              <a:solidFill>
                                <a:schemeClr val="tx1"/>
                              </a:solidFill>
                              <a:latin typeface="Cambria Math" panose="02040503050406030204" pitchFamily="18" charset="0"/>
                            </a:rPr>
                          </m:ctrlPr>
                        </m:sSubPr>
                        <m:e>
                          <m:acc>
                            <m:accPr>
                              <m:chr m:val="̃"/>
                              <m:ctrlPr>
                                <a:rPr lang="es-ES" sz="1600" i="1">
                                  <a:solidFill>
                                    <a:schemeClr val="tx1"/>
                                  </a:solidFill>
                                  <a:latin typeface="Cambria Math" panose="02040503050406030204" pitchFamily="18" charset="0"/>
                                </a:rPr>
                              </m:ctrlPr>
                            </m:accPr>
                            <m:e>
                              <m:r>
                                <a:rPr lang="es-ES" sz="1600" i="1" smtClean="0">
                                  <a:solidFill>
                                    <a:schemeClr val="tx1"/>
                                  </a:solidFill>
                                  <a:latin typeface="Cambria Math" panose="02040503050406030204" pitchFamily="18" charset="0"/>
                                  <a:ea typeface="Cambria Math" panose="02040503050406030204" pitchFamily="18" charset="0"/>
                                </a:rPr>
                                <m:t>𝜀</m:t>
                              </m:r>
                            </m:e>
                          </m:acc>
                        </m:e>
                        <m:sub>
                          <m:r>
                            <a:rPr lang="es-ES" sz="1600" b="0" i="1" smtClean="0">
                              <a:solidFill>
                                <a:schemeClr val="tx1"/>
                              </a:solidFill>
                              <a:latin typeface="Cambria Math" panose="02040503050406030204" pitchFamily="18" charset="0"/>
                              <a:ea typeface="Cambria Math" panose="02040503050406030204" pitchFamily="18" charset="0"/>
                            </a:rPr>
                            <m:t>𝑡𝑝</m:t>
                          </m:r>
                        </m:sub>
                      </m:sSub>
                    </m:oMath>
                  </m:oMathPara>
                </a14:m>
                <a:endParaRPr lang="es-ES" sz="1600" dirty="0"/>
              </a:p>
              <a:p>
                <a:pPr>
                  <a:lnSpc>
                    <a:spcPct val="150000"/>
                  </a:lnSpc>
                </a:pPr>
                <a:endParaRPr lang="es-ES" dirty="0"/>
              </a:p>
            </p:txBody>
          </p:sp>
        </mc:Choice>
        <mc:Fallback xmlns="">
          <p:sp>
            <p:nvSpPr>
              <p:cNvPr id="8" name="CuadroTexto 7">
                <a:extLst>
                  <a:ext uri="{FF2B5EF4-FFF2-40B4-BE49-F238E27FC236}">
                    <a16:creationId xmlns:a16="http://schemas.microsoft.com/office/drawing/2014/main" id="{A6BAAB9E-5954-43B7-A69A-0EE42368AAA8}"/>
                  </a:ext>
                </a:extLst>
              </p:cNvPr>
              <p:cNvSpPr txBox="1">
                <a:spLocks noRot="1" noChangeAspect="1" noMove="1" noResize="1" noEditPoints="1" noAdjustHandles="1" noChangeArrowheads="1" noChangeShapeType="1" noTextEdit="1"/>
              </p:cNvSpPr>
              <p:nvPr/>
            </p:nvSpPr>
            <p:spPr>
              <a:xfrm>
                <a:off x="305985" y="2063613"/>
                <a:ext cx="6442287" cy="2582374"/>
              </a:xfrm>
              <a:prstGeom prst="rect">
                <a:avLst/>
              </a:prstGeom>
              <a:blipFill>
                <a:blip r:embed="rId4"/>
                <a:stretch>
                  <a:fillRect/>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graphicFrame>
            <p:nvGraphicFramePr>
              <p:cNvPr id="7" name="Tabla 6">
                <a:extLst>
                  <a:ext uri="{FF2B5EF4-FFF2-40B4-BE49-F238E27FC236}">
                    <a16:creationId xmlns:a16="http://schemas.microsoft.com/office/drawing/2014/main" id="{C03A6A38-DF2C-4FE4-BE9F-CC895C055E9D}"/>
                  </a:ext>
                </a:extLst>
              </p:cNvPr>
              <p:cNvGraphicFramePr>
                <a:graphicFrameLocks noGrp="1"/>
              </p:cNvGraphicFramePr>
              <p:nvPr/>
            </p:nvGraphicFramePr>
            <p:xfrm>
              <a:off x="6748272" y="1419979"/>
              <a:ext cx="4888040" cy="2736437"/>
            </p:xfrm>
            <a:graphic>
              <a:graphicData uri="http://schemas.openxmlformats.org/drawingml/2006/table">
                <a:tbl>
                  <a:tblPr firstRow="1" firstCol="1">
                    <a:tableStyleId>{2D5ABB26-0587-4C30-8999-92F81FD0307C}</a:tableStyleId>
                  </a:tblPr>
                  <a:tblGrid>
                    <a:gridCol w="1099575">
                      <a:extLst>
                        <a:ext uri="{9D8B030D-6E8A-4147-A177-3AD203B41FA5}">
                          <a16:colId xmlns:a16="http://schemas.microsoft.com/office/drawing/2014/main" val="3124541798"/>
                        </a:ext>
                      </a:extLst>
                    </a:gridCol>
                    <a:gridCol w="1040307">
                      <a:extLst>
                        <a:ext uri="{9D8B030D-6E8A-4147-A177-3AD203B41FA5}">
                          <a16:colId xmlns:a16="http://schemas.microsoft.com/office/drawing/2014/main" val="3729644953"/>
                        </a:ext>
                      </a:extLst>
                    </a:gridCol>
                    <a:gridCol w="935809">
                      <a:extLst>
                        <a:ext uri="{9D8B030D-6E8A-4147-A177-3AD203B41FA5}">
                          <a16:colId xmlns:a16="http://schemas.microsoft.com/office/drawing/2014/main" val="806767800"/>
                        </a:ext>
                      </a:extLst>
                    </a:gridCol>
                    <a:gridCol w="115416">
                      <a:extLst>
                        <a:ext uri="{9D8B030D-6E8A-4147-A177-3AD203B41FA5}">
                          <a16:colId xmlns:a16="http://schemas.microsoft.com/office/drawing/2014/main" val="3476991421"/>
                        </a:ext>
                      </a:extLst>
                    </a:gridCol>
                    <a:gridCol w="761124">
                      <a:extLst>
                        <a:ext uri="{9D8B030D-6E8A-4147-A177-3AD203B41FA5}">
                          <a16:colId xmlns:a16="http://schemas.microsoft.com/office/drawing/2014/main" val="2768043309"/>
                        </a:ext>
                      </a:extLst>
                    </a:gridCol>
                    <a:gridCol w="935809">
                      <a:extLst>
                        <a:ext uri="{9D8B030D-6E8A-4147-A177-3AD203B41FA5}">
                          <a16:colId xmlns:a16="http://schemas.microsoft.com/office/drawing/2014/main" val="3163768439"/>
                        </a:ext>
                      </a:extLst>
                    </a:gridCol>
                  </a:tblGrid>
                  <a:tr h="296472">
                    <a:tc>
                      <a:txBody>
                        <a:bodyPr/>
                        <a:lstStyle/>
                        <a:p>
                          <a:pPr algn="ctr">
                            <a:lnSpc>
                              <a:spcPct val="107000"/>
                            </a:lnSpc>
                            <a:spcAft>
                              <a:spcPts val="800"/>
                            </a:spcAft>
                          </a:pPr>
                          <a:r>
                            <a:rPr lang="es-AR" sz="1400" b="1" dirty="0">
                              <a:effectLst/>
                            </a:rPr>
                            <a:t>Coeficiente</a:t>
                          </a:r>
                          <a:endParaRPr lang="es-AR" sz="1400" b="1"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lnSpc>
                              <a:spcPct val="107000"/>
                            </a:lnSpc>
                            <a:spcAft>
                              <a:spcPts val="800"/>
                            </a:spcAft>
                          </a:pPr>
                          <a:r>
                            <a:rPr lang="es-AR" sz="1400" b="1" dirty="0">
                              <a:effectLst/>
                            </a:rPr>
                            <a:t>Estimador</a:t>
                          </a:r>
                          <a:endParaRPr lang="es-AR" sz="1400" b="1"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gridSpan="2">
                      <a:txBody>
                        <a:bodyPr/>
                        <a:lstStyle/>
                        <a:p>
                          <a:pPr algn="ctr">
                            <a:lnSpc>
                              <a:spcPct val="107000"/>
                            </a:lnSpc>
                            <a:spcAft>
                              <a:spcPts val="800"/>
                            </a:spcAft>
                          </a:pPr>
                          <a:r>
                            <a:rPr lang="es-AR" sz="1400" b="1" dirty="0">
                              <a:effectLst/>
                            </a:rPr>
                            <a:t>Std. Error</a:t>
                          </a:r>
                          <a:endParaRPr lang="es-AR" sz="1400" b="1"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hMerge="1">
                      <a:txBody>
                        <a:bodyPr/>
                        <a:lstStyle/>
                        <a:p>
                          <a:endParaRPr lang="es-AR"/>
                        </a:p>
                      </a:txBody>
                      <a:tcPr/>
                    </a:tc>
                    <a:tc>
                      <a:txBody>
                        <a:bodyPr/>
                        <a:lstStyle/>
                        <a:p>
                          <a:pPr algn="ctr">
                            <a:lnSpc>
                              <a:spcPct val="107000"/>
                            </a:lnSpc>
                            <a:spcAft>
                              <a:spcPts val="800"/>
                            </a:spcAft>
                          </a:pPr>
                          <a:r>
                            <a:rPr lang="es-AR" sz="1400" b="1" dirty="0">
                              <a:effectLst/>
                            </a:rPr>
                            <a:t>P.Value</a:t>
                          </a:r>
                          <a:endParaRPr lang="es-AR" sz="1400" b="1"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s-AR" sz="1400" dirty="0">
                            <a:solidFill>
                              <a:srgbClr val="000000"/>
                            </a:solidFill>
                            <a:effectLst/>
                            <a:latin typeface="Calibri" panose="020F0502020204030204" pitchFamily="34" charset="0"/>
                            <a:cs typeface="Arial" panose="020B0604020202020204" pitchFamily="34" charset="0"/>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738488008"/>
                      </a:ext>
                    </a:extLst>
                  </a:tr>
                  <a:tr h="487993">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s-AR" sz="1400" i="1">
                                        <a:effectLst/>
                                        <a:latin typeface="Cambria Math" panose="02040503050406030204" pitchFamily="18" charset="0"/>
                                      </a:rPr>
                                    </m:ctrlPr>
                                  </m:sSubPr>
                                  <m:e>
                                    <m:r>
                                      <a:rPr lang="es-AR" sz="1600">
                                        <a:effectLst/>
                                        <a:latin typeface="Cambria Math" panose="02040503050406030204" pitchFamily="18" charset="0"/>
                                      </a:rPr>
                                      <m:t>𝛽</m:t>
                                    </m:r>
                                  </m:e>
                                  <m:sub>
                                    <m:r>
                                      <a:rPr lang="es-AR" sz="1600">
                                        <a:effectLst/>
                                        <a:latin typeface="Cambria Math" panose="02040503050406030204" pitchFamily="18" charset="0"/>
                                      </a:rPr>
                                      <m:t>𝐶𝑝</m:t>
                                    </m:r>
                                    <m:r>
                                      <a:rPr lang="es-AR" sz="1600">
                                        <a:effectLst/>
                                        <a:latin typeface="Cambria Math" panose="02040503050406030204" pitchFamily="18" charset="0"/>
                                      </a:rPr>
                                      <m:t>−</m:t>
                                    </m:r>
                                    <m:r>
                                      <a:rPr lang="es-AR" sz="1600">
                                        <a:effectLst/>
                                        <a:latin typeface="Cambria Math" panose="02040503050406030204" pitchFamily="18" charset="0"/>
                                      </a:rPr>
                                      <m:t>𝐴𝑢</m:t>
                                    </m:r>
                                  </m:sub>
                                </m:sSub>
                              </m:oMath>
                            </m:oMathPara>
                          </a14:m>
                          <a:endParaRPr lang="es-AR" sz="14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accent3">
                            <a:lumMod val="20000"/>
                            <a:lumOff val="80000"/>
                          </a:schemeClr>
                        </a:solidFill>
                      </a:tcPr>
                    </a:tc>
                    <a:tc>
                      <a:txBody>
                        <a:bodyPr/>
                        <a:lstStyle/>
                        <a:p>
                          <a:pPr algn="ctr">
                            <a:lnSpc>
                              <a:spcPct val="107000"/>
                            </a:lnSpc>
                            <a:spcAft>
                              <a:spcPts val="800"/>
                            </a:spcAft>
                          </a:pPr>
                          <a:r>
                            <a:rPr lang="es-AR" sz="1100" dirty="0">
                              <a:effectLst/>
                            </a:rPr>
                            <a:t>-0,115</a:t>
                          </a:r>
                          <a:endParaRPr lang="es-AR" sz="16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lnSpc>
                              <a:spcPct val="107000"/>
                            </a:lnSpc>
                            <a:spcAft>
                              <a:spcPts val="800"/>
                            </a:spcAft>
                          </a:pPr>
                          <a:r>
                            <a:rPr lang="es-AR" sz="1100" dirty="0">
                              <a:effectLst/>
                            </a:rPr>
                            <a:t>0,045</a:t>
                          </a:r>
                          <a:endParaRPr lang="es-AR" sz="16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T w="12700" cap="flat" cmpd="sng" algn="ctr">
                          <a:solidFill>
                            <a:schemeClr val="tx1"/>
                          </a:solidFill>
                          <a:prstDash val="solid"/>
                          <a:round/>
                          <a:headEnd type="none" w="med" len="med"/>
                          <a:tailEnd type="none" w="med" len="med"/>
                        </a:lnT>
                      </a:tcPr>
                    </a:tc>
                    <a:tc gridSpan="2">
                      <a:txBody>
                        <a:bodyPr/>
                        <a:lstStyle/>
                        <a:p>
                          <a:pPr algn="ctr">
                            <a:lnSpc>
                              <a:spcPct val="107000"/>
                            </a:lnSpc>
                            <a:spcAft>
                              <a:spcPts val="800"/>
                            </a:spcAft>
                          </a:pPr>
                          <a:r>
                            <a:rPr lang="es-AR" sz="1100">
                              <a:effectLst/>
                            </a:rPr>
                            <a:t>0,011</a:t>
                          </a:r>
                          <a:endParaRPr lang="es-AR" sz="16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T w="12700" cap="flat" cmpd="sng" algn="ctr">
                          <a:solidFill>
                            <a:schemeClr val="tx1"/>
                          </a:solidFill>
                          <a:prstDash val="solid"/>
                          <a:round/>
                          <a:headEnd type="none" w="med" len="med"/>
                          <a:tailEnd type="none" w="med" len="med"/>
                        </a:lnT>
                      </a:tcPr>
                    </a:tc>
                    <a:tc hMerge="1">
                      <a:txBody>
                        <a:bodyPr/>
                        <a:lstStyle/>
                        <a:p>
                          <a:endParaRPr lang="es-AR"/>
                        </a:p>
                      </a:txBody>
                      <a:tcPr/>
                    </a:tc>
                    <a:tc>
                      <a:txBody>
                        <a:bodyPr/>
                        <a:lstStyle/>
                        <a:p>
                          <a:pPr algn="ctr">
                            <a:lnSpc>
                              <a:spcPct val="107000"/>
                            </a:lnSpc>
                            <a:spcAft>
                              <a:spcPts val="800"/>
                            </a:spcAft>
                          </a:pPr>
                          <a:r>
                            <a:rPr lang="es-AR" sz="1050">
                              <a:effectLst/>
                            </a:rPr>
                            <a:t>*  </a:t>
                          </a:r>
                          <a:endParaRPr lang="es-AR" sz="14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716103538"/>
                      </a:ext>
                    </a:extLst>
                  </a:tr>
                  <a:tr h="487993">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s-AR" sz="1400" i="1">
                                        <a:effectLst/>
                                        <a:latin typeface="Cambria Math" panose="02040503050406030204" pitchFamily="18" charset="0"/>
                                      </a:rPr>
                                    </m:ctrlPr>
                                  </m:sSubPr>
                                  <m:e>
                                    <m:r>
                                      <a:rPr lang="es-AR" sz="1600">
                                        <a:effectLst/>
                                        <a:latin typeface="Cambria Math" panose="02040503050406030204" pitchFamily="18" charset="0"/>
                                      </a:rPr>
                                      <m:t>𝛽</m:t>
                                    </m:r>
                                  </m:e>
                                  <m:sub>
                                    <m:r>
                                      <a:rPr lang="es-AR" sz="1600">
                                        <a:effectLst/>
                                        <a:latin typeface="Cambria Math" panose="02040503050406030204" pitchFamily="18" charset="0"/>
                                      </a:rPr>
                                      <m:t>𝐶h</m:t>
                                    </m:r>
                                    <m:r>
                                      <a:rPr lang="es-AR" sz="1600">
                                        <a:effectLst/>
                                        <a:latin typeface="Cambria Math" panose="02040503050406030204" pitchFamily="18" charset="0"/>
                                      </a:rPr>
                                      <m:t>−</m:t>
                                    </m:r>
                                    <m:r>
                                      <a:rPr lang="es-AR" sz="1600">
                                        <a:effectLst/>
                                        <a:latin typeface="Cambria Math" panose="02040503050406030204" pitchFamily="18" charset="0"/>
                                      </a:rPr>
                                      <m:t>𝐴𝑢</m:t>
                                    </m:r>
                                  </m:sub>
                                </m:sSub>
                              </m:oMath>
                            </m:oMathPara>
                          </a14:m>
                          <a:endParaRPr lang="es-AR" sz="14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3">
                            <a:lumMod val="20000"/>
                            <a:lumOff val="80000"/>
                          </a:schemeClr>
                        </a:solidFill>
                      </a:tcPr>
                    </a:tc>
                    <a:tc>
                      <a:txBody>
                        <a:bodyPr/>
                        <a:lstStyle/>
                        <a:p>
                          <a:pPr algn="ctr">
                            <a:lnSpc>
                              <a:spcPct val="107000"/>
                            </a:lnSpc>
                            <a:spcAft>
                              <a:spcPts val="800"/>
                            </a:spcAft>
                          </a:pPr>
                          <a:r>
                            <a:rPr lang="es-AR" sz="1100" dirty="0">
                              <a:effectLst/>
                            </a:rPr>
                            <a:t>-0,392</a:t>
                          </a:r>
                          <a:endParaRPr lang="es-AR" sz="16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algn="ctr">
                            <a:lnSpc>
                              <a:spcPct val="107000"/>
                            </a:lnSpc>
                            <a:spcAft>
                              <a:spcPts val="800"/>
                            </a:spcAft>
                          </a:pPr>
                          <a:r>
                            <a:rPr lang="es-AR" sz="1100" dirty="0">
                              <a:effectLst/>
                            </a:rPr>
                            <a:t>0,073</a:t>
                          </a:r>
                          <a:endParaRPr lang="es-AR" sz="16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gridSpan="2">
                      <a:txBody>
                        <a:bodyPr/>
                        <a:lstStyle/>
                        <a:p>
                          <a:pPr algn="ctr">
                            <a:lnSpc>
                              <a:spcPct val="107000"/>
                            </a:lnSpc>
                            <a:spcAft>
                              <a:spcPts val="800"/>
                            </a:spcAft>
                          </a:pPr>
                          <a:r>
                            <a:rPr lang="es-AR" sz="1100" dirty="0">
                              <a:effectLst/>
                            </a:rPr>
                            <a:t>6,95E-08</a:t>
                          </a:r>
                          <a:endParaRPr lang="es-AR" sz="16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hMerge="1">
                      <a:txBody>
                        <a:bodyPr/>
                        <a:lstStyle/>
                        <a:p>
                          <a:endParaRPr lang="es-AR"/>
                        </a:p>
                      </a:txBody>
                      <a:tcPr/>
                    </a:tc>
                    <a:tc>
                      <a:txBody>
                        <a:bodyPr/>
                        <a:lstStyle/>
                        <a:p>
                          <a:pPr algn="ctr">
                            <a:lnSpc>
                              <a:spcPct val="107000"/>
                            </a:lnSpc>
                            <a:spcAft>
                              <a:spcPts val="800"/>
                            </a:spcAft>
                          </a:pPr>
                          <a:r>
                            <a:rPr lang="es-AR" sz="1050">
                              <a:effectLst/>
                            </a:rPr>
                            <a:t>***</a:t>
                          </a:r>
                          <a:endParaRPr lang="es-AR" sz="14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843872413"/>
                      </a:ext>
                    </a:extLst>
                  </a:tr>
                  <a:tr h="487993">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s-AR" sz="1400" i="1">
                                        <a:effectLst/>
                                        <a:latin typeface="Cambria Math" panose="02040503050406030204" pitchFamily="18" charset="0"/>
                                      </a:rPr>
                                    </m:ctrlPr>
                                  </m:sSubPr>
                                  <m:e>
                                    <m:r>
                                      <a:rPr lang="es-AR" sz="1600">
                                        <a:effectLst/>
                                        <a:latin typeface="Cambria Math" panose="02040503050406030204" pitchFamily="18" charset="0"/>
                                      </a:rPr>
                                      <m:t>𝛽</m:t>
                                    </m:r>
                                  </m:e>
                                  <m:sub>
                                    <m:r>
                                      <a:rPr lang="es-AR" sz="1600">
                                        <a:effectLst/>
                                        <a:latin typeface="Cambria Math" panose="02040503050406030204" pitchFamily="18" charset="0"/>
                                      </a:rPr>
                                      <m:t>𝑇𝑝</m:t>
                                    </m:r>
                                    <m:r>
                                      <a:rPr lang="es-AR" sz="1600">
                                        <a:effectLst/>
                                        <a:latin typeface="Cambria Math" panose="02040503050406030204" pitchFamily="18" charset="0"/>
                                      </a:rPr>
                                      <m:t>−</m:t>
                                    </m:r>
                                    <m:r>
                                      <a:rPr lang="es-AR" sz="1600">
                                        <a:effectLst/>
                                        <a:latin typeface="Cambria Math" panose="02040503050406030204" pitchFamily="18" charset="0"/>
                                      </a:rPr>
                                      <m:t>𝐴𝑢</m:t>
                                    </m:r>
                                  </m:sub>
                                </m:sSub>
                              </m:oMath>
                            </m:oMathPara>
                          </a14:m>
                          <a:endParaRPr lang="es-AR" sz="14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3">
                            <a:lumMod val="20000"/>
                            <a:lumOff val="80000"/>
                          </a:schemeClr>
                        </a:solidFill>
                      </a:tcPr>
                    </a:tc>
                    <a:tc>
                      <a:txBody>
                        <a:bodyPr/>
                        <a:lstStyle/>
                        <a:p>
                          <a:pPr algn="ctr">
                            <a:lnSpc>
                              <a:spcPct val="107000"/>
                            </a:lnSpc>
                            <a:spcAft>
                              <a:spcPts val="800"/>
                            </a:spcAft>
                          </a:pPr>
                          <a:r>
                            <a:rPr lang="es-AR" sz="1100" dirty="0">
                              <a:effectLst/>
                            </a:rPr>
                            <a:t>-0,225</a:t>
                          </a:r>
                          <a:endParaRPr lang="es-AR" sz="16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algn="ctr">
                            <a:lnSpc>
                              <a:spcPct val="107000"/>
                            </a:lnSpc>
                            <a:spcAft>
                              <a:spcPts val="800"/>
                            </a:spcAft>
                          </a:pPr>
                          <a:r>
                            <a:rPr lang="es-AR" sz="1100">
                              <a:effectLst/>
                            </a:rPr>
                            <a:t>0,069</a:t>
                          </a:r>
                          <a:endParaRPr lang="es-AR" sz="16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gridSpan="2">
                      <a:txBody>
                        <a:bodyPr/>
                        <a:lstStyle/>
                        <a:p>
                          <a:pPr algn="ctr">
                            <a:lnSpc>
                              <a:spcPct val="107000"/>
                            </a:lnSpc>
                            <a:spcAft>
                              <a:spcPts val="800"/>
                            </a:spcAft>
                          </a:pPr>
                          <a:r>
                            <a:rPr lang="es-AR" sz="1100" dirty="0">
                              <a:effectLst/>
                            </a:rPr>
                            <a:t>0,001</a:t>
                          </a:r>
                          <a:endParaRPr lang="es-AR" sz="16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hMerge="1">
                      <a:txBody>
                        <a:bodyPr/>
                        <a:lstStyle/>
                        <a:p>
                          <a:endParaRPr lang="es-AR"/>
                        </a:p>
                      </a:txBody>
                      <a:tcPr/>
                    </a:tc>
                    <a:tc>
                      <a:txBody>
                        <a:bodyPr/>
                        <a:lstStyle/>
                        <a:p>
                          <a:pPr algn="ctr">
                            <a:lnSpc>
                              <a:spcPct val="107000"/>
                            </a:lnSpc>
                            <a:spcAft>
                              <a:spcPts val="800"/>
                            </a:spcAft>
                          </a:pPr>
                          <a:r>
                            <a:rPr lang="es-AR" sz="1050">
                              <a:effectLst/>
                            </a:rPr>
                            <a:t>** </a:t>
                          </a:r>
                          <a:endParaRPr lang="es-AR" sz="14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076067215"/>
                      </a:ext>
                    </a:extLst>
                  </a:tr>
                  <a:tr h="487993">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s-AR" sz="1400" i="1">
                                        <a:effectLst/>
                                        <a:latin typeface="Cambria Math" panose="02040503050406030204" pitchFamily="18" charset="0"/>
                                      </a:rPr>
                                    </m:ctrlPr>
                                  </m:sSubPr>
                                  <m:e>
                                    <m:r>
                                      <a:rPr lang="es-AR" sz="1600">
                                        <a:effectLst/>
                                        <a:latin typeface="Cambria Math" panose="02040503050406030204" pitchFamily="18" charset="0"/>
                                      </a:rPr>
                                      <m:t>𝛽</m:t>
                                    </m:r>
                                  </m:e>
                                  <m:sub>
                                    <m:r>
                                      <a:rPr lang="es-AR" sz="1600">
                                        <a:effectLst/>
                                        <a:latin typeface="Cambria Math" panose="02040503050406030204" pitchFamily="18" charset="0"/>
                                      </a:rPr>
                                      <m:t>𝑡</m:t>
                                    </m:r>
                                  </m:sub>
                                </m:sSub>
                              </m:oMath>
                            </m:oMathPara>
                          </a14:m>
                          <a:endParaRPr lang="es-AR" sz="14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3">
                            <a:lumMod val="20000"/>
                            <a:lumOff val="80000"/>
                          </a:schemeClr>
                        </a:solidFill>
                      </a:tcPr>
                    </a:tc>
                    <a:tc>
                      <a:txBody>
                        <a:bodyPr/>
                        <a:lstStyle/>
                        <a:p>
                          <a:pPr algn="ctr">
                            <a:lnSpc>
                              <a:spcPct val="107000"/>
                            </a:lnSpc>
                            <a:spcAft>
                              <a:spcPts val="800"/>
                            </a:spcAft>
                          </a:pPr>
                          <a:r>
                            <a:rPr lang="es-AR" sz="1100" dirty="0">
                              <a:effectLst/>
                            </a:rPr>
                            <a:t>-0,023</a:t>
                          </a:r>
                          <a:endParaRPr lang="es-AR" sz="16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algn="ctr">
                            <a:lnSpc>
                              <a:spcPct val="107000"/>
                            </a:lnSpc>
                            <a:spcAft>
                              <a:spcPts val="800"/>
                            </a:spcAft>
                          </a:pPr>
                          <a:r>
                            <a:rPr lang="es-AR" sz="1100">
                              <a:effectLst/>
                            </a:rPr>
                            <a:t>0,001</a:t>
                          </a:r>
                          <a:endParaRPr lang="es-AR" sz="16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gridSpan="2">
                      <a:txBody>
                        <a:bodyPr/>
                        <a:lstStyle/>
                        <a:p>
                          <a:pPr algn="ctr">
                            <a:lnSpc>
                              <a:spcPct val="107000"/>
                            </a:lnSpc>
                            <a:spcAft>
                              <a:spcPts val="800"/>
                            </a:spcAft>
                          </a:pPr>
                          <a:r>
                            <a:rPr lang="es-AR" sz="1100" dirty="0">
                              <a:effectLst/>
                            </a:rPr>
                            <a:t>&lt; 2,2e-16</a:t>
                          </a:r>
                          <a:endParaRPr lang="es-AR" sz="16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hMerge="1">
                      <a:txBody>
                        <a:bodyPr/>
                        <a:lstStyle/>
                        <a:p>
                          <a:endParaRPr lang="es-AR"/>
                        </a:p>
                      </a:txBody>
                      <a:tcPr/>
                    </a:tc>
                    <a:tc>
                      <a:txBody>
                        <a:bodyPr/>
                        <a:lstStyle/>
                        <a:p>
                          <a:pPr algn="ctr">
                            <a:lnSpc>
                              <a:spcPct val="107000"/>
                            </a:lnSpc>
                            <a:spcAft>
                              <a:spcPts val="800"/>
                            </a:spcAft>
                          </a:pPr>
                          <a:r>
                            <a:rPr lang="es-AR" sz="1050">
                              <a:effectLst/>
                            </a:rPr>
                            <a:t>***</a:t>
                          </a:r>
                          <a:endParaRPr lang="es-AR" sz="14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21044650"/>
                      </a:ext>
                    </a:extLst>
                  </a:tr>
                  <a:tr h="487993">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s-AR" sz="1400" i="1">
                                        <a:effectLst/>
                                        <a:latin typeface="Cambria Math" panose="02040503050406030204" pitchFamily="18" charset="0"/>
                                      </a:rPr>
                                    </m:ctrlPr>
                                  </m:sSubPr>
                                  <m:e>
                                    <m:r>
                                      <a:rPr lang="es-AR" sz="1600">
                                        <a:effectLst/>
                                        <a:latin typeface="Cambria Math" panose="02040503050406030204" pitchFamily="18" charset="0"/>
                                      </a:rPr>
                                      <m:t>𝛽</m:t>
                                    </m:r>
                                  </m:e>
                                  <m:sub>
                                    <m:r>
                                      <a:rPr lang="es-AR" sz="1600">
                                        <a:effectLst/>
                                        <a:latin typeface="Cambria Math" panose="02040503050406030204" pitchFamily="18" charset="0"/>
                                      </a:rPr>
                                      <m:t>𝑐</m:t>
                                    </m:r>
                                  </m:sub>
                                </m:sSub>
                              </m:oMath>
                            </m:oMathPara>
                          </a14:m>
                          <a:endParaRPr lang="es-AR" sz="14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a:lnSpc>
                              <a:spcPct val="107000"/>
                            </a:lnSpc>
                            <a:spcAft>
                              <a:spcPts val="800"/>
                            </a:spcAft>
                          </a:pPr>
                          <a:r>
                            <a:rPr lang="es-AR" sz="1100" dirty="0">
                              <a:effectLst/>
                            </a:rPr>
                            <a:t>-0,010</a:t>
                          </a:r>
                          <a:endParaRPr lang="es-AR" sz="16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s-AR" sz="1100">
                              <a:effectLst/>
                            </a:rPr>
                            <a:t>0,000</a:t>
                          </a:r>
                          <a:endParaRPr lang="es-AR" sz="16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B w="12700" cap="flat" cmpd="sng" algn="ctr">
                          <a:solidFill>
                            <a:schemeClr val="tx1"/>
                          </a:solidFill>
                          <a:prstDash val="solid"/>
                          <a:round/>
                          <a:headEnd type="none" w="med" len="med"/>
                          <a:tailEnd type="none" w="med" len="med"/>
                        </a:lnB>
                      </a:tcPr>
                    </a:tc>
                    <a:tc gridSpan="2">
                      <a:txBody>
                        <a:bodyPr/>
                        <a:lstStyle/>
                        <a:p>
                          <a:pPr algn="ctr">
                            <a:lnSpc>
                              <a:spcPct val="107000"/>
                            </a:lnSpc>
                            <a:spcAft>
                              <a:spcPts val="800"/>
                            </a:spcAft>
                          </a:pPr>
                          <a:r>
                            <a:rPr lang="es-AR" sz="1100" dirty="0">
                              <a:effectLst/>
                            </a:rPr>
                            <a:t>&lt; 2,2e-16</a:t>
                          </a:r>
                          <a:endParaRPr lang="es-AR" sz="16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B w="12700" cap="flat" cmpd="sng" algn="ctr">
                          <a:solidFill>
                            <a:schemeClr val="tx1"/>
                          </a:solidFill>
                          <a:prstDash val="solid"/>
                          <a:round/>
                          <a:headEnd type="none" w="med" len="med"/>
                          <a:tailEnd type="none" w="med" len="med"/>
                        </a:lnB>
                      </a:tcPr>
                    </a:tc>
                    <a:tc hMerge="1">
                      <a:txBody>
                        <a:bodyPr/>
                        <a:lstStyle/>
                        <a:p>
                          <a:endParaRPr lang="es-AR"/>
                        </a:p>
                      </a:txBody>
                      <a:tcPr/>
                    </a:tc>
                    <a:tc>
                      <a:txBody>
                        <a:bodyPr/>
                        <a:lstStyle/>
                        <a:p>
                          <a:pPr algn="ctr">
                            <a:lnSpc>
                              <a:spcPct val="107000"/>
                            </a:lnSpc>
                            <a:spcAft>
                              <a:spcPts val="800"/>
                            </a:spcAft>
                          </a:pPr>
                          <a:r>
                            <a:rPr lang="es-AR" sz="1050" dirty="0">
                              <a:effectLst/>
                            </a:rPr>
                            <a:t>***</a:t>
                          </a:r>
                          <a:endParaRPr lang="es-AR" sz="14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55222498"/>
                      </a:ext>
                    </a:extLst>
                  </a:tr>
                </a:tbl>
              </a:graphicData>
            </a:graphic>
          </p:graphicFrame>
        </mc:Choice>
        <mc:Fallback xmlns="">
          <p:graphicFrame>
            <p:nvGraphicFramePr>
              <p:cNvPr id="7" name="Tabla 6">
                <a:extLst>
                  <a:ext uri="{FF2B5EF4-FFF2-40B4-BE49-F238E27FC236}">
                    <a16:creationId xmlns:a16="http://schemas.microsoft.com/office/drawing/2014/main" id="{C03A6A38-DF2C-4FE4-BE9F-CC895C055E9D}"/>
                  </a:ext>
                </a:extLst>
              </p:cNvPr>
              <p:cNvGraphicFramePr>
                <a:graphicFrameLocks noGrp="1"/>
              </p:cNvGraphicFramePr>
              <p:nvPr/>
            </p:nvGraphicFramePr>
            <p:xfrm>
              <a:off x="6748272" y="1419979"/>
              <a:ext cx="4888040" cy="2736437"/>
            </p:xfrm>
            <a:graphic>
              <a:graphicData uri="http://schemas.openxmlformats.org/drawingml/2006/table">
                <a:tbl>
                  <a:tblPr firstRow="1" firstCol="1">
                    <a:tableStyleId>{2D5ABB26-0587-4C30-8999-92F81FD0307C}</a:tableStyleId>
                  </a:tblPr>
                  <a:tblGrid>
                    <a:gridCol w="1099575">
                      <a:extLst>
                        <a:ext uri="{9D8B030D-6E8A-4147-A177-3AD203B41FA5}">
                          <a16:colId xmlns:a16="http://schemas.microsoft.com/office/drawing/2014/main" val="3124541798"/>
                        </a:ext>
                      </a:extLst>
                    </a:gridCol>
                    <a:gridCol w="1040307">
                      <a:extLst>
                        <a:ext uri="{9D8B030D-6E8A-4147-A177-3AD203B41FA5}">
                          <a16:colId xmlns:a16="http://schemas.microsoft.com/office/drawing/2014/main" val="3729644953"/>
                        </a:ext>
                      </a:extLst>
                    </a:gridCol>
                    <a:gridCol w="935809">
                      <a:extLst>
                        <a:ext uri="{9D8B030D-6E8A-4147-A177-3AD203B41FA5}">
                          <a16:colId xmlns:a16="http://schemas.microsoft.com/office/drawing/2014/main" val="806767800"/>
                        </a:ext>
                      </a:extLst>
                    </a:gridCol>
                    <a:gridCol w="115416">
                      <a:extLst>
                        <a:ext uri="{9D8B030D-6E8A-4147-A177-3AD203B41FA5}">
                          <a16:colId xmlns:a16="http://schemas.microsoft.com/office/drawing/2014/main" val="3476991421"/>
                        </a:ext>
                      </a:extLst>
                    </a:gridCol>
                    <a:gridCol w="761124">
                      <a:extLst>
                        <a:ext uri="{9D8B030D-6E8A-4147-A177-3AD203B41FA5}">
                          <a16:colId xmlns:a16="http://schemas.microsoft.com/office/drawing/2014/main" val="2768043309"/>
                        </a:ext>
                      </a:extLst>
                    </a:gridCol>
                    <a:gridCol w="935809">
                      <a:extLst>
                        <a:ext uri="{9D8B030D-6E8A-4147-A177-3AD203B41FA5}">
                          <a16:colId xmlns:a16="http://schemas.microsoft.com/office/drawing/2014/main" val="3163768439"/>
                        </a:ext>
                      </a:extLst>
                    </a:gridCol>
                  </a:tblGrid>
                  <a:tr h="296472">
                    <a:tc>
                      <a:txBody>
                        <a:bodyPr/>
                        <a:lstStyle/>
                        <a:p>
                          <a:pPr algn="ctr">
                            <a:lnSpc>
                              <a:spcPct val="107000"/>
                            </a:lnSpc>
                            <a:spcAft>
                              <a:spcPts val="800"/>
                            </a:spcAft>
                          </a:pPr>
                          <a:r>
                            <a:rPr lang="es-AR" sz="1400" b="1" dirty="0">
                              <a:effectLst/>
                            </a:rPr>
                            <a:t>Coeficiente</a:t>
                          </a:r>
                          <a:endParaRPr lang="es-AR" sz="1400" b="1"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lnSpc>
                              <a:spcPct val="107000"/>
                            </a:lnSpc>
                            <a:spcAft>
                              <a:spcPts val="800"/>
                            </a:spcAft>
                          </a:pPr>
                          <a:r>
                            <a:rPr lang="es-AR" sz="1400" b="1" dirty="0">
                              <a:effectLst/>
                            </a:rPr>
                            <a:t>Estimador</a:t>
                          </a:r>
                          <a:endParaRPr lang="es-AR" sz="1400" b="1"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gridSpan="2">
                      <a:txBody>
                        <a:bodyPr/>
                        <a:lstStyle/>
                        <a:p>
                          <a:pPr algn="ctr">
                            <a:lnSpc>
                              <a:spcPct val="107000"/>
                            </a:lnSpc>
                            <a:spcAft>
                              <a:spcPts val="800"/>
                            </a:spcAft>
                          </a:pPr>
                          <a:r>
                            <a:rPr lang="es-AR" sz="1400" b="1" dirty="0">
                              <a:effectLst/>
                            </a:rPr>
                            <a:t>Std. Error</a:t>
                          </a:r>
                          <a:endParaRPr lang="es-AR" sz="1400" b="1"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hMerge="1">
                      <a:txBody>
                        <a:bodyPr/>
                        <a:lstStyle/>
                        <a:p>
                          <a:endParaRPr lang="es-AR"/>
                        </a:p>
                      </a:txBody>
                      <a:tcPr/>
                    </a:tc>
                    <a:tc>
                      <a:txBody>
                        <a:bodyPr/>
                        <a:lstStyle/>
                        <a:p>
                          <a:pPr algn="ctr">
                            <a:lnSpc>
                              <a:spcPct val="107000"/>
                            </a:lnSpc>
                            <a:spcAft>
                              <a:spcPts val="800"/>
                            </a:spcAft>
                          </a:pPr>
                          <a:r>
                            <a:rPr lang="es-AR" sz="1400" b="1" dirty="0">
                              <a:effectLst/>
                            </a:rPr>
                            <a:t>P.Value</a:t>
                          </a:r>
                          <a:endParaRPr lang="es-AR" sz="1400" b="1"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s-AR" sz="1400" dirty="0">
                            <a:solidFill>
                              <a:srgbClr val="000000"/>
                            </a:solidFill>
                            <a:effectLst/>
                            <a:latin typeface="Calibri" panose="020F0502020204030204" pitchFamily="34" charset="0"/>
                            <a:cs typeface="Arial" panose="020B0604020202020204" pitchFamily="34" charset="0"/>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738488008"/>
                      </a:ext>
                    </a:extLst>
                  </a:tr>
                  <a:tr h="487993">
                    <a:tc>
                      <a:txBody>
                        <a:bodyPr/>
                        <a:lstStyle/>
                        <a:p>
                          <a:endParaRPr lang="es-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blipFill>
                          <a:blip r:embed="rId5"/>
                          <a:stretch>
                            <a:fillRect l="-1111" t="-70000" r="-346667" b="-403750"/>
                          </a:stretch>
                        </a:blipFill>
                      </a:tcPr>
                    </a:tc>
                    <a:tc>
                      <a:txBody>
                        <a:bodyPr/>
                        <a:lstStyle/>
                        <a:p>
                          <a:pPr algn="ctr">
                            <a:lnSpc>
                              <a:spcPct val="107000"/>
                            </a:lnSpc>
                            <a:spcAft>
                              <a:spcPts val="800"/>
                            </a:spcAft>
                          </a:pPr>
                          <a:r>
                            <a:rPr lang="es-AR" sz="1100" dirty="0">
                              <a:effectLst/>
                            </a:rPr>
                            <a:t>-0,115</a:t>
                          </a:r>
                          <a:endParaRPr lang="es-AR" sz="16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lnSpc>
                              <a:spcPct val="107000"/>
                            </a:lnSpc>
                            <a:spcAft>
                              <a:spcPts val="800"/>
                            </a:spcAft>
                          </a:pPr>
                          <a:r>
                            <a:rPr lang="es-AR" sz="1100" dirty="0">
                              <a:effectLst/>
                            </a:rPr>
                            <a:t>0,045</a:t>
                          </a:r>
                          <a:endParaRPr lang="es-AR" sz="16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T w="12700" cap="flat" cmpd="sng" algn="ctr">
                          <a:solidFill>
                            <a:schemeClr val="tx1"/>
                          </a:solidFill>
                          <a:prstDash val="solid"/>
                          <a:round/>
                          <a:headEnd type="none" w="med" len="med"/>
                          <a:tailEnd type="none" w="med" len="med"/>
                        </a:lnT>
                      </a:tcPr>
                    </a:tc>
                    <a:tc gridSpan="2">
                      <a:txBody>
                        <a:bodyPr/>
                        <a:lstStyle/>
                        <a:p>
                          <a:pPr algn="ctr">
                            <a:lnSpc>
                              <a:spcPct val="107000"/>
                            </a:lnSpc>
                            <a:spcAft>
                              <a:spcPts val="800"/>
                            </a:spcAft>
                          </a:pPr>
                          <a:r>
                            <a:rPr lang="es-AR" sz="1100">
                              <a:effectLst/>
                            </a:rPr>
                            <a:t>0,011</a:t>
                          </a:r>
                          <a:endParaRPr lang="es-AR" sz="16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T w="12700" cap="flat" cmpd="sng" algn="ctr">
                          <a:solidFill>
                            <a:schemeClr val="tx1"/>
                          </a:solidFill>
                          <a:prstDash val="solid"/>
                          <a:round/>
                          <a:headEnd type="none" w="med" len="med"/>
                          <a:tailEnd type="none" w="med" len="med"/>
                        </a:lnT>
                      </a:tcPr>
                    </a:tc>
                    <a:tc hMerge="1">
                      <a:txBody>
                        <a:bodyPr/>
                        <a:lstStyle/>
                        <a:p>
                          <a:endParaRPr lang="es-AR"/>
                        </a:p>
                      </a:txBody>
                      <a:tcPr/>
                    </a:tc>
                    <a:tc>
                      <a:txBody>
                        <a:bodyPr/>
                        <a:lstStyle/>
                        <a:p>
                          <a:pPr algn="ctr">
                            <a:lnSpc>
                              <a:spcPct val="107000"/>
                            </a:lnSpc>
                            <a:spcAft>
                              <a:spcPts val="800"/>
                            </a:spcAft>
                          </a:pPr>
                          <a:r>
                            <a:rPr lang="es-AR" sz="1050">
                              <a:effectLst/>
                            </a:rPr>
                            <a:t>*  </a:t>
                          </a:r>
                          <a:endParaRPr lang="es-AR" sz="14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716103538"/>
                      </a:ext>
                    </a:extLst>
                  </a:tr>
                  <a:tr h="487993">
                    <a:tc>
                      <a:txBody>
                        <a:bodyPr/>
                        <a:lstStyle/>
                        <a:p>
                          <a:endParaRPr lang="es-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blipFill>
                          <a:blip r:embed="rId5"/>
                          <a:stretch>
                            <a:fillRect l="-1111" t="-170000" r="-346667" b="-303750"/>
                          </a:stretch>
                        </a:blipFill>
                      </a:tcPr>
                    </a:tc>
                    <a:tc>
                      <a:txBody>
                        <a:bodyPr/>
                        <a:lstStyle/>
                        <a:p>
                          <a:pPr algn="ctr">
                            <a:lnSpc>
                              <a:spcPct val="107000"/>
                            </a:lnSpc>
                            <a:spcAft>
                              <a:spcPts val="800"/>
                            </a:spcAft>
                          </a:pPr>
                          <a:r>
                            <a:rPr lang="es-AR" sz="1100" dirty="0">
                              <a:effectLst/>
                            </a:rPr>
                            <a:t>-0,392</a:t>
                          </a:r>
                          <a:endParaRPr lang="es-AR" sz="16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algn="ctr">
                            <a:lnSpc>
                              <a:spcPct val="107000"/>
                            </a:lnSpc>
                            <a:spcAft>
                              <a:spcPts val="800"/>
                            </a:spcAft>
                          </a:pPr>
                          <a:r>
                            <a:rPr lang="es-AR" sz="1100" dirty="0">
                              <a:effectLst/>
                            </a:rPr>
                            <a:t>0,073</a:t>
                          </a:r>
                          <a:endParaRPr lang="es-AR" sz="16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gridSpan="2">
                      <a:txBody>
                        <a:bodyPr/>
                        <a:lstStyle/>
                        <a:p>
                          <a:pPr algn="ctr">
                            <a:lnSpc>
                              <a:spcPct val="107000"/>
                            </a:lnSpc>
                            <a:spcAft>
                              <a:spcPts val="800"/>
                            </a:spcAft>
                          </a:pPr>
                          <a:r>
                            <a:rPr lang="es-AR" sz="1100" dirty="0">
                              <a:effectLst/>
                            </a:rPr>
                            <a:t>6,95E-08</a:t>
                          </a:r>
                          <a:endParaRPr lang="es-AR" sz="16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hMerge="1">
                      <a:txBody>
                        <a:bodyPr/>
                        <a:lstStyle/>
                        <a:p>
                          <a:endParaRPr lang="es-AR"/>
                        </a:p>
                      </a:txBody>
                      <a:tcPr/>
                    </a:tc>
                    <a:tc>
                      <a:txBody>
                        <a:bodyPr/>
                        <a:lstStyle/>
                        <a:p>
                          <a:pPr algn="ctr">
                            <a:lnSpc>
                              <a:spcPct val="107000"/>
                            </a:lnSpc>
                            <a:spcAft>
                              <a:spcPts val="800"/>
                            </a:spcAft>
                          </a:pPr>
                          <a:r>
                            <a:rPr lang="es-AR" sz="1050">
                              <a:effectLst/>
                            </a:rPr>
                            <a:t>***</a:t>
                          </a:r>
                          <a:endParaRPr lang="es-AR" sz="14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843872413"/>
                      </a:ext>
                    </a:extLst>
                  </a:tr>
                  <a:tr h="487993">
                    <a:tc>
                      <a:txBody>
                        <a:bodyPr/>
                        <a:lstStyle/>
                        <a:p>
                          <a:endParaRPr lang="es-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blipFill>
                          <a:blip r:embed="rId5"/>
                          <a:stretch>
                            <a:fillRect l="-1111" t="-266667" r="-346667" b="-200000"/>
                          </a:stretch>
                        </a:blipFill>
                      </a:tcPr>
                    </a:tc>
                    <a:tc>
                      <a:txBody>
                        <a:bodyPr/>
                        <a:lstStyle/>
                        <a:p>
                          <a:pPr algn="ctr">
                            <a:lnSpc>
                              <a:spcPct val="107000"/>
                            </a:lnSpc>
                            <a:spcAft>
                              <a:spcPts val="800"/>
                            </a:spcAft>
                          </a:pPr>
                          <a:r>
                            <a:rPr lang="es-AR" sz="1100" dirty="0">
                              <a:effectLst/>
                            </a:rPr>
                            <a:t>-0,225</a:t>
                          </a:r>
                          <a:endParaRPr lang="es-AR" sz="16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algn="ctr">
                            <a:lnSpc>
                              <a:spcPct val="107000"/>
                            </a:lnSpc>
                            <a:spcAft>
                              <a:spcPts val="800"/>
                            </a:spcAft>
                          </a:pPr>
                          <a:r>
                            <a:rPr lang="es-AR" sz="1100">
                              <a:effectLst/>
                            </a:rPr>
                            <a:t>0,069</a:t>
                          </a:r>
                          <a:endParaRPr lang="es-AR" sz="16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gridSpan="2">
                      <a:txBody>
                        <a:bodyPr/>
                        <a:lstStyle/>
                        <a:p>
                          <a:pPr algn="ctr">
                            <a:lnSpc>
                              <a:spcPct val="107000"/>
                            </a:lnSpc>
                            <a:spcAft>
                              <a:spcPts val="800"/>
                            </a:spcAft>
                          </a:pPr>
                          <a:r>
                            <a:rPr lang="es-AR" sz="1100" dirty="0">
                              <a:effectLst/>
                            </a:rPr>
                            <a:t>0,001</a:t>
                          </a:r>
                          <a:endParaRPr lang="es-AR" sz="16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hMerge="1">
                      <a:txBody>
                        <a:bodyPr/>
                        <a:lstStyle/>
                        <a:p>
                          <a:endParaRPr lang="es-AR"/>
                        </a:p>
                      </a:txBody>
                      <a:tcPr/>
                    </a:tc>
                    <a:tc>
                      <a:txBody>
                        <a:bodyPr/>
                        <a:lstStyle/>
                        <a:p>
                          <a:pPr algn="ctr">
                            <a:lnSpc>
                              <a:spcPct val="107000"/>
                            </a:lnSpc>
                            <a:spcAft>
                              <a:spcPts val="800"/>
                            </a:spcAft>
                          </a:pPr>
                          <a:r>
                            <a:rPr lang="es-AR" sz="1050">
                              <a:effectLst/>
                            </a:rPr>
                            <a:t>** </a:t>
                          </a:r>
                          <a:endParaRPr lang="es-AR" sz="14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076067215"/>
                      </a:ext>
                    </a:extLst>
                  </a:tr>
                  <a:tr h="487993">
                    <a:tc>
                      <a:txBody>
                        <a:bodyPr/>
                        <a:lstStyle/>
                        <a:p>
                          <a:endParaRPr lang="es-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blipFill>
                          <a:blip r:embed="rId5"/>
                          <a:stretch>
                            <a:fillRect l="-1111" t="-371250" r="-346667" b="-102500"/>
                          </a:stretch>
                        </a:blipFill>
                      </a:tcPr>
                    </a:tc>
                    <a:tc>
                      <a:txBody>
                        <a:bodyPr/>
                        <a:lstStyle/>
                        <a:p>
                          <a:pPr algn="ctr">
                            <a:lnSpc>
                              <a:spcPct val="107000"/>
                            </a:lnSpc>
                            <a:spcAft>
                              <a:spcPts val="800"/>
                            </a:spcAft>
                          </a:pPr>
                          <a:r>
                            <a:rPr lang="es-AR" sz="1100" dirty="0">
                              <a:effectLst/>
                            </a:rPr>
                            <a:t>-0,023</a:t>
                          </a:r>
                          <a:endParaRPr lang="es-AR" sz="16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algn="ctr">
                            <a:lnSpc>
                              <a:spcPct val="107000"/>
                            </a:lnSpc>
                            <a:spcAft>
                              <a:spcPts val="800"/>
                            </a:spcAft>
                          </a:pPr>
                          <a:r>
                            <a:rPr lang="es-AR" sz="1100">
                              <a:effectLst/>
                            </a:rPr>
                            <a:t>0,001</a:t>
                          </a:r>
                          <a:endParaRPr lang="es-AR" sz="16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gridSpan="2">
                      <a:txBody>
                        <a:bodyPr/>
                        <a:lstStyle/>
                        <a:p>
                          <a:pPr algn="ctr">
                            <a:lnSpc>
                              <a:spcPct val="107000"/>
                            </a:lnSpc>
                            <a:spcAft>
                              <a:spcPts val="800"/>
                            </a:spcAft>
                          </a:pPr>
                          <a:r>
                            <a:rPr lang="es-AR" sz="1100" dirty="0">
                              <a:effectLst/>
                            </a:rPr>
                            <a:t>&lt; 2,2e-16</a:t>
                          </a:r>
                          <a:endParaRPr lang="es-AR" sz="16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hMerge="1">
                      <a:txBody>
                        <a:bodyPr/>
                        <a:lstStyle/>
                        <a:p>
                          <a:endParaRPr lang="es-AR"/>
                        </a:p>
                      </a:txBody>
                      <a:tcPr/>
                    </a:tc>
                    <a:tc>
                      <a:txBody>
                        <a:bodyPr/>
                        <a:lstStyle/>
                        <a:p>
                          <a:pPr algn="ctr">
                            <a:lnSpc>
                              <a:spcPct val="107000"/>
                            </a:lnSpc>
                            <a:spcAft>
                              <a:spcPts val="800"/>
                            </a:spcAft>
                          </a:pPr>
                          <a:r>
                            <a:rPr lang="es-AR" sz="1050">
                              <a:effectLst/>
                            </a:rPr>
                            <a:t>***</a:t>
                          </a:r>
                          <a:endParaRPr lang="es-AR" sz="14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21044650"/>
                      </a:ext>
                    </a:extLst>
                  </a:tr>
                  <a:tr h="487993">
                    <a:tc>
                      <a:txBody>
                        <a:bodyPr/>
                        <a:lstStyle/>
                        <a:p>
                          <a:endParaRPr lang="es-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stretch>
                            <a:fillRect l="-1111" t="-471250" r="-346667" b="-2500"/>
                          </a:stretch>
                        </a:blipFill>
                      </a:tcPr>
                    </a:tc>
                    <a:tc>
                      <a:txBody>
                        <a:bodyPr/>
                        <a:lstStyle/>
                        <a:p>
                          <a:pPr algn="ctr">
                            <a:lnSpc>
                              <a:spcPct val="107000"/>
                            </a:lnSpc>
                            <a:spcAft>
                              <a:spcPts val="800"/>
                            </a:spcAft>
                          </a:pPr>
                          <a:r>
                            <a:rPr lang="es-AR" sz="1100" dirty="0">
                              <a:effectLst/>
                            </a:rPr>
                            <a:t>-0,010</a:t>
                          </a:r>
                          <a:endParaRPr lang="es-AR" sz="16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s-AR" sz="1100">
                              <a:effectLst/>
                            </a:rPr>
                            <a:t>0,000</a:t>
                          </a:r>
                          <a:endParaRPr lang="es-AR" sz="16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B w="12700" cap="flat" cmpd="sng" algn="ctr">
                          <a:solidFill>
                            <a:schemeClr val="tx1"/>
                          </a:solidFill>
                          <a:prstDash val="solid"/>
                          <a:round/>
                          <a:headEnd type="none" w="med" len="med"/>
                          <a:tailEnd type="none" w="med" len="med"/>
                        </a:lnB>
                      </a:tcPr>
                    </a:tc>
                    <a:tc gridSpan="2">
                      <a:txBody>
                        <a:bodyPr/>
                        <a:lstStyle/>
                        <a:p>
                          <a:pPr algn="ctr">
                            <a:lnSpc>
                              <a:spcPct val="107000"/>
                            </a:lnSpc>
                            <a:spcAft>
                              <a:spcPts val="800"/>
                            </a:spcAft>
                          </a:pPr>
                          <a:r>
                            <a:rPr lang="es-AR" sz="1100" dirty="0">
                              <a:effectLst/>
                            </a:rPr>
                            <a:t>&lt; 2,2e-16</a:t>
                          </a:r>
                          <a:endParaRPr lang="es-AR" sz="16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B w="12700" cap="flat" cmpd="sng" algn="ctr">
                          <a:solidFill>
                            <a:schemeClr val="tx1"/>
                          </a:solidFill>
                          <a:prstDash val="solid"/>
                          <a:round/>
                          <a:headEnd type="none" w="med" len="med"/>
                          <a:tailEnd type="none" w="med" len="med"/>
                        </a:lnB>
                      </a:tcPr>
                    </a:tc>
                    <a:tc hMerge="1">
                      <a:txBody>
                        <a:bodyPr/>
                        <a:lstStyle/>
                        <a:p>
                          <a:endParaRPr lang="es-AR"/>
                        </a:p>
                      </a:txBody>
                      <a:tcPr/>
                    </a:tc>
                    <a:tc>
                      <a:txBody>
                        <a:bodyPr/>
                        <a:lstStyle/>
                        <a:p>
                          <a:pPr algn="ctr">
                            <a:lnSpc>
                              <a:spcPct val="107000"/>
                            </a:lnSpc>
                            <a:spcAft>
                              <a:spcPts val="800"/>
                            </a:spcAft>
                          </a:pPr>
                          <a:r>
                            <a:rPr lang="es-AR" sz="1050" dirty="0">
                              <a:effectLst/>
                            </a:rPr>
                            <a:t>***</a:t>
                          </a:r>
                          <a:endParaRPr lang="es-AR" sz="14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55222498"/>
                      </a:ext>
                    </a:extLst>
                  </a:tr>
                </a:tbl>
              </a:graphicData>
            </a:graphic>
          </p:graphicFrame>
        </mc:Fallback>
      </mc:AlternateContent>
      <p:sp>
        <p:nvSpPr>
          <p:cNvPr id="11" name="Elipse 10">
            <a:extLst>
              <a:ext uri="{FF2B5EF4-FFF2-40B4-BE49-F238E27FC236}">
                <a16:creationId xmlns:a16="http://schemas.microsoft.com/office/drawing/2014/main" id="{087128A6-80EA-49AB-A748-C55E5B204E2C}"/>
              </a:ext>
            </a:extLst>
          </p:cNvPr>
          <p:cNvSpPr/>
          <p:nvPr/>
        </p:nvSpPr>
        <p:spPr>
          <a:xfrm>
            <a:off x="10799064" y="1653331"/>
            <a:ext cx="745808" cy="258237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7" name="CuadroTexto 16">
            <a:extLst>
              <a:ext uri="{FF2B5EF4-FFF2-40B4-BE49-F238E27FC236}">
                <a16:creationId xmlns:a16="http://schemas.microsoft.com/office/drawing/2014/main" id="{FDA552BC-9580-434E-A5CC-E57D12979BF0}"/>
              </a:ext>
            </a:extLst>
          </p:cNvPr>
          <p:cNvSpPr txBox="1"/>
          <p:nvPr/>
        </p:nvSpPr>
        <p:spPr>
          <a:xfrm>
            <a:off x="6748272" y="4319979"/>
            <a:ext cx="5093971" cy="253916"/>
          </a:xfrm>
          <a:prstGeom prst="rect">
            <a:avLst/>
          </a:prstGeom>
          <a:noFill/>
        </p:spPr>
        <p:txBody>
          <a:bodyPr wrap="square">
            <a:spAutoFit/>
          </a:bodyPr>
          <a:lstStyle/>
          <a:p>
            <a:pPr algn="just">
              <a:spcAft>
                <a:spcPts val="1000"/>
              </a:spcAft>
            </a:pPr>
            <a:r>
              <a:rPr lang="es-AR" sz="1050" i="1" dirty="0">
                <a:solidFill>
                  <a:srgbClr val="44546A"/>
                </a:solidFill>
                <a:latin typeface="Calibri" panose="020F0502020204030204" pitchFamily="34" charset="0"/>
                <a:ea typeface="Calibri" panose="020F0502020204030204" pitchFamily="34" charset="0"/>
                <a:cs typeface="Arial" panose="020B0604020202020204" pitchFamily="34" charset="0"/>
              </a:rPr>
              <a:t>U</a:t>
            </a:r>
            <a:r>
              <a:rPr lang="es-AR" sz="1050" i="1" dirty="0">
                <a:solidFill>
                  <a:srgbClr val="44546A"/>
                </a:solidFill>
                <a:effectLst/>
                <a:latin typeface="Calibri" panose="020F0502020204030204" pitchFamily="34" charset="0"/>
                <a:ea typeface="Calibri" panose="020F0502020204030204" pitchFamily="34" charset="0"/>
                <a:cs typeface="Arial" panose="020B0604020202020204" pitchFamily="34" charset="0"/>
              </a:rPr>
              <a:t>n asterisco (*) indica 5%, dos (**) 1%, tres (***) 0.1% y un punto (.) 10%</a:t>
            </a:r>
          </a:p>
        </p:txBody>
      </p:sp>
      <p:sp>
        <p:nvSpPr>
          <p:cNvPr id="15" name="Elipse 14">
            <a:extLst>
              <a:ext uri="{FF2B5EF4-FFF2-40B4-BE49-F238E27FC236}">
                <a16:creationId xmlns:a16="http://schemas.microsoft.com/office/drawing/2014/main" id="{E9A450E1-401A-47C7-9E24-289EC52048C5}"/>
              </a:ext>
            </a:extLst>
          </p:cNvPr>
          <p:cNvSpPr/>
          <p:nvPr/>
        </p:nvSpPr>
        <p:spPr>
          <a:xfrm>
            <a:off x="7973568" y="1792224"/>
            <a:ext cx="822960" cy="13990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18" name="Conector recto de flecha 17">
            <a:extLst>
              <a:ext uri="{FF2B5EF4-FFF2-40B4-BE49-F238E27FC236}">
                <a16:creationId xmlns:a16="http://schemas.microsoft.com/office/drawing/2014/main" id="{D09F41AF-B3B9-4C94-A4F8-8C6C02339D9E}"/>
              </a:ext>
            </a:extLst>
          </p:cNvPr>
          <p:cNvCxnSpPr>
            <a:cxnSpLocks/>
            <a:stCxn id="15" idx="0"/>
          </p:cNvCxnSpPr>
          <p:nvPr/>
        </p:nvCxnSpPr>
        <p:spPr>
          <a:xfrm flipV="1">
            <a:off x="8385048" y="957218"/>
            <a:ext cx="59436" cy="835006"/>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23" name="CuadroTexto 22">
            <a:extLst>
              <a:ext uri="{FF2B5EF4-FFF2-40B4-BE49-F238E27FC236}">
                <a16:creationId xmlns:a16="http://schemas.microsoft.com/office/drawing/2014/main" id="{8B331B4E-DFC0-4613-8F0B-086483CB6421}"/>
              </a:ext>
            </a:extLst>
          </p:cNvPr>
          <p:cNvSpPr txBox="1"/>
          <p:nvPr/>
        </p:nvSpPr>
        <p:spPr>
          <a:xfrm>
            <a:off x="7353490" y="267484"/>
            <a:ext cx="2063115" cy="646331"/>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s-ES" sz="1200" dirty="0"/>
              <a:t>Viajar en auto es lo que mas quieren las personas (obviando tiempos y costos)</a:t>
            </a:r>
            <a:endParaRPr lang="es-AR" sz="1200" dirty="0"/>
          </a:p>
        </p:txBody>
      </p:sp>
      <p:cxnSp>
        <p:nvCxnSpPr>
          <p:cNvPr id="24" name="Conector recto de flecha 23">
            <a:extLst>
              <a:ext uri="{FF2B5EF4-FFF2-40B4-BE49-F238E27FC236}">
                <a16:creationId xmlns:a16="http://schemas.microsoft.com/office/drawing/2014/main" id="{8B272F93-E483-44AC-A361-B2317206059A}"/>
              </a:ext>
            </a:extLst>
          </p:cNvPr>
          <p:cNvCxnSpPr>
            <a:cxnSpLocks/>
          </p:cNvCxnSpPr>
          <p:nvPr/>
        </p:nvCxnSpPr>
        <p:spPr>
          <a:xfrm flipH="1" flipV="1">
            <a:off x="10884219" y="892227"/>
            <a:ext cx="169162" cy="835989"/>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25" name="CuadroTexto 24">
            <a:extLst>
              <a:ext uri="{FF2B5EF4-FFF2-40B4-BE49-F238E27FC236}">
                <a16:creationId xmlns:a16="http://schemas.microsoft.com/office/drawing/2014/main" id="{FDD48274-6EF8-4472-9509-77F3FBB85FD9}"/>
              </a:ext>
            </a:extLst>
          </p:cNvPr>
          <p:cNvSpPr txBox="1"/>
          <p:nvPr/>
        </p:nvSpPr>
        <p:spPr>
          <a:xfrm>
            <a:off x="10094977" y="215845"/>
            <a:ext cx="1170431" cy="646331"/>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s-ES" sz="1200" dirty="0"/>
              <a:t>Todos los coeficientes significativos</a:t>
            </a:r>
            <a:endParaRPr lang="es-AR" sz="1200" dirty="0"/>
          </a:p>
        </p:txBody>
      </p:sp>
      <p:sp>
        <p:nvSpPr>
          <p:cNvPr id="22" name="Rectángulo 21">
            <a:extLst>
              <a:ext uri="{FF2B5EF4-FFF2-40B4-BE49-F238E27FC236}">
                <a16:creationId xmlns:a16="http://schemas.microsoft.com/office/drawing/2014/main" id="{A1A7F8E1-D411-449C-9B22-1682F6BF2608}"/>
              </a:ext>
            </a:extLst>
          </p:cNvPr>
          <p:cNvSpPr/>
          <p:nvPr/>
        </p:nvSpPr>
        <p:spPr>
          <a:xfrm>
            <a:off x="830491" y="175476"/>
            <a:ext cx="1050560" cy="47968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600"/>
          </a:p>
        </p:txBody>
      </p:sp>
      <p:sp>
        <p:nvSpPr>
          <p:cNvPr id="26" name="Título 1">
            <a:extLst>
              <a:ext uri="{FF2B5EF4-FFF2-40B4-BE49-F238E27FC236}">
                <a16:creationId xmlns:a16="http://schemas.microsoft.com/office/drawing/2014/main" id="{82F069C2-E04C-40DB-BA00-15485F53C463}"/>
              </a:ext>
            </a:extLst>
          </p:cNvPr>
          <p:cNvSpPr txBox="1">
            <a:spLocks/>
          </p:cNvSpPr>
          <p:nvPr/>
        </p:nvSpPr>
        <p:spPr>
          <a:xfrm>
            <a:off x="830492" y="134912"/>
            <a:ext cx="1050560" cy="55082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1400" b="1">
                <a:solidFill>
                  <a:schemeClr val="bg1"/>
                </a:solidFill>
              </a:rPr>
              <a:t>Resultados</a:t>
            </a:r>
            <a:endParaRPr lang="es-AR" sz="1400" b="1" dirty="0">
              <a:solidFill>
                <a:schemeClr val="bg1"/>
              </a:solidFill>
            </a:endParaRPr>
          </a:p>
        </p:txBody>
      </p:sp>
      <p:pic>
        <p:nvPicPr>
          <p:cNvPr id="27" name="Picture 12" descr="tres  icono premium">
            <a:extLst>
              <a:ext uri="{FF2B5EF4-FFF2-40B4-BE49-F238E27FC236}">
                <a16:creationId xmlns:a16="http://schemas.microsoft.com/office/drawing/2014/main" id="{73AF1909-425A-469D-871D-086821D6FEA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6774" y="175476"/>
            <a:ext cx="479685" cy="4796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095692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F9F6AA12-07A0-463A-A8C2-466F79E54F77}"/>
              </a:ext>
            </a:extLst>
          </p:cNvPr>
          <p:cNvSpPr>
            <a:spLocks noGrp="1"/>
          </p:cNvSpPr>
          <p:nvPr>
            <p:ph type="title"/>
          </p:nvPr>
        </p:nvSpPr>
        <p:spPr>
          <a:xfrm>
            <a:off x="830491" y="134912"/>
            <a:ext cx="4216997" cy="550820"/>
          </a:xfrm>
        </p:spPr>
        <p:txBody>
          <a:bodyPr>
            <a:noAutofit/>
          </a:bodyPr>
          <a:lstStyle/>
          <a:p>
            <a:r>
              <a:rPr lang="es-ES" sz="1400" b="1" dirty="0">
                <a:solidFill>
                  <a:schemeClr val="bg1"/>
                </a:solidFill>
              </a:rPr>
              <a:t>Modelización del Experimento de Selección</a:t>
            </a:r>
            <a:endParaRPr lang="es-AR" sz="1400" b="1" dirty="0">
              <a:solidFill>
                <a:schemeClr val="bg1"/>
              </a:solidFill>
            </a:endParaRPr>
          </a:p>
        </p:txBody>
      </p:sp>
      <p:sp>
        <p:nvSpPr>
          <p:cNvPr id="20" name="Rectángulo 19">
            <a:extLst>
              <a:ext uri="{FF2B5EF4-FFF2-40B4-BE49-F238E27FC236}">
                <a16:creationId xmlns:a16="http://schemas.microsoft.com/office/drawing/2014/main" id="{BFEAC443-3A0B-4F9B-BCA1-E023476802E1}"/>
              </a:ext>
            </a:extLst>
          </p:cNvPr>
          <p:cNvSpPr/>
          <p:nvPr/>
        </p:nvSpPr>
        <p:spPr>
          <a:xfrm>
            <a:off x="-133939" y="6659502"/>
            <a:ext cx="12456827" cy="213066"/>
          </a:xfrm>
          <a:prstGeom prst="rect">
            <a:avLst/>
          </a:prstGeom>
          <a:solidFill>
            <a:schemeClr val="accent5"/>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 name="CuadroTexto 1">
            <a:extLst>
              <a:ext uri="{FF2B5EF4-FFF2-40B4-BE49-F238E27FC236}">
                <a16:creationId xmlns:a16="http://schemas.microsoft.com/office/drawing/2014/main" id="{7C6E6040-F9C1-4C6B-83E4-595F9731E0CB}"/>
              </a:ext>
            </a:extLst>
          </p:cNvPr>
          <p:cNvSpPr txBox="1"/>
          <p:nvPr/>
        </p:nvSpPr>
        <p:spPr>
          <a:xfrm>
            <a:off x="305985" y="1283999"/>
            <a:ext cx="2724912" cy="369332"/>
          </a:xfrm>
          <a:prstGeom prst="rect">
            <a:avLst/>
          </a:prstGeom>
          <a:noFill/>
        </p:spPr>
        <p:txBody>
          <a:bodyPr wrap="square" rtlCol="0">
            <a:spAutoFit/>
          </a:bodyPr>
          <a:lstStyle/>
          <a:p>
            <a:r>
              <a:rPr lang="es-ES" b="1" dirty="0"/>
              <a:t>Modelo 1: Modelo Base</a:t>
            </a:r>
            <a:endParaRPr lang="es-AR" b="1" dirty="0"/>
          </a:p>
        </p:txBody>
      </p:sp>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A6BAAB9E-5954-43B7-A69A-0EE42368AAA8}"/>
                  </a:ext>
                </a:extLst>
              </p:cNvPr>
              <p:cNvSpPr txBox="1"/>
              <p:nvPr/>
            </p:nvSpPr>
            <p:spPr>
              <a:xfrm>
                <a:off x="305985" y="2063613"/>
                <a:ext cx="6442287" cy="2582374"/>
              </a:xfrm>
              <a:prstGeom prst="rect">
                <a:avLst/>
              </a:prstGeom>
              <a:noFill/>
            </p:spPr>
            <p:txBody>
              <a:bodyPr wrap="square">
                <a:spAutoFit/>
              </a:bodyPr>
              <a:lstStyle/>
              <a:p>
                <a:pPr>
                  <a:lnSpc>
                    <a:spcPct val="200000"/>
                  </a:lnSpc>
                </a:pPr>
                <a14:m>
                  <m:oMathPara xmlns:m="http://schemas.openxmlformats.org/officeDocument/2006/math">
                    <m:oMathParaPr>
                      <m:jc m:val="left"/>
                    </m:oMathParaPr>
                    <m:oMath xmlns:m="http://schemas.openxmlformats.org/officeDocument/2006/math">
                      <m:sSub>
                        <m:sSubPr>
                          <m:ctrlPr>
                            <a:rPr lang="es-ES" sz="1600" i="1" smtClean="0">
                              <a:latin typeface="Cambria Math" panose="02040503050406030204" pitchFamily="18" charset="0"/>
                            </a:rPr>
                          </m:ctrlPr>
                        </m:sSubPr>
                        <m:e>
                          <m:acc>
                            <m:accPr>
                              <m:chr m:val="̃"/>
                              <m:ctrlPr>
                                <a:rPr lang="es-ES" sz="1600" i="1">
                                  <a:latin typeface="Cambria Math" panose="02040503050406030204" pitchFamily="18" charset="0"/>
                                </a:rPr>
                              </m:ctrlPr>
                            </m:accPr>
                            <m:e>
                              <m:r>
                                <a:rPr lang="es-ES" sz="1600" i="1">
                                  <a:latin typeface="Cambria Math" panose="02040503050406030204" pitchFamily="18" charset="0"/>
                                </a:rPr>
                                <m:t>𝑈</m:t>
                              </m:r>
                            </m:e>
                          </m:acc>
                        </m:e>
                        <m:sub>
                          <m:r>
                            <a:rPr lang="es-ES" sz="1600" i="1">
                              <a:latin typeface="Cambria Math" panose="02040503050406030204" pitchFamily="18" charset="0"/>
                            </a:rPr>
                            <m:t>𝑎𝑢𝑡𝑜</m:t>
                          </m:r>
                        </m:sub>
                      </m:sSub>
                      <m:r>
                        <a:rPr lang="es-ES" sz="1600" b="0" i="1" smtClean="0">
                          <a:latin typeface="Cambria Math" panose="02040503050406030204" pitchFamily="18" charset="0"/>
                        </a:rPr>
                        <m:t>      </m:t>
                      </m:r>
                      <m:r>
                        <a:rPr lang="es-ES" sz="1600" i="1">
                          <a:latin typeface="Cambria Math" panose="02040503050406030204" pitchFamily="18" charset="0"/>
                        </a:rPr>
                        <m:t>=</m:t>
                      </m:r>
                      <m:r>
                        <a:rPr lang="es-ES" sz="1600" b="0" i="1" smtClean="0">
                          <a:latin typeface="Cambria Math" panose="02040503050406030204" pitchFamily="18" charset="0"/>
                        </a:rPr>
                        <m:t>            0          </m:t>
                      </m:r>
                      <m:r>
                        <a:rPr lang="es-ES" sz="1600" i="1">
                          <a:latin typeface="Cambria Math" panose="02040503050406030204" pitchFamily="18" charset="0"/>
                        </a:rPr>
                        <m:t>+</m:t>
                      </m:r>
                      <m:sSub>
                        <m:sSubPr>
                          <m:ctrlPr>
                            <a:rPr lang="es-ES" sz="1600" i="1">
                              <a:latin typeface="Cambria Math" panose="02040503050406030204" pitchFamily="18" charset="0"/>
                            </a:rPr>
                          </m:ctrlPr>
                        </m:sSubPr>
                        <m:e>
                          <m:r>
                            <a:rPr lang="es-ES" sz="1600" b="0" i="1" smtClean="0">
                              <a:latin typeface="Cambria Math" panose="02040503050406030204" pitchFamily="18" charset="0"/>
                            </a:rPr>
                            <m:t>    </m:t>
                          </m:r>
                          <m:r>
                            <a:rPr lang="es-ES" sz="1600" i="1">
                              <a:latin typeface="Cambria Math" panose="02040503050406030204" pitchFamily="18" charset="0"/>
                            </a:rPr>
                            <m:t>𝛽</m:t>
                          </m:r>
                        </m:e>
                        <m:sub>
                          <m:r>
                            <a:rPr lang="es-ES" sz="1600" i="1">
                              <a:latin typeface="Cambria Math" panose="02040503050406030204" pitchFamily="18" charset="0"/>
                            </a:rPr>
                            <m:t>𝑡</m:t>
                          </m:r>
                        </m:sub>
                      </m:sSub>
                      <m:sSub>
                        <m:sSubPr>
                          <m:ctrlPr>
                            <a:rPr lang="es-ES" sz="1600" i="1">
                              <a:latin typeface="Cambria Math" panose="02040503050406030204" pitchFamily="18" charset="0"/>
                            </a:rPr>
                          </m:ctrlPr>
                        </m:sSubPr>
                        <m:e>
                          <m:r>
                            <a:rPr lang="es-ES" sz="1600" i="1">
                              <a:latin typeface="Cambria Math" panose="02040503050406030204" pitchFamily="18" charset="0"/>
                            </a:rPr>
                            <m:t> </m:t>
                          </m:r>
                          <m:r>
                            <a:rPr lang="es-ES" sz="1600" i="1">
                              <a:latin typeface="Cambria Math" panose="02040503050406030204" pitchFamily="18" charset="0"/>
                            </a:rPr>
                            <m:t>𝑥</m:t>
                          </m:r>
                        </m:e>
                        <m:sub>
                          <m:r>
                            <a:rPr lang="es-ES" sz="1600" i="1">
                              <a:latin typeface="Cambria Math" panose="02040503050406030204" pitchFamily="18" charset="0"/>
                            </a:rPr>
                            <m:t>𝑡</m:t>
                          </m:r>
                          <m:r>
                            <a:rPr lang="es-ES" sz="1600" i="1">
                              <a:latin typeface="Cambria Math" panose="02040503050406030204" pitchFamily="18" charset="0"/>
                            </a:rPr>
                            <m:t>.</m:t>
                          </m:r>
                          <m:r>
                            <a:rPr lang="es-ES" sz="1600" i="1">
                              <a:latin typeface="Cambria Math" panose="02040503050406030204" pitchFamily="18" charset="0"/>
                            </a:rPr>
                            <m:t>𝑎𝑢𝑡𝑜</m:t>
                          </m:r>
                        </m:sub>
                      </m:sSub>
                      <m:r>
                        <a:rPr lang="es-ES" sz="1600" b="0" i="1" smtClean="0">
                          <a:latin typeface="Cambria Math" panose="02040503050406030204" pitchFamily="18" charset="0"/>
                        </a:rPr>
                        <m:t>  </m:t>
                      </m:r>
                      <m:r>
                        <a:rPr lang="es-ES" sz="1600" i="1">
                          <a:latin typeface="Cambria Math" panose="02040503050406030204" pitchFamily="18" charset="0"/>
                        </a:rPr>
                        <m:t>+</m:t>
                      </m:r>
                      <m:r>
                        <a:rPr lang="es-ES" sz="1600" b="0" i="1" smtClean="0">
                          <a:latin typeface="Cambria Math" panose="02040503050406030204" pitchFamily="18" charset="0"/>
                        </a:rPr>
                        <m:t>   </m:t>
                      </m:r>
                      <m:sSub>
                        <m:sSubPr>
                          <m:ctrlPr>
                            <a:rPr lang="es-ES" sz="1600" i="1">
                              <a:latin typeface="Cambria Math" panose="02040503050406030204" pitchFamily="18" charset="0"/>
                            </a:rPr>
                          </m:ctrlPr>
                        </m:sSubPr>
                        <m:e>
                          <m:r>
                            <a:rPr lang="es-ES" sz="1600" i="1">
                              <a:latin typeface="Cambria Math" panose="02040503050406030204" pitchFamily="18" charset="0"/>
                            </a:rPr>
                            <m:t>𝛽</m:t>
                          </m:r>
                        </m:e>
                        <m:sub>
                          <m:r>
                            <a:rPr lang="es-ES" sz="1600" i="1">
                              <a:latin typeface="Cambria Math" panose="02040503050406030204" pitchFamily="18" charset="0"/>
                            </a:rPr>
                            <m:t>𝑐</m:t>
                          </m:r>
                        </m:sub>
                      </m:sSub>
                      <m:sSub>
                        <m:sSubPr>
                          <m:ctrlPr>
                            <a:rPr lang="es-ES" sz="1600" i="1">
                              <a:latin typeface="Cambria Math" panose="02040503050406030204" pitchFamily="18" charset="0"/>
                            </a:rPr>
                          </m:ctrlPr>
                        </m:sSubPr>
                        <m:e>
                          <m:r>
                            <a:rPr lang="es-ES" sz="1600" i="1">
                              <a:latin typeface="Cambria Math" panose="02040503050406030204" pitchFamily="18" charset="0"/>
                            </a:rPr>
                            <m:t>𝑥</m:t>
                          </m:r>
                        </m:e>
                        <m:sub>
                          <m:r>
                            <a:rPr lang="es-ES" sz="1600" i="1">
                              <a:latin typeface="Cambria Math" panose="02040503050406030204" pitchFamily="18" charset="0"/>
                            </a:rPr>
                            <m:t>𝑐</m:t>
                          </m:r>
                          <m:r>
                            <a:rPr lang="es-ES" sz="1600" b="0" i="1" smtClean="0">
                              <a:latin typeface="Cambria Math" panose="02040503050406030204" pitchFamily="18" charset="0"/>
                            </a:rPr>
                            <m:t> </m:t>
                          </m:r>
                          <m:r>
                            <a:rPr lang="es-ES" sz="1600" i="1">
                              <a:latin typeface="Cambria Math" panose="02040503050406030204" pitchFamily="18" charset="0"/>
                            </a:rPr>
                            <m:t>.</m:t>
                          </m:r>
                          <m:r>
                            <a:rPr lang="es-ES" sz="1600" i="1">
                              <a:latin typeface="Cambria Math" panose="02040503050406030204" pitchFamily="18" charset="0"/>
                            </a:rPr>
                            <m:t>𝑎𝑢𝑡𝑜</m:t>
                          </m:r>
                        </m:sub>
                      </m:sSub>
                      <m:r>
                        <a:rPr lang="es-ES" sz="1600" b="0" i="1" smtClean="0">
                          <a:latin typeface="Cambria Math" panose="02040503050406030204" pitchFamily="18" charset="0"/>
                        </a:rPr>
                        <m:t>  </m:t>
                      </m:r>
                      <m:r>
                        <a:rPr lang="es-ES" sz="1600" i="1">
                          <a:latin typeface="Cambria Math" panose="02040503050406030204" pitchFamily="18" charset="0"/>
                        </a:rPr>
                        <m:t>+</m:t>
                      </m:r>
                      <m:sSub>
                        <m:sSubPr>
                          <m:ctrlPr>
                            <a:rPr lang="es-ES" sz="1600" i="1">
                              <a:latin typeface="Cambria Math" panose="02040503050406030204" pitchFamily="18" charset="0"/>
                            </a:rPr>
                          </m:ctrlPr>
                        </m:sSubPr>
                        <m:e>
                          <m:acc>
                            <m:accPr>
                              <m:chr m:val="̃"/>
                              <m:ctrlPr>
                                <a:rPr lang="es-ES" sz="1600" i="1">
                                  <a:latin typeface="Cambria Math" panose="02040503050406030204" pitchFamily="18" charset="0"/>
                                </a:rPr>
                              </m:ctrlPr>
                            </m:accPr>
                            <m:e>
                              <m:r>
                                <a:rPr lang="es-ES" sz="1600" i="1">
                                  <a:latin typeface="Cambria Math" panose="02040503050406030204" pitchFamily="18" charset="0"/>
                                </a:rPr>
                                <m:t>𝜀</m:t>
                              </m:r>
                            </m:e>
                          </m:acc>
                        </m:e>
                        <m:sub>
                          <m:r>
                            <a:rPr lang="es-ES" sz="1600" i="1">
                              <a:latin typeface="Cambria Math" panose="02040503050406030204" pitchFamily="18" charset="0"/>
                            </a:rPr>
                            <m:t>𝑎𝑢𝑡𝑜</m:t>
                          </m:r>
                        </m:sub>
                      </m:sSub>
                    </m:oMath>
                  </m:oMathPara>
                </a14:m>
                <a:endParaRPr lang="es-ES" sz="1600" i="1" dirty="0">
                  <a:latin typeface="Cambria Math" panose="02040503050406030204" pitchFamily="18" charset="0"/>
                </a:endParaRPr>
              </a:p>
              <a:p>
                <a:pPr>
                  <a:lnSpc>
                    <a:spcPct val="200000"/>
                  </a:lnSpc>
                </a:pPr>
                <a14:m>
                  <m:oMathPara xmlns:m="http://schemas.openxmlformats.org/officeDocument/2006/math">
                    <m:oMathParaPr>
                      <m:jc m:val="left"/>
                    </m:oMathParaPr>
                    <m:oMath xmlns:m="http://schemas.openxmlformats.org/officeDocument/2006/math">
                      <m:sSub>
                        <m:sSubPr>
                          <m:ctrlPr>
                            <a:rPr lang="es-ES" sz="1600" i="1" smtClean="0">
                              <a:latin typeface="Cambria Math" panose="02040503050406030204" pitchFamily="18" charset="0"/>
                            </a:rPr>
                          </m:ctrlPr>
                        </m:sSubPr>
                        <m:e>
                          <m:acc>
                            <m:accPr>
                              <m:chr m:val="̃"/>
                              <m:ctrlPr>
                                <a:rPr lang="es-ES" sz="1600" i="1" smtClean="0">
                                  <a:latin typeface="Cambria Math" panose="02040503050406030204" pitchFamily="18" charset="0"/>
                                </a:rPr>
                              </m:ctrlPr>
                            </m:accPr>
                            <m:e>
                              <m:r>
                                <a:rPr lang="es-ES" sz="1600" b="0" i="1" smtClean="0">
                                  <a:latin typeface="Cambria Math" panose="02040503050406030204" pitchFamily="18" charset="0"/>
                                </a:rPr>
                                <m:t>𝑈</m:t>
                              </m:r>
                            </m:e>
                          </m:acc>
                        </m:e>
                        <m:sub>
                          <m:r>
                            <a:rPr lang="es-ES" sz="1600" b="0" i="1" smtClean="0">
                              <a:latin typeface="Cambria Math" panose="02040503050406030204" pitchFamily="18" charset="0"/>
                            </a:rPr>
                            <m:t>𝑐𝑎𝑟𝑝𝑜𝑙</m:t>
                          </m:r>
                        </m:sub>
                      </m:sSub>
                      <m:r>
                        <a:rPr lang="es-ES" sz="1600" b="0" i="1" smtClean="0">
                          <a:latin typeface="Cambria Math" panose="02040503050406030204" pitchFamily="18" charset="0"/>
                        </a:rPr>
                        <m:t>  =</m:t>
                      </m:r>
                      <m:sSub>
                        <m:sSubPr>
                          <m:ctrlPr>
                            <a:rPr lang="es-ES" sz="1600" b="0" i="1" smtClean="0">
                              <a:latin typeface="Cambria Math" panose="02040503050406030204" pitchFamily="18" charset="0"/>
                            </a:rPr>
                          </m:ctrlPr>
                        </m:sSubPr>
                        <m:e>
                          <m:r>
                            <a:rPr lang="es-ES" sz="1600" b="0" i="1" smtClean="0">
                              <a:latin typeface="Cambria Math" panose="02040503050406030204" pitchFamily="18" charset="0"/>
                              <a:ea typeface="Cambria Math" panose="02040503050406030204" pitchFamily="18" charset="0"/>
                            </a:rPr>
                            <m:t>𝛽</m:t>
                          </m:r>
                        </m:e>
                        <m:sub>
                          <m:r>
                            <a:rPr lang="es-ES" sz="1600" i="1">
                              <a:latin typeface="Cambria Math" panose="02040503050406030204" pitchFamily="18" charset="0"/>
                            </a:rPr>
                            <m:t>𝑐𝑎𝑟𝑝𝑜𝑙</m:t>
                          </m:r>
                          <m:r>
                            <a:rPr lang="es-ES" sz="1600" b="0" i="1" smtClean="0">
                              <a:latin typeface="Cambria Math" panose="02040503050406030204" pitchFamily="18" charset="0"/>
                            </a:rPr>
                            <m:t>−</m:t>
                          </m:r>
                          <m:r>
                            <a:rPr lang="es-ES" sz="1600" b="0" i="1" smtClean="0">
                              <a:latin typeface="Cambria Math" panose="02040503050406030204" pitchFamily="18" charset="0"/>
                            </a:rPr>
                            <m:t>𝑎𝑢𝑡𝑜</m:t>
                          </m:r>
                        </m:sub>
                      </m:sSub>
                      <m:r>
                        <a:rPr lang="es-ES" sz="1600" b="0" i="1" smtClean="0">
                          <a:latin typeface="Cambria Math" panose="02040503050406030204" pitchFamily="18" charset="0"/>
                          <a:ea typeface="Cambria Math" panose="02040503050406030204" pitchFamily="18" charset="0"/>
                        </a:rPr>
                        <m:t> </m:t>
                      </m:r>
                      <m:r>
                        <a:rPr lang="es-ES" sz="1600" b="0" i="1" smtClean="0">
                          <a:latin typeface="Cambria Math" panose="02040503050406030204" pitchFamily="18" charset="0"/>
                        </a:rPr>
                        <m:t>+</m:t>
                      </m:r>
                      <m:sSub>
                        <m:sSubPr>
                          <m:ctrlPr>
                            <a:rPr lang="es-ES" sz="1600" i="1">
                              <a:latin typeface="Cambria Math" panose="02040503050406030204" pitchFamily="18" charset="0"/>
                            </a:rPr>
                          </m:ctrlPr>
                        </m:sSubPr>
                        <m:e>
                          <m:r>
                            <a:rPr lang="es-ES" sz="1600" b="0" i="1" smtClean="0">
                              <a:latin typeface="Cambria Math" panose="02040503050406030204" pitchFamily="18" charset="0"/>
                            </a:rPr>
                            <m:t>  </m:t>
                          </m:r>
                          <m:r>
                            <a:rPr lang="es-ES" sz="1600" i="1">
                              <a:latin typeface="Cambria Math" panose="02040503050406030204" pitchFamily="18" charset="0"/>
                              <a:ea typeface="Cambria Math" panose="02040503050406030204" pitchFamily="18" charset="0"/>
                            </a:rPr>
                            <m:t>𝛽</m:t>
                          </m:r>
                        </m:e>
                        <m:sub>
                          <m:r>
                            <a:rPr lang="es-ES" sz="1600" b="0" i="1" smtClean="0">
                              <a:latin typeface="Cambria Math" panose="02040503050406030204" pitchFamily="18" charset="0"/>
                              <a:ea typeface="Cambria Math" panose="02040503050406030204" pitchFamily="18" charset="0"/>
                            </a:rPr>
                            <m:t>𝑡</m:t>
                          </m:r>
                        </m:sub>
                      </m:sSub>
                      <m:sSub>
                        <m:sSubPr>
                          <m:ctrlPr>
                            <a:rPr lang="es-ES" sz="1600" i="1">
                              <a:latin typeface="Cambria Math" panose="02040503050406030204" pitchFamily="18" charset="0"/>
                            </a:rPr>
                          </m:ctrlPr>
                        </m:sSubPr>
                        <m:e>
                          <m:r>
                            <a:rPr lang="es-ES" sz="1600" b="0" i="1" smtClean="0">
                              <a:latin typeface="Cambria Math" panose="02040503050406030204" pitchFamily="18" charset="0"/>
                            </a:rPr>
                            <m:t> </m:t>
                          </m:r>
                          <m:r>
                            <a:rPr lang="es-ES" sz="1600" b="0" i="1" smtClean="0">
                              <a:latin typeface="Cambria Math" panose="02040503050406030204" pitchFamily="18" charset="0"/>
                            </a:rPr>
                            <m:t>𝑥</m:t>
                          </m:r>
                        </m:e>
                        <m:sub>
                          <m:r>
                            <a:rPr lang="es-ES" sz="1600" b="0" i="1" smtClean="0">
                              <a:latin typeface="Cambria Math" panose="02040503050406030204" pitchFamily="18" charset="0"/>
                            </a:rPr>
                            <m:t>𝑡</m:t>
                          </m:r>
                          <m:r>
                            <a:rPr lang="es-ES" sz="1600" b="0" i="1" smtClean="0">
                              <a:latin typeface="Cambria Math" panose="02040503050406030204" pitchFamily="18" charset="0"/>
                            </a:rPr>
                            <m:t>.</m:t>
                          </m:r>
                          <m:r>
                            <a:rPr lang="es-ES" sz="1600" i="1">
                              <a:latin typeface="Cambria Math" panose="02040503050406030204" pitchFamily="18" charset="0"/>
                            </a:rPr>
                            <m:t>𝑐𝑎𝑟𝑝𝑜𝑙</m:t>
                          </m:r>
                        </m:sub>
                      </m:sSub>
                      <m:r>
                        <a:rPr lang="es-ES" sz="1600" b="0" i="1" smtClean="0">
                          <a:latin typeface="Cambria Math" panose="02040503050406030204" pitchFamily="18" charset="0"/>
                        </a:rPr>
                        <m:t> +  </m:t>
                      </m:r>
                      <m:sSub>
                        <m:sSubPr>
                          <m:ctrlPr>
                            <a:rPr lang="es-ES" sz="1600" i="1">
                              <a:latin typeface="Cambria Math" panose="02040503050406030204" pitchFamily="18" charset="0"/>
                            </a:rPr>
                          </m:ctrlPr>
                        </m:sSubPr>
                        <m:e>
                          <m:r>
                            <a:rPr lang="es-ES" sz="1600" i="1">
                              <a:latin typeface="Cambria Math" panose="02040503050406030204" pitchFamily="18" charset="0"/>
                              <a:ea typeface="Cambria Math" panose="02040503050406030204" pitchFamily="18" charset="0"/>
                            </a:rPr>
                            <m:t>𝛽</m:t>
                          </m:r>
                        </m:e>
                        <m:sub>
                          <m:r>
                            <a:rPr lang="es-ES" sz="1600" b="0" i="1" smtClean="0">
                              <a:latin typeface="Cambria Math" panose="02040503050406030204" pitchFamily="18" charset="0"/>
                              <a:ea typeface="Cambria Math" panose="02040503050406030204" pitchFamily="18" charset="0"/>
                            </a:rPr>
                            <m:t>𝑐</m:t>
                          </m:r>
                        </m:sub>
                      </m:sSub>
                      <m:sSub>
                        <m:sSubPr>
                          <m:ctrlPr>
                            <a:rPr lang="es-ES" sz="1600" i="1">
                              <a:latin typeface="Cambria Math" panose="02040503050406030204" pitchFamily="18" charset="0"/>
                            </a:rPr>
                          </m:ctrlPr>
                        </m:sSubPr>
                        <m:e>
                          <m:r>
                            <a:rPr lang="es-ES" sz="1600" i="1">
                              <a:latin typeface="Cambria Math" panose="02040503050406030204" pitchFamily="18" charset="0"/>
                            </a:rPr>
                            <m:t>𝑥</m:t>
                          </m:r>
                        </m:e>
                        <m:sub>
                          <m:r>
                            <a:rPr lang="es-ES" sz="1600" b="0" i="1" smtClean="0">
                              <a:latin typeface="Cambria Math" panose="02040503050406030204" pitchFamily="18" charset="0"/>
                            </a:rPr>
                            <m:t>𝑐</m:t>
                          </m:r>
                          <m:r>
                            <a:rPr lang="es-ES" sz="1600" b="0" i="1" smtClean="0">
                              <a:latin typeface="Cambria Math" panose="02040503050406030204" pitchFamily="18" charset="0"/>
                            </a:rPr>
                            <m:t>.</m:t>
                          </m:r>
                          <m:r>
                            <a:rPr lang="es-ES" sz="1600" i="1">
                              <a:latin typeface="Cambria Math" panose="02040503050406030204" pitchFamily="18" charset="0"/>
                            </a:rPr>
                            <m:t>𝑐𝑎𝑟𝑝𝑜𝑙</m:t>
                          </m:r>
                        </m:sub>
                      </m:sSub>
                      <m:r>
                        <a:rPr lang="es-ES" sz="1600" b="0" i="1" smtClean="0">
                          <a:latin typeface="Cambria Math" panose="02040503050406030204" pitchFamily="18" charset="0"/>
                        </a:rPr>
                        <m:t> </m:t>
                      </m:r>
                      <m:r>
                        <a:rPr lang="es-ES" sz="1600" b="0" i="1" smtClean="0">
                          <a:latin typeface="Cambria Math" panose="02040503050406030204" pitchFamily="18" charset="0"/>
                          <a:ea typeface="Cambria Math" panose="02040503050406030204" pitchFamily="18" charset="0"/>
                        </a:rPr>
                        <m:t>+</m:t>
                      </m:r>
                      <m:sSub>
                        <m:sSubPr>
                          <m:ctrlPr>
                            <a:rPr lang="es-ES" sz="1600" i="1" smtClean="0">
                              <a:solidFill>
                                <a:schemeClr val="tx1"/>
                              </a:solidFill>
                              <a:latin typeface="Cambria Math" panose="02040503050406030204" pitchFamily="18" charset="0"/>
                            </a:rPr>
                          </m:ctrlPr>
                        </m:sSubPr>
                        <m:e>
                          <m:acc>
                            <m:accPr>
                              <m:chr m:val="̃"/>
                              <m:ctrlPr>
                                <a:rPr lang="es-ES" sz="1600" i="1">
                                  <a:solidFill>
                                    <a:schemeClr val="tx1"/>
                                  </a:solidFill>
                                  <a:latin typeface="Cambria Math" panose="02040503050406030204" pitchFamily="18" charset="0"/>
                                </a:rPr>
                              </m:ctrlPr>
                            </m:accPr>
                            <m:e>
                              <m:r>
                                <a:rPr lang="es-ES" sz="1600" i="1" smtClean="0">
                                  <a:solidFill>
                                    <a:schemeClr val="tx1"/>
                                  </a:solidFill>
                                  <a:latin typeface="Cambria Math" panose="02040503050406030204" pitchFamily="18" charset="0"/>
                                  <a:ea typeface="Cambria Math" panose="02040503050406030204" pitchFamily="18" charset="0"/>
                                </a:rPr>
                                <m:t>𝜀</m:t>
                              </m:r>
                            </m:e>
                          </m:acc>
                        </m:e>
                        <m:sub>
                          <m:r>
                            <a:rPr lang="es-ES" sz="1600" b="0" i="1" smtClean="0">
                              <a:solidFill>
                                <a:schemeClr val="tx1"/>
                              </a:solidFill>
                              <a:latin typeface="Cambria Math" panose="02040503050406030204" pitchFamily="18" charset="0"/>
                              <a:ea typeface="Cambria Math" panose="02040503050406030204" pitchFamily="18" charset="0"/>
                            </a:rPr>
                            <m:t>𝑐𝑎𝑟𝑝𝑜𝑜𝑙</m:t>
                          </m:r>
                        </m:sub>
                      </m:sSub>
                    </m:oMath>
                  </m:oMathPara>
                </a14:m>
                <a:endParaRPr lang="es-ES" sz="1600" b="0" dirty="0">
                  <a:solidFill>
                    <a:schemeClr val="tx1"/>
                  </a:solidFill>
                  <a:ea typeface="Cambria Math" panose="02040503050406030204" pitchFamily="18" charset="0"/>
                </a:endParaRPr>
              </a:p>
              <a:p>
                <a:pPr>
                  <a:lnSpc>
                    <a:spcPct val="200000"/>
                  </a:lnSpc>
                </a:pPr>
                <a14:m>
                  <m:oMathPara xmlns:m="http://schemas.openxmlformats.org/officeDocument/2006/math">
                    <m:oMathParaPr>
                      <m:jc m:val="left"/>
                    </m:oMathParaPr>
                    <m:oMath xmlns:m="http://schemas.openxmlformats.org/officeDocument/2006/math">
                      <m:sSub>
                        <m:sSubPr>
                          <m:ctrlPr>
                            <a:rPr lang="es-ES" sz="1600" i="1" smtClean="0">
                              <a:latin typeface="Cambria Math" panose="02040503050406030204" pitchFamily="18" charset="0"/>
                            </a:rPr>
                          </m:ctrlPr>
                        </m:sSubPr>
                        <m:e>
                          <m:acc>
                            <m:accPr>
                              <m:chr m:val="̃"/>
                              <m:ctrlPr>
                                <a:rPr lang="es-ES" sz="1600" i="1" smtClean="0">
                                  <a:latin typeface="Cambria Math" panose="02040503050406030204" pitchFamily="18" charset="0"/>
                                </a:rPr>
                              </m:ctrlPr>
                            </m:accPr>
                            <m:e>
                              <m:r>
                                <a:rPr lang="es-ES" sz="1600" b="0" i="1" smtClean="0">
                                  <a:latin typeface="Cambria Math" panose="02040503050406030204" pitchFamily="18" charset="0"/>
                                </a:rPr>
                                <m:t>𝑈</m:t>
                              </m:r>
                            </m:e>
                          </m:acc>
                        </m:e>
                        <m:sub>
                          <m:r>
                            <a:rPr lang="es-ES" sz="1600" b="0" i="1" smtClean="0">
                              <a:latin typeface="Cambria Math" panose="02040503050406030204" pitchFamily="18" charset="0"/>
                            </a:rPr>
                            <m:t>𝑐h𝑎𝑟𝑡𝑒𝑟</m:t>
                          </m:r>
                        </m:sub>
                      </m:sSub>
                      <m:r>
                        <a:rPr lang="es-ES" sz="1600" b="0" i="1" smtClean="0">
                          <a:latin typeface="Cambria Math" panose="02040503050406030204" pitchFamily="18" charset="0"/>
                        </a:rPr>
                        <m:t>=</m:t>
                      </m:r>
                      <m:sSub>
                        <m:sSubPr>
                          <m:ctrlPr>
                            <a:rPr lang="es-ES" sz="1600" b="0" i="1" smtClean="0">
                              <a:latin typeface="Cambria Math" panose="02040503050406030204" pitchFamily="18" charset="0"/>
                            </a:rPr>
                          </m:ctrlPr>
                        </m:sSubPr>
                        <m:e>
                          <m:r>
                            <a:rPr lang="es-ES" sz="1600" b="0" i="1" smtClean="0">
                              <a:latin typeface="Cambria Math" panose="02040503050406030204" pitchFamily="18" charset="0"/>
                              <a:ea typeface="Cambria Math" panose="02040503050406030204" pitchFamily="18" charset="0"/>
                            </a:rPr>
                            <m:t>𝛽</m:t>
                          </m:r>
                        </m:e>
                        <m:sub>
                          <m:r>
                            <a:rPr lang="es-ES" sz="1600" i="1">
                              <a:latin typeface="Cambria Math" panose="02040503050406030204" pitchFamily="18" charset="0"/>
                            </a:rPr>
                            <m:t>𝑐</m:t>
                          </m:r>
                          <m:r>
                            <a:rPr lang="es-ES" sz="1600" b="0" i="1" smtClean="0">
                              <a:latin typeface="Cambria Math" panose="02040503050406030204" pitchFamily="18" charset="0"/>
                            </a:rPr>
                            <m:t>h𝑎𝑟𝑡𝑒𝑟</m:t>
                          </m:r>
                          <m:r>
                            <a:rPr lang="es-ES" sz="1600" b="0" i="1" smtClean="0">
                              <a:latin typeface="Cambria Math" panose="02040503050406030204" pitchFamily="18" charset="0"/>
                            </a:rPr>
                            <m:t>−</m:t>
                          </m:r>
                          <m:r>
                            <a:rPr lang="es-ES" sz="1600" b="0" i="1" smtClean="0">
                              <a:latin typeface="Cambria Math" panose="02040503050406030204" pitchFamily="18" charset="0"/>
                            </a:rPr>
                            <m:t>𝑎𝑢𝑡𝑜</m:t>
                          </m:r>
                        </m:sub>
                      </m:sSub>
                      <m:r>
                        <a:rPr lang="es-ES" sz="1600" b="0" i="1" smtClean="0">
                          <a:latin typeface="Cambria Math" panose="02040503050406030204" pitchFamily="18" charset="0"/>
                        </a:rPr>
                        <m:t>+</m:t>
                      </m:r>
                      <m:sSub>
                        <m:sSubPr>
                          <m:ctrlPr>
                            <a:rPr lang="es-ES" sz="1600" i="1">
                              <a:latin typeface="Cambria Math" panose="02040503050406030204" pitchFamily="18" charset="0"/>
                            </a:rPr>
                          </m:ctrlPr>
                        </m:sSubPr>
                        <m:e>
                          <m:r>
                            <a:rPr lang="es-ES" sz="1600" i="1">
                              <a:latin typeface="Cambria Math" panose="02040503050406030204" pitchFamily="18" charset="0"/>
                              <a:ea typeface="Cambria Math" panose="02040503050406030204" pitchFamily="18" charset="0"/>
                            </a:rPr>
                            <m:t>𝛽</m:t>
                          </m:r>
                        </m:e>
                        <m:sub>
                          <m:r>
                            <a:rPr lang="es-ES" sz="1600" b="0" i="1" smtClean="0">
                              <a:latin typeface="Cambria Math" panose="02040503050406030204" pitchFamily="18" charset="0"/>
                              <a:ea typeface="Cambria Math" panose="02040503050406030204" pitchFamily="18" charset="0"/>
                            </a:rPr>
                            <m:t>𝑡</m:t>
                          </m:r>
                        </m:sub>
                      </m:sSub>
                      <m:sSub>
                        <m:sSubPr>
                          <m:ctrlPr>
                            <a:rPr lang="es-ES" sz="1600" i="1">
                              <a:latin typeface="Cambria Math" panose="02040503050406030204" pitchFamily="18" charset="0"/>
                            </a:rPr>
                          </m:ctrlPr>
                        </m:sSubPr>
                        <m:e>
                          <m:r>
                            <a:rPr lang="es-ES" sz="1600" b="0" i="1" smtClean="0">
                              <a:latin typeface="Cambria Math" panose="02040503050406030204" pitchFamily="18" charset="0"/>
                            </a:rPr>
                            <m:t> </m:t>
                          </m:r>
                          <m:r>
                            <a:rPr lang="es-ES" sz="1600" b="0" i="1" smtClean="0">
                              <a:latin typeface="Cambria Math" panose="02040503050406030204" pitchFamily="18" charset="0"/>
                            </a:rPr>
                            <m:t>𝑥</m:t>
                          </m:r>
                        </m:e>
                        <m:sub>
                          <m:r>
                            <a:rPr lang="es-ES" sz="1600" b="0" i="1" smtClean="0">
                              <a:latin typeface="Cambria Math" panose="02040503050406030204" pitchFamily="18" charset="0"/>
                            </a:rPr>
                            <m:t>𝑡</m:t>
                          </m:r>
                          <m:r>
                            <a:rPr lang="es-ES" sz="1600" b="0" i="1" smtClean="0">
                              <a:latin typeface="Cambria Math" panose="02040503050406030204" pitchFamily="18" charset="0"/>
                            </a:rPr>
                            <m:t>.</m:t>
                          </m:r>
                          <m:r>
                            <a:rPr lang="es-ES" sz="1600" i="1">
                              <a:latin typeface="Cambria Math" panose="02040503050406030204" pitchFamily="18" charset="0"/>
                            </a:rPr>
                            <m:t>𝑐</m:t>
                          </m:r>
                          <m:r>
                            <a:rPr lang="es-ES" sz="1600" b="0" i="1" smtClean="0">
                              <a:latin typeface="Cambria Math" panose="02040503050406030204" pitchFamily="18" charset="0"/>
                            </a:rPr>
                            <m:t>h𝑎𝑟𝑡𝑒𝑟</m:t>
                          </m:r>
                        </m:sub>
                      </m:sSub>
                      <m:r>
                        <a:rPr lang="es-ES" sz="1600" b="0" i="1" smtClean="0">
                          <a:latin typeface="Cambria Math" panose="02040503050406030204" pitchFamily="18" charset="0"/>
                        </a:rPr>
                        <m:t>+</m:t>
                      </m:r>
                      <m:sSub>
                        <m:sSubPr>
                          <m:ctrlPr>
                            <a:rPr lang="es-ES" sz="1600" i="1">
                              <a:latin typeface="Cambria Math" panose="02040503050406030204" pitchFamily="18" charset="0"/>
                            </a:rPr>
                          </m:ctrlPr>
                        </m:sSubPr>
                        <m:e>
                          <m:r>
                            <a:rPr lang="es-ES" sz="1600" i="1">
                              <a:latin typeface="Cambria Math" panose="02040503050406030204" pitchFamily="18" charset="0"/>
                              <a:ea typeface="Cambria Math" panose="02040503050406030204" pitchFamily="18" charset="0"/>
                            </a:rPr>
                            <m:t>𝛽</m:t>
                          </m:r>
                        </m:e>
                        <m:sub>
                          <m:r>
                            <a:rPr lang="es-ES" sz="1600" b="0" i="1" smtClean="0">
                              <a:latin typeface="Cambria Math" panose="02040503050406030204" pitchFamily="18" charset="0"/>
                              <a:ea typeface="Cambria Math" panose="02040503050406030204" pitchFamily="18" charset="0"/>
                            </a:rPr>
                            <m:t>𝑐</m:t>
                          </m:r>
                        </m:sub>
                      </m:sSub>
                      <m:sSub>
                        <m:sSubPr>
                          <m:ctrlPr>
                            <a:rPr lang="es-ES" sz="1600" i="1">
                              <a:latin typeface="Cambria Math" panose="02040503050406030204" pitchFamily="18" charset="0"/>
                            </a:rPr>
                          </m:ctrlPr>
                        </m:sSubPr>
                        <m:e>
                          <m:r>
                            <a:rPr lang="es-ES" sz="1600" i="1">
                              <a:latin typeface="Cambria Math" panose="02040503050406030204" pitchFamily="18" charset="0"/>
                            </a:rPr>
                            <m:t>𝑥</m:t>
                          </m:r>
                        </m:e>
                        <m:sub>
                          <m:r>
                            <a:rPr lang="es-ES" sz="1600" b="0" i="1" smtClean="0">
                              <a:latin typeface="Cambria Math" panose="02040503050406030204" pitchFamily="18" charset="0"/>
                            </a:rPr>
                            <m:t>𝑐</m:t>
                          </m:r>
                          <m:r>
                            <a:rPr lang="es-ES" sz="1600" b="0" i="1" smtClean="0">
                              <a:latin typeface="Cambria Math" panose="02040503050406030204" pitchFamily="18" charset="0"/>
                            </a:rPr>
                            <m:t>.</m:t>
                          </m:r>
                          <m:r>
                            <a:rPr lang="es-ES" sz="1600" b="0" i="1" smtClean="0">
                              <a:latin typeface="Cambria Math" panose="02040503050406030204" pitchFamily="18" charset="0"/>
                            </a:rPr>
                            <m:t>𝑐h𝑎𝑟𝑡𝑒𝑟</m:t>
                          </m:r>
                        </m:sub>
                      </m:sSub>
                      <m:r>
                        <a:rPr lang="es-ES" sz="1600" b="0" i="1" smtClean="0">
                          <a:latin typeface="Cambria Math" panose="02040503050406030204" pitchFamily="18" charset="0"/>
                          <a:ea typeface="Cambria Math" panose="02040503050406030204" pitchFamily="18" charset="0"/>
                        </a:rPr>
                        <m:t>+</m:t>
                      </m:r>
                      <m:sSub>
                        <m:sSubPr>
                          <m:ctrlPr>
                            <a:rPr lang="es-ES" sz="1600" i="1" smtClean="0">
                              <a:solidFill>
                                <a:schemeClr val="tx1"/>
                              </a:solidFill>
                              <a:latin typeface="Cambria Math" panose="02040503050406030204" pitchFamily="18" charset="0"/>
                            </a:rPr>
                          </m:ctrlPr>
                        </m:sSubPr>
                        <m:e>
                          <m:acc>
                            <m:accPr>
                              <m:chr m:val="̃"/>
                              <m:ctrlPr>
                                <a:rPr lang="es-ES" sz="1600" i="1">
                                  <a:solidFill>
                                    <a:schemeClr val="tx1"/>
                                  </a:solidFill>
                                  <a:latin typeface="Cambria Math" panose="02040503050406030204" pitchFamily="18" charset="0"/>
                                </a:rPr>
                              </m:ctrlPr>
                            </m:accPr>
                            <m:e>
                              <m:r>
                                <a:rPr lang="es-ES" sz="1600" i="1" smtClean="0">
                                  <a:solidFill>
                                    <a:schemeClr val="tx1"/>
                                  </a:solidFill>
                                  <a:latin typeface="Cambria Math" panose="02040503050406030204" pitchFamily="18" charset="0"/>
                                  <a:ea typeface="Cambria Math" panose="02040503050406030204" pitchFamily="18" charset="0"/>
                                </a:rPr>
                                <m:t>𝜀</m:t>
                              </m:r>
                            </m:e>
                          </m:acc>
                        </m:e>
                        <m:sub>
                          <m:r>
                            <a:rPr lang="es-ES" sz="1600" b="0" i="1" smtClean="0">
                              <a:solidFill>
                                <a:schemeClr val="tx1"/>
                              </a:solidFill>
                              <a:latin typeface="Cambria Math" panose="02040503050406030204" pitchFamily="18" charset="0"/>
                              <a:ea typeface="Cambria Math" panose="02040503050406030204" pitchFamily="18" charset="0"/>
                            </a:rPr>
                            <m:t>𝑐h𝑎𝑟𝑡𝑒𝑟</m:t>
                          </m:r>
                        </m:sub>
                      </m:sSub>
                    </m:oMath>
                  </m:oMathPara>
                </a14:m>
                <a:endParaRPr lang="es-ES" sz="1600" dirty="0"/>
              </a:p>
              <a:p>
                <a:pPr>
                  <a:lnSpc>
                    <a:spcPct val="200000"/>
                  </a:lnSpc>
                </a:pPr>
                <a14:m>
                  <m:oMathPara xmlns:m="http://schemas.openxmlformats.org/officeDocument/2006/math">
                    <m:oMathParaPr>
                      <m:jc m:val="left"/>
                    </m:oMathParaPr>
                    <m:oMath xmlns:m="http://schemas.openxmlformats.org/officeDocument/2006/math">
                      <m:sSub>
                        <m:sSubPr>
                          <m:ctrlPr>
                            <a:rPr lang="es-ES" sz="1600" i="1" smtClean="0">
                              <a:latin typeface="Cambria Math" panose="02040503050406030204" pitchFamily="18" charset="0"/>
                            </a:rPr>
                          </m:ctrlPr>
                        </m:sSubPr>
                        <m:e>
                          <m:acc>
                            <m:accPr>
                              <m:chr m:val="̃"/>
                              <m:ctrlPr>
                                <a:rPr lang="es-ES" sz="1600" i="1" smtClean="0">
                                  <a:latin typeface="Cambria Math" panose="02040503050406030204" pitchFamily="18" charset="0"/>
                                </a:rPr>
                              </m:ctrlPr>
                            </m:accPr>
                            <m:e>
                              <m:r>
                                <a:rPr lang="es-ES" sz="1600" b="0" i="1" smtClean="0">
                                  <a:latin typeface="Cambria Math" panose="02040503050406030204" pitchFamily="18" charset="0"/>
                                </a:rPr>
                                <m:t>𝑈</m:t>
                              </m:r>
                            </m:e>
                          </m:acc>
                        </m:e>
                        <m:sub>
                          <m:r>
                            <a:rPr lang="es-ES" sz="1600" b="0" i="1" smtClean="0">
                              <a:latin typeface="Cambria Math" panose="02040503050406030204" pitchFamily="18" charset="0"/>
                            </a:rPr>
                            <m:t>𝑡𝑝</m:t>
                          </m:r>
                        </m:sub>
                      </m:sSub>
                      <m:r>
                        <a:rPr lang="es-ES" sz="1600" b="0" i="1" smtClean="0">
                          <a:latin typeface="Cambria Math" panose="02040503050406030204" pitchFamily="18" charset="0"/>
                        </a:rPr>
                        <m:t>         =</m:t>
                      </m:r>
                      <m:sSub>
                        <m:sSubPr>
                          <m:ctrlPr>
                            <a:rPr lang="es-ES" sz="1600" b="0" i="1" smtClean="0">
                              <a:latin typeface="Cambria Math" panose="02040503050406030204" pitchFamily="18" charset="0"/>
                            </a:rPr>
                          </m:ctrlPr>
                        </m:sSubPr>
                        <m:e>
                          <m:r>
                            <a:rPr lang="es-ES" sz="1600" b="0" i="1" smtClean="0">
                              <a:latin typeface="Cambria Math" panose="02040503050406030204" pitchFamily="18" charset="0"/>
                            </a:rPr>
                            <m:t>     </m:t>
                          </m:r>
                          <m:r>
                            <a:rPr lang="es-ES" sz="1600" b="0" i="1" smtClean="0">
                              <a:latin typeface="Cambria Math" panose="02040503050406030204" pitchFamily="18" charset="0"/>
                              <a:ea typeface="Cambria Math" panose="02040503050406030204" pitchFamily="18" charset="0"/>
                            </a:rPr>
                            <m:t>𝛽</m:t>
                          </m:r>
                        </m:e>
                        <m:sub>
                          <m:r>
                            <a:rPr lang="es-ES" sz="1600" b="0" i="1" smtClean="0">
                              <a:latin typeface="Cambria Math" panose="02040503050406030204" pitchFamily="18" charset="0"/>
                              <a:ea typeface="Cambria Math" panose="02040503050406030204" pitchFamily="18" charset="0"/>
                            </a:rPr>
                            <m:t>𝑡𝑝</m:t>
                          </m:r>
                          <m:r>
                            <a:rPr lang="es-ES" sz="1600" b="0" i="1" smtClean="0">
                              <a:latin typeface="Cambria Math" panose="02040503050406030204" pitchFamily="18" charset="0"/>
                              <a:ea typeface="Cambria Math" panose="02040503050406030204" pitchFamily="18" charset="0"/>
                            </a:rPr>
                            <m:t>−</m:t>
                          </m:r>
                          <m:r>
                            <a:rPr lang="es-ES" sz="1600" b="0" i="1" smtClean="0">
                              <a:latin typeface="Cambria Math" panose="02040503050406030204" pitchFamily="18" charset="0"/>
                              <a:ea typeface="Cambria Math" panose="02040503050406030204" pitchFamily="18" charset="0"/>
                            </a:rPr>
                            <m:t>𝑎𝑢𝑡𝑜</m:t>
                          </m:r>
                        </m:sub>
                      </m:sSub>
                      <m:r>
                        <a:rPr lang="es-ES" sz="1600" b="0" i="1" smtClean="0">
                          <a:latin typeface="Cambria Math" panose="02040503050406030204" pitchFamily="18" charset="0"/>
                        </a:rPr>
                        <m:t>     +</m:t>
                      </m:r>
                      <m:sSub>
                        <m:sSubPr>
                          <m:ctrlPr>
                            <a:rPr lang="es-ES" sz="1600" i="1">
                              <a:latin typeface="Cambria Math" panose="02040503050406030204" pitchFamily="18" charset="0"/>
                            </a:rPr>
                          </m:ctrlPr>
                        </m:sSubPr>
                        <m:e>
                          <m:r>
                            <a:rPr lang="es-ES" sz="1600" b="0" i="1" smtClean="0">
                              <a:latin typeface="Cambria Math" panose="02040503050406030204" pitchFamily="18" charset="0"/>
                            </a:rPr>
                            <m:t>     </m:t>
                          </m:r>
                          <m:r>
                            <a:rPr lang="es-ES" sz="1600" i="1">
                              <a:latin typeface="Cambria Math" panose="02040503050406030204" pitchFamily="18" charset="0"/>
                              <a:ea typeface="Cambria Math" panose="02040503050406030204" pitchFamily="18" charset="0"/>
                            </a:rPr>
                            <m:t>𝛽</m:t>
                          </m:r>
                        </m:e>
                        <m:sub>
                          <m:r>
                            <a:rPr lang="es-ES" sz="1600" b="0" i="1" smtClean="0">
                              <a:latin typeface="Cambria Math" panose="02040503050406030204" pitchFamily="18" charset="0"/>
                              <a:ea typeface="Cambria Math" panose="02040503050406030204" pitchFamily="18" charset="0"/>
                            </a:rPr>
                            <m:t>𝑡</m:t>
                          </m:r>
                        </m:sub>
                      </m:sSub>
                      <m:sSub>
                        <m:sSubPr>
                          <m:ctrlPr>
                            <a:rPr lang="es-ES" sz="1600" i="1">
                              <a:latin typeface="Cambria Math" panose="02040503050406030204" pitchFamily="18" charset="0"/>
                            </a:rPr>
                          </m:ctrlPr>
                        </m:sSubPr>
                        <m:e>
                          <m:r>
                            <a:rPr lang="es-ES" sz="1600" b="0" i="1" smtClean="0">
                              <a:latin typeface="Cambria Math" panose="02040503050406030204" pitchFamily="18" charset="0"/>
                            </a:rPr>
                            <m:t> </m:t>
                          </m:r>
                          <m:r>
                            <a:rPr lang="es-ES" sz="1600" b="0" i="1" smtClean="0">
                              <a:latin typeface="Cambria Math" panose="02040503050406030204" pitchFamily="18" charset="0"/>
                            </a:rPr>
                            <m:t>𝑥</m:t>
                          </m:r>
                        </m:e>
                        <m:sub>
                          <m:r>
                            <a:rPr lang="es-ES" sz="1600" b="0" i="1" smtClean="0">
                              <a:latin typeface="Cambria Math" panose="02040503050406030204" pitchFamily="18" charset="0"/>
                            </a:rPr>
                            <m:t>𝑡</m:t>
                          </m:r>
                          <m:r>
                            <a:rPr lang="es-ES" sz="1600" b="0" i="1" smtClean="0">
                              <a:latin typeface="Cambria Math" panose="02040503050406030204" pitchFamily="18" charset="0"/>
                            </a:rPr>
                            <m:t>.</m:t>
                          </m:r>
                          <m:r>
                            <a:rPr lang="es-ES" sz="1600" b="0" i="1" smtClean="0">
                              <a:latin typeface="Cambria Math" panose="02040503050406030204" pitchFamily="18" charset="0"/>
                            </a:rPr>
                            <m:t>𝑡𝑝</m:t>
                          </m:r>
                          <m:r>
                            <a:rPr lang="es-ES" sz="1600" i="1" smtClean="0">
                              <a:latin typeface="Cambria Math" panose="02040503050406030204" pitchFamily="18" charset="0"/>
                            </a:rPr>
                            <m:t> </m:t>
                          </m:r>
                        </m:sub>
                      </m:sSub>
                      <m:r>
                        <a:rPr lang="es-ES" sz="1600" b="0" i="1" smtClean="0">
                          <a:latin typeface="Cambria Math" panose="02040503050406030204" pitchFamily="18" charset="0"/>
                        </a:rPr>
                        <m:t>    +      </m:t>
                      </m:r>
                      <m:sSub>
                        <m:sSubPr>
                          <m:ctrlPr>
                            <a:rPr lang="es-ES" sz="1600" i="1">
                              <a:latin typeface="Cambria Math" panose="02040503050406030204" pitchFamily="18" charset="0"/>
                            </a:rPr>
                          </m:ctrlPr>
                        </m:sSubPr>
                        <m:e>
                          <m:r>
                            <a:rPr lang="es-ES" sz="1600" i="1">
                              <a:latin typeface="Cambria Math" panose="02040503050406030204" pitchFamily="18" charset="0"/>
                              <a:ea typeface="Cambria Math" panose="02040503050406030204" pitchFamily="18" charset="0"/>
                            </a:rPr>
                            <m:t>𝛽</m:t>
                          </m:r>
                        </m:e>
                        <m:sub>
                          <m:r>
                            <a:rPr lang="es-ES" sz="1600" b="0" i="1" smtClean="0">
                              <a:latin typeface="Cambria Math" panose="02040503050406030204" pitchFamily="18" charset="0"/>
                              <a:ea typeface="Cambria Math" panose="02040503050406030204" pitchFamily="18" charset="0"/>
                            </a:rPr>
                            <m:t>𝑐</m:t>
                          </m:r>
                        </m:sub>
                      </m:sSub>
                      <m:sSub>
                        <m:sSubPr>
                          <m:ctrlPr>
                            <a:rPr lang="es-ES" sz="1600" i="1">
                              <a:latin typeface="Cambria Math" panose="02040503050406030204" pitchFamily="18" charset="0"/>
                            </a:rPr>
                          </m:ctrlPr>
                        </m:sSubPr>
                        <m:e>
                          <m:r>
                            <a:rPr lang="es-ES" sz="1600" i="1">
                              <a:latin typeface="Cambria Math" panose="02040503050406030204" pitchFamily="18" charset="0"/>
                            </a:rPr>
                            <m:t>𝑥</m:t>
                          </m:r>
                        </m:e>
                        <m:sub>
                          <m:r>
                            <a:rPr lang="es-ES" sz="1600" b="0" i="1" smtClean="0">
                              <a:latin typeface="Cambria Math" panose="02040503050406030204" pitchFamily="18" charset="0"/>
                            </a:rPr>
                            <m:t>𝑐</m:t>
                          </m:r>
                          <m:r>
                            <a:rPr lang="es-ES" sz="1600" b="0" i="1" smtClean="0">
                              <a:latin typeface="Cambria Math" panose="02040503050406030204" pitchFamily="18" charset="0"/>
                            </a:rPr>
                            <m:t>.</m:t>
                          </m:r>
                          <m:r>
                            <a:rPr lang="es-ES" sz="1600" b="0" i="1" smtClean="0">
                              <a:latin typeface="Cambria Math" panose="02040503050406030204" pitchFamily="18" charset="0"/>
                            </a:rPr>
                            <m:t>𝑡𝑝</m:t>
                          </m:r>
                        </m:sub>
                      </m:sSub>
                      <m:r>
                        <a:rPr lang="es-ES" sz="1600" b="0" i="1" smtClean="0">
                          <a:latin typeface="Cambria Math" panose="02040503050406030204" pitchFamily="18" charset="0"/>
                        </a:rPr>
                        <m:t>    </m:t>
                      </m:r>
                      <m:r>
                        <a:rPr lang="es-ES" sz="1600" b="0" i="1" smtClean="0">
                          <a:latin typeface="Cambria Math" panose="02040503050406030204" pitchFamily="18" charset="0"/>
                          <a:ea typeface="Cambria Math" panose="02040503050406030204" pitchFamily="18" charset="0"/>
                        </a:rPr>
                        <m:t>+</m:t>
                      </m:r>
                      <m:sSub>
                        <m:sSubPr>
                          <m:ctrlPr>
                            <a:rPr lang="es-ES" sz="1600" i="1" smtClean="0">
                              <a:solidFill>
                                <a:schemeClr val="tx1"/>
                              </a:solidFill>
                              <a:latin typeface="Cambria Math" panose="02040503050406030204" pitchFamily="18" charset="0"/>
                            </a:rPr>
                          </m:ctrlPr>
                        </m:sSubPr>
                        <m:e>
                          <m:acc>
                            <m:accPr>
                              <m:chr m:val="̃"/>
                              <m:ctrlPr>
                                <a:rPr lang="es-ES" sz="1600" i="1">
                                  <a:solidFill>
                                    <a:schemeClr val="tx1"/>
                                  </a:solidFill>
                                  <a:latin typeface="Cambria Math" panose="02040503050406030204" pitchFamily="18" charset="0"/>
                                </a:rPr>
                              </m:ctrlPr>
                            </m:accPr>
                            <m:e>
                              <m:r>
                                <a:rPr lang="es-ES" sz="1600" i="1" smtClean="0">
                                  <a:solidFill>
                                    <a:schemeClr val="tx1"/>
                                  </a:solidFill>
                                  <a:latin typeface="Cambria Math" panose="02040503050406030204" pitchFamily="18" charset="0"/>
                                  <a:ea typeface="Cambria Math" panose="02040503050406030204" pitchFamily="18" charset="0"/>
                                </a:rPr>
                                <m:t>𝜀</m:t>
                              </m:r>
                            </m:e>
                          </m:acc>
                        </m:e>
                        <m:sub>
                          <m:r>
                            <a:rPr lang="es-ES" sz="1600" b="0" i="1" smtClean="0">
                              <a:solidFill>
                                <a:schemeClr val="tx1"/>
                              </a:solidFill>
                              <a:latin typeface="Cambria Math" panose="02040503050406030204" pitchFamily="18" charset="0"/>
                              <a:ea typeface="Cambria Math" panose="02040503050406030204" pitchFamily="18" charset="0"/>
                            </a:rPr>
                            <m:t>𝑡𝑝</m:t>
                          </m:r>
                        </m:sub>
                      </m:sSub>
                    </m:oMath>
                  </m:oMathPara>
                </a14:m>
                <a:endParaRPr lang="es-ES" sz="1600" dirty="0"/>
              </a:p>
              <a:p>
                <a:pPr>
                  <a:lnSpc>
                    <a:spcPct val="150000"/>
                  </a:lnSpc>
                </a:pPr>
                <a:endParaRPr lang="es-ES" dirty="0"/>
              </a:p>
            </p:txBody>
          </p:sp>
        </mc:Choice>
        <mc:Fallback xmlns="">
          <p:sp>
            <p:nvSpPr>
              <p:cNvPr id="8" name="CuadroTexto 7">
                <a:extLst>
                  <a:ext uri="{FF2B5EF4-FFF2-40B4-BE49-F238E27FC236}">
                    <a16:creationId xmlns:a16="http://schemas.microsoft.com/office/drawing/2014/main" id="{A6BAAB9E-5954-43B7-A69A-0EE42368AAA8}"/>
                  </a:ext>
                </a:extLst>
              </p:cNvPr>
              <p:cNvSpPr txBox="1">
                <a:spLocks noRot="1" noChangeAspect="1" noMove="1" noResize="1" noEditPoints="1" noAdjustHandles="1" noChangeArrowheads="1" noChangeShapeType="1" noTextEdit="1"/>
              </p:cNvSpPr>
              <p:nvPr/>
            </p:nvSpPr>
            <p:spPr>
              <a:xfrm>
                <a:off x="305985" y="2063613"/>
                <a:ext cx="6442287" cy="2582374"/>
              </a:xfrm>
              <a:prstGeom prst="rect">
                <a:avLst/>
              </a:prstGeom>
              <a:blipFill>
                <a:blip r:embed="rId4"/>
                <a:stretch>
                  <a:fillRect/>
                </a:stretch>
              </a:blipFill>
            </p:spPr>
            <p:txBody>
              <a:bodyPr/>
              <a:lstStyle/>
              <a:p>
                <a:r>
                  <a:rPr lang="es-AR">
                    <a:noFill/>
                  </a:rPr>
                  <a:t> </a:t>
                </a:r>
              </a:p>
            </p:txBody>
          </p:sp>
        </mc:Fallback>
      </mc:AlternateContent>
      <p:sp>
        <p:nvSpPr>
          <p:cNvPr id="3" name="Abrir llave 2">
            <a:extLst>
              <a:ext uri="{FF2B5EF4-FFF2-40B4-BE49-F238E27FC236}">
                <a16:creationId xmlns:a16="http://schemas.microsoft.com/office/drawing/2014/main" id="{4E029EB6-FCF6-4FE8-938B-3E87C6DBBD48}"/>
              </a:ext>
            </a:extLst>
          </p:cNvPr>
          <p:cNvSpPr/>
          <p:nvPr/>
        </p:nvSpPr>
        <p:spPr>
          <a:xfrm rot="16200000">
            <a:off x="1789976" y="3984536"/>
            <a:ext cx="127599" cy="97417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
        <p:nvSpPr>
          <p:cNvPr id="9" name="Abrir llave 8">
            <a:extLst>
              <a:ext uri="{FF2B5EF4-FFF2-40B4-BE49-F238E27FC236}">
                <a16:creationId xmlns:a16="http://schemas.microsoft.com/office/drawing/2014/main" id="{03A015FD-C6EA-429B-B601-F13BB28C1BAA}"/>
              </a:ext>
            </a:extLst>
          </p:cNvPr>
          <p:cNvSpPr/>
          <p:nvPr/>
        </p:nvSpPr>
        <p:spPr>
          <a:xfrm rot="16200000">
            <a:off x="3185960" y="3976227"/>
            <a:ext cx="127599" cy="97417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
        <p:nvSpPr>
          <p:cNvPr id="10" name="Abrir llave 9">
            <a:extLst>
              <a:ext uri="{FF2B5EF4-FFF2-40B4-BE49-F238E27FC236}">
                <a16:creationId xmlns:a16="http://schemas.microsoft.com/office/drawing/2014/main" id="{A35DF31A-1B36-4E7B-9E20-427FFF153887}"/>
              </a:ext>
            </a:extLst>
          </p:cNvPr>
          <p:cNvSpPr/>
          <p:nvPr/>
        </p:nvSpPr>
        <p:spPr>
          <a:xfrm rot="16200000">
            <a:off x="4480768" y="3967289"/>
            <a:ext cx="127599" cy="97417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
        <p:nvSpPr>
          <p:cNvPr id="6" name="CuadroTexto 5">
            <a:extLst>
              <a:ext uri="{FF2B5EF4-FFF2-40B4-BE49-F238E27FC236}">
                <a16:creationId xmlns:a16="http://schemas.microsoft.com/office/drawing/2014/main" id="{9473CDBB-83D9-44EC-AD41-B326E0A4D811}"/>
              </a:ext>
            </a:extLst>
          </p:cNvPr>
          <p:cNvSpPr txBox="1"/>
          <p:nvPr/>
        </p:nvSpPr>
        <p:spPr>
          <a:xfrm>
            <a:off x="1581912" y="4645987"/>
            <a:ext cx="758951" cy="338554"/>
          </a:xfrm>
          <a:prstGeom prst="rect">
            <a:avLst/>
          </a:prstGeom>
          <a:noFill/>
        </p:spPr>
        <p:txBody>
          <a:bodyPr wrap="square" rtlCol="0">
            <a:spAutoFit/>
          </a:bodyPr>
          <a:lstStyle/>
          <a:p>
            <a:r>
              <a:rPr lang="es-ES" sz="1600" i="1" dirty="0">
                <a:solidFill>
                  <a:schemeClr val="accent1"/>
                </a:solidFill>
              </a:rPr>
              <a:t>ASC</a:t>
            </a:r>
            <a:endParaRPr lang="es-AR" i="1" dirty="0">
              <a:solidFill>
                <a:schemeClr val="accent1"/>
              </a:solidFill>
            </a:endParaRPr>
          </a:p>
        </p:txBody>
      </p:sp>
      <p:sp>
        <p:nvSpPr>
          <p:cNvPr id="12" name="CuadroTexto 11">
            <a:extLst>
              <a:ext uri="{FF2B5EF4-FFF2-40B4-BE49-F238E27FC236}">
                <a16:creationId xmlns:a16="http://schemas.microsoft.com/office/drawing/2014/main" id="{B186AEA5-9B22-4560-9738-C448B51BEA7F}"/>
              </a:ext>
            </a:extLst>
          </p:cNvPr>
          <p:cNvSpPr txBox="1"/>
          <p:nvPr/>
        </p:nvSpPr>
        <p:spPr>
          <a:xfrm>
            <a:off x="2977896" y="4662288"/>
            <a:ext cx="862584" cy="338554"/>
          </a:xfrm>
          <a:prstGeom prst="rect">
            <a:avLst/>
          </a:prstGeom>
          <a:noFill/>
        </p:spPr>
        <p:txBody>
          <a:bodyPr wrap="square" rtlCol="0">
            <a:spAutoFit/>
          </a:bodyPr>
          <a:lstStyle/>
          <a:p>
            <a:r>
              <a:rPr lang="es-ES" sz="1600" i="1" dirty="0">
                <a:solidFill>
                  <a:schemeClr val="accent1"/>
                </a:solidFill>
              </a:rPr>
              <a:t>tiempo</a:t>
            </a:r>
            <a:endParaRPr lang="es-AR" i="1" dirty="0">
              <a:solidFill>
                <a:schemeClr val="accent1"/>
              </a:solidFill>
            </a:endParaRPr>
          </a:p>
        </p:txBody>
      </p:sp>
      <p:sp>
        <p:nvSpPr>
          <p:cNvPr id="13" name="CuadroTexto 12">
            <a:extLst>
              <a:ext uri="{FF2B5EF4-FFF2-40B4-BE49-F238E27FC236}">
                <a16:creationId xmlns:a16="http://schemas.microsoft.com/office/drawing/2014/main" id="{A9B89DF6-5BCF-404B-869B-F4A6CB66DED7}"/>
              </a:ext>
            </a:extLst>
          </p:cNvPr>
          <p:cNvSpPr txBox="1"/>
          <p:nvPr/>
        </p:nvSpPr>
        <p:spPr>
          <a:xfrm>
            <a:off x="4312920" y="4645987"/>
            <a:ext cx="669968" cy="338554"/>
          </a:xfrm>
          <a:prstGeom prst="rect">
            <a:avLst/>
          </a:prstGeom>
          <a:noFill/>
        </p:spPr>
        <p:txBody>
          <a:bodyPr wrap="square" rtlCol="0">
            <a:spAutoFit/>
          </a:bodyPr>
          <a:lstStyle/>
          <a:p>
            <a:r>
              <a:rPr lang="es-ES" sz="1600" i="1" dirty="0">
                <a:solidFill>
                  <a:schemeClr val="accent1"/>
                </a:solidFill>
              </a:rPr>
              <a:t>costo</a:t>
            </a:r>
            <a:endParaRPr lang="es-AR" i="1" dirty="0">
              <a:solidFill>
                <a:schemeClr val="accent1"/>
              </a:solidFill>
            </a:endParaRPr>
          </a:p>
        </p:txBody>
      </p:sp>
      <mc:AlternateContent xmlns:mc="http://schemas.openxmlformats.org/markup-compatibility/2006" xmlns:a14="http://schemas.microsoft.com/office/drawing/2010/main">
        <mc:Choice Requires="a14">
          <p:graphicFrame>
            <p:nvGraphicFramePr>
              <p:cNvPr id="7" name="Tabla 6">
                <a:extLst>
                  <a:ext uri="{FF2B5EF4-FFF2-40B4-BE49-F238E27FC236}">
                    <a16:creationId xmlns:a16="http://schemas.microsoft.com/office/drawing/2014/main" id="{C03A6A38-DF2C-4FE4-BE9F-CC895C055E9D}"/>
                  </a:ext>
                </a:extLst>
              </p:cNvPr>
              <p:cNvGraphicFramePr>
                <a:graphicFrameLocks noGrp="1"/>
              </p:cNvGraphicFramePr>
              <p:nvPr>
                <p:extLst>
                  <p:ext uri="{D42A27DB-BD31-4B8C-83A1-F6EECF244321}">
                    <p14:modId xmlns:p14="http://schemas.microsoft.com/office/powerpoint/2010/main" val="3549699248"/>
                  </p:ext>
                </p:extLst>
              </p:nvPr>
            </p:nvGraphicFramePr>
            <p:xfrm>
              <a:off x="6748272" y="1419979"/>
              <a:ext cx="4888040" cy="2736437"/>
            </p:xfrm>
            <a:graphic>
              <a:graphicData uri="http://schemas.openxmlformats.org/drawingml/2006/table">
                <a:tbl>
                  <a:tblPr firstRow="1" firstCol="1">
                    <a:tableStyleId>{2D5ABB26-0587-4C30-8999-92F81FD0307C}</a:tableStyleId>
                  </a:tblPr>
                  <a:tblGrid>
                    <a:gridCol w="1099575">
                      <a:extLst>
                        <a:ext uri="{9D8B030D-6E8A-4147-A177-3AD203B41FA5}">
                          <a16:colId xmlns:a16="http://schemas.microsoft.com/office/drawing/2014/main" val="3124541798"/>
                        </a:ext>
                      </a:extLst>
                    </a:gridCol>
                    <a:gridCol w="1040307">
                      <a:extLst>
                        <a:ext uri="{9D8B030D-6E8A-4147-A177-3AD203B41FA5}">
                          <a16:colId xmlns:a16="http://schemas.microsoft.com/office/drawing/2014/main" val="3729644953"/>
                        </a:ext>
                      </a:extLst>
                    </a:gridCol>
                    <a:gridCol w="935809">
                      <a:extLst>
                        <a:ext uri="{9D8B030D-6E8A-4147-A177-3AD203B41FA5}">
                          <a16:colId xmlns:a16="http://schemas.microsoft.com/office/drawing/2014/main" val="806767800"/>
                        </a:ext>
                      </a:extLst>
                    </a:gridCol>
                    <a:gridCol w="115416">
                      <a:extLst>
                        <a:ext uri="{9D8B030D-6E8A-4147-A177-3AD203B41FA5}">
                          <a16:colId xmlns:a16="http://schemas.microsoft.com/office/drawing/2014/main" val="3476991421"/>
                        </a:ext>
                      </a:extLst>
                    </a:gridCol>
                    <a:gridCol w="761124">
                      <a:extLst>
                        <a:ext uri="{9D8B030D-6E8A-4147-A177-3AD203B41FA5}">
                          <a16:colId xmlns:a16="http://schemas.microsoft.com/office/drawing/2014/main" val="2768043309"/>
                        </a:ext>
                      </a:extLst>
                    </a:gridCol>
                    <a:gridCol w="935809">
                      <a:extLst>
                        <a:ext uri="{9D8B030D-6E8A-4147-A177-3AD203B41FA5}">
                          <a16:colId xmlns:a16="http://schemas.microsoft.com/office/drawing/2014/main" val="3163768439"/>
                        </a:ext>
                      </a:extLst>
                    </a:gridCol>
                  </a:tblGrid>
                  <a:tr h="296472">
                    <a:tc>
                      <a:txBody>
                        <a:bodyPr/>
                        <a:lstStyle/>
                        <a:p>
                          <a:pPr algn="ctr">
                            <a:lnSpc>
                              <a:spcPct val="107000"/>
                            </a:lnSpc>
                            <a:spcAft>
                              <a:spcPts val="800"/>
                            </a:spcAft>
                          </a:pPr>
                          <a:r>
                            <a:rPr lang="es-AR" sz="1400" b="1" dirty="0">
                              <a:effectLst/>
                            </a:rPr>
                            <a:t>Coeficiente</a:t>
                          </a:r>
                          <a:endParaRPr lang="es-AR" sz="1400" b="1"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lnSpc>
                              <a:spcPct val="107000"/>
                            </a:lnSpc>
                            <a:spcAft>
                              <a:spcPts val="800"/>
                            </a:spcAft>
                          </a:pPr>
                          <a:r>
                            <a:rPr lang="es-AR" sz="1400" b="1" dirty="0">
                              <a:effectLst/>
                            </a:rPr>
                            <a:t>Estimador</a:t>
                          </a:r>
                          <a:endParaRPr lang="es-AR" sz="1400" b="1"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gridSpan="2">
                      <a:txBody>
                        <a:bodyPr/>
                        <a:lstStyle/>
                        <a:p>
                          <a:pPr algn="ctr">
                            <a:lnSpc>
                              <a:spcPct val="107000"/>
                            </a:lnSpc>
                            <a:spcAft>
                              <a:spcPts val="800"/>
                            </a:spcAft>
                          </a:pPr>
                          <a:r>
                            <a:rPr lang="es-AR" sz="1400" b="1" dirty="0">
                              <a:effectLst/>
                            </a:rPr>
                            <a:t>Std. Error</a:t>
                          </a:r>
                          <a:endParaRPr lang="es-AR" sz="1400" b="1"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hMerge="1">
                      <a:txBody>
                        <a:bodyPr/>
                        <a:lstStyle/>
                        <a:p>
                          <a:endParaRPr lang="es-AR"/>
                        </a:p>
                      </a:txBody>
                      <a:tcPr/>
                    </a:tc>
                    <a:tc>
                      <a:txBody>
                        <a:bodyPr/>
                        <a:lstStyle/>
                        <a:p>
                          <a:pPr algn="ctr">
                            <a:lnSpc>
                              <a:spcPct val="107000"/>
                            </a:lnSpc>
                            <a:spcAft>
                              <a:spcPts val="800"/>
                            </a:spcAft>
                          </a:pPr>
                          <a:r>
                            <a:rPr lang="es-AR" sz="1400" b="1" dirty="0">
                              <a:effectLst/>
                            </a:rPr>
                            <a:t>P.Value</a:t>
                          </a:r>
                          <a:endParaRPr lang="es-AR" sz="1400" b="1"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s-AR" sz="1400" dirty="0">
                            <a:solidFill>
                              <a:srgbClr val="000000"/>
                            </a:solidFill>
                            <a:effectLst/>
                            <a:latin typeface="Calibri" panose="020F0502020204030204" pitchFamily="34" charset="0"/>
                            <a:cs typeface="Arial" panose="020B0604020202020204" pitchFamily="34" charset="0"/>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738488008"/>
                      </a:ext>
                    </a:extLst>
                  </a:tr>
                  <a:tr h="487993">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s-AR" sz="1400" i="1">
                                        <a:effectLst/>
                                        <a:latin typeface="Cambria Math" panose="02040503050406030204" pitchFamily="18" charset="0"/>
                                      </a:rPr>
                                    </m:ctrlPr>
                                  </m:sSubPr>
                                  <m:e>
                                    <m:r>
                                      <a:rPr lang="es-AR" sz="1600">
                                        <a:effectLst/>
                                        <a:latin typeface="Cambria Math" panose="02040503050406030204" pitchFamily="18" charset="0"/>
                                      </a:rPr>
                                      <m:t>𝛽</m:t>
                                    </m:r>
                                  </m:e>
                                  <m:sub>
                                    <m:r>
                                      <a:rPr lang="es-AR" sz="1600">
                                        <a:effectLst/>
                                        <a:latin typeface="Cambria Math" panose="02040503050406030204" pitchFamily="18" charset="0"/>
                                      </a:rPr>
                                      <m:t>𝐶𝑝</m:t>
                                    </m:r>
                                    <m:r>
                                      <a:rPr lang="es-AR" sz="1600">
                                        <a:effectLst/>
                                        <a:latin typeface="Cambria Math" panose="02040503050406030204" pitchFamily="18" charset="0"/>
                                      </a:rPr>
                                      <m:t>−</m:t>
                                    </m:r>
                                    <m:r>
                                      <a:rPr lang="es-AR" sz="1600">
                                        <a:effectLst/>
                                        <a:latin typeface="Cambria Math" panose="02040503050406030204" pitchFamily="18" charset="0"/>
                                      </a:rPr>
                                      <m:t>𝐴𝑢</m:t>
                                    </m:r>
                                  </m:sub>
                                </m:sSub>
                              </m:oMath>
                            </m:oMathPara>
                          </a14:m>
                          <a:endParaRPr lang="es-AR" sz="14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accent3">
                            <a:lumMod val="20000"/>
                            <a:lumOff val="80000"/>
                          </a:schemeClr>
                        </a:solidFill>
                      </a:tcPr>
                    </a:tc>
                    <a:tc>
                      <a:txBody>
                        <a:bodyPr/>
                        <a:lstStyle/>
                        <a:p>
                          <a:pPr algn="ctr">
                            <a:lnSpc>
                              <a:spcPct val="107000"/>
                            </a:lnSpc>
                            <a:spcAft>
                              <a:spcPts val="800"/>
                            </a:spcAft>
                          </a:pPr>
                          <a:r>
                            <a:rPr lang="es-AR" sz="1100" dirty="0">
                              <a:effectLst/>
                            </a:rPr>
                            <a:t>-0,115</a:t>
                          </a:r>
                          <a:endParaRPr lang="es-AR" sz="16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lnSpc>
                              <a:spcPct val="107000"/>
                            </a:lnSpc>
                            <a:spcAft>
                              <a:spcPts val="800"/>
                            </a:spcAft>
                          </a:pPr>
                          <a:r>
                            <a:rPr lang="es-AR" sz="1100" dirty="0">
                              <a:effectLst/>
                            </a:rPr>
                            <a:t>0,045</a:t>
                          </a:r>
                          <a:endParaRPr lang="es-AR" sz="16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T w="12700" cap="flat" cmpd="sng" algn="ctr">
                          <a:solidFill>
                            <a:schemeClr val="tx1"/>
                          </a:solidFill>
                          <a:prstDash val="solid"/>
                          <a:round/>
                          <a:headEnd type="none" w="med" len="med"/>
                          <a:tailEnd type="none" w="med" len="med"/>
                        </a:lnT>
                      </a:tcPr>
                    </a:tc>
                    <a:tc gridSpan="2">
                      <a:txBody>
                        <a:bodyPr/>
                        <a:lstStyle/>
                        <a:p>
                          <a:pPr algn="ctr">
                            <a:lnSpc>
                              <a:spcPct val="107000"/>
                            </a:lnSpc>
                            <a:spcAft>
                              <a:spcPts val="800"/>
                            </a:spcAft>
                          </a:pPr>
                          <a:r>
                            <a:rPr lang="es-AR" sz="1100">
                              <a:effectLst/>
                            </a:rPr>
                            <a:t>0,011</a:t>
                          </a:r>
                          <a:endParaRPr lang="es-AR" sz="16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T w="12700" cap="flat" cmpd="sng" algn="ctr">
                          <a:solidFill>
                            <a:schemeClr val="tx1"/>
                          </a:solidFill>
                          <a:prstDash val="solid"/>
                          <a:round/>
                          <a:headEnd type="none" w="med" len="med"/>
                          <a:tailEnd type="none" w="med" len="med"/>
                        </a:lnT>
                      </a:tcPr>
                    </a:tc>
                    <a:tc hMerge="1">
                      <a:txBody>
                        <a:bodyPr/>
                        <a:lstStyle/>
                        <a:p>
                          <a:endParaRPr lang="es-AR"/>
                        </a:p>
                      </a:txBody>
                      <a:tcPr/>
                    </a:tc>
                    <a:tc>
                      <a:txBody>
                        <a:bodyPr/>
                        <a:lstStyle/>
                        <a:p>
                          <a:pPr algn="ctr">
                            <a:lnSpc>
                              <a:spcPct val="107000"/>
                            </a:lnSpc>
                            <a:spcAft>
                              <a:spcPts val="800"/>
                            </a:spcAft>
                          </a:pPr>
                          <a:r>
                            <a:rPr lang="es-AR" sz="1050">
                              <a:effectLst/>
                            </a:rPr>
                            <a:t>*  </a:t>
                          </a:r>
                          <a:endParaRPr lang="es-AR" sz="14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716103538"/>
                      </a:ext>
                    </a:extLst>
                  </a:tr>
                  <a:tr h="487993">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s-AR" sz="1400" i="1">
                                        <a:effectLst/>
                                        <a:latin typeface="Cambria Math" panose="02040503050406030204" pitchFamily="18" charset="0"/>
                                      </a:rPr>
                                    </m:ctrlPr>
                                  </m:sSubPr>
                                  <m:e>
                                    <m:r>
                                      <a:rPr lang="es-AR" sz="1600">
                                        <a:effectLst/>
                                        <a:latin typeface="Cambria Math" panose="02040503050406030204" pitchFamily="18" charset="0"/>
                                      </a:rPr>
                                      <m:t>𝛽</m:t>
                                    </m:r>
                                  </m:e>
                                  <m:sub>
                                    <m:r>
                                      <a:rPr lang="es-AR" sz="1600">
                                        <a:effectLst/>
                                        <a:latin typeface="Cambria Math" panose="02040503050406030204" pitchFamily="18" charset="0"/>
                                      </a:rPr>
                                      <m:t>𝐶h</m:t>
                                    </m:r>
                                    <m:r>
                                      <a:rPr lang="es-AR" sz="1600">
                                        <a:effectLst/>
                                        <a:latin typeface="Cambria Math" panose="02040503050406030204" pitchFamily="18" charset="0"/>
                                      </a:rPr>
                                      <m:t>−</m:t>
                                    </m:r>
                                    <m:r>
                                      <a:rPr lang="es-AR" sz="1600">
                                        <a:effectLst/>
                                        <a:latin typeface="Cambria Math" panose="02040503050406030204" pitchFamily="18" charset="0"/>
                                      </a:rPr>
                                      <m:t>𝐴𝑢</m:t>
                                    </m:r>
                                  </m:sub>
                                </m:sSub>
                              </m:oMath>
                            </m:oMathPara>
                          </a14:m>
                          <a:endParaRPr lang="es-AR" sz="14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3">
                            <a:lumMod val="20000"/>
                            <a:lumOff val="80000"/>
                          </a:schemeClr>
                        </a:solidFill>
                      </a:tcPr>
                    </a:tc>
                    <a:tc>
                      <a:txBody>
                        <a:bodyPr/>
                        <a:lstStyle/>
                        <a:p>
                          <a:pPr algn="ctr">
                            <a:lnSpc>
                              <a:spcPct val="107000"/>
                            </a:lnSpc>
                            <a:spcAft>
                              <a:spcPts val="800"/>
                            </a:spcAft>
                          </a:pPr>
                          <a:r>
                            <a:rPr lang="es-AR" sz="1100" dirty="0">
                              <a:effectLst/>
                            </a:rPr>
                            <a:t>-0,392</a:t>
                          </a:r>
                          <a:endParaRPr lang="es-AR" sz="16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algn="ctr">
                            <a:lnSpc>
                              <a:spcPct val="107000"/>
                            </a:lnSpc>
                            <a:spcAft>
                              <a:spcPts val="800"/>
                            </a:spcAft>
                          </a:pPr>
                          <a:r>
                            <a:rPr lang="es-AR" sz="1100" dirty="0">
                              <a:effectLst/>
                            </a:rPr>
                            <a:t>0,073</a:t>
                          </a:r>
                          <a:endParaRPr lang="es-AR" sz="16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gridSpan="2">
                      <a:txBody>
                        <a:bodyPr/>
                        <a:lstStyle/>
                        <a:p>
                          <a:pPr algn="ctr">
                            <a:lnSpc>
                              <a:spcPct val="107000"/>
                            </a:lnSpc>
                            <a:spcAft>
                              <a:spcPts val="800"/>
                            </a:spcAft>
                          </a:pPr>
                          <a:r>
                            <a:rPr lang="es-AR" sz="1100" dirty="0">
                              <a:effectLst/>
                            </a:rPr>
                            <a:t>6,95E-08</a:t>
                          </a:r>
                          <a:endParaRPr lang="es-AR" sz="16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hMerge="1">
                      <a:txBody>
                        <a:bodyPr/>
                        <a:lstStyle/>
                        <a:p>
                          <a:endParaRPr lang="es-AR"/>
                        </a:p>
                      </a:txBody>
                      <a:tcPr/>
                    </a:tc>
                    <a:tc>
                      <a:txBody>
                        <a:bodyPr/>
                        <a:lstStyle/>
                        <a:p>
                          <a:pPr algn="ctr">
                            <a:lnSpc>
                              <a:spcPct val="107000"/>
                            </a:lnSpc>
                            <a:spcAft>
                              <a:spcPts val="800"/>
                            </a:spcAft>
                          </a:pPr>
                          <a:r>
                            <a:rPr lang="es-AR" sz="1050">
                              <a:effectLst/>
                            </a:rPr>
                            <a:t>***</a:t>
                          </a:r>
                          <a:endParaRPr lang="es-AR" sz="14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843872413"/>
                      </a:ext>
                    </a:extLst>
                  </a:tr>
                  <a:tr h="487993">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s-AR" sz="1400" i="1">
                                        <a:effectLst/>
                                        <a:latin typeface="Cambria Math" panose="02040503050406030204" pitchFamily="18" charset="0"/>
                                      </a:rPr>
                                    </m:ctrlPr>
                                  </m:sSubPr>
                                  <m:e>
                                    <m:r>
                                      <a:rPr lang="es-AR" sz="1600">
                                        <a:effectLst/>
                                        <a:latin typeface="Cambria Math" panose="02040503050406030204" pitchFamily="18" charset="0"/>
                                      </a:rPr>
                                      <m:t>𝛽</m:t>
                                    </m:r>
                                  </m:e>
                                  <m:sub>
                                    <m:r>
                                      <a:rPr lang="es-AR" sz="1600">
                                        <a:effectLst/>
                                        <a:latin typeface="Cambria Math" panose="02040503050406030204" pitchFamily="18" charset="0"/>
                                      </a:rPr>
                                      <m:t>𝑇𝑝</m:t>
                                    </m:r>
                                    <m:r>
                                      <a:rPr lang="es-AR" sz="1600">
                                        <a:effectLst/>
                                        <a:latin typeface="Cambria Math" panose="02040503050406030204" pitchFamily="18" charset="0"/>
                                      </a:rPr>
                                      <m:t>−</m:t>
                                    </m:r>
                                    <m:r>
                                      <a:rPr lang="es-AR" sz="1600">
                                        <a:effectLst/>
                                        <a:latin typeface="Cambria Math" panose="02040503050406030204" pitchFamily="18" charset="0"/>
                                      </a:rPr>
                                      <m:t>𝐴𝑢</m:t>
                                    </m:r>
                                  </m:sub>
                                </m:sSub>
                              </m:oMath>
                            </m:oMathPara>
                          </a14:m>
                          <a:endParaRPr lang="es-AR" sz="14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3">
                            <a:lumMod val="20000"/>
                            <a:lumOff val="80000"/>
                          </a:schemeClr>
                        </a:solidFill>
                      </a:tcPr>
                    </a:tc>
                    <a:tc>
                      <a:txBody>
                        <a:bodyPr/>
                        <a:lstStyle/>
                        <a:p>
                          <a:pPr algn="ctr">
                            <a:lnSpc>
                              <a:spcPct val="107000"/>
                            </a:lnSpc>
                            <a:spcAft>
                              <a:spcPts val="800"/>
                            </a:spcAft>
                          </a:pPr>
                          <a:r>
                            <a:rPr lang="es-AR" sz="1100" dirty="0">
                              <a:effectLst/>
                            </a:rPr>
                            <a:t>-0,225</a:t>
                          </a:r>
                          <a:endParaRPr lang="es-AR" sz="16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algn="ctr">
                            <a:lnSpc>
                              <a:spcPct val="107000"/>
                            </a:lnSpc>
                            <a:spcAft>
                              <a:spcPts val="800"/>
                            </a:spcAft>
                          </a:pPr>
                          <a:r>
                            <a:rPr lang="es-AR" sz="1100" dirty="0">
                              <a:effectLst/>
                            </a:rPr>
                            <a:t>0,069</a:t>
                          </a:r>
                          <a:endParaRPr lang="es-AR" sz="16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gridSpan="2">
                      <a:txBody>
                        <a:bodyPr/>
                        <a:lstStyle/>
                        <a:p>
                          <a:pPr algn="ctr">
                            <a:lnSpc>
                              <a:spcPct val="107000"/>
                            </a:lnSpc>
                            <a:spcAft>
                              <a:spcPts val="800"/>
                            </a:spcAft>
                          </a:pPr>
                          <a:r>
                            <a:rPr lang="es-AR" sz="1100" dirty="0">
                              <a:effectLst/>
                            </a:rPr>
                            <a:t>0,001</a:t>
                          </a:r>
                          <a:endParaRPr lang="es-AR" sz="16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hMerge="1">
                      <a:txBody>
                        <a:bodyPr/>
                        <a:lstStyle/>
                        <a:p>
                          <a:endParaRPr lang="es-AR"/>
                        </a:p>
                      </a:txBody>
                      <a:tcPr/>
                    </a:tc>
                    <a:tc>
                      <a:txBody>
                        <a:bodyPr/>
                        <a:lstStyle/>
                        <a:p>
                          <a:pPr algn="ctr">
                            <a:lnSpc>
                              <a:spcPct val="107000"/>
                            </a:lnSpc>
                            <a:spcAft>
                              <a:spcPts val="800"/>
                            </a:spcAft>
                          </a:pPr>
                          <a:r>
                            <a:rPr lang="es-AR" sz="1050">
                              <a:effectLst/>
                            </a:rPr>
                            <a:t>** </a:t>
                          </a:r>
                          <a:endParaRPr lang="es-AR" sz="14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076067215"/>
                      </a:ext>
                    </a:extLst>
                  </a:tr>
                  <a:tr h="487993">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s-AR" sz="1400" i="1">
                                        <a:effectLst/>
                                        <a:latin typeface="Cambria Math" panose="02040503050406030204" pitchFamily="18" charset="0"/>
                                      </a:rPr>
                                    </m:ctrlPr>
                                  </m:sSubPr>
                                  <m:e>
                                    <m:r>
                                      <a:rPr lang="es-AR" sz="1600">
                                        <a:effectLst/>
                                        <a:latin typeface="Cambria Math" panose="02040503050406030204" pitchFamily="18" charset="0"/>
                                      </a:rPr>
                                      <m:t>𝛽</m:t>
                                    </m:r>
                                  </m:e>
                                  <m:sub>
                                    <m:r>
                                      <a:rPr lang="es-AR" sz="1600">
                                        <a:effectLst/>
                                        <a:latin typeface="Cambria Math" panose="02040503050406030204" pitchFamily="18" charset="0"/>
                                      </a:rPr>
                                      <m:t>𝑡</m:t>
                                    </m:r>
                                  </m:sub>
                                </m:sSub>
                              </m:oMath>
                            </m:oMathPara>
                          </a14:m>
                          <a:endParaRPr lang="es-AR" sz="14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3">
                            <a:lumMod val="20000"/>
                            <a:lumOff val="80000"/>
                          </a:schemeClr>
                        </a:solidFill>
                      </a:tcPr>
                    </a:tc>
                    <a:tc>
                      <a:txBody>
                        <a:bodyPr/>
                        <a:lstStyle/>
                        <a:p>
                          <a:pPr algn="ctr">
                            <a:lnSpc>
                              <a:spcPct val="107000"/>
                            </a:lnSpc>
                            <a:spcAft>
                              <a:spcPts val="800"/>
                            </a:spcAft>
                          </a:pPr>
                          <a:r>
                            <a:rPr lang="es-AR" sz="1100" dirty="0">
                              <a:effectLst/>
                            </a:rPr>
                            <a:t>-0,023</a:t>
                          </a:r>
                          <a:endParaRPr lang="es-AR" sz="16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algn="ctr">
                            <a:lnSpc>
                              <a:spcPct val="107000"/>
                            </a:lnSpc>
                            <a:spcAft>
                              <a:spcPts val="800"/>
                            </a:spcAft>
                          </a:pPr>
                          <a:r>
                            <a:rPr lang="es-AR" sz="1100">
                              <a:effectLst/>
                            </a:rPr>
                            <a:t>0,001</a:t>
                          </a:r>
                          <a:endParaRPr lang="es-AR" sz="16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gridSpan="2">
                      <a:txBody>
                        <a:bodyPr/>
                        <a:lstStyle/>
                        <a:p>
                          <a:pPr algn="ctr">
                            <a:lnSpc>
                              <a:spcPct val="107000"/>
                            </a:lnSpc>
                            <a:spcAft>
                              <a:spcPts val="800"/>
                            </a:spcAft>
                          </a:pPr>
                          <a:r>
                            <a:rPr lang="es-AR" sz="1100" dirty="0">
                              <a:effectLst/>
                            </a:rPr>
                            <a:t>&lt; 2,2e-16</a:t>
                          </a:r>
                          <a:endParaRPr lang="es-AR" sz="16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hMerge="1">
                      <a:txBody>
                        <a:bodyPr/>
                        <a:lstStyle/>
                        <a:p>
                          <a:endParaRPr lang="es-AR"/>
                        </a:p>
                      </a:txBody>
                      <a:tcPr/>
                    </a:tc>
                    <a:tc>
                      <a:txBody>
                        <a:bodyPr/>
                        <a:lstStyle/>
                        <a:p>
                          <a:pPr algn="ctr">
                            <a:lnSpc>
                              <a:spcPct val="107000"/>
                            </a:lnSpc>
                            <a:spcAft>
                              <a:spcPts val="800"/>
                            </a:spcAft>
                          </a:pPr>
                          <a:r>
                            <a:rPr lang="es-AR" sz="1050">
                              <a:effectLst/>
                            </a:rPr>
                            <a:t>***</a:t>
                          </a:r>
                          <a:endParaRPr lang="es-AR" sz="14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21044650"/>
                      </a:ext>
                    </a:extLst>
                  </a:tr>
                  <a:tr h="487993">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s-AR" sz="1400" i="1">
                                        <a:effectLst/>
                                        <a:latin typeface="Cambria Math" panose="02040503050406030204" pitchFamily="18" charset="0"/>
                                      </a:rPr>
                                    </m:ctrlPr>
                                  </m:sSubPr>
                                  <m:e>
                                    <m:r>
                                      <a:rPr lang="es-AR" sz="1600">
                                        <a:effectLst/>
                                        <a:latin typeface="Cambria Math" panose="02040503050406030204" pitchFamily="18" charset="0"/>
                                      </a:rPr>
                                      <m:t>𝛽</m:t>
                                    </m:r>
                                  </m:e>
                                  <m:sub>
                                    <m:r>
                                      <a:rPr lang="es-AR" sz="1600">
                                        <a:effectLst/>
                                        <a:latin typeface="Cambria Math" panose="02040503050406030204" pitchFamily="18" charset="0"/>
                                      </a:rPr>
                                      <m:t>𝑐</m:t>
                                    </m:r>
                                  </m:sub>
                                </m:sSub>
                              </m:oMath>
                            </m:oMathPara>
                          </a14:m>
                          <a:endParaRPr lang="es-AR" sz="14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a:lnSpc>
                              <a:spcPct val="107000"/>
                            </a:lnSpc>
                            <a:spcAft>
                              <a:spcPts val="800"/>
                            </a:spcAft>
                          </a:pPr>
                          <a:r>
                            <a:rPr lang="es-AR" sz="1100" dirty="0">
                              <a:effectLst/>
                            </a:rPr>
                            <a:t>-0,010</a:t>
                          </a:r>
                          <a:endParaRPr lang="es-AR" sz="16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s-AR" sz="1100">
                              <a:effectLst/>
                            </a:rPr>
                            <a:t>0,000</a:t>
                          </a:r>
                          <a:endParaRPr lang="es-AR" sz="16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B w="12700" cap="flat" cmpd="sng" algn="ctr">
                          <a:solidFill>
                            <a:schemeClr val="tx1"/>
                          </a:solidFill>
                          <a:prstDash val="solid"/>
                          <a:round/>
                          <a:headEnd type="none" w="med" len="med"/>
                          <a:tailEnd type="none" w="med" len="med"/>
                        </a:lnB>
                      </a:tcPr>
                    </a:tc>
                    <a:tc gridSpan="2">
                      <a:txBody>
                        <a:bodyPr/>
                        <a:lstStyle/>
                        <a:p>
                          <a:pPr algn="ctr">
                            <a:lnSpc>
                              <a:spcPct val="107000"/>
                            </a:lnSpc>
                            <a:spcAft>
                              <a:spcPts val="800"/>
                            </a:spcAft>
                          </a:pPr>
                          <a:r>
                            <a:rPr lang="es-AR" sz="1100" dirty="0">
                              <a:effectLst/>
                            </a:rPr>
                            <a:t>&lt; 2,2e-16</a:t>
                          </a:r>
                          <a:endParaRPr lang="es-AR" sz="16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B w="12700" cap="flat" cmpd="sng" algn="ctr">
                          <a:solidFill>
                            <a:schemeClr val="tx1"/>
                          </a:solidFill>
                          <a:prstDash val="solid"/>
                          <a:round/>
                          <a:headEnd type="none" w="med" len="med"/>
                          <a:tailEnd type="none" w="med" len="med"/>
                        </a:lnB>
                      </a:tcPr>
                    </a:tc>
                    <a:tc hMerge="1">
                      <a:txBody>
                        <a:bodyPr/>
                        <a:lstStyle/>
                        <a:p>
                          <a:endParaRPr lang="es-AR"/>
                        </a:p>
                      </a:txBody>
                      <a:tcPr/>
                    </a:tc>
                    <a:tc>
                      <a:txBody>
                        <a:bodyPr/>
                        <a:lstStyle/>
                        <a:p>
                          <a:pPr algn="ctr">
                            <a:lnSpc>
                              <a:spcPct val="107000"/>
                            </a:lnSpc>
                            <a:spcAft>
                              <a:spcPts val="800"/>
                            </a:spcAft>
                          </a:pPr>
                          <a:r>
                            <a:rPr lang="es-AR" sz="1050" dirty="0">
                              <a:effectLst/>
                            </a:rPr>
                            <a:t>***</a:t>
                          </a:r>
                          <a:endParaRPr lang="es-AR" sz="14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55222498"/>
                      </a:ext>
                    </a:extLst>
                  </a:tr>
                </a:tbl>
              </a:graphicData>
            </a:graphic>
          </p:graphicFrame>
        </mc:Choice>
        <mc:Fallback xmlns="">
          <p:graphicFrame>
            <p:nvGraphicFramePr>
              <p:cNvPr id="7" name="Tabla 6">
                <a:extLst>
                  <a:ext uri="{FF2B5EF4-FFF2-40B4-BE49-F238E27FC236}">
                    <a16:creationId xmlns:a16="http://schemas.microsoft.com/office/drawing/2014/main" id="{C03A6A38-DF2C-4FE4-BE9F-CC895C055E9D}"/>
                  </a:ext>
                </a:extLst>
              </p:cNvPr>
              <p:cNvGraphicFramePr>
                <a:graphicFrameLocks noGrp="1"/>
              </p:cNvGraphicFramePr>
              <p:nvPr>
                <p:extLst>
                  <p:ext uri="{D42A27DB-BD31-4B8C-83A1-F6EECF244321}">
                    <p14:modId xmlns:p14="http://schemas.microsoft.com/office/powerpoint/2010/main" val="3549699248"/>
                  </p:ext>
                </p:extLst>
              </p:nvPr>
            </p:nvGraphicFramePr>
            <p:xfrm>
              <a:off x="6748272" y="1419979"/>
              <a:ext cx="4888040" cy="2736437"/>
            </p:xfrm>
            <a:graphic>
              <a:graphicData uri="http://schemas.openxmlformats.org/drawingml/2006/table">
                <a:tbl>
                  <a:tblPr firstRow="1" firstCol="1">
                    <a:tableStyleId>{2D5ABB26-0587-4C30-8999-92F81FD0307C}</a:tableStyleId>
                  </a:tblPr>
                  <a:tblGrid>
                    <a:gridCol w="1099575">
                      <a:extLst>
                        <a:ext uri="{9D8B030D-6E8A-4147-A177-3AD203B41FA5}">
                          <a16:colId xmlns:a16="http://schemas.microsoft.com/office/drawing/2014/main" val="3124541798"/>
                        </a:ext>
                      </a:extLst>
                    </a:gridCol>
                    <a:gridCol w="1040307">
                      <a:extLst>
                        <a:ext uri="{9D8B030D-6E8A-4147-A177-3AD203B41FA5}">
                          <a16:colId xmlns:a16="http://schemas.microsoft.com/office/drawing/2014/main" val="3729644953"/>
                        </a:ext>
                      </a:extLst>
                    </a:gridCol>
                    <a:gridCol w="935809">
                      <a:extLst>
                        <a:ext uri="{9D8B030D-6E8A-4147-A177-3AD203B41FA5}">
                          <a16:colId xmlns:a16="http://schemas.microsoft.com/office/drawing/2014/main" val="806767800"/>
                        </a:ext>
                      </a:extLst>
                    </a:gridCol>
                    <a:gridCol w="115416">
                      <a:extLst>
                        <a:ext uri="{9D8B030D-6E8A-4147-A177-3AD203B41FA5}">
                          <a16:colId xmlns:a16="http://schemas.microsoft.com/office/drawing/2014/main" val="3476991421"/>
                        </a:ext>
                      </a:extLst>
                    </a:gridCol>
                    <a:gridCol w="761124">
                      <a:extLst>
                        <a:ext uri="{9D8B030D-6E8A-4147-A177-3AD203B41FA5}">
                          <a16:colId xmlns:a16="http://schemas.microsoft.com/office/drawing/2014/main" val="2768043309"/>
                        </a:ext>
                      </a:extLst>
                    </a:gridCol>
                    <a:gridCol w="935809">
                      <a:extLst>
                        <a:ext uri="{9D8B030D-6E8A-4147-A177-3AD203B41FA5}">
                          <a16:colId xmlns:a16="http://schemas.microsoft.com/office/drawing/2014/main" val="3163768439"/>
                        </a:ext>
                      </a:extLst>
                    </a:gridCol>
                  </a:tblGrid>
                  <a:tr h="296472">
                    <a:tc>
                      <a:txBody>
                        <a:bodyPr/>
                        <a:lstStyle/>
                        <a:p>
                          <a:pPr algn="ctr">
                            <a:lnSpc>
                              <a:spcPct val="107000"/>
                            </a:lnSpc>
                            <a:spcAft>
                              <a:spcPts val="800"/>
                            </a:spcAft>
                          </a:pPr>
                          <a:r>
                            <a:rPr lang="es-AR" sz="1400" b="1" dirty="0">
                              <a:effectLst/>
                            </a:rPr>
                            <a:t>Coeficiente</a:t>
                          </a:r>
                          <a:endParaRPr lang="es-AR" sz="1400" b="1"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lnSpc>
                              <a:spcPct val="107000"/>
                            </a:lnSpc>
                            <a:spcAft>
                              <a:spcPts val="800"/>
                            </a:spcAft>
                          </a:pPr>
                          <a:r>
                            <a:rPr lang="es-AR" sz="1400" b="1" dirty="0">
                              <a:effectLst/>
                            </a:rPr>
                            <a:t>Estimador</a:t>
                          </a:r>
                          <a:endParaRPr lang="es-AR" sz="1400" b="1"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gridSpan="2">
                      <a:txBody>
                        <a:bodyPr/>
                        <a:lstStyle/>
                        <a:p>
                          <a:pPr algn="ctr">
                            <a:lnSpc>
                              <a:spcPct val="107000"/>
                            </a:lnSpc>
                            <a:spcAft>
                              <a:spcPts val="800"/>
                            </a:spcAft>
                          </a:pPr>
                          <a:r>
                            <a:rPr lang="es-AR" sz="1400" b="1" dirty="0">
                              <a:effectLst/>
                            </a:rPr>
                            <a:t>Std. Error</a:t>
                          </a:r>
                          <a:endParaRPr lang="es-AR" sz="1400" b="1"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hMerge="1">
                      <a:txBody>
                        <a:bodyPr/>
                        <a:lstStyle/>
                        <a:p>
                          <a:endParaRPr lang="es-AR"/>
                        </a:p>
                      </a:txBody>
                      <a:tcPr/>
                    </a:tc>
                    <a:tc>
                      <a:txBody>
                        <a:bodyPr/>
                        <a:lstStyle/>
                        <a:p>
                          <a:pPr algn="ctr">
                            <a:lnSpc>
                              <a:spcPct val="107000"/>
                            </a:lnSpc>
                            <a:spcAft>
                              <a:spcPts val="800"/>
                            </a:spcAft>
                          </a:pPr>
                          <a:r>
                            <a:rPr lang="es-AR" sz="1400" b="1" dirty="0">
                              <a:effectLst/>
                            </a:rPr>
                            <a:t>P.Value</a:t>
                          </a:r>
                          <a:endParaRPr lang="es-AR" sz="1400" b="1"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s-AR" sz="1400" dirty="0">
                            <a:solidFill>
                              <a:srgbClr val="000000"/>
                            </a:solidFill>
                            <a:effectLst/>
                            <a:latin typeface="Calibri" panose="020F0502020204030204" pitchFamily="34" charset="0"/>
                            <a:cs typeface="Arial" panose="020B0604020202020204" pitchFamily="34" charset="0"/>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738488008"/>
                      </a:ext>
                    </a:extLst>
                  </a:tr>
                  <a:tr h="487993">
                    <a:tc>
                      <a:txBody>
                        <a:bodyPr/>
                        <a:lstStyle/>
                        <a:p>
                          <a:endParaRPr lang="es-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blipFill>
                          <a:blip r:embed="rId5"/>
                          <a:stretch>
                            <a:fillRect l="-1111" t="-70000" r="-346667" b="-403750"/>
                          </a:stretch>
                        </a:blipFill>
                      </a:tcPr>
                    </a:tc>
                    <a:tc>
                      <a:txBody>
                        <a:bodyPr/>
                        <a:lstStyle/>
                        <a:p>
                          <a:pPr algn="ctr">
                            <a:lnSpc>
                              <a:spcPct val="107000"/>
                            </a:lnSpc>
                            <a:spcAft>
                              <a:spcPts val="800"/>
                            </a:spcAft>
                          </a:pPr>
                          <a:r>
                            <a:rPr lang="es-AR" sz="1100" dirty="0">
                              <a:effectLst/>
                            </a:rPr>
                            <a:t>-0,115</a:t>
                          </a:r>
                          <a:endParaRPr lang="es-AR" sz="16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lnSpc>
                              <a:spcPct val="107000"/>
                            </a:lnSpc>
                            <a:spcAft>
                              <a:spcPts val="800"/>
                            </a:spcAft>
                          </a:pPr>
                          <a:r>
                            <a:rPr lang="es-AR" sz="1100" dirty="0">
                              <a:effectLst/>
                            </a:rPr>
                            <a:t>0,045</a:t>
                          </a:r>
                          <a:endParaRPr lang="es-AR" sz="16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T w="12700" cap="flat" cmpd="sng" algn="ctr">
                          <a:solidFill>
                            <a:schemeClr val="tx1"/>
                          </a:solidFill>
                          <a:prstDash val="solid"/>
                          <a:round/>
                          <a:headEnd type="none" w="med" len="med"/>
                          <a:tailEnd type="none" w="med" len="med"/>
                        </a:lnT>
                      </a:tcPr>
                    </a:tc>
                    <a:tc gridSpan="2">
                      <a:txBody>
                        <a:bodyPr/>
                        <a:lstStyle/>
                        <a:p>
                          <a:pPr algn="ctr">
                            <a:lnSpc>
                              <a:spcPct val="107000"/>
                            </a:lnSpc>
                            <a:spcAft>
                              <a:spcPts val="800"/>
                            </a:spcAft>
                          </a:pPr>
                          <a:r>
                            <a:rPr lang="es-AR" sz="1100">
                              <a:effectLst/>
                            </a:rPr>
                            <a:t>0,011</a:t>
                          </a:r>
                          <a:endParaRPr lang="es-AR" sz="16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T w="12700" cap="flat" cmpd="sng" algn="ctr">
                          <a:solidFill>
                            <a:schemeClr val="tx1"/>
                          </a:solidFill>
                          <a:prstDash val="solid"/>
                          <a:round/>
                          <a:headEnd type="none" w="med" len="med"/>
                          <a:tailEnd type="none" w="med" len="med"/>
                        </a:lnT>
                      </a:tcPr>
                    </a:tc>
                    <a:tc hMerge="1">
                      <a:txBody>
                        <a:bodyPr/>
                        <a:lstStyle/>
                        <a:p>
                          <a:endParaRPr lang="es-AR"/>
                        </a:p>
                      </a:txBody>
                      <a:tcPr/>
                    </a:tc>
                    <a:tc>
                      <a:txBody>
                        <a:bodyPr/>
                        <a:lstStyle/>
                        <a:p>
                          <a:pPr algn="ctr">
                            <a:lnSpc>
                              <a:spcPct val="107000"/>
                            </a:lnSpc>
                            <a:spcAft>
                              <a:spcPts val="800"/>
                            </a:spcAft>
                          </a:pPr>
                          <a:r>
                            <a:rPr lang="es-AR" sz="1050">
                              <a:effectLst/>
                            </a:rPr>
                            <a:t>*  </a:t>
                          </a:r>
                          <a:endParaRPr lang="es-AR" sz="14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716103538"/>
                      </a:ext>
                    </a:extLst>
                  </a:tr>
                  <a:tr h="487993">
                    <a:tc>
                      <a:txBody>
                        <a:bodyPr/>
                        <a:lstStyle/>
                        <a:p>
                          <a:endParaRPr lang="es-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blipFill>
                          <a:blip r:embed="rId5"/>
                          <a:stretch>
                            <a:fillRect l="-1111" t="-170000" r="-346667" b="-303750"/>
                          </a:stretch>
                        </a:blipFill>
                      </a:tcPr>
                    </a:tc>
                    <a:tc>
                      <a:txBody>
                        <a:bodyPr/>
                        <a:lstStyle/>
                        <a:p>
                          <a:pPr algn="ctr">
                            <a:lnSpc>
                              <a:spcPct val="107000"/>
                            </a:lnSpc>
                            <a:spcAft>
                              <a:spcPts val="800"/>
                            </a:spcAft>
                          </a:pPr>
                          <a:r>
                            <a:rPr lang="es-AR" sz="1100" dirty="0">
                              <a:effectLst/>
                            </a:rPr>
                            <a:t>-0,392</a:t>
                          </a:r>
                          <a:endParaRPr lang="es-AR" sz="16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algn="ctr">
                            <a:lnSpc>
                              <a:spcPct val="107000"/>
                            </a:lnSpc>
                            <a:spcAft>
                              <a:spcPts val="800"/>
                            </a:spcAft>
                          </a:pPr>
                          <a:r>
                            <a:rPr lang="es-AR" sz="1100" dirty="0">
                              <a:effectLst/>
                            </a:rPr>
                            <a:t>0,073</a:t>
                          </a:r>
                          <a:endParaRPr lang="es-AR" sz="16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gridSpan="2">
                      <a:txBody>
                        <a:bodyPr/>
                        <a:lstStyle/>
                        <a:p>
                          <a:pPr algn="ctr">
                            <a:lnSpc>
                              <a:spcPct val="107000"/>
                            </a:lnSpc>
                            <a:spcAft>
                              <a:spcPts val="800"/>
                            </a:spcAft>
                          </a:pPr>
                          <a:r>
                            <a:rPr lang="es-AR" sz="1100" dirty="0">
                              <a:effectLst/>
                            </a:rPr>
                            <a:t>6,95E-08</a:t>
                          </a:r>
                          <a:endParaRPr lang="es-AR" sz="16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hMerge="1">
                      <a:txBody>
                        <a:bodyPr/>
                        <a:lstStyle/>
                        <a:p>
                          <a:endParaRPr lang="es-AR"/>
                        </a:p>
                      </a:txBody>
                      <a:tcPr/>
                    </a:tc>
                    <a:tc>
                      <a:txBody>
                        <a:bodyPr/>
                        <a:lstStyle/>
                        <a:p>
                          <a:pPr algn="ctr">
                            <a:lnSpc>
                              <a:spcPct val="107000"/>
                            </a:lnSpc>
                            <a:spcAft>
                              <a:spcPts val="800"/>
                            </a:spcAft>
                          </a:pPr>
                          <a:r>
                            <a:rPr lang="es-AR" sz="1050">
                              <a:effectLst/>
                            </a:rPr>
                            <a:t>***</a:t>
                          </a:r>
                          <a:endParaRPr lang="es-AR" sz="14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843872413"/>
                      </a:ext>
                    </a:extLst>
                  </a:tr>
                  <a:tr h="487993">
                    <a:tc>
                      <a:txBody>
                        <a:bodyPr/>
                        <a:lstStyle/>
                        <a:p>
                          <a:endParaRPr lang="es-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blipFill>
                          <a:blip r:embed="rId5"/>
                          <a:stretch>
                            <a:fillRect l="-1111" t="-266667" r="-346667" b="-200000"/>
                          </a:stretch>
                        </a:blipFill>
                      </a:tcPr>
                    </a:tc>
                    <a:tc>
                      <a:txBody>
                        <a:bodyPr/>
                        <a:lstStyle/>
                        <a:p>
                          <a:pPr algn="ctr">
                            <a:lnSpc>
                              <a:spcPct val="107000"/>
                            </a:lnSpc>
                            <a:spcAft>
                              <a:spcPts val="800"/>
                            </a:spcAft>
                          </a:pPr>
                          <a:r>
                            <a:rPr lang="es-AR" sz="1100" dirty="0">
                              <a:effectLst/>
                            </a:rPr>
                            <a:t>-0,225</a:t>
                          </a:r>
                          <a:endParaRPr lang="es-AR" sz="16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algn="ctr">
                            <a:lnSpc>
                              <a:spcPct val="107000"/>
                            </a:lnSpc>
                            <a:spcAft>
                              <a:spcPts val="800"/>
                            </a:spcAft>
                          </a:pPr>
                          <a:r>
                            <a:rPr lang="es-AR" sz="1100" dirty="0">
                              <a:effectLst/>
                            </a:rPr>
                            <a:t>0,069</a:t>
                          </a:r>
                          <a:endParaRPr lang="es-AR" sz="16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gridSpan="2">
                      <a:txBody>
                        <a:bodyPr/>
                        <a:lstStyle/>
                        <a:p>
                          <a:pPr algn="ctr">
                            <a:lnSpc>
                              <a:spcPct val="107000"/>
                            </a:lnSpc>
                            <a:spcAft>
                              <a:spcPts val="800"/>
                            </a:spcAft>
                          </a:pPr>
                          <a:r>
                            <a:rPr lang="es-AR" sz="1100" dirty="0">
                              <a:effectLst/>
                            </a:rPr>
                            <a:t>0,001</a:t>
                          </a:r>
                          <a:endParaRPr lang="es-AR" sz="16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hMerge="1">
                      <a:txBody>
                        <a:bodyPr/>
                        <a:lstStyle/>
                        <a:p>
                          <a:endParaRPr lang="es-AR"/>
                        </a:p>
                      </a:txBody>
                      <a:tcPr/>
                    </a:tc>
                    <a:tc>
                      <a:txBody>
                        <a:bodyPr/>
                        <a:lstStyle/>
                        <a:p>
                          <a:pPr algn="ctr">
                            <a:lnSpc>
                              <a:spcPct val="107000"/>
                            </a:lnSpc>
                            <a:spcAft>
                              <a:spcPts val="800"/>
                            </a:spcAft>
                          </a:pPr>
                          <a:r>
                            <a:rPr lang="es-AR" sz="1050">
                              <a:effectLst/>
                            </a:rPr>
                            <a:t>** </a:t>
                          </a:r>
                          <a:endParaRPr lang="es-AR" sz="14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076067215"/>
                      </a:ext>
                    </a:extLst>
                  </a:tr>
                  <a:tr h="487993">
                    <a:tc>
                      <a:txBody>
                        <a:bodyPr/>
                        <a:lstStyle/>
                        <a:p>
                          <a:endParaRPr lang="es-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blipFill>
                          <a:blip r:embed="rId5"/>
                          <a:stretch>
                            <a:fillRect l="-1111" t="-371250" r="-346667" b="-102500"/>
                          </a:stretch>
                        </a:blipFill>
                      </a:tcPr>
                    </a:tc>
                    <a:tc>
                      <a:txBody>
                        <a:bodyPr/>
                        <a:lstStyle/>
                        <a:p>
                          <a:pPr algn="ctr">
                            <a:lnSpc>
                              <a:spcPct val="107000"/>
                            </a:lnSpc>
                            <a:spcAft>
                              <a:spcPts val="800"/>
                            </a:spcAft>
                          </a:pPr>
                          <a:r>
                            <a:rPr lang="es-AR" sz="1100" dirty="0">
                              <a:effectLst/>
                            </a:rPr>
                            <a:t>-0,023</a:t>
                          </a:r>
                          <a:endParaRPr lang="es-AR" sz="16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algn="ctr">
                            <a:lnSpc>
                              <a:spcPct val="107000"/>
                            </a:lnSpc>
                            <a:spcAft>
                              <a:spcPts val="800"/>
                            </a:spcAft>
                          </a:pPr>
                          <a:r>
                            <a:rPr lang="es-AR" sz="1100">
                              <a:effectLst/>
                            </a:rPr>
                            <a:t>0,001</a:t>
                          </a:r>
                          <a:endParaRPr lang="es-AR" sz="16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gridSpan="2">
                      <a:txBody>
                        <a:bodyPr/>
                        <a:lstStyle/>
                        <a:p>
                          <a:pPr algn="ctr">
                            <a:lnSpc>
                              <a:spcPct val="107000"/>
                            </a:lnSpc>
                            <a:spcAft>
                              <a:spcPts val="800"/>
                            </a:spcAft>
                          </a:pPr>
                          <a:r>
                            <a:rPr lang="es-AR" sz="1100" dirty="0">
                              <a:effectLst/>
                            </a:rPr>
                            <a:t>&lt; 2,2e-16</a:t>
                          </a:r>
                          <a:endParaRPr lang="es-AR" sz="16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hMerge="1">
                      <a:txBody>
                        <a:bodyPr/>
                        <a:lstStyle/>
                        <a:p>
                          <a:endParaRPr lang="es-AR"/>
                        </a:p>
                      </a:txBody>
                      <a:tcPr/>
                    </a:tc>
                    <a:tc>
                      <a:txBody>
                        <a:bodyPr/>
                        <a:lstStyle/>
                        <a:p>
                          <a:pPr algn="ctr">
                            <a:lnSpc>
                              <a:spcPct val="107000"/>
                            </a:lnSpc>
                            <a:spcAft>
                              <a:spcPts val="800"/>
                            </a:spcAft>
                          </a:pPr>
                          <a:r>
                            <a:rPr lang="es-AR" sz="1050">
                              <a:effectLst/>
                            </a:rPr>
                            <a:t>***</a:t>
                          </a:r>
                          <a:endParaRPr lang="es-AR" sz="14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21044650"/>
                      </a:ext>
                    </a:extLst>
                  </a:tr>
                  <a:tr h="487993">
                    <a:tc>
                      <a:txBody>
                        <a:bodyPr/>
                        <a:lstStyle/>
                        <a:p>
                          <a:endParaRPr lang="es-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stretch>
                            <a:fillRect l="-1111" t="-471250" r="-346667" b="-2500"/>
                          </a:stretch>
                        </a:blipFill>
                      </a:tcPr>
                    </a:tc>
                    <a:tc>
                      <a:txBody>
                        <a:bodyPr/>
                        <a:lstStyle/>
                        <a:p>
                          <a:pPr algn="ctr">
                            <a:lnSpc>
                              <a:spcPct val="107000"/>
                            </a:lnSpc>
                            <a:spcAft>
                              <a:spcPts val="800"/>
                            </a:spcAft>
                          </a:pPr>
                          <a:r>
                            <a:rPr lang="es-AR" sz="1100" dirty="0">
                              <a:effectLst/>
                            </a:rPr>
                            <a:t>-0,010</a:t>
                          </a:r>
                          <a:endParaRPr lang="es-AR" sz="16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s-AR" sz="1100">
                              <a:effectLst/>
                            </a:rPr>
                            <a:t>0,000</a:t>
                          </a:r>
                          <a:endParaRPr lang="es-AR" sz="16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B w="12700" cap="flat" cmpd="sng" algn="ctr">
                          <a:solidFill>
                            <a:schemeClr val="tx1"/>
                          </a:solidFill>
                          <a:prstDash val="solid"/>
                          <a:round/>
                          <a:headEnd type="none" w="med" len="med"/>
                          <a:tailEnd type="none" w="med" len="med"/>
                        </a:lnB>
                      </a:tcPr>
                    </a:tc>
                    <a:tc gridSpan="2">
                      <a:txBody>
                        <a:bodyPr/>
                        <a:lstStyle/>
                        <a:p>
                          <a:pPr algn="ctr">
                            <a:lnSpc>
                              <a:spcPct val="107000"/>
                            </a:lnSpc>
                            <a:spcAft>
                              <a:spcPts val="800"/>
                            </a:spcAft>
                          </a:pPr>
                          <a:r>
                            <a:rPr lang="es-AR" sz="1100" dirty="0">
                              <a:effectLst/>
                            </a:rPr>
                            <a:t>&lt; 2,2e-16</a:t>
                          </a:r>
                          <a:endParaRPr lang="es-AR" sz="16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B w="12700" cap="flat" cmpd="sng" algn="ctr">
                          <a:solidFill>
                            <a:schemeClr val="tx1"/>
                          </a:solidFill>
                          <a:prstDash val="solid"/>
                          <a:round/>
                          <a:headEnd type="none" w="med" len="med"/>
                          <a:tailEnd type="none" w="med" len="med"/>
                        </a:lnB>
                      </a:tcPr>
                    </a:tc>
                    <a:tc hMerge="1">
                      <a:txBody>
                        <a:bodyPr/>
                        <a:lstStyle/>
                        <a:p>
                          <a:endParaRPr lang="es-AR"/>
                        </a:p>
                      </a:txBody>
                      <a:tcPr/>
                    </a:tc>
                    <a:tc>
                      <a:txBody>
                        <a:bodyPr/>
                        <a:lstStyle/>
                        <a:p>
                          <a:pPr algn="ctr">
                            <a:lnSpc>
                              <a:spcPct val="107000"/>
                            </a:lnSpc>
                            <a:spcAft>
                              <a:spcPts val="800"/>
                            </a:spcAft>
                          </a:pPr>
                          <a:r>
                            <a:rPr lang="es-AR" sz="1050" dirty="0">
                              <a:effectLst/>
                            </a:rPr>
                            <a:t>***</a:t>
                          </a:r>
                          <a:endParaRPr lang="es-AR" sz="14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55222498"/>
                      </a:ext>
                    </a:extLst>
                  </a:tr>
                </a:tbl>
              </a:graphicData>
            </a:graphic>
          </p:graphicFrame>
        </mc:Fallback>
      </mc:AlternateContent>
      <p:sp>
        <p:nvSpPr>
          <p:cNvPr id="11" name="Elipse 10">
            <a:extLst>
              <a:ext uri="{FF2B5EF4-FFF2-40B4-BE49-F238E27FC236}">
                <a16:creationId xmlns:a16="http://schemas.microsoft.com/office/drawing/2014/main" id="{087128A6-80EA-49AB-A748-C55E5B204E2C}"/>
              </a:ext>
            </a:extLst>
          </p:cNvPr>
          <p:cNvSpPr/>
          <p:nvPr/>
        </p:nvSpPr>
        <p:spPr>
          <a:xfrm>
            <a:off x="10799064" y="1653331"/>
            <a:ext cx="745808" cy="258237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7" name="CuadroTexto 16">
            <a:extLst>
              <a:ext uri="{FF2B5EF4-FFF2-40B4-BE49-F238E27FC236}">
                <a16:creationId xmlns:a16="http://schemas.microsoft.com/office/drawing/2014/main" id="{FDA552BC-9580-434E-A5CC-E57D12979BF0}"/>
              </a:ext>
            </a:extLst>
          </p:cNvPr>
          <p:cNvSpPr txBox="1"/>
          <p:nvPr/>
        </p:nvSpPr>
        <p:spPr>
          <a:xfrm>
            <a:off x="6748272" y="4319979"/>
            <a:ext cx="5093971" cy="253916"/>
          </a:xfrm>
          <a:prstGeom prst="rect">
            <a:avLst/>
          </a:prstGeom>
          <a:noFill/>
        </p:spPr>
        <p:txBody>
          <a:bodyPr wrap="square">
            <a:spAutoFit/>
          </a:bodyPr>
          <a:lstStyle/>
          <a:p>
            <a:pPr algn="just">
              <a:spcAft>
                <a:spcPts val="1000"/>
              </a:spcAft>
            </a:pPr>
            <a:r>
              <a:rPr lang="es-AR" sz="1050" i="1" dirty="0">
                <a:solidFill>
                  <a:srgbClr val="44546A"/>
                </a:solidFill>
                <a:latin typeface="Calibri" panose="020F0502020204030204" pitchFamily="34" charset="0"/>
                <a:ea typeface="Calibri" panose="020F0502020204030204" pitchFamily="34" charset="0"/>
                <a:cs typeface="Arial" panose="020B0604020202020204" pitchFamily="34" charset="0"/>
              </a:rPr>
              <a:t>U</a:t>
            </a:r>
            <a:r>
              <a:rPr lang="es-AR" sz="1050" i="1" dirty="0">
                <a:solidFill>
                  <a:srgbClr val="44546A"/>
                </a:solidFill>
                <a:effectLst/>
                <a:latin typeface="Calibri" panose="020F0502020204030204" pitchFamily="34" charset="0"/>
                <a:ea typeface="Calibri" panose="020F0502020204030204" pitchFamily="34" charset="0"/>
                <a:cs typeface="Arial" panose="020B0604020202020204" pitchFamily="34" charset="0"/>
              </a:rPr>
              <a:t>n asterisco (*) indica 5%, dos (**) 1%, tres (***) 0.1% y un punto (.) 10%</a:t>
            </a:r>
          </a:p>
        </p:txBody>
      </p:sp>
      <p:sp>
        <p:nvSpPr>
          <p:cNvPr id="15" name="Elipse 14">
            <a:extLst>
              <a:ext uri="{FF2B5EF4-FFF2-40B4-BE49-F238E27FC236}">
                <a16:creationId xmlns:a16="http://schemas.microsoft.com/office/drawing/2014/main" id="{E9A450E1-401A-47C7-9E24-289EC52048C5}"/>
              </a:ext>
            </a:extLst>
          </p:cNvPr>
          <p:cNvSpPr/>
          <p:nvPr/>
        </p:nvSpPr>
        <p:spPr>
          <a:xfrm>
            <a:off x="7973568" y="1792224"/>
            <a:ext cx="822960" cy="13990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18" name="Conector recto de flecha 17">
            <a:extLst>
              <a:ext uri="{FF2B5EF4-FFF2-40B4-BE49-F238E27FC236}">
                <a16:creationId xmlns:a16="http://schemas.microsoft.com/office/drawing/2014/main" id="{D09F41AF-B3B9-4C94-A4F8-8C6C02339D9E}"/>
              </a:ext>
            </a:extLst>
          </p:cNvPr>
          <p:cNvCxnSpPr>
            <a:cxnSpLocks/>
            <a:stCxn id="15" idx="0"/>
          </p:cNvCxnSpPr>
          <p:nvPr/>
        </p:nvCxnSpPr>
        <p:spPr>
          <a:xfrm flipV="1">
            <a:off x="8385048" y="957218"/>
            <a:ext cx="59436" cy="835006"/>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23" name="CuadroTexto 22">
            <a:extLst>
              <a:ext uri="{FF2B5EF4-FFF2-40B4-BE49-F238E27FC236}">
                <a16:creationId xmlns:a16="http://schemas.microsoft.com/office/drawing/2014/main" id="{8B331B4E-DFC0-4613-8F0B-086483CB6421}"/>
              </a:ext>
            </a:extLst>
          </p:cNvPr>
          <p:cNvSpPr txBox="1"/>
          <p:nvPr/>
        </p:nvSpPr>
        <p:spPr>
          <a:xfrm>
            <a:off x="7353490" y="267484"/>
            <a:ext cx="2063115" cy="646331"/>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s-ES" sz="1200" dirty="0"/>
              <a:t>Viajar en auto es lo que mas quieren las personas (obviando tiempos y costos)</a:t>
            </a:r>
            <a:endParaRPr lang="es-AR" sz="1200" dirty="0"/>
          </a:p>
        </p:txBody>
      </p:sp>
      <p:cxnSp>
        <p:nvCxnSpPr>
          <p:cNvPr id="24" name="Conector recto de flecha 23">
            <a:extLst>
              <a:ext uri="{FF2B5EF4-FFF2-40B4-BE49-F238E27FC236}">
                <a16:creationId xmlns:a16="http://schemas.microsoft.com/office/drawing/2014/main" id="{8B272F93-E483-44AC-A361-B2317206059A}"/>
              </a:ext>
            </a:extLst>
          </p:cNvPr>
          <p:cNvCxnSpPr>
            <a:cxnSpLocks/>
          </p:cNvCxnSpPr>
          <p:nvPr/>
        </p:nvCxnSpPr>
        <p:spPr>
          <a:xfrm flipH="1" flipV="1">
            <a:off x="10884219" y="892227"/>
            <a:ext cx="169162" cy="835989"/>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25" name="CuadroTexto 24">
            <a:extLst>
              <a:ext uri="{FF2B5EF4-FFF2-40B4-BE49-F238E27FC236}">
                <a16:creationId xmlns:a16="http://schemas.microsoft.com/office/drawing/2014/main" id="{FDD48274-6EF8-4472-9509-77F3FBB85FD9}"/>
              </a:ext>
            </a:extLst>
          </p:cNvPr>
          <p:cNvSpPr txBox="1"/>
          <p:nvPr/>
        </p:nvSpPr>
        <p:spPr>
          <a:xfrm>
            <a:off x="10094977" y="215845"/>
            <a:ext cx="1170431" cy="646331"/>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s-ES" sz="1200" dirty="0"/>
              <a:t>Todos los coeficientes significativos</a:t>
            </a:r>
            <a:endParaRPr lang="es-AR" sz="1200" dirty="0"/>
          </a:p>
        </p:txBody>
      </p:sp>
      <p:cxnSp>
        <p:nvCxnSpPr>
          <p:cNvPr id="30" name="Conector recto de flecha 29">
            <a:extLst>
              <a:ext uri="{FF2B5EF4-FFF2-40B4-BE49-F238E27FC236}">
                <a16:creationId xmlns:a16="http://schemas.microsoft.com/office/drawing/2014/main" id="{ADD3A631-3F79-47F0-AF61-3F46CE5601E1}"/>
              </a:ext>
            </a:extLst>
          </p:cNvPr>
          <p:cNvCxnSpPr>
            <a:cxnSpLocks/>
          </p:cNvCxnSpPr>
          <p:nvPr/>
        </p:nvCxnSpPr>
        <p:spPr>
          <a:xfrm flipH="1">
            <a:off x="7500282" y="4048746"/>
            <a:ext cx="858308" cy="801170"/>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32" name="CuadroTexto 31">
            <a:extLst>
              <a:ext uri="{FF2B5EF4-FFF2-40B4-BE49-F238E27FC236}">
                <a16:creationId xmlns:a16="http://schemas.microsoft.com/office/drawing/2014/main" id="{C84B1A2D-ABE9-43E5-90E2-9AD44AB240E3}"/>
              </a:ext>
            </a:extLst>
          </p:cNvPr>
          <p:cNvSpPr txBox="1"/>
          <p:nvPr/>
        </p:nvSpPr>
        <p:spPr>
          <a:xfrm>
            <a:off x="5910453" y="5017459"/>
            <a:ext cx="2063115" cy="461665"/>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s-ES" sz="1200" dirty="0"/>
              <a:t>Un aumento de costos y tiempos genera desutilidad</a:t>
            </a:r>
            <a:endParaRPr lang="es-AR" sz="1200" dirty="0"/>
          </a:p>
        </p:txBody>
      </p:sp>
      <mc:AlternateContent xmlns:mc="http://schemas.openxmlformats.org/markup-compatibility/2006" xmlns:a14="http://schemas.microsoft.com/office/drawing/2010/main">
        <mc:Choice Requires="a14">
          <p:sp>
            <p:nvSpPr>
              <p:cNvPr id="36" name="CuadroTexto 35">
                <a:extLst>
                  <a:ext uri="{FF2B5EF4-FFF2-40B4-BE49-F238E27FC236}">
                    <a16:creationId xmlns:a16="http://schemas.microsoft.com/office/drawing/2014/main" id="{76734C55-ECA1-459A-B4C5-9189A2669797}"/>
                  </a:ext>
                </a:extLst>
              </p:cNvPr>
              <p:cNvSpPr txBox="1"/>
              <p:nvPr/>
            </p:nvSpPr>
            <p:spPr>
              <a:xfrm>
                <a:off x="2632505" y="5733731"/>
                <a:ext cx="4867777" cy="68961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s-AR" sz="1100" i="1" smtClean="0">
                              <a:solidFill>
                                <a:srgbClr val="836967"/>
                              </a:solidFill>
                              <a:latin typeface="Cambria Math" panose="02040503050406030204" pitchFamily="18" charset="0"/>
                            </a:rPr>
                          </m:ctrlPr>
                        </m:fPr>
                        <m:num>
                          <m:r>
                            <a:rPr lang="es-AR" sz="1100">
                              <a:latin typeface="Cambria Math" panose="02040503050406030204" pitchFamily="18" charset="0"/>
                            </a:rPr>
                            <m:t>−</m:t>
                          </m:r>
                          <m:r>
                            <a:rPr lang="es-AR" sz="1100" i="0">
                              <a:latin typeface="Cambria Math" panose="02040503050406030204" pitchFamily="18" charset="0"/>
                            </a:rPr>
                            <m:t>0.0234</m:t>
                          </m:r>
                          <m:f>
                            <m:fPr>
                              <m:ctrlPr>
                                <a:rPr lang="es-AR" sz="1100" i="1">
                                  <a:solidFill>
                                    <a:srgbClr val="836967"/>
                                  </a:solidFill>
                                  <a:latin typeface="Cambria Math" panose="02040503050406030204" pitchFamily="18" charset="0"/>
                                </a:rPr>
                              </m:ctrlPr>
                            </m:fPr>
                            <m:num>
                              <m:r>
                                <a:rPr lang="es-AR" sz="1100" i="0">
                                  <a:latin typeface="Cambria Math" panose="02040503050406030204" pitchFamily="18" charset="0"/>
                                </a:rPr>
                                <m:t>1</m:t>
                              </m:r>
                            </m:num>
                            <m:den>
                              <m:r>
                                <a:rPr lang="es-AR" sz="1100" i="1">
                                  <a:latin typeface="Cambria Math" panose="02040503050406030204" pitchFamily="18" charset="0"/>
                                </a:rPr>
                                <m:t>𝑚</m:t>
                              </m:r>
                            </m:den>
                          </m:f>
                        </m:num>
                        <m:den>
                          <m:r>
                            <a:rPr lang="es-AR" sz="1100" i="0">
                              <a:latin typeface="Cambria Math" panose="02040503050406030204" pitchFamily="18" charset="0"/>
                            </a:rPr>
                            <m:t>−0.0102</m:t>
                          </m:r>
                          <m:f>
                            <m:fPr>
                              <m:ctrlPr>
                                <a:rPr lang="es-AR" sz="1100" i="1">
                                  <a:solidFill>
                                    <a:srgbClr val="836967"/>
                                  </a:solidFill>
                                  <a:latin typeface="Cambria Math" panose="02040503050406030204" pitchFamily="18" charset="0"/>
                                </a:rPr>
                              </m:ctrlPr>
                            </m:fPr>
                            <m:num>
                              <m:r>
                                <a:rPr lang="es-AR" sz="1100" i="0">
                                  <a:latin typeface="Cambria Math" panose="02040503050406030204" pitchFamily="18" charset="0"/>
                                </a:rPr>
                                <m:t>1</m:t>
                              </m:r>
                            </m:num>
                            <m:den>
                              <m:r>
                                <a:rPr lang="es-AR" sz="1100" i="0">
                                  <a:latin typeface="Cambria Math" panose="02040503050406030204" pitchFamily="18" charset="0"/>
                                </a:rPr>
                                <m:t>$</m:t>
                              </m:r>
                              <m:r>
                                <a:rPr lang="es-AR" sz="1100" i="1">
                                  <a:latin typeface="Cambria Math" panose="02040503050406030204" pitchFamily="18" charset="0"/>
                                </a:rPr>
                                <m:t>𝐴𝑟</m:t>
                              </m:r>
                              <m:d>
                                <m:dPr>
                                  <m:ctrlPr>
                                    <a:rPr lang="es-AR" sz="1100" i="1">
                                      <a:solidFill>
                                        <a:srgbClr val="836967"/>
                                      </a:solidFill>
                                      <a:latin typeface="Cambria Math" panose="02040503050406030204" pitchFamily="18" charset="0"/>
                                    </a:rPr>
                                  </m:ctrlPr>
                                </m:dPr>
                                <m:e>
                                  <m:r>
                                    <a:rPr lang="es-AR" sz="1100" i="0">
                                      <a:latin typeface="Cambria Math" panose="02040503050406030204" pitchFamily="18" charset="0"/>
                                    </a:rPr>
                                    <m:t>2017</m:t>
                                  </m:r>
                                </m:e>
                              </m:d>
                            </m:den>
                          </m:f>
                        </m:den>
                      </m:f>
                      <m:r>
                        <a:rPr lang="es-AR" sz="1100" i="0">
                          <a:latin typeface="Cambria Math" panose="02040503050406030204" pitchFamily="18" charset="0"/>
                        </a:rPr>
                        <m:t>    ≅2.3 </m:t>
                      </m:r>
                      <m:f>
                        <m:fPr>
                          <m:ctrlPr>
                            <a:rPr lang="es-AR" sz="1100" i="1">
                              <a:solidFill>
                                <a:srgbClr val="836967"/>
                              </a:solidFill>
                              <a:latin typeface="Cambria Math" panose="02040503050406030204" pitchFamily="18" charset="0"/>
                            </a:rPr>
                          </m:ctrlPr>
                        </m:fPr>
                        <m:num>
                          <m:r>
                            <a:rPr lang="es-AR" sz="1100" i="0">
                              <a:latin typeface="Cambria Math" panose="02040503050406030204" pitchFamily="18" charset="0"/>
                            </a:rPr>
                            <m:t>$</m:t>
                          </m:r>
                          <m:r>
                            <a:rPr lang="es-AR" sz="1100" i="1">
                              <a:latin typeface="Cambria Math" panose="02040503050406030204" pitchFamily="18" charset="0"/>
                            </a:rPr>
                            <m:t>𝐴𝑟</m:t>
                          </m:r>
                          <m:d>
                            <m:dPr>
                              <m:ctrlPr>
                                <a:rPr lang="es-AR" sz="1100" i="1">
                                  <a:latin typeface="Cambria Math" panose="02040503050406030204" pitchFamily="18" charset="0"/>
                                </a:rPr>
                              </m:ctrlPr>
                            </m:dPr>
                            <m:e>
                              <m:r>
                                <a:rPr lang="es-AR" sz="1100" i="0">
                                  <a:latin typeface="Cambria Math" panose="02040503050406030204" pitchFamily="18" charset="0"/>
                                </a:rPr>
                                <m:t>2017</m:t>
                              </m:r>
                            </m:e>
                          </m:d>
                        </m:num>
                        <m:den>
                          <m:r>
                            <a:rPr lang="es-AR" sz="1100" i="1">
                              <a:latin typeface="Cambria Math" panose="02040503050406030204" pitchFamily="18" charset="0"/>
                            </a:rPr>
                            <m:t>𝑚</m:t>
                          </m:r>
                        </m:den>
                      </m:f>
                      <m:r>
                        <a:rPr lang="es-AR" sz="1100" b="0" i="0" smtClean="0">
                          <a:latin typeface="Cambria Math" panose="02040503050406030204" pitchFamily="18" charset="0"/>
                        </a:rPr>
                        <m:t>=138</m:t>
                      </m:r>
                      <m:r>
                        <a:rPr lang="es-AR" sz="1100">
                          <a:latin typeface="Cambria Math" panose="02040503050406030204" pitchFamily="18" charset="0"/>
                        </a:rPr>
                        <m:t> </m:t>
                      </m:r>
                      <m:f>
                        <m:fPr>
                          <m:ctrlPr>
                            <a:rPr lang="es-AR" sz="1100" i="1">
                              <a:solidFill>
                                <a:srgbClr val="836967"/>
                              </a:solidFill>
                              <a:latin typeface="Cambria Math" panose="02040503050406030204" pitchFamily="18" charset="0"/>
                            </a:rPr>
                          </m:ctrlPr>
                        </m:fPr>
                        <m:num>
                          <m:r>
                            <a:rPr lang="es-AR" sz="1100">
                              <a:latin typeface="Cambria Math" panose="02040503050406030204" pitchFamily="18" charset="0"/>
                            </a:rPr>
                            <m:t>$</m:t>
                          </m:r>
                          <m:r>
                            <a:rPr lang="es-AR" sz="1100" i="1">
                              <a:latin typeface="Cambria Math" panose="02040503050406030204" pitchFamily="18" charset="0"/>
                            </a:rPr>
                            <m:t>𝐴𝑟</m:t>
                          </m:r>
                          <m:d>
                            <m:dPr>
                              <m:ctrlPr>
                                <a:rPr lang="es-AR" sz="1100" i="1">
                                  <a:latin typeface="Cambria Math" panose="02040503050406030204" pitchFamily="18" charset="0"/>
                                </a:rPr>
                              </m:ctrlPr>
                            </m:dPr>
                            <m:e>
                              <m:r>
                                <a:rPr lang="es-AR" sz="1100">
                                  <a:latin typeface="Cambria Math" panose="02040503050406030204" pitchFamily="18" charset="0"/>
                                </a:rPr>
                                <m:t>2017</m:t>
                              </m:r>
                            </m:e>
                          </m:d>
                        </m:num>
                        <m:den>
                          <m:r>
                            <a:rPr lang="es-AR" sz="1100" b="0" i="1" smtClean="0">
                              <a:latin typeface="Cambria Math" panose="02040503050406030204" pitchFamily="18" charset="0"/>
                            </a:rPr>
                            <m:t>h</m:t>
                          </m:r>
                        </m:den>
                      </m:f>
                      <m:r>
                        <a:rPr lang="es-AR" sz="1100" b="0" i="1" smtClean="0">
                          <a:latin typeface="Cambria Math" panose="02040503050406030204" pitchFamily="18" charset="0"/>
                        </a:rPr>
                        <m:t>=8 </m:t>
                      </m:r>
                      <m:f>
                        <m:fPr>
                          <m:ctrlPr>
                            <a:rPr lang="es-AR" sz="1100" b="0" i="1" smtClean="0">
                              <a:latin typeface="Cambria Math" panose="02040503050406030204" pitchFamily="18" charset="0"/>
                            </a:rPr>
                          </m:ctrlPr>
                        </m:fPr>
                        <m:num>
                          <m:r>
                            <a:rPr lang="es-AR" sz="1100" b="0" i="1" smtClean="0">
                              <a:latin typeface="Cambria Math" panose="02040503050406030204" pitchFamily="18" charset="0"/>
                            </a:rPr>
                            <m:t>𝑈</m:t>
                          </m:r>
                          <m:r>
                            <a:rPr lang="es-AR" sz="1100" b="0" i="1" smtClean="0">
                              <a:latin typeface="Cambria Math" panose="02040503050406030204" pitchFamily="18" charset="0"/>
                            </a:rPr>
                            <m:t>$</m:t>
                          </m:r>
                          <m:r>
                            <a:rPr lang="es-AR" sz="1100" b="0" i="1" smtClean="0">
                              <a:latin typeface="Cambria Math" panose="02040503050406030204" pitchFamily="18" charset="0"/>
                            </a:rPr>
                            <m:t>𝑆</m:t>
                          </m:r>
                        </m:num>
                        <m:den>
                          <m:r>
                            <a:rPr lang="es-AR" sz="1100" b="0" i="1" smtClean="0">
                              <a:latin typeface="Cambria Math" panose="02040503050406030204" pitchFamily="18" charset="0"/>
                            </a:rPr>
                            <m:t>h</m:t>
                          </m:r>
                        </m:den>
                      </m:f>
                      <m:r>
                        <a:rPr lang="es-AR" sz="1100" b="0" i="1" smtClean="0">
                          <a:latin typeface="Cambria Math" panose="02040503050406030204" pitchFamily="18" charset="0"/>
                        </a:rPr>
                        <m:t> </m:t>
                      </m:r>
                    </m:oMath>
                  </m:oMathPara>
                </a14:m>
                <a:endParaRPr lang="es-AR" sz="1100" dirty="0"/>
              </a:p>
            </p:txBody>
          </p:sp>
        </mc:Choice>
        <mc:Fallback xmlns="">
          <p:sp>
            <p:nvSpPr>
              <p:cNvPr id="36" name="CuadroTexto 35">
                <a:extLst>
                  <a:ext uri="{FF2B5EF4-FFF2-40B4-BE49-F238E27FC236}">
                    <a16:creationId xmlns:a16="http://schemas.microsoft.com/office/drawing/2014/main" id="{76734C55-ECA1-459A-B4C5-9189A2669797}"/>
                  </a:ext>
                </a:extLst>
              </p:cNvPr>
              <p:cNvSpPr txBox="1">
                <a:spLocks noRot="1" noChangeAspect="1" noMove="1" noResize="1" noEditPoints="1" noAdjustHandles="1" noChangeArrowheads="1" noChangeShapeType="1" noTextEdit="1"/>
              </p:cNvSpPr>
              <p:nvPr/>
            </p:nvSpPr>
            <p:spPr>
              <a:xfrm>
                <a:off x="2632505" y="5733731"/>
                <a:ext cx="4867777" cy="689612"/>
              </a:xfrm>
              <a:prstGeom prst="rect">
                <a:avLst/>
              </a:prstGeom>
              <a:blipFill>
                <a:blip r:embed="rId6"/>
                <a:stretch>
                  <a:fillRect/>
                </a:stretch>
              </a:blipFill>
            </p:spPr>
            <p:txBody>
              <a:bodyPr/>
              <a:lstStyle/>
              <a:p>
                <a:r>
                  <a:rPr lang="es-AR">
                    <a:noFill/>
                  </a:rPr>
                  <a:t> </a:t>
                </a:r>
              </a:p>
            </p:txBody>
          </p:sp>
        </mc:Fallback>
      </mc:AlternateContent>
      <p:sp>
        <p:nvSpPr>
          <p:cNvPr id="37" name="CuadroTexto 36">
            <a:extLst>
              <a:ext uri="{FF2B5EF4-FFF2-40B4-BE49-F238E27FC236}">
                <a16:creationId xmlns:a16="http://schemas.microsoft.com/office/drawing/2014/main" id="{49AADA6D-2DEF-4A7E-8371-7278AE9B9B47}"/>
              </a:ext>
            </a:extLst>
          </p:cNvPr>
          <p:cNvSpPr txBox="1"/>
          <p:nvPr/>
        </p:nvSpPr>
        <p:spPr>
          <a:xfrm>
            <a:off x="419197" y="5797728"/>
            <a:ext cx="2724912" cy="523220"/>
          </a:xfrm>
          <a:prstGeom prst="rect">
            <a:avLst/>
          </a:prstGeom>
          <a:noFill/>
        </p:spPr>
        <p:txBody>
          <a:bodyPr wrap="square" rtlCol="0">
            <a:spAutoFit/>
          </a:bodyPr>
          <a:lstStyle/>
          <a:p>
            <a:r>
              <a:rPr lang="es-ES" sz="1400" dirty="0"/>
              <a:t>Para el año 2017, una persona estaba dispuesta a pagar hasta</a:t>
            </a:r>
            <a:endParaRPr lang="es-AR" sz="1400" dirty="0"/>
          </a:p>
        </p:txBody>
      </p:sp>
      <p:sp>
        <p:nvSpPr>
          <p:cNvPr id="29" name="Elipse 28">
            <a:extLst>
              <a:ext uri="{FF2B5EF4-FFF2-40B4-BE49-F238E27FC236}">
                <a16:creationId xmlns:a16="http://schemas.microsoft.com/office/drawing/2014/main" id="{CC3DA73C-4071-4BB7-BC20-022A7C786862}"/>
              </a:ext>
            </a:extLst>
          </p:cNvPr>
          <p:cNvSpPr/>
          <p:nvPr/>
        </p:nvSpPr>
        <p:spPr>
          <a:xfrm>
            <a:off x="7973568" y="3200400"/>
            <a:ext cx="822960" cy="90439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7" name="Rectángulo 26">
            <a:extLst>
              <a:ext uri="{FF2B5EF4-FFF2-40B4-BE49-F238E27FC236}">
                <a16:creationId xmlns:a16="http://schemas.microsoft.com/office/drawing/2014/main" id="{E5105AB7-4EC5-407B-B4AF-EE265A174696}"/>
              </a:ext>
            </a:extLst>
          </p:cNvPr>
          <p:cNvSpPr/>
          <p:nvPr/>
        </p:nvSpPr>
        <p:spPr>
          <a:xfrm>
            <a:off x="830491" y="175476"/>
            <a:ext cx="1050560" cy="47968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600"/>
          </a:p>
        </p:txBody>
      </p:sp>
      <p:sp>
        <p:nvSpPr>
          <p:cNvPr id="28" name="Título 1">
            <a:extLst>
              <a:ext uri="{FF2B5EF4-FFF2-40B4-BE49-F238E27FC236}">
                <a16:creationId xmlns:a16="http://schemas.microsoft.com/office/drawing/2014/main" id="{80F94E0D-32FD-4386-B93D-407394D4372B}"/>
              </a:ext>
            </a:extLst>
          </p:cNvPr>
          <p:cNvSpPr txBox="1">
            <a:spLocks/>
          </p:cNvSpPr>
          <p:nvPr/>
        </p:nvSpPr>
        <p:spPr>
          <a:xfrm>
            <a:off x="830492" y="134912"/>
            <a:ext cx="1050560" cy="55082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1400" b="1">
                <a:solidFill>
                  <a:schemeClr val="bg1"/>
                </a:solidFill>
              </a:rPr>
              <a:t>Resultados</a:t>
            </a:r>
            <a:endParaRPr lang="es-AR" sz="1400" b="1" dirty="0">
              <a:solidFill>
                <a:schemeClr val="bg1"/>
              </a:solidFill>
            </a:endParaRPr>
          </a:p>
        </p:txBody>
      </p:sp>
      <p:pic>
        <p:nvPicPr>
          <p:cNvPr id="31" name="Picture 12" descr="tres  icono premium">
            <a:extLst>
              <a:ext uri="{FF2B5EF4-FFF2-40B4-BE49-F238E27FC236}">
                <a16:creationId xmlns:a16="http://schemas.microsoft.com/office/drawing/2014/main" id="{95F981DB-43B9-45FB-A375-F21F7D10723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6774" y="175476"/>
            <a:ext cx="479685" cy="4796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941755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ángulo 19">
            <a:extLst>
              <a:ext uri="{FF2B5EF4-FFF2-40B4-BE49-F238E27FC236}">
                <a16:creationId xmlns:a16="http://schemas.microsoft.com/office/drawing/2014/main" id="{BFEAC443-3A0B-4F9B-BCA1-E023476802E1}"/>
              </a:ext>
            </a:extLst>
          </p:cNvPr>
          <p:cNvSpPr/>
          <p:nvPr/>
        </p:nvSpPr>
        <p:spPr>
          <a:xfrm>
            <a:off x="-133939" y="6659502"/>
            <a:ext cx="12456827" cy="213066"/>
          </a:xfrm>
          <a:prstGeom prst="rect">
            <a:avLst/>
          </a:prstGeom>
          <a:solidFill>
            <a:schemeClr val="accent5"/>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 name="CuadroTexto 1">
            <a:extLst>
              <a:ext uri="{FF2B5EF4-FFF2-40B4-BE49-F238E27FC236}">
                <a16:creationId xmlns:a16="http://schemas.microsoft.com/office/drawing/2014/main" id="{7C6E6040-F9C1-4C6B-83E4-595F9731E0CB}"/>
              </a:ext>
            </a:extLst>
          </p:cNvPr>
          <p:cNvSpPr txBox="1"/>
          <p:nvPr/>
        </p:nvSpPr>
        <p:spPr>
          <a:xfrm>
            <a:off x="305985" y="1283999"/>
            <a:ext cx="2724912" cy="369332"/>
          </a:xfrm>
          <a:prstGeom prst="rect">
            <a:avLst/>
          </a:prstGeom>
          <a:noFill/>
        </p:spPr>
        <p:txBody>
          <a:bodyPr wrap="square" rtlCol="0">
            <a:spAutoFit/>
          </a:bodyPr>
          <a:lstStyle/>
          <a:p>
            <a:r>
              <a:rPr lang="es-ES" b="1" dirty="0"/>
              <a:t>Modelo 1: Modelo Base</a:t>
            </a:r>
            <a:endParaRPr lang="es-AR" b="1" dirty="0"/>
          </a:p>
        </p:txBody>
      </p:sp>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A6BAAB9E-5954-43B7-A69A-0EE42368AAA8}"/>
                  </a:ext>
                </a:extLst>
              </p:cNvPr>
              <p:cNvSpPr txBox="1"/>
              <p:nvPr/>
            </p:nvSpPr>
            <p:spPr>
              <a:xfrm>
                <a:off x="305985" y="2063613"/>
                <a:ext cx="6442287" cy="2582374"/>
              </a:xfrm>
              <a:prstGeom prst="rect">
                <a:avLst/>
              </a:prstGeom>
              <a:noFill/>
            </p:spPr>
            <p:txBody>
              <a:bodyPr wrap="square">
                <a:spAutoFit/>
              </a:bodyPr>
              <a:lstStyle/>
              <a:p>
                <a:pPr>
                  <a:lnSpc>
                    <a:spcPct val="200000"/>
                  </a:lnSpc>
                </a:pPr>
                <a14:m>
                  <m:oMathPara xmlns:m="http://schemas.openxmlformats.org/officeDocument/2006/math">
                    <m:oMathParaPr>
                      <m:jc m:val="left"/>
                    </m:oMathParaPr>
                    <m:oMath xmlns:m="http://schemas.openxmlformats.org/officeDocument/2006/math">
                      <m:sSub>
                        <m:sSubPr>
                          <m:ctrlPr>
                            <a:rPr lang="es-ES" sz="1600" i="1" smtClean="0">
                              <a:latin typeface="Cambria Math" panose="02040503050406030204" pitchFamily="18" charset="0"/>
                            </a:rPr>
                          </m:ctrlPr>
                        </m:sSubPr>
                        <m:e>
                          <m:acc>
                            <m:accPr>
                              <m:chr m:val="̃"/>
                              <m:ctrlPr>
                                <a:rPr lang="es-ES" sz="1600" i="1">
                                  <a:latin typeface="Cambria Math" panose="02040503050406030204" pitchFamily="18" charset="0"/>
                                </a:rPr>
                              </m:ctrlPr>
                            </m:accPr>
                            <m:e>
                              <m:r>
                                <a:rPr lang="es-ES" sz="1600" i="1">
                                  <a:latin typeface="Cambria Math" panose="02040503050406030204" pitchFamily="18" charset="0"/>
                                </a:rPr>
                                <m:t>𝑈</m:t>
                              </m:r>
                            </m:e>
                          </m:acc>
                        </m:e>
                        <m:sub>
                          <m:r>
                            <a:rPr lang="es-ES" sz="1600" i="1">
                              <a:latin typeface="Cambria Math" panose="02040503050406030204" pitchFamily="18" charset="0"/>
                            </a:rPr>
                            <m:t>𝑎𝑢𝑡𝑜</m:t>
                          </m:r>
                        </m:sub>
                      </m:sSub>
                      <m:r>
                        <a:rPr lang="es-ES" sz="1600" b="0" i="1" smtClean="0">
                          <a:latin typeface="Cambria Math" panose="02040503050406030204" pitchFamily="18" charset="0"/>
                        </a:rPr>
                        <m:t>      </m:t>
                      </m:r>
                      <m:r>
                        <a:rPr lang="es-ES" sz="1600" i="1">
                          <a:latin typeface="Cambria Math" panose="02040503050406030204" pitchFamily="18" charset="0"/>
                        </a:rPr>
                        <m:t>=</m:t>
                      </m:r>
                      <m:r>
                        <a:rPr lang="es-ES" sz="1600" b="0" i="1" smtClean="0">
                          <a:latin typeface="Cambria Math" panose="02040503050406030204" pitchFamily="18" charset="0"/>
                        </a:rPr>
                        <m:t>            0          </m:t>
                      </m:r>
                      <m:r>
                        <a:rPr lang="es-ES" sz="1600" i="1">
                          <a:latin typeface="Cambria Math" panose="02040503050406030204" pitchFamily="18" charset="0"/>
                        </a:rPr>
                        <m:t>+</m:t>
                      </m:r>
                      <m:sSub>
                        <m:sSubPr>
                          <m:ctrlPr>
                            <a:rPr lang="es-ES" sz="1600" i="1">
                              <a:latin typeface="Cambria Math" panose="02040503050406030204" pitchFamily="18" charset="0"/>
                            </a:rPr>
                          </m:ctrlPr>
                        </m:sSubPr>
                        <m:e>
                          <m:r>
                            <a:rPr lang="es-ES" sz="1600" b="0" i="1" smtClean="0">
                              <a:latin typeface="Cambria Math" panose="02040503050406030204" pitchFamily="18" charset="0"/>
                            </a:rPr>
                            <m:t>    </m:t>
                          </m:r>
                          <m:r>
                            <a:rPr lang="es-ES" sz="1600" i="1">
                              <a:latin typeface="Cambria Math" panose="02040503050406030204" pitchFamily="18" charset="0"/>
                            </a:rPr>
                            <m:t>𝛽</m:t>
                          </m:r>
                        </m:e>
                        <m:sub>
                          <m:r>
                            <a:rPr lang="es-ES" sz="1600" i="1">
                              <a:latin typeface="Cambria Math" panose="02040503050406030204" pitchFamily="18" charset="0"/>
                            </a:rPr>
                            <m:t>𝑡</m:t>
                          </m:r>
                        </m:sub>
                      </m:sSub>
                      <m:sSub>
                        <m:sSubPr>
                          <m:ctrlPr>
                            <a:rPr lang="es-ES" sz="1600" i="1">
                              <a:latin typeface="Cambria Math" panose="02040503050406030204" pitchFamily="18" charset="0"/>
                            </a:rPr>
                          </m:ctrlPr>
                        </m:sSubPr>
                        <m:e>
                          <m:r>
                            <a:rPr lang="es-ES" sz="1600" i="1">
                              <a:latin typeface="Cambria Math" panose="02040503050406030204" pitchFamily="18" charset="0"/>
                            </a:rPr>
                            <m:t> </m:t>
                          </m:r>
                          <m:r>
                            <a:rPr lang="es-ES" sz="1600" i="1">
                              <a:latin typeface="Cambria Math" panose="02040503050406030204" pitchFamily="18" charset="0"/>
                            </a:rPr>
                            <m:t>𝑥</m:t>
                          </m:r>
                        </m:e>
                        <m:sub>
                          <m:r>
                            <a:rPr lang="es-ES" sz="1600" i="1">
                              <a:latin typeface="Cambria Math" panose="02040503050406030204" pitchFamily="18" charset="0"/>
                            </a:rPr>
                            <m:t>𝑡</m:t>
                          </m:r>
                          <m:r>
                            <a:rPr lang="es-ES" sz="1600" i="1">
                              <a:latin typeface="Cambria Math" panose="02040503050406030204" pitchFamily="18" charset="0"/>
                            </a:rPr>
                            <m:t>.</m:t>
                          </m:r>
                          <m:r>
                            <a:rPr lang="es-ES" sz="1600" i="1">
                              <a:latin typeface="Cambria Math" panose="02040503050406030204" pitchFamily="18" charset="0"/>
                            </a:rPr>
                            <m:t>𝑎𝑢𝑡𝑜</m:t>
                          </m:r>
                        </m:sub>
                      </m:sSub>
                      <m:r>
                        <a:rPr lang="es-ES" sz="1600" b="0" i="1" smtClean="0">
                          <a:latin typeface="Cambria Math" panose="02040503050406030204" pitchFamily="18" charset="0"/>
                        </a:rPr>
                        <m:t>  </m:t>
                      </m:r>
                      <m:r>
                        <a:rPr lang="es-ES" sz="1600" i="1">
                          <a:latin typeface="Cambria Math" panose="02040503050406030204" pitchFamily="18" charset="0"/>
                        </a:rPr>
                        <m:t>+</m:t>
                      </m:r>
                      <m:r>
                        <a:rPr lang="es-ES" sz="1600" b="0" i="1" smtClean="0">
                          <a:latin typeface="Cambria Math" panose="02040503050406030204" pitchFamily="18" charset="0"/>
                        </a:rPr>
                        <m:t>   </m:t>
                      </m:r>
                      <m:sSub>
                        <m:sSubPr>
                          <m:ctrlPr>
                            <a:rPr lang="es-ES" sz="1600" i="1">
                              <a:latin typeface="Cambria Math" panose="02040503050406030204" pitchFamily="18" charset="0"/>
                            </a:rPr>
                          </m:ctrlPr>
                        </m:sSubPr>
                        <m:e>
                          <m:r>
                            <a:rPr lang="es-ES" sz="1600" i="1">
                              <a:latin typeface="Cambria Math" panose="02040503050406030204" pitchFamily="18" charset="0"/>
                            </a:rPr>
                            <m:t>𝛽</m:t>
                          </m:r>
                        </m:e>
                        <m:sub>
                          <m:r>
                            <a:rPr lang="es-ES" sz="1600" i="1">
                              <a:latin typeface="Cambria Math" panose="02040503050406030204" pitchFamily="18" charset="0"/>
                            </a:rPr>
                            <m:t>𝑐</m:t>
                          </m:r>
                        </m:sub>
                      </m:sSub>
                      <m:sSub>
                        <m:sSubPr>
                          <m:ctrlPr>
                            <a:rPr lang="es-ES" sz="1600" i="1">
                              <a:latin typeface="Cambria Math" panose="02040503050406030204" pitchFamily="18" charset="0"/>
                            </a:rPr>
                          </m:ctrlPr>
                        </m:sSubPr>
                        <m:e>
                          <m:r>
                            <a:rPr lang="es-ES" sz="1600" i="1">
                              <a:latin typeface="Cambria Math" panose="02040503050406030204" pitchFamily="18" charset="0"/>
                            </a:rPr>
                            <m:t>𝑥</m:t>
                          </m:r>
                        </m:e>
                        <m:sub>
                          <m:r>
                            <a:rPr lang="es-ES" sz="1600" i="1">
                              <a:latin typeface="Cambria Math" panose="02040503050406030204" pitchFamily="18" charset="0"/>
                            </a:rPr>
                            <m:t>𝑐</m:t>
                          </m:r>
                          <m:r>
                            <a:rPr lang="es-ES" sz="1600" b="0" i="1" smtClean="0">
                              <a:latin typeface="Cambria Math" panose="02040503050406030204" pitchFamily="18" charset="0"/>
                            </a:rPr>
                            <m:t> </m:t>
                          </m:r>
                          <m:r>
                            <a:rPr lang="es-ES" sz="1600" i="1">
                              <a:latin typeface="Cambria Math" panose="02040503050406030204" pitchFamily="18" charset="0"/>
                            </a:rPr>
                            <m:t>.</m:t>
                          </m:r>
                          <m:r>
                            <a:rPr lang="es-ES" sz="1600" i="1">
                              <a:latin typeface="Cambria Math" panose="02040503050406030204" pitchFamily="18" charset="0"/>
                            </a:rPr>
                            <m:t>𝑎𝑢𝑡𝑜</m:t>
                          </m:r>
                        </m:sub>
                      </m:sSub>
                      <m:r>
                        <a:rPr lang="es-ES" sz="1600" b="0" i="1" smtClean="0">
                          <a:latin typeface="Cambria Math" panose="02040503050406030204" pitchFamily="18" charset="0"/>
                        </a:rPr>
                        <m:t>  </m:t>
                      </m:r>
                      <m:r>
                        <a:rPr lang="es-ES" sz="1600" i="1">
                          <a:latin typeface="Cambria Math" panose="02040503050406030204" pitchFamily="18" charset="0"/>
                        </a:rPr>
                        <m:t>+</m:t>
                      </m:r>
                      <m:sSub>
                        <m:sSubPr>
                          <m:ctrlPr>
                            <a:rPr lang="es-ES" sz="1600" i="1">
                              <a:latin typeface="Cambria Math" panose="02040503050406030204" pitchFamily="18" charset="0"/>
                            </a:rPr>
                          </m:ctrlPr>
                        </m:sSubPr>
                        <m:e>
                          <m:acc>
                            <m:accPr>
                              <m:chr m:val="̃"/>
                              <m:ctrlPr>
                                <a:rPr lang="es-ES" sz="1600" i="1">
                                  <a:latin typeface="Cambria Math" panose="02040503050406030204" pitchFamily="18" charset="0"/>
                                </a:rPr>
                              </m:ctrlPr>
                            </m:accPr>
                            <m:e>
                              <m:r>
                                <a:rPr lang="es-ES" sz="1600" i="1">
                                  <a:latin typeface="Cambria Math" panose="02040503050406030204" pitchFamily="18" charset="0"/>
                                </a:rPr>
                                <m:t>𝜀</m:t>
                              </m:r>
                            </m:e>
                          </m:acc>
                        </m:e>
                        <m:sub>
                          <m:r>
                            <a:rPr lang="es-ES" sz="1600" i="1">
                              <a:latin typeface="Cambria Math" panose="02040503050406030204" pitchFamily="18" charset="0"/>
                            </a:rPr>
                            <m:t>𝑎𝑢𝑡𝑜</m:t>
                          </m:r>
                        </m:sub>
                      </m:sSub>
                    </m:oMath>
                  </m:oMathPara>
                </a14:m>
                <a:endParaRPr lang="es-ES" sz="1600" i="1" dirty="0">
                  <a:latin typeface="Cambria Math" panose="02040503050406030204" pitchFamily="18" charset="0"/>
                </a:endParaRPr>
              </a:p>
              <a:p>
                <a:pPr>
                  <a:lnSpc>
                    <a:spcPct val="200000"/>
                  </a:lnSpc>
                </a:pPr>
                <a14:m>
                  <m:oMathPara xmlns:m="http://schemas.openxmlformats.org/officeDocument/2006/math">
                    <m:oMathParaPr>
                      <m:jc m:val="left"/>
                    </m:oMathParaPr>
                    <m:oMath xmlns:m="http://schemas.openxmlformats.org/officeDocument/2006/math">
                      <m:sSub>
                        <m:sSubPr>
                          <m:ctrlPr>
                            <a:rPr lang="es-ES" sz="1600" i="1" smtClean="0">
                              <a:latin typeface="Cambria Math" panose="02040503050406030204" pitchFamily="18" charset="0"/>
                            </a:rPr>
                          </m:ctrlPr>
                        </m:sSubPr>
                        <m:e>
                          <m:acc>
                            <m:accPr>
                              <m:chr m:val="̃"/>
                              <m:ctrlPr>
                                <a:rPr lang="es-ES" sz="1600" i="1" smtClean="0">
                                  <a:latin typeface="Cambria Math" panose="02040503050406030204" pitchFamily="18" charset="0"/>
                                </a:rPr>
                              </m:ctrlPr>
                            </m:accPr>
                            <m:e>
                              <m:r>
                                <a:rPr lang="es-ES" sz="1600" b="0" i="1" smtClean="0">
                                  <a:latin typeface="Cambria Math" panose="02040503050406030204" pitchFamily="18" charset="0"/>
                                </a:rPr>
                                <m:t>𝑈</m:t>
                              </m:r>
                            </m:e>
                          </m:acc>
                        </m:e>
                        <m:sub>
                          <m:r>
                            <a:rPr lang="es-ES" sz="1600" b="0" i="1" smtClean="0">
                              <a:latin typeface="Cambria Math" panose="02040503050406030204" pitchFamily="18" charset="0"/>
                            </a:rPr>
                            <m:t>𝑐𝑎𝑟𝑝𝑜𝑙</m:t>
                          </m:r>
                        </m:sub>
                      </m:sSub>
                      <m:r>
                        <a:rPr lang="es-ES" sz="1600" b="0" i="1" smtClean="0">
                          <a:latin typeface="Cambria Math" panose="02040503050406030204" pitchFamily="18" charset="0"/>
                        </a:rPr>
                        <m:t>  =</m:t>
                      </m:r>
                      <m:sSub>
                        <m:sSubPr>
                          <m:ctrlPr>
                            <a:rPr lang="es-ES" sz="1600" b="0" i="1" smtClean="0">
                              <a:latin typeface="Cambria Math" panose="02040503050406030204" pitchFamily="18" charset="0"/>
                            </a:rPr>
                          </m:ctrlPr>
                        </m:sSubPr>
                        <m:e>
                          <m:r>
                            <a:rPr lang="es-ES" sz="1600" b="0" i="1" smtClean="0">
                              <a:latin typeface="Cambria Math" panose="02040503050406030204" pitchFamily="18" charset="0"/>
                              <a:ea typeface="Cambria Math" panose="02040503050406030204" pitchFamily="18" charset="0"/>
                            </a:rPr>
                            <m:t>𝛽</m:t>
                          </m:r>
                        </m:e>
                        <m:sub>
                          <m:r>
                            <a:rPr lang="es-ES" sz="1600" i="1">
                              <a:latin typeface="Cambria Math" panose="02040503050406030204" pitchFamily="18" charset="0"/>
                            </a:rPr>
                            <m:t>𝑐𝑎𝑟𝑝𝑜𝑙</m:t>
                          </m:r>
                          <m:r>
                            <a:rPr lang="es-ES" sz="1600" b="0" i="1" smtClean="0">
                              <a:latin typeface="Cambria Math" panose="02040503050406030204" pitchFamily="18" charset="0"/>
                            </a:rPr>
                            <m:t>−</m:t>
                          </m:r>
                          <m:r>
                            <a:rPr lang="es-ES" sz="1600" b="0" i="1" smtClean="0">
                              <a:latin typeface="Cambria Math" panose="02040503050406030204" pitchFamily="18" charset="0"/>
                            </a:rPr>
                            <m:t>𝑎𝑢𝑡𝑜</m:t>
                          </m:r>
                        </m:sub>
                      </m:sSub>
                      <m:r>
                        <a:rPr lang="es-ES" sz="1600" b="0" i="1" smtClean="0">
                          <a:latin typeface="Cambria Math" panose="02040503050406030204" pitchFamily="18" charset="0"/>
                          <a:ea typeface="Cambria Math" panose="02040503050406030204" pitchFamily="18" charset="0"/>
                        </a:rPr>
                        <m:t> </m:t>
                      </m:r>
                      <m:r>
                        <a:rPr lang="es-ES" sz="1600" b="0" i="1" smtClean="0">
                          <a:latin typeface="Cambria Math" panose="02040503050406030204" pitchFamily="18" charset="0"/>
                        </a:rPr>
                        <m:t>+</m:t>
                      </m:r>
                      <m:sSub>
                        <m:sSubPr>
                          <m:ctrlPr>
                            <a:rPr lang="es-ES" sz="1600" i="1">
                              <a:latin typeface="Cambria Math" panose="02040503050406030204" pitchFamily="18" charset="0"/>
                            </a:rPr>
                          </m:ctrlPr>
                        </m:sSubPr>
                        <m:e>
                          <m:r>
                            <a:rPr lang="es-ES" sz="1600" b="0" i="1" smtClean="0">
                              <a:latin typeface="Cambria Math" panose="02040503050406030204" pitchFamily="18" charset="0"/>
                            </a:rPr>
                            <m:t>  </m:t>
                          </m:r>
                          <m:r>
                            <a:rPr lang="es-ES" sz="1600" i="1">
                              <a:latin typeface="Cambria Math" panose="02040503050406030204" pitchFamily="18" charset="0"/>
                              <a:ea typeface="Cambria Math" panose="02040503050406030204" pitchFamily="18" charset="0"/>
                            </a:rPr>
                            <m:t>𝛽</m:t>
                          </m:r>
                        </m:e>
                        <m:sub>
                          <m:r>
                            <a:rPr lang="es-ES" sz="1600" b="0" i="1" smtClean="0">
                              <a:latin typeface="Cambria Math" panose="02040503050406030204" pitchFamily="18" charset="0"/>
                              <a:ea typeface="Cambria Math" panose="02040503050406030204" pitchFamily="18" charset="0"/>
                            </a:rPr>
                            <m:t>𝑡</m:t>
                          </m:r>
                        </m:sub>
                      </m:sSub>
                      <m:sSub>
                        <m:sSubPr>
                          <m:ctrlPr>
                            <a:rPr lang="es-ES" sz="1600" i="1">
                              <a:latin typeface="Cambria Math" panose="02040503050406030204" pitchFamily="18" charset="0"/>
                            </a:rPr>
                          </m:ctrlPr>
                        </m:sSubPr>
                        <m:e>
                          <m:r>
                            <a:rPr lang="es-ES" sz="1600" b="0" i="1" smtClean="0">
                              <a:latin typeface="Cambria Math" panose="02040503050406030204" pitchFamily="18" charset="0"/>
                            </a:rPr>
                            <m:t> </m:t>
                          </m:r>
                          <m:r>
                            <a:rPr lang="es-ES" sz="1600" b="0" i="1" smtClean="0">
                              <a:latin typeface="Cambria Math" panose="02040503050406030204" pitchFamily="18" charset="0"/>
                            </a:rPr>
                            <m:t>𝑥</m:t>
                          </m:r>
                        </m:e>
                        <m:sub>
                          <m:r>
                            <a:rPr lang="es-ES" sz="1600" b="0" i="1" smtClean="0">
                              <a:latin typeface="Cambria Math" panose="02040503050406030204" pitchFamily="18" charset="0"/>
                            </a:rPr>
                            <m:t>𝑡</m:t>
                          </m:r>
                          <m:r>
                            <a:rPr lang="es-ES" sz="1600" b="0" i="1" smtClean="0">
                              <a:latin typeface="Cambria Math" panose="02040503050406030204" pitchFamily="18" charset="0"/>
                            </a:rPr>
                            <m:t>.</m:t>
                          </m:r>
                          <m:r>
                            <a:rPr lang="es-ES" sz="1600" i="1">
                              <a:latin typeface="Cambria Math" panose="02040503050406030204" pitchFamily="18" charset="0"/>
                            </a:rPr>
                            <m:t>𝑐𝑎𝑟𝑝𝑜𝑙</m:t>
                          </m:r>
                        </m:sub>
                      </m:sSub>
                      <m:r>
                        <a:rPr lang="es-ES" sz="1600" b="0" i="1" smtClean="0">
                          <a:latin typeface="Cambria Math" panose="02040503050406030204" pitchFamily="18" charset="0"/>
                        </a:rPr>
                        <m:t> +  </m:t>
                      </m:r>
                      <m:sSub>
                        <m:sSubPr>
                          <m:ctrlPr>
                            <a:rPr lang="es-ES" sz="1600" i="1">
                              <a:latin typeface="Cambria Math" panose="02040503050406030204" pitchFamily="18" charset="0"/>
                            </a:rPr>
                          </m:ctrlPr>
                        </m:sSubPr>
                        <m:e>
                          <m:r>
                            <a:rPr lang="es-ES" sz="1600" i="1">
                              <a:latin typeface="Cambria Math" panose="02040503050406030204" pitchFamily="18" charset="0"/>
                              <a:ea typeface="Cambria Math" panose="02040503050406030204" pitchFamily="18" charset="0"/>
                            </a:rPr>
                            <m:t>𝛽</m:t>
                          </m:r>
                        </m:e>
                        <m:sub>
                          <m:r>
                            <a:rPr lang="es-ES" sz="1600" b="0" i="1" smtClean="0">
                              <a:latin typeface="Cambria Math" panose="02040503050406030204" pitchFamily="18" charset="0"/>
                              <a:ea typeface="Cambria Math" panose="02040503050406030204" pitchFamily="18" charset="0"/>
                            </a:rPr>
                            <m:t>𝑐</m:t>
                          </m:r>
                        </m:sub>
                      </m:sSub>
                      <m:sSub>
                        <m:sSubPr>
                          <m:ctrlPr>
                            <a:rPr lang="es-ES" sz="1600" i="1">
                              <a:latin typeface="Cambria Math" panose="02040503050406030204" pitchFamily="18" charset="0"/>
                            </a:rPr>
                          </m:ctrlPr>
                        </m:sSubPr>
                        <m:e>
                          <m:r>
                            <a:rPr lang="es-ES" sz="1600" i="1">
                              <a:latin typeface="Cambria Math" panose="02040503050406030204" pitchFamily="18" charset="0"/>
                            </a:rPr>
                            <m:t>𝑥</m:t>
                          </m:r>
                        </m:e>
                        <m:sub>
                          <m:r>
                            <a:rPr lang="es-ES" sz="1600" b="0" i="1" smtClean="0">
                              <a:latin typeface="Cambria Math" panose="02040503050406030204" pitchFamily="18" charset="0"/>
                            </a:rPr>
                            <m:t>𝑐</m:t>
                          </m:r>
                          <m:r>
                            <a:rPr lang="es-ES" sz="1600" b="0" i="1" smtClean="0">
                              <a:latin typeface="Cambria Math" panose="02040503050406030204" pitchFamily="18" charset="0"/>
                            </a:rPr>
                            <m:t>.</m:t>
                          </m:r>
                          <m:r>
                            <a:rPr lang="es-ES" sz="1600" i="1">
                              <a:latin typeface="Cambria Math" panose="02040503050406030204" pitchFamily="18" charset="0"/>
                            </a:rPr>
                            <m:t>𝑐𝑎𝑟𝑝𝑜𝑙</m:t>
                          </m:r>
                        </m:sub>
                      </m:sSub>
                      <m:r>
                        <a:rPr lang="es-ES" sz="1600" b="0" i="1" smtClean="0">
                          <a:latin typeface="Cambria Math" panose="02040503050406030204" pitchFamily="18" charset="0"/>
                        </a:rPr>
                        <m:t> </m:t>
                      </m:r>
                      <m:r>
                        <a:rPr lang="es-ES" sz="1600" b="0" i="1" smtClean="0">
                          <a:latin typeface="Cambria Math" panose="02040503050406030204" pitchFamily="18" charset="0"/>
                          <a:ea typeface="Cambria Math" panose="02040503050406030204" pitchFamily="18" charset="0"/>
                        </a:rPr>
                        <m:t>+</m:t>
                      </m:r>
                      <m:sSub>
                        <m:sSubPr>
                          <m:ctrlPr>
                            <a:rPr lang="es-ES" sz="1600" i="1" smtClean="0">
                              <a:solidFill>
                                <a:schemeClr val="tx1"/>
                              </a:solidFill>
                              <a:latin typeface="Cambria Math" panose="02040503050406030204" pitchFamily="18" charset="0"/>
                            </a:rPr>
                          </m:ctrlPr>
                        </m:sSubPr>
                        <m:e>
                          <m:acc>
                            <m:accPr>
                              <m:chr m:val="̃"/>
                              <m:ctrlPr>
                                <a:rPr lang="es-ES" sz="1600" i="1">
                                  <a:solidFill>
                                    <a:schemeClr val="tx1"/>
                                  </a:solidFill>
                                  <a:latin typeface="Cambria Math" panose="02040503050406030204" pitchFamily="18" charset="0"/>
                                </a:rPr>
                              </m:ctrlPr>
                            </m:accPr>
                            <m:e>
                              <m:r>
                                <a:rPr lang="es-ES" sz="1600" i="1" smtClean="0">
                                  <a:solidFill>
                                    <a:schemeClr val="tx1"/>
                                  </a:solidFill>
                                  <a:latin typeface="Cambria Math" panose="02040503050406030204" pitchFamily="18" charset="0"/>
                                  <a:ea typeface="Cambria Math" panose="02040503050406030204" pitchFamily="18" charset="0"/>
                                </a:rPr>
                                <m:t>𝜀</m:t>
                              </m:r>
                            </m:e>
                          </m:acc>
                        </m:e>
                        <m:sub>
                          <m:r>
                            <a:rPr lang="es-ES" sz="1600" b="0" i="1" smtClean="0">
                              <a:solidFill>
                                <a:schemeClr val="tx1"/>
                              </a:solidFill>
                              <a:latin typeface="Cambria Math" panose="02040503050406030204" pitchFamily="18" charset="0"/>
                              <a:ea typeface="Cambria Math" panose="02040503050406030204" pitchFamily="18" charset="0"/>
                            </a:rPr>
                            <m:t>𝑐𝑎𝑟𝑝𝑜𝑜𝑙</m:t>
                          </m:r>
                        </m:sub>
                      </m:sSub>
                    </m:oMath>
                  </m:oMathPara>
                </a14:m>
                <a:endParaRPr lang="es-ES" sz="1600" b="0" dirty="0">
                  <a:solidFill>
                    <a:schemeClr val="tx1"/>
                  </a:solidFill>
                  <a:ea typeface="Cambria Math" panose="02040503050406030204" pitchFamily="18" charset="0"/>
                </a:endParaRPr>
              </a:p>
              <a:p>
                <a:pPr>
                  <a:lnSpc>
                    <a:spcPct val="200000"/>
                  </a:lnSpc>
                </a:pPr>
                <a14:m>
                  <m:oMathPara xmlns:m="http://schemas.openxmlformats.org/officeDocument/2006/math">
                    <m:oMathParaPr>
                      <m:jc m:val="left"/>
                    </m:oMathParaPr>
                    <m:oMath xmlns:m="http://schemas.openxmlformats.org/officeDocument/2006/math">
                      <m:sSub>
                        <m:sSubPr>
                          <m:ctrlPr>
                            <a:rPr lang="es-ES" sz="1600" i="1" smtClean="0">
                              <a:latin typeface="Cambria Math" panose="02040503050406030204" pitchFamily="18" charset="0"/>
                            </a:rPr>
                          </m:ctrlPr>
                        </m:sSubPr>
                        <m:e>
                          <m:acc>
                            <m:accPr>
                              <m:chr m:val="̃"/>
                              <m:ctrlPr>
                                <a:rPr lang="es-ES" sz="1600" i="1" smtClean="0">
                                  <a:latin typeface="Cambria Math" panose="02040503050406030204" pitchFamily="18" charset="0"/>
                                </a:rPr>
                              </m:ctrlPr>
                            </m:accPr>
                            <m:e>
                              <m:r>
                                <a:rPr lang="es-ES" sz="1600" b="0" i="1" smtClean="0">
                                  <a:latin typeface="Cambria Math" panose="02040503050406030204" pitchFamily="18" charset="0"/>
                                </a:rPr>
                                <m:t>𝑈</m:t>
                              </m:r>
                            </m:e>
                          </m:acc>
                        </m:e>
                        <m:sub>
                          <m:r>
                            <a:rPr lang="es-ES" sz="1600" b="0" i="1" smtClean="0">
                              <a:latin typeface="Cambria Math" panose="02040503050406030204" pitchFamily="18" charset="0"/>
                            </a:rPr>
                            <m:t>𝑐h𝑎𝑟𝑡𝑒𝑟</m:t>
                          </m:r>
                        </m:sub>
                      </m:sSub>
                      <m:r>
                        <a:rPr lang="es-ES" sz="1600" b="0" i="1" smtClean="0">
                          <a:latin typeface="Cambria Math" panose="02040503050406030204" pitchFamily="18" charset="0"/>
                        </a:rPr>
                        <m:t>=</m:t>
                      </m:r>
                      <m:sSub>
                        <m:sSubPr>
                          <m:ctrlPr>
                            <a:rPr lang="es-ES" sz="1600" b="0" i="1" smtClean="0">
                              <a:latin typeface="Cambria Math" panose="02040503050406030204" pitchFamily="18" charset="0"/>
                            </a:rPr>
                          </m:ctrlPr>
                        </m:sSubPr>
                        <m:e>
                          <m:r>
                            <a:rPr lang="es-ES" sz="1600" b="0" i="1" smtClean="0">
                              <a:latin typeface="Cambria Math" panose="02040503050406030204" pitchFamily="18" charset="0"/>
                              <a:ea typeface="Cambria Math" panose="02040503050406030204" pitchFamily="18" charset="0"/>
                            </a:rPr>
                            <m:t>𝛽</m:t>
                          </m:r>
                        </m:e>
                        <m:sub>
                          <m:r>
                            <a:rPr lang="es-ES" sz="1600" i="1">
                              <a:latin typeface="Cambria Math" panose="02040503050406030204" pitchFamily="18" charset="0"/>
                            </a:rPr>
                            <m:t>𝑐</m:t>
                          </m:r>
                          <m:r>
                            <a:rPr lang="es-ES" sz="1600" b="0" i="1" smtClean="0">
                              <a:latin typeface="Cambria Math" panose="02040503050406030204" pitchFamily="18" charset="0"/>
                            </a:rPr>
                            <m:t>h𝑎𝑟𝑡𝑒𝑟</m:t>
                          </m:r>
                          <m:r>
                            <a:rPr lang="es-ES" sz="1600" b="0" i="1" smtClean="0">
                              <a:latin typeface="Cambria Math" panose="02040503050406030204" pitchFamily="18" charset="0"/>
                            </a:rPr>
                            <m:t>−</m:t>
                          </m:r>
                          <m:r>
                            <a:rPr lang="es-ES" sz="1600" b="0" i="1" smtClean="0">
                              <a:latin typeface="Cambria Math" panose="02040503050406030204" pitchFamily="18" charset="0"/>
                            </a:rPr>
                            <m:t>𝑎𝑢𝑡𝑜</m:t>
                          </m:r>
                        </m:sub>
                      </m:sSub>
                      <m:r>
                        <a:rPr lang="es-ES" sz="1600" b="0" i="1" smtClean="0">
                          <a:latin typeface="Cambria Math" panose="02040503050406030204" pitchFamily="18" charset="0"/>
                        </a:rPr>
                        <m:t>+</m:t>
                      </m:r>
                      <m:sSub>
                        <m:sSubPr>
                          <m:ctrlPr>
                            <a:rPr lang="es-ES" sz="1600" i="1">
                              <a:latin typeface="Cambria Math" panose="02040503050406030204" pitchFamily="18" charset="0"/>
                            </a:rPr>
                          </m:ctrlPr>
                        </m:sSubPr>
                        <m:e>
                          <m:r>
                            <a:rPr lang="es-ES" sz="1600" i="1">
                              <a:latin typeface="Cambria Math" panose="02040503050406030204" pitchFamily="18" charset="0"/>
                              <a:ea typeface="Cambria Math" panose="02040503050406030204" pitchFamily="18" charset="0"/>
                            </a:rPr>
                            <m:t>𝛽</m:t>
                          </m:r>
                        </m:e>
                        <m:sub>
                          <m:r>
                            <a:rPr lang="es-ES" sz="1600" b="0" i="1" smtClean="0">
                              <a:latin typeface="Cambria Math" panose="02040503050406030204" pitchFamily="18" charset="0"/>
                              <a:ea typeface="Cambria Math" panose="02040503050406030204" pitchFamily="18" charset="0"/>
                            </a:rPr>
                            <m:t>𝑡</m:t>
                          </m:r>
                        </m:sub>
                      </m:sSub>
                      <m:sSub>
                        <m:sSubPr>
                          <m:ctrlPr>
                            <a:rPr lang="es-ES" sz="1600" i="1">
                              <a:latin typeface="Cambria Math" panose="02040503050406030204" pitchFamily="18" charset="0"/>
                            </a:rPr>
                          </m:ctrlPr>
                        </m:sSubPr>
                        <m:e>
                          <m:r>
                            <a:rPr lang="es-ES" sz="1600" b="0" i="1" smtClean="0">
                              <a:latin typeface="Cambria Math" panose="02040503050406030204" pitchFamily="18" charset="0"/>
                            </a:rPr>
                            <m:t> </m:t>
                          </m:r>
                          <m:r>
                            <a:rPr lang="es-ES" sz="1600" b="0" i="1" smtClean="0">
                              <a:latin typeface="Cambria Math" panose="02040503050406030204" pitchFamily="18" charset="0"/>
                            </a:rPr>
                            <m:t>𝑥</m:t>
                          </m:r>
                        </m:e>
                        <m:sub>
                          <m:r>
                            <a:rPr lang="es-ES" sz="1600" b="0" i="1" smtClean="0">
                              <a:latin typeface="Cambria Math" panose="02040503050406030204" pitchFamily="18" charset="0"/>
                            </a:rPr>
                            <m:t>𝑡</m:t>
                          </m:r>
                          <m:r>
                            <a:rPr lang="es-ES" sz="1600" b="0" i="1" smtClean="0">
                              <a:latin typeface="Cambria Math" panose="02040503050406030204" pitchFamily="18" charset="0"/>
                            </a:rPr>
                            <m:t>.</m:t>
                          </m:r>
                          <m:r>
                            <a:rPr lang="es-ES" sz="1600" i="1">
                              <a:latin typeface="Cambria Math" panose="02040503050406030204" pitchFamily="18" charset="0"/>
                            </a:rPr>
                            <m:t>𝑐</m:t>
                          </m:r>
                          <m:r>
                            <a:rPr lang="es-ES" sz="1600" b="0" i="1" smtClean="0">
                              <a:latin typeface="Cambria Math" panose="02040503050406030204" pitchFamily="18" charset="0"/>
                            </a:rPr>
                            <m:t>h𝑎𝑟𝑡𝑒𝑟</m:t>
                          </m:r>
                        </m:sub>
                      </m:sSub>
                      <m:r>
                        <a:rPr lang="es-ES" sz="1600" b="0" i="1" smtClean="0">
                          <a:latin typeface="Cambria Math" panose="02040503050406030204" pitchFamily="18" charset="0"/>
                        </a:rPr>
                        <m:t>+</m:t>
                      </m:r>
                      <m:sSub>
                        <m:sSubPr>
                          <m:ctrlPr>
                            <a:rPr lang="es-ES" sz="1600" i="1">
                              <a:latin typeface="Cambria Math" panose="02040503050406030204" pitchFamily="18" charset="0"/>
                            </a:rPr>
                          </m:ctrlPr>
                        </m:sSubPr>
                        <m:e>
                          <m:r>
                            <a:rPr lang="es-ES" sz="1600" i="1">
                              <a:latin typeface="Cambria Math" panose="02040503050406030204" pitchFamily="18" charset="0"/>
                              <a:ea typeface="Cambria Math" panose="02040503050406030204" pitchFamily="18" charset="0"/>
                            </a:rPr>
                            <m:t>𝛽</m:t>
                          </m:r>
                        </m:e>
                        <m:sub>
                          <m:r>
                            <a:rPr lang="es-ES" sz="1600" b="0" i="1" smtClean="0">
                              <a:latin typeface="Cambria Math" panose="02040503050406030204" pitchFamily="18" charset="0"/>
                              <a:ea typeface="Cambria Math" panose="02040503050406030204" pitchFamily="18" charset="0"/>
                            </a:rPr>
                            <m:t>𝑐</m:t>
                          </m:r>
                        </m:sub>
                      </m:sSub>
                      <m:sSub>
                        <m:sSubPr>
                          <m:ctrlPr>
                            <a:rPr lang="es-ES" sz="1600" i="1">
                              <a:latin typeface="Cambria Math" panose="02040503050406030204" pitchFamily="18" charset="0"/>
                            </a:rPr>
                          </m:ctrlPr>
                        </m:sSubPr>
                        <m:e>
                          <m:r>
                            <a:rPr lang="es-ES" sz="1600" i="1">
                              <a:latin typeface="Cambria Math" panose="02040503050406030204" pitchFamily="18" charset="0"/>
                            </a:rPr>
                            <m:t>𝑥</m:t>
                          </m:r>
                        </m:e>
                        <m:sub>
                          <m:r>
                            <a:rPr lang="es-ES" sz="1600" b="0" i="1" smtClean="0">
                              <a:latin typeface="Cambria Math" panose="02040503050406030204" pitchFamily="18" charset="0"/>
                            </a:rPr>
                            <m:t>𝑐</m:t>
                          </m:r>
                          <m:r>
                            <a:rPr lang="es-ES" sz="1600" b="0" i="1" smtClean="0">
                              <a:latin typeface="Cambria Math" panose="02040503050406030204" pitchFamily="18" charset="0"/>
                            </a:rPr>
                            <m:t>.</m:t>
                          </m:r>
                          <m:r>
                            <a:rPr lang="es-ES" sz="1600" b="0" i="1" smtClean="0">
                              <a:latin typeface="Cambria Math" panose="02040503050406030204" pitchFamily="18" charset="0"/>
                            </a:rPr>
                            <m:t>𝑐h𝑎𝑟𝑡𝑒𝑟</m:t>
                          </m:r>
                        </m:sub>
                      </m:sSub>
                      <m:r>
                        <a:rPr lang="es-ES" sz="1600" b="0" i="1" smtClean="0">
                          <a:latin typeface="Cambria Math" panose="02040503050406030204" pitchFamily="18" charset="0"/>
                          <a:ea typeface="Cambria Math" panose="02040503050406030204" pitchFamily="18" charset="0"/>
                        </a:rPr>
                        <m:t>+</m:t>
                      </m:r>
                      <m:sSub>
                        <m:sSubPr>
                          <m:ctrlPr>
                            <a:rPr lang="es-ES" sz="1600" i="1" smtClean="0">
                              <a:solidFill>
                                <a:schemeClr val="tx1"/>
                              </a:solidFill>
                              <a:latin typeface="Cambria Math" panose="02040503050406030204" pitchFamily="18" charset="0"/>
                            </a:rPr>
                          </m:ctrlPr>
                        </m:sSubPr>
                        <m:e>
                          <m:acc>
                            <m:accPr>
                              <m:chr m:val="̃"/>
                              <m:ctrlPr>
                                <a:rPr lang="es-ES" sz="1600" i="1">
                                  <a:solidFill>
                                    <a:schemeClr val="tx1"/>
                                  </a:solidFill>
                                  <a:latin typeface="Cambria Math" panose="02040503050406030204" pitchFamily="18" charset="0"/>
                                </a:rPr>
                              </m:ctrlPr>
                            </m:accPr>
                            <m:e>
                              <m:r>
                                <a:rPr lang="es-ES" sz="1600" i="1" smtClean="0">
                                  <a:solidFill>
                                    <a:schemeClr val="tx1"/>
                                  </a:solidFill>
                                  <a:latin typeface="Cambria Math" panose="02040503050406030204" pitchFamily="18" charset="0"/>
                                  <a:ea typeface="Cambria Math" panose="02040503050406030204" pitchFamily="18" charset="0"/>
                                </a:rPr>
                                <m:t>𝜀</m:t>
                              </m:r>
                            </m:e>
                          </m:acc>
                        </m:e>
                        <m:sub>
                          <m:r>
                            <a:rPr lang="es-ES" sz="1600" b="0" i="1" smtClean="0">
                              <a:solidFill>
                                <a:schemeClr val="tx1"/>
                              </a:solidFill>
                              <a:latin typeface="Cambria Math" panose="02040503050406030204" pitchFamily="18" charset="0"/>
                              <a:ea typeface="Cambria Math" panose="02040503050406030204" pitchFamily="18" charset="0"/>
                            </a:rPr>
                            <m:t>𝑐h𝑎𝑟𝑡𝑒𝑟</m:t>
                          </m:r>
                        </m:sub>
                      </m:sSub>
                    </m:oMath>
                  </m:oMathPara>
                </a14:m>
                <a:endParaRPr lang="es-ES" sz="1600" dirty="0"/>
              </a:p>
              <a:p>
                <a:pPr>
                  <a:lnSpc>
                    <a:spcPct val="200000"/>
                  </a:lnSpc>
                </a:pPr>
                <a14:m>
                  <m:oMathPara xmlns:m="http://schemas.openxmlformats.org/officeDocument/2006/math">
                    <m:oMathParaPr>
                      <m:jc m:val="left"/>
                    </m:oMathParaPr>
                    <m:oMath xmlns:m="http://schemas.openxmlformats.org/officeDocument/2006/math">
                      <m:sSub>
                        <m:sSubPr>
                          <m:ctrlPr>
                            <a:rPr lang="es-ES" sz="1600" i="1" smtClean="0">
                              <a:latin typeface="Cambria Math" panose="02040503050406030204" pitchFamily="18" charset="0"/>
                            </a:rPr>
                          </m:ctrlPr>
                        </m:sSubPr>
                        <m:e>
                          <m:acc>
                            <m:accPr>
                              <m:chr m:val="̃"/>
                              <m:ctrlPr>
                                <a:rPr lang="es-ES" sz="1600" i="1" smtClean="0">
                                  <a:latin typeface="Cambria Math" panose="02040503050406030204" pitchFamily="18" charset="0"/>
                                </a:rPr>
                              </m:ctrlPr>
                            </m:accPr>
                            <m:e>
                              <m:r>
                                <a:rPr lang="es-ES" sz="1600" b="0" i="1" smtClean="0">
                                  <a:latin typeface="Cambria Math" panose="02040503050406030204" pitchFamily="18" charset="0"/>
                                </a:rPr>
                                <m:t>𝑈</m:t>
                              </m:r>
                            </m:e>
                          </m:acc>
                        </m:e>
                        <m:sub>
                          <m:r>
                            <a:rPr lang="es-ES" sz="1600" b="0" i="1" smtClean="0">
                              <a:latin typeface="Cambria Math" panose="02040503050406030204" pitchFamily="18" charset="0"/>
                            </a:rPr>
                            <m:t>𝑡𝑝</m:t>
                          </m:r>
                        </m:sub>
                      </m:sSub>
                      <m:r>
                        <a:rPr lang="es-ES" sz="1600" b="0" i="1" smtClean="0">
                          <a:latin typeface="Cambria Math" panose="02040503050406030204" pitchFamily="18" charset="0"/>
                        </a:rPr>
                        <m:t>         =</m:t>
                      </m:r>
                      <m:sSub>
                        <m:sSubPr>
                          <m:ctrlPr>
                            <a:rPr lang="es-ES" sz="1600" b="0" i="1" smtClean="0">
                              <a:latin typeface="Cambria Math" panose="02040503050406030204" pitchFamily="18" charset="0"/>
                            </a:rPr>
                          </m:ctrlPr>
                        </m:sSubPr>
                        <m:e>
                          <m:r>
                            <a:rPr lang="es-ES" sz="1600" b="0" i="1" smtClean="0">
                              <a:latin typeface="Cambria Math" panose="02040503050406030204" pitchFamily="18" charset="0"/>
                            </a:rPr>
                            <m:t>     </m:t>
                          </m:r>
                          <m:r>
                            <a:rPr lang="es-ES" sz="1600" b="0" i="1" smtClean="0">
                              <a:latin typeface="Cambria Math" panose="02040503050406030204" pitchFamily="18" charset="0"/>
                              <a:ea typeface="Cambria Math" panose="02040503050406030204" pitchFamily="18" charset="0"/>
                            </a:rPr>
                            <m:t>𝛽</m:t>
                          </m:r>
                        </m:e>
                        <m:sub>
                          <m:r>
                            <a:rPr lang="es-ES" sz="1600" b="0" i="1" smtClean="0">
                              <a:latin typeface="Cambria Math" panose="02040503050406030204" pitchFamily="18" charset="0"/>
                              <a:ea typeface="Cambria Math" panose="02040503050406030204" pitchFamily="18" charset="0"/>
                            </a:rPr>
                            <m:t>𝑡𝑝</m:t>
                          </m:r>
                          <m:r>
                            <a:rPr lang="es-ES" sz="1600" b="0" i="1" smtClean="0">
                              <a:latin typeface="Cambria Math" panose="02040503050406030204" pitchFamily="18" charset="0"/>
                              <a:ea typeface="Cambria Math" panose="02040503050406030204" pitchFamily="18" charset="0"/>
                            </a:rPr>
                            <m:t>−</m:t>
                          </m:r>
                          <m:r>
                            <a:rPr lang="es-ES" sz="1600" b="0" i="1" smtClean="0">
                              <a:latin typeface="Cambria Math" panose="02040503050406030204" pitchFamily="18" charset="0"/>
                              <a:ea typeface="Cambria Math" panose="02040503050406030204" pitchFamily="18" charset="0"/>
                            </a:rPr>
                            <m:t>𝑎𝑢𝑡𝑜</m:t>
                          </m:r>
                        </m:sub>
                      </m:sSub>
                      <m:r>
                        <a:rPr lang="es-ES" sz="1600" b="0" i="1" smtClean="0">
                          <a:latin typeface="Cambria Math" panose="02040503050406030204" pitchFamily="18" charset="0"/>
                        </a:rPr>
                        <m:t>     +</m:t>
                      </m:r>
                      <m:sSub>
                        <m:sSubPr>
                          <m:ctrlPr>
                            <a:rPr lang="es-ES" sz="1600" i="1">
                              <a:latin typeface="Cambria Math" panose="02040503050406030204" pitchFamily="18" charset="0"/>
                            </a:rPr>
                          </m:ctrlPr>
                        </m:sSubPr>
                        <m:e>
                          <m:r>
                            <a:rPr lang="es-ES" sz="1600" b="0" i="1" smtClean="0">
                              <a:latin typeface="Cambria Math" panose="02040503050406030204" pitchFamily="18" charset="0"/>
                            </a:rPr>
                            <m:t>     </m:t>
                          </m:r>
                          <m:r>
                            <a:rPr lang="es-ES" sz="1600" i="1">
                              <a:latin typeface="Cambria Math" panose="02040503050406030204" pitchFamily="18" charset="0"/>
                              <a:ea typeface="Cambria Math" panose="02040503050406030204" pitchFamily="18" charset="0"/>
                            </a:rPr>
                            <m:t>𝛽</m:t>
                          </m:r>
                        </m:e>
                        <m:sub>
                          <m:r>
                            <a:rPr lang="es-ES" sz="1600" b="0" i="1" smtClean="0">
                              <a:latin typeface="Cambria Math" panose="02040503050406030204" pitchFamily="18" charset="0"/>
                              <a:ea typeface="Cambria Math" panose="02040503050406030204" pitchFamily="18" charset="0"/>
                            </a:rPr>
                            <m:t>𝑡</m:t>
                          </m:r>
                        </m:sub>
                      </m:sSub>
                      <m:sSub>
                        <m:sSubPr>
                          <m:ctrlPr>
                            <a:rPr lang="es-ES" sz="1600" i="1">
                              <a:latin typeface="Cambria Math" panose="02040503050406030204" pitchFamily="18" charset="0"/>
                            </a:rPr>
                          </m:ctrlPr>
                        </m:sSubPr>
                        <m:e>
                          <m:r>
                            <a:rPr lang="es-ES" sz="1600" b="0" i="1" smtClean="0">
                              <a:latin typeface="Cambria Math" panose="02040503050406030204" pitchFamily="18" charset="0"/>
                            </a:rPr>
                            <m:t> </m:t>
                          </m:r>
                          <m:r>
                            <a:rPr lang="es-ES" sz="1600" b="0" i="1" smtClean="0">
                              <a:latin typeface="Cambria Math" panose="02040503050406030204" pitchFamily="18" charset="0"/>
                            </a:rPr>
                            <m:t>𝑥</m:t>
                          </m:r>
                        </m:e>
                        <m:sub>
                          <m:r>
                            <a:rPr lang="es-ES" sz="1600" b="0" i="1" smtClean="0">
                              <a:latin typeface="Cambria Math" panose="02040503050406030204" pitchFamily="18" charset="0"/>
                            </a:rPr>
                            <m:t>𝑡</m:t>
                          </m:r>
                          <m:r>
                            <a:rPr lang="es-ES" sz="1600" b="0" i="1" smtClean="0">
                              <a:latin typeface="Cambria Math" panose="02040503050406030204" pitchFamily="18" charset="0"/>
                            </a:rPr>
                            <m:t>.</m:t>
                          </m:r>
                          <m:r>
                            <a:rPr lang="es-ES" sz="1600" b="0" i="1" smtClean="0">
                              <a:latin typeface="Cambria Math" panose="02040503050406030204" pitchFamily="18" charset="0"/>
                            </a:rPr>
                            <m:t>𝑡𝑝</m:t>
                          </m:r>
                          <m:r>
                            <a:rPr lang="es-ES" sz="1600" i="1" smtClean="0">
                              <a:latin typeface="Cambria Math" panose="02040503050406030204" pitchFamily="18" charset="0"/>
                            </a:rPr>
                            <m:t> </m:t>
                          </m:r>
                        </m:sub>
                      </m:sSub>
                      <m:r>
                        <a:rPr lang="es-ES" sz="1600" b="0" i="1" smtClean="0">
                          <a:latin typeface="Cambria Math" panose="02040503050406030204" pitchFamily="18" charset="0"/>
                        </a:rPr>
                        <m:t>    +      </m:t>
                      </m:r>
                      <m:sSub>
                        <m:sSubPr>
                          <m:ctrlPr>
                            <a:rPr lang="es-ES" sz="1600" i="1">
                              <a:latin typeface="Cambria Math" panose="02040503050406030204" pitchFamily="18" charset="0"/>
                            </a:rPr>
                          </m:ctrlPr>
                        </m:sSubPr>
                        <m:e>
                          <m:r>
                            <a:rPr lang="es-ES" sz="1600" i="1">
                              <a:latin typeface="Cambria Math" panose="02040503050406030204" pitchFamily="18" charset="0"/>
                              <a:ea typeface="Cambria Math" panose="02040503050406030204" pitchFamily="18" charset="0"/>
                            </a:rPr>
                            <m:t>𝛽</m:t>
                          </m:r>
                        </m:e>
                        <m:sub>
                          <m:r>
                            <a:rPr lang="es-ES" sz="1600" b="0" i="1" smtClean="0">
                              <a:latin typeface="Cambria Math" panose="02040503050406030204" pitchFamily="18" charset="0"/>
                              <a:ea typeface="Cambria Math" panose="02040503050406030204" pitchFamily="18" charset="0"/>
                            </a:rPr>
                            <m:t>𝑐</m:t>
                          </m:r>
                        </m:sub>
                      </m:sSub>
                      <m:sSub>
                        <m:sSubPr>
                          <m:ctrlPr>
                            <a:rPr lang="es-ES" sz="1600" i="1">
                              <a:latin typeface="Cambria Math" panose="02040503050406030204" pitchFamily="18" charset="0"/>
                            </a:rPr>
                          </m:ctrlPr>
                        </m:sSubPr>
                        <m:e>
                          <m:r>
                            <a:rPr lang="es-ES" sz="1600" i="1">
                              <a:latin typeface="Cambria Math" panose="02040503050406030204" pitchFamily="18" charset="0"/>
                            </a:rPr>
                            <m:t>𝑥</m:t>
                          </m:r>
                        </m:e>
                        <m:sub>
                          <m:r>
                            <a:rPr lang="es-ES" sz="1600" b="0" i="1" smtClean="0">
                              <a:latin typeface="Cambria Math" panose="02040503050406030204" pitchFamily="18" charset="0"/>
                            </a:rPr>
                            <m:t>𝑐</m:t>
                          </m:r>
                          <m:r>
                            <a:rPr lang="es-ES" sz="1600" b="0" i="1" smtClean="0">
                              <a:latin typeface="Cambria Math" panose="02040503050406030204" pitchFamily="18" charset="0"/>
                            </a:rPr>
                            <m:t>.</m:t>
                          </m:r>
                          <m:r>
                            <a:rPr lang="es-ES" sz="1600" b="0" i="1" smtClean="0">
                              <a:latin typeface="Cambria Math" panose="02040503050406030204" pitchFamily="18" charset="0"/>
                            </a:rPr>
                            <m:t>𝑡𝑝</m:t>
                          </m:r>
                        </m:sub>
                      </m:sSub>
                      <m:r>
                        <a:rPr lang="es-ES" sz="1600" b="0" i="1" smtClean="0">
                          <a:latin typeface="Cambria Math" panose="02040503050406030204" pitchFamily="18" charset="0"/>
                        </a:rPr>
                        <m:t>    </m:t>
                      </m:r>
                      <m:r>
                        <a:rPr lang="es-ES" sz="1600" b="0" i="1" smtClean="0">
                          <a:latin typeface="Cambria Math" panose="02040503050406030204" pitchFamily="18" charset="0"/>
                          <a:ea typeface="Cambria Math" panose="02040503050406030204" pitchFamily="18" charset="0"/>
                        </a:rPr>
                        <m:t>+</m:t>
                      </m:r>
                      <m:sSub>
                        <m:sSubPr>
                          <m:ctrlPr>
                            <a:rPr lang="es-ES" sz="1600" i="1" smtClean="0">
                              <a:solidFill>
                                <a:schemeClr val="tx1"/>
                              </a:solidFill>
                              <a:latin typeface="Cambria Math" panose="02040503050406030204" pitchFamily="18" charset="0"/>
                            </a:rPr>
                          </m:ctrlPr>
                        </m:sSubPr>
                        <m:e>
                          <m:acc>
                            <m:accPr>
                              <m:chr m:val="̃"/>
                              <m:ctrlPr>
                                <a:rPr lang="es-ES" sz="1600" i="1">
                                  <a:solidFill>
                                    <a:schemeClr val="tx1"/>
                                  </a:solidFill>
                                  <a:latin typeface="Cambria Math" panose="02040503050406030204" pitchFamily="18" charset="0"/>
                                </a:rPr>
                              </m:ctrlPr>
                            </m:accPr>
                            <m:e>
                              <m:r>
                                <a:rPr lang="es-ES" sz="1600" i="1" smtClean="0">
                                  <a:solidFill>
                                    <a:schemeClr val="tx1"/>
                                  </a:solidFill>
                                  <a:latin typeface="Cambria Math" panose="02040503050406030204" pitchFamily="18" charset="0"/>
                                  <a:ea typeface="Cambria Math" panose="02040503050406030204" pitchFamily="18" charset="0"/>
                                </a:rPr>
                                <m:t>𝜀</m:t>
                              </m:r>
                            </m:e>
                          </m:acc>
                        </m:e>
                        <m:sub>
                          <m:r>
                            <a:rPr lang="es-ES" sz="1600" b="0" i="1" smtClean="0">
                              <a:solidFill>
                                <a:schemeClr val="tx1"/>
                              </a:solidFill>
                              <a:latin typeface="Cambria Math" panose="02040503050406030204" pitchFamily="18" charset="0"/>
                              <a:ea typeface="Cambria Math" panose="02040503050406030204" pitchFamily="18" charset="0"/>
                            </a:rPr>
                            <m:t>𝑡𝑝</m:t>
                          </m:r>
                        </m:sub>
                      </m:sSub>
                    </m:oMath>
                  </m:oMathPara>
                </a14:m>
                <a:endParaRPr lang="es-ES" sz="1600" dirty="0"/>
              </a:p>
              <a:p>
                <a:pPr>
                  <a:lnSpc>
                    <a:spcPct val="150000"/>
                  </a:lnSpc>
                </a:pPr>
                <a:endParaRPr lang="es-ES" dirty="0"/>
              </a:p>
            </p:txBody>
          </p:sp>
        </mc:Choice>
        <mc:Fallback xmlns="">
          <p:sp>
            <p:nvSpPr>
              <p:cNvPr id="8" name="CuadroTexto 7">
                <a:extLst>
                  <a:ext uri="{FF2B5EF4-FFF2-40B4-BE49-F238E27FC236}">
                    <a16:creationId xmlns:a16="http://schemas.microsoft.com/office/drawing/2014/main" id="{A6BAAB9E-5954-43B7-A69A-0EE42368AAA8}"/>
                  </a:ext>
                </a:extLst>
              </p:cNvPr>
              <p:cNvSpPr txBox="1">
                <a:spLocks noRot="1" noChangeAspect="1" noMove="1" noResize="1" noEditPoints="1" noAdjustHandles="1" noChangeArrowheads="1" noChangeShapeType="1" noTextEdit="1"/>
              </p:cNvSpPr>
              <p:nvPr/>
            </p:nvSpPr>
            <p:spPr>
              <a:xfrm>
                <a:off x="305985" y="2063613"/>
                <a:ext cx="6442287" cy="2582374"/>
              </a:xfrm>
              <a:prstGeom prst="rect">
                <a:avLst/>
              </a:prstGeom>
              <a:blipFill>
                <a:blip r:embed="rId4"/>
                <a:stretch>
                  <a:fillRect/>
                </a:stretch>
              </a:blipFill>
            </p:spPr>
            <p:txBody>
              <a:bodyPr/>
              <a:lstStyle/>
              <a:p>
                <a:r>
                  <a:rPr lang="es-AR">
                    <a:noFill/>
                  </a:rPr>
                  <a:t> </a:t>
                </a:r>
              </a:p>
            </p:txBody>
          </p:sp>
        </mc:Fallback>
      </mc:AlternateContent>
      <p:sp>
        <p:nvSpPr>
          <p:cNvPr id="3" name="Abrir llave 2">
            <a:extLst>
              <a:ext uri="{FF2B5EF4-FFF2-40B4-BE49-F238E27FC236}">
                <a16:creationId xmlns:a16="http://schemas.microsoft.com/office/drawing/2014/main" id="{4E029EB6-FCF6-4FE8-938B-3E87C6DBBD48}"/>
              </a:ext>
            </a:extLst>
          </p:cNvPr>
          <p:cNvSpPr/>
          <p:nvPr/>
        </p:nvSpPr>
        <p:spPr>
          <a:xfrm rot="16200000">
            <a:off x="1789976" y="3984536"/>
            <a:ext cx="127599" cy="97417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
        <p:nvSpPr>
          <p:cNvPr id="9" name="Abrir llave 8">
            <a:extLst>
              <a:ext uri="{FF2B5EF4-FFF2-40B4-BE49-F238E27FC236}">
                <a16:creationId xmlns:a16="http://schemas.microsoft.com/office/drawing/2014/main" id="{03A015FD-C6EA-429B-B601-F13BB28C1BAA}"/>
              </a:ext>
            </a:extLst>
          </p:cNvPr>
          <p:cNvSpPr/>
          <p:nvPr/>
        </p:nvSpPr>
        <p:spPr>
          <a:xfrm rot="16200000">
            <a:off x="3185960" y="3976227"/>
            <a:ext cx="127599" cy="97417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
        <p:nvSpPr>
          <p:cNvPr id="10" name="Abrir llave 9">
            <a:extLst>
              <a:ext uri="{FF2B5EF4-FFF2-40B4-BE49-F238E27FC236}">
                <a16:creationId xmlns:a16="http://schemas.microsoft.com/office/drawing/2014/main" id="{A35DF31A-1B36-4E7B-9E20-427FFF153887}"/>
              </a:ext>
            </a:extLst>
          </p:cNvPr>
          <p:cNvSpPr/>
          <p:nvPr/>
        </p:nvSpPr>
        <p:spPr>
          <a:xfrm rot="16200000">
            <a:off x="4480768" y="3967289"/>
            <a:ext cx="127599" cy="97417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
        <p:nvSpPr>
          <p:cNvPr id="6" name="CuadroTexto 5">
            <a:extLst>
              <a:ext uri="{FF2B5EF4-FFF2-40B4-BE49-F238E27FC236}">
                <a16:creationId xmlns:a16="http://schemas.microsoft.com/office/drawing/2014/main" id="{9473CDBB-83D9-44EC-AD41-B326E0A4D811}"/>
              </a:ext>
            </a:extLst>
          </p:cNvPr>
          <p:cNvSpPr txBox="1"/>
          <p:nvPr/>
        </p:nvSpPr>
        <p:spPr>
          <a:xfrm>
            <a:off x="1581912" y="4645987"/>
            <a:ext cx="758951" cy="338554"/>
          </a:xfrm>
          <a:prstGeom prst="rect">
            <a:avLst/>
          </a:prstGeom>
          <a:noFill/>
        </p:spPr>
        <p:txBody>
          <a:bodyPr wrap="square" rtlCol="0">
            <a:spAutoFit/>
          </a:bodyPr>
          <a:lstStyle/>
          <a:p>
            <a:r>
              <a:rPr lang="es-ES" sz="1600" i="1" dirty="0">
                <a:solidFill>
                  <a:schemeClr val="accent1"/>
                </a:solidFill>
              </a:rPr>
              <a:t>ASC</a:t>
            </a:r>
            <a:endParaRPr lang="es-AR" i="1" dirty="0">
              <a:solidFill>
                <a:schemeClr val="accent1"/>
              </a:solidFill>
            </a:endParaRPr>
          </a:p>
        </p:txBody>
      </p:sp>
      <p:sp>
        <p:nvSpPr>
          <p:cNvPr id="12" name="CuadroTexto 11">
            <a:extLst>
              <a:ext uri="{FF2B5EF4-FFF2-40B4-BE49-F238E27FC236}">
                <a16:creationId xmlns:a16="http://schemas.microsoft.com/office/drawing/2014/main" id="{B186AEA5-9B22-4560-9738-C448B51BEA7F}"/>
              </a:ext>
            </a:extLst>
          </p:cNvPr>
          <p:cNvSpPr txBox="1"/>
          <p:nvPr/>
        </p:nvSpPr>
        <p:spPr>
          <a:xfrm>
            <a:off x="2977896" y="4662288"/>
            <a:ext cx="862584" cy="338554"/>
          </a:xfrm>
          <a:prstGeom prst="rect">
            <a:avLst/>
          </a:prstGeom>
          <a:noFill/>
        </p:spPr>
        <p:txBody>
          <a:bodyPr wrap="square" rtlCol="0">
            <a:spAutoFit/>
          </a:bodyPr>
          <a:lstStyle/>
          <a:p>
            <a:r>
              <a:rPr lang="es-ES" sz="1600" i="1" dirty="0">
                <a:solidFill>
                  <a:schemeClr val="accent1"/>
                </a:solidFill>
              </a:rPr>
              <a:t>tiempo</a:t>
            </a:r>
            <a:endParaRPr lang="es-AR" i="1" dirty="0">
              <a:solidFill>
                <a:schemeClr val="accent1"/>
              </a:solidFill>
            </a:endParaRPr>
          </a:p>
        </p:txBody>
      </p:sp>
      <p:sp>
        <p:nvSpPr>
          <p:cNvPr id="13" name="CuadroTexto 12">
            <a:extLst>
              <a:ext uri="{FF2B5EF4-FFF2-40B4-BE49-F238E27FC236}">
                <a16:creationId xmlns:a16="http://schemas.microsoft.com/office/drawing/2014/main" id="{A9B89DF6-5BCF-404B-869B-F4A6CB66DED7}"/>
              </a:ext>
            </a:extLst>
          </p:cNvPr>
          <p:cNvSpPr txBox="1"/>
          <p:nvPr/>
        </p:nvSpPr>
        <p:spPr>
          <a:xfrm>
            <a:off x="4312920" y="4645987"/>
            <a:ext cx="669968" cy="338554"/>
          </a:xfrm>
          <a:prstGeom prst="rect">
            <a:avLst/>
          </a:prstGeom>
          <a:noFill/>
        </p:spPr>
        <p:txBody>
          <a:bodyPr wrap="square" rtlCol="0">
            <a:spAutoFit/>
          </a:bodyPr>
          <a:lstStyle/>
          <a:p>
            <a:r>
              <a:rPr lang="es-ES" sz="1600" i="1" dirty="0">
                <a:solidFill>
                  <a:schemeClr val="accent1"/>
                </a:solidFill>
              </a:rPr>
              <a:t>costo</a:t>
            </a:r>
            <a:endParaRPr lang="es-AR" i="1" dirty="0">
              <a:solidFill>
                <a:schemeClr val="accent1"/>
              </a:solidFill>
            </a:endParaRPr>
          </a:p>
        </p:txBody>
      </p:sp>
      <mc:AlternateContent xmlns:mc="http://schemas.openxmlformats.org/markup-compatibility/2006" xmlns:a14="http://schemas.microsoft.com/office/drawing/2010/main">
        <mc:Choice Requires="a14">
          <p:graphicFrame>
            <p:nvGraphicFramePr>
              <p:cNvPr id="7" name="Tabla 6">
                <a:extLst>
                  <a:ext uri="{FF2B5EF4-FFF2-40B4-BE49-F238E27FC236}">
                    <a16:creationId xmlns:a16="http://schemas.microsoft.com/office/drawing/2014/main" id="{C03A6A38-DF2C-4FE4-BE9F-CC895C055E9D}"/>
                  </a:ext>
                </a:extLst>
              </p:cNvPr>
              <p:cNvGraphicFramePr>
                <a:graphicFrameLocks noGrp="1"/>
              </p:cNvGraphicFramePr>
              <p:nvPr/>
            </p:nvGraphicFramePr>
            <p:xfrm>
              <a:off x="6748272" y="1419979"/>
              <a:ext cx="4888040" cy="2736437"/>
            </p:xfrm>
            <a:graphic>
              <a:graphicData uri="http://schemas.openxmlformats.org/drawingml/2006/table">
                <a:tbl>
                  <a:tblPr firstRow="1" firstCol="1">
                    <a:tableStyleId>{2D5ABB26-0587-4C30-8999-92F81FD0307C}</a:tableStyleId>
                  </a:tblPr>
                  <a:tblGrid>
                    <a:gridCol w="1099575">
                      <a:extLst>
                        <a:ext uri="{9D8B030D-6E8A-4147-A177-3AD203B41FA5}">
                          <a16:colId xmlns:a16="http://schemas.microsoft.com/office/drawing/2014/main" val="3124541798"/>
                        </a:ext>
                      </a:extLst>
                    </a:gridCol>
                    <a:gridCol w="1040307">
                      <a:extLst>
                        <a:ext uri="{9D8B030D-6E8A-4147-A177-3AD203B41FA5}">
                          <a16:colId xmlns:a16="http://schemas.microsoft.com/office/drawing/2014/main" val="3729644953"/>
                        </a:ext>
                      </a:extLst>
                    </a:gridCol>
                    <a:gridCol w="935809">
                      <a:extLst>
                        <a:ext uri="{9D8B030D-6E8A-4147-A177-3AD203B41FA5}">
                          <a16:colId xmlns:a16="http://schemas.microsoft.com/office/drawing/2014/main" val="806767800"/>
                        </a:ext>
                      </a:extLst>
                    </a:gridCol>
                    <a:gridCol w="115416">
                      <a:extLst>
                        <a:ext uri="{9D8B030D-6E8A-4147-A177-3AD203B41FA5}">
                          <a16:colId xmlns:a16="http://schemas.microsoft.com/office/drawing/2014/main" val="3476991421"/>
                        </a:ext>
                      </a:extLst>
                    </a:gridCol>
                    <a:gridCol w="761124">
                      <a:extLst>
                        <a:ext uri="{9D8B030D-6E8A-4147-A177-3AD203B41FA5}">
                          <a16:colId xmlns:a16="http://schemas.microsoft.com/office/drawing/2014/main" val="2768043309"/>
                        </a:ext>
                      </a:extLst>
                    </a:gridCol>
                    <a:gridCol w="935809">
                      <a:extLst>
                        <a:ext uri="{9D8B030D-6E8A-4147-A177-3AD203B41FA5}">
                          <a16:colId xmlns:a16="http://schemas.microsoft.com/office/drawing/2014/main" val="3163768439"/>
                        </a:ext>
                      </a:extLst>
                    </a:gridCol>
                  </a:tblGrid>
                  <a:tr h="296472">
                    <a:tc>
                      <a:txBody>
                        <a:bodyPr/>
                        <a:lstStyle/>
                        <a:p>
                          <a:pPr algn="ctr">
                            <a:lnSpc>
                              <a:spcPct val="107000"/>
                            </a:lnSpc>
                            <a:spcAft>
                              <a:spcPts val="800"/>
                            </a:spcAft>
                          </a:pPr>
                          <a:r>
                            <a:rPr lang="es-AR" sz="1400" b="1" dirty="0">
                              <a:effectLst/>
                            </a:rPr>
                            <a:t>Coeficiente</a:t>
                          </a:r>
                          <a:endParaRPr lang="es-AR" sz="1400" b="1"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lnSpc>
                              <a:spcPct val="107000"/>
                            </a:lnSpc>
                            <a:spcAft>
                              <a:spcPts val="800"/>
                            </a:spcAft>
                          </a:pPr>
                          <a:r>
                            <a:rPr lang="es-AR" sz="1400" b="1" dirty="0">
                              <a:effectLst/>
                            </a:rPr>
                            <a:t>Estimador</a:t>
                          </a:r>
                          <a:endParaRPr lang="es-AR" sz="1400" b="1"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gridSpan="2">
                      <a:txBody>
                        <a:bodyPr/>
                        <a:lstStyle/>
                        <a:p>
                          <a:pPr algn="ctr">
                            <a:lnSpc>
                              <a:spcPct val="107000"/>
                            </a:lnSpc>
                            <a:spcAft>
                              <a:spcPts val="800"/>
                            </a:spcAft>
                          </a:pPr>
                          <a:r>
                            <a:rPr lang="es-AR" sz="1400" b="1" dirty="0">
                              <a:effectLst/>
                            </a:rPr>
                            <a:t>Std. Error</a:t>
                          </a:r>
                          <a:endParaRPr lang="es-AR" sz="1400" b="1"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hMerge="1">
                      <a:txBody>
                        <a:bodyPr/>
                        <a:lstStyle/>
                        <a:p>
                          <a:endParaRPr lang="es-AR"/>
                        </a:p>
                      </a:txBody>
                      <a:tcPr/>
                    </a:tc>
                    <a:tc>
                      <a:txBody>
                        <a:bodyPr/>
                        <a:lstStyle/>
                        <a:p>
                          <a:pPr algn="ctr">
                            <a:lnSpc>
                              <a:spcPct val="107000"/>
                            </a:lnSpc>
                            <a:spcAft>
                              <a:spcPts val="800"/>
                            </a:spcAft>
                          </a:pPr>
                          <a:r>
                            <a:rPr lang="es-AR" sz="1400" b="1" dirty="0">
                              <a:effectLst/>
                            </a:rPr>
                            <a:t>P.Value</a:t>
                          </a:r>
                          <a:endParaRPr lang="es-AR" sz="1400" b="1"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s-AR" sz="1400" dirty="0">
                            <a:solidFill>
                              <a:srgbClr val="000000"/>
                            </a:solidFill>
                            <a:effectLst/>
                            <a:latin typeface="Calibri" panose="020F0502020204030204" pitchFamily="34" charset="0"/>
                            <a:cs typeface="Arial" panose="020B0604020202020204" pitchFamily="34" charset="0"/>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738488008"/>
                      </a:ext>
                    </a:extLst>
                  </a:tr>
                  <a:tr h="487993">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s-AR" sz="1400" i="1">
                                        <a:effectLst/>
                                        <a:latin typeface="Cambria Math" panose="02040503050406030204" pitchFamily="18" charset="0"/>
                                      </a:rPr>
                                    </m:ctrlPr>
                                  </m:sSubPr>
                                  <m:e>
                                    <m:r>
                                      <a:rPr lang="es-AR" sz="1600">
                                        <a:effectLst/>
                                        <a:latin typeface="Cambria Math" panose="02040503050406030204" pitchFamily="18" charset="0"/>
                                      </a:rPr>
                                      <m:t>𝛽</m:t>
                                    </m:r>
                                  </m:e>
                                  <m:sub>
                                    <m:r>
                                      <a:rPr lang="es-AR" sz="1600">
                                        <a:effectLst/>
                                        <a:latin typeface="Cambria Math" panose="02040503050406030204" pitchFamily="18" charset="0"/>
                                      </a:rPr>
                                      <m:t>𝐶𝑝</m:t>
                                    </m:r>
                                    <m:r>
                                      <a:rPr lang="es-AR" sz="1600">
                                        <a:effectLst/>
                                        <a:latin typeface="Cambria Math" panose="02040503050406030204" pitchFamily="18" charset="0"/>
                                      </a:rPr>
                                      <m:t>−</m:t>
                                    </m:r>
                                    <m:r>
                                      <a:rPr lang="es-AR" sz="1600">
                                        <a:effectLst/>
                                        <a:latin typeface="Cambria Math" panose="02040503050406030204" pitchFamily="18" charset="0"/>
                                      </a:rPr>
                                      <m:t>𝐴𝑢</m:t>
                                    </m:r>
                                  </m:sub>
                                </m:sSub>
                              </m:oMath>
                            </m:oMathPara>
                          </a14:m>
                          <a:endParaRPr lang="es-AR" sz="14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accent3">
                            <a:lumMod val="20000"/>
                            <a:lumOff val="80000"/>
                          </a:schemeClr>
                        </a:solidFill>
                      </a:tcPr>
                    </a:tc>
                    <a:tc>
                      <a:txBody>
                        <a:bodyPr/>
                        <a:lstStyle/>
                        <a:p>
                          <a:pPr algn="ctr">
                            <a:lnSpc>
                              <a:spcPct val="107000"/>
                            </a:lnSpc>
                            <a:spcAft>
                              <a:spcPts val="800"/>
                            </a:spcAft>
                          </a:pPr>
                          <a:r>
                            <a:rPr lang="es-AR" sz="1100" dirty="0">
                              <a:effectLst/>
                            </a:rPr>
                            <a:t>-0,115</a:t>
                          </a:r>
                          <a:endParaRPr lang="es-AR" sz="16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lnSpc>
                              <a:spcPct val="107000"/>
                            </a:lnSpc>
                            <a:spcAft>
                              <a:spcPts val="800"/>
                            </a:spcAft>
                          </a:pPr>
                          <a:r>
                            <a:rPr lang="es-AR" sz="1100" dirty="0">
                              <a:effectLst/>
                            </a:rPr>
                            <a:t>0,045</a:t>
                          </a:r>
                          <a:endParaRPr lang="es-AR" sz="16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T w="12700" cap="flat" cmpd="sng" algn="ctr">
                          <a:solidFill>
                            <a:schemeClr val="tx1"/>
                          </a:solidFill>
                          <a:prstDash val="solid"/>
                          <a:round/>
                          <a:headEnd type="none" w="med" len="med"/>
                          <a:tailEnd type="none" w="med" len="med"/>
                        </a:lnT>
                      </a:tcPr>
                    </a:tc>
                    <a:tc gridSpan="2">
                      <a:txBody>
                        <a:bodyPr/>
                        <a:lstStyle/>
                        <a:p>
                          <a:pPr algn="ctr">
                            <a:lnSpc>
                              <a:spcPct val="107000"/>
                            </a:lnSpc>
                            <a:spcAft>
                              <a:spcPts val="800"/>
                            </a:spcAft>
                          </a:pPr>
                          <a:r>
                            <a:rPr lang="es-AR" sz="1100">
                              <a:effectLst/>
                            </a:rPr>
                            <a:t>0,011</a:t>
                          </a:r>
                          <a:endParaRPr lang="es-AR" sz="16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T w="12700" cap="flat" cmpd="sng" algn="ctr">
                          <a:solidFill>
                            <a:schemeClr val="tx1"/>
                          </a:solidFill>
                          <a:prstDash val="solid"/>
                          <a:round/>
                          <a:headEnd type="none" w="med" len="med"/>
                          <a:tailEnd type="none" w="med" len="med"/>
                        </a:lnT>
                      </a:tcPr>
                    </a:tc>
                    <a:tc hMerge="1">
                      <a:txBody>
                        <a:bodyPr/>
                        <a:lstStyle/>
                        <a:p>
                          <a:endParaRPr lang="es-AR"/>
                        </a:p>
                      </a:txBody>
                      <a:tcPr/>
                    </a:tc>
                    <a:tc>
                      <a:txBody>
                        <a:bodyPr/>
                        <a:lstStyle/>
                        <a:p>
                          <a:pPr algn="ctr">
                            <a:lnSpc>
                              <a:spcPct val="107000"/>
                            </a:lnSpc>
                            <a:spcAft>
                              <a:spcPts val="800"/>
                            </a:spcAft>
                          </a:pPr>
                          <a:r>
                            <a:rPr lang="es-AR" sz="1050">
                              <a:effectLst/>
                            </a:rPr>
                            <a:t>*  </a:t>
                          </a:r>
                          <a:endParaRPr lang="es-AR" sz="14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716103538"/>
                      </a:ext>
                    </a:extLst>
                  </a:tr>
                  <a:tr h="487993">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s-AR" sz="1400" i="1">
                                        <a:effectLst/>
                                        <a:latin typeface="Cambria Math" panose="02040503050406030204" pitchFamily="18" charset="0"/>
                                      </a:rPr>
                                    </m:ctrlPr>
                                  </m:sSubPr>
                                  <m:e>
                                    <m:r>
                                      <a:rPr lang="es-AR" sz="1600">
                                        <a:effectLst/>
                                        <a:latin typeface="Cambria Math" panose="02040503050406030204" pitchFamily="18" charset="0"/>
                                      </a:rPr>
                                      <m:t>𝛽</m:t>
                                    </m:r>
                                  </m:e>
                                  <m:sub>
                                    <m:r>
                                      <a:rPr lang="es-AR" sz="1600">
                                        <a:effectLst/>
                                        <a:latin typeface="Cambria Math" panose="02040503050406030204" pitchFamily="18" charset="0"/>
                                      </a:rPr>
                                      <m:t>𝐶h</m:t>
                                    </m:r>
                                    <m:r>
                                      <a:rPr lang="es-AR" sz="1600">
                                        <a:effectLst/>
                                        <a:latin typeface="Cambria Math" panose="02040503050406030204" pitchFamily="18" charset="0"/>
                                      </a:rPr>
                                      <m:t>−</m:t>
                                    </m:r>
                                    <m:r>
                                      <a:rPr lang="es-AR" sz="1600">
                                        <a:effectLst/>
                                        <a:latin typeface="Cambria Math" panose="02040503050406030204" pitchFamily="18" charset="0"/>
                                      </a:rPr>
                                      <m:t>𝐴𝑢</m:t>
                                    </m:r>
                                  </m:sub>
                                </m:sSub>
                              </m:oMath>
                            </m:oMathPara>
                          </a14:m>
                          <a:endParaRPr lang="es-AR" sz="14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3">
                            <a:lumMod val="20000"/>
                            <a:lumOff val="80000"/>
                          </a:schemeClr>
                        </a:solidFill>
                      </a:tcPr>
                    </a:tc>
                    <a:tc>
                      <a:txBody>
                        <a:bodyPr/>
                        <a:lstStyle/>
                        <a:p>
                          <a:pPr algn="ctr">
                            <a:lnSpc>
                              <a:spcPct val="107000"/>
                            </a:lnSpc>
                            <a:spcAft>
                              <a:spcPts val="800"/>
                            </a:spcAft>
                          </a:pPr>
                          <a:r>
                            <a:rPr lang="es-AR" sz="1100" dirty="0">
                              <a:effectLst/>
                            </a:rPr>
                            <a:t>-0,392</a:t>
                          </a:r>
                          <a:endParaRPr lang="es-AR" sz="16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algn="ctr">
                            <a:lnSpc>
                              <a:spcPct val="107000"/>
                            </a:lnSpc>
                            <a:spcAft>
                              <a:spcPts val="800"/>
                            </a:spcAft>
                          </a:pPr>
                          <a:r>
                            <a:rPr lang="es-AR" sz="1100" dirty="0">
                              <a:effectLst/>
                            </a:rPr>
                            <a:t>0,073</a:t>
                          </a:r>
                          <a:endParaRPr lang="es-AR" sz="16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gridSpan="2">
                      <a:txBody>
                        <a:bodyPr/>
                        <a:lstStyle/>
                        <a:p>
                          <a:pPr algn="ctr">
                            <a:lnSpc>
                              <a:spcPct val="107000"/>
                            </a:lnSpc>
                            <a:spcAft>
                              <a:spcPts val="800"/>
                            </a:spcAft>
                          </a:pPr>
                          <a:r>
                            <a:rPr lang="es-AR" sz="1100" dirty="0">
                              <a:effectLst/>
                            </a:rPr>
                            <a:t>6,95E-08</a:t>
                          </a:r>
                          <a:endParaRPr lang="es-AR" sz="16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hMerge="1">
                      <a:txBody>
                        <a:bodyPr/>
                        <a:lstStyle/>
                        <a:p>
                          <a:endParaRPr lang="es-AR"/>
                        </a:p>
                      </a:txBody>
                      <a:tcPr/>
                    </a:tc>
                    <a:tc>
                      <a:txBody>
                        <a:bodyPr/>
                        <a:lstStyle/>
                        <a:p>
                          <a:pPr algn="ctr">
                            <a:lnSpc>
                              <a:spcPct val="107000"/>
                            </a:lnSpc>
                            <a:spcAft>
                              <a:spcPts val="800"/>
                            </a:spcAft>
                          </a:pPr>
                          <a:r>
                            <a:rPr lang="es-AR" sz="1050">
                              <a:effectLst/>
                            </a:rPr>
                            <a:t>***</a:t>
                          </a:r>
                          <a:endParaRPr lang="es-AR" sz="14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843872413"/>
                      </a:ext>
                    </a:extLst>
                  </a:tr>
                  <a:tr h="487993">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s-AR" sz="1400" i="1">
                                        <a:effectLst/>
                                        <a:latin typeface="Cambria Math" panose="02040503050406030204" pitchFamily="18" charset="0"/>
                                      </a:rPr>
                                    </m:ctrlPr>
                                  </m:sSubPr>
                                  <m:e>
                                    <m:r>
                                      <a:rPr lang="es-AR" sz="1600">
                                        <a:effectLst/>
                                        <a:latin typeface="Cambria Math" panose="02040503050406030204" pitchFamily="18" charset="0"/>
                                      </a:rPr>
                                      <m:t>𝛽</m:t>
                                    </m:r>
                                  </m:e>
                                  <m:sub>
                                    <m:r>
                                      <a:rPr lang="es-AR" sz="1600">
                                        <a:effectLst/>
                                        <a:latin typeface="Cambria Math" panose="02040503050406030204" pitchFamily="18" charset="0"/>
                                      </a:rPr>
                                      <m:t>𝑇𝑝</m:t>
                                    </m:r>
                                    <m:r>
                                      <a:rPr lang="es-AR" sz="1600">
                                        <a:effectLst/>
                                        <a:latin typeface="Cambria Math" panose="02040503050406030204" pitchFamily="18" charset="0"/>
                                      </a:rPr>
                                      <m:t>−</m:t>
                                    </m:r>
                                    <m:r>
                                      <a:rPr lang="es-AR" sz="1600">
                                        <a:effectLst/>
                                        <a:latin typeface="Cambria Math" panose="02040503050406030204" pitchFamily="18" charset="0"/>
                                      </a:rPr>
                                      <m:t>𝐴𝑢</m:t>
                                    </m:r>
                                  </m:sub>
                                </m:sSub>
                              </m:oMath>
                            </m:oMathPara>
                          </a14:m>
                          <a:endParaRPr lang="es-AR" sz="14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3">
                            <a:lumMod val="20000"/>
                            <a:lumOff val="80000"/>
                          </a:schemeClr>
                        </a:solidFill>
                      </a:tcPr>
                    </a:tc>
                    <a:tc>
                      <a:txBody>
                        <a:bodyPr/>
                        <a:lstStyle/>
                        <a:p>
                          <a:pPr algn="ctr">
                            <a:lnSpc>
                              <a:spcPct val="107000"/>
                            </a:lnSpc>
                            <a:spcAft>
                              <a:spcPts val="800"/>
                            </a:spcAft>
                          </a:pPr>
                          <a:r>
                            <a:rPr lang="es-AR" sz="1100" dirty="0">
                              <a:effectLst/>
                            </a:rPr>
                            <a:t>-0,225</a:t>
                          </a:r>
                          <a:endParaRPr lang="es-AR" sz="16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algn="ctr">
                            <a:lnSpc>
                              <a:spcPct val="107000"/>
                            </a:lnSpc>
                            <a:spcAft>
                              <a:spcPts val="800"/>
                            </a:spcAft>
                          </a:pPr>
                          <a:r>
                            <a:rPr lang="es-AR" sz="1100">
                              <a:effectLst/>
                            </a:rPr>
                            <a:t>0,069</a:t>
                          </a:r>
                          <a:endParaRPr lang="es-AR" sz="16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gridSpan="2">
                      <a:txBody>
                        <a:bodyPr/>
                        <a:lstStyle/>
                        <a:p>
                          <a:pPr algn="ctr">
                            <a:lnSpc>
                              <a:spcPct val="107000"/>
                            </a:lnSpc>
                            <a:spcAft>
                              <a:spcPts val="800"/>
                            </a:spcAft>
                          </a:pPr>
                          <a:r>
                            <a:rPr lang="es-AR" sz="1100" dirty="0">
                              <a:effectLst/>
                            </a:rPr>
                            <a:t>0,001</a:t>
                          </a:r>
                          <a:endParaRPr lang="es-AR" sz="16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hMerge="1">
                      <a:txBody>
                        <a:bodyPr/>
                        <a:lstStyle/>
                        <a:p>
                          <a:endParaRPr lang="es-AR"/>
                        </a:p>
                      </a:txBody>
                      <a:tcPr/>
                    </a:tc>
                    <a:tc>
                      <a:txBody>
                        <a:bodyPr/>
                        <a:lstStyle/>
                        <a:p>
                          <a:pPr algn="ctr">
                            <a:lnSpc>
                              <a:spcPct val="107000"/>
                            </a:lnSpc>
                            <a:spcAft>
                              <a:spcPts val="800"/>
                            </a:spcAft>
                          </a:pPr>
                          <a:r>
                            <a:rPr lang="es-AR" sz="1050">
                              <a:effectLst/>
                            </a:rPr>
                            <a:t>** </a:t>
                          </a:r>
                          <a:endParaRPr lang="es-AR" sz="14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076067215"/>
                      </a:ext>
                    </a:extLst>
                  </a:tr>
                  <a:tr h="487993">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s-AR" sz="1400" i="1">
                                        <a:effectLst/>
                                        <a:latin typeface="Cambria Math" panose="02040503050406030204" pitchFamily="18" charset="0"/>
                                      </a:rPr>
                                    </m:ctrlPr>
                                  </m:sSubPr>
                                  <m:e>
                                    <m:r>
                                      <a:rPr lang="es-AR" sz="1600">
                                        <a:effectLst/>
                                        <a:latin typeface="Cambria Math" panose="02040503050406030204" pitchFamily="18" charset="0"/>
                                      </a:rPr>
                                      <m:t>𝛽</m:t>
                                    </m:r>
                                  </m:e>
                                  <m:sub>
                                    <m:r>
                                      <a:rPr lang="es-AR" sz="1600">
                                        <a:effectLst/>
                                        <a:latin typeface="Cambria Math" panose="02040503050406030204" pitchFamily="18" charset="0"/>
                                      </a:rPr>
                                      <m:t>𝑡</m:t>
                                    </m:r>
                                  </m:sub>
                                </m:sSub>
                              </m:oMath>
                            </m:oMathPara>
                          </a14:m>
                          <a:endParaRPr lang="es-AR" sz="14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3">
                            <a:lumMod val="20000"/>
                            <a:lumOff val="80000"/>
                          </a:schemeClr>
                        </a:solidFill>
                      </a:tcPr>
                    </a:tc>
                    <a:tc>
                      <a:txBody>
                        <a:bodyPr/>
                        <a:lstStyle/>
                        <a:p>
                          <a:pPr algn="ctr">
                            <a:lnSpc>
                              <a:spcPct val="107000"/>
                            </a:lnSpc>
                            <a:spcAft>
                              <a:spcPts val="800"/>
                            </a:spcAft>
                          </a:pPr>
                          <a:r>
                            <a:rPr lang="es-AR" sz="1100" dirty="0">
                              <a:effectLst/>
                            </a:rPr>
                            <a:t>-0,023</a:t>
                          </a:r>
                          <a:endParaRPr lang="es-AR" sz="16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algn="ctr">
                            <a:lnSpc>
                              <a:spcPct val="107000"/>
                            </a:lnSpc>
                            <a:spcAft>
                              <a:spcPts val="800"/>
                            </a:spcAft>
                          </a:pPr>
                          <a:r>
                            <a:rPr lang="es-AR" sz="1100">
                              <a:effectLst/>
                            </a:rPr>
                            <a:t>0,001</a:t>
                          </a:r>
                          <a:endParaRPr lang="es-AR" sz="16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gridSpan="2">
                      <a:txBody>
                        <a:bodyPr/>
                        <a:lstStyle/>
                        <a:p>
                          <a:pPr algn="ctr">
                            <a:lnSpc>
                              <a:spcPct val="107000"/>
                            </a:lnSpc>
                            <a:spcAft>
                              <a:spcPts val="800"/>
                            </a:spcAft>
                          </a:pPr>
                          <a:r>
                            <a:rPr lang="es-AR" sz="1100" dirty="0">
                              <a:effectLst/>
                            </a:rPr>
                            <a:t>&lt; 2,2e-16</a:t>
                          </a:r>
                          <a:endParaRPr lang="es-AR" sz="16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hMerge="1">
                      <a:txBody>
                        <a:bodyPr/>
                        <a:lstStyle/>
                        <a:p>
                          <a:endParaRPr lang="es-AR"/>
                        </a:p>
                      </a:txBody>
                      <a:tcPr/>
                    </a:tc>
                    <a:tc>
                      <a:txBody>
                        <a:bodyPr/>
                        <a:lstStyle/>
                        <a:p>
                          <a:pPr algn="ctr">
                            <a:lnSpc>
                              <a:spcPct val="107000"/>
                            </a:lnSpc>
                            <a:spcAft>
                              <a:spcPts val="800"/>
                            </a:spcAft>
                          </a:pPr>
                          <a:r>
                            <a:rPr lang="es-AR" sz="1050">
                              <a:effectLst/>
                            </a:rPr>
                            <a:t>***</a:t>
                          </a:r>
                          <a:endParaRPr lang="es-AR" sz="14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21044650"/>
                      </a:ext>
                    </a:extLst>
                  </a:tr>
                  <a:tr h="487993">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s-AR" sz="1400" i="1">
                                        <a:effectLst/>
                                        <a:latin typeface="Cambria Math" panose="02040503050406030204" pitchFamily="18" charset="0"/>
                                      </a:rPr>
                                    </m:ctrlPr>
                                  </m:sSubPr>
                                  <m:e>
                                    <m:r>
                                      <a:rPr lang="es-AR" sz="1600">
                                        <a:effectLst/>
                                        <a:latin typeface="Cambria Math" panose="02040503050406030204" pitchFamily="18" charset="0"/>
                                      </a:rPr>
                                      <m:t>𝛽</m:t>
                                    </m:r>
                                  </m:e>
                                  <m:sub>
                                    <m:r>
                                      <a:rPr lang="es-AR" sz="1600">
                                        <a:effectLst/>
                                        <a:latin typeface="Cambria Math" panose="02040503050406030204" pitchFamily="18" charset="0"/>
                                      </a:rPr>
                                      <m:t>𝑐</m:t>
                                    </m:r>
                                  </m:sub>
                                </m:sSub>
                              </m:oMath>
                            </m:oMathPara>
                          </a14:m>
                          <a:endParaRPr lang="es-AR" sz="14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a:lnSpc>
                              <a:spcPct val="107000"/>
                            </a:lnSpc>
                            <a:spcAft>
                              <a:spcPts val="800"/>
                            </a:spcAft>
                          </a:pPr>
                          <a:r>
                            <a:rPr lang="es-AR" sz="1100" dirty="0">
                              <a:effectLst/>
                            </a:rPr>
                            <a:t>-0,010</a:t>
                          </a:r>
                          <a:endParaRPr lang="es-AR" sz="16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s-AR" sz="1100">
                              <a:effectLst/>
                            </a:rPr>
                            <a:t>0,000</a:t>
                          </a:r>
                          <a:endParaRPr lang="es-AR" sz="16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B w="12700" cap="flat" cmpd="sng" algn="ctr">
                          <a:solidFill>
                            <a:schemeClr val="tx1"/>
                          </a:solidFill>
                          <a:prstDash val="solid"/>
                          <a:round/>
                          <a:headEnd type="none" w="med" len="med"/>
                          <a:tailEnd type="none" w="med" len="med"/>
                        </a:lnB>
                      </a:tcPr>
                    </a:tc>
                    <a:tc gridSpan="2">
                      <a:txBody>
                        <a:bodyPr/>
                        <a:lstStyle/>
                        <a:p>
                          <a:pPr algn="ctr">
                            <a:lnSpc>
                              <a:spcPct val="107000"/>
                            </a:lnSpc>
                            <a:spcAft>
                              <a:spcPts val="800"/>
                            </a:spcAft>
                          </a:pPr>
                          <a:r>
                            <a:rPr lang="es-AR" sz="1100" dirty="0">
                              <a:effectLst/>
                            </a:rPr>
                            <a:t>&lt; 2,2e-16</a:t>
                          </a:r>
                          <a:endParaRPr lang="es-AR" sz="16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B w="12700" cap="flat" cmpd="sng" algn="ctr">
                          <a:solidFill>
                            <a:schemeClr val="tx1"/>
                          </a:solidFill>
                          <a:prstDash val="solid"/>
                          <a:round/>
                          <a:headEnd type="none" w="med" len="med"/>
                          <a:tailEnd type="none" w="med" len="med"/>
                        </a:lnB>
                      </a:tcPr>
                    </a:tc>
                    <a:tc hMerge="1">
                      <a:txBody>
                        <a:bodyPr/>
                        <a:lstStyle/>
                        <a:p>
                          <a:endParaRPr lang="es-AR"/>
                        </a:p>
                      </a:txBody>
                      <a:tcPr/>
                    </a:tc>
                    <a:tc>
                      <a:txBody>
                        <a:bodyPr/>
                        <a:lstStyle/>
                        <a:p>
                          <a:pPr algn="ctr">
                            <a:lnSpc>
                              <a:spcPct val="107000"/>
                            </a:lnSpc>
                            <a:spcAft>
                              <a:spcPts val="800"/>
                            </a:spcAft>
                          </a:pPr>
                          <a:r>
                            <a:rPr lang="es-AR" sz="1050" dirty="0">
                              <a:effectLst/>
                            </a:rPr>
                            <a:t>***</a:t>
                          </a:r>
                          <a:endParaRPr lang="es-AR" sz="14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55222498"/>
                      </a:ext>
                    </a:extLst>
                  </a:tr>
                </a:tbl>
              </a:graphicData>
            </a:graphic>
          </p:graphicFrame>
        </mc:Choice>
        <mc:Fallback xmlns="">
          <p:graphicFrame>
            <p:nvGraphicFramePr>
              <p:cNvPr id="7" name="Tabla 6">
                <a:extLst>
                  <a:ext uri="{FF2B5EF4-FFF2-40B4-BE49-F238E27FC236}">
                    <a16:creationId xmlns:a16="http://schemas.microsoft.com/office/drawing/2014/main" id="{C03A6A38-DF2C-4FE4-BE9F-CC895C055E9D}"/>
                  </a:ext>
                </a:extLst>
              </p:cNvPr>
              <p:cNvGraphicFramePr>
                <a:graphicFrameLocks noGrp="1"/>
              </p:cNvGraphicFramePr>
              <p:nvPr/>
            </p:nvGraphicFramePr>
            <p:xfrm>
              <a:off x="6748272" y="1419979"/>
              <a:ext cx="4888040" cy="2736437"/>
            </p:xfrm>
            <a:graphic>
              <a:graphicData uri="http://schemas.openxmlformats.org/drawingml/2006/table">
                <a:tbl>
                  <a:tblPr firstRow="1" firstCol="1">
                    <a:tableStyleId>{2D5ABB26-0587-4C30-8999-92F81FD0307C}</a:tableStyleId>
                  </a:tblPr>
                  <a:tblGrid>
                    <a:gridCol w="1099575">
                      <a:extLst>
                        <a:ext uri="{9D8B030D-6E8A-4147-A177-3AD203B41FA5}">
                          <a16:colId xmlns:a16="http://schemas.microsoft.com/office/drawing/2014/main" val="3124541798"/>
                        </a:ext>
                      </a:extLst>
                    </a:gridCol>
                    <a:gridCol w="1040307">
                      <a:extLst>
                        <a:ext uri="{9D8B030D-6E8A-4147-A177-3AD203B41FA5}">
                          <a16:colId xmlns:a16="http://schemas.microsoft.com/office/drawing/2014/main" val="3729644953"/>
                        </a:ext>
                      </a:extLst>
                    </a:gridCol>
                    <a:gridCol w="935809">
                      <a:extLst>
                        <a:ext uri="{9D8B030D-6E8A-4147-A177-3AD203B41FA5}">
                          <a16:colId xmlns:a16="http://schemas.microsoft.com/office/drawing/2014/main" val="806767800"/>
                        </a:ext>
                      </a:extLst>
                    </a:gridCol>
                    <a:gridCol w="115416">
                      <a:extLst>
                        <a:ext uri="{9D8B030D-6E8A-4147-A177-3AD203B41FA5}">
                          <a16:colId xmlns:a16="http://schemas.microsoft.com/office/drawing/2014/main" val="3476991421"/>
                        </a:ext>
                      </a:extLst>
                    </a:gridCol>
                    <a:gridCol w="761124">
                      <a:extLst>
                        <a:ext uri="{9D8B030D-6E8A-4147-A177-3AD203B41FA5}">
                          <a16:colId xmlns:a16="http://schemas.microsoft.com/office/drawing/2014/main" val="2768043309"/>
                        </a:ext>
                      </a:extLst>
                    </a:gridCol>
                    <a:gridCol w="935809">
                      <a:extLst>
                        <a:ext uri="{9D8B030D-6E8A-4147-A177-3AD203B41FA5}">
                          <a16:colId xmlns:a16="http://schemas.microsoft.com/office/drawing/2014/main" val="3163768439"/>
                        </a:ext>
                      </a:extLst>
                    </a:gridCol>
                  </a:tblGrid>
                  <a:tr h="296472">
                    <a:tc>
                      <a:txBody>
                        <a:bodyPr/>
                        <a:lstStyle/>
                        <a:p>
                          <a:pPr algn="ctr">
                            <a:lnSpc>
                              <a:spcPct val="107000"/>
                            </a:lnSpc>
                            <a:spcAft>
                              <a:spcPts val="800"/>
                            </a:spcAft>
                          </a:pPr>
                          <a:r>
                            <a:rPr lang="es-AR" sz="1400" b="1" dirty="0">
                              <a:effectLst/>
                            </a:rPr>
                            <a:t>Coeficiente</a:t>
                          </a:r>
                          <a:endParaRPr lang="es-AR" sz="1400" b="1"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lnSpc>
                              <a:spcPct val="107000"/>
                            </a:lnSpc>
                            <a:spcAft>
                              <a:spcPts val="800"/>
                            </a:spcAft>
                          </a:pPr>
                          <a:r>
                            <a:rPr lang="es-AR" sz="1400" b="1" dirty="0">
                              <a:effectLst/>
                            </a:rPr>
                            <a:t>Estimador</a:t>
                          </a:r>
                          <a:endParaRPr lang="es-AR" sz="1400" b="1"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gridSpan="2">
                      <a:txBody>
                        <a:bodyPr/>
                        <a:lstStyle/>
                        <a:p>
                          <a:pPr algn="ctr">
                            <a:lnSpc>
                              <a:spcPct val="107000"/>
                            </a:lnSpc>
                            <a:spcAft>
                              <a:spcPts val="800"/>
                            </a:spcAft>
                          </a:pPr>
                          <a:r>
                            <a:rPr lang="es-AR" sz="1400" b="1" dirty="0">
                              <a:effectLst/>
                            </a:rPr>
                            <a:t>Std. Error</a:t>
                          </a:r>
                          <a:endParaRPr lang="es-AR" sz="1400" b="1"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hMerge="1">
                      <a:txBody>
                        <a:bodyPr/>
                        <a:lstStyle/>
                        <a:p>
                          <a:endParaRPr lang="es-AR"/>
                        </a:p>
                      </a:txBody>
                      <a:tcPr/>
                    </a:tc>
                    <a:tc>
                      <a:txBody>
                        <a:bodyPr/>
                        <a:lstStyle/>
                        <a:p>
                          <a:pPr algn="ctr">
                            <a:lnSpc>
                              <a:spcPct val="107000"/>
                            </a:lnSpc>
                            <a:spcAft>
                              <a:spcPts val="800"/>
                            </a:spcAft>
                          </a:pPr>
                          <a:r>
                            <a:rPr lang="es-AR" sz="1400" b="1" dirty="0">
                              <a:effectLst/>
                            </a:rPr>
                            <a:t>P.Value</a:t>
                          </a:r>
                          <a:endParaRPr lang="es-AR" sz="1400" b="1"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s-AR" sz="1400" dirty="0">
                            <a:solidFill>
                              <a:srgbClr val="000000"/>
                            </a:solidFill>
                            <a:effectLst/>
                            <a:latin typeface="Calibri" panose="020F0502020204030204" pitchFamily="34" charset="0"/>
                            <a:cs typeface="Arial" panose="020B0604020202020204" pitchFamily="34" charset="0"/>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738488008"/>
                      </a:ext>
                    </a:extLst>
                  </a:tr>
                  <a:tr h="487993">
                    <a:tc>
                      <a:txBody>
                        <a:bodyPr/>
                        <a:lstStyle/>
                        <a:p>
                          <a:endParaRPr lang="es-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blipFill>
                          <a:blip r:embed="rId5"/>
                          <a:stretch>
                            <a:fillRect l="-1111" t="-70000" r="-346667" b="-403750"/>
                          </a:stretch>
                        </a:blipFill>
                      </a:tcPr>
                    </a:tc>
                    <a:tc>
                      <a:txBody>
                        <a:bodyPr/>
                        <a:lstStyle/>
                        <a:p>
                          <a:pPr algn="ctr">
                            <a:lnSpc>
                              <a:spcPct val="107000"/>
                            </a:lnSpc>
                            <a:spcAft>
                              <a:spcPts val="800"/>
                            </a:spcAft>
                          </a:pPr>
                          <a:r>
                            <a:rPr lang="es-AR" sz="1100" dirty="0">
                              <a:effectLst/>
                            </a:rPr>
                            <a:t>-0,115</a:t>
                          </a:r>
                          <a:endParaRPr lang="es-AR" sz="16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lnSpc>
                              <a:spcPct val="107000"/>
                            </a:lnSpc>
                            <a:spcAft>
                              <a:spcPts val="800"/>
                            </a:spcAft>
                          </a:pPr>
                          <a:r>
                            <a:rPr lang="es-AR" sz="1100" dirty="0">
                              <a:effectLst/>
                            </a:rPr>
                            <a:t>0,045</a:t>
                          </a:r>
                          <a:endParaRPr lang="es-AR" sz="16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T w="12700" cap="flat" cmpd="sng" algn="ctr">
                          <a:solidFill>
                            <a:schemeClr val="tx1"/>
                          </a:solidFill>
                          <a:prstDash val="solid"/>
                          <a:round/>
                          <a:headEnd type="none" w="med" len="med"/>
                          <a:tailEnd type="none" w="med" len="med"/>
                        </a:lnT>
                      </a:tcPr>
                    </a:tc>
                    <a:tc gridSpan="2">
                      <a:txBody>
                        <a:bodyPr/>
                        <a:lstStyle/>
                        <a:p>
                          <a:pPr algn="ctr">
                            <a:lnSpc>
                              <a:spcPct val="107000"/>
                            </a:lnSpc>
                            <a:spcAft>
                              <a:spcPts val="800"/>
                            </a:spcAft>
                          </a:pPr>
                          <a:r>
                            <a:rPr lang="es-AR" sz="1100">
                              <a:effectLst/>
                            </a:rPr>
                            <a:t>0,011</a:t>
                          </a:r>
                          <a:endParaRPr lang="es-AR" sz="16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T w="12700" cap="flat" cmpd="sng" algn="ctr">
                          <a:solidFill>
                            <a:schemeClr val="tx1"/>
                          </a:solidFill>
                          <a:prstDash val="solid"/>
                          <a:round/>
                          <a:headEnd type="none" w="med" len="med"/>
                          <a:tailEnd type="none" w="med" len="med"/>
                        </a:lnT>
                      </a:tcPr>
                    </a:tc>
                    <a:tc hMerge="1">
                      <a:txBody>
                        <a:bodyPr/>
                        <a:lstStyle/>
                        <a:p>
                          <a:endParaRPr lang="es-AR"/>
                        </a:p>
                      </a:txBody>
                      <a:tcPr/>
                    </a:tc>
                    <a:tc>
                      <a:txBody>
                        <a:bodyPr/>
                        <a:lstStyle/>
                        <a:p>
                          <a:pPr algn="ctr">
                            <a:lnSpc>
                              <a:spcPct val="107000"/>
                            </a:lnSpc>
                            <a:spcAft>
                              <a:spcPts val="800"/>
                            </a:spcAft>
                          </a:pPr>
                          <a:r>
                            <a:rPr lang="es-AR" sz="1050">
                              <a:effectLst/>
                            </a:rPr>
                            <a:t>*  </a:t>
                          </a:r>
                          <a:endParaRPr lang="es-AR" sz="14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716103538"/>
                      </a:ext>
                    </a:extLst>
                  </a:tr>
                  <a:tr h="487993">
                    <a:tc>
                      <a:txBody>
                        <a:bodyPr/>
                        <a:lstStyle/>
                        <a:p>
                          <a:endParaRPr lang="es-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blipFill>
                          <a:blip r:embed="rId5"/>
                          <a:stretch>
                            <a:fillRect l="-1111" t="-170000" r="-346667" b="-303750"/>
                          </a:stretch>
                        </a:blipFill>
                      </a:tcPr>
                    </a:tc>
                    <a:tc>
                      <a:txBody>
                        <a:bodyPr/>
                        <a:lstStyle/>
                        <a:p>
                          <a:pPr algn="ctr">
                            <a:lnSpc>
                              <a:spcPct val="107000"/>
                            </a:lnSpc>
                            <a:spcAft>
                              <a:spcPts val="800"/>
                            </a:spcAft>
                          </a:pPr>
                          <a:r>
                            <a:rPr lang="es-AR" sz="1100" dirty="0">
                              <a:effectLst/>
                            </a:rPr>
                            <a:t>-0,392</a:t>
                          </a:r>
                          <a:endParaRPr lang="es-AR" sz="16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algn="ctr">
                            <a:lnSpc>
                              <a:spcPct val="107000"/>
                            </a:lnSpc>
                            <a:spcAft>
                              <a:spcPts val="800"/>
                            </a:spcAft>
                          </a:pPr>
                          <a:r>
                            <a:rPr lang="es-AR" sz="1100" dirty="0">
                              <a:effectLst/>
                            </a:rPr>
                            <a:t>0,073</a:t>
                          </a:r>
                          <a:endParaRPr lang="es-AR" sz="16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gridSpan="2">
                      <a:txBody>
                        <a:bodyPr/>
                        <a:lstStyle/>
                        <a:p>
                          <a:pPr algn="ctr">
                            <a:lnSpc>
                              <a:spcPct val="107000"/>
                            </a:lnSpc>
                            <a:spcAft>
                              <a:spcPts val="800"/>
                            </a:spcAft>
                          </a:pPr>
                          <a:r>
                            <a:rPr lang="es-AR" sz="1100" dirty="0">
                              <a:effectLst/>
                            </a:rPr>
                            <a:t>6,95E-08</a:t>
                          </a:r>
                          <a:endParaRPr lang="es-AR" sz="16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hMerge="1">
                      <a:txBody>
                        <a:bodyPr/>
                        <a:lstStyle/>
                        <a:p>
                          <a:endParaRPr lang="es-AR"/>
                        </a:p>
                      </a:txBody>
                      <a:tcPr/>
                    </a:tc>
                    <a:tc>
                      <a:txBody>
                        <a:bodyPr/>
                        <a:lstStyle/>
                        <a:p>
                          <a:pPr algn="ctr">
                            <a:lnSpc>
                              <a:spcPct val="107000"/>
                            </a:lnSpc>
                            <a:spcAft>
                              <a:spcPts val="800"/>
                            </a:spcAft>
                          </a:pPr>
                          <a:r>
                            <a:rPr lang="es-AR" sz="1050">
                              <a:effectLst/>
                            </a:rPr>
                            <a:t>***</a:t>
                          </a:r>
                          <a:endParaRPr lang="es-AR" sz="14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843872413"/>
                      </a:ext>
                    </a:extLst>
                  </a:tr>
                  <a:tr h="487993">
                    <a:tc>
                      <a:txBody>
                        <a:bodyPr/>
                        <a:lstStyle/>
                        <a:p>
                          <a:endParaRPr lang="es-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blipFill>
                          <a:blip r:embed="rId5"/>
                          <a:stretch>
                            <a:fillRect l="-1111" t="-266667" r="-346667" b="-200000"/>
                          </a:stretch>
                        </a:blipFill>
                      </a:tcPr>
                    </a:tc>
                    <a:tc>
                      <a:txBody>
                        <a:bodyPr/>
                        <a:lstStyle/>
                        <a:p>
                          <a:pPr algn="ctr">
                            <a:lnSpc>
                              <a:spcPct val="107000"/>
                            </a:lnSpc>
                            <a:spcAft>
                              <a:spcPts val="800"/>
                            </a:spcAft>
                          </a:pPr>
                          <a:r>
                            <a:rPr lang="es-AR" sz="1100" dirty="0">
                              <a:effectLst/>
                            </a:rPr>
                            <a:t>-0,225</a:t>
                          </a:r>
                          <a:endParaRPr lang="es-AR" sz="16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algn="ctr">
                            <a:lnSpc>
                              <a:spcPct val="107000"/>
                            </a:lnSpc>
                            <a:spcAft>
                              <a:spcPts val="800"/>
                            </a:spcAft>
                          </a:pPr>
                          <a:r>
                            <a:rPr lang="es-AR" sz="1100">
                              <a:effectLst/>
                            </a:rPr>
                            <a:t>0,069</a:t>
                          </a:r>
                          <a:endParaRPr lang="es-AR" sz="16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gridSpan="2">
                      <a:txBody>
                        <a:bodyPr/>
                        <a:lstStyle/>
                        <a:p>
                          <a:pPr algn="ctr">
                            <a:lnSpc>
                              <a:spcPct val="107000"/>
                            </a:lnSpc>
                            <a:spcAft>
                              <a:spcPts val="800"/>
                            </a:spcAft>
                          </a:pPr>
                          <a:r>
                            <a:rPr lang="es-AR" sz="1100" dirty="0">
                              <a:effectLst/>
                            </a:rPr>
                            <a:t>0,001</a:t>
                          </a:r>
                          <a:endParaRPr lang="es-AR" sz="16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hMerge="1">
                      <a:txBody>
                        <a:bodyPr/>
                        <a:lstStyle/>
                        <a:p>
                          <a:endParaRPr lang="es-AR"/>
                        </a:p>
                      </a:txBody>
                      <a:tcPr/>
                    </a:tc>
                    <a:tc>
                      <a:txBody>
                        <a:bodyPr/>
                        <a:lstStyle/>
                        <a:p>
                          <a:pPr algn="ctr">
                            <a:lnSpc>
                              <a:spcPct val="107000"/>
                            </a:lnSpc>
                            <a:spcAft>
                              <a:spcPts val="800"/>
                            </a:spcAft>
                          </a:pPr>
                          <a:r>
                            <a:rPr lang="es-AR" sz="1050">
                              <a:effectLst/>
                            </a:rPr>
                            <a:t>** </a:t>
                          </a:r>
                          <a:endParaRPr lang="es-AR" sz="14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076067215"/>
                      </a:ext>
                    </a:extLst>
                  </a:tr>
                  <a:tr h="487993">
                    <a:tc>
                      <a:txBody>
                        <a:bodyPr/>
                        <a:lstStyle/>
                        <a:p>
                          <a:endParaRPr lang="es-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blipFill>
                          <a:blip r:embed="rId5"/>
                          <a:stretch>
                            <a:fillRect l="-1111" t="-371250" r="-346667" b="-102500"/>
                          </a:stretch>
                        </a:blipFill>
                      </a:tcPr>
                    </a:tc>
                    <a:tc>
                      <a:txBody>
                        <a:bodyPr/>
                        <a:lstStyle/>
                        <a:p>
                          <a:pPr algn="ctr">
                            <a:lnSpc>
                              <a:spcPct val="107000"/>
                            </a:lnSpc>
                            <a:spcAft>
                              <a:spcPts val="800"/>
                            </a:spcAft>
                          </a:pPr>
                          <a:r>
                            <a:rPr lang="es-AR" sz="1100" dirty="0">
                              <a:effectLst/>
                            </a:rPr>
                            <a:t>-0,023</a:t>
                          </a:r>
                          <a:endParaRPr lang="es-AR" sz="16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algn="ctr">
                            <a:lnSpc>
                              <a:spcPct val="107000"/>
                            </a:lnSpc>
                            <a:spcAft>
                              <a:spcPts val="800"/>
                            </a:spcAft>
                          </a:pPr>
                          <a:r>
                            <a:rPr lang="es-AR" sz="1100">
                              <a:effectLst/>
                            </a:rPr>
                            <a:t>0,001</a:t>
                          </a:r>
                          <a:endParaRPr lang="es-AR" sz="16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gridSpan="2">
                      <a:txBody>
                        <a:bodyPr/>
                        <a:lstStyle/>
                        <a:p>
                          <a:pPr algn="ctr">
                            <a:lnSpc>
                              <a:spcPct val="107000"/>
                            </a:lnSpc>
                            <a:spcAft>
                              <a:spcPts val="800"/>
                            </a:spcAft>
                          </a:pPr>
                          <a:r>
                            <a:rPr lang="es-AR" sz="1100" dirty="0">
                              <a:effectLst/>
                            </a:rPr>
                            <a:t>&lt; 2,2e-16</a:t>
                          </a:r>
                          <a:endParaRPr lang="es-AR" sz="16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hMerge="1">
                      <a:txBody>
                        <a:bodyPr/>
                        <a:lstStyle/>
                        <a:p>
                          <a:endParaRPr lang="es-AR"/>
                        </a:p>
                      </a:txBody>
                      <a:tcPr/>
                    </a:tc>
                    <a:tc>
                      <a:txBody>
                        <a:bodyPr/>
                        <a:lstStyle/>
                        <a:p>
                          <a:pPr algn="ctr">
                            <a:lnSpc>
                              <a:spcPct val="107000"/>
                            </a:lnSpc>
                            <a:spcAft>
                              <a:spcPts val="800"/>
                            </a:spcAft>
                          </a:pPr>
                          <a:r>
                            <a:rPr lang="es-AR" sz="1050">
                              <a:effectLst/>
                            </a:rPr>
                            <a:t>***</a:t>
                          </a:r>
                          <a:endParaRPr lang="es-AR" sz="14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21044650"/>
                      </a:ext>
                    </a:extLst>
                  </a:tr>
                  <a:tr h="487993">
                    <a:tc>
                      <a:txBody>
                        <a:bodyPr/>
                        <a:lstStyle/>
                        <a:p>
                          <a:endParaRPr lang="es-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stretch>
                            <a:fillRect l="-1111" t="-471250" r="-346667" b="-2500"/>
                          </a:stretch>
                        </a:blipFill>
                      </a:tcPr>
                    </a:tc>
                    <a:tc>
                      <a:txBody>
                        <a:bodyPr/>
                        <a:lstStyle/>
                        <a:p>
                          <a:pPr algn="ctr">
                            <a:lnSpc>
                              <a:spcPct val="107000"/>
                            </a:lnSpc>
                            <a:spcAft>
                              <a:spcPts val="800"/>
                            </a:spcAft>
                          </a:pPr>
                          <a:r>
                            <a:rPr lang="es-AR" sz="1100" dirty="0">
                              <a:effectLst/>
                            </a:rPr>
                            <a:t>-0,010</a:t>
                          </a:r>
                          <a:endParaRPr lang="es-AR" sz="16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s-AR" sz="1100">
                              <a:effectLst/>
                            </a:rPr>
                            <a:t>0,000</a:t>
                          </a:r>
                          <a:endParaRPr lang="es-AR" sz="16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B w="12700" cap="flat" cmpd="sng" algn="ctr">
                          <a:solidFill>
                            <a:schemeClr val="tx1"/>
                          </a:solidFill>
                          <a:prstDash val="solid"/>
                          <a:round/>
                          <a:headEnd type="none" w="med" len="med"/>
                          <a:tailEnd type="none" w="med" len="med"/>
                        </a:lnB>
                      </a:tcPr>
                    </a:tc>
                    <a:tc gridSpan="2">
                      <a:txBody>
                        <a:bodyPr/>
                        <a:lstStyle/>
                        <a:p>
                          <a:pPr algn="ctr">
                            <a:lnSpc>
                              <a:spcPct val="107000"/>
                            </a:lnSpc>
                            <a:spcAft>
                              <a:spcPts val="800"/>
                            </a:spcAft>
                          </a:pPr>
                          <a:r>
                            <a:rPr lang="es-AR" sz="1100" dirty="0">
                              <a:effectLst/>
                            </a:rPr>
                            <a:t>&lt; 2,2e-16</a:t>
                          </a:r>
                          <a:endParaRPr lang="es-AR" sz="16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B w="12700" cap="flat" cmpd="sng" algn="ctr">
                          <a:solidFill>
                            <a:schemeClr val="tx1"/>
                          </a:solidFill>
                          <a:prstDash val="solid"/>
                          <a:round/>
                          <a:headEnd type="none" w="med" len="med"/>
                          <a:tailEnd type="none" w="med" len="med"/>
                        </a:lnB>
                      </a:tcPr>
                    </a:tc>
                    <a:tc hMerge="1">
                      <a:txBody>
                        <a:bodyPr/>
                        <a:lstStyle/>
                        <a:p>
                          <a:endParaRPr lang="es-AR"/>
                        </a:p>
                      </a:txBody>
                      <a:tcPr/>
                    </a:tc>
                    <a:tc>
                      <a:txBody>
                        <a:bodyPr/>
                        <a:lstStyle/>
                        <a:p>
                          <a:pPr algn="ctr">
                            <a:lnSpc>
                              <a:spcPct val="107000"/>
                            </a:lnSpc>
                            <a:spcAft>
                              <a:spcPts val="800"/>
                            </a:spcAft>
                          </a:pPr>
                          <a:r>
                            <a:rPr lang="es-AR" sz="1050" dirty="0">
                              <a:effectLst/>
                            </a:rPr>
                            <a:t>***</a:t>
                          </a:r>
                          <a:endParaRPr lang="es-AR" sz="14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55222498"/>
                      </a:ext>
                    </a:extLst>
                  </a:tr>
                </a:tbl>
              </a:graphicData>
            </a:graphic>
          </p:graphicFrame>
        </mc:Fallback>
      </mc:AlternateContent>
      <p:sp>
        <p:nvSpPr>
          <p:cNvPr id="11" name="Elipse 10">
            <a:extLst>
              <a:ext uri="{FF2B5EF4-FFF2-40B4-BE49-F238E27FC236}">
                <a16:creationId xmlns:a16="http://schemas.microsoft.com/office/drawing/2014/main" id="{087128A6-80EA-49AB-A748-C55E5B204E2C}"/>
              </a:ext>
            </a:extLst>
          </p:cNvPr>
          <p:cNvSpPr/>
          <p:nvPr/>
        </p:nvSpPr>
        <p:spPr>
          <a:xfrm>
            <a:off x="10799064" y="1653331"/>
            <a:ext cx="745808" cy="258237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7" name="CuadroTexto 16">
            <a:extLst>
              <a:ext uri="{FF2B5EF4-FFF2-40B4-BE49-F238E27FC236}">
                <a16:creationId xmlns:a16="http://schemas.microsoft.com/office/drawing/2014/main" id="{FDA552BC-9580-434E-A5CC-E57D12979BF0}"/>
              </a:ext>
            </a:extLst>
          </p:cNvPr>
          <p:cNvSpPr txBox="1"/>
          <p:nvPr/>
        </p:nvSpPr>
        <p:spPr>
          <a:xfrm>
            <a:off x="6748272" y="4319979"/>
            <a:ext cx="5093971" cy="253916"/>
          </a:xfrm>
          <a:prstGeom prst="rect">
            <a:avLst/>
          </a:prstGeom>
          <a:noFill/>
        </p:spPr>
        <p:txBody>
          <a:bodyPr wrap="square">
            <a:spAutoFit/>
          </a:bodyPr>
          <a:lstStyle/>
          <a:p>
            <a:pPr algn="just">
              <a:spcAft>
                <a:spcPts val="1000"/>
              </a:spcAft>
            </a:pPr>
            <a:r>
              <a:rPr lang="es-AR" sz="1050" i="1" dirty="0">
                <a:solidFill>
                  <a:srgbClr val="44546A"/>
                </a:solidFill>
                <a:latin typeface="Calibri" panose="020F0502020204030204" pitchFamily="34" charset="0"/>
                <a:ea typeface="Calibri" panose="020F0502020204030204" pitchFamily="34" charset="0"/>
                <a:cs typeface="Arial" panose="020B0604020202020204" pitchFamily="34" charset="0"/>
              </a:rPr>
              <a:t>U</a:t>
            </a:r>
            <a:r>
              <a:rPr lang="es-AR" sz="1050" i="1" dirty="0">
                <a:solidFill>
                  <a:srgbClr val="44546A"/>
                </a:solidFill>
                <a:effectLst/>
                <a:latin typeface="Calibri" panose="020F0502020204030204" pitchFamily="34" charset="0"/>
                <a:ea typeface="Calibri" panose="020F0502020204030204" pitchFamily="34" charset="0"/>
                <a:cs typeface="Arial" panose="020B0604020202020204" pitchFamily="34" charset="0"/>
              </a:rPr>
              <a:t>n asterisco (*) indica 5%, dos (**) 1%, tres (***) 0.1% y un punto (.) 10%</a:t>
            </a:r>
          </a:p>
        </p:txBody>
      </p:sp>
      <p:sp>
        <p:nvSpPr>
          <p:cNvPr id="15" name="Elipse 14">
            <a:extLst>
              <a:ext uri="{FF2B5EF4-FFF2-40B4-BE49-F238E27FC236}">
                <a16:creationId xmlns:a16="http://schemas.microsoft.com/office/drawing/2014/main" id="{E9A450E1-401A-47C7-9E24-289EC52048C5}"/>
              </a:ext>
            </a:extLst>
          </p:cNvPr>
          <p:cNvSpPr/>
          <p:nvPr/>
        </p:nvSpPr>
        <p:spPr>
          <a:xfrm>
            <a:off x="7973568" y="1792224"/>
            <a:ext cx="822960" cy="13990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9" name="Elipse 18">
            <a:extLst>
              <a:ext uri="{FF2B5EF4-FFF2-40B4-BE49-F238E27FC236}">
                <a16:creationId xmlns:a16="http://schemas.microsoft.com/office/drawing/2014/main" id="{AB716EFD-5BDE-4B69-AAD7-D12A8615E016}"/>
              </a:ext>
            </a:extLst>
          </p:cNvPr>
          <p:cNvSpPr/>
          <p:nvPr/>
        </p:nvSpPr>
        <p:spPr>
          <a:xfrm>
            <a:off x="7973568" y="3200400"/>
            <a:ext cx="822960" cy="90439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18" name="Conector recto de flecha 17">
            <a:extLst>
              <a:ext uri="{FF2B5EF4-FFF2-40B4-BE49-F238E27FC236}">
                <a16:creationId xmlns:a16="http://schemas.microsoft.com/office/drawing/2014/main" id="{D09F41AF-B3B9-4C94-A4F8-8C6C02339D9E}"/>
              </a:ext>
            </a:extLst>
          </p:cNvPr>
          <p:cNvCxnSpPr>
            <a:cxnSpLocks/>
            <a:stCxn id="15" idx="0"/>
          </p:cNvCxnSpPr>
          <p:nvPr/>
        </p:nvCxnSpPr>
        <p:spPr>
          <a:xfrm flipV="1">
            <a:off x="8385048" y="957218"/>
            <a:ext cx="59436" cy="835006"/>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23" name="CuadroTexto 22">
            <a:extLst>
              <a:ext uri="{FF2B5EF4-FFF2-40B4-BE49-F238E27FC236}">
                <a16:creationId xmlns:a16="http://schemas.microsoft.com/office/drawing/2014/main" id="{8B331B4E-DFC0-4613-8F0B-086483CB6421}"/>
              </a:ext>
            </a:extLst>
          </p:cNvPr>
          <p:cNvSpPr txBox="1"/>
          <p:nvPr/>
        </p:nvSpPr>
        <p:spPr>
          <a:xfrm>
            <a:off x="7353490" y="267484"/>
            <a:ext cx="2063115" cy="646331"/>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s-ES" sz="1200" dirty="0"/>
              <a:t>Viajar en auto es lo que mas quieren las personas (obviando tiempos y costos)</a:t>
            </a:r>
            <a:endParaRPr lang="es-AR" sz="1200" dirty="0"/>
          </a:p>
        </p:txBody>
      </p:sp>
      <p:cxnSp>
        <p:nvCxnSpPr>
          <p:cNvPr id="24" name="Conector recto de flecha 23">
            <a:extLst>
              <a:ext uri="{FF2B5EF4-FFF2-40B4-BE49-F238E27FC236}">
                <a16:creationId xmlns:a16="http://schemas.microsoft.com/office/drawing/2014/main" id="{8B272F93-E483-44AC-A361-B2317206059A}"/>
              </a:ext>
            </a:extLst>
          </p:cNvPr>
          <p:cNvCxnSpPr>
            <a:cxnSpLocks/>
          </p:cNvCxnSpPr>
          <p:nvPr/>
        </p:nvCxnSpPr>
        <p:spPr>
          <a:xfrm flipH="1" flipV="1">
            <a:off x="10884219" y="892227"/>
            <a:ext cx="169162" cy="835989"/>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25" name="CuadroTexto 24">
            <a:extLst>
              <a:ext uri="{FF2B5EF4-FFF2-40B4-BE49-F238E27FC236}">
                <a16:creationId xmlns:a16="http://schemas.microsoft.com/office/drawing/2014/main" id="{FDD48274-6EF8-4472-9509-77F3FBB85FD9}"/>
              </a:ext>
            </a:extLst>
          </p:cNvPr>
          <p:cNvSpPr txBox="1"/>
          <p:nvPr/>
        </p:nvSpPr>
        <p:spPr>
          <a:xfrm>
            <a:off x="10094977" y="215845"/>
            <a:ext cx="1170431" cy="646331"/>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s-ES" sz="1200" dirty="0"/>
              <a:t>Todos los coeficientes significativos</a:t>
            </a:r>
            <a:endParaRPr lang="es-AR" sz="1200" dirty="0"/>
          </a:p>
        </p:txBody>
      </p:sp>
      <mc:AlternateContent xmlns:mc="http://schemas.openxmlformats.org/markup-compatibility/2006" xmlns:a14="http://schemas.microsoft.com/office/drawing/2010/main">
        <mc:Choice Requires="a14">
          <p:sp>
            <p:nvSpPr>
              <p:cNvPr id="14" name="CuadroTexto 13">
                <a:extLst>
                  <a:ext uri="{FF2B5EF4-FFF2-40B4-BE49-F238E27FC236}">
                    <a16:creationId xmlns:a16="http://schemas.microsoft.com/office/drawing/2014/main" id="{4FC505F3-F2EB-45A3-ABD5-416FB4317606}"/>
                  </a:ext>
                </a:extLst>
              </p:cNvPr>
              <p:cNvSpPr txBox="1"/>
              <p:nvPr/>
            </p:nvSpPr>
            <p:spPr>
              <a:xfrm>
                <a:off x="9214104" y="4984541"/>
                <a:ext cx="1630444"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s-ES" sz="1600" dirty="0"/>
                  <a:t>AIC= 11.021</a:t>
                </a:r>
              </a:p>
              <a:p>
                <a14:m>
                  <m:oMath xmlns:m="http://schemas.openxmlformats.org/officeDocument/2006/math">
                    <m:sSup>
                      <m:sSupPr>
                        <m:ctrlPr>
                          <a:rPr lang="es-ES" sz="1600" i="1" smtClean="0">
                            <a:latin typeface="Cambria Math" panose="02040503050406030204" pitchFamily="18" charset="0"/>
                          </a:rPr>
                        </m:ctrlPr>
                      </m:sSupPr>
                      <m:e>
                        <m:r>
                          <a:rPr lang="es-ES" sz="1600" i="1" smtClean="0">
                            <a:latin typeface="Cambria Math" panose="02040503050406030204" pitchFamily="18" charset="0"/>
                            <a:ea typeface="Cambria Math" panose="02040503050406030204" pitchFamily="18" charset="0"/>
                          </a:rPr>
                          <m:t>𝜌</m:t>
                        </m:r>
                      </m:e>
                      <m:sup>
                        <m:r>
                          <a:rPr lang="es-ES" sz="1600" b="0" i="1" smtClean="0">
                            <a:latin typeface="Cambria Math" panose="02040503050406030204" pitchFamily="18" charset="0"/>
                          </a:rPr>
                          <m:t>2</m:t>
                        </m:r>
                      </m:sup>
                    </m:sSup>
                  </m:oMath>
                </a14:m>
                <a:r>
                  <a:rPr lang="es-ES" sz="1600" dirty="0"/>
                  <a:t> = 0.145</a:t>
                </a:r>
              </a:p>
              <a:p>
                <a:r>
                  <a:rPr lang="es-AR" sz="1600" dirty="0"/>
                  <a:t>Hit-Ratio = 52%</a:t>
                </a:r>
              </a:p>
            </p:txBody>
          </p:sp>
        </mc:Choice>
        <mc:Fallback xmlns="">
          <p:sp>
            <p:nvSpPr>
              <p:cNvPr id="14" name="CuadroTexto 13">
                <a:extLst>
                  <a:ext uri="{FF2B5EF4-FFF2-40B4-BE49-F238E27FC236}">
                    <a16:creationId xmlns:a16="http://schemas.microsoft.com/office/drawing/2014/main" id="{4FC505F3-F2EB-45A3-ABD5-416FB4317606}"/>
                  </a:ext>
                </a:extLst>
              </p:cNvPr>
              <p:cNvSpPr txBox="1">
                <a:spLocks noRot="1" noChangeAspect="1" noMove="1" noResize="1" noEditPoints="1" noAdjustHandles="1" noChangeArrowheads="1" noChangeShapeType="1" noTextEdit="1"/>
              </p:cNvSpPr>
              <p:nvPr/>
            </p:nvSpPr>
            <p:spPr>
              <a:xfrm>
                <a:off x="9214104" y="4984541"/>
                <a:ext cx="1630444" cy="830997"/>
              </a:xfrm>
              <a:prstGeom prst="rect">
                <a:avLst/>
              </a:prstGeom>
              <a:blipFill>
                <a:blip r:embed="rId6"/>
                <a:stretch>
                  <a:fillRect l="-1859" t="-1449" b="-7971"/>
                </a:stretch>
              </a:blipFill>
            </p:spPr>
            <p:txBody>
              <a:bodyPr/>
              <a:lstStyle/>
              <a:p>
                <a:r>
                  <a:rPr lang="es-AR">
                    <a:noFill/>
                  </a:rPr>
                  <a:t> </a:t>
                </a:r>
              </a:p>
            </p:txBody>
          </p:sp>
        </mc:Fallback>
      </mc:AlternateContent>
      <p:cxnSp>
        <p:nvCxnSpPr>
          <p:cNvPr id="29" name="Conector recto de flecha 28">
            <a:extLst>
              <a:ext uri="{FF2B5EF4-FFF2-40B4-BE49-F238E27FC236}">
                <a16:creationId xmlns:a16="http://schemas.microsoft.com/office/drawing/2014/main" id="{82A11F5E-D016-484F-85F4-73FEE494B41C}"/>
              </a:ext>
            </a:extLst>
          </p:cNvPr>
          <p:cNvCxnSpPr>
            <a:cxnSpLocks/>
          </p:cNvCxnSpPr>
          <p:nvPr/>
        </p:nvCxnSpPr>
        <p:spPr>
          <a:xfrm flipH="1">
            <a:off x="7500282" y="4048746"/>
            <a:ext cx="858308" cy="801170"/>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31" name="CuadroTexto 30">
            <a:extLst>
              <a:ext uri="{FF2B5EF4-FFF2-40B4-BE49-F238E27FC236}">
                <a16:creationId xmlns:a16="http://schemas.microsoft.com/office/drawing/2014/main" id="{FDBA780E-E2AA-4090-A85B-EE6DDC3C46BD}"/>
              </a:ext>
            </a:extLst>
          </p:cNvPr>
          <p:cNvSpPr txBox="1"/>
          <p:nvPr/>
        </p:nvSpPr>
        <p:spPr>
          <a:xfrm>
            <a:off x="5910453" y="5017459"/>
            <a:ext cx="2063115" cy="461665"/>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s-ES" sz="1200" dirty="0"/>
              <a:t>Un aumento de costos y tiempos genera desutilidad</a:t>
            </a:r>
            <a:endParaRPr lang="es-AR" sz="1200" dirty="0"/>
          </a:p>
        </p:txBody>
      </p:sp>
      <mc:AlternateContent xmlns:mc="http://schemas.openxmlformats.org/markup-compatibility/2006" xmlns:a14="http://schemas.microsoft.com/office/drawing/2010/main">
        <mc:Choice Requires="a14">
          <p:sp>
            <p:nvSpPr>
              <p:cNvPr id="32" name="CuadroTexto 31">
                <a:extLst>
                  <a:ext uri="{FF2B5EF4-FFF2-40B4-BE49-F238E27FC236}">
                    <a16:creationId xmlns:a16="http://schemas.microsoft.com/office/drawing/2014/main" id="{F73DF0E5-B4C8-414E-A739-D53D96C09007}"/>
                  </a:ext>
                </a:extLst>
              </p:cNvPr>
              <p:cNvSpPr txBox="1"/>
              <p:nvPr/>
            </p:nvSpPr>
            <p:spPr>
              <a:xfrm>
                <a:off x="2632505" y="5733731"/>
                <a:ext cx="4867777" cy="68961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s-AR" sz="1100" i="1" smtClean="0">
                              <a:solidFill>
                                <a:srgbClr val="836967"/>
                              </a:solidFill>
                              <a:latin typeface="Cambria Math" panose="02040503050406030204" pitchFamily="18" charset="0"/>
                            </a:rPr>
                          </m:ctrlPr>
                        </m:fPr>
                        <m:num>
                          <m:r>
                            <a:rPr lang="es-AR" sz="1100">
                              <a:latin typeface="Cambria Math" panose="02040503050406030204" pitchFamily="18" charset="0"/>
                            </a:rPr>
                            <m:t>−</m:t>
                          </m:r>
                          <m:r>
                            <a:rPr lang="es-AR" sz="1100" i="0">
                              <a:latin typeface="Cambria Math" panose="02040503050406030204" pitchFamily="18" charset="0"/>
                            </a:rPr>
                            <m:t>0.0234</m:t>
                          </m:r>
                          <m:f>
                            <m:fPr>
                              <m:ctrlPr>
                                <a:rPr lang="es-AR" sz="1100" i="1">
                                  <a:solidFill>
                                    <a:srgbClr val="836967"/>
                                  </a:solidFill>
                                  <a:latin typeface="Cambria Math" panose="02040503050406030204" pitchFamily="18" charset="0"/>
                                </a:rPr>
                              </m:ctrlPr>
                            </m:fPr>
                            <m:num>
                              <m:r>
                                <a:rPr lang="es-AR" sz="1100" i="0">
                                  <a:latin typeface="Cambria Math" panose="02040503050406030204" pitchFamily="18" charset="0"/>
                                </a:rPr>
                                <m:t>1</m:t>
                              </m:r>
                            </m:num>
                            <m:den>
                              <m:r>
                                <a:rPr lang="es-AR" sz="1100" i="1">
                                  <a:latin typeface="Cambria Math" panose="02040503050406030204" pitchFamily="18" charset="0"/>
                                </a:rPr>
                                <m:t>𝑚</m:t>
                              </m:r>
                            </m:den>
                          </m:f>
                        </m:num>
                        <m:den>
                          <m:r>
                            <a:rPr lang="es-AR" sz="1100" i="0">
                              <a:latin typeface="Cambria Math" panose="02040503050406030204" pitchFamily="18" charset="0"/>
                            </a:rPr>
                            <m:t>−0.0102</m:t>
                          </m:r>
                          <m:f>
                            <m:fPr>
                              <m:ctrlPr>
                                <a:rPr lang="es-AR" sz="1100" i="1">
                                  <a:solidFill>
                                    <a:srgbClr val="836967"/>
                                  </a:solidFill>
                                  <a:latin typeface="Cambria Math" panose="02040503050406030204" pitchFamily="18" charset="0"/>
                                </a:rPr>
                              </m:ctrlPr>
                            </m:fPr>
                            <m:num>
                              <m:r>
                                <a:rPr lang="es-AR" sz="1100" i="0">
                                  <a:latin typeface="Cambria Math" panose="02040503050406030204" pitchFamily="18" charset="0"/>
                                </a:rPr>
                                <m:t>1</m:t>
                              </m:r>
                            </m:num>
                            <m:den>
                              <m:r>
                                <a:rPr lang="es-AR" sz="1100" i="0">
                                  <a:latin typeface="Cambria Math" panose="02040503050406030204" pitchFamily="18" charset="0"/>
                                </a:rPr>
                                <m:t>$</m:t>
                              </m:r>
                              <m:r>
                                <a:rPr lang="es-AR" sz="1100" i="1">
                                  <a:latin typeface="Cambria Math" panose="02040503050406030204" pitchFamily="18" charset="0"/>
                                </a:rPr>
                                <m:t>𝐴𝑟</m:t>
                              </m:r>
                              <m:d>
                                <m:dPr>
                                  <m:ctrlPr>
                                    <a:rPr lang="es-AR" sz="1100" i="1">
                                      <a:solidFill>
                                        <a:srgbClr val="836967"/>
                                      </a:solidFill>
                                      <a:latin typeface="Cambria Math" panose="02040503050406030204" pitchFamily="18" charset="0"/>
                                    </a:rPr>
                                  </m:ctrlPr>
                                </m:dPr>
                                <m:e>
                                  <m:r>
                                    <a:rPr lang="es-AR" sz="1100" i="0">
                                      <a:latin typeface="Cambria Math" panose="02040503050406030204" pitchFamily="18" charset="0"/>
                                    </a:rPr>
                                    <m:t>2017</m:t>
                                  </m:r>
                                </m:e>
                              </m:d>
                            </m:den>
                          </m:f>
                        </m:den>
                      </m:f>
                      <m:r>
                        <a:rPr lang="es-AR" sz="1100" i="0">
                          <a:latin typeface="Cambria Math" panose="02040503050406030204" pitchFamily="18" charset="0"/>
                        </a:rPr>
                        <m:t>    ≅2.3 </m:t>
                      </m:r>
                      <m:f>
                        <m:fPr>
                          <m:ctrlPr>
                            <a:rPr lang="es-AR" sz="1100" i="1">
                              <a:solidFill>
                                <a:srgbClr val="836967"/>
                              </a:solidFill>
                              <a:latin typeface="Cambria Math" panose="02040503050406030204" pitchFamily="18" charset="0"/>
                            </a:rPr>
                          </m:ctrlPr>
                        </m:fPr>
                        <m:num>
                          <m:r>
                            <a:rPr lang="es-AR" sz="1100" i="0">
                              <a:latin typeface="Cambria Math" panose="02040503050406030204" pitchFamily="18" charset="0"/>
                            </a:rPr>
                            <m:t>$</m:t>
                          </m:r>
                          <m:r>
                            <a:rPr lang="es-AR" sz="1100" i="1">
                              <a:latin typeface="Cambria Math" panose="02040503050406030204" pitchFamily="18" charset="0"/>
                            </a:rPr>
                            <m:t>𝐴𝑟</m:t>
                          </m:r>
                          <m:d>
                            <m:dPr>
                              <m:ctrlPr>
                                <a:rPr lang="es-AR" sz="1100" i="1">
                                  <a:latin typeface="Cambria Math" panose="02040503050406030204" pitchFamily="18" charset="0"/>
                                </a:rPr>
                              </m:ctrlPr>
                            </m:dPr>
                            <m:e>
                              <m:r>
                                <a:rPr lang="es-AR" sz="1100" i="0">
                                  <a:latin typeface="Cambria Math" panose="02040503050406030204" pitchFamily="18" charset="0"/>
                                </a:rPr>
                                <m:t>2017</m:t>
                              </m:r>
                            </m:e>
                          </m:d>
                        </m:num>
                        <m:den>
                          <m:r>
                            <a:rPr lang="es-AR" sz="1100" i="1">
                              <a:latin typeface="Cambria Math" panose="02040503050406030204" pitchFamily="18" charset="0"/>
                            </a:rPr>
                            <m:t>𝑚</m:t>
                          </m:r>
                        </m:den>
                      </m:f>
                      <m:r>
                        <a:rPr lang="es-AR" sz="1100" b="0" i="0" smtClean="0">
                          <a:latin typeface="Cambria Math" panose="02040503050406030204" pitchFamily="18" charset="0"/>
                        </a:rPr>
                        <m:t>=138</m:t>
                      </m:r>
                      <m:r>
                        <a:rPr lang="es-AR" sz="1100">
                          <a:latin typeface="Cambria Math" panose="02040503050406030204" pitchFamily="18" charset="0"/>
                        </a:rPr>
                        <m:t> </m:t>
                      </m:r>
                      <m:f>
                        <m:fPr>
                          <m:ctrlPr>
                            <a:rPr lang="es-AR" sz="1100" i="1">
                              <a:solidFill>
                                <a:srgbClr val="836967"/>
                              </a:solidFill>
                              <a:latin typeface="Cambria Math" panose="02040503050406030204" pitchFamily="18" charset="0"/>
                            </a:rPr>
                          </m:ctrlPr>
                        </m:fPr>
                        <m:num>
                          <m:r>
                            <a:rPr lang="es-AR" sz="1100">
                              <a:latin typeface="Cambria Math" panose="02040503050406030204" pitchFamily="18" charset="0"/>
                            </a:rPr>
                            <m:t>$</m:t>
                          </m:r>
                          <m:r>
                            <a:rPr lang="es-AR" sz="1100" i="1">
                              <a:latin typeface="Cambria Math" panose="02040503050406030204" pitchFamily="18" charset="0"/>
                            </a:rPr>
                            <m:t>𝐴𝑟</m:t>
                          </m:r>
                          <m:d>
                            <m:dPr>
                              <m:ctrlPr>
                                <a:rPr lang="es-AR" sz="1100" i="1">
                                  <a:latin typeface="Cambria Math" panose="02040503050406030204" pitchFamily="18" charset="0"/>
                                </a:rPr>
                              </m:ctrlPr>
                            </m:dPr>
                            <m:e>
                              <m:r>
                                <a:rPr lang="es-AR" sz="1100">
                                  <a:latin typeface="Cambria Math" panose="02040503050406030204" pitchFamily="18" charset="0"/>
                                </a:rPr>
                                <m:t>2017</m:t>
                              </m:r>
                            </m:e>
                          </m:d>
                        </m:num>
                        <m:den>
                          <m:r>
                            <a:rPr lang="es-AR" sz="1100" b="0" i="1" smtClean="0">
                              <a:latin typeface="Cambria Math" panose="02040503050406030204" pitchFamily="18" charset="0"/>
                            </a:rPr>
                            <m:t>h</m:t>
                          </m:r>
                        </m:den>
                      </m:f>
                      <m:r>
                        <a:rPr lang="es-AR" sz="1100" b="0" i="1" smtClean="0">
                          <a:latin typeface="Cambria Math" panose="02040503050406030204" pitchFamily="18" charset="0"/>
                        </a:rPr>
                        <m:t>=8 </m:t>
                      </m:r>
                      <m:f>
                        <m:fPr>
                          <m:ctrlPr>
                            <a:rPr lang="es-AR" sz="1100" b="0" i="1" smtClean="0">
                              <a:latin typeface="Cambria Math" panose="02040503050406030204" pitchFamily="18" charset="0"/>
                            </a:rPr>
                          </m:ctrlPr>
                        </m:fPr>
                        <m:num>
                          <m:r>
                            <a:rPr lang="es-AR" sz="1100" b="0" i="1" smtClean="0">
                              <a:latin typeface="Cambria Math" panose="02040503050406030204" pitchFamily="18" charset="0"/>
                            </a:rPr>
                            <m:t>𝑈</m:t>
                          </m:r>
                          <m:r>
                            <a:rPr lang="es-AR" sz="1100" b="0" i="1" smtClean="0">
                              <a:latin typeface="Cambria Math" panose="02040503050406030204" pitchFamily="18" charset="0"/>
                            </a:rPr>
                            <m:t>$</m:t>
                          </m:r>
                          <m:r>
                            <a:rPr lang="es-AR" sz="1100" b="0" i="1" smtClean="0">
                              <a:latin typeface="Cambria Math" panose="02040503050406030204" pitchFamily="18" charset="0"/>
                            </a:rPr>
                            <m:t>𝑆</m:t>
                          </m:r>
                        </m:num>
                        <m:den>
                          <m:r>
                            <a:rPr lang="es-AR" sz="1100" b="0" i="1" smtClean="0">
                              <a:latin typeface="Cambria Math" panose="02040503050406030204" pitchFamily="18" charset="0"/>
                            </a:rPr>
                            <m:t>h</m:t>
                          </m:r>
                        </m:den>
                      </m:f>
                      <m:r>
                        <a:rPr lang="es-AR" sz="1100" b="0" i="1" smtClean="0">
                          <a:latin typeface="Cambria Math" panose="02040503050406030204" pitchFamily="18" charset="0"/>
                        </a:rPr>
                        <m:t> </m:t>
                      </m:r>
                    </m:oMath>
                  </m:oMathPara>
                </a14:m>
                <a:endParaRPr lang="es-AR" sz="1100" dirty="0"/>
              </a:p>
            </p:txBody>
          </p:sp>
        </mc:Choice>
        <mc:Fallback xmlns="">
          <p:sp>
            <p:nvSpPr>
              <p:cNvPr id="32" name="CuadroTexto 31">
                <a:extLst>
                  <a:ext uri="{FF2B5EF4-FFF2-40B4-BE49-F238E27FC236}">
                    <a16:creationId xmlns:a16="http://schemas.microsoft.com/office/drawing/2014/main" id="{F73DF0E5-B4C8-414E-A739-D53D96C09007}"/>
                  </a:ext>
                </a:extLst>
              </p:cNvPr>
              <p:cNvSpPr txBox="1">
                <a:spLocks noRot="1" noChangeAspect="1" noMove="1" noResize="1" noEditPoints="1" noAdjustHandles="1" noChangeArrowheads="1" noChangeShapeType="1" noTextEdit="1"/>
              </p:cNvSpPr>
              <p:nvPr/>
            </p:nvSpPr>
            <p:spPr>
              <a:xfrm>
                <a:off x="2632505" y="5733731"/>
                <a:ext cx="4867777" cy="689612"/>
              </a:xfrm>
              <a:prstGeom prst="rect">
                <a:avLst/>
              </a:prstGeom>
              <a:blipFill>
                <a:blip r:embed="rId7"/>
                <a:stretch>
                  <a:fillRect/>
                </a:stretch>
              </a:blipFill>
            </p:spPr>
            <p:txBody>
              <a:bodyPr/>
              <a:lstStyle/>
              <a:p>
                <a:r>
                  <a:rPr lang="es-AR">
                    <a:noFill/>
                  </a:rPr>
                  <a:t> </a:t>
                </a:r>
              </a:p>
            </p:txBody>
          </p:sp>
        </mc:Fallback>
      </mc:AlternateContent>
      <p:sp>
        <p:nvSpPr>
          <p:cNvPr id="35" name="CuadroTexto 34">
            <a:extLst>
              <a:ext uri="{FF2B5EF4-FFF2-40B4-BE49-F238E27FC236}">
                <a16:creationId xmlns:a16="http://schemas.microsoft.com/office/drawing/2014/main" id="{A74AF858-4B08-41FD-BE48-B20E41C1BF24}"/>
              </a:ext>
            </a:extLst>
          </p:cNvPr>
          <p:cNvSpPr txBox="1"/>
          <p:nvPr/>
        </p:nvSpPr>
        <p:spPr>
          <a:xfrm>
            <a:off x="419197" y="5797728"/>
            <a:ext cx="2724912" cy="523220"/>
          </a:xfrm>
          <a:prstGeom prst="rect">
            <a:avLst/>
          </a:prstGeom>
          <a:noFill/>
        </p:spPr>
        <p:txBody>
          <a:bodyPr wrap="square" rtlCol="0">
            <a:spAutoFit/>
          </a:bodyPr>
          <a:lstStyle/>
          <a:p>
            <a:r>
              <a:rPr lang="es-ES" sz="1400" dirty="0"/>
              <a:t>Para el año 2017, una persona estaba dispuesta a pagar hasta</a:t>
            </a:r>
            <a:endParaRPr lang="es-AR" sz="1400" dirty="0"/>
          </a:p>
        </p:txBody>
      </p:sp>
      <p:sp>
        <p:nvSpPr>
          <p:cNvPr id="39" name="Rectángulo 38">
            <a:extLst>
              <a:ext uri="{FF2B5EF4-FFF2-40B4-BE49-F238E27FC236}">
                <a16:creationId xmlns:a16="http://schemas.microsoft.com/office/drawing/2014/main" id="{769A2414-30FE-4CD5-A0E7-CFB93C85CBF2}"/>
              </a:ext>
            </a:extLst>
          </p:cNvPr>
          <p:cNvSpPr/>
          <p:nvPr/>
        </p:nvSpPr>
        <p:spPr>
          <a:xfrm>
            <a:off x="830491" y="175476"/>
            <a:ext cx="1050560" cy="47968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600"/>
          </a:p>
        </p:txBody>
      </p:sp>
      <p:sp>
        <p:nvSpPr>
          <p:cNvPr id="40" name="Título 1">
            <a:extLst>
              <a:ext uri="{FF2B5EF4-FFF2-40B4-BE49-F238E27FC236}">
                <a16:creationId xmlns:a16="http://schemas.microsoft.com/office/drawing/2014/main" id="{38F0C722-A5A2-485B-AFFD-109D1C928DCC}"/>
              </a:ext>
            </a:extLst>
          </p:cNvPr>
          <p:cNvSpPr txBox="1">
            <a:spLocks/>
          </p:cNvSpPr>
          <p:nvPr/>
        </p:nvSpPr>
        <p:spPr>
          <a:xfrm>
            <a:off x="830492" y="134912"/>
            <a:ext cx="1050560" cy="55082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1400" b="1">
                <a:solidFill>
                  <a:schemeClr val="bg1"/>
                </a:solidFill>
              </a:rPr>
              <a:t>Resultados</a:t>
            </a:r>
            <a:endParaRPr lang="es-AR" sz="1400" b="1" dirty="0">
              <a:solidFill>
                <a:schemeClr val="bg1"/>
              </a:solidFill>
            </a:endParaRPr>
          </a:p>
        </p:txBody>
      </p:sp>
      <p:pic>
        <p:nvPicPr>
          <p:cNvPr id="41" name="Picture 12" descr="tres  icono premium">
            <a:extLst>
              <a:ext uri="{FF2B5EF4-FFF2-40B4-BE49-F238E27FC236}">
                <a16:creationId xmlns:a16="http://schemas.microsoft.com/office/drawing/2014/main" id="{5CAD55A9-0074-4F13-80B5-F625AADA853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6774" y="175476"/>
            <a:ext cx="479685" cy="4796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615852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F9F6AA12-07A0-463A-A8C2-466F79E54F77}"/>
              </a:ext>
            </a:extLst>
          </p:cNvPr>
          <p:cNvSpPr>
            <a:spLocks noGrp="1"/>
          </p:cNvSpPr>
          <p:nvPr>
            <p:ph type="title"/>
          </p:nvPr>
        </p:nvSpPr>
        <p:spPr>
          <a:xfrm>
            <a:off x="830491" y="134912"/>
            <a:ext cx="4216997" cy="550820"/>
          </a:xfrm>
        </p:spPr>
        <p:txBody>
          <a:bodyPr>
            <a:noAutofit/>
          </a:bodyPr>
          <a:lstStyle/>
          <a:p>
            <a:r>
              <a:rPr lang="es-ES" sz="1600" b="1" dirty="0">
                <a:solidFill>
                  <a:schemeClr val="bg1"/>
                </a:solidFill>
              </a:rPr>
              <a:t>Predicción de oferta</a:t>
            </a:r>
            <a:endParaRPr lang="es-AR" sz="1600" b="1" dirty="0">
              <a:solidFill>
                <a:schemeClr val="bg1"/>
              </a:solidFill>
            </a:endParaRPr>
          </a:p>
        </p:txBody>
      </p:sp>
      <p:sp>
        <p:nvSpPr>
          <p:cNvPr id="20" name="Rectángulo 19">
            <a:extLst>
              <a:ext uri="{FF2B5EF4-FFF2-40B4-BE49-F238E27FC236}">
                <a16:creationId xmlns:a16="http://schemas.microsoft.com/office/drawing/2014/main" id="{BFEAC443-3A0B-4F9B-BCA1-E023476802E1}"/>
              </a:ext>
            </a:extLst>
          </p:cNvPr>
          <p:cNvSpPr/>
          <p:nvPr/>
        </p:nvSpPr>
        <p:spPr>
          <a:xfrm>
            <a:off x="-132414" y="6660468"/>
            <a:ext cx="12456827" cy="213066"/>
          </a:xfrm>
          <a:prstGeom prst="rect">
            <a:avLst/>
          </a:prstGeom>
          <a:solidFill>
            <a:schemeClr val="accent5"/>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4" name="CuadroTexto 13">
            <a:extLst>
              <a:ext uri="{FF2B5EF4-FFF2-40B4-BE49-F238E27FC236}">
                <a16:creationId xmlns:a16="http://schemas.microsoft.com/office/drawing/2014/main" id="{5E84A086-799F-45FC-8B54-BF8CF6CA4C01}"/>
              </a:ext>
            </a:extLst>
          </p:cNvPr>
          <p:cNvSpPr txBox="1"/>
          <p:nvPr/>
        </p:nvSpPr>
        <p:spPr>
          <a:xfrm>
            <a:off x="6644640" y="1958567"/>
            <a:ext cx="5057923" cy="307777"/>
          </a:xfrm>
          <a:prstGeom prst="rect">
            <a:avLst/>
          </a:prstGeom>
          <a:noFill/>
        </p:spPr>
        <p:txBody>
          <a:bodyPr wrap="square" rtlCol="0">
            <a:spAutoFit/>
          </a:bodyPr>
          <a:lstStyle/>
          <a:p>
            <a:r>
              <a:rPr lang="es-ES" sz="1400" b="1" dirty="0"/>
              <a:t>2) Sin considerar los ahorros de tiempo de una línea HOV </a:t>
            </a:r>
            <a:endParaRPr lang="es-AR" sz="1400" b="1" dirty="0"/>
          </a:p>
        </p:txBody>
      </p:sp>
      <p:graphicFrame>
        <p:nvGraphicFramePr>
          <p:cNvPr id="10" name="Gráfico 9">
            <a:extLst>
              <a:ext uri="{FF2B5EF4-FFF2-40B4-BE49-F238E27FC236}">
                <a16:creationId xmlns:a16="http://schemas.microsoft.com/office/drawing/2014/main" id="{FDF8E5B3-3411-4A7B-905C-6C9EB35984E8}"/>
              </a:ext>
            </a:extLst>
          </p:cNvPr>
          <p:cNvGraphicFramePr/>
          <p:nvPr>
            <p:extLst>
              <p:ext uri="{D42A27DB-BD31-4B8C-83A1-F6EECF244321}">
                <p14:modId xmlns:p14="http://schemas.microsoft.com/office/powerpoint/2010/main" val="3915423271"/>
              </p:ext>
            </p:extLst>
          </p:nvPr>
        </p:nvGraphicFramePr>
        <p:xfrm>
          <a:off x="6766560" y="2422821"/>
          <a:ext cx="4491102" cy="2899804"/>
        </p:xfrm>
        <a:graphic>
          <a:graphicData uri="http://schemas.openxmlformats.org/drawingml/2006/chart">
            <c:chart xmlns:c="http://schemas.openxmlformats.org/drawingml/2006/chart" xmlns:r="http://schemas.openxmlformats.org/officeDocument/2006/relationships" r:id="rId3"/>
          </a:graphicData>
        </a:graphic>
      </p:graphicFrame>
      <p:sp>
        <p:nvSpPr>
          <p:cNvPr id="12" name="CuadroTexto 11">
            <a:extLst>
              <a:ext uri="{FF2B5EF4-FFF2-40B4-BE49-F238E27FC236}">
                <a16:creationId xmlns:a16="http://schemas.microsoft.com/office/drawing/2014/main" id="{211BE4F3-99FD-43E3-A6F8-65642C12C5C3}"/>
              </a:ext>
            </a:extLst>
          </p:cNvPr>
          <p:cNvSpPr txBox="1"/>
          <p:nvPr/>
        </p:nvSpPr>
        <p:spPr>
          <a:xfrm>
            <a:off x="369992" y="1955107"/>
            <a:ext cx="6396568" cy="307777"/>
          </a:xfrm>
          <a:prstGeom prst="rect">
            <a:avLst/>
          </a:prstGeom>
          <a:noFill/>
        </p:spPr>
        <p:txBody>
          <a:bodyPr wrap="square" rtlCol="0">
            <a:spAutoFit/>
          </a:bodyPr>
          <a:lstStyle/>
          <a:p>
            <a:r>
              <a:rPr lang="es-ES" sz="1400" b="1" dirty="0"/>
              <a:t>1) Considerando los ahorros de tiempo de una línea HOV </a:t>
            </a:r>
            <a:endParaRPr lang="es-AR" sz="1400" b="1" dirty="0"/>
          </a:p>
        </p:txBody>
      </p:sp>
      <p:graphicFrame>
        <p:nvGraphicFramePr>
          <p:cNvPr id="13" name="Gráfico 12">
            <a:extLst>
              <a:ext uri="{FF2B5EF4-FFF2-40B4-BE49-F238E27FC236}">
                <a16:creationId xmlns:a16="http://schemas.microsoft.com/office/drawing/2014/main" id="{1B72A651-345B-416B-B142-DE57F5BE0336}"/>
              </a:ext>
            </a:extLst>
          </p:cNvPr>
          <p:cNvGraphicFramePr/>
          <p:nvPr>
            <p:extLst>
              <p:ext uri="{D42A27DB-BD31-4B8C-83A1-F6EECF244321}">
                <p14:modId xmlns:p14="http://schemas.microsoft.com/office/powerpoint/2010/main" val="3450195612"/>
              </p:ext>
            </p:extLst>
          </p:nvPr>
        </p:nvGraphicFramePr>
        <p:xfrm>
          <a:off x="1175221" y="2515162"/>
          <a:ext cx="3263973" cy="280746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abla 14">
            <a:extLst>
              <a:ext uri="{FF2B5EF4-FFF2-40B4-BE49-F238E27FC236}">
                <a16:creationId xmlns:a16="http://schemas.microsoft.com/office/drawing/2014/main" id="{20FFCF0B-9CB7-43CE-ABCF-0BA5B48864CF}"/>
              </a:ext>
            </a:extLst>
          </p:cNvPr>
          <p:cNvGraphicFramePr>
            <a:graphicFrameLocks noGrp="1"/>
          </p:cNvGraphicFramePr>
          <p:nvPr>
            <p:extLst>
              <p:ext uri="{D42A27DB-BD31-4B8C-83A1-F6EECF244321}">
                <p14:modId xmlns:p14="http://schemas.microsoft.com/office/powerpoint/2010/main" val="1956221309"/>
              </p:ext>
            </p:extLst>
          </p:nvPr>
        </p:nvGraphicFramePr>
        <p:xfrm>
          <a:off x="230382" y="5519441"/>
          <a:ext cx="5417213" cy="747395"/>
        </p:xfrm>
        <a:graphic>
          <a:graphicData uri="http://schemas.openxmlformats.org/drawingml/2006/table">
            <a:tbl>
              <a:tblPr firstRow="1" firstCol="1" bandRow="1">
                <a:tableStyleId>{2D5ABB26-0587-4C30-8999-92F81FD0307C}</a:tableStyleId>
              </a:tblPr>
              <a:tblGrid>
                <a:gridCol w="121189">
                  <a:extLst>
                    <a:ext uri="{9D8B030D-6E8A-4147-A177-3AD203B41FA5}">
                      <a16:colId xmlns:a16="http://schemas.microsoft.com/office/drawing/2014/main" val="1627747537"/>
                    </a:ext>
                  </a:extLst>
                </a:gridCol>
                <a:gridCol w="1011918">
                  <a:extLst>
                    <a:ext uri="{9D8B030D-6E8A-4147-A177-3AD203B41FA5}">
                      <a16:colId xmlns:a16="http://schemas.microsoft.com/office/drawing/2014/main" val="2044239754"/>
                    </a:ext>
                  </a:extLst>
                </a:gridCol>
                <a:gridCol w="191589">
                  <a:extLst>
                    <a:ext uri="{9D8B030D-6E8A-4147-A177-3AD203B41FA5}">
                      <a16:colId xmlns:a16="http://schemas.microsoft.com/office/drawing/2014/main" val="3614664295"/>
                    </a:ext>
                  </a:extLst>
                </a:gridCol>
                <a:gridCol w="879566">
                  <a:extLst>
                    <a:ext uri="{9D8B030D-6E8A-4147-A177-3AD203B41FA5}">
                      <a16:colId xmlns:a16="http://schemas.microsoft.com/office/drawing/2014/main" val="1293920919"/>
                    </a:ext>
                  </a:extLst>
                </a:gridCol>
                <a:gridCol w="226423">
                  <a:extLst>
                    <a:ext uri="{9D8B030D-6E8A-4147-A177-3AD203B41FA5}">
                      <a16:colId xmlns:a16="http://schemas.microsoft.com/office/drawing/2014/main" val="4150863204"/>
                    </a:ext>
                  </a:extLst>
                </a:gridCol>
                <a:gridCol w="121920">
                  <a:extLst>
                    <a:ext uri="{9D8B030D-6E8A-4147-A177-3AD203B41FA5}">
                      <a16:colId xmlns:a16="http://schemas.microsoft.com/office/drawing/2014/main" val="550082977"/>
                    </a:ext>
                  </a:extLst>
                </a:gridCol>
                <a:gridCol w="1227908">
                  <a:extLst>
                    <a:ext uri="{9D8B030D-6E8A-4147-A177-3AD203B41FA5}">
                      <a16:colId xmlns:a16="http://schemas.microsoft.com/office/drawing/2014/main" val="2997269258"/>
                    </a:ext>
                  </a:extLst>
                </a:gridCol>
                <a:gridCol w="114300">
                  <a:extLst>
                    <a:ext uri="{9D8B030D-6E8A-4147-A177-3AD203B41FA5}">
                      <a16:colId xmlns:a16="http://schemas.microsoft.com/office/drawing/2014/main" val="1194021314"/>
                    </a:ext>
                  </a:extLst>
                </a:gridCol>
                <a:gridCol w="651543">
                  <a:extLst>
                    <a:ext uri="{9D8B030D-6E8A-4147-A177-3AD203B41FA5}">
                      <a16:colId xmlns:a16="http://schemas.microsoft.com/office/drawing/2014/main" val="2330078575"/>
                    </a:ext>
                  </a:extLst>
                </a:gridCol>
                <a:gridCol w="870857">
                  <a:extLst>
                    <a:ext uri="{9D8B030D-6E8A-4147-A177-3AD203B41FA5}">
                      <a16:colId xmlns:a16="http://schemas.microsoft.com/office/drawing/2014/main" val="2919885330"/>
                    </a:ext>
                  </a:extLst>
                </a:gridCol>
              </a:tblGrid>
              <a:tr h="410441">
                <a:tc>
                  <a:txBody>
                    <a:bodyPr/>
                    <a:lstStyle/>
                    <a:p>
                      <a:pPr algn="just">
                        <a:lnSpc>
                          <a:spcPct val="107000"/>
                        </a:lnSpc>
                        <a:spcAft>
                          <a:spcPts val="800"/>
                        </a:spcAft>
                      </a:pPr>
                      <a:r>
                        <a:rPr lang="es-AR" sz="1000" dirty="0">
                          <a:effectLst/>
                        </a:rPr>
                        <a:t>(</a:t>
                      </a:r>
                      <a:endParaRPr lang="es-AR" sz="1100" dirty="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107000"/>
                        </a:lnSpc>
                        <a:spcAft>
                          <a:spcPts val="800"/>
                        </a:spcAft>
                      </a:pPr>
                      <a:r>
                        <a:rPr lang="es-AR" sz="1000" dirty="0">
                          <a:effectLst/>
                        </a:rPr>
                        <a:t>Cantidad Trabajadores que ingresan CABA</a:t>
                      </a:r>
                      <a:endParaRPr lang="es-AR" sz="1100" dirty="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107000"/>
                        </a:lnSpc>
                        <a:spcAft>
                          <a:spcPts val="800"/>
                        </a:spcAft>
                      </a:pPr>
                      <a:r>
                        <a:rPr lang="es-AR" sz="1000" dirty="0">
                          <a:effectLst/>
                        </a:rPr>
                        <a:t>-</a:t>
                      </a:r>
                      <a:endParaRPr lang="es-AR" sz="1100" dirty="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107000"/>
                        </a:lnSpc>
                        <a:spcAft>
                          <a:spcPts val="800"/>
                        </a:spcAft>
                      </a:pPr>
                      <a:r>
                        <a:rPr lang="es-AR" sz="1000" dirty="0">
                          <a:effectLst/>
                        </a:rPr>
                        <a:t>Acompañantes de vehículos</a:t>
                      </a:r>
                      <a:endParaRPr lang="es-AR" sz="1100" dirty="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107000"/>
                        </a:lnSpc>
                        <a:spcAft>
                          <a:spcPts val="800"/>
                        </a:spcAft>
                      </a:pPr>
                      <a:r>
                        <a:rPr lang="es-AR" sz="1000" dirty="0">
                          <a:effectLst/>
                        </a:rPr>
                        <a:t>)</a:t>
                      </a:r>
                      <a:endParaRPr lang="es-AR" sz="1100" dirty="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107000"/>
                        </a:lnSpc>
                        <a:spcAft>
                          <a:spcPts val="800"/>
                        </a:spcAft>
                      </a:pPr>
                      <a:r>
                        <a:rPr lang="es-AR" sz="1000" dirty="0">
                          <a:effectLst/>
                        </a:rPr>
                        <a:t>x</a:t>
                      </a:r>
                      <a:endParaRPr lang="es-AR" sz="1100" dirty="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107000"/>
                        </a:lnSpc>
                        <a:spcAft>
                          <a:spcPts val="800"/>
                        </a:spcAft>
                      </a:pPr>
                      <a:r>
                        <a:rPr lang="es-AR" sz="1000" dirty="0">
                          <a:effectLst/>
                        </a:rPr>
                        <a:t>Fracción de personas en parte oferente</a:t>
                      </a:r>
                      <a:endParaRPr lang="es-AR" sz="1100" dirty="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107000"/>
                        </a:lnSpc>
                        <a:spcAft>
                          <a:spcPts val="800"/>
                        </a:spcAft>
                      </a:pPr>
                      <a:r>
                        <a:rPr lang="es-AR" sz="1000" dirty="0">
                          <a:effectLst/>
                        </a:rPr>
                        <a:t>x</a:t>
                      </a:r>
                      <a:endParaRPr lang="es-AR" sz="1100" dirty="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107000"/>
                        </a:lnSpc>
                        <a:spcAft>
                          <a:spcPts val="800"/>
                        </a:spcAft>
                      </a:pPr>
                      <a:r>
                        <a:rPr lang="es-AR" sz="1000" dirty="0" err="1">
                          <a:effectLst/>
                        </a:rPr>
                        <a:t>Choice</a:t>
                      </a:r>
                      <a:r>
                        <a:rPr lang="es-AR" sz="1000" dirty="0">
                          <a:effectLst/>
                        </a:rPr>
                        <a:t> share </a:t>
                      </a:r>
                      <a:r>
                        <a:rPr lang="es-AR" sz="1000" dirty="0" err="1">
                          <a:effectLst/>
                        </a:rPr>
                        <a:t>Carpooling</a:t>
                      </a:r>
                      <a:endParaRPr lang="es-AR" sz="1100" dirty="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107000"/>
                        </a:lnSpc>
                        <a:spcAft>
                          <a:spcPts val="800"/>
                        </a:spcAft>
                      </a:pPr>
                      <a:r>
                        <a:rPr lang="es-AR" sz="1000" dirty="0">
                          <a:effectLst/>
                        </a:rPr>
                        <a:t>Total Carpools potenciales</a:t>
                      </a:r>
                      <a:endParaRPr lang="es-AR" sz="1100" dirty="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466307190"/>
                  </a:ext>
                </a:extLst>
              </a:tr>
              <a:tr h="265430">
                <a:tc>
                  <a:txBody>
                    <a:bodyPr/>
                    <a:lstStyle/>
                    <a:p>
                      <a:pPr algn="ctr">
                        <a:lnSpc>
                          <a:spcPct val="107000"/>
                        </a:lnSpc>
                        <a:spcAft>
                          <a:spcPts val="800"/>
                        </a:spcAft>
                      </a:pPr>
                      <a:r>
                        <a:rPr lang="es-AR" sz="1000">
                          <a:effectLst/>
                        </a:rPr>
                        <a:t>(</a:t>
                      </a:r>
                      <a:endParaRPr lang="es-AR" sz="110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s-AR" sz="1000" dirty="0">
                          <a:effectLst/>
                        </a:rPr>
                        <a:t>1,2 millones</a:t>
                      </a:r>
                      <a:endParaRPr lang="es-AR" sz="1100" dirty="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s-AR" sz="1000">
                          <a:effectLst/>
                        </a:rPr>
                        <a:t>-</a:t>
                      </a:r>
                      <a:endParaRPr lang="es-AR" sz="110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s-AR" sz="1000">
                          <a:effectLst/>
                        </a:rPr>
                        <a:t>70 mil</a:t>
                      </a:r>
                      <a:endParaRPr lang="es-AR" sz="110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s-AR" sz="1000">
                          <a:effectLst/>
                        </a:rPr>
                        <a:t>)</a:t>
                      </a:r>
                      <a:endParaRPr lang="es-AR" sz="110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s-AR" sz="1000">
                          <a:effectLst/>
                        </a:rPr>
                        <a:t>x</a:t>
                      </a:r>
                      <a:endParaRPr lang="es-AR" sz="110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s-AR" sz="1000" dirty="0">
                          <a:effectLst/>
                        </a:rPr>
                        <a:t>61,5%</a:t>
                      </a:r>
                      <a:endParaRPr lang="es-AR" sz="1100" dirty="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s-AR" sz="1000" dirty="0">
                          <a:effectLst/>
                        </a:rPr>
                        <a:t>x</a:t>
                      </a:r>
                      <a:endParaRPr lang="es-AR" sz="1100" dirty="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s-AR" sz="1000" dirty="0">
                          <a:effectLst/>
                        </a:rPr>
                        <a:t>37%</a:t>
                      </a:r>
                      <a:endParaRPr lang="es-AR" sz="1100" dirty="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s-AR" sz="1000" b="1" dirty="0">
                          <a:effectLst/>
                        </a:rPr>
                        <a:t>250 mil</a:t>
                      </a:r>
                      <a:endParaRPr lang="es-AR" sz="1100" b="1" dirty="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27276675"/>
                  </a:ext>
                </a:extLst>
              </a:tr>
            </a:tbl>
          </a:graphicData>
        </a:graphic>
      </p:graphicFrame>
      <p:graphicFrame>
        <p:nvGraphicFramePr>
          <p:cNvPr id="16" name="Tabla 15">
            <a:extLst>
              <a:ext uri="{FF2B5EF4-FFF2-40B4-BE49-F238E27FC236}">
                <a16:creationId xmlns:a16="http://schemas.microsoft.com/office/drawing/2014/main" id="{3D73DA5A-814A-4643-9A67-088F5201560C}"/>
              </a:ext>
            </a:extLst>
          </p:cNvPr>
          <p:cNvGraphicFramePr>
            <a:graphicFrameLocks noGrp="1"/>
          </p:cNvGraphicFramePr>
          <p:nvPr>
            <p:extLst>
              <p:ext uri="{D42A27DB-BD31-4B8C-83A1-F6EECF244321}">
                <p14:modId xmlns:p14="http://schemas.microsoft.com/office/powerpoint/2010/main" val="2437433736"/>
              </p:ext>
            </p:extLst>
          </p:nvPr>
        </p:nvGraphicFramePr>
        <p:xfrm>
          <a:off x="6285350" y="5519441"/>
          <a:ext cx="5417213" cy="747395"/>
        </p:xfrm>
        <a:graphic>
          <a:graphicData uri="http://schemas.openxmlformats.org/drawingml/2006/table">
            <a:tbl>
              <a:tblPr firstRow="1" firstCol="1" bandRow="1">
                <a:tableStyleId>{2D5ABB26-0587-4C30-8999-92F81FD0307C}</a:tableStyleId>
              </a:tblPr>
              <a:tblGrid>
                <a:gridCol w="121189">
                  <a:extLst>
                    <a:ext uri="{9D8B030D-6E8A-4147-A177-3AD203B41FA5}">
                      <a16:colId xmlns:a16="http://schemas.microsoft.com/office/drawing/2014/main" val="1627747537"/>
                    </a:ext>
                  </a:extLst>
                </a:gridCol>
                <a:gridCol w="1011918">
                  <a:extLst>
                    <a:ext uri="{9D8B030D-6E8A-4147-A177-3AD203B41FA5}">
                      <a16:colId xmlns:a16="http://schemas.microsoft.com/office/drawing/2014/main" val="2044239754"/>
                    </a:ext>
                  </a:extLst>
                </a:gridCol>
                <a:gridCol w="191589">
                  <a:extLst>
                    <a:ext uri="{9D8B030D-6E8A-4147-A177-3AD203B41FA5}">
                      <a16:colId xmlns:a16="http://schemas.microsoft.com/office/drawing/2014/main" val="3614664295"/>
                    </a:ext>
                  </a:extLst>
                </a:gridCol>
                <a:gridCol w="879566">
                  <a:extLst>
                    <a:ext uri="{9D8B030D-6E8A-4147-A177-3AD203B41FA5}">
                      <a16:colId xmlns:a16="http://schemas.microsoft.com/office/drawing/2014/main" val="1293920919"/>
                    </a:ext>
                  </a:extLst>
                </a:gridCol>
                <a:gridCol w="226423">
                  <a:extLst>
                    <a:ext uri="{9D8B030D-6E8A-4147-A177-3AD203B41FA5}">
                      <a16:colId xmlns:a16="http://schemas.microsoft.com/office/drawing/2014/main" val="4150863204"/>
                    </a:ext>
                  </a:extLst>
                </a:gridCol>
                <a:gridCol w="121920">
                  <a:extLst>
                    <a:ext uri="{9D8B030D-6E8A-4147-A177-3AD203B41FA5}">
                      <a16:colId xmlns:a16="http://schemas.microsoft.com/office/drawing/2014/main" val="550082977"/>
                    </a:ext>
                  </a:extLst>
                </a:gridCol>
                <a:gridCol w="1227908">
                  <a:extLst>
                    <a:ext uri="{9D8B030D-6E8A-4147-A177-3AD203B41FA5}">
                      <a16:colId xmlns:a16="http://schemas.microsoft.com/office/drawing/2014/main" val="2997269258"/>
                    </a:ext>
                  </a:extLst>
                </a:gridCol>
                <a:gridCol w="114300">
                  <a:extLst>
                    <a:ext uri="{9D8B030D-6E8A-4147-A177-3AD203B41FA5}">
                      <a16:colId xmlns:a16="http://schemas.microsoft.com/office/drawing/2014/main" val="1194021314"/>
                    </a:ext>
                  </a:extLst>
                </a:gridCol>
                <a:gridCol w="651543">
                  <a:extLst>
                    <a:ext uri="{9D8B030D-6E8A-4147-A177-3AD203B41FA5}">
                      <a16:colId xmlns:a16="http://schemas.microsoft.com/office/drawing/2014/main" val="2330078575"/>
                    </a:ext>
                  </a:extLst>
                </a:gridCol>
                <a:gridCol w="870857">
                  <a:extLst>
                    <a:ext uri="{9D8B030D-6E8A-4147-A177-3AD203B41FA5}">
                      <a16:colId xmlns:a16="http://schemas.microsoft.com/office/drawing/2014/main" val="2919885330"/>
                    </a:ext>
                  </a:extLst>
                </a:gridCol>
              </a:tblGrid>
              <a:tr h="410441">
                <a:tc>
                  <a:txBody>
                    <a:bodyPr/>
                    <a:lstStyle/>
                    <a:p>
                      <a:pPr algn="just">
                        <a:lnSpc>
                          <a:spcPct val="107000"/>
                        </a:lnSpc>
                        <a:spcAft>
                          <a:spcPts val="800"/>
                        </a:spcAft>
                      </a:pPr>
                      <a:r>
                        <a:rPr lang="es-AR" sz="1000" dirty="0">
                          <a:effectLst/>
                        </a:rPr>
                        <a:t>(</a:t>
                      </a:r>
                      <a:endParaRPr lang="es-AR" sz="1100" dirty="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107000"/>
                        </a:lnSpc>
                        <a:spcAft>
                          <a:spcPts val="800"/>
                        </a:spcAft>
                      </a:pPr>
                      <a:r>
                        <a:rPr lang="es-AR" sz="1000" dirty="0">
                          <a:effectLst/>
                        </a:rPr>
                        <a:t>Cantidad Trabajadores que ingresan CABA</a:t>
                      </a:r>
                      <a:endParaRPr lang="es-AR" sz="1100" dirty="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107000"/>
                        </a:lnSpc>
                        <a:spcAft>
                          <a:spcPts val="800"/>
                        </a:spcAft>
                      </a:pPr>
                      <a:r>
                        <a:rPr lang="es-AR" sz="1000" dirty="0">
                          <a:effectLst/>
                        </a:rPr>
                        <a:t>-</a:t>
                      </a:r>
                      <a:endParaRPr lang="es-AR" sz="1100" dirty="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107000"/>
                        </a:lnSpc>
                        <a:spcAft>
                          <a:spcPts val="800"/>
                        </a:spcAft>
                      </a:pPr>
                      <a:r>
                        <a:rPr lang="es-AR" sz="1000" dirty="0">
                          <a:effectLst/>
                        </a:rPr>
                        <a:t>Acompañantes de vehículos</a:t>
                      </a:r>
                      <a:endParaRPr lang="es-AR" sz="1100" dirty="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107000"/>
                        </a:lnSpc>
                        <a:spcAft>
                          <a:spcPts val="800"/>
                        </a:spcAft>
                      </a:pPr>
                      <a:r>
                        <a:rPr lang="es-AR" sz="1000" dirty="0">
                          <a:effectLst/>
                        </a:rPr>
                        <a:t>)</a:t>
                      </a:r>
                      <a:endParaRPr lang="es-AR" sz="1100" dirty="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107000"/>
                        </a:lnSpc>
                        <a:spcAft>
                          <a:spcPts val="800"/>
                        </a:spcAft>
                      </a:pPr>
                      <a:r>
                        <a:rPr lang="es-AR" sz="1000" dirty="0">
                          <a:effectLst/>
                        </a:rPr>
                        <a:t>x</a:t>
                      </a:r>
                      <a:endParaRPr lang="es-AR" sz="1100" dirty="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107000"/>
                        </a:lnSpc>
                        <a:spcAft>
                          <a:spcPts val="800"/>
                        </a:spcAft>
                      </a:pPr>
                      <a:r>
                        <a:rPr lang="es-AR" sz="1000" dirty="0">
                          <a:effectLst/>
                        </a:rPr>
                        <a:t>Fracción de personas en parte oferente</a:t>
                      </a:r>
                      <a:endParaRPr lang="es-AR" sz="1100" dirty="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107000"/>
                        </a:lnSpc>
                        <a:spcAft>
                          <a:spcPts val="800"/>
                        </a:spcAft>
                      </a:pPr>
                      <a:r>
                        <a:rPr lang="es-AR" sz="1000" dirty="0">
                          <a:effectLst/>
                        </a:rPr>
                        <a:t>x</a:t>
                      </a:r>
                      <a:endParaRPr lang="es-AR" sz="1100" dirty="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107000"/>
                        </a:lnSpc>
                        <a:spcAft>
                          <a:spcPts val="800"/>
                        </a:spcAft>
                      </a:pPr>
                      <a:r>
                        <a:rPr lang="es-AR" sz="1000" dirty="0" err="1">
                          <a:effectLst/>
                        </a:rPr>
                        <a:t>Choice</a:t>
                      </a:r>
                      <a:r>
                        <a:rPr lang="es-AR" sz="1000" dirty="0">
                          <a:effectLst/>
                        </a:rPr>
                        <a:t> share </a:t>
                      </a:r>
                      <a:r>
                        <a:rPr lang="es-AR" sz="1000" dirty="0" err="1">
                          <a:effectLst/>
                        </a:rPr>
                        <a:t>Carpooling</a:t>
                      </a:r>
                      <a:endParaRPr lang="es-AR" sz="1100" dirty="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107000"/>
                        </a:lnSpc>
                        <a:spcAft>
                          <a:spcPts val="800"/>
                        </a:spcAft>
                      </a:pPr>
                      <a:r>
                        <a:rPr lang="es-AR" sz="1000" dirty="0">
                          <a:effectLst/>
                        </a:rPr>
                        <a:t>Total Carpools potenciales</a:t>
                      </a:r>
                      <a:endParaRPr lang="es-AR" sz="1100" dirty="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466307190"/>
                  </a:ext>
                </a:extLst>
              </a:tr>
              <a:tr h="265430">
                <a:tc>
                  <a:txBody>
                    <a:bodyPr/>
                    <a:lstStyle/>
                    <a:p>
                      <a:pPr algn="ctr">
                        <a:lnSpc>
                          <a:spcPct val="107000"/>
                        </a:lnSpc>
                        <a:spcAft>
                          <a:spcPts val="800"/>
                        </a:spcAft>
                      </a:pPr>
                      <a:r>
                        <a:rPr lang="es-AR" sz="1000">
                          <a:effectLst/>
                        </a:rPr>
                        <a:t>(</a:t>
                      </a:r>
                      <a:endParaRPr lang="es-AR" sz="110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s-AR" sz="1000" dirty="0">
                          <a:effectLst/>
                        </a:rPr>
                        <a:t>1,2 millones</a:t>
                      </a:r>
                      <a:endParaRPr lang="es-AR" sz="1100" dirty="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s-AR" sz="1000">
                          <a:effectLst/>
                        </a:rPr>
                        <a:t>-</a:t>
                      </a:r>
                      <a:endParaRPr lang="es-AR" sz="110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s-AR" sz="1000">
                          <a:effectLst/>
                        </a:rPr>
                        <a:t>70 mil</a:t>
                      </a:r>
                      <a:endParaRPr lang="es-AR" sz="110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s-AR" sz="1000">
                          <a:effectLst/>
                        </a:rPr>
                        <a:t>)</a:t>
                      </a:r>
                      <a:endParaRPr lang="es-AR" sz="110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s-AR" sz="1000">
                          <a:effectLst/>
                        </a:rPr>
                        <a:t>x</a:t>
                      </a:r>
                      <a:endParaRPr lang="es-AR" sz="110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s-AR" sz="1000" dirty="0">
                          <a:effectLst/>
                        </a:rPr>
                        <a:t>61,5%</a:t>
                      </a:r>
                      <a:endParaRPr lang="es-AR" sz="1100" dirty="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s-AR" sz="1000" dirty="0">
                          <a:effectLst/>
                        </a:rPr>
                        <a:t>x</a:t>
                      </a:r>
                      <a:endParaRPr lang="es-AR" sz="1100" dirty="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s-AR" sz="1000" dirty="0">
                          <a:effectLst/>
                        </a:rPr>
                        <a:t>30%</a:t>
                      </a:r>
                      <a:endParaRPr lang="es-AR" sz="1100" dirty="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s-AR" sz="1000" b="1" dirty="0">
                          <a:effectLst/>
                        </a:rPr>
                        <a:t>208 mil</a:t>
                      </a:r>
                      <a:endParaRPr lang="es-AR" sz="1100" b="1" dirty="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27276675"/>
                  </a:ext>
                </a:extLst>
              </a:tr>
            </a:tbl>
          </a:graphicData>
        </a:graphic>
      </p:graphicFrame>
      <p:sp>
        <p:nvSpPr>
          <p:cNvPr id="2" name="CuadroTexto 1">
            <a:extLst>
              <a:ext uri="{FF2B5EF4-FFF2-40B4-BE49-F238E27FC236}">
                <a16:creationId xmlns:a16="http://schemas.microsoft.com/office/drawing/2014/main" id="{FF0776E3-23C2-4E6F-AF48-E7F071DC3192}"/>
              </a:ext>
            </a:extLst>
          </p:cNvPr>
          <p:cNvSpPr txBox="1"/>
          <p:nvPr/>
        </p:nvSpPr>
        <p:spPr>
          <a:xfrm>
            <a:off x="435429" y="1105989"/>
            <a:ext cx="10101942" cy="400110"/>
          </a:xfrm>
          <a:prstGeom prst="rect">
            <a:avLst/>
          </a:prstGeom>
          <a:noFill/>
        </p:spPr>
        <p:txBody>
          <a:bodyPr wrap="square" rtlCol="0">
            <a:spAutoFit/>
          </a:bodyPr>
          <a:lstStyle/>
          <a:p>
            <a:r>
              <a:rPr lang="es-AR" sz="2000" b="1" dirty="0" err="1">
                <a:solidFill>
                  <a:schemeClr val="accent1"/>
                </a:solidFill>
              </a:rPr>
              <a:t>Choice</a:t>
            </a:r>
            <a:r>
              <a:rPr lang="es-AR" sz="2000" b="1" dirty="0">
                <a:solidFill>
                  <a:schemeClr val="accent1"/>
                </a:solidFill>
              </a:rPr>
              <a:t> Share:  </a:t>
            </a:r>
            <a:r>
              <a:rPr lang="es-AR" sz="1600" dirty="0"/>
              <a:t>A partir del modelo base y utilizando costos y tiempos base de cada individuo</a:t>
            </a:r>
            <a:endParaRPr lang="es-AR" dirty="0"/>
          </a:p>
        </p:txBody>
      </p:sp>
      <p:sp>
        <p:nvSpPr>
          <p:cNvPr id="17" name="Rectángulo 16">
            <a:extLst>
              <a:ext uri="{FF2B5EF4-FFF2-40B4-BE49-F238E27FC236}">
                <a16:creationId xmlns:a16="http://schemas.microsoft.com/office/drawing/2014/main" id="{480974D8-3374-42B9-A2E7-6072D63CB326}"/>
              </a:ext>
            </a:extLst>
          </p:cNvPr>
          <p:cNvSpPr/>
          <p:nvPr/>
        </p:nvSpPr>
        <p:spPr>
          <a:xfrm>
            <a:off x="830491" y="175476"/>
            <a:ext cx="1050560" cy="47968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600"/>
          </a:p>
        </p:txBody>
      </p:sp>
      <p:sp>
        <p:nvSpPr>
          <p:cNvPr id="18" name="Título 1">
            <a:extLst>
              <a:ext uri="{FF2B5EF4-FFF2-40B4-BE49-F238E27FC236}">
                <a16:creationId xmlns:a16="http://schemas.microsoft.com/office/drawing/2014/main" id="{F152B8DE-D4C4-4035-9C52-6FB433C999D2}"/>
              </a:ext>
            </a:extLst>
          </p:cNvPr>
          <p:cNvSpPr txBox="1">
            <a:spLocks/>
          </p:cNvSpPr>
          <p:nvPr/>
        </p:nvSpPr>
        <p:spPr>
          <a:xfrm>
            <a:off x="830492" y="134912"/>
            <a:ext cx="1050560" cy="55082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1400" b="1">
                <a:solidFill>
                  <a:schemeClr val="bg1"/>
                </a:solidFill>
              </a:rPr>
              <a:t>Resultados</a:t>
            </a:r>
            <a:endParaRPr lang="es-AR" sz="1400" b="1" dirty="0">
              <a:solidFill>
                <a:schemeClr val="bg1"/>
              </a:solidFill>
            </a:endParaRPr>
          </a:p>
        </p:txBody>
      </p:sp>
      <p:pic>
        <p:nvPicPr>
          <p:cNvPr id="19" name="Picture 12" descr="tres  icono premium">
            <a:extLst>
              <a:ext uri="{FF2B5EF4-FFF2-40B4-BE49-F238E27FC236}">
                <a16:creationId xmlns:a16="http://schemas.microsoft.com/office/drawing/2014/main" id="{44BD075E-DE5F-4EEA-952D-19BB86C516F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774" y="175476"/>
            <a:ext cx="479685" cy="4796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3225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Graphic spid="10" grpId="0">
        <p:bldAsOne/>
      </p:bldGraphic>
      <p:bldP spid="12" grpId="0"/>
      <p:bldGraphic spid="13" grpId="0">
        <p:bldAsOne/>
      </p:bldGraphic>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F9F6AA12-07A0-463A-A8C2-466F79E54F77}"/>
              </a:ext>
            </a:extLst>
          </p:cNvPr>
          <p:cNvSpPr>
            <a:spLocks noGrp="1"/>
          </p:cNvSpPr>
          <p:nvPr>
            <p:ph type="title"/>
          </p:nvPr>
        </p:nvSpPr>
        <p:spPr>
          <a:xfrm>
            <a:off x="830491" y="134912"/>
            <a:ext cx="4216997" cy="550820"/>
          </a:xfrm>
        </p:spPr>
        <p:txBody>
          <a:bodyPr>
            <a:noAutofit/>
          </a:bodyPr>
          <a:lstStyle/>
          <a:p>
            <a:r>
              <a:rPr lang="es-ES" sz="1400" b="1" dirty="0">
                <a:solidFill>
                  <a:schemeClr val="bg1"/>
                </a:solidFill>
              </a:rPr>
              <a:t>Modelización del Experimento de Selección</a:t>
            </a:r>
            <a:endParaRPr lang="es-AR" sz="1400" b="1" dirty="0">
              <a:solidFill>
                <a:schemeClr val="bg1"/>
              </a:solidFill>
            </a:endParaRPr>
          </a:p>
        </p:txBody>
      </p:sp>
      <p:sp>
        <p:nvSpPr>
          <p:cNvPr id="20" name="Rectángulo 19">
            <a:extLst>
              <a:ext uri="{FF2B5EF4-FFF2-40B4-BE49-F238E27FC236}">
                <a16:creationId xmlns:a16="http://schemas.microsoft.com/office/drawing/2014/main" id="{BFEAC443-3A0B-4F9B-BCA1-E023476802E1}"/>
              </a:ext>
            </a:extLst>
          </p:cNvPr>
          <p:cNvSpPr/>
          <p:nvPr/>
        </p:nvSpPr>
        <p:spPr>
          <a:xfrm>
            <a:off x="-133939" y="6659502"/>
            <a:ext cx="12456827" cy="213066"/>
          </a:xfrm>
          <a:prstGeom prst="rect">
            <a:avLst/>
          </a:prstGeom>
          <a:solidFill>
            <a:schemeClr val="accent5"/>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 name="CuadroTexto 1">
            <a:extLst>
              <a:ext uri="{FF2B5EF4-FFF2-40B4-BE49-F238E27FC236}">
                <a16:creationId xmlns:a16="http://schemas.microsoft.com/office/drawing/2014/main" id="{7C6E6040-F9C1-4C6B-83E4-595F9731E0CB}"/>
              </a:ext>
            </a:extLst>
          </p:cNvPr>
          <p:cNvSpPr txBox="1"/>
          <p:nvPr/>
        </p:nvSpPr>
        <p:spPr>
          <a:xfrm>
            <a:off x="305985" y="1283999"/>
            <a:ext cx="2724912" cy="369332"/>
          </a:xfrm>
          <a:prstGeom prst="rect">
            <a:avLst/>
          </a:prstGeom>
          <a:noFill/>
        </p:spPr>
        <p:txBody>
          <a:bodyPr wrap="square" rtlCol="0">
            <a:spAutoFit/>
          </a:bodyPr>
          <a:lstStyle/>
          <a:p>
            <a:r>
              <a:rPr lang="es-ES" b="1" dirty="0"/>
              <a:t>Modelo 2</a:t>
            </a:r>
            <a:endParaRPr lang="es-AR" b="1" dirty="0"/>
          </a:p>
        </p:txBody>
      </p:sp>
      <p:sp>
        <p:nvSpPr>
          <p:cNvPr id="8" name="CuadroTexto 7">
            <a:extLst>
              <a:ext uri="{FF2B5EF4-FFF2-40B4-BE49-F238E27FC236}">
                <a16:creationId xmlns:a16="http://schemas.microsoft.com/office/drawing/2014/main" id="{A6BAAB9E-5954-43B7-A69A-0EE42368AAA8}"/>
              </a:ext>
            </a:extLst>
          </p:cNvPr>
          <p:cNvSpPr txBox="1"/>
          <p:nvPr/>
        </p:nvSpPr>
        <p:spPr>
          <a:xfrm>
            <a:off x="305985" y="1828562"/>
            <a:ext cx="3214455" cy="1815882"/>
          </a:xfrm>
          <a:prstGeom prst="rect">
            <a:avLst/>
          </a:prstGeom>
          <a:noFill/>
        </p:spPr>
        <p:txBody>
          <a:bodyPr wrap="square">
            <a:spAutoFit/>
          </a:bodyPr>
          <a:lstStyle/>
          <a:p>
            <a:pPr marL="400050" lvl="0" indent="-400050">
              <a:buFont typeface="+mj-lt"/>
              <a:buAutoNum type="romanUcPeriod"/>
            </a:pPr>
            <a:r>
              <a:rPr lang="es-AR" sz="1400" dirty="0"/>
              <a:t>Género</a:t>
            </a:r>
          </a:p>
          <a:p>
            <a:pPr marL="400050" lvl="0" indent="-400050">
              <a:buFont typeface="+mj-lt"/>
              <a:buAutoNum type="romanUcPeriod"/>
            </a:pPr>
            <a:r>
              <a:rPr lang="es-AR" sz="1400" dirty="0"/>
              <a:t>Situación marital</a:t>
            </a:r>
          </a:p>
          <a:p>
            <a:pPr marL="400050" lvl="0" indent="-400050">
              <a:buFont typeface="+mj-lt"/>
              <a:buAutoNum type="romanUcPeriod"/>
            </a:pPr>
            <a:r>
              <a:rPr lang="es-AR" sz="1400" dirty="0"/>
              <a:t>Tenencia de hijos</a:t>
            </a:r>
          </a:p>
          <a:p>
            <a:pPr marL="400050" lvl="0" indent="-400050">
              <a:buFont typeface="+mj-lt"/>
              <a:buAutoNum type="romanUcPeriod"/>
            </a:pPr>
            <a:r>
              <a:rPr lang="es-AR" sz="1400" dirty="0"/>
              <a:t>Frecuencia del uso del auto</a:t>
            </a:r>
          </a:p>
          <a:p>
            <a:pPr marL="400050" lvl="0" indent="-400050">
              <a:buFont typeface="+mj-lt"/>
              <a:buAutoNum type="romanUcPeriod"/>
            </a:pPr>
            <a:r>
              <a:rPr lang="es-AR" sz="1400" dirty="0"/>
              <a:t>Tiempo Promedio (tiempo base) de viaje en auto</a:t>
            </a:r>
          </a:p>
          <a:p>
            <a:pPr marL="400050" lvl="0" indent="-400050">
              <a:buFont typeface="+mj-lt"/>
              <a:buAutoNum type="romanUcPeriod"/>
            </a:pPr>
            <a:r>
              <a:rPr lang="es-AR" sz="1400" dirty="0"/>
              <a:t>Conciencia Ecológica</a:t>
            </a:r>
          </a:p>
          <a:p>
            <a:pPr marL="400050" lvl="0" indent="-400050">
              <a:buFont typeface="+mj-lt"/>
              <a:buAutoNum type="romanUcPeriod"/>
            </a:pPr>
            <a:r>
              <a:rPr lang="es-AR" sz="1400" dirty="0"/>
              <a:t>Pasión por el auto</a:t>
            </a:r>
          </a:p>
        </p:txBody>
      </p:sp>
      <p:sp>
        <p:nvSpPr>
          <p:cNvPr id="9" name="Rectángulo 8">
            <a:extLst>
              <a:ext uri="{FF2B5EF4-FFF2-40B4-BE49-F238E27FC236}">
                <a16:creationId xmlns:a16="http://schemas.microsoft.com/office/drawing/2014/main" id="{C8E482BA-49A4-4618-9C43-C2C10AF13A24}"/>
              </a:ext>
            </a:extLst>
          </p:cNvPr>
          <p:cNvSpPr/>
          <p:nvPr/>
        </p:nvSpPr>
        <p:spPr>
          <a:xfrm>
            <a:off x="830491" y="175476"/>
            <a:ext cx="1050560" cy="47968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600"/>
          </a:p>
        </p:txBody>
      </p:sp>
      <p:sp>
        <p:nvSpPr>
          <p:cNvPr id="10" name="Título 1">
            <a:extLst>
              <a:ext uri="{FF2B5EF4-FFF2-40B4-BE49-F238E27FC236}">
                <a16:creationId xmlns:a16="http://schemas.microsoft.com/office/drawing/2014/main" id="{7CB2A152-9B39-4C78-B0A8-10885EBFE977}"/>
              </a:ext>
            </a:extLst>
          </p:cNvPr>
          <p:cNvSpPr txBox="1">
            <a:spLocks/>
          </p:cNvSpPr>
          <p:nvPr/>
        </p:nvSpPr>
        <p:spPr>
          <a:xfrm>
            <a:off x="830492" y="134912"/>
            <a:ext cx="1050560" cy="55082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1400" b="1">
                <a:solidFill>
                  <a:schemeClr val="bg1"/>
                </a:solidFill>
              </a:rPr>
              <a:t>Resultados</a:t>
            </a:r>
            <a:endParaRPr lang="es-AR" sz="1400" b="1" dirty="0">
              <a:solidFill>
                <a:schemeClr val="bg1"/>
              </a:solidFill>
            </a:endParaRPr>
          </a:p>
        </p:txBody>
      </p:sp>
      <p:pic>
        <p:nvPicPr>
          <p:cNvPr id="11" name="Picture 12" descr="tres  icono premium">
            <a:extLst>
              <a:ext uri="{FF2B5EF4-FFF2-40B4-BE49-F238E27FC236}">
                <a16:creationId xmlns:a16="http://schemas.microsoft.com/office/drawing/2014/main" id="{BE67D68E-4EBA-4E5C-A312-6541E6A741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774" y="175476"/>
            <a:ext cx="479685" cy="47968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4">
            <p14:nvContentPartPr>
              <p14:cNvPr id="3" name="Entrada de lápiz 2">
                <a:extLst>
                  <a:ext uri="{FF2B5EF4-FFF2-40B4-BE49-F238E27FC236}">
                    <a16:creationId xmlns:a16="http://schemas.microsoft.com/office/drawing/2014/main" id="{BB4EECD7-6591-4800-9CFE-C7D4D14CFB2C}"/>
                  </a:ext>
                </a:extLst>
              </p14:cNvPr>
              <p14:cNvContentPartPr/>
              <p14:nvPr/>
            </p14:nvContentPartPr>
            <p14:xfrm>
              <a:off x="2657880" y="2858760"/>
              <a:ext cx="361440" cy="14760"/>
            </p14:xfrm>
          </p:contentPart>
        </mc:Choice>
        <mc:Fallback>
          <p:pic>
            <p:nvPicPr>
              <p:cNvPr id="3" name="Entrada de lápiz 2">
                <a:extLst>
                  <a:ext uri="{FF2B5EF4-FFF2-40B4-BE49-F238E27FC236}">
                    <a16:creationId xmlns:a16="http://schemas.microsoft.com/office/drawing/2014/main" id="{BB4EECD7-6591-4800-9CFE-C7D4D14CFB2C}"/>
                  </a:ext>
                </a:extLst>
              </p:cNvPr>
              <p:cNvPicPr/>
              <p:nvPr/>
            </p:nvPicPr>
            <p:blipFill>
              <a:blip r:embed="rId5"/>
              <a:stretch>
                <a:fillRect/>
              </a:stretch>
            </p:blipFill>
            <p:spPr>
              <a:xfrm>
                <a:off x="2648520" y="2849400"/>
                <a:ext cx="380160" cy="33480"/>
              </a:xfrm>
              <a:prstGeom prst="rect">
                <a:avLst/>
              </a:prstGeom>
            </p:spPr>
          </p:pic>
        </mc:Fallback>
      </mc:AlternateContent>
    </p:spTree>
    <p:extLst>
      <p:ext uri="{BB962C8B-B14F-4D97-AF65-F5344CB8AC3E}">
        <p14:creationId xmlns:p14="http://schemas.microsoft.com/office/powerpoint/2010/main" val="224698686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F9F6AA12-07A0-463A-A8C2-466F79E54F77}"/>
              </a:ext>
            </a:extLst>
          </p:cNvPr>
          <p:cNvSpPr>
            <a:spLocks noGrp="1"/>
          </p:cNvSpPr>
          <p:nvPr>
            <p:ph type="title"/>
          </p:nvPr>
        </p:nvSpPr>
        <p:spPr>
          <a:xfrm>
            <a:off x="830491" y="134912"/>
            <a:ext cx="4216997" cy="550820"/>
          </a:xfrm>
        </p:spPr>
        <p:txBody>
          <a:bodyPr>
            <a:noAutofit/>
          </a:bodyPr>
          <a:lstStyle/>
          <a:p>
            <a:r>
              <a:rPr lang="es-ES" sz="1400" b="1" dirty="0">
                <a:solidFill>
                  <a:schemeClr val="bg1"/>
                </a:solidFill>
              </a:rPr>
              <a:t>Modelización del Experimento de Selección</a:t>
            </a:r>
            <a:endParaRPr lang="es-AR" sz="1400" b="1" dirty="0">
              <a:solidFill>
                <a:schemeClr val="bg1"/>
              </a:solidFill>
            </a:endParaRPr>
          </a:p>
        </p:txBody>
      </p:sp>
      <p:sp>
        <p:nvSpPr>
          <p:cNvPr id="20" name="Rectángulo 19">
            <a:extLst>
              <a:ext uri="{FF2B5EF4-FFF2-40B4-BE49-F238E27FC236}">
                <a16:creationId xmlns:a16="http://schemas.microsoft.com/office/drawing/2014/main" id="{BFEAC443-3A0B-4F9B-BCA1-E023476802E1}"/>
              </a:ext>
            </a:extLst>
          </p:cNvPr>
          <p:cNvSpPr/>
          <p:nvPr/>
        </p:nvSpPr>
        <p:spPr>
          <a:xfrm>
            <a:off x="-133939" y="6659502"/>
            <a:ext cx="12456827" cy="213066"/>
          </a:xfrm>
          <a:prstGeom prst="rect">
            <a:avLst/>
          </a:prstGeom>
          <a:solidFill>
            <a:schemeClr val="accent5"/>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 name="CuadroTexto 1">
            <a:extLst>
              <a:ext uri="{FF2B5EF4-FFF2-40B4-BE49-F238E27FC236}">
                <a16:creationId xmlns:a16="http://schemas.microsoft.com/office/drawing/2014/main" id="{7C6E6040-F9C1-4C6B-83E4-595F9731E0CB}"/>
              </a:ext>
            </a:extLst>
          </p:cNvPr>
          <p:cNvSpPr txBox="1"/>
          <p:nvPr/>
        </p:nvSpPr>
        <p:spPr>
          <a:xfrm>
            <a:off x="305985" y="1283999"/>
            <a:ext cx="2724912" cy="369332"/>
          </a:xfrm>
          <a:prstGeom prst="rect">
            <a:avLst/>
          </a:prstGeom>
          <a:noFill/>
        </p:spPr>
        <p:txBody>
          <a:bodyPr wrap="square" rtlCol="0">
            <a:spAutoFit/>
          </a:bodyPr>
          <a:lstStyle/>
          <a:p>
            <a:r>
              <a:rPr lang="es-ES" b="1" dirty="0"/>
              <a:t>Modelo 2</a:t>
            </a:r>
            <a:endParaRPr lang="es-AR" b="1" dirty="0"/>
          </a:p>
        </p:txBody>
      </p:sp>
      <p:sp>
        <p:nvSpPr>
          <p:cNvPr id="8" name="CuadroTexto 7">
            <a:extLst>
              <a:ext uri="{FF2B5EF4-FFF2-40B4-BE49-F238E27FC236}">
                <a16:creationId xmlns:a16="http://schemas.microsoft.com/office/drawing/2014/main" id="{A6BAAB9E-5954-43B7-A69A-0EE42368AAA8}"/>
              </a:ext>
            </a:extLst>
          </p:cNvPr>
          <p:cNvSpPr txBox="1"/>
          <p:nvPr/>
        </p:nvSpPr>
        <p:spPr>
          <a:xfrm>
            <a:off x="305985" y="1828562"/>
            <a:ext cx="3214455" cy="1815882"/>
          </a:xfrm>
          <a:prstGeom prst="rect">
            <a:avLst/>
          </a:prstGeom>
          <a:noFill/>
        </p:spPr>
        <p:txBody>
          <a:bodyPr wrap="square">
            <a:spAutoFit/>
          </a:bodyPr>
          <a:lstStyle/>
          <a:p>
            <a:pPr marL="400050" lvl="0" indent="-400050">
              <a:buFont typeface="+mj-lt"/>
              <a:buAutoNum type="romanUcPeriod"/>
            </a:pPr>
            <a:r>
              <a:rPr lang="es-AR" sz="1400" dirty="0"/>
              <a:t>Género</a:t>
            </a:r>
          </a:p>
          <a:p>
            <a:pPr marL="400050" lvl="0" indent="-400050">
              <a:buFont typeface="+mj-lt"/>
              <a:buAutoNum type="romanUcPeriod"/>
            </a:pPr>
            <a:r>
              <a:rPr lang="es-AR" sz="1400" dirty="0"/>
              <a:t>Situación marital</a:t>
            </a:r>
          </a:p>
          <a:p>
            <a:pPr marL="400050" lvl="0" indent="-400050">
              <a:buFont typeface="+mj-lt"/>
              <a:buAutoNum type="romanUcPeriod"/>
            </a:pPr>
            <a:r>
              <a:rPr lang="es-AR" sz="1400" dirty="0"/>
              <a:t>Tenencia de hijos</a:t>
            </a:r>
          </a:p>
          <a:p>
            <a:pPr marL="400050" lvl="0" indent="-400050">
              <a:buFont typeface="+mj-lt"/>
              <a:buAutoNum type="romanUcPeriod"/>
            </a:pPr>
            <a:r>
              <a:rPr lang="es-AR" sz="1400" dirty="0"/>
              <a:t>Frecuencia del uso del auto</a:t>
            </a:r>
          </a:p>
          <a:p>
            <a:pPr marL="400050" lvl="0" indent="-400050">
              <a:buFont typeface="+mj-lt"/>
              <a:buAutoNum type="romanUcPeriod"/>
            </a:pPr>
            <a:r>
              <a:rPr lang="es-AR" sz="1400" dirty="0"/>
              <a:t>Tiempo Promedio (tiempo base) de viaje en auto</a:t>
            </a:r>
          </a:p>
          <a:p>
            <a:pPr marL="400050" lvl="0" indent="-400050">
              <a:buFont typeface="+mj-lt"/>
              <a:buAutoNum type="romanUcPeriod"/>
            </a:pPr>
            <a:r>
              <a:rPr lang="es-AR" sz="1400" dirty="0"/>
              <a:t>Conciencia Ecológica</a:t>
            </a:r>
          </a:p>
          <a:p>
            <a:pPr marL="400050" lvl="0" indent="-400050">
              <a:buFont typeface="+mj-lt"/>
              <a:buAutoNum type="romanUcPeriod"/>
            </a:pPr>
            <a:r>
              <a:rPr lang="es-AR" sz="1400" dirty="0"/>
              <a:t>Pasión por el auto</a:t>
            </a:r>
          </a:p>
        </p:txBody>
      </p:sp>
      <mc:AlternateContent xmlns:mc="http://schemas.openxmlformats.org/markup-compatibility/2006" xmlns:a14="http://schemas.microsoft.com/office/drawing/2010/main">
        <mc:Choice Requires="a14">
          <p:sp>
            <p:nvSpPr>
              <p:cNvPr id="32" name="CuadroTexto 31">
                <a:extLst>
                  <a:ext uri="{FF2B5EF4-FFF2-40B4-BE49-F238E27FC236}">
                    <a16:creationId xmlns:a16="http://schemas.microsoft.com/office/drawing/2014/main" id="{1C4AE780-9517-45F5-AED8-94CD1687B773}"/>
                  </a:ext>
                </a:extLst>
              </p:cNvPr>
              <p:cNvSpPr txBox="1"/>
              <p:nvPr/>
            </p:nvSpPr>
            <p:spPr>
              <a:xfrm>
                <a:off x="175871" y="3951975"/>
                <a:ext cx="6173814" cy="1432828"/>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s-ES" sz="1600" i="1" smtClean="0">
                              <a:latin typeface="Cambria Math" panose="02040503050406030204" pitchFamily="18" charset="0"/>
                            </a:rPr>
                          </m:ctrlPr>
                        </m:sSubPr>
                        <m:e>
                          <m:acc>
                            <m:accPr>
                              <m:chr m:val="̃"/>
                              <m:ctrlPr>
                                <a:rPr lang="es-ES" sz="1600" i="1">
                                  <a:latin typeface="Cambria Math" panose="02040503050406030204" pitchFamily="18" charset="0"/>
                                </a:rPr>
                              </m:ctrlPr>
                            </m:accPr>
                            <m:e>
                              <m:r>
                                <a:rPr lang="es-ES" sz="1600" i="1">
                                  <a:latin typeface="Cambria Math" panose="02040503050406030204" pitchFamily="18" charset="0"/>
                                </a:rPr>
                                <m:t>𝑈</m:t>
                              </m:r>
                            </m:e>
                          </m:acc>
                        </m:e>
                        <m:sub>
                          <m:r>
                            <a:rPr lang="es-ES" sz="1600" i="1">
                              <a:latin typeface="Cambria Math" panose="02040503050406030204" pitchFamily="18" charset="0"/>
                            </a:rPr>
                            <m:t>𝑐𝑎𝑟𝑝𝑜𝑙</m:t>
                          </m:r>
                        </m:sub>
                      </m:sSub>
                      <m:r>
                        <a:rPr lang="es-AR" sz="1600" i="1">
                          <a:latin typeface="Cambria Math" panose="02040503050406030204" pitchFamily="18" charset="0"/>
                        </a:rPr>
                        <m:t>=</m:t>
                      </m:r>
                      <m:r>
                        <a:rPr lang="es-ES" sz="1600" b="0" i="1" smtClean="0">
                          <a:latin typeface="Cambria Math" panose="02040503050406030204" pitchFamily="18" charset="0"/>
                        </a:rPr>
                        <m:t> </m:t>
                      </m:r>
                      <m:sSub>
                        <m:sSubPr>
                          <m:ctrlPr>
                            <a:rPr lang="es-AR" sz="1600" i="1">
                              <a:latin typeface="Cambria Math" panose="02040503050406030204" pitchFamily="18" charset="0"/>
                            </a:rPr>
                          </m:ctrlPr>
                        </m:sSubPr>
                        <m:e>
                          <m:r>
                            <a:rPr lang="es-AR" sz="1600" i="1">
                              <a:latin typeface="Cambria Math" panose="02040503050406030204" pitchFamily="18" charset="0"/>
                            </a:rPr>
                            <m:t>𝛽</m:t>
                          </m:r>
                        </m:e>
                        <m:sub>
                          <m:r>
                            <a:rPr lang="es-AR" sz="1600" i="1">
                              <a:latin typeface="Cambria Math" panose="02040503050406030204" pitchFamily="18" charset="0"/>
                            </a:rPr>
                            <m:t>𝐶𝑝</m:t>
                          </m:r>
                          <m:r>
                            <a:rPr lang="es-AR" sz="1600" i="1">
                              <a:latin typeface="Cambria Math" panose="02040503050406030204" pitchFamily="18" charset="0"/>
                            </a:rPr>
                            <m:t>−</m:t>
                          </m:r>
                          <m:r>
                            <a:rPr lang="es-AR" sz="1600" i="1">
                              <a:latin typeface="Cambria Math" panose="02040503050406030204" pitchFamily="18" charset="0"/>
                            </a:rPr>
                            <m:t>𝐴𝑢</m:t>
                          </m:r>
                        </m:sub>
                      </m:sSub>
                      <m:r>
                        <a:rPr lang="es-ES" sz="1600" b="0" i="1" smtClean="0">
                          <a:latin typeface="Cambria Math" panose="02040503050406030204" pitchFamily="18" charset="0"/>
                        </a:rPr>
                        <m:t>  </m:t>
                      </m:r>
                      <m:r>
                        <a:rPr lang="es-AR" sz="1600" i="1">
                          <a:latin typeface="Cambria Math" panose="02040503050406030204" pitchFamily="18" charset="0"/>
                        </a:rPr>
                        <m:t>+</m:t>
                      </m:r>
                      <m:r>
                        <a:rPr lang="es-ES" sz="1600" b="0" i="1" smtClean="0">
                          <a:latin typeface="Cambria Math" panose="02040503050406030204" pitchFamily="18" charset="0"/>
                        </a:rPr>
                        <m:t> </m:t>
                      </m:r>
                      <m:sSub>
                        <m:sSubPr>
                          <m:ctrlPr>
                            <a:rPr lang="es-AR" sz="1600" i="1">
                              <a:latin typeface="Cambria Math" panose="02040503050406030204" pitchFamily="18" charset="0"/>
                            </a:rPr>
                          </m:ctrlPr>
                        </m:sSubPr>
                        <m:e>
                          <m:r>
                            <a:rPr lang="es-AR" sz="1600" i="1">
                              <a:latin typeface="Cambria Math" panose="02040503050406030204" pitchFamily="18" charset="0"/>
                            </a:rPr>
                            <m:t>𝛽</m:t>
                          </m:r>
                        </m:e>
                        <m:sub>
                          <m:r>
                            <a:rPr lang="es-AR" sz="1600" i="1">
                              <a:latin typeface="Cambria Math" panose="02040503050406030204" pitchFamily="18" charset="0"/>
                            </a:rPr>
                            <m:t>𝑡</m:t>
                          </m:r>
                        </m:sub>
                      </m:sSub>
                      <m:r>
                        <a:rPr lang="es-AR" sz="1600" i="1">
                          <a:latin typeface="Cambria Math" panose="02040503050406030204" pitchFamily="18" charset="0"/>
                        </a:rPr>
                        <m:t>  </m:t>
                      </m:r>
                      <m:sSub>
                        <m:sSubPr>
                          <m:ctrlPr>
                            <a:rPr lang="es-AR" sz="1600" i="1">
                              <a:latin typeface="Cambria Math" panose="02040503050406030204" pitchFamily="18" charset="0"/>
                            </a:rPr>
                          </m:ctrlPr>
                        </m:sSubPr>
                        <m:e>
                          <m:r>
                            <a:rPr lang="es-AR" sz="1600" i="1">
                              <a:latin typeface="Cambria Math" panose="02040503050406030204" pitchFamily="18" charset="0"/>
                            </a:rPr>
                            <m:t>𝑋</m:t>
                          </m:r>
                        </m:e>
                        <m:sub>
                          <m:r>
                            <a:rPr lang="es-AR" sz="1600" i="1">
                              <a:latin typeface="Cambria Math" panose="02040503050406030204" pitchFamily="18" charset="0"/>
                            </a:rPr>
                            <m:t>𝐶𝑝</m:t>
                          </m:r>
                          <m:r>
                            <a:rPr lang="es-AR" sz="1600" i="1">
                              <a:latin typeface="Cambria Math" panose="02040503050406030204" pitchFamily="18" charset="0"/>
                            </a:rPr>
                            <m:t>;</m:t>
                          </m:r>
                          <m:r>
                            <a:rPr lang="es-AR" sz="1600" i="1">
                              <a:latin typeface="Cambria Math" panose="02040503050406030204" pitchFamily="18" charset="0"/>
                            </a:rPr>
                            <m:t>𝑡</m:t>
                          </m:r>
                        </m:sub>
                      </m:sSub>
                      <m:r>
                        <a:rPr lang="es-ES" sz="1600" b="0" i="1" smtClean="0">
                          <a:latin typeface="Cambria Math" panose="02040503050406030204" pitchFamily="18" charset="0"/>
                        </a:rPr>
                        <m:t>  </m:t>
                      </m:r>
                      <m:r>
                        <a:rPr lang="es-AR" sz="1600" i="1">
                          <a:latin typeface="Cambria Math" panose="02040503050406030204" pitchFamily="18" charset="0"/>
                        </a:rPr>
                        <m:t>+</m:t>
                      </m:r>
                      <m:r>
                        <a:rPr lang="es-ES" sz="1600" b="0" i="1" smtClean="0">
                          <a:latin typeface="Cambria Math" panose="02040503050406030204" pitchFamily="18" charset="0"/>
                        </a:rPr>
                        <m:t>  </m:t>
                      </m:r>
                      <m:sSub>
                        <m:sSubPr>
                          <m:ctrlPr>
                            <a:rPr lang="es-AR" sz="1600" i="1">
                              <a:latin typeface="Cambria Math" panose="02040503050406030204" pitchFamily="18" charset="0"/>
                            </a:rPr>
                          </m:ctrlPr>
                        </m:sSubPr>
                        <m:e>
                          <m:r>
                            <a:rPr lang="es-AR" sz="1600" i="1">
                              <a:latin typeface="Cambria Math" panose="02040503050406030204" pitchFamily="18" charset="0"/>
                            </a:rPr>
                            <m:t>𝛽</m:t>
                          </m:r>
                        </m:e>
                        <m:sub>
                          <m:r>
                            <a:rPr lang="es-AR" sz="1600" i="1">
                              <a:latin typeface="Cambria Math" panose="02040503050406030204" pitchFamily="18" charset="0"/>
                            </a:rPr>
                            <m:t>𝑐</m:t>
                          </m:r>
                        </m:sub>
                      </m:sSub>
                      <m:r>
                        <a:rPr lang="es-AR" sz="1600" i="1">
                          <a:latin typeface="Cambria Math" panose="02040503050406030204" pitchFamily="18" charset="0"/>
                        </a:rPr>
                        <m:t>  </m:t>
                      </m:r>
                      <m:sSub>
                        <m:sSubPr>
                          <m:ctrlPr>
                            <a:rPr lang="es-AR" sz="1600" i="1">
                              <a:latin typeface="Cambria Math" panose="02040503050406030204" pitchFamily="18" charset="0"/>
                            </a:rPr>
                          </m:ctrlPr>
                        </m:sSubPr>
                        <m:e>
                          <m:r>
                            <a:rPr lang="es-AR" sz="1600" i="1">
                              <a:latin typeface="Cambria Math" panose="02040503050406030204" pitchFamily="18" charset="0"/>
                            </a:rPr>
                            <m:t>𝑋</m:t>
                          </m:r>
                        </m:e>
                        <m:sub>
                          <m:r>
                            <a:rPr lang="es-AR" sz="1600" i="1">
                              <a:latin typeface="Cambria Math" panose="02040503050406030204" pitchFamily="18" charset="0"/>
                            </a:rPr>
                            <m:t>𝐶𝑝</m:t>
                          </m:r>
                          <m:r>
                            <a:rPr lang="es-AR" sz="1600" i="1">
                              <a:latin typeface="Cambria Math" panose="02040503050406030204" pitchFamily="18" charset="0"/>
                            </a:rPr>
                            <m:t>;</m:t>
                          </m:r>
                          <m:r>
                            <a:rPr lang="es-AR" sz="1600" i="1">
                              <a:latin typeface="Cambria Math" panose="02040503050406030204" pitchFamily="18" charset="0"/>
                            </a:rPr>
                            <m:t>𝑐</m:t>
                          </m:r>
                        </m:sub>
                      </m:sSub>
                      <m:r>
                        <a:rPr lang="es-AR" sz="1600" i="1">
                          <a:latin typeface="Cambria Math" panose="02040503050406030204" pitchFamily="18" charset="0"/>
                        </a:rPr>
                        <m:t>+</m:t>
                      </m:r>
                    </m:oMath>
                  </m:oMathPara>
                </a14:m>
                <a:endParaRPr lang="es-ES" sz="1600" i="1" dirty="0">
                  <a:latin typeface="Cambria Math" panose="02040503050406030204" pitchFamily="18" charset="0"/>
                </a:endParaRPr>
              </a:p>
              <a:p>
                <a:r>
                  <a:rPr lang="es-AR" sz="1600" dirty="0"/>
                  <a:t>          </a:t>
                </a:r>
                <a14:m>
                  <m:oMath xmlns:m="http://schemas.openxmlformats.org/officeDocument/2006/math">
                    <m:r>
                      <a:rPr lang="es-ES" sz="1600" b="0" i="0" smtClean="0">
                        <a:latin typeface="Cambria Math" panose="02040503050406030204" pitchFamily="18" charset="0"/>
                      </a:rPr>
                      <m:t>          </m:t>
                    </m:r>
                    <m:sSub>
                      <m:sSubPr>
                        <m:ctrlPr>
                          <a:rPr lang="es-AR" sz="1600" i="1">
                            <a:latin typeface="Cambria Math" panose="02040503050406030204" pitchFamily="18" charset="0"/>
                          </a:rPr>
                        </m:ctrlPr>
                      </m:sSubPr>
                      <m:e>
                        <m:r>
                          <a:rPr lang="es-AR" sz="1600" i="1">
                            <a:latin typeface="Cambria Math" panose="02040503050406030204" pitchFamily="18" charset="0"/>
                          </a:rPr>
                          <m:t>𝛽</m:t>
                        </m:r>
                      </m:e>
                      <m:sub>
                        <m:r>
                          <a:rPr lang="es-AR" sz="1600" i="1">
                            <a:latin typeface="Cambria Math" panose="02040503050406030204" pitchFamily="18" charset="0"/>
                          </a:rPr>
                          <m:t>𝑀𝑢𝑗𝑒𝑟</m:t>
                        </m:r>
                        <m:r>
                          <a:rPr lang="es-AR" sz="1600" i="1">
                            <a:latin typeface="Cambria Math" panose="02040503050406030204" pitchFamily="18" charset="0"/>
                          </a:rPr>
                          <m:t>;</m:t>
                        </m:r>
                        <m:r>
                          <a:rPr lang="es-AR" sz="1600" i="1">
                            <a:latin typeface="Cambria Math" panose="02040503050406030204" pitchFamily="18" charset="0"/>
                          </a:rPr>
                          <m:t>𝐶𝑝</m:t>
                        </m:r>
                      </m:sub>
                    </m:sSub>
                    <m:r>
                      <a:rPr lang="es-AR" sz="1600" i="1">
                        <a:latin typeface="Cambria Math" panose="02040503050406030204" pitchFamily="18" charset="0"/>
                      </a:rPr>
                      <m:t>  </m:t>
                    </m:r>
                    <m:sSub>
                      <m:sSubPr>
                        <m:ctrlPr>
                          <a:rPr lang="es-AR" sz="1600" i="1">
                            <a:latin typeface="Cambria Math" panose="02040503050406030204" pitchFamily="18" charset="0"/>
                          </a:rPr>
                        </m:ctrlPr>
                      </m:sSubPr>
                      <m:e>
                        <m:r>
                          <a:rPr lang="es-AR" sz="1600" i="1">
                            <a:latin typeface="Cambria Math" panose="02040503050406030204" pitchFamily="18" charset="0"/>
                          </a:rPr>
                          <m:t>𝐼</m:t>
                        </m:r>
                      </m:e>
                      <m:sub>
                        <m:r>
                          <a:rPr lang="es-AR" sz="1600" i="1">
                            <a:latin typeface="Cambria Math" panose="02040503050406030204" pitchFamily="18" charset="0"/>
                          </a:rPr>
                          <m:t>𝑀𝑢𝑗𝑒𝑟</m:t>
                        </m:r>
                      </m:sub>
                    </m:sSub>
                    <m:r>
                      <a:rPr lang="es-AR" sz="1600" i="1">
                        <a:latin typeface="Cambria Math" panose="02040503050406030204" pitchFamily="18" charset="0"/>
                      </a:rPr>
                      <m:t> +</m:t>
                    </m:r>
                    <m:sSub>
                      <m:sSubPr>
                        <m:ctrlPr>
                          <a:rPr lang="es-AR" sz="1600" i="1">
                            <a:latin typeface="Cambria Math" panose="02040503050406030204" pitchFamily="18" charset="0"/>
                          </a:rPr>
                        </m:ctrlPr>
                      </m:sSubPr>
                      <m:e>
                        <m:r>
                          <a:rPr lang="es-AR" sz="1600" i="1">
                            <a:latin typeface="Cambria Math" panose="02040503050406030204" pitchFamily="18" charset="0"/>
                          </a:rPr>
                          <m:t>𝛽</m:t>
                        </m:r>
                      </m:e>
                      <m:sub>
                        <m:r>
                          <a:rPr lang="es-AR" sz="1600" i="1">
                            <a:latin typeface="Cambria Math" panose="02040503050406030204" pitchFamily="18" charset="0"/>
                          </a:rPr>
                          <m:t>𝐶𝑎𝑠𝑎𝑑𝑜</m:t>
                        </m:r>
                        <m:r>
                          <a:rPr lang="es-AR" sz="1600" i="1">
                            <a:latin typeface="Cambria Math" panose="02040503050406030204" pitchFamily="18" charset="0"/>
                          </a:rPr>
                          <m:t> ; </m:t>
                        </m:r>
                        <m:r>
                          <a:rPr lang="es-AR" sz="1600" i="1">
                            <a:latin typeface="Cambria Math" panose="02040503050406030204" pitchFamily="18" charset="0"/>
                          </a:rPr>
                          <m:t>𝐶𝑝</m:t>
                        </m:r>
                      </m:sub>
                    </m:sSub>
                    <m:r>
                      <a:rPr lang="es-AR" sz="1600" i="1">
                        <a:latin typeface="Cambria Math" panose="02040503050406030204" pitchFamily="18" charset="0"/>
                      </a:rPr>
                      <m:t> </m:t>
                    </m:r>
                    <m:r>
                      <a:rPr lang="es-ES" sz="1600" b="0" i="1" smtClean="0">
                        <a:latin typeface="Cambria Math" panose="02040503050406030204" pitchFamily="18" charset="0"/>
                      </a:rPr>
                      <m:t> </m:t>
                    </m:r>
                    <m:sSub>
                      <m:sSubPr>
                        <m:ctrlPr>
                          <a:rPr lang="es-AR" sz="1600" i="1">
                            <a:latin typeface="Cambria Math" panose="02040503050406030204" pitchFamily="18" charset="0"/>
                          </a:rPr>
                        </m:ctrlPr>
                      </m:sSubPr>
                      <m:e>
                        <m:r>
                          <a:rPr lang="es-AR" sz="1600" i="1">
                            <a:latin typeface="Cambria Math" panose="02040503050406030204" pitchFamily="18" charset="0"/>
                          </a:rPr>
                          <m:t>𝐼</m:t>
                        </m:r>
                      </m:e>
                      <m:sub>
                        <m:r>
                          <a:rPr lang="es-AR" sz="1600" i="1">
                            <a:latin typeface="Cambria Math" panose="02040503050406030204" pitchFamily="18" charset="0"/>
                          </a:rPr>
                          <m:t>𝐶𝑎𝑠𝑎𝑑𝑜</m:t>
                        </m:r>
                      </m:sub>
                    </m:sSub>
                    <m:r>
                      <a:rPr lang="es-AR" sz="1600" i="1">
                        <a:latin typeface="Cambria Math" panose="02040503050406030204" pitchFamily="18" charset="0"/>
                      </a:rPr>
                      <m:t>+</m:t>
                    </m:r>
                  </m:oMath>
                </a14:m>
                <a:endParaRPr lang="es-ES" sz="1600" i="1" dirty="0">
                  <a:latin typeface="Cambria Math" panose="02040503050406030204" pitchFamily="18" charset="0"/>
                </a:endParaRPr>
              </a:p>
              <a:p>
                <a:r>
                  <a:rPr lang="es-AR" sz="1600" dirty="0"/>
                  <a:t>                 </a:t>
                </a:r>
                <a14:m>
                  <m:oMath xmlns:m="http://schemas.openxmlformats.org/officeDocument/2006/math">
                    <m:r>
                      <a:rPr lang="es-AR" sz="1600" i="1">
                        <a:latin typeface="Cambria Math" panose="02040503050406030204" pitchFamily="18" charset="0"/>
                      </a:rPr>
                      <m:t> </m:t>
                    </m:r>
                    <m:r>
                      <a:rPr lang="es-ES" sz="1600" b="0" i="1" smtClean="0">
                        <a:latin typeface="Cambria Math" panose="02040503050406030204" pitchFamily="18" charset="0"/>
                      </a:rPr>
                      <m:t> </m:t>
                    </m:r>
                    <m:sSub>
                      <m:sSubPr>
                        <m:ctrlPr>
                          <a:rPr lang="es-AR" sz="1600" i="1">
                            <a:latin typeface="Cambria Math" panose="02040503050406030204" pitchFamily="18" charset="0"/>
                          </a:rPr>
                        </m:ctrlPr>
                      </m:sSubPr>
                      <m:e>
                        <m:r>
                          <a:rPr lang="es-AR" sz="1600" i="1">
                            <a:latin typeface="Cambria Math" panose="02040503050406030204" pitchFamily="18" charset="0"/>
                          </a:rPr>
                          <m:t>𝛽</m:t>
                        </m:r>
                      </m:e>
                      <m:sub>
                        <m:r>
                          <a:rPr lang="es-AR" sz="1600" i="1">
                            <a:latin typeface="Cambria Math" panose="02040503050406030204" pitchFamily="18" charset="0"/>
                          </a:rPr>
                          <m:t>𝑇𝑖𝑒𝑛𝑒𝐻𝑖𝑗𝑜𝑠</m:t>
                        </m:r>
                        <m:r>
                          <a:rPr lang="es-AR" sz="1600" i="1">
                            <a:latin typeface="Cambria Math" panose="02040503050406030204" pitchFamily="18" charset="0"/>
                          </a:rPr>
                          <m:t> ; </m:t>
                        </m:r>
                        <m:r>
                          <a:rPr lang="es-AR" sz="1600" i="1">
                            <a:latin typeface="Cambria Math" panose="02040503050406030204" pitchFamily="18" charset="0"/>
                          </a:rPr>
                          <m:t>𝐶𝑝</m:t>
                        </m:r>
                      </m:sub>
                    </m:sSub>
                    <m:r>
                      <a:rPr lang="es-ES" sz="1600" b="0" i="1" smtClean="0">
                        <a:latin typeface="Cambria Math" panose="02040503050406030204" pitchFamily="18" charset="0"/>
                      </a:rPr>
                      <m:t> </m:t>
                    </m:r>
                    <m:r>
                      <a:rPr lang="es-AR" sz="1600" i="1">
                        <a:latin typeface="Cambria Math" panose="02040503050406030204" pitchFamily="18" charset="0"/>
                      </a:rPr>
                      <m:t> </m:t>
                    </m:r>
                    <m:sSub>
                      <m:sSubPr>
                        <m:ctrlPr>
                          <a:rPr lang="es-AR" sz="1600" i="1">
                            <a:latin typeface="Cambria Math" panose="02040503050406030204" pitchFamily="18" charset="0"/>
                          </a:rPr>
                        </m:ctrlPr>
                      </m:sSubPr>
                      <m:e>
                        <m:r>
                          <a:rPr lang="es-AR" sz="1600" i="1">
                            <a:latin typeface="Cambria Math" panose="02040503050406030204" pitchFamily="18" charset="0"/>
                          </a:rPr>
                          <m:t>𝐼</m:t>
                        </m:r>
                      </m:e>
                      <m:sub>
                        <m:r>
                          <a:rPr lang="es-AR" sz="1600" i="1">
                            <a:latin typeface="Cambria Math" panose="02040503050406030204" pitchFamily="18" charset="0"/>
                          </a:rPr>
                          <m:t>𝑇𝑖𝑒𝑛𝑒𝐻𝑖𝑗𝑜𝑠</m:t>
                        </m:r>
                      </m:sub>
                    </m:sSub>
                    <m:r>
                      <a:rPr lang="es-AR" sz="1600" i="1">
                        <a:latin typeface="Cambria Math" panose="02040503050406030204" pitchFamily="18" charset="0"/>
                      </a:rPr>
                      <m:t>+ </m:t>
                    </m:r>
                    <m:sSub>
                      <m:sSubPr>
                        <m:ctrlPr>
                          <a:rPr lang="es-AR" sz="1600" i="1">
                            <a:latin typeface="Cambria Math" panose="02040503050406030204" pitchFamily="18" charset="0"/>
                          </a:rPr>
                        </m:ctrlPr>
                      </m:sSubPr>
                      <m:e>
                        <m:r>
                          <a:rPr lang="es-AR" sz="1600" i="1">
                            <a:latin typeface="Cambria Math" panose="02040503050406030204" pitchFamily="18" charset="0"/>
                          </a:rPr>
                          <m:t>𝛽</m:t>
                        </m:r>
                      </m:e>
                      <m:sub>
                        <m:r>
                          <a:rPr lang="es-AR" sz="1600" i="1">
                            <a:latin typeface="Cambria Math" panose="02040503050406030204" pitchFamily="18" charset="0"/>
                          </a:rPr>
                          <m:t>𝐹𝑟𝑒𝑐</m:t>
                        </m:r>
                        <m:r>
                          <a:rPr lang="es-AR" sz="1600" i="1">
                            <a:latin typeface="Cambria Math" panose="02040503050406030204" pitchFamily="18" charset="0"/>
                          </a:rPr>
                          <m:t>.</m:t>
                        </m:r>
                        <m:r>
                          <a:rPr lang="es-AR" sz="1600" i="1">
                            <a:latin typeface="Cambria Math" panose="02040503050406030204" pitchFamily="18" charset="0"/>
                          </a:rPr>
                          <m:t>𝑎𝑢𝑡𝑜</m:t>
                        </m:r>
                        <m:r>
                          <a:rPr lang="es-AR" sz="1600" i="1">
                            <a:latin typeface="Cambria Math" panose="02040503050406030204" pitchFamily="18" charset="0"/>
                          </a:rPr>
                          <m:t> ; </m:t>
                        </m:r>
                        <m:r>
                          <a:rPr lang="es-AR" sz="1600" i="1">
                            <a:latin typeface="Cambria Math" panose="02040503050406030204" pitchFamily="18" charset="0"/>
                          </a:rPr>
                          <m:t>𝐶𝑝</m:t>
                        </m:r>
                      </m:sub>
                    </m:sSub>
                    <m:r>
                      <a:rPr lang="es-AR" sz="1600" i="1">
                        <a:latin typeface="Cambria Math" panose="02040503050406030204" pitchFamily="18" charset="0"/>
                      </a:rPr>
                      <m:t> </m:t>
                    </m:r>
                    <m:r>
                      <a:rPr lang="es-ES" sz="1600" b="0" i="1" smtClean="0">
                        <a:latin typeface="Cambria Math" panose="02040503050406030204" pitchFamily="18" charset="0"/>
                      </a:rPr>
                      <m:t> </m:t>
                    </m:r>
                    <m:sSub>
                      <m:sSubPr>
                        <m:ctrlPr>
                          <a:rPr lang="es-AR" sz="1600" i="1">
                            <a:latin typeface="Cambria Math" panose="02040503050406030204" pitchFamily="18" charset="0"/>
                          </a:rPr>
                        </m:ctrlPr>
                      </m:sSubPr>
                      <m:e>
                        <m:r>
                          <a:rPr lang="es-AR" sz="1600" i="1">
                            <a:latin typeface="Cambria Math" panose="02040503050406030204" pitchFamily="18" charset="0"/>
                          </a:rPr>
                          <m:t>𝑋</m:t>
                        </m:r>
                      </m:e>
                      <m:sub>
                        <m:r>
                          <a:rPr lang="es-AR" sz="1600" i="1">
                            <a:latin typeface="Cambria Math" panose="02040503050406030204" pitchFamily="18" charset="0"/>
                          </a:rPr>
                          <m:t>𝐹𝑟𝑒𝑐</m:t>
                        </m:r>
                        <m:r>
                          <a:rPr lang="es-AR" sz="1600" i="1">
                            <a:latin typeface="Cambria Math" panose="02040503050406030204" pitchFamily="18" charset="0"/>
                          </a:rPr>
                          <m:t>.</m:t>
                        </m:r>
                        <m:r>
                          <a:rPr lang="es-AR" sz="1600" i="1">
                            <a:latin typeface="Cambria Math" panose="02040503050406030204" pitchFamily="18" charset="0"/>
                          </a:rPr>
                          <m:t>𝑎𝑢𝑡𝑜</m:t>
                        </m:r>
                      </m:sub>
                    </m:sSub>
                    <m:r>
                      <a:rPr lang="es-AR" sz="1600" i="1">
                        <a:latin typeface="Cambria Math" panose="02040503050406030204" pitchFamily="18" charset="0"/>
                      </a:rPr>
                      <m:t>+ </m:t>
                    </m:r>
                  </m:oMath>
                </a14:m>
                <a:endParaRPr lang="es-ES" sz="1600" i="1" dirty="0">
                  <a:latin typeface="Cambria Math" panose="02040503050406030204" pitchFamily="18" charset="0"/>
                </a:endParaRPr>
              </a:p>
              <a:p>
                <a:r>
                  <a:rPr lang="es-AR" sz="1600" dirty="0"/>
                  <a:t>                 </a:t>
                </a:r>
                <a14:m>
                  <m:oMath xmlns:m="http://schemas.openxmlformats.org/officeDocument/2006/math">
                    <m:sSub>
                      <m:sSubPr>
                        <m:ctrlPr>
                          <a:rPr lang="es-AR" sz="1600" i="1">
                            <a:latin typeface="Cambria Math" panose="02040503050406030204" pitchFamily="18" charset="0"/>
                          </a:rPr>
                        </m:ctrlPr>
                      </m:sSubPr>
                      <m:e>
                        <m:r>
                          <a:rPr lang="es-AR" sz="1600" i="1">
                            <a:latin typeface="Cambria Math" panose="02040503050406030204" pitchFamily="18" charset="0"/>
                          </a:rPr>
                          <m:t> </m:t>
                        </m:r>
                        <m:r>
                          <a:rPr lang="es-AR" sz="1600" i="1">
                            <a:latin typeface="Cambria Math" panose="02040503050406030204" pitchFamily="18" charset="0"/>
                          </a:rPr>
                          <m:t>𝛽</m:t>
                        </m:r>
                      </m:e>
                      <m:sub>
                        <m:r>
                          <a:rPr lang="es-AR" sz="1600" i="1">
                            <a:latin typeface="Cambria Math" panose="02040503050406030204" pitchFamily="18" charset="0"/>
                          </a:rPr>
                          <m:t>𝑡</m:t>
                        </m:r>
                        <m:r>
                          <a:rPr lang="es-AR" sz="1600" i="1">
                            <a:latin typeface="Cambria Math" panose="02040503050406030204" pitchFamily="18" charset="0"/>
                          </a:rPr>
                          <m:t>.</m:t>
                        </m:r>
                        <m:r>
                          <a:rPr lang="es-AR" sz="1600" i="1">
                            <a:latin typeface="Cambria Math" panose="02040503050406030204" pitchFamily="18" charset="0"/>
                          </a:rPr>
                          <m:t>𝑏𝑎𝑠𝑒𝑎𝑢𝑡𝑜</m:t>
                        </m:r>
                        <m:r>
                          <a:rPr lang="es-AR" sz="1600" i="1">
                            <a:latin typeface="Cambria Math" panose="02040503050406030204" pitchFamily="18" charset="0"/>
                          </a:rPr>
                          <m:t> ; </m:t>
                        </m:r>
                        <m:r>
                          <a:rPr lang="es-AR" sz="1600" i="1">
                            <a:latin typeface="Cambria Math" panose="02040503050406030204" pitchFamily="18" charset="0"/>
                          </a:rPr>
                          <m:t>𝐶𝑝</m:t>
                        </m:r>
                      </m:sub>
                    </m:sSub>
                    <m:r>
                      <a:rPr lang="es-AR" sz="1600" i="1">
                        <a:latin typeface="Cambria Math" panose="02040503050406030204" pitchFamily="18" charset="0"/>
                      </a:rPr>
                      <m:t> .  </m:t>
                    </m:r>
                    <m:sSub>
                      <m:sSubPr>
                        <m:ctrlPr>
                          <a:rPr lang="es-AR" sz="1600" i="1">
                            <a:latin typeface="Cambria Math" panose="02040503050406030204" pitchFamily="18" charset="0"/>
                          </a:rPr>
                        </m:ctrlPr>
                      </m:sSubPr>
                      <m:e>
                        <m:r>
                          <a:rPr lang="es-AR" sz="1600" i="1">
                            <a:latin typeface="Cambria Math" panose="02040503050406030204" pitchFamily="18" charset="0"/>
                          </a:rPr>
                          <m:t>𝑋</m:t>
                        </m:r>
                      </m:e>
                      <m:sub>
                        <m:r>
                          <a:rPr lang="es-AR" sz="1600" i="1">
                            <a:latin typeface="Cambria Math" panose="02040503050406030204" pitchFamily="18" charset="0"/>
                          </a:rPr>
                          <m:t>𝑡</m:t>
                        </m:r>
                        <m:r>
                          <a:rPr lang="es-AR" sz="1600" i="1">
                            <a:latin typeface="Cambria Math" panose="02040503050406030204" pitchFamily="18" charset="0"/>
                          </a:rPr>
                          <m:t>.</m:t>
                        </m:r>
                        <m:r>
                          <a:rPr lang="es-AR" sz="1600" i="1">
                            <a:latin typeface="Cambria Math" panose="02040503050406030204" pitchFamily="18" charset="0"/>
                          </a:rPr>
                          <m:t>𝑏𝑎𝑠𝑒</m:t>
                        </m:r>
                        <m:r>
                          <a:rPr lang="es-AR" sz="1600" i="1">
                            <a:latin typeface="Cambria Math" panose="02040503050406030204" pitchFamily="18" charset="0"/>
                          </a:rPr>
                          <m:t>.</m:t>
                        </m:r>
                        <m:r>
                          <a:rPr lang="es-AR" sz="1600" i="1">
                            <a:latin typeface="Cambria Math" panose="02040503050406030204" pitchFamily="18" charset="0"/>
                          </a:rPr>
                          <m:t>𝑎𝑢𝑡𝑜</m:t>
                        </m:r>
                      </m:sub>
                    </m:sSub>
                    <m:r>
                      <a:rPr lang="es-AR" sz="1600" i="1">
                        <a:latin typeface="Cambria Math" panose="02040503050406030204" pitchFamily="18" charset="0"/>
                      </a:rPr>
                      <m:t>+ </m:t>
                    </m:r>
                    <m:sSub>
                      <m:sSubPr>
                        <m:ctrlPr>
                          <a:rPr lang="es-AR" sz="1600" i="1">
                            <a:latin typeface="Cambria Math" panose="02040503050406030204" pitchFamily="18" charset="0"/>
                          </a:rPr>
                        </m:ctrlPr>
                      </m:sSubPr>
                      <m:e>
                        <m:r>
                          <a:rPr lang="es-AR" sz="1600" i="1">
                            <a:latin typeface="Cambria Math" panose="02040503050406030204" pitchFamily="18" charset="0"/>
                          </a:rPr>
                          <m:t>𝛽</m:t>
                        </m:r>
                      </m:e>
                      <m:sub>
                        <m:r>
                          <a:rPr lang="es-AR" sz="1600" i="1">
                            <a:latin typeface="Cambria Math" panose="02040503050406030204" pitchFamily="18" charset="0"/>
                          </a:rPr>
                          <m:t>𝐸𝑐𝑜𝑙𝑜𝑔𝑖𝑎</m:t>
                        </m:r>
                        <m:r>
                          <a:rPr lang="es-AR" sz="1600" i="1">
                            <a:latin typeface="Cambria Math" panose="02040503050406030204" pitchFamily="18" charset="0"/>
                          </a:rPr>
                          <m:t> ; </m:t>
                        </m:r>
                        <m:r>
                          <a:rPr lang="es-AR" sz="1600" i="1">
                            <a:latin typeface="Cambria Math" panose="02040503050406030204" pitchFamily="18" charset="0"/>
                          </a:rPr>
                          <m:t>𝐶𝑝</m:t>
                        </m:r>
                      </m:sub>
                    </m:sSub>
                    <m:r>
                      <a:rPr lang="es-AR" sz="1600" i="1">
                        <a:latin typeface="Cambria Math" panose="02040503050406030204" pitchFamily="18" charset="0"/>
                      </a:rPr>
                      <m:t> .  </m:t>
                    </m:r>
                    <m:sSub>
                      <m:sSubPr>
                        <m:ctrlPr>
                          <a:rPr lang="es-AR" sz="1600" i="1">
                            <a:latin typeface="Cambria Math" panose="02040503050406030204" pitchFamily="18" charset="0"/>
                          </a:rPr>
                        </m:ctrlPr>
                      </m:sSubPr>
                      <m:e>
                        <m:r>
                          <a:rPr lang="es-AR" sz="1600" i="1">
                            <a:latin typeface="Cambria Math" panose="02040503050406030204" pitchFamily="18" charset="0"/>
                          </a:rPr>
                          <m:t>𝑋</m:t>
                        </m:r>
                      </m:e>
                      <m:sub>
                        <m:r>
                          <a:rPr lang="es-AR" sz="1600" i="1">
                            <a:latin typeface="Cambria Math" panose="02040503050406030204" pitchFamily="18" charset="0"/>
                          </a:rPr>
                          <m:t>𝐸𝑐𝑜𝑙𝑜𝑔𝑖𝑎</m:t>
                        </m:r>
                      </m:sub>
                    </m:sSub>
                    <m:r>
                      <a:rPr lang="es-AR" sz="1600" i="1">
                        <a:latin typeface="Cambria Math" panose="02040503050406030204" pitchFamily="18" charset="0"/>
                      </a:rPr>
                      <m:t>+ </m:t>
                    </m:r>
                  </m:oMath>
                </a14:m>
                <a:endParaRPr lang="es-ES" sz="1600" i="1" dirty="0">
                  <a:latin typeface="Cambria Math" panose="02040503050406030204" pitchFamily="18" charset="0"/>
                </a:endParaRPr>
              </a:p>
              <a:p>
                <a:r>
                  <a:rPr lang="es-AR" sz="1600" dirty="0"/>
                  <a:t>     </a:t>
                </a:r>
                <a14:m>
                  <m:oMath xmlns:m="http://schemas.openxmlformats.org/officeDocument/2006/math">
                    <m:sSub>
                      <m:sSubPr>
                        <m:ctrlPr>
                          <a:rPr lang="es-AR" sz="1600" i="1">
                            <a:latin typeface="Cambria Math" panose="02040503050406030204" pitchFamily="18" charset="0"/>
                          </a:rPr>
                        </m:ctrlPr>
                      </m:sSubPr>
                      <m:e>
                        <m:r>
                          <a:rPr lang="es-AR" sz="1600" i="1">
                            <a:latin typeface="Cambria Math" panose="02040503050406030204" pitchFamily="18" charset="0"/>
                          </a:rPr>
                          <m:t>           </m:t>
                        </m:r>
                        <m:r>
                          <a:rPr lang="es-ES" sz="1600" b="0" i="1" smtClean="0">
                            <a:latin typeface="Cambria Math" panose="02040503050406030204" pitchFamily="18" charset="0"/>
                          </a:rPr>
                          <m:t> </m:t>
                        </m:r>
                        <m:r>
                          <a:rPr lang="es-AR" sz="1600" i="1">
                            <a:latin typeface="Cambria Math" panose="02040503050406030204" pitchFamily="18" charset="0"/>
                          </a:rPr>
                          <m:t>  </m:t>
                        </m:r>
                        <m:r>
                          <a:rPr lang="es-AR" sz="1600" i="1">
                            <a:latin typeface="Cambria Math" panose="02040503050406030204" pitchFamily="18" charset="0"/>
                          </a:rPr>
                          <m:t>𝛽</m:t>
                        </m:r>
                      </m:e>
                      <m:sub>
                        <m:r>
                          <a:rPr lang="es-AR" sz="1600" i="1">
                            <a:latin typeface="Cambria Math" panose="02040503050406030204" pitchFamily="18" charset="0"/>
                          </a:rPr>
                          <m:t>𝑃𝑎𝑠𝑖𝑜𝑛</m:t>
                        </m:r>
                        <m:r>
                          <a:rPr lang="es-AR" sz="1600" i="1">
                            <a:latin typeface="Cambria Math" panose="02040503050406030204" pitchFamily="18" charset="0"/>
                          </a:rPr>
                          <m:t>.</m:t>
                        </m:r>
                        <m:r>
                          <a:rPr lang="es-AR" sz="1600" i="1">
                            <a:latin typeface="Cambria Math" panose="02040503050406030204" pitchFamily="18" charset="0"/>
                          </a:rPr>
                          <m:t>𝑎𝑢𝑡𝑜</m:t>
                        </m:r>
                        <m:r>
                          <a:rPr lang="es-AR" sz="1600" i="1">
                            <a:latin typeface="Cambria Math" panose="02040503050406030204" pitchFamily="18" charset="0"/>
                          </a:rPr>
                          <m:t> ; </m:t>
                        </m:r>
                        <m:r>
                          <a:rPr lang="es-AR" sz="1600" i="1">
                            <a:latin typeface="Cambria Math" panose="02040503050406030204" pitchFamily="18" charset="0"/>
                          </a:rPr>
                          <m:t>𝐶𝑝</m:t>
                        </m:r>
                      </m:sub>
                    </m:sSub>
                    <m:r>
                      <a:rPr lang="es-AR" sz="1600" i="1">
                        <a:latin typeface="Cambria Math" panose="02040503050406030204" pitchFamily="18" charset="0"/>
                      </a:rPr>
                      <m:t> .  </m:t>
                    </m:r>
                    <m:sSub>
                      <m:sSubPr>
                        <m:ctrlPr>
                          <a:rPr lang="es-AR" sz="1600" i="1">
                            <a:latin typeface="Cambria Math" panose="02040503050406030204" pitchFamily="18" charset="0"/>
                          </a:rPr>
                        </m:ctrlPr>
                      </m:sSubPr>
                      <m:e>
                        <m:r>
                          <a:rPr lang="es-AR" sz="1600" i="1">
                            <a:latin typeface="Cambria Math" panose="02040503050406030204" pitchFamily="18" charset="0"/>
                          </a:rPr>
                          <m:t>𝑋</m:t>
                        </m:r>
                      </m:e>
                      <m:sub>
                        <m:r>
                          <a:rPr lang="es-AR" sz="1600" i="1">
                            <a:latin typeface="Cambria Math" panose="02040503050406030204" pitchFamily="18" charset="0"/>
                          </a:rPr>
                          <m:t>𝑃𝑎𝑠𝑖𝑜𝑛</m:t>
                        </m:r>
                        <m:r>
                          <a:rPr lang="es-AR" sz="1600" i="1">
                            <a:latin typeface="Cambria Math" panose="02040503050406030204" pitchFamily="18" charset="0"/>
                          </a:rPr>
                          <m:t>.</m:t>
                        </m:r>
                        <m:r>
                          <a:rPr lang="es-AR" sz="1600" i="1">
                            <a:latin typeface="Cambria Math" panose="02040503050406030204" pitchFamily="18" charset="0"/>
                          </a:rPr>
                          <m:t>𝑎𝑢𝑡𝑜</m:t>
                        </m:r>
                      </m:sub>
                    </m:sSub>
                    <m:r>
                      <a:rPr lang="es-AR" sz="1600" i="1">
                        <a:latin typeface="Cambria Math" panose="02040503050406030204" pitchFamily="18" charset="0"/>
                      </a:rPr>
                      <m:t>+</m:t>
                    </m:r>
                  </m:oMath>
                </a14:m>
                <a:r>
                  <a:rPr lang="es-AR" sz="1600" i="1" dirty="0">
                    <a:latin typeface="Cambria Math" panose="02040503050406030204" pitchFamily="18" charset="0"/>
                  </a:rPr>
                  <a:t> </a:t>
                </a:r>
                <a14:m>
                  <m:oMath xmlns:m="http://schemas.openxmlformats.org/officeDocument/2006/math">
                    <m:sSub>
                      <m:sSubPr>
                        <m:ctrlPr>
                          <a:rPr lang="es-ES" sz="1600" i="1">
                            <a:latin typeface="Cambria Math" panose="02040503050406030204" pitchFamily="18" charset="0"/>
                          </a:rPr>
                        </m:ctrlPr>
                      </m:sSubPr>
                      <m:e>
                        <m:acc>
                          <m:accPr>
                            <m:chr m:val="̃"/>
                            <m:ctrlPr>
                              <a:rPr lang="es-ES" sz="1600" i="1">
                                <a:latin typeface="Cambria Math" panose="02040503050406030204" pitchFamily="18" charset="0"/>
                              </a:rPr>
                            </m:ctrlPr>
                          </m:accPr>
                          <m:e>
                            <m:r>
                              <a:rPr lang="es-ES" sz="1600" i="1">
                                <a:latin typeface="Cambria Math" panose="02040503050406030204" pitchFamily="18" charset="0"/>
                              </a:rPr>
                              <m:t>𝜀</m:t>
                            </m:r>
                          </m:e>
                        </m:acc>
                      </m:e>
                      <m:sub>
                        <m:r>
                          <a:rPr lang="es-ES" sz="1600" i="1">
                            <a:latin typeface="Cambria Math" panose="02040503050406030204" pitchFamily="18" charset="0"/>
                          </a:rPr>
                          <m:t>𝑐𝑎𝑟𝑝𝑜𝑜𝑙</m:t>
                        </m:r>
                      </m:sub>
                    </m:sSub>
                  </m:oMath>
                </a14:m>
                <a:endParaRPr lang="es-AR" sz="1600" i="1" dirty="0">
                  <a:latin typeface="Cambria Math" panose="02040503050406030204" pitchFamily="18" charset="0"/>
                </a:endParaRPr>
              </a:p>
            </p:txBody>
          </p:sp>
        </mc:Choice>
        <mc:Fallback xmlns="">
          <p:sp>
            <p:nvSpPr>
              <p:cNvPr id="32" name="CuadroTexto 31">
                <a:extLst>
                  <a:ext uri="{FF2B5EF4-FFF2-40B4-BE49-F238E27FC236}">
                    <a16:creationId xmlns:a16="http://schemas.microsoft.com/office/drawing/2014/main" id="{1C4AE780-9517-45F5-AED8-94CD1687B773}"/>
                  </a:ext>
                </a:extLst>
              </p:cNvPr>
              <p:cNvSpPr txBox="1">
                <a:spLocks noRot="1" noChangeAspect="1" noMove="1" noResize="1" noEditPoints="1" noAdjustHandles="1" noChangeArrowheads="1" noChangeShapeType="1" noTextEdit="1"/>
              </p:cNvSpPr>
              <p:nvPr/>
            </p:nvSpPr>
            <p:spPr>
              <a:xfrm>
                <a:off x="175871" y="3951975"/>
                <a:ext cx="6173814" cy="1432828"/>
              </a:xfrm>
              <a:prstGeom prst="rect">
                <a:avLst/>
              </a:prstGeom>
              <a:blipFill>
                <a:blip r:embed="rId4"/>
                <a:stretch>
                  <a:fillRect b="-1277"/>
                </a:stretch>
              </a:blipFill>
            </p:spPr>
            <p:txBody>
              <a:bodyPr/>
              <a:lstStyle/>
              <a:p>
                <a:r>
                  <a:rPr lang="es-AR">
                    <a:noFill/>
                  </a:rPr>
                  <a:t> </a:t>
                </a:r>
              </a:p>
            </p:txBody>
          </p:sp>
        </mc:Fallback>
      </mc:AlternateContent>
      <p:sp>
        <p:nvSpPr>
          <p:cNvPr id="9" name="Rectángulo 8">
            <a:extLst>
              <a:ext uri="{FF2B5EF4-FFF2-40B4-BE49-F238E27FC236}">
                <a16:creationId xmlns:a16="http://schemas.microsoft.com/office/drawing/2014/main" id="{CC318740-1BE2-439D-B108-854C0C6F3499}"/>
              </a:ext>
            </a:extLst>
          </p:cNvPr>
          <p:cNvSpPr/>
          <p:nvPr/>
        </p:nvSpPr>
        <p:spPr>
          <a:xfrm>
            <a:off x="830491" y="175476"/>
            <a:ext cx="1050560" cy="47968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600"/>
          </a:p>
        </p:txBody>
      </p:sp>
      <p:sp>
        <p:nvSpPr>
          <p:cNvPr id="10" name="Título 1">
            <a:extLst>
              <a:ext uri="{FF2B5EF4-FFF2-40B4-BE49-F238E27FC236}">
                <a16:creationId xmlns:a16="http://schemas.microsoft.com/office/drawing/2014/main" id="{506E3E0B-738C-4023-AC93-66DECB1EC2B7}"/>
              </a:ext>
            </a:extLst>
          </p:cNvPr>
          <p:cNvSpPr txBox="1">
            <a:spLocks/>
          </p:cNvSpPr>
          <p:nvPr/>
        </p:nvSpPr>
        <p:spPr>
          <a:xfrm>
            <a:off x="830492" y="134912"/>
            <a:ext cx="1050560" cy="55082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1400" b="1">
                <a:solidFill>
                  <a:schemeClr val="bg1"/>
                </a:solidFill>
              </a:rPr>
              <a:t>Resultados</a:t>
            </a:r>
            <a:endParaRPr lang="es-AR" sz="1400" b="1" dirty="0">
              <a:solidFill>
                <a:schemeClr val="bg1"/>
              </a:solidFill>
            </a:endParaRPr>
          </a:p>
        </p:txBody>
      </p:sp>
      <p:pic>
        <p:nvPicPr>
          <p:cNvPr id="11" name="Picture 12" descr="tres  icono premium">
            <a:extLst>
              <a:ext uri="{FF2B5EF4-FFF2-40B4-BE49-F238E27FC236}">
                <a16:creationId xmlns:a16="http://schemas.microsoft.com/office/drawing/2014/main" id="{10A916F4-F4EF-4693-8998-2DDE14217AB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774" y="175476"/>
            <a:ext cx="479685" cy="4796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269098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F9F6AA12-07A0-463A-A8C2-466F79E54F77}"/>
              </a:ext>
            </a:extLst>
          </p:cNvPr>
          <p:cNvSpPr>
            <a:spLocks noGrp="1"/>
          </p:cNvSpPr>
          <p:nvPr>
            <p:ph type="title"/>
          </p:nvPr>
        </p:nvSpPr>
        <p:spPr>
          <a:xfrm>
            <a:off x="830491" y="134912"/>
            <a:ext cx="4216997" cy="550820"/>
          </a:xfrm>
        </p:spPr>
        <p:txBody>
          <a:bodyPr>
            <a:noAutofit/>
          </a:bodyPr>
          <a:lstStyle/>
          <a:p>
            <a:r>
              <a:rPr lang="es-ES" sz="1400" b="1" dirty="0">
                <a:solidFill>
                  <a:schemeClr val="bg1"/>
                </a:solidFill>
              </a:rPr>
              <a:t>Modelización del Experimento de Selección</a:t>
            </a:r>
            <a:endParaRPr lang="es-AR" sz="1400" b="1" dirty="0">
              <a:solidFill>
                <a:schemeClr val="bg1"/>
              </a:solidFill>
            </a:endParaRPr>
          </a:p>
        </p:txBody>
      </p:sp>
      <p:sp>
        <p:nvSpPr>
          <p:cNvPr id="20" name="Rectángulo 19">
            <a:extLst>
              <a:ext uri="{FF2B5EF4-FFF2-40B4-BE49-F238E27FC236}">
                <a16:creationId xmlns:a16="http://schemas.microsoft.com/office/drawing/2014/main" id="{BFEAC443-3A0B-4F9B-BCA1-E023476802E1}"/>
              </a:ext>
            </a:extLst>
          </p:cNvPr>
          <p:cNvSpPr/>
          <p:nvPr/>
        </p:nvSpPr>
        <p:spPr>
          <a:xfrm>
            <a:off x="-133939" y="6659502"/>
            <a:ext cx="12456827" cy="213066"/>
          </a:xfrm>
          <a:prstGeom prst="rect">
            <a:avLst/>
          </a:prstGeom>
          <a:solidFill>
            <a:schemeClr val="accent5"/>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 name="CuadroTexto 1">
            <a:extLst>
              <a:ext uri="{FF2B5EF4-FFF2-40B4-BE49-F238E27FC236}">
                <a16:creationId xmlns:a16="http://schemas.microsoft.com/office/drawing/2014/main" id="{7C6E6040-F9C1-4C6B-83E4-595F9731E0CB}"/>
              </a:ext>
            </a:extLst>
          </p:cNvPr>
          <p:cNvSpPr txBox="1"/>
          <p:nvPr/>
        </p:nvSpPr>
        <p:spPr>
          <a:xfrm>
            <a:off x="305985" y="1283999"/>
            <a:ext cx="2724912" cy="369332"/>
          </a:xfrm>
          <a:prstGeom prst="rect">
            <a:avLst/>
          </a:prstGeom>
          <a:noFill/>
        </p:spPr>
        <p:txBody>
          <a:bodyPr wrap="square" rtlCol="0">
            <a:spAutoFit/>
          </a:bodyPr>
          <a:lstStyle/>
          <a:p>
            <a:r>
              <a:rPr lang="es-ES" b="1" dirty="0"/>
              <a:t>Modelo 2</a:t>
            </a:r>
            <a:endParaRPr lang="es-AR" b="1" dirty="0"/>
          </a:p>
        </p:txBody>
      </p:sp>
      <p:sp>
        <p:nvSpPr>
          <p:cNvPr id="8" name="CuadroTexto 7">
            <a:extLst>
              <a:ext uri="{FF2B5EF4-FFF2-40B4-BE49-F238E27FC236}">
                <a16:creationId xmlns:a16="http://schemas.microsoft.com/office/drawing/2014/main" id="{A6BAAB9E-5954-43B7-A69A-0EE42368AAA8}"/>
              </a:ext>
            </a:extLst>
          </p:cNvPr>
          <p:cNvSpPr txBox="1"/>
          <p:nvPr/>
        </p:nvSpPr>
        <p:spPr>
          <a:xfrm>
            <a:off x="305985" y="1828562"/>
            <a:ext cx="3214455" cy="1815882"/>
          </a:xfrm>
          <a:prstGeom prst="rect">
            <a:avLst/>
          </a:prstGeom>
          <a:noFill/>
        </p:spPr>
        <p:txBody>
          <a:bodyPr wrap="square">
            <a:spAutoFit/>
          </a:bodyPr>
          <a:lstStyle/>
          <a:p>
            <a:pPr marL="400050" lvl="0" indent="-400050">
              <a:buFont typeface="+mj-lt"/>
              <a:buAutoNum type="romanUcPeriod"/>
            </a:pPr>
            <a:r>
              <a:rPr lang="es-AR" sz="1400" dirty="0"/>
              <a:t>Género</a:t>
            </a:r>
          </a:p>
          <a:p>
            <a:pPr marL="400050" lvl="0" indent="-400050">
              <a:buFont typeface="+mj-lt"/>
              <a:buAutoNum type="romanUcPeriod"/>
            </a:pPr>
            <a:r>
              <a:rPr lang="es-AR" sz="1400" dirty="0"/>
              <a:t>Situación marital</a:t>
            </a:r>
          </a:p>
          <a:p>
            <a:pPr marL="400050" lvl="0" indent="-400050">
              <a:buFont typeface="+mj-lt"/>
              <a:buAutoNum type="romanUcPeriod"/>
            </a:pPr>
            <a:r>
              <a:rPr lang="es-AR" sz="1400" dirty="0"/>
              <a:t>Tenencia de hijos</a:t>
            </a:r>
          </a:p>
          <a:p>
            <a:pPr marL="400050" lvl="0" indent="-400050">
              <a:buFont typeface="+mj-lt"/>
              <a:buAutoNum type="romanUcPeriod"/>
            </a:pPr>
            <a:r>
              <a:rPr lang="es-AR" sz="1400" dirty="0"/>
              <a:t>Frecuencia del uso del auto</a:t>
            </a:r>
          </a:p>
          <a:p>
            <a:pPr marL="400050" lvl="0" indent="-400050">
              <a:buFont typeface="+mj-lt"/>
              <a:buAutoNum type="romanUcPeriod"/>
            </a:pPr>
            <a:r>
              <a:rPr lang="es-AR" sz="1400" dirty="0"/>
              <a:t>Tiempo Promedio (tiempo base) de viaje en auto</a:t>
            </a:r>
          </a:p>
          <a:p>
            <a:pPr marL="400050" lvl="0" indent="-400050">
              <a:buFont typeface="+mj-lt"/>
              <a:buAutoNum type="romanUcPeriod"/>
            </a:pPr>
            <a:r>
              <a:rPr lang="es-AR" sz="1400" dirty="0"/>
              <a:t>Conciencia Ecológica</a:t>
            </a:r>
          </a:p>
          <a:p>
            <a:pPr marL="400050" lvl="0" indent="-400050">
              <a:buFont typeface="+mj-lt"/>
              <a:buAutoNum type="romanUcPeriod"/>
            </a:pPr>
            <a:r>
              <a:rPr lang="es-AR" sz="1400" dirty="0"/>
              <a:t>Pasión por el auto</a:t>
            </a:r>
          </a:p>
        </p:txBody>
      </p:sp>
      <p:sp>
        <p:nvSpPr>
          <p:cNvPr id="17" name="CuadroTexto 16">
            <a:extLst>
              <a:ext uri="{FF2B5EF4-FFF2-40B4-BE49-F238E27FC236}">
                <a16:creationId xmlns:a16="http://schemas.microsoft.com/office/drawing/2014/main" id="{FDA552BC-9580-434E-A5CC-E57D12979BF0}"/>
              </a:ext>
            </a:extLst>
          </p:cNvPr>
          <p:cNvSpPr txBox="1"/>
          <p:nvPr/>
        </p:nvSpPr>
        <p:spPr>
          <a:xfrm>
            <a:off x="6986016" y="5161242"/>
            <a:ext cx="5093971" cy="253916"/>
          </a:xfrm>
          <a:prstGeom prst="rect">
            <a:avLst/>
          </a:prstGeom>
          <a:noFill/>
        </p:spPr>
        <p:txBody>
          <a:bodyPr wrap="square">
            <a:spAutoFit/>
          </a:bodyPr>
          <a:lstStyle/>
          <a:p>
            <a:pPr algn="just">
              <a:spcAft>
                <a:spcPts val="1000"/>
              </a:spcAft>
            </a:pPr>
            <a:r>
              <a:rPr lang="es-AR" sz="1050" i="1" dirty="0">
                <a:solidFill>
                  <a:srgbClr val="44546A"/>
                </a:solidFill>
                <a:latin typeface="Calibri" panose="020F0502020204030204" pitchFamily="34" charset="0"/>
                <a:ea typeface="Calibri" panose="020F0502020204030204" pitchFamily="34" charset="0"/>
                <a:cs typeface="Arial" panose="020B0604020202020204" pitchFamily="34" charset="0"/>
              </a:rPr>
              <a:t>U</a:t>
            </a:r>
            <a:r>
              <a:rPr lang="es-AR" sz="1050" i="1" dirty="0">
                <a:solidFill>
                  <a:srgbClr val="44546A"/>
                </a:solidFill>
                <a:effectLst/>
                <a:latin typeface="Calibri" panose="020F0502020204030204" pitchFamily="34" charset="0"/>
                <a:ea typeface="Calibri" panose="020F0502020204030204" pitchFamily="34" charset="0"/>
                <a:cs typeface="Arial" panose="020B0604020202020204" pitchFamily="34" charset="0"/>
              </a:rPr>
              <a:t>n asterisco (*) indica 5%, dos (**) 1%, tres (***) 0.1% y un punto (.) 10%</a:t>
            </a:r>
          </a:p>
        </p:txBody>
      </p:sp>
      <mc:AlternateContent xmlns:mc="http://schemas.openxmlformats.org/markup-compatibility/2006" xmlns:a14="http://schemas.microsoft.com/office/drawing/2010/main">
        <mc:Choice Requires="a14">
          <p:sp>
            <p:nvSpPr>
              <p:cNvPr id="32" name="CuadroTexto 31">
                <a:extLst>
                  <a:ext uri="{FF2B5EF4-FFF2-40B4-BE49-F238E27FC236}">
                    <a16:creationId xmlns:a16="http://schemas.microsoft.com/office/drawing/2014/main" id="{1C4AE780-9517-45F5-AED8-94CD1687B773}"/>
                  </a:ext>
                </a:extLst>
              </p:cNvPr>
              <p:cNvSpPr txBox="1"/>
              <p:nvPr/>
            </p:nvSpPr>
            <p:spPr>
              <a:xfrm>
                <a:off x="175871" y="3951975"/>
                <a:ext cx="6173814" cy="1432828"/>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s-ES" sz="1600" i="1" smtClean="0">
                              <a:latin typeface="Cambria Math" panose="02040503050406030204" pitchFamily="18" charset="0"/>
                            </a:rPr>
                          </m:ctrlPr>
                        </m:sSubPr>
                        <m:e>
                          <m:acc>
                            <m:accPr>
                              <m:chr m:val="̃"/>
                              <m:ctrlPr>
                                <a:rPr lang="es-ES" sz="1600" i="1">
                                  <a:latin typeface="Cambria Math" panose="02040503050406030204" pitchFamily="18" charset="0"/>
                                </a:rPr>
                              </m:ctrlPr>
                            </m:accPr>
                            <m:e>
                              <m:r>
                                <a:rPr lang="es-ES" sz="1600" i="1">
                                  <a:latin typeface="Cambria Math" panose="02040503050406030204" pitchFamily="18" charset="0"/>
                                </a:rPr>
                                <m:t>𝑈</m:t>
                              </m:r>
                            </m:e>
                          </m:acc>
                        </m:e>
                        <m:sub>
                          <m:r>
                            <a:rPr lang="es-ES" sz="1600" i="1">
                              <a:latin typeface="Cambria Math" panose="02040503050406030204" pitchFamily="18" charset="0"/>
                            </a:rPr>
                            <m:t>𝑐𝑎𝑟𝑝𝑜𝑙</m:t>
                          </m:r>
                        </m:sub>
                      </m:sSub>
                      <m:r>
                        <a:rPr lang="es-AR" sz="1600" i="1">
                          <a:latin typeface="Cambria Math" panose="02040503050406030204" pitchFamily="18" charset="0"/>
                        </a:rPr>
                        <m:t>=</m:t>
                      </m:r>
                      <m:r>
                        <a:rPr lang="es-ES" sz="1600" b="0" i="1" smtClean="0">
                          <a:latin typeface="Cambria Math" panose="02040503050406030204" pitchFamily="18" charset="0"/>
                        </a:rPr>
                        <m:t> </m:t>
                      </m:r>
                      <m:sSub>
                        <m:sSubPr>
                          <m:ctrlPr>
                            <a:rPr lang="es-AR" sz="1600" i="1">
                              <a:latin typeface="Cambria Math" panose="02040503050406030204" pitchFamily="18" charset="0"/>
                            </a:rPr>
                          </m:ctrlPr>
                        </m:sSubPr>
                        <m:e>
                          <m:r>
                            <a:rPr lang="es-AR" sz="1600" i="1">
                              <a:latin typeface="Cambria Math" panose="02040503050406030204" pitchFamily="18" charset="0"/>
                            </a:rPr>
                            <m:t>𝛽</m:t>
                          </m:r>
                        </m:e>
                        <m:sub>
                          <m:r>
                            <a:rPr lang="es-AR" sz="1600" i="1">
                              <a:latin typeface="Cambria Math" panose="02040503050406030204" pitchFamily="18" charset="0"/>
                            </a:rPr>
                            <m:t>𝐶𝑝</m:t>
                          </m:r>
                          <m:r>
                            <a:rPr lang="es-AR" sz="1600" i="1">
                              <a:latin typeface="Cambria Math" panose="02040503050406030204" pitchFamily="18" charset="0"/>
                            </a:rPr>
                            <m:t>−</m:t>
                          </m:r>
                          <m:r>
                            <a:rPr lang="es-AR" sz="1600" i="1">
                              <a:latin typeface="Cambria Math" panose="02040503050406030204" pitchFamily="18" charset="0"/>
                            </a:rPr>
                            <m:t>𝐴𝑢</m:t>
                          </m:r>
                        </m:sub>
                      </m:sSub>
                      <m:r>
                        <a:rPr lang="es-ES" sz="1600" b="0" i="1" smtClean="0">
                          <a:latin typeface="Cambria Math" panose="02040503050406030204" pitchFamily="18" charset="0"/>
                        </a:rPr>
                        <m:t>  </m:t>
                      </m:r>
                      <m:r>
                        <a:rPr lang="es-AR" sz="1600" i="1">
                          <a:latin typeface="Cambria Math" panose="02040503050406030204" pitchFamily="18" charset="0"/>
                        </a:rPr>
                        <m:t>+</m:t>
                      </m:r>
                      <m:r>
                        <a:rPr lang="es-ES" sz="1600" b="0" i="1" smtClean="0">
                          <a:latin typeface="Cambria Math" panose="02040503050406030204" pitchFamily="18" charset="0"/>
                        </a:rPr>
                        <m:t> </m:t>
                      </m:r>
                      <m:sSub>
                        <m:sSubPr>
                          <m:ctrlPr>
                            <a:rPr lang="es-AR" sz="1600" i="1">
                              <a:latin typeface="Cambria Math" panose="02040503050406030204" pitchFamily="18" charset="0"/>
                            </a:rPr>
                          </m:ctrlPr>
                        </m:sSubPr>
                        <m:e>
                          <m:r>
                            <a:rPr lang="es-AR" sz="1600" i="1">
                              <a:latin typeface="Cambria Math" panose="02040503050406030204" pitchFamily="18" charset="0"/>
                            </a:rPr>
                            <m:t>𝛽</m:t>
                          </m:r>
                        </m:e>
                        <m:sub>
                          <m:r>
                            <a:rPr lang="es-AR" sz="1600" i="1">
                              <a:latin typeface="Cambria Math" panose="02040503050406030204" pitchFamily="18" charset="0"/>
                            </a:rPr>
                            <m:t>𝑡</m:t>
                          </m:r>
                        </m:sub>
                      </m:sSub>
                      <m:r>
                        <a:rPr lang="es-AR" sz="1600" i="1">
                          <a:latin typeface="Cambria Math" panose="02040503050406030204" pitchFamily="18" charset="0"/>
                        </a:rPr>
                        <m:t>  </m:t>
                      </m:r>
                      <m:sSub>
                        <m:sSubPr>
                          <m:ctrlPr>
                            <a:rPr lang="es-AR" sz="1600" i="1">
                              <a:latin typeface="Cambria Math" panose="02040503050406030204" pitchFamily="18" charset="0"/>
                            </a:rPr>
                          </m:ctrlPr>
                        </m:sSubPr>
                        <m:e>
                          <m:r>
                            <a:rPr lang="es-AR" sz="1600" i="1">
                              <a:latin typeface="Cambria Math" panose="02040503050406030204" pitchFamily="18" charset="0"/>
                            </a:rPr>
                            <m:t>𝑋</m:t>
                          </m:r>
                        </m:e>
                        <m:sub>
                          <m:r>
                            <a:rPr lang="es-AR" sz="1600" i="1">
                              <a:latin typeface="Cambria Math" panose="02040503050406030204" pitchFamily="18" charset="0"/>
                            </a:rPr>
                            <m:t>𝐶𝑝</m:t>
                          </m:r>
                          <m:r>
                            <a:rPr lang="es-AR" sz="1600" i="1">
                              <a:latin typeface="Cambria Math" panose="02040503050406030204" pitchFamily="18" charset="0"/>
                            </a:rPr>
                            <m:t>;</m:t>
                          </m:r>
                          <m:r>
                            <a:rPr lang="es-AR" sz="1600" i="1">
                              <a:latin typeface="Cambria Math" panose="02040503050406030204" pitchFamily="18" charset="0"/>
                            </a:rPr>
                            <m:t>𝑡</m:t>
                          </m:r>
                        </m:sub>
                      </m:sSub>
                      <m:r>
                        <a:rPr lang="es-ES" sz="1600" b="0" i="1" smtClean="0">
                          <a:latin typeface="Cambria Math" panose="02040503050406030204" pitchFamily="18" charset="0"/>
                        </a:rPr>
                        <m:t>  </m:t>
                      </m:r>
                      <m:r>
                        <a:rPr lang="es-AR" sz="1600" i="1">
                          <a:latin typeface="Cambria Math" panose="02040503050406030204" pitchFamily="18" charset="0"/>
                        </a:rPr>
                        <m:t>+</m:t>
                      </m:r>
                      <m:r>
                        <a:rPr lang="es-ES" sz="1600" b="0" i="1" smtClean="0">
                          <a:latin typeface="Cambria Math" panose="02040503050406030204" pitchFamily="18" charset="0"/>
                        </a:rPr>
                        <m:t>  </m:t>
                      </m:r>
                      <m:sSub>
                        <m:sSubPr>
                          <m:ctrlPr>
                            <a:rPr lang="es-AR" sz="1600" i="1">
                              <a:latin typeface="Cambria Math" panose="02040503050406030204" pitchFamily="18" charset="0"/>
                            </a:rPr>
                          </m:ctrlPr>
                        </m:sSubPr>
                        <m:e>
                          <m:r>
                            <a:rPr lang="es-AR" sz="1600" i="1">
                              <a:latin typeface="Cambria Math" panose="02040503050406030204" pitchFamily="18" charset="0"/>
                            </a:rPr>
                            <m:t>𝛽</m:t>
                          </m:r>
                        </m:e>
                        <m:sub>
                          <m:r>
                            <a:rPr lang="es-AR" sz="1600" i="1">
                              <a:latin typeface="Cambria Math" panose="02040503050406030204" pitchFamily="18" charset="0"/>
                            </a:rPr>
                            <m:t>𝑐</m:t>
                          </m:r>
                        </m:sub>
                      </m:sSub>
                      <m:r>
                        <a:rPr lang="es-AR" sz="1600" i="1">
                          <a:latin typeface="Cambria Math" panose="02040503050406030204" pitchFamily="18" charset="0"/>
                        </a:rPr>
                        <m:t>  </m:t>
                      </m:r>
                      <m:sSub>
                        <m:sSubPr>
                          <m:ctrlPr>
                            <a:rPr lang="es-AR" sz="1600" i="1">
                              <a:latin typeface="Cambria Math" panose="02040503050406030204" pitchFamily="18" charset="0"/>
                            </a:rPr>
                          </m:ctrlPr>
                        </m:sSubPr>
                        <m:e>
                          <m:r>
                            <a:rPr lang="es-AR" sz="1600" i="1">
                              <a:latin typeface="Cambria Math" panose="02040503050406030204" pitchFamily="18" charset="0"/>
                            </a:rPr>
                            <m:t>𝑋</m:t>
                          </m:r>
                        </m:e>
                        <m:sub>
                          <m:r>
                            <a:rPr lang="es-AR" sz="1600" i="1">
                              <a:latin typeface="Cambria Math" panose="02040503050406030204" pitchFamily="18" charset="0"/>
                            </a:rPr>
                            <m:t>𝐶𝑝</m:t>
                          </m:r>
                          <m:r>
                            <a:rPr lang="es-AR" sz="1600" i="1">
                              <a:latin typeface="Cambria Math" panose="02040503050406030204" pitchFamily="18" charset="0"/>
                            </a:rPr>
                            <m:t>;</m:t>
                          </m:r>
                          <m:r>
                            <a:rPr lang="es-AR" sz="1600" i="1">
                              <a:latin typeface="Cambria Math" panose="02040503050406030204" pitchFamily="18" charset="0"/>
                            </a:rPr>
                            <m:t>𝑐</m:t>
                          </m:r>
                        </m:sub>
                      </m:sSub>
                      <m:r>
                        <a:rPr lang="es-AR" sz="1600" i="1">
                          <a:latin typeface="Cambria Math" panose="02040503050406030204" pitchFamily="18" charset="0"/>
                        </a:rPr>
                        <m:t>+</m:t>
                      </m:r>
                    </m:oMath>
                  </m:oMathPara>
                </a14:m>
                <a:endParaRPr lang="es-ES" sz="1600" i="1" dirty="0">
                  <a:latin typeface="Cambria Math" panose="02040503050406030204" pitchFamily="18" charset="0"/>
                </a:endParaRPr>
              </a:p>
              <a:p>
                <a:r>
                  <a:rPr lang="es-AR" sz="1600" dirty="0"/>
                  <a:t>          </a:t>
                </a:r>
                <a14:m>
                  <m:oMath xmlns:m="http://schemas.openxmlformats.org/officeDocument/2006/math">
                    <m:r>
                      <a:rPr lang="es-ES" sz="1600" b="0" i="0" smtClean="0">
                        <a:latin typeface="Cambria Math" panose="02040503050406030204" pitchFamily="18" charset="0"/>
                      </a:rPr>
                      <m:t>          </m:t>
                    </m:r>
                    <m:sSub>
                      <m:sSubPr>
                        <m:ctrlPr>
                          <a:rPr lang="es-AR" sz="1600" i="1">
                            <a:latin typeface="Cambria Math" panose="02040503050406030204" pitchFamily="18" charset="0"/>
                          </a:rPr>
                        </m:ctrlPr>
                      </m:sSubPr>
                      <m:e>
                        <m:r>
                          <a:rPr lang="es-AR" sz="1600" i="1">
                            <a:latin typeface="Cambria Math" panose="02040503050406030204" pitchFamily="18" charset="0"/>
                          </a:rPr>
                          <m:t>𝛽</m:t>
                        </m:r>
                      </m:e>
                      <m:sub>
                        <m:r>
                          <a:rPr lang="es-AR" sz="1600" i="1">
                            <a:latin typeface="Cambria Math" panose="02040503050406030204" pitchFamily="18" charset="0"/>
                          </a:rPr>
                          <m:t>𝑀𝑢𝑗𝑒𝑟</m:t>
                        </m:r>
                        <m:r>
                          <a:rPr lang="es-AR" sz="1600" i="1">
                            <a:latin typeface="Cambria Math" panose="02040503050406030204" pitchFamily="18" charset="0"/>
                          </a:rPr>
                          <m:t>;</m:t>
                        </m:r>
                        <m:r>
                          <a:rPr lang="es-AR" sz="1600" i="1">
                            <a:latin typeface="Cambria Math" panose="02040503050406030204" pitchFamily="18" charset="0"/>
                          </a:rPr>
                          <m:t>𝐶𝑝</m:t>
                        </m:r>
                      </m:sub>
                    </m:sSub>
                    <m:r>
                      <a:rPr lang="es-AR" sz="1600" i="1">
                        <a:latin typeface="Cambria Math" panose="02040503050406030204" pitchFamily="18" charset="0"/>
                      </a:rPr>
                      <m:t>  </m:t>
                    </m:r>
                    <m:sSub>
                      <m:sSubPr>
                        <m:ctrlPr>
                          <a:rPr lang="es-AR" sz="1600" i="1">
                            <a:latin typeface="Cambria Math" panose="02040503050406030204" pitchFamily="18" charset="0"/>
                          </a:rPr>
                        </m:ctrlPr>
                      </m:sSubPr>
                      <m:e>
                        <m:r>
                          <a:rPr lang="es-AR" sz="1600" i="1">
                            <a:latin typeface="Cambria Math" panose="02040503050406030204" pitchFamily="18" charset="0"/>
                          </a:rPr>
                          <m:t>𝐼</m:t>
                        </m:r>
                      </m:e>
                      <m:sub>
                        <m:r>
                          <a:rPr lang="es-AR" sz="1600" i="1">
                            <a:latin typeface="Cambria Math" panose="02040503050406030204" pitchFamily="18" charset="0"/>
                          </a:rPr>
                          <m:t>𝑀𝑢𝑗𝑒𝑟</m:t>
                        </m:r>
                      </m:sub>
                    </m:sSub>
                    <m:r>
                      <a:rPr lang="es-AR" sz="1600" i="1">
                        <a:latin typeface="Cambria Math" panose="02040503050406030204" pitchFamily="18" charset="0"/>
                      </a:rPr>
                      <m:t> +</m:t>
                    </m:r>
                    <m:sSub>
                      <m:sSubPr>
                        <m:ctrlPr>
                          <a:rPr lang="es-AR" sz="1600" i="1">
                            <a:latin typeface="Cambria Math" panose="02040503050406030204" pitchFamily="18" charset="0"/>
                          </a:rPr>
                        </m:ctrlPr>
                      </m:sSubPr>
                      <m:e>
                        <m:r>
                          <a:rPr lang="es-AR" sz="1600" i="1">
                            <a:latin typeface="Cambria Math" panose="02040503050406030204" pitchFamily="18" charset="0"/>
                          </a:rPr>
                          <m:t>𝛽</m:t>
                        </m:r>
                      </m:e>
                      <m:sub>
                        <m:r>
                          <a:rPr lang="es-AR" sz="1600" i="1">
                            <a:latin typeface="Cambria Math" panose="02040503050406030204" pitchFamily="18" charset="0"/>
                          </a:rPr>
                          <m:t>𝐶𝑎𝑠𝑎𝑑𝑜</m:t>
                        </m:r>
                        <m:r>
                          <a:rPr lang="es-AR" sz="1600" i="1">
                            <a:latin typeface="Cambria Math" panose="02040503050406030204" pitchFamily="18" charset="0"/>
                          </a:rPr>
                          <m:t> ; </m:t>
                        </m:r>
                        <m:r>
                          <a:rPr lang="es-AR" sz="1600" i="1">
                            <a:latin typeface="Cambria Math" panose="02040503050406030204" pitchFamily="18" charset="0"/>
                          </a:rPr>
                          <m:t>𝐶𝑝</m:t>
                        </m:r>
                      </m:sub>
                    </m:sSub>
                    <m:r>
                      <a:rPr lang="es-AR" sz="1600" i="1">
                        <a:latin typeface="Cambria Math" panose="02040503050406030204" pitchFamily="18" charset="0"/>
                      </a:rPr>
                      <m:t> </m:t>
                    </m:r>
                    <m:r>
                      <a:rPr lang="es-ES" sz="1600" b="0" i="1" smtClean="0">
                        <a:latin typeface="Cambria Math" panose="02040503050406030204" pitchFamily="18" charset="0"/>
                      </a:rPr>
                      <m:t> </m:t>
                    </m:r>
                    <m:sSub>
                      <m:sSubPr>
                        <m:ctrlPr>
                          <a:rPr lang="es-AR" sz="1600" i="1">
                            <a:latin typeface="Cambria Math" panose="02040503050406030204" pitchFamily="18" charset="0"/>
                          </a:rPr>
                        </m:ctrlPr>
                      </m:sSubPr>
                      <m:e>
                        <m:r>
                          <a:rPr lang="es-AR" sz="1600" i="1">
                            <a:latin typeface="Cambria Math" panose="02040503050406030204" pitchFamily="18" charset="0"/>
                          </a:rPr>
                          <m:t>𝐼</m:t>
                        </m:r>
                      </m:e>
                      <m:sub>
                        <m:r>
                          <a:rPr lang="es-AR" sz="1600" i="1">
                            <a:latin typeface="Cambria Math" panose="02040503050406030204" pitchFamily="18" charset="0"/>
                          </a:rPr>
                          <m:t>𝐶𝑎𝑠𝑎𝑑𝑜</m:t>
                        </m:r>
                      </m:sub>
                    </m:sSub>
                    <m:r>
                      <a:rPr lang="es-AR" sz="1600" i="1">
                        <a:latin typeface="Cambria Math" panose="02040503050406030204" pitchFamily="18" charset="0"/>
                      </a:rPr>
                      <m:t>+</m:t>
                    </m:r>
                  </m:oMath>
                </a14:m>
                <a:endParaRPr lang="es-ES" sz="1600" i="1" dirty="0">
                  <a:latin typeface="Cambria Math" panose="02040503050406030204" pitchFamily="18" charset="0"/>
                </a:endParaRPr>
              </a:p>
              <a:p>
                <a:r>
                  <a:rPr lang="es-AR" sz="1600" dirty="0"/>
                  <a:t>                 </a:t>
                </a:r>
                <a14:m>
                  <m:oMath xmlns:m="http://schemas.openxmlformats.org/officeDocument/2006/math">
                    <m:r>
                      <a:rPr lang="es-AR" sz="1600" i="1">
                        <a:latin typeface="Cambria Math" panose="02040503050406030204" pitchFamily="18" charset="0"/>
                      </a:rPr>
                      <m:t> </m:t>
                    </m:r>
                    <m:r>
                      <a:rPr lang="es-ES" sz="1600" b="0" i="1" smtClean="0">
                        <a:latin typeface="Cambria Math" panose="02040503050406030204" pitchFamily="18" charset="0"/>
                      </a:rPr>
                      <m:t> </m:t>
                    </m:r>
                    <m:sSub>
                      <m:sSubPr>
                        <m:ctrlPr>
                          <a:rPr lang="es-AR" sz="1600" i="1">
                            <a:latin typeface="Cambria Math" panose="02040503050406030204" pitchFamily="18" charset="0"/>
                          </a:rPr>
                        </m:ctrlPr>
                      </m:sSubPr>
                      <m:e>
                        <m:r>
                          <a:rPr lang="es-AR" sz="1600" i="1">
                            <a:latin typeface="Cambria Math" panose="02040503050406030204" pitchFamily="18" charset="0"/>
                          </a:rPr>
                          <m:t>𝛽</m:t>
                        </m:r>
                      </m:e>
                      <m:sub>
                        <m:r>
                          <a:rPr lang="es-AR" sz="1600" i="1">
                            <a:latin typeface="Cambria Math" panose="02040503050406030204" pitchFamily="18" charset="0"/>
                          </a:rPr>
                          <m:t>𝑇𝑖𝑒𝑛𝑒𝐻𝑖𝑗𝑜𝑠</m:t>
                        </m:r>
                        <m:r>
                          <a:rPr lang="es-AR" sz="1600" i="1">
                            <a:latin typeface="Cambria Math" panose="02040503050406030204" pitchFamily="18" charset="0"/>
                          </a:rPr>
                          <m:t> ; </m:t>
                        </m:r>
                        <m:r>
                          <a:rPr lang="es-AR" sz="1600" i="1">
                            <a:latin typeface="Cambria Math" panose="02040503050406030204" pitchFamily="18" charset="0"/>
                          </a:rPr>
                          <m:t>𝐶𝑝</m:t>
                        </m:r>
                      </m:sub>
                    </m:sSub>
                    <m:r>
                      <a:rPr lang="es-ES" sz="1600" b="0" i="1" smtClean="0">
                        <a:latin typeface="Cambria Math" panose="02040503050406030204" pitchFamily="18" charset="0"/>
                      </a:rPr>
                      <m:t> </m:t>
                    </m:r>
                    <m:r>
                      <a:rPr lang="es-AR" sz="1600" i="1">
                        <a:latin typeface="Cambria Math" panose="02040503050406030204" pitchFamily="18" charset="0"/>
                      </a:rPr>
                      <m:t> </m:t>
                    </m:r>
                    <m:sSub>
                      <m:sSubPr>
                        <m:ctrlPr>
                          <a:rPr lang="es-AR" sz="1600" i="1">
                            <a:latin typeface="Cambria Math" panose="02040503050406030204" pitchFamily="18" charset="0"/>
                          </a:rPr>
                        </m:ctrlPr>
                      </m:sSubPr>
                      <m:e>
                        <m:r>
                          <a:rPr lang="es-AR" sz="1600" i="1">
                            <a:latin typeface="Cambria Math" panose="02040503050406030204" pitchFamily="18" charset="0"/>
                          </a:rPr>
                          <m:t>𝐼</m:t>
                        </m:r>
                      </m:e>
                      <m:sub>
                        <m:r>
                          <a:rPr lang="es-AR" sz="1600" i="1">
                            <a:latin typeface="Cambria Math" panose="02040503050406030204" pitchFamily="18" charset="0"/>
                          </a:rPr>
                          <m:t>𝑇𝑖𝑒𝑛𝑒𝐻𝑖𝑗𝑜𝑠</m:t>
                        </m:r>
                      </m:sub>
                    </m:sSub>
                    <m:r>
                      <a:rPr lang="es-AR" sz="1600" i="1">
                        <a:latin typeface="Cambria Math" panose="02040503050406030204" pitchFamily="18" charset="0"/>
                      </a:rPr>
                      <m:t>+ </m:t>
                    </m:r>
                    <m:sSub>
                      <m:sSubPr>
                        <m:ctrlPr>
                          <a:rPr lang="es-AR" sz="1600" i="1">
                            <a:latin typeface="Cambria Math" panose="02040503050406030204" pitchFamily="18" charset="0"/>
                          </a:rPr>
                        </m:ctrlPr>
                      </m:sSubPr>
                      <m:e>
                        <m:r>
                          <a:rPr lang="es-AR" sz="1600" i="1">
                            <a:latin typeface="Cambria Math" panose="02040503050406030204" pitchFamily="18" charset="0"/>
                          </a:rPr>
                          <m:t>𝛽</m:t>
                        </m:r>
                      </m:e>
                      <m:sub>
                        <m:r>
                          <a:rPr lang="es-AR" sz="1600" i="1">
                            <a:latin typeface="Cambria Math" panose="02040503050406030204" pitchFamily="18" charset="0"/>
                          </a:rPr>
                          <m:t>𝐹𝑟𝑒𝑐</m:t>
                        </m:r>
                        <m:r>
                          <a:rPr lang="es-AR" sz="1600" i="1">
                            <a:latin typeface="Cambria Math" panose="02040503050406030204" pitchFamily="18" charset="0"/>
                          </a:rPr>
                          <m:t>.</m:t>
                        </m:r>
                        <m:r>
                          <a:rPr lang="es-AR" sz="1600" i="1">
                            <a:latin typeface="Cambria Math" panose="02040503050406030204" pitchFamily="18" charset="0"/>
                          </a:rPr>
                          <m:t>𝑎𝑢𝑡𝑜</m:t>
                        </m:r>
                        <m:r>
                          <a:rPr lang="es-AR" sz="1600" i="1">
                            <a:latin typeface="Cambria Math" panose="02040503050406030204" pitchFamily="18" charset="0"/>
                          </a:rPr>
                          <m:t> ; </m:t>
                        </m:r>
                        <m:r>
                          <a:rPr lang="es-AR" sz="1600" i="1">
                            <a:latin typeface="Cambria Math" panose="02040503050406030204" pitchFamily="18" charset="0"/>
                          </a:rPr>
                          <m:t>𝐶𝑝</m:t>
                        </m:r>
                      </m:sub>
                    </m:sSub>
                    <m:r>
                      <a:rPr lang="es-AR" sz="1600" i="1">
                        <a:latin typeface="Cambria Math" panose="02040503050406030204" pitchFamily="18" charset="0"/>
                      </a:rPr>
                      <m:t> </m:t>
                    </m:r>
                    <m:r>
                      <a:rPr lang="es-ES" sz="1600" b="0" i="1" smtClean="0">
                        <a:latin typeface="Cambria Math" panose="02040503050406030204" pitchFamily="18" charset="0"/>
                      </a:rPr>
                      <m:t> </m:t>
                    </m:r>
                    <m:sSub>
                      <m:sSubPr>
                        <m:ctrlPr>
                          <a:rPr lang="es-AR" sz="1600" i="1">
                            <a:latin typeface="Cambria Math" panose="02040503050406030204" pitchFamily="18" charset="0"/>
                          </a:rPr>
                        </m:ctrlPr>
                      </m:sSubPr>
                      <m:e>
                        <m:r>
                          <a:rPr lang="es-AR" sz="1600" i="1">
                            <a:latin typeface="Cambria Math" panose="02040503050406030204" pitchFamily="18" charset="0"/>
                          </a:rPr>
                          <m:t>𝑋</m:t>
                        </m:r>
                      </m:e>
                      <m:sub>
                        <m:r>
                          <a:rPr lang="es-AR" sz="1600" i="1">
                            <a:latin typeface="Cambria Math" panose="02040503050406030204" pitchFamily="18" charset="0"/>
                          </a:rPr>
                          <m:t>𝐹𝑟𝑒𝑐</m:t>
                        </m:r>
                        <m:r>
                          <a:rPr lang="es-AR" sz="1600" i="1">
                            <a:latin typeface="Cambria Math" panose="02040503050406030204" pitchFamily="18" charset="0"/>
                          </a:rPr>
                          <m:t>.</m:t>
                        </m:r>
                        <m:r>
                          <a:rPr lang="es-AR" sz="1600" i="1">
                            <a:latin typeface="Cambria Math" panose="02040503050406030204" pitchFamily="18" charset="0"/>
                          </a:rPr>
                          <m:t>𝑎𝑢𝑡𝑜</m:t>
                        </m:r>
                      </m:sub>
                    </m:sSub>
                    <m:r>
                      <a:rPr lang="es-AR" sz="1600" i="1">
                        <a:latin typeface="Cambria Math" panose="02040503050406030204" pitchFamily="18" charset="0"/>
                      </a:rPr>
                      <m:t>+ </m:t>
                    </m:r>
                  </m:oMath>
                </a14:m>
                <a:endParaRPr lang="es-ES" sz="1600" i="1" dirty="0">
                  <a:latin typeface="Cambria Math" panose="02040503050406030204" pitchFamily="18" charset="0"/>
                </a:endParaRPr>
              </a:p>
              <a:p>
                <a:r>
                  <a:rPr lang="es-AR" sz="1600" dirty="0"/>
                  <a:t>                 </a:t>
                </a:r>
                <a14:m>
                  <m:oMath xmlns:m="http://schemas.openxmlformats.org/officeDocument/2006/math">
                    <m:sSub>
                      <m:sSubPr>
                        <m:ctrlPr>
                          <a:rPr lang="es-AR" sz="1600" i="1">
                            <a:latin typeface="Cambria Math" panose="02040503050406030204" pitchFamily="18" charset="0"/>
                          </a:rPr>
                        </m:ctrlPr>
                      </m:sSubPr>
                      <m:e>
                        <m:r>
                          <a:rPr lang="es-AR" sz="1600" i="1">
                            <a:latin typeface="Cambria Math" panose="02040503050406030204" pitchFamily="18" charset="0"/>
                          </a:rPr>
                          <m:t> </m:t>
                        </m:r>
                        <m:r>
                          <a:rPr lang="es-AR" sz="1600" i="1">
                            <a:latin typeface="Cambria Math" panose="02040503050406030204" pitchFamily="18" charset="0"/>
                          </a:rPr>
                          <m:t>𝛽</m:t>
                        </m:r>
                      </m:e>
                      <m:sub>
                        <m:r>
                          <a:rPr lang="es-AR" sz="1600" i="1">
                            <a:latin typeface="Cambria Math" panose="02040503050406030204" pitchFamily="18" charset="0"/>
                          </a:rPr>
                          <m:t>𝑡</m:t>
                        </m:r>
                        <m:r>
                          <a:rPr lang="es-AR" sz="1600" i="1">
                            <a:latin typeface="Cambria Math" panose="02040503050406030204" pitchFamily="18" charset="0"/>
                          </a:rPr>
                          <m:t>.</m:t>
                        </m:r>
                        <m:r>
                          <a:rPr lang="es-AR" sz="1600" i="1">
                            <a:latin typeface="Cambria Math" panose="02040503050406030204" pitchFamily="18" charset="0"/>
                          </a:rPr>
                          <m:t>𝑏𝑎𝑠𝑒𝑎𝑢𝑡𝑜</m:t>
                        </m:r>
                        <m:r>
                          <a:rPr lang="es-AR" sz="1600" i="1">
                            <a:latin typeface="Cambria Math" panose="02040503050406030204" pitchFamily="18" charset="0"/>
                          </a:rPr>
                          <m:t> ; </m:t>
                        </m:r>
                        <m:r>
                          <a:rPr lang="es-AR" sz="1600" i="1">
                            <a:latin typeface="Cambria Math" panose="02040503050406030204" pitchFamily="18" charset="0"/>
                          </a:rPr>
                          <m:t>𝐶𝑝</m:t>
                        </m:r>
                      </m:sub>
                    </m:sSub>
                    <m:r>
                      <a:rPr lang="es-AR" sz="1600" i="1">
                        <a:latin typeface="Cambria Math" panose="02040503050406030204" pitchFamily="18" charset="0"/>
                      </a:rPr>
                      <m:t> .  </m:t>
                    </m:r>
                    <m:sSub>
                      <m:sSubPr>
                        <m:ctrlPr>
                          <a:rPr lang="es-AR" sz="1600" i="1">
                            <a:latin typeface="Cambria Math" panose="02040503050406030204" pitchFamily="18" charset="0"/>
                          </a:rPr>
                        </m:ctrlPr>
                      </m:sSubPr>
                      <m:e>
                        <m:r>
                          <a:rPr lang="es-AR" sz="1600" i="1">
                            <a:latin typeface="Cambria Math" panose="02040503050406030204" pitchFamily="18" charset="0"/>
                          </a:rPr>
                          <m:t>𝑋</m:t>
                        </m:r>
                      </m:e>
                      <m:sub>
                        <m:r>
                          <a:rPr lang="es-AR" sz="1600" i="1">
                            <a:latin typeface="Cambria Math" panose="02040503050406030204" pitchFamily="18" charset="0"/>
                          </a:rPr>
                          <m:t>𝑡</m:t>
                        </m:r>
                        <m:r>
                          <a:rPr lang="es-AR" sz="1600" i="1">
                            <a:latin typeface="Cambria Math" panose="02040503050406030204" pitchFamily="18" charset="0"/>
                          </a:rPr>
                          <m:t>.</m:t>
                        </m:r>
                        <m:r>
                          <a:rPr lang="es-AR" sz="1600" i="1">
                            <a:latin typeface="Cambria Math" panose="02040503050406030204" pitchFamily="18" charset="0"/>
                          </a:rPr>
                          <m:t>𝑏𝑎𝑠𝑒</m:t>
                        </m:r>
                        <m:r>
                          <a:rPr lang="es-AR" sz="1600" i="1">
                            <a:latin typeface="Cambria Math" panose="02040503050406030204" pitchFamily="18" charset="0"/>
                          </a:rPr>
                          <m:t>.</m:t>
                        </m:r>
                        <m:r>
                          <a:rPr lang="es-AR" sz="1600" i="1">
                            <a:latin typeface="Cambria Math" panose="02040503050406030204" pitchFamily="18" charset="0"/>
                          </a:rPr>
                          <m:t>𝑎𝑢𝑡𝑜</m:t>
                        </m:r>
                      </m:sub>
                    </m:sSub>
                    <m:r>
                      <a:rPr lang="es-AR" sz="1600" i="1">
                        <a:latin typeface="Cambria Math" panose="02040503050406030204" pitchFamily="18" charset="0"/>
                      </a:rPr>
                      <m:t>+ </m:t>
                    </m:r>
                    <m:sSub>
                      <m:sSubPr>
                        <m:ctrlPr>
                          <a:rPr lang="es-AR" sz="1600" i="1">
                            <a:latin typeface="Cambria Math" panose="02040503050406030204" pitchFamily="18" charset="0"/>
                          </a:rPr>
                        </m:ctrlPr>
                      </m:sSubPr>
                      <m:e>
                        <m:r>
                          <a:rPr lang="es-AR" sz="1600" i="1">
                            <a:latin typeface="Cambria Math" panose="02040503050406030204" pitchFamily="18" charset="0"/>
                          </a:rPr>
                          <m:t>𝛽</m:t>
                        </m:r>
                      </m:e>
                      <m:sub>
                        <m:r>
                          <a:rPr lang="es-AR" sz="1600" i="1">
                            <a:latin typeface="Cambria Math" panose="02040503050406030204" pitchFamily="18" charset="0"/>
                          </a:rPr>
                          <m:t>𝐸𝑐𝑜𝑙𝑜𝑔𝑖𝑎</m:t>
                        </m:r>
                        <m:r>
                          <a:rPr lang="es-AR" sz="1600" i="1">
                            <a:latin typeface="Cambria Math" panose="02040503050406030204" pitchFamily="18" charset="0"/>
                          </a:rPr>
                          <m:t> ; </m:t>
                        </m:r>
                        <m:r>
                          <a:rPr lang="es-AR" sz="1600" i="1">
                            <a:latin typeface="Cambria Math" panose="02040503050406030204" pitchFamily="18" charset="0"/>
                          </a:rPr>
                          <m:t>𝐶𝑝</m:t>
                        </m:r>
                      </m:sub>
                    </m:sSub>
                    <m:r>
                      <a:rPr lang="es-AR" sz="1600" i="1">
                        <a:latin typeface="Cambria Math" panose="02040503050406030204" pitchFamily="18" charset="0"/>
                      </a:rPr>
                      <m:t> .  </m:t>
                    </m:r>
                    <m:sSub>
                      <m:sSubPr>
                        <m:ctrlPr>
                          <a:rPr lang="es-AR" sz="1600" i="1">
                            <a:latin typeface="Cambria Math" panose="02040503050406030204" pitchFamily="18" charset="0"/>
                          </a:rPr>
                        </m:ctrlPr>
                      </m:sSubPr>
                      <m:e>
                        <m:r>
                          <a:rPr lang="es-AR" sz="1600" i="1">
                            <a:latin typeface="Cambria Math" panose="02040503050406030204" pitchFamily="18" charset="0"/>
                          </a:rPr>
                          <m:t>𝑋</m:t>
                        </m:r>
                      </m:e>
                      <m:sub>
                        <m:r>
                          <a:rPr lang="es-AR" sz="1600" i="1">
                            <a:latin typeface="Cambria Math" panose="02040503050406030204" pitchFamily="18" charset="0"/>
                          </a:rPr>
                          <m:t>𝐸𝑐𝑜𝑙𝑜𝑔𝑖𝑎</m:t>
                        </m:r>
                      </m:sub>
                    </m:sSub>
                    <m:r>
                      <a:rPr lang="es-AR" sz="1600" i="1">
                        <a:latin typeface="Cambria Math" panose="02040503050406030204" pitchFamily="18" charset="0"/>
                      </a:rPr>
                      <m:t>+ </m:t>
                    </m:r>
                  </m:oMath>
                </a14:m>
                <a:endParaRPr lang="es-ES" sz="1600" i="1" dirty="0">
                  <a:latin typeface="Cambria Math" panose="02040503050406030204" pitchFamily="18" charset="0"/>
                </a:endParaRPr>
              </a:p>
              <a:p>
                <a:r>
                  <a:rPr lang="es-AR" sz="1600" dirty="0"/>
                  <a:t>     </a:t>
                </a:r>
                <a14:m>
                  <m:oMath xmlns:m="http://schemas.openxmlformats.org/officeDocument/2006/math">
                    <m:sSub>
                      <m:sSubPr>
                        <m:ctrlPr>
                          <a:rPr lang="es-AR" sz="1600" i="1">
                            <a:latin typeface="Cambria Math" panose="02040503050406030204" pitchFamily="18" charset="0"/>
                          </a:rPr>
                        </m:ctrlPr>
                      </m:sSubPr>
                      <m:e>
                        <m:r>
                          <a:rPr lang="es-AR" sz="1600" i="1">
                            <a:latin typeface="Cambria Math" panose="02040503050406030204" pitchFamily="18" charset="0"/>
                          </a:rPr>
                          <m:t>           </m:t>
                        </m:r>
                        <m:r>
                          <a:rPr lang="es-ES" sz="1600" b="0" i="1" smtClean="0">
                            <a:latin typeface="Cambria Math" panose="02040503050406030204" pitchFamily="18" charset="0"/>
                          </a:rPr>
                          <m:t> </m:t>
                        </m:r>
                        <m:r>
                          <a:rPr lang="es-AR" sz="1600" i="1">
                            <a:latin typeface="Cambria Math" panose="02040503050406030204" pitchFamily="18" charset="0"/>
                          </a:rPr>
                          <m:t>  </m:t>
                        </m:r>
                        <m:r>
                          <a:rPr lang="es-AR" sz="1600" i="1">
                            <a:latin typeface="Cambria Math" panose="02040503050406030204" pitchFamily="18" charset="0"/>
                          </a:rPr>
                          <m:t>𝛽</m:t>
                        </m:r>
                      </m:e>
                      <m:sub>
                        <m:r>
                          <a:rPr lang="es-AR" sz="1600" i="1">
                            <a:latin typeface="Cambria Math" panose="02040503050406030204" pitchFamily="18" charset="0"/>
                          </a:rPr>
                          <m:t>𝑃𝑎𝑠𝑖𝑜𝑛</m:t>
                        </m:r>
                        <m:r>
                          <a:rPr lang="es-AR" sz="1600" i="1">
                            <a:latin typeface="Cambria Math" panose="02040503050406030204" pitchFamily="18" charset="0"/>
                          </a:rPr>
                          <m:t>.</m:t>
                        </m:r>
                        <m:r>
                          <a:rPr lang="es-AR" sz="1600" i="1">
                            <a:latin typeface="Cambria Math" panose="02040503050406030204" pitchFamily="18" charset="0"/>
                          </a:rPr>
                          <m:t>𝑎𝑢𝑡𝑜</m:t>
                        </m:r>
                        <m:r>
                          <a:rPr lang="es-AR" sz="1600" i="1">
                            <a:latin typeface="Cambria Math" panose="02040503050406030204" pitchFamily="18" charset="0"/>
                          </a:rPr>
                          <m:t> ; </m:t>
                        </m:r>
                        <m:r>
                          <a:rPr lang="es-AR" sz="1600" i="1">
                            <a:latin typeface="Cambria Math" panose="02040503050406030204" pitchFamily="18" charset="0"/>
                          </a:rPr>
                          <m:t>𝐶𝑝</m:t>
                        </m:r>
                      </m:sub>
                    </m:sSub>
                    <m:r>
                      <a:rPr lang="es-AR" sz="1600" i="1">
                        <a:latin typeface="Cambria Math" panose="02040503050406030204" pitchFamily="18" charset="0"/>
                      </a:rPr>
                      <m:t> .  </m:t>
                    </m:r>
                    <m:sSub>
                      <m:sSubPr>
                        <m:ctrlPr>
                          <a:rPr lang="es-AR" sz="1600" i="1">
                            <a:latin typeface="Cambria Math" panose="02040503050406030204" pitchFamily="18" charset="0"/>
                          </a:rPr>
                        </m:ctrlPr>
                      </m:sSubPr>
                      <m:e>
                        <m:r>
                          <a:rPr lang="es-AR" sz="1600" i="1">
                            <a:latin typeface="Cambria Math" panose="02040503050406030204" pitchFamily="18" charset="0"/>
                          </a:rPr>
                          <m:t>𝑋</m:t>
                        </m:r>
                      </m:e>
                      <m:sub>
                        <m:r>
                          <a:rPr lang="es-AR" sz="1600" i="1">
                            <a:latin typeface="Cambria Math" panose="02040503050406030204" pitchFamily="18" charset="0"/>
                          </a:rPr>
                          <m:t>𝑃𝑎𝑠𝑖𝑜𝑛</m:t>
                        </m:r>
                        <m:r>
                          <a:rPr lang="es-AR" sz="1600" i="1">
                            <a:latin typeface="Cambria Math" panose="02040503050406030204" pitchFamily="18" charset="0"/>
                          </a:rPr>
                          <m:t>.</m:t>
                        </m:r>
                        <m:r>
                          <a:rPr lang="es-AR" sz="1600" i="1">
                            <a:latin typeface="Cambria Math" panose="02040503050406030204" pitchFamily="18" charset="0"/>
                          </a:rPr>
                          <m:t>𝑎𝑢𝑡𝑜</m:t>
                        </m:r>
                      </m:sub>
                    </m:sSub>
                    <m:r>
                      <a:rPr lang="es-AR" sz="1600" i="1">
                        <a:latin typeface="Cambria Math" panose="02040503050406030204" pitchFamily="18" charset="0"/>
                      </a:rPr>
                      <m:t>+</m:t>
                    </m:r>
                  </m:oMath>
                </a14:m>
                <a:r>
                  <a:rPr lang="es-AR" sz="1600" i="1" dirty="0">
                    <a:latin typeface="Cambria Math" panose="02040503050406030204" pitchFamily="18" charset="0"/>
                  </a:rPr>
                  <a:t> </a:t>
                </a:r>
                <a14:m>
                  <m:oMath xmlns:m="http://schemas.openxmlformats.org/officeDocument/2006/math">
                    <m:sSub>
                      <m:sSubPr>
                        <m:ctrlPr>
                          <a:rPr lang="es-ES" sz="1600" i="1">
                            <a:latin typeface="Cambria Math" panose="02040503050406030204" pitchFamily="18" charset="0"/>
                          </a:rPr>
                        </m:ctrlPr>
                      </m:sSubPr>
                      <m:e>
                        <m:acc>
                          <m:accPr>
                            <m:chr m:val="̃"/>
                            <m:ctrlPr>
                              <a:rPr lang="es-ES" sz="1600" i="1">
                                <a:latin typeface="Cambria Math" panose="02040503050406030204" pitchFamily="18" charset="0"/>
                              </a:rPr>
                            </m:ctrlPr>
                          </m:accPr>
                          <m:e>
                            <m:r>
                              <a:rPr lang="es-ES" sz="1600" i="1">
                                <a:latin typeface="Cambria Math" panose="02040503050406030204" pitchFamily="18" charset="0"/>
                              </a:rPr>
                              <m:t>𝜀</m:t>
                            </m:r>
                          </m:e>
                        </m:acc>
                      </m:e>
                      <m:sub>
                        <m:r>
                          <a:rPr lang="es-ES" sz="1600" i="1">
                            <a:latin typeface="Cambria Math" panose="02040503050406030204" pitchFamily="18" charset="0"/>
                          </a:rPr>
                          <m:t>𝑐𝑎𝑟𝑝𝑜𝑜𝑙</m:t>
                        </m:r>
                      </m:sub>
                    </m:sSub>
                  </m:oMath>
                </a14:m>
                <a:endParaRPr lang="es-AR" sz="1600" i="1" dirty="0">
                  <a:latin typeface="Cambria Math" panose="02040503050406030204" pitchFamily="18" charset="0"/>
                </a:endParaRPr>
              </a:p>
            </p:txBody>
          </p:sp>
        </mc:Choice>
        <mc:Fallback xmlns="">
          <p:sp>
            <p:nvSpPr>
              <p:cNvPr id="32" name="CuadroTexto 31">
                <a:extLst>
                  <a:ext uri="{FF2B5EF4-FFF2-40B4-BE49-F238E27FC236}">
                    <a16:creationId xmlns:a16="http://schemas.microsoft.com/office/drawing/2014/main" id="{1C4AE780-9517-45F5-AED8-94CD1687B773}"/>
                  </a:ext>
                </a:extLst>
              </p:cNvPr>
              <p:cNvSpPr txBox="1">
                <a:spLocks noRot="1" noChangeAspect="1" noMove="1" noResize="1" noEditPoints="1" noAdjustHandles="1" noChangeArrowheads="1" noChangeShapeType="1" noTextEdit="1"/>
              </p:cNvSpPr>
              <p:nvPr/>
            </p:nvSpPr>
            <p:spPr>
              <a:xfrm>
                <a:off x="175871" y="3951975"/>
                <a:ext cx="6173814" cy="1432828"/>
              </a:xfrm>
              <a:prstGeom prst="rect">
                <a:avLst/>
              </a:prstGeom>
              <a:blipFill>
                <a:blip r:embed="rId4"/>
                <a:stretch>
                  <a:fillRect b="-1277"/>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graphicFrame>
            <p:nvGraphicFramePr>
              <p:cNvPr id="26" name="Tabla 25">
                <a:extLst>
                  <a:ext uri="{FF2B5EF4-FFF2-40B4-BE49-F238E27FC236}">
                    <a16:creationId xmlns:a16="http://schemas.microsoft.com/office/drawing/2014/main" id="{3FA2A7A3-8010-43A5-855D-78C326082541}"/>
                  </a:ext>
                </a:extLst>
              </p:cNvPr>
              <p:cNvGraphicFramePr>
                <a:graphicFrameLocks noGrp="1"/>
              </p:cNvGraphicFramePr>
              <p:nvPr>
                <p:extLst>
                  <p:ext uri="{D42A27DB-BD31-4B8C-83A1-F6EECF244321}">
                    <p14:modId xmlns:p14="http://schemas.microsoft.com/office/powerpoint/2010/main" val="2715826406"/>
                  </p:ext>
                </p:extLst>
              </p:nvPr>
            </p:nvGraphicFramePr>
            <p:xfrm>
              <a:off x="6629400" y="622954"/>
              <a:ext cx="4732109" cy="4362518"/>
            </p:xfrm>
            <a:graphic>
              <a:graphicData uri="http://schemas.openxmlformats.org/drawingml/2006/table">
                <a:tbl>
                  <a:tblPr firstRow="1" firstCol="1">
                    <a:tableStyleId>{2D5ABB26-0587-4C30-8999-92F81FD0307C}</a:tableStyleId>
                  </a:tblPr>
                  <a:tblGrid>
                    <a:gridCol w="1380145">
                      <a:extLst>
                        <a:ext uri="{9D8B030D-6E8A-4147-A177-3AD203B41FA5}">
                          <a16:colId xmlns:a16="http://schemas.microsoft.com/office/drawing/2014/main" val="3548956353"/>
                        </a:ext>
                      </a:extLst>
                    </a:gridCol>
                    <a:gridCol w="965233">
                      <a:extLst>
                        <a:ext uri="{9D8B030D-6E8A-4147-A177-3AD203B41FA5}">
                          <a16:colId xmlns:a16="http://schemas.microsoft.com/office/drawing/2014/main" val="4197714952"/>
                        </a:ext>
                      </a:extLst>
                    </a:gridCol>
                    <a:gridCol w="963245">
                      <a:extLst>
                        <a:ext uri="{9D8B030D-6E8A-4147-A177-3AD203B41FA5}">
                          <a16:colId xmlns:a16="http://schemas.microsoft.com/office/drawing/2014/main" val="896473705"/>
                        </a:ext>
                      </a:extLst>
                    </a:gridCol>
                    <a:gridCol w="946739">
                      <a:extLst>
                        <a:ext uri="{9D8B030D-6E8A-4147-A177-3AD203B41FA5}">
                          <a16:colId xmlns:a16="http://schemas.microsoft.com/office/drawing/2014/main" val="740622081"/>
                        </a:ext>
                      </a:extLst>
                    </a:gridCol>
                    <a:gridCol w="476747">
                      <a:extLst>
                        <a:ext uri="{9D8B030D-6E8A-4147-A177-3AD203B41FA5}">
                          <a16:colId xmlns:a16="http://schemas.microsoft.com/office/drawing/2014/main" val="3548619934"/>
                        </a:ext>
                      </a:extLst>
                    </a:gridCol>
                  </a:tblGrid>
                  <a:tr h="88415">
                    <a:tc>
                      <a:txBody>
                        <a:bodyPr/>
                        <a:lstStyle/>
                        <a:p>
                          <a:pPr marL="0" algn="ctr" defTabSz="914400" rtl="0" eaLnBrk="1" latinLnBrk="0" hangingPunct="1">
                            <a:lnSpc>
                              <a:spcPct val="107000"/>
                            </a:lnSpc>
                            <a:spcAft>
                              <a:spcPts val="800"/>
                            </a:spcAft>
                          </a:pPr>
                          <a:r>
                            <a:rPr lang="es-AR" sz="1400" b="1" dirty="0">
                              <a:effectLst/>
                            </a:rPr>
                            <a:t>Coeficiente</a:t>
                          </a:r>
                          <a:r>
                            <a:rPr lang="es-AR" sz="1400" b="0" kern="1200" dirty="0">
                              <a:solidFill>
                                <a:schemeClr val="tx1"/>
                              </a:solidFill>
                              <a:effectLst/>
                            </a:rPr>
                            <a:t> </a:t>
                          </a:r>
                          <a:endParaRPr lang="es-AR" sz="1400" b="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algn="ctr" defTabSz="914400" rtl="0" eaLnBrk="1" latinLnBrk="0" hangingPunct="1">
                            <a:lnSpc>
                              <a:spcPct val="107000"/>
                            </a:lnSpc>
                            <a:spcAft>
                              <a:spcPts val="800"/>
                            </a:spcAft>
                          </a:pPr>
                          <a:r>
                            <a:rPr lang="es-AR" sz="1400" b="1" kern="1200" dirty="0">
                              <a:solidFill>
                                <a:schemeClr val="tx1"/>
                              </a:solidFill>
                              <a:effectLst/>
                            </a:rPr>
                            <a:t>Estimador</a:t>
                          </a:r>
                          <a:endParaRPr lang="es-AR" sz="1400" b="1" kern="1200" dirty="0">
                            <a:solidFill>
                              <a:schemeClr val="tx1"/>
                            </a:solidFill>
                            <a:effectLst/>
                            <a:latin typeface="+mn-lt"/>
                            <a:ea typeface="+mn-ea"/>
                            <a:cs typeface="+mn-cs"/>
                          </a:endParaRPr>
                        </a:p>
                      </a:txBody>
                      <a:tcPr marL="68580" marR="68580" marT="0" marB="0">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algn="ctr" defTabSz="914400" rtl="0" eaLnBrk="1" latinLnBrk="0" hangingPunct="1">
                            <a:lnSpc>
                              <a:spcPct val="107000"/>
                            </a:lnSpc>
                            <a:spcAft>
                              <a:spcPts val="800"/>
                            </a:spcAft>
                          </a:pPr>
                          <a:r>
                            <a:rPr lang="es-AR" sz="1400" b="1" kern="1200">
                              <a:solidFill>
                                <a:schemeClr val="tx1"/>
                              </a:solidFill>
                              <a:effectLst/>
                            </a:rPr>
                            <a:t> Std. Error </a:t>
                          </a:r>
                          <a:endParaRPr lang="es-AR" sz="1400" b="1" kern="1200">
                            <a:solidFill>
                              <a:schemeClr val="tx1"/>
                            </a:solidFill>
                            <a:effectLst/>
                            <a:latin typeface="+mn-lt"/>
                            <a:ea typeface="+mn-ea"/>
                            <a:cs typeface="+mn-cs"/>
                          </a:endParaRPr>
                        </a:p>
                      </a:txBody>
                      <a:tcPr marL="68580" marR="68580" marT="0" marB="0">
                        <a:lnL>
                          <a:noFill/>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latinLnBrk="0" hangingPunct="1">
                            <a:lnSpc>
                              <a:spcPct val="107000"/>
                            </a:lnSpc>
                            <a:spcAft>
                              <a:spcPts val="800"/>
                            </a:spcAft>
                          </a:pPr>
                          <a:r>
                            <a:rPr lang="es-AR" sz="1400" b="1" kern="1200" dirty="0">
                              <a:solidFill>
                                <a:schemeClr val="tx1"/>
                              </a:solidFill>
                              <a:effectLst/>
                            </a:rPr>
                            <a:t>  P.Value</a:t>
                          </a:r>
                          <a:endParaRPr lang="es-AR" sz="1400" b="1" kern="1200" dirty="0">
                            <a:solidFill>
                              <a:schemeClr val="tx1"/>
                            </a:solidFill>
                            <a:effectLst/>
                            <a:latin typeface="+mn-lt"/>
                            <a:ea typeface="+mn-ea"/>
                            <a:cs typeface="+mn-cs"/>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latinLnBrk="0" hangingPunct="1">
                            <a:lnSpc>
                              <a:spcPct val="107000"/>
                            </a:lnSpc>
                            <a:spcAft>
                              <a:spcPts val="800"/>
                            </a:spcAft>
                          </a:pPr>
                          <a:endParaRPr lang="es-AR" sz="1400" b="1" kern="1200" dirty="0">
                            <a:solidFill>
                              <a:schemeClr val="tx1"/>
                            </a:solidFill>
                            <a:effectLst/>
                            <a:latin typeface="+mn-lt"/>
                            <a:ea typeface="+mn-ea"/>
                            <a:cs typeface="+mn-cs"/>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036523466"/>
                      </a:ext>
                    </a:extLst>
                  </a:tr>
                  <a:tr h="209550">
                    <a:tc>
                      <a:txBody>
                        <a:bodyPr/>
                        <a:lstStyle/>
                        <a:p>
                          <a:pPr marL="0" algn="ctr" defTabSz="914400" rtl="0" eaLnBrk="1" latinLnBrk="0" hangingPunct="1">
                            <a:lnSpc>
                              <a:spcPct val="107000"/>
                            </a:lnSpc>
                            <a:spcAft>
                              <a:spcPts val="800"/>
                            </a:spcAft>
                          </a:pPr>
                          <a14:m>
                            <m:oMathPara xmlns:m="http://schemas.openxmlformats.org/officeDocument/2006/math">
                              <m:oMathParaPr>
                                <m:jc m:val="left"/>
                              </m:oMathParaPr>
                              <m:oMath xmlns:m="http://schemas.openxmlformats.org/officeDocument/2006/math">
                                <m:sSub>
                                  <m:sSubPr>
                                    <m:ctrlPr>
                                      <a:rPr lang="es-AR" sz="1400" b="0" i="1" kern="1200">
                                        <a:solidFill>
                                          <a:schemeClr val="tx1"/>
                                        </a:solidFill>
                                        <a:effectLst/>
                                        <a:latin typeface="Cambria Math" panose="02040503050406030204" pitchFamily="18" charset="0"/>
                                      </a:rPr>
                                    </m:ctrlPr>
                                  </m:sSubPr>
                                  <m:e>
                                    <m:r>
                                      <m:rPr>
                                        <m:sty m:val="p"/>
                                      </m:rPr>
                                      <a:rPr lang="es-AR" sz="1400" b="0" i="1" kern="1200" smtClean="0">
                                        <a:solidFill>
                                          <a:schemeClr val="tx1"/>
                                        </a:solidFill>
                                        <a:effectLst/>
                                        <a:latin typeface="Cambria Math" panose="02040503050406030204" pitchFamily="18" charset="0"/>
                                      </a:rPr>
                                      <m:t>β</m:t>
                                    </m:r>
                                  </m:e>
                                  <m:sub>
                                    <m:r>
                                      <m:rPr>
                                        <m:sty m:val="p"/>
                                      </m:rPr>
                                      <a:rPr lang="es-AR" sz="1400" b="0" i="1" kern="1200" smtClean="0">
                                        <a:solidFill>
                                          <a:schemeClr val="tx1"/>
                                        </a:solidFill>
                                        <a:effectLst/>
                                        <a:latin typeface="Cambria Math" panose="02040503050406030204" pitchFamily="18" charset="0"/>
                                      </a:rPr>
                                      <m:t>Cp</m:t>
                                    </m:r>
                                    <m:r>
                                      <a:rPr lang="es-AR" sz="1400" b="0" kern="1200">
                                        <a:solidFill>
                                          <a:schemeClr val="tx1"/>
                                        </a:solidFill>
                                        <a:effectLst/>
                                        <a:latin typeface="Cambria Math" panose="02040503050406030204" pitchFamily="18" charset="0"/>
                                      </a:rPr>
                                      <m:t>−</m:t>
                                    </m:r>
                                    <m:r>
                                      <m:rPr>
                                        <m:sty m:val="p"/>
                                      </m:rPr>
                                      <a:rPr lang="es-AR" sz="1400" b="0" i="1" kern="1200">
                                        <a:solidFill>
                                          <a:schemeClr val="tx1"/>
                                        </a:solidFill>
                                        <a:effectLst/>
                                        <a:latin typeface="Cambria Math" panose="02040503050406030204" pitchFamily="18" charset="0"/>
                                      </a:rPr>
                                      <m:t>Au</m:t>
                                    </m:r>
                                  </m:sub>
                                </m:sSub>
                              </m:oMath>
                            </m:oMathPara>
                          </a14:m>
                          <a:endParaRPr lang="es-AR" sz="1400" b="0"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marL="0" algn="ctr" defTabSz="914400" rtl="0" eaLnBrk="1" latinLnBrk="0" hangingPunct="1">
                            <a:lnSpc>
                              <a:spcPct val="107000"/>
                            </a:lnSpc>
                            <a:spcAft>
                              <a:spcPts val="800"/>
                            </a:spcAft>
                          </a:pPr>
                          <a:r>
                            <a:rPr lang="es-AR" sz="1200" b="0" kern="1200" dirty="0">
                              <a:solidFill>
                                <a:schemeClr val="tx1"/>
                              </a:solidFill>
                              <a:effectLst/>
                            </a:rPr>
                            <a:t>-0,842</a:t>
                          </a:r>
                          <a:endParaRPr lang="es-AR" sz="1200" b="0"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marL="0" algn="ctr" defTabSz="914400" rtl="0" eaLnBrk="1" latinLnBrk="0" hangingPunct="1">
                            <a:lnSpc>
                              <a:spcPct val="107000"/>
                            </a:lnSpc>
                            <a:spcAft>
                              <a:spcPts val="800"/>
                            </a:spcAft>
                          </a:pPr>
                          <a:r>
                            <a:rPr lang="es-AR" sz="1200" b="0" kern="1200" dirty="0">
                              <a:solidFill>
                                <a:schemeClr val="tx1"/>
                              </a:solidFill>
                              <a:effectLst/>
                            </a:rPr>
                            <a:t>0,165</a:t>
                          </a:r>
                          <a:endParaRPr lang="es-AR" sz="1200" b="0" kern="1200" dirty="0">
                            <a:solidFill>
                              <a:schemeClr val="tx1"/>
                            </a:solidFill>
                            <a:effectLst/>
                            <a:latin typeface="+mn-lt"/>
                            <a:ea typeface="+mn-ea"/>
                            <a:cs typeface="+mn-cs"/>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marL="0" algn="ctr" defTabSz="914400" rtl="0" eaLnBrk="1" latinLnBrk="0" hangingPunct="1">
                            <a:lnSpc>
                              <a:spcPct val="107000"/>
                            </a:lnSpc>
                            <a:spcAft>
                              <a:spcPts val="800"/>
                            </a:spcAft>
                          </a:pPr>
                          <a:r>
                            <a:rPr lang="es-AR" sz="1200" b="0" kern="1200" dirty="0">
                              <a:solidFill>
                                <a:schemeClr val="tx1"/>
                              </a:solidFill>
                              <a:effectLst/>
                            </a:rPr>
                            <a:t>3,58E-07</a:t>
                          </a:r>
                          <a:endParaRPr lang="es-AR" sz="1200" b="0" kern="1200" dirty="0">
                            <a:solidFill>
                              <a:schemeClr val="tx1"/>
                            </a:solidFill>
                            <a:effectLst/>
                            <a:latin typeface="+mn-lt"/>
                            <a:ea typeface="+mn-ea"/>
                            <a:cs typeface="+mn-cs"/>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marL="0" algn="ctr" defTabSz="914400" rtl="0" eaLnBrk="1" latinLnBrk="0" hangingPunct="1">
                            <a:lnSpc>
                              <a:spcPct val="107000"/>
                            </a:lnSpc>
                            <a:spcAft>
                              <a:spcPts val="800"/>
                            </a:spcAft>
                          </a:pPr>
                          <a:r>
                            <a:rPr lang="es-AR" sz="1400" b="0" kern="1200" dirty="0">
                              <a:solidFill>
                                <a:schemeClr val="tx1"/>
                              </a:solidFill>
                              <a:effectLst/>
                            </a:rPr>
                            <a:t>***</a:t>
                          </a:r>
                          <a:endParaRPr lang="es-AR" sz="1400" b="0" kern="1200" dirty="0">
                            <a:solidFill>
                              <a:schemeClr val="tx1"/>
                            </a:solidFill>
                            <a:effectLst/>
                            <a:latin typeface="+mn-lt"/>
                            <a:ea typeface="+mn-ea"/>
                            <a:cs typeface="+mn-cs"/>
                          </a:endParaRPr>
                        </a:p>
                      </a:txBody>
                      <a:tcPr marL="68580" marR="685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606513070"/>
                      </a:ext>
                    </a:extLst>
                  </a:tr>
                  <a:tr h="190500">
                    <a:tc>
                      <a:txBody>
                        <a:bodyPr/>
                        <a:lstStyle/>
                        <a:p>
                          <a:pPr marL="0" algn="ctr" defTabSz="914400" rtl="0" eaLnBrk="1" latinLnBrk="0" hangingPunct="1">
                            <a:lnSpc>
                              <a:spcPct val="107000"/>
                            </a:lnSpc>
                            <a:spcAft>
                              <a:spcPts val="800"/>
                            </a:spcAft>
                          </a:pPr>
                          <a14:m>
                            <m:oMathPara xmlns:m="http://schemas.openxmlformats.org/officeDocument/2006/math">
                              <m:oMathParaPr>
                                <m:jc m:val="left"/>
                              </m:oMathParaPr>
                              <m:oMath xmlns:m="http://schemas.openxmlformats.org/officeDocument/2006/math">
                                <m:sSub>
                                  <m:sSubPr>
                                    <m:ctrlPr>
                                      <a:rPr lang="es-AR" sz="1400" b="0" i="1" kern="1200">
                                        <a:solidFill>
                                          <a:schemeClr val="tx1"/>
                                        </a:solidFill>
                                        <a:effectLst/>
                                        <a:latin typeface="Cambria Math" panose="02040503050406030204" pitchFamily="18" charset="0"/>
                                      </a:rPr>
                                    </m:ctrlPr>
                                  </m:sSubPr>
                                  <m:e>
                                    <m:r>
                                      <m:rPr>
                                        <m:sty m:val="p"/>
                                      </m:rPr>
                                      <a:rPr lang="es-AR" sz="1400" b="0" i="1" kern="1200" smtClean="0">
                                        <a:solidFill>
                                          <a:schemeClr val="tx1"/>
                                        </a:solidFill>
                                        <a:effectLst/>
                                        <a:latin typeface="Cambria Math" panose="02040503050406030204" pitchFamily="18" charset="0"/>
                                      </a:rPr>
                                      <m:t>β</m:t>
                                    </m:r>
                                  </m:e>
                                  <m:sub>
                                    <m:r>
                                      <m:rPr>
                                        <m:sty m:val="p"/>
                                      </m:rPr>
                                      <a:rPr lang="es-AR" sz="1400" b="0" i="1" kern="1200" smtClean="0">
                                        <a:solidFill>
                                          <a:schemeClr val="tx1"/>
                                        </a:solidFill>
                                        <a:effectLst/>
                                        <a:latin typeface="Cambria Math" panose="02040503050406030204" pitchFamily="18" charset="0"/>
                                      </a:rPr>
                                      <m:t>Ch</m:t>
                                    </m:r>
                                    <m:r>
                                      <a:rPr lang="es-AR" sz="1400" b="0" kern="1200">
                                        <a:solidFill>
                                          <a:schemeClr val="tx1"/>
                                        </a:solidFill>
                                        <a:effectLst/>
                                        <a:latin typeface="Cambria Math" panose="02040503050406030204" pitchFamily="18" charset="0"/>
                                      </a:rPr>
                                      <m:t>−</m:t>
                                    </m:r>
                                    <m:r>
                                      <m:rPr>
                                        <m:sty m:val="p"/>
                                      </m:rPr>
                                      <a:rPr lang="es-AR" sz="1400" b="0" i="1" kern="1200">
                                        <a:solidFill>
                                          <a:schemeClr val="tx1"/>
                                        </a:solidFill>
                                        <a:effectLst/>
                                        <a:latin typeface="Cambria Math" panose="02040503050406030204" pitchFamily="18" charset="0"/>
                                      </a:rPr>
                                      <m:t>Au</m:t>
                                    </m:r>
                                  </m:sub>
                                </m:sSub>
                              </m:oMath>
                            </m:oMathPara>
                          </a14:m>
                          <a:endParaRPr lang="es-AR" sz="1400" b="0"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95000"/>
                          </a:schemeClr>
                        </a:solidFill>
                      </a:tcPr>
                    </a:tc>
                    <a:tc>
                      <a:txBody>
                        <a:bodyPr/>
                        <a:lstStyle/>
                        <a:p>
                          <a:pPr marL="0" algn="ctr" defTabSz="914400" rtl="0" eaLnBrk="1" latinLnBrk="0" hangingPunct="1">
                            <a:lnSpc>
                              <a:spcPct val="107000"/>
                            </a:lnSpc>
                            <a:spcAft>
                              <a:spcPts val="800"/>
                            </a:spcAft>
                          </a:pPr>
                          <a:r>
                            <a:rPr lang="es-AR" sz="1200" b="0" kern="1200" dirty="0">
                              <a:solidFill>
                                <a:schemeClr val="tx1"/>
                              </a:solidFill>
                              <a:effectLst/>
                            </a:rPr>
                            <a:t>-0,382</a:t>
                          </a:r>
                          <a:endParaRPr lang="es-AR" sz="1200" b="0"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algn="ctr" defTabSz="914400" rtl="0" eaLnBrk="1" latinLnBrk="0" hangingPunct="1">
                            <a:lnSpc>
                              <a:spcPct val="107000"/>
                            </a:lnSpc>
                            <a:spcAft>
                              <a:spcPts val="800"/>
                            </a:spcAft>
                          </a:pPr>
                          <a:r>
                            <a:rPr lang="es-AR" sz="1200" b="0" kern="1200" dirty="0">
                              <a:solidFill>
                                <a:schemeClr val="tx1"/>
                              </a:solidFill>
                              <a:effectLst/>
                            </a:rPr>
                            <a:t>0,073</a:t>
                          </a:r>
                          <a:endParaRPr lang="es-AR" sz="1200" b="0" kern="1200" dirty="0">
                            <a:solidFill>
                              <a:schemeClr val="tx1"/>
                            </a:solidFill>
                            <a:effectLst/>
                            <a:latin typeface="+mn-lt"/>
                            <a:ea typeface="+mn-ea"/>
                            <a:cs typeface="+mn-cs"/>
                          </a:endParaRPr>
                        </a:p>
                      </a:txBody>
                      <a:tcPr marL="68580" marR="68580" marT="0" marB="0" anchor="ctr"/>
                    </a:tc>
                    <a:tc>
                      <a:txBody>
                        <a:bodyPr/>
                        <a:lstStyle/>
                        <a:p>
                          <a:pPr marL="0" algn="ctr" defTabSz="914400" rtl="0" eaLnBrk="1" latinLnBrk="0" hangingPunct="1">
                            <a:lnSpc>
                              <a:spcPct val="107000"/>
                            </a:lnSpc>
                            <a:spcAft>
                              <a:spcPts val="800"/>
                            </a:spcAft>
                          </a:pPr>
                          <a:r>
                            <a:rPr lang="es-AR" sz="1200" b="0" kern="1200">
                              <a:solidFill>
                                <a:schemeClr val="tx1"/>
                              </a:solidFill>
                              <a:effectLst/>
                            </a:rPr>
                            <a:t>1,67E-07</a:t>
                          </a:r>
                          <a:endParaRPr lang="es-AR" sz="1200" b="0" kern="1200">
                            <a:solidFill>
                              <a:schemeClr val="tx1"/>
                            </a:solidFill>
                            <a:effectLst/>
                            <a:latin typeface="+mn-lt"/>
                            <a:ea typeface="+mn-ea"/>
                            <a:cs typeface="+mn-cs"/>
                          </a:endParaRPr>
                        </a:p>
                      </a:txBody>
                      <a:tcPr marL="68580" marR="68580" marT="0" marB="0" anchor="ctr"/>
                    </a:tc>
                    <a:tc>
                      <a:txBody>
                        <a:bodyPr/>
                        <a:lstStyle/>
                        <a:p>
                          <a:pPr marL="0" algn="ctr" defTabSz="914400" rtl="0" eaLnBrk="1" latinLnBrk="0" hangingPunct="1">
                            <a:lnSpc>
                              <a:spcPct val="107000"/>
                            </a:lnSpc>
                            <a:spcAft>
                              <a:spcPts val="800"/>
                            </a:spcAft>
                          </a:pPr>
                          <a:r>
                            <a:rPr lang="es-AR" sz="1400" b="0" kern="1200" dirty="0">
                              <a:solidFill>
                                <a:schemeClr val="tx1"/>
                              </a:solidFill>
                              <a:effectLst/>
                            </a:rPr>
                            <a:t>***</a:t>
                          </a:r>
                          <a:endParaRPr lang="es-AR" sz="1400" b="0" kern="1200" dirty="0">
                            <a:solidFill>
                              <a:schemeClr val="tx1"/>
                            </a:solidFill>
                            <a:effectLst/>
                            <a:latin typeface="+mn-lt"/>
                            <a:ea typeface="+mn-ea"/>
                            <a:cs typeface="+mn-cs"/>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14570142"/>
                      </a:ext>
                    </a:extLst>
                  </a:tr>
                  <a:tr h="190500">
                    <a:tc>
                      <a:txBody>
                        <a:bodyPr/>
                        <a:lstStyle/>
                        <a:p>
                          <a:pPr marL="0" algn="ctr" defTabSz="914400" rtl="0" eaLnBrk="1" latinLnBrk="0" hangingPunct="1">
                            <a:lnSpc>
                              <a:spcPct val="107000"/>
                            </a:lnSpc>
                            <a:spcAft>
                              <a:spcPts val="800"/>
                            </a:spcAft>
                          </a:pPr>
                          <a14:m>
                            <m:oMathPara xmlns:m="http://schemas.openxmlformats.org/officeDocument/2006/math">
                              <m:oMathParaPr>
                                <m:jc m:val="left"/>
                              </m:oMathParaPr>
                              <m:oMath xmlns:m="http://schemas.openxmlformats.org/officeDocument/2006/math">
                                <m:sSub>
                                  <m:sSubPr>
                                    <m:ctrlPr>
                                      <a:rPr lang="es-AR" sz="1400" b="0" i="1" kern="1200">
                                        <a:solidFill>
                                          <a:schemeClr val="tx1"/>
                                        </a:solidFill>
                                        <a:effectLst/>
                                        <a:latin typeface="Cambria Math" panose="02040503050406030204" pitchFamily="18" charset="0"/>
                                      </a:rPr>
                                    </m:ctrlPr>
                                  </m:sSubPr>
                                  <m:e>
                                    <m:r>
                                      <m:rPr>
                                        <m:sty m:val="p"/>
                                      </m:rPr>
                                      <a:rPr lang="es-AR" sz="1400" b="0" i="1" kern="1200" smtClean="0">
                                        <a:solidFill>
                                          <a:schemeClr val="tx1"/>
                                        </a:solidFill>
                                        <a:effectLst/>
                                        <a:latin typeface="Cambria Math" panose="02040503050406030204" pitchFamily="18" charset="0"/>
                                      </a:rPr>
                                      <m:t>β</m:t>
                                    </m:r>
                                  </m:e>
                                  <m:sub>
                                    <m:r>
                                      <m:rPr>
                                        <m:sty m:val="p"/>
                                      </m:rPr>
                                      <a:rPr lang="es-AR" sz="1400" b="0" i="1" kern="1200" smtClean="0">
                                        <a:solidFill>
                                          <a:schemeClr val="tx1"/>
                                        </a:solidFill>
                                        <a:effectLst/>
                                        <a:latin typeface="Cambria Math" panose="02040503050406030204" pitchFamily="18" charset="0"/>
                                      </a:rPr>
                                      <m:t>Tp</m:t>
                                    </m:r>
                                    <m:r>
                                      <a:rPr lang="es-AR" sz="1400" b="0" kern="1200">
                                        <a:solidFill>
                                          <a:schemeClr val="tx1"/>
                                        </a:solidFill>
                                        <a:effectLst/>
                                        <a:latin typeface="Cambria Math" panose="02040503050406030204" pitchFamily="18" charset="0"/>
                                      </a:rPr>
                                      <m:t>−</m:t>
                                    </m:r>
                                    <m:r>
                                      <m:rPr>
                                        <m:sty m:val="p"/>
                                      </m:rPr>
                                      <a:rPr lang="es-AR" sz="1400" b="0" i="1" kern="1200">
                                        <a:solidFill>
                                          <a:schemeClr val="tx1"/>
                                        </a:solidFill>
                                        <a:effectLst/>
                                        <a:latin typeface="Cambria Math" panose="02040503050406030204" pitchFamily="18" charset="0"/>
                                      </a:rPr>
                                      <m:t>Au</m:t>
                                    </m:r>
                                  </m:sub>
                                </m:sSub>
                              </m:oMath>
                            </m:oMathPara>
                          </a14:m>
                          <a:endParaRPr lang="es-AR" sz="1400" b="0"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95000"/>
                          </a:schemeClr>
                        </a:solidFill>
                      </a:tcPr>
                    </a:tc>
                    <a:tc>
                      <a:txBody>
                        <a:bodyPr/>
                        <a:lstStyle/>
                        <a:p>
                          <a:pPr marL="0" algn="ctr" defTabSz="914400" rtl="0" eaLnBrk="1" latinLnBrk="0" hangingPunct="1">
                            <a:lnSpc>
                              <a:spcPct val="107000"/>
                            </a:lnSpc>
                            <a:spcAft>
                              <a:spcPts val="800"/>
                            </a:spcAft>
                          </a:pPr>
                          <a:r>
                            <a:rPr lang="es-AR" sz="1200" b="0" kern="1200" dirty="0">
                              <a:solidFill>
                                <a:schemeClr val="tx1"/>
                              </a:solidFill>
                              <a:effectLst/>
                            </a:rPr>
                            <a:t>-0,214</a:t>
                          </a:r>
                          <a:endParaRPr lang="es-AR" sz="1200" b="0"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algn="ctr" defTabSz="914400" rtl="0" eaLnBrk="1" latinLnBrk="0" hangingPunct="1">
                            <a:lnSpc>
                              <a:spcPct val="107000"/>
                            </a:lnSpc>
                            <a:spcAft>
                              <a:spcPts val="800"/>
                            </a:spcAft>
                          </a:pPr>
                          <a:r>
                            <a:rPr lang="es-AR" sz="1200" b="0" kern="1200" dirty="0">
                              <a:solidFill>
                                <a:schemeClr val="tx1"/>
                              </a:solidFill>
                              <a:effectLst/>
                            </a:rPr>
                            <a:t>0,069</a:t>
                          </a:r>
                          <a:endParaRPr lang="es-AR" sz="1200" b="0" kern="1200" dirty="0">
                            <a:solidFill>
                              <a:schemeClr val="tx1"/>
                            </a:solidFill>
                            <a:effectLst/>
                            <a:latin typeface="+mn-lt"/>
                            <a:ea typeface="+mn-ea"/>
                            <a:cs typeface="+mn-cs"/>
                          </a:endParaRPr>
                        </a:p>
                      </a:txBody>
                      <a:tcPr marL="68580" marR="68580" marT="0" marB="0" anchor="ctr"/>
                    </a:tc>
                    <a:tc>
                      <a:txBody>
                        <a:bodyPr/>
                        <a:lstStyle/>
                        <a:p>
                          <a:pPr marL="0" algn="ctr" defTabSz="914400" rtl="0" eaLnBrk="1" latinLnBrk="0" hangingPunct="1">
                            <a:lnSpc>
                              <a:spcPct val="107000"/>
                            </a:lnSpc>
                            <a:spcAft>
                              <a:spcPts val="800"/>
                            </a:spcAft>
                          </a:pPr>
                          <a:r>
                            <a:rPr lang="es-AR" sz="1200" b="0" kern="1200" dirty="0">
                              <a:solidFill>
                                <a:schemeClr val="tx1"/>
                              </a:solidFill>
                              <a:effectLst/>
                            </a:rPr>
                            <a:t>1,97E-03</a:t>
                          </a:r>
                          <a:endParaRPr lang="es-AR" sz="1200" b="0" kern="1200" dirty="0">
                            <a:solidFill>
                              <a:schemeClr val="tx1"/>
                            </a:solidFill>
                            <a:effectLst/>
                            <a:latin typeface="+mn-lt"/>
                            <a:ea typeface="+mn-ea"/>
                            <a:cs typeface="+mn-cs"/>
                          </a:endParaRPr>
                        </a:p>
                      </a:txBody>
                      <a:tcPr marL="68580" marR="68580" marT="0" marB="0" anchor="ctr"/>
                    </a:tc>
                    <a:tc>
                      <a:txBody>
                        <a:bodyPr/>
                        <a:lstStyle/>
                        <a:p>
                          <a:pPr marL="0" algn="ctr" defTabSz="914400" rtl="0" eaLnBrk="1" latinLnBrk="0" hangingPunct="1">
                            <a:lnSpc>
                              <a:spcPct val="107000"/>
                            </a:lnSpc>
                            <a:spcAft>
                              <a:spcPts val="800"/>
                            </a:spcAft>
                          </a:pPr>
                          <a:r>
                            <a:rPr lang="es-AR" sz="1400" b="0" kern="1200">
                              <a:solidFill>
                                <a:schemeClr val="tx1"/>
                              </a:solidFill>
                              <a:effectLst/>
                            </a:rPr>
                            <a:t>** </a:t>
                          </a:r>
                          <a:endParaRPr lang="es-AR" sz="1400" b="0" kern="1200">
                            <a:solidFill>
                              <a:schemeClr val="tx1"/>
                            </a:solidFill>
                            <a:effectLst/>
                            <a:latin typeface="+mn-lt"/>
                            <a:ea typeface="+mn-ea"/>
                            <a:cs typeface="+mn-cs"/>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252975693"/>
                      </a:ext>
                    </a:extLst>
                  </a:tr>
                  <a:tr h="190500">
                    <a:tc>
                      <a:txBody>
                        <a:bodyPr/>
                        <a:lstStyle/>
                        <a:p>
                          <a:pPr marL="0" algn="ctr" defTabSz="914400" rtl="0" eaLnBrk="1" latinLnBrk="0" hangingPunct="1">
                            <a:lnSpc>
                              <a:spcPct val="107000"/>
                            </a:lnSpc>
                            <a:spcAft>
                              <a:spcPts val="800"/>
                            </a:spcAft>
                          </a:pPr>
                          <a14:m>
                            <m:oMathPara xmlns:m="http://schemas.openxmlformats.org/officeDocument/2006/math">
                              <m:oMathParaPr>
                                <m:jc m:val="left"/>
                              </m:oMathParaPr>
                              <m:oMath xmlns:m="http://schemas.openxmlformats.org/officeDocument/2006/math">
                                <m:sSub>
                                  <m:sSubPr>
                                    <m:ctrlPr>
                                      <a:rPr lang="es-AR" sz="1400" b="0" i="1" kern="1200">
                                        <a:solidFill>
                                          <a:schemeClr val="tx1"/>
                                        </a:solidFill>
                                        <a:effectLst/>
                                        <a:latin typeface="Cambria Math" panose="02040503050406030204" pitchFamily="18" charset="0"/>
                                      </a:rPr>
                                    </m:ctrlPr>
                                  </m:sSubPr>
                                  <m:e>
                                    <m:r>
                                      <m:rPr>
                                        <m:sty m:val="p"/>
                                      </m:rPr>
                                      <a:rPr lang="es-AR" sz="1400" b="0" i="1" kern="1200" smtClean="0">
                                        <a:solidFill>
                                          <a:schemeClr val="tx1"/>
                                        </a:solidFill>
                                        <a:effectLst/>
                                        <a:latin typeface="Cambria Math" panose="02040503050406030204" pitchFamily="18" charset="0"/>
                                      </a:rPr>
                                      <m:t>β</m:t>
                                    </m:r>
                                  </m:e>
                                  <m:sub>
                                    <m:r>
                                      <m:rPr>
                                        <m:sty m:val="p"/>
                                      </m:rPr>
                                      <a:rPr lang="es-AR" sz="1400" b="0" i="1" kern="1200" smtClean="0">
                                        <a:solidFill>
                                          <a:schemeClr val="tx1"/>
                                        </a:solidFill>
                                        <a:effectLst/>
                                        <a:latin typeface="Cambria Math" panose="02040503050406030204" pitchFamily="18" charset="0"/>
                                      </a:rPr>
                                      <m:t>t</m:t>
                                    </m:r>
                                  </m:sub>
                                </m:sSub>
                              </m:oMath>
                            </m:oMathPara>
                          </a14:m>
                          <a:endParaRPr lang="es-AR" sz="1400" b="0"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95000"/>
                          </a:schemeClr>
                        </a:solidFill>
                      </a:tcPr>
                    </a:tc>
                    <a:tc>
                      <a:txBody>
                        <a:bodyPr/>
                        <a:lstStyle/>
                        <a:p>
                          <a:pPr marL="0" algn="ctr" defTabSz="914400" rtl="0" eaLnBrk="1" latinLnBrk="0" hangingPunct="1">
                            <a:lnSpc>
                              <a:spcPct val="107000"/>
                            </a:lnSpc>
                            <a:spcAft>
                              <a:spcPts val="800"/>
                            </a:spcAft>
                          </a:pPr>
                          <a:r>
                            <a:rPr lang="es-AR" sz="1200" b="0" kern="1200">
                              <a:solidFill>
                                <a:schemeClr val="tx1"/>
                              </a:solidFill>
                              <a:effectLst/>
                            </a:rPr>
                            <a:t>-0,023</a:t>
                          </a:r>
                          <a:endParaRPr lang="es-AR" sz="1200" b="0" kern="120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algn="ctr" defTabSz="914400" rtl="0" eaLnBrk="1" latinLnBrk="0" hangingPunct="1">
                            <a:lnSpc>
                              <a:spcPct val="107000"/>
                            </a:lnSpc>
                            <a:spcAft>
                              <a:spcPts val="800"/>
                            </a:spcAft>
                          </a:pPr>
                          <a:r>
                            <a:rPr lang="es-AR" sz="1200" b="0" kern="1200" dirty="0">
                              <a:solidFill>
                                <a:schemeClr val="tx1"/>
                              </a:solidFill>
                              <a:effectLst/>
                            </a:rPr>
                            <a:t>0,001</a:t>
                          </a:r>
                          <a:endParaRPr lang="es-AR" sz="1200" b="0" kern="1200" dirty="0">
                            <a:solidFill>
                              <a:schemeClr val="tx1"/>
                            </a:solidFill>
                            <a:effectLst/>
                            <a:latin typeface="+mn-lt"/>
                            <a:ea typeface="+mn-ea"/>
                            <a:cs typeface="+mn-cs"/>
                          </a:endParaRPr>
                        </a:p>
                      </a:txBody>
                      <a:tcPr marL="68580" marR="68580" marT="0" marB="0" anchor="ctr"/>
                    </a:tc>
                    <a:tc>
                      <a:txBody>
                        <a:bodyPr/>
                        <a:lstStyle/>
                        <a:p>
                          <a:pPr marL="0" algn="ctr" defTabSz="914400" rtl="0" eaLnBrk="1" latinLnBrk="0" hangingPunct="1">
                            <a:lnSpc>
                              <a:spcPct val="107000"/>
                            </a:lnSpc>
                            <a:spcAft>
                              <a:spcPts val="800"/>
                            </a:spcAft>
                          </a:pPr>
                          <a:r>
                            <a:rPr lang="es-AR" sz="1200" b="0" kern="1200" dirty="0">
                              <a:solidFill>
                                <a:schemeClr val="tx1"/>
                              </a:solidFill>
                              <a:effectLst/>
                            </a:rPr>
                            <a:t>&lt; 2,2e-16</a:t>
                          </a:r>
                          <a:endParaRPr lang="es-AR" sz="1200" b="0" kern="1200" dirty="0">
                            <a:solidFill>
                              <a:schemeClr val="tx1"/>
                            </a:solidFill>
                            <a:effectLst/>
                            <a:latin typeface="+mn-lt"/>
                            <a:ea typeface="+mn-ea"/>
                            <a:cs typeface="+mn-cs"/>
                          </a:endParaRPr>
                        </a:p>
                      </a:txBody>
                      <a:tcPr marL="68580" marR="68580" marT="0" marB="0" anchor="ctr"/>
                    </a:tc>
                    <a:tc>
                      <a:txBody>
                        <a:bodyPr/>
                        <a:lstStyle/>
                        <a:p>
                          <a:pPr marL="0" algn="ctr" defTabSz="914400" rtl="0" eaLnBrk="1" latinLnBrk="0" hangingPunct="1">
                            <a:lnSpc>
                              <a:spcPct val="107000"/>
                            </a:lnSpc>
                            <a:spcAft>
                              <a:spcPts val="800"/>
                            </a:spcAft>
                          </a:pPr>
                          <a:r>
                            <a:rPr lang="es-AR" sz="1400" b="0" kern="1200" dirty="0">
                              <a:solidFill>
                                <a:schemeClr val="tx1"/>
                              </a:solidFill>
                              <a:effectLst/>
                            </a:rPr>
                            <a:t>***</a:t>
                          </a:r>
                          <a:endParaRPr lang="es-AR" sz="1400" b="0" kern="1200" dirty="0">
                            <a:solidFill>
                              <a:schemeClr val="tx1"/>
                            </a:solidFill>
                            <a:effectLst/>
                            <a:latin typeface="+mn-lt"/>
                            <a:ea typeface="+mn-ea"/>
                            <a:cs typeface="+mn-cs"/>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039750974"/>
                      </a:ext>
                    </a:extLst>
                  </a:tr>
                  <a:tr h="190500">
                    <a:tc>
                      <a:txBody>
                        <a:bodyPr/>
                        <a:lstStyle/>
                        <a:p>
                          <a:pPr marL="0" algn="ctr" defTabSz="914400" rtl="0" eaLnBrk="1" latinLnBrk="0" hangingPunct="1">
                            <a:lnSpc>
                              <a:spcPct val="107000"/>
                            </a:lnSpc>
                            <a:spcAft>
                              <a:spcPts val="800"/>
                            </a:spcAft>
                          </a:pPr>
                          <a14:m>
                            <m:oMathPara xmlns:m="http://schemas.openxmlformats.org/officeDocument/2006/math">
                              <m:oMathParaPr>
                                <m:jc m:val="left"/>
                              </m:oMathParaPr>
                              <m:oMath xmlns:m="http://schemas.openxmlformats.org/officeDocument/2006/math">
                                <m:sSub>
                                  <m:sSubPr>
                                    <m:ctrlPr>
                                      <a:rPr lang="es-AR" sz="1400" b="0" i="1" kern="1200">
                                        <a:solidFill>
                                          <a:schemeClr val="tx1"/>
                                        </a:solidFill>
                                        <a:effectLst/>
                                        <a:latin typeface="Cambria Math" panose="02040503050406030204" pitchFamily="18" charset="0"/>
                                      </a:rPr>
                                    </m:ctrlPr>
                                  </m:sSubPr>
                                  <m:e>
                                    <m:r>
                                      <m:rPr>
                                        <m:sty m:val="p"/>
                                      </m:rPr>
                                      <a:rPr lang="es-AR" sz="1400" b="0" i="1" kern="1200" smtClean="0">
                                        <a:solidFill>
                                          <a:schemeClr val="tx1"/>
                                        </a:solidFill>
                                        <a:effectLst/>
                                        <a:latin typeface="Cambria Math" panose="02040503050406030204" pitchFamily="18" charset="0"/>
                                      </a:rPr>
                                      <m:t>β</m:t>
                                    </m:r>
                                  </m:e>
                                  <m:sub>
                                    <m:r>
                                      <m:rPr>
                                        <m:sty m:val="p"/>
                                      </m:rPr>
                                      <a:rPr lang="es-AR" sz="1400" b="0" i="1" kern="1200" smtClean="0">
                                        <a:solidFill>
                                          <a:schemeClr val="tx1"/>
                                        </a:solidFill>
                                        <a:effectLst/>
                                        <a:latin typeface="Cambria Math" panose="02040503050406030204" pitchFamily="18" charset="0"/>
                                      </a:rPr>
                                      <m:t>c</m:t>
                                    </m:r>
                                  </m:sub>
                                </m:sSub>
                              </m:oMath>
                            </m:oMathPara>
                          </a14:m>
                          <a:endParaRPr lang="es-AR" sz="1400" b="0"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95000"/>
                          </a:schemeClr>
                        </a:solidFill>
                      </a:tcPr>
                    </a:tc>
                    <a:tc>
                      <a:txBody>
                        <a:bodyPr/>
                        <a:lstStyle/>
                        <a:p>
                          <a:pPr marL="0" algn="ctr" defTabSz="914400" rtl="0" eaLnBrk="1" latinLnBrk="0" hangingPunct="1">
                            <a:lnSpc>
                              <a:spcPct val="107000"/>
                            </a:lnSpc>
                            <a:spcAft>
                              <a:spcPts val="800"/>
                            </a:spcAft>
                          </a:pPr>
                          <a:r>
                            <a:rPr lang="es-AR" sz="1200" b="0" kern="1200" dirty="0">
                              <a:solidFill>
                                <a:schemeClr val="tx1"/>
                              </a:solidFill>
                              <a:effectLst/>
                            </a:rPr>
                            <a:t>-0,010</a:t>
                          </a:r>
                          <a:endParaRPr lang="es-AR" sz="1200" b="0"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algn="ctr" defTabSz="914400" rtl="0" eaLnBrk="1" latinLnBrk="0" hangingPunct="1">
                            <a:lnSpc>
                              <a:spcPct val="107000"/>
                            </a:lnSpc>
                            <a:spcAft>
                              <a:spcPts val="800"/>
                            </a:spcAft>
                          </a:pPr>
                          <a:r>
                            <a:rPr lang="es-AR" sz="1200" b="0" kern="1200" dirty="0">
                              <a:solidFill>
                                <a:schemeClr val="tx1"/>
                              </a:solidFill>
                              <a:effectLst/>
                            </a:rPr>
                            <a:t>0,000</a:t>
                          </a:r>
                          <a:endParaRPr lang="es-AR" sz="1200" b="0" kern="1200" dirty="0">
                            <a:solidFill>
                              <a:schemeClr val="tx1"/>
                            </a:solidFill>
                            <a:effectLst/>
                            <a:latin typeface="+mn-lt"/>
                            <a:ea typeface="+mn-ea"/>
                            <a:cs typeface="+mn-cs"/>
                          </a:endParaRPr>
                        </a:p>
                      </a:txBody>
                      <a:tcPr marL="68580" marR="68580" marT="0" marB="0" anchor="ctr"/>
                    </a:tc>
                    <a:tc>
                      <a:txBody>
                        <a:bodyPr/>
                        <a:lstStyle/>
                        <a:p>
                          <a:pPr marL="0" algn="ctr" defTabSz="914400" rtl="0" eaLnBrk="1" latinLnBrk="0" hangingPunct="1">
                            <a:lnSpc>
                              <a:spcPct val="107000"/>
                            </a:lnSpc>
                            <a:spcAft>
                              <a:spcPts val="800"/>
                            </a:spcAft>
                          </a:pPr>
                          <a:r>
                            <a:rPr lang="es-AR" sz="1200" b="0" kern="1200" dirty="0">
                              <a:solidFill>
                                <a:schemeClr val="tx1"/>
                              </a:solidFill>
                              <a:effectLst/>
                            </a:rPr>
                            <a:t>&lt; 2,2e-16</a:t>
                          </a:r>
                          <a:endParaRPr lang="es-AR" sz="1200" b="0" kern="1200" dirty="0">
                            <a:solidFill>
                              <a:schemeClr val="tx1"/>
                            </a:solidFill>
                            <a:effectLst/>
                            <a:latin typeface="+mn-lt"/>
                            <a:ea typeface="+mn-ea"/>
                            <a:cs typeface="+mn-cs"/>
                          </a:endParaRPr>
                        </a:p>
                      </a:txBody>
                      <a:tcPr marL="68580" marR="68580" marT="0" marB="0" anchor="ctr"/>
                    </a:tc>
                    <a:tc>
                      <a:txBody>
                        <a:bodyPr/>
                        <a:lstStyle/>
                        <a:p>
                          <a:pPr marL="0" algn="ctr" defTabSz="914400" rtl="0" eaLnBrk="1" latinLnBrk="0" hangingPunct="1">
                            <a:lnSpc>
                              <a:spcPct val="107000"/>
                            </a:lnSpc>
                            <a:spcAft>
                              <a:spcPts val="800"/>
                            </a:spcAft>
                          </a:pPr>
                          <a:r>
                            <a:rPr lang="es-AR" sz="1400" b="0" kern="1200">
                              <a:solidFill>
                                <a:schemeClr val="tx1"/>
                              </a:solidFill>
                              <a:effectLst/>
                            </a:rPr>
                            <a:t>***</a:t>
                          </a:r>
                          <a:endParaRPr lang="es-AR" sz="1400" b="0" kern="1200">
                            <a:solidFill>
                              <a:schemeClr val="tx1"/>
                            </a:solidFill>
                            <a:effectLst/>
                            <a:latin typeface="+mn-lt"/>
                            <a:ea typeface="+mn-ea"/>
                            <a:cs typeface="+mn-cs"/>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97054973"/>
                      </a:ext>
                    </a:extLst>
                  </a:tr>
                  <a:tr h="190500">
                    <a:tc>
                      <a:txBody>
                        <a:bodyPr/>
                        <a:lstStyle/>
                        <a:p>
                          <a:pPr marL="0" algn="ctr" defTabSz="914400" rtl="0" eaLnBrk="1" latinLnBrk="0" hangingPunct="1">
                            <a:lnSpc>
                              <a:spcPct val="107000"/>
                            </a:lnSpc>
                            <a:spcAft>
                              <a:spcPts val="800"/>
                            </a:spcAft>
                          </a:pPr>
                          <a14:m>
                            <m:oMathPara xmlns:m="http://schemas.openxmlformats.org/officeDocument/2006/math">
                              <m:oMathParaPr>
                                <m:jc m:val="left"/>
                              </m:oMathParaPr>
                              <m:oMath xmlns:m="http://schemas.openxmlformats.org/officeDocument/2006/math">
                                <m:sSub>
                                  <m:sSubPr>
                                    <m:ctrlPr>
                                      <a:rPr lang="es-AR" sz="1400" b="0" i="1" kern="1200">
                                        <a:solidFill>
                                          <a:schemeClr val="tx1"/>
                                        </a:solidFill>
                                        <a:effectLst/>
                                        <a:latin typeface="Cambria Math" panose="02040503050406030204" pitchFamily="18" charset="0"/>
                                      </a:rPr>
                                    </m:ctrlPr>
                                  </m:sSubPr>
                                  <m:e>
                                    <m:r>
                                      <m:rPr>
                                        <m:sty m:val="p"/>
                                      </m:rPr>
                                      <a:rPr lang="es-AR" sz="1400" b="0" i="1" kern="1200" smtClean="0">
                                        <a:solidFill>
                                          <a:schemeClr val="tx1"/>
                                        </a:solidFill>
                                        <a:effectLst/>
                                        <a:latin typeface="Cambria Math" panose="02040503050406030204" pitchFamily="18" charset="0"/>
                                      </a:rPr>
                                      <m:t>β</m:t>
                                    </m:r>
                                  </m:e>
                                  <m:sub>
                                    <m:r>
                                      <m:rPr>
                                        <m:sty m:val="p"/>
                                      </m:rPr>
                                      <a:rPr lang="es-AR" sz="1400" b="0" i="1" kern="1200" smtClean="0">
                                        <a:solidFill>
                                          <a:schemeClr val="tx1"/>
                                        </a:solidFill>
                                        <a:effectLst/>
                                        <a:latin typeface="Cambria Math" panose="02040503050406030204" pitchFamily="18" charset="0"/>
                                      </a:rPr>
                                      <m:t>Mujer</m:t>
                                    </m:r>
                                    <m:r>
                                      <a:rPr lang="es-AR" sz="1400" b="0" kern="1200">
                                        <a:solidFill>
                                          <a:schemeClr val="tx1"/>
                                        </a:solidFill>
                                        <a:effectLst/>
                                        <a:latin typeface="Cambria Math" panose="02040503050406030204" pitchFamily="18" charset="0"/>
                                      </a:rPr>
                                      <m:t> ; </m:t>
                                    </m:r>
                                    <m:r>
                                      <m:rPr>
                                        <m:sty m:val="p"/>
                                      </m:rPr>
                                      <a:rPr lang="es-AR" sz="1400" b="0" i="1" kern="1200">
                                        <a:solidFill>
                                          <a:schemeClr val="tx1"/>
                                        </a:solidFill>
                                        <a:effectLst/>
                                        <a:latin typeface="Cambria Math" panose="02040503050406030204" pitchFamily="18" charset="0"/>
                                      </a:rPr>
                                      <m:t>Cp</m:t>
                                    </m:r>
                                  </m:sub>
                                </m:sSub>
                              </m:oMath>
                            </m:oMathPara>
                          </a14:m>
                          <a:endParaRPr lang="es-AR" sz="1400" b="0"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95000"/>
                          </a:schemeClr>
                        </a:solidFill>
                      </a:tcPr>
                    </a:tc>
                    <a:tc>
                      <a:txBody>
                        <a:bodyPr/>
                        <a:lstStyle/>
                        <a:p>
                          <a:pPr marL="0" algn="ctr" defTabSz="914400" rtl="0" eaLnBrk="1" latinLnBrk="0" hangingPunct="1">
                            <a:lnSpc>
                              <a:spcPct val="107000"/>
                            </a:lnSpc>
                            <a:spcAft>
                              <a:spcPts val="800"/>
                            </a:spcAft>
                          </a:pPr>
                          <a:r>
                            <a:rPr lang="es-AR" sz="1200" b="0" kern="1200">
                              <a:solidFill>
                                <a:schemeClr val="tx1"/>
                              </a:solidFill>
                              <a:effectLst/>
                            </a:rPr>
                            <a:t>0,092</a:t>
                          </a:r>
                          <a:endParaRPr lang="es-AR" sz="1200" b="0" kern="120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algn="ctr" defTabSz="914400" rtl="0" eaLnBrk="1" latinLnBrk="0" hangingPunct="1">
                            <a:lnSpc>
                              <a:spcPct val="107000"/>
                            </a:lnSpc>
                            <a:spcAft>
                              <a:spcPts val="800"/>
                            </a:spcAft>
                          </a:pPr>
                          <a:r>
                            <a:rPr lang="es-AR" sz="1200" b="0" kern="1200" dirty="0">
                              <a:solidFill>
                                <a:schemeClr val="tx1"/>
                              </a:solidFill>
                              <a:effectLst/>
                            </a:rPr>
                            <a:t>0,065</a:t>
                          </a:r>
                          <a:endParaRPr lang="es-AR" sz="1200" b="0" kern="1200" dirty="0">
                            <a:solidFill>
                              <a:schemeClr val="tx1"/>
                            </a:solidFill>
                            <a:effectLst/>
                            <a:latin typeface="+mn-lt"/>
                            <a:ea typeface="+mn-ea"/>
                            <a:cs typeface="+mn-cs"/>
                          </a:endParaRPr>
                        </a:p>
                      </a:txBody>
                      <a:tcPr marL="68580" marR="68580" marT="0" marB="0" anchor="ctr"/>
                    </a:tc>
                    <a:tc>
                      <a:txBody>
                        <a:bodyPr/>
                        <a:lstStyle/>
                        <a:p>
                          <a:pPr marL="0" algn="ctr" defTabSz="914400" rtl="0" eaLnBrk="1" latinLnBrk="0" hangingPunct="1">
                            <a:lnSpc>
                              <a:spcPct val="107000"/>
                            </a:lnSpc>
                            <a:spcAft>
                              <a:spcPts val="800"/>
                            </a:spcAft>
                          </a:pPr>
                          <a:r>
                            <a:rPr lang="es-AR" sz="1200" b="0" kern="1200" dirty="0">
                              <a:solidFill>
                                <a:schemeClr val="tx1"/>
                              </a:solidFill>
                              <a:effectLst/>
                            </a:rPr>
                            <a:t>1,56E-01</a:t>
                          </a:r>
                          <a:endParaRPr lang="es-AR" sz="1200" b="0" kern="1200" dirty="0">
                            <a:solidFill>
                              <a:schemeClr val="tx1"/>
                            </a:solidFill>
                            <a:effectLst/>
                            <a:latin typeface="+mn-lt"/>
                            <a:ea typeface="+mn-ea"/>
                            <a:cs typeface="+mn-cs"/>
                          </a:endParaRPr>
                        </a:p>
                      </a:txBody>
                      <a:tcPr marL="68580" marR="68580" marT="0" marB="0" anchor="ctr"/>
                    </a:tc>
                    <a:tc>
                      <a:txBody>
                        <a:bodyPr/>
                        <a:lstStyle/>
                        <a:p>
                          <a:pPr marL="0" algn="ctr" defTabSz="914400" rtl="0" eaLnBrk="1" latinLnBrk="0" hangingPunct="1">
                            <a:lnSpc>
                              <a:spcPct val="107000"/>
                            </a:lnSpc>
                            <a:spcAft>
                              <a:spcPts val="800"/>
                            </a:spcAft>
                          </a:pPr>
                          <a:endParaRPr lang="es-AR" sz="1400" b="0" kern="1200">
                            <a:solidFill>
                              <a:schemeClr val="tx1"/>
                            </a:solidFill>
                            <a:effectLst/>
                            <a:latin typeface="+mn-lt"/>
                            <a:ea typeface="+mn-ea"/>
                            <a:cs typeface="+mn-cs"/>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92070855"/>
                      </a:ext>
                    </a:extLst>
                  </a:tr>
                  <a:tr h="190500">
                    <a:tc>
                      <a:txBody>
                        <a:bodyPr/>
                        <a:lstStyle/>
                        <a:p>
                          <a:pPr marL="0" algn="ctr" defTabSz="914400" rtl="0" eaLnBrk="1" latinLnBrk="0" hangingPunct="1">
                            <a:lnSpc>
                              <a:spcPct val="107000"/>
                            </a:lnSpc>
                            <a:spcAft>
                              <a:spcPts val="800"/>
                            </a:spcAft>
                          </a:pPr>
                          <a14:m>
                            <m:oMathPara xmlns:m="http://schemas.openxmlformats.org/officeDocument/2006/math">
                              <m:oMathParaPr>
                                <m:jc m:val="left"/>
                              </m:oMathParaPr>
                              <m:oMath xmlns:m="http://schemas.openxmlformats.org/officeDocument/2006/math">
                                <m:sSub>
                                  <m:sSubPr>
                                    <m:ctrlPr>
                                      <a:rPr lang="es-AR" sz="1400" b="0" i="1" kern="1200">
                                        <a:solidFill>
                                          <a:schemeClr val="tx1"/>
                                        </a:solidFill>
                                        <a:effectLst/>
                                        <a:latin typeface="Cambria Math" panose="02040503050406030204" pitchFamily="18" charset="0"/>
                                      </a:rPr>
                                    </m:ctrlPr>
                                  </m:sSubPr>
                                  <m:e>
                                    <m:r>
                                      <m:rPr>
                                        <m:sty m:val="p"/>
                                      </m:rPr>
                                      <a:rPr lang="es-AR" sz="1400" b="0" i="1" kern="1200" smtClean="0">
                                        <a:solidFill>
                                          <a:schemeClr val="tx1"/>
                                        </a:solidFill>
                                        <a:effectLst/>
                                        <a:latin typeface="Cambria Math" panose="02040503050406030204" pitchFamily="18" charset="0"/>
                                      </a:rPr>
                                      <m:t>β</m:t>
                                    </m:r>
                                  </m:e>
                                  <m:sub>
                                    <m:r>
                                      <m:rPr>
                                        <m:sty m:val="p"/>
                                      </m:rPr>
                                      <a:rPr lang="es-AR" sz="1400" b="0" i="1" kern="1200" smtClean="0">
                                        <a:solidFill>
                                          <a:schemeClr val="tx1"/>
                                        </a:solidFill>
                                        <a:effectLst/>
                                        <a:latin typeface="Cambria Math" panose="02040503050406030204" pitchFamily="18" charset="0"/>
                                      </a:rPr>
                                      <m:t>Casado</m:t>
                                    </m:r>
                                    <m:r>
                                      <a:rPr lang="es-AR" sz="1400" b="0" kern="1200">
                                        <a:solidFill>
                                          <a:schemeClr val="tx1"/>
                                        </a:solidFill>
                                        <a:effectLst/>
                                        <a:latin typeface="Cambria Math" panose="02040503050406030204" pitchFamily="18" charset="0"/>
                                      </a:rPr>
                                      <m:t> ; </m:t>
                                    </m:r>
                                    <m:r>
                                      <m:rPr>
                                        <m:sty m:val="p"/>
                                      </m:rPr>
                                      <a:rPr lang="es-AR" sz="1400" b="0" i="1" kern="1200">
                                        <a:solidFill>
                                          <a:schemeClr val="tx1"/>
                                        </a:solidFill>
                                        <a:effectLst/>
                                        <a:latin typeface="Cambria Math" panose="02040503050406030204" pitchFamily="18" charset="0"/>
                                      </a:rPr>
                                      <m:t>Cp</m:t>
                                    </m:r>
                                  </m:sub>
                                </m:sSub>
                              </m:oMath>
                            </m:oMathPara>
                          </a14:m>
                          <a:endParaRPr lang="es-AR" sz="1400" b="0"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95000"/>
                          </a:schemeClr>
                        </a:solidFill>
                      </a:tcPr>
                    </a:tc>
                    <a:tc>
                      <a:txBody>
                        <a:bodyPr/>
                        <a:lstStyle/>
                        <a:p>
                          <a:pPr marL="0" algn="ctr" defTabSz="914400" rtl="0" eaLnBrk="1" latinLnBrk="0" hangingPunct="1">
                            <a:lnSpc>
                              <a:spcPct val="107000"/>
                            </a:lnSpc>
                            <a:spcAft>
                              <a:spcPts val="800"/>
                            </a:spcAft>
                          </a:pPr>
                          <a:r>
                            <a:rPr lang="es-AR" sz="1200" b="0" kern="1200">
                              <a:solidFill>
                                <a:schemeClr val="tx1"/>
                              </a:solidFill>
                              <a:effectLst/>
                            </a:rPr>
                            <a:t>-0,125</a:t>
                          </a:r>
                          <a:endParaRPr lang="es-AR" sz="1200" b="0" kern="120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algn="ctr" defTabSz="914400" rtl="0" eaLnBrk="1" latinLnBrk="0" hangingPunct="1">
                            <a:lnSpc>
                              <a:spcPct val="107000"/>
                            </a:lnSpc>
                            <a:spcAft>
                              <a:spcPts val="800"/>
                            </a:spcAft>
                          </a:pPr>
                          <a:r>
                            <a:rPr lang="es-AR" sz="1200" b="0" kern="1200" dirty="0">
                              <a:solidFill>
                                <a:schemeClr val="tx1"/>
                              </a:solidFill>
                              <a:effectLst/>
                            </a:rPr>
                            <a:t>0,079</a:t>
                          </a:r>
                          <a:endParaRPr lang="es-AR" sz="1200" b="0" kern="1200" dirty="0">
                            <a:solidFill>
                              <a:schemeClr val="tx1"/>
                            </a:solidFill>
                            <a:effectLst/>
                            <a:latin typeface="+mn-lt"/>
                            <a:ea typeface="+mn-ea"/>
                            <a:cs typeface="+mn-cs"/>
                          </a:endParaRPr>
                        </a:p>
                      </a:txBody>
                      <a:tcPr marL="68580" marR="68580" marT="0" marB="0" anchor="ctr"/>
                    </a:tc>
                    <a:tc>
                      <a:txBody>
                        <a:bodyPr/>
                        <a:lstStyle/>
                        <a:p>
                          <a:pPr marL="0" algn="ctr" defTabSz="914400" rtl="0" eaLnBrk="1" latinLnBrk="0" hangingPunct="1">
                            <a:lnSpc>
                              <a:spcPct val="107000"/>
                            </a:lnSpc>
                            <a:spcAft>
                              <a:spcPts val="800"/>
                            </a:spcAft>
                          </a:pPr>
                          <a:r>
                            <a:rPr lang="es-AR" sz="1200" b="0" kern="1200" dirty="0">
                              <a:solidFill>
                                <a:schemeClr val="tx1"/>
                              </a:solidFill>
                              <a:effectLst/>
                            </a:rPr>
                            <a:t>1,15E-01</a:t>
                          </a:r>
                          <a:endParaRPr lang="es-AR" sz="1200" b="0" kern="1200" dirty="0">
                            <a:solidFill>
                              <a:schemeClr val="tx1"/>
                            </a:solidFill>
                            <a:effectLst/>
                            <a:latin typeface="+mn-lt"/>
                            <a:ea typeface="+mn-ea"/>
                            <a:cs typeface="+mn-cs"/>
                          </a:endParaRPr>
                        </a:p>
                      </a:txBody>
                      <a:tcPr marL="68580" marR="68580" marT="0" marB="0" anchor="ctr"/>
                    </a:tc>
                    <a:tc>
                      <a:txBody>
                        <a:bodyPr/>
                        <a:lstStyle/>
                        <a:p>
                          <a:pPr marL="0" algn="ctr" defTabSz="914400" rtl="0" eaLnBrk="1" latinLnBrk="0" hangingPunct="1">
                            <a:lnSpc>
                              <a:spcPct val="107000"/>
                            </a:lnSpc>
                            <a:spcAft>
                              <a:spcPts val="800"/>
                            </a:spcAft>
                          </a:pPr>
                          <a:endParaRPr lang="es-AR" sz="1400" b="0" kern="1200" dirty="0">
                            <a:solidFill>
                              <a:schemeClr val="tx1"/>
                            </a:solidFill>
                            <a:effectLst/>
                            <a:latin typeface="+mn-lt"/>
                            <a:ea typeface="+mn-ea"/>
                            <a:cs typeface="+mn-cs"/>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3466194"/>
                      </a:ext>
                    </a:extLst>
                  </a:tr>
                  <a:tr h="190500">
                    <a:tc>
                      <a:txBody>
                        <a:bodyPr/>
                        <a:lstStyle/>
                        <a:p>
                          <a:pPr marL="0" algn="ctr" defTabSz="914400" rtl="0" eaLnBrk="1" latinLnBrk="0" hangingPunct="1">
                            <a:lnSpc>
                              <a:spcPct val="107000"/>
                            </a:lnSpc>
                            <a:spcAft>
                              <a:spcPts val="800"/>
                            </a:spcAft>
                          </a:pPr>
                          <a14:m>
                            <m:oMathPara xmlns:m="http://schemas.openxmlformats.org/officeDocument/2006/math">
                              <m:oMathParaPr>
                                <m:jc m:val="left"/>
                              </m:oMathParaPr>
                              <m:oMath xmlns:m="http://schemas.openxmlformats.org/officeDocument/2006/math">
                                <m:sSub>
                                  <m:sSubPr>
                                    <m:ctrlPr>
                                      <a:rPr lang="es-AR" sz="1400" b="0" i="1" kern="1200">
                                        <a:solidFill>
                                          <a:schemeClr val="tx1"/>
                                        </a:solidFill>
                                        <a:effectLst/>
                                        <a:latin typeface="Cambria Math" panose="02040503050406030204" pitchFamily="18" charset="0"/>
                                      </a:rPr>
                                    </m:ctrlPr>
                                  </m:sSubPr>
                                  <m:e>
                                    <m:r>
                                      <m:rPr>
                                        <m:sty m:val="p"/>
                                      </m:rPr>
                                      <a:rPr lang="es-AR" sz="1400" b="0" i="1" kern="1200" smtClean="0">
                                        <a:solidFill>
                                          <a:schemeClr val="tx1"/>
                                        </a:solidFill>
                                        <a:effectLst/>
                                        <a:latin typeface="Cambria Math" panose="02040503050406030204" pitchFamily="18" charset="0"/>
                                      </a:rPr>
                                      <m:t>β</m:t>
                                    </m:r>
                                  </m:e>
                                  <m:sub>
                                    <m:r>
                                      <m:rPr>
                                        <m:sty m:val="p"/>
                                      </m:rPr>
                                      <a:rPr lang="es-AR" sz="1400" b="0" i="1" kern="1200" smtClean="0">
                                        <a:solidFill>
                                          <a:schemeClr val="tx1"/>
                                        </a:solidFill>
                                        <a:effectLst/>
                                        <a:latin typeface="Cambria Math" panose="02040503050406030204" pitchFamily="18" charset="0"/>
                                      </a:rPr>
                                      <m:t>TieneHijos</m:t>
                                    </m:r>
                                    <m:r>
                                      <a:rPr lang="es-AR" sz="1400" b="0" kern="1200">
                                        <a:solidFill>
                                          <a:schemeClr val="tx1"/>
                                        </a:solidFill>
                                        <a:effectLst/>
                                        <a:latin typeface="Cambria Math" panose="02040503050406030204" pitchFamily="18" charset="0"/>
                                      </a:rPr>
                                      <m:t> ; </m:t>
                                    </m:r>
                                    <m:r>
                                      <m:rPr>
                                        <m:sty m:val="p"/>
                                      </m:rPr>
                                      <a:rPr lang="es-AR" sz="1400" b="0" i="1" kern="1200">
                                        <a:solidFill>
                                          <a:schemeClr val="tx1"/>
                                        </a:solidFill>
                                        <a:effectLst/>
                                        <a:latin typeface="Cambria Math" panose="02040503050406030204" pitchFamily="18" charset="0"/>
                                      </a:rPr>
                                      <m:t>Cp</m:t>
                                    </m:r>
                                  </m:sub>
                                </m:sSub>
                              </m:oMath>
                            </m:oMathPara>
                          </a14:m>
                          <a:endParaRPr lang="es-AR" sz="1400" b="0"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95000"/>
                          </a:schemeClr>
                        </a:solidFill>
                      </a:tcPr>
                    </a:tc>
                    <a:tc>
                      <a:txBody>
                        <a:bodyPr/>
                        <a:lstStyle/>
                        <a:p>
                          <a:pPr marL="0" algn="ctr" defTabSz="914400" rtl="0" eaLnBrk="1" latinLnBrk="0" hangingPunct="1">
                            <a:lnSpc>
                              <a:spcPct val="107000"/>
                            </a:lnSpc>
                            <a:spcAft>
                              <a:spcPts val="800"/>
                            </a:spcAft>
                          </a:pPr>
                          <a:r>
                            <a:rPr lang="es-AR" sz="1200" b="0" kern="1200">
                              <a:solidFill>
                                <a:schemeClr val="tx1"/>
                              </a:solidFill>
                              <a:effectLst/>
                            </a:rPr>
                            <a:t>0,147</a:t>
                          </a:r>
                          <a:endParaRPr lang="es-AR" sz="1200" b="0" kern="120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algn="ctr" defTabSz="914400" rtl="0" eaLnBrk="1" latinLnBrk="0" hangingPunct="1">
                            <a:lnSpc>
                              <a:spcPct val="107000"/>
                            </a:lnSpc>
                            <a:spcAft>
                              <a:spcPts val="800"/>
                            </a:spcAft>
                          </a:pPr>
                          <a:r>
                            <a:rPr lang="es-AR" sz="1200" b="0" kern="1200">
                              <a:solidFill>
                                <a:schemeClr val="tx1"/>
                              </a:solidFill>
                              <a:effectLst/>
                            </a:rPr>
                            <a:t>0,074</a:t>
                          </a:r>
                          <a:endParaRPr lang="es-AR" sz="1200" b="0" kern="1200">
                            <a:solidFill>
                              <a:schemeClr val="tx1"/>
                            </a:solidFill>
                            <a:effectLst/>
                            <a:latin typeface="+mn-lt"/>
                            <a:ea typeface="+mn-ea"/>
                            <a:cs typeface="+mn-cs"/>
                          </a:endParaRPr>
                        </a:p>
                      </a:txBody>
                      <a:tcPr marL="68580" marR="68580" marT="0" marB="0" anchor="ctr"/>
                    </a:tc>
                    <a:tc>
                      <a:txBody>
                        <a:bodyPr/>
                        <a:lstStyle/>
                        <a:p>
                          <a:pPr marL="0" algn="ctr" defTabSz="914400" rtl="0" eaLnBrk="1" latinLnBrk="0" hangingPunct="1">
                            <a:lnSpc>
                              <a:spcPct val="107000"/>
                            </a:lnSpc>
                            <a:spcAft>
                              <a:spcPts val="800"/>
                            </a:spcAft>
                          </a:pPr>
                          <a:r>
                            <a:rPr lang="es-AR" sz="1200" b="0" kern="1200" dirty="0">
                              <a:solidFill>
                                <a:schemeClr val="tx1"/>
                              </a:solidFill>
                              <a:effectLst/>
                            </a:rPr>
                            <a:t>4,83E-02</a:t>
                          </a:r>
                          <a:endParaRPr lang="es-AR" sz="1200" b="0" kern="1200" dirty="0">
                            <a:solidFill>
                              <a:schemeClr val="tx1"/>
                            </a:solidFill>
                            <a:effectLst/>
                            <a:latin typeface="+mn-lt"/>
                            <a:ea typeface="+mn-ea"/>
                            <a:cs typeface="+mn-cs"/>
                          </a:endParaRPr>
                        </a:p>
                      </a:txBody>
                      <a:tcPr marL="68580" marR="68580" marT="0" marB="0" anchor="ctr"/>
                    </a:tc>
                    <a:tc>
                      <a:txBody>
                        <a:bodyPr/>
                        <a:lstStyle/>
                        <a:p>
                          <a:pPr marL="0" algn="ctr" defTabSz="914400" rtl="0" eaLnBrk="1" latinLnBrk="0" hangingPunct="1">
                            <a:lnSpc>
                              <a:spcPct val="107000"/>
                            </a:lnSpc>
                            <a:spcAft>
                              <a:spcPts val="800"/>
                            </a:spcAft>
                          </a:pPr>
                          <a:r>
                            <a:rPr lang="es-AR" sz="1400" b="0" kern="1200" dirty="0">
                              <a:solidFill>
                                <a:schemeClr val="tx1"/>
                              </a:solidFill>
                              <a:effectLst/>
                            </a:rPr>
                            <a:t>*  </a:t>
                          </a:r>
                          <a:endParaRPr lang="es-AR" sz="1400" b="0" kern="1200" dirty="0">
                            <a:solidFill>
                              <a:schemeClr val="tx1"/>
                            </a:solidFill>
                            <a:effectLst/>
                            <a:latin typeface="+mn-lt"/>
                            <a:ea typeface="+mn-ea"/>
                            <a:cs typeface="+mn-cs"/>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44133705"/>
                      </a:ext>
                    </a:extLst>
                  </a:tr>
                  <a:tr h="190500">
                    <a:tc>
                      <a:txBody>
                        <a:bodyPr/>
                        <a:lstStyle/>
                        <a:p>
                          <a:pPr marL="0" algn="ctr" defTabSz="914400" rtl="0" eaLnBrk="1" latinLnBrk="0" hangingPunct="1">
                            <a:lnSpc>
                              <a:spcPct val="107000"/>
                            </a:lnSpc>
                            <a:spcAft>
                              <a:spcPts val="800"/>
                            </a:spcAft>
                          </a:pPr>
                          <a14:m>
                            <m:oMathPara xmlns:m="http://schemas.openxmlformats.org/officeDocument/2006/math">
                              <m:oMathParaPr>
                                <m:jc m:val="left"/>
                              </m:oMathParaPr>
                              <m:oMath xmlns:m="http://schemas.openxmlformats.org/officeDocument/2006/math">
                                <m:sSub>
                                  <m:sSubPr>
                                    <m:ctrlPr>
                                      <a:rPr lang="es-AR" sz="1400" b="0" i="1" kern="1200">
                                        <a:solidFill>
                                          <a:schemeClr val="tx1"/>
                                        </a:solidFill>
                                        <a:effectLst/>
                                        <a:latin typeface="Cambria Math" panose="02040503050406030204" pitchFamily="18" charset="0"/>
                                      </a:rPr>
                                    </m:ctrlPr>
                                  </m:sSubPr>
                                  <m:e>
                                    <m:r>
                                      <m:rPr>
                                        <m:sty m:val="p"/>
                                      </m:rPr>
                                      <a:rPr lang="es-AR" sz="1400" b="0" i="1" kern="1200" smtClean="0">
                                        <a:solidFill>
                                          <a:schemeClr val="tx1"/>
                                        </a:solidFill>
                                        <a:effectLst/>
                                        <a:latin typeface="Cambria Math" panose="02040503050406030204" pitchFamily="18" charset="0"/>
                                      </a:rPr>
                                      <m:t>β</m:t>
                                    </m:r>
                                  </m:e>
                                  <m:sub>
                                    <m:r>
                                      <m:rPr>
                                        <m:sty m:val="p"/>
                                      </m:rPr>
                                      <a:rPr lang="es-AR" sz="1400" b="0" i="1" kern="1200" smtClean="0">
                                        <a:solidFill>
                                          <a:schemeClr val="tx1"/>
                                        </a:solidFill>
                                        <a:effectLst/>
                                        <a:latin typeface="Cambria Math" panose="02040503050406030204" pitchFamily="18" charset="0"/>
                                      </a:rPr>
                                      <m:t>Frec</m:t>
                                    </m:r>
                                    <m:r>
                                      <a:rPr lang="es-AR" sz="1400" b="0" kern="1200">
                                        <a:solidFill>
                                          <a:schemeClr val="tx1"/>
                                        </a:solidFill>
                                        <a:effectLst/>
                                        <a:latin typeface="Cambria Math" panose="02040503050406030204" pitchFamily="18" charset="0"/>
                                      </a:rPr>
                                      <m:t>.</m:t>
                                    </m:r>
                                    <m:r>
                                      <m:rPr>
                                        <m:sty m:val="p"/>
                                      </m:rPr>
                                      <a:rPr lang="es-AR" sz="1400" b="0" i="1" kern="1200">
                                        <a:solidFill>
                                          <a:schemeClr val="tx1"/>
                                        </a:solidFill>
                                        <a:effectLst/>
                                        <a:latin typeface="Cambria Math" panose="02040503050406030204" pitchFamily="18" charset="0"/>
                                      </a:rPr>
                                      <m:t>auto</m:t>
                                    </m:r>
                                    <m:r>
                                      <a:rPr lang="es-AR" sz="1400" b="0" kern="1200">
                                        <a:solidFill>
                                          <a:schemeClr val="tx1"/>
                                        </a:solidFill>
                                        <a:effectLst/>
                                        <a:latin typeface="Cambria Math" panose="02040503050406030204" pitchFamily="18" charset="0"/>
                                      </a:rPr>
                                      <m:t> ; </m:t>
                                    </m:r>
                                    <m:r>
                                      <m:rPr>
                                        <m:sty m:val="p"/>
                                      </m:rPr>
                                      <a:rPr lang="es-AR" sz="1400" b="0" i="1" kern="1200">
                                        <a:solidFill>
                                          <a:schemeClr val="tx1"/>
                                        </a:solidFill>
                                        <a:effectLst/>
                                        <a:latin typeface="Cambria Math" panose="02040503050406030204" pitchFamily="18" charset="0"/>
                                      </a:rPr>
                                      <m:t>Cp</m:t>
                                    </m:r>
                                  </m:sub>
                                </m:sSub>
                              </m:oMath>
                            </m:oMathPara>
                          </a14:m>
                          <a:endParaRPr lang="es-AR" sz="1400" b="0"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95000"/>
                          </a:schemeClr>
                        </a:solidFill>
                      </a:tcPr>
                    </a:tc>
                    <a:tc>
                      <a:txBody>
                        <a:bodyPr/>
                        <a:lstStyle/>
                        <a:p>
                          <a:pPr marL="0" algn="ctr" defTabSz="914400" rtl="0" eaLnBrk="1" latinLnBrk="0" hangingPunct="1">
                            <a:lnSpc>
                              <a:spcPct val="107000"/>
                            </a:lnSpc>
                            <a:spcAft>
                              <a:spcPts val="800"/>
                            </a:spcAft>
                          </a:pPr>
                          <a:r>
                            <a:rPr lang="es-AR" sz="1200" b="0" kern="1200">
                              <a:solidFill>
                                <a:schemeClr val="tx1"/>
                              </a:solidFill>
                              <a:effectLst/>
                            </a:rPr>
                            <a:t>0,717</a:t>
                          </a:r>
                          <a:endParaRPr lang="es-AR" sz="1200" b="0" kern="120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algn="ctr" defTabSz="914400" rtl="0" eaLnBrk="1" latinLnBrk="0" hangingPunct="1">
                            <a:lnSpc>
                              <a:spcPct val="107000"/>
                            </a:lnSpc>
                            <a:spcAft>
                              <a:spcPts val="800"/>
                            </a:spcAft>
                          </a:pPr>
                          <a:r>
                            <a:rPr lang="es-AR" sz="1200" b="0" kern="1200">
                              <a:solidFill>
                                <a:schemeClr val="tx1"/>
                              </a:solidFill>
                              <a:effectLst/>
                            </a:rPr>
                            <a:t>0,112</a:t>
                          </a:r>
                          <a:endParaRPr lang="es-AR" sz="1200" b="0" kern="1200">
                            <a:solidFill>
                              <a:schemeClr val="tx1"/>
                            </a:solidFill>
                            <a:effectLst/>
                            <a:latin typeface="+mn-lt"/>
                            <a:ea typeface="+mn-ea"/>
                            <a:cs typeface="+mn-cs"/>
                          </a:endParaRPr>
                        </a:p>
                      </a:txBody>
                      <a:tcPr marL="68580" marR="68580" marT="0" marB="0" anchor="ctr"/>
                    </a:tc>
                    <a:tc>
                      <a:txBody>
                        <a:bodyPr/>
                        <a:lstStyle/>
                        <a:p>
                          <a:pPr marL="0" algn="ctr" defTabSz="914400" rtl="0" eaLnBrk="1" latinLnBrk="0" hangingPunct="1">
                            <a:lnSpc>
                              <a:spcPct val="107000"/>
                            </a:lnSpc>
                            <a:spcAft>
                              <a:spcPts val="800"/>
                            </a:spcAft>
                          </a:pPr>
                          <a:r>
                            <a:rPr lang="es-AR" sz="1200" b="0" kern="1200" dirty="0">
                              <a:solidFill>
                                <a:schemeClr val="tx1"/>
                              </a:solidFill>
                              <a:effectLst/>
                            </a:rPr>
                            <a:t>1,25E-10</a:t>
                          </a:r>
                          <a:endParaRPr lang="es-AR" sz="1200" b="0" kern="1200" dirty="0">
                            <a:solidFill>
                              <a:schemeClr val="tx1"/>
                            </a:solidFill>
                            <a:effectLst/>
                            <a:latin typeface="+mn-lt"/>
                            <a:ea typeface="+mn-ea"/>
                            <a:cs typeface="+mn-cs"/>
                          </a:endParaRPr>
                        </a:p>
                      </a:txBody>
                      <a:tcPr marL="68580" marR="68580" marT="0" marB="0" anchor="ctr"/>
                    </a:tc>
                    <a:tc>
                      <a:txBody>
                        <a:bodyPr/>
                        <a:lstStyle/>
                        <a:p>
                          <a:pPr marL="0" algn="ctr" defTabSz="914400" rtl="0" eaLnBrk="1" latinLnBrk="0" hangingPunct="1">
                            <a:lnSpc>
                              <a:spcPct val="107000"/>
                            </a:lnSpc>
                            <a:spcAft>
                              <a:spcPts val="800"/>
                            </a:spcAft>
                          </a:pPr>
                          <a:r>
                            <a:rPr lang="es-AR" sz="1400" b="0" kern="1200">
                              <a:solidFill>
                                <a:schemeClr val="tx1"/>
                              </a:solidFill>
                              <a:effectLst/>
                            </a:rPr>
                            <a:t>***</a:t>
                          </a:r>
                          <a:endParaRPr lang="es-AR" sz="1400" b="0" kern="1200">
                            <a:solidFill>
                              <a:schemeClr val="tx1"/>
                            </a:solidFill>
                            <a:effectLst/>
                            <a:latin typeface="+mn-lt"/>
                            <a:ea typeface="+mn-ea"/>
                            <a:cs typeface="+mn-cs"/>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838998540"/>
                      </a:ext>
                    </a:extLst>
                  </a:tr>
                  <a:tr h="190500">
                    <a:tc>
                      <a:txBody>
                        <a:bodyPr/>
                        <a:lstStyle/>
                        <a:p>
                          <a:pPr marL="0" algn="ctr" defTabSz="914400" rtl="0" eaLnBrk="1" latinLnBrk="0" hangingPunct="1">
                            <a:lnSpc>
                              <a:spcPct val="107000"/>
                            </a:lnSpc>
                            <a:spcAft>
                              <a:spcPts val="800"/>
                            </a:spcAft>
                          </a:pPr>
                          <a14:m>
                            <m:oMathPara xmlns:m="http://schemas.openxmlformats.org/officeDocument/2006/math">
                              <m:oMathParaPr>
                                <m:jc m:val="left"/>
                              </m:oMathParaPr>
                              <m:oMath xmlns:m="http://schemas.openxmlformats.org/officeDocument/2006/math">
                                <m:sSub>
                                  <m:sSubPr>
                                    <m:ctrlPr>
                                      <a:rPr lang="es-AR" sz="1400" b="0" i="1" kern="1200">
                                        <a:solidFill>
                                          <a:schemeClr val="tx1"/>
                                        </a:solidFill>
                                        <a:effectLst/>
                                        <a:latin typeface="Cambria Math" panose="02040503050406030204" pitchFamily="18" charset="0"/>
                                      </a:rPr>
                                    </m:ctrlPr>
                                  </m:sSubPr>
                                  <m:e>
                                    <m:r>
                                      <m:rPr>
                                        <m:sty m:val="p"/>
                                      </m:rPr>
                                      <a:rPr lang="es-AR" sz="1400" b="0" i="1" kern="1200" smtClean="0">
                                        <a:solidFill>
                                          <a:schemeClr val="tx1"/>
                                        </a:solidFill>
                                        <a:effectLst/>
                                        <a:latin typeface="Cambria Math" panose="02040503050406030204" pitchFamily="18" charset="0"/>
                                      </a:rPr>
                                      <m:t>β</m:t>
                                    </m:r>
                                  </m:e>
                                  <m:sub>
                                    <m:r>
                                      <m:rPr>
                                        <m:sty m:val="p"/>
                                      </m:rPr>
                                      <a:rPr lang="es-AR" sz="1400" b="0" i="1" kern="1200" smtClean="0">
                                        <a:solidFill>
                                          <a:schemeClr val="tx1"/>
                                        </a:solidFill>
                                        <a:effectLst/>
                                        <a:latin typeface="Cambria Math" panose="02040503050406030204" pitchFamily="18" charset="0"/>
                                      </a:rPr>
                                      <m:t>t</m:t>
                                    </m:r>
                                    <m:r>
                                      <a:rPr lang="es-AR" sz="1400" b="0" kern="1200">
                                        <a:solidFill>
                                          <a:schemeClr val="tx1"/>
                                        </a:solidFill>
                                        <a:effectLst/>
                                        <a:latin typeface="Cambria Math" panose="02040503050406030204" pitchFamily="18" charset="0"/>
                                      </a:rPr>
                                      <m:t>.</m:t>
                                    </m:r>
                                    <m:r>
                                      <m:rPr>
                                        <m:sty m:val="p"/>
                                      </m:rPr>
                                      <a:rPr lang="es-AR" sz="1400" b="0" i="1" kern="1200">
                                        <a:solidFill>
                                          <a:schemeClr val="tx1"/>
                                        </a:solidFill>
                                        <a:effectLst/>
                                        <a:latin typeface="Cambria Math" panose="02040503050406030204" pitchFamily="18" charset="0"/>
                                      </a:rPr>
                                      <m:t>base</m:t>
                                    </m:r>
                                    <m:r>
                                      <a:rPr lang="es-AR" sz="1400" b="0" kern="1200">
                                        <a:solidFill>
                                          <a:schemeClr val="tx1"/>
                                        </a:solidFill>
                                        <a:effectLst/>
                                        <a:latin typeface="Cambria Math" panose="02040503050406030204" pitchFamily="18" charset="0"/>
                                      </a:rPr>
                                      <m:t> </m:t>
                                    </m:r>
                                    <m:r>
                                      <m:rPr>
                                        <m:sty m:val="p"/>
                                      </m:rPr>
                                      <a:rPr lang="es-AR" sz="1400" b="0" i="1" kern="1200">
                                        <a:solidFill>
                                          <a:schemeClr val="tx1"/>
                                        </a:solidFill>
                                        <a:effectLst/>
                                        <a:latin typeface="Cambria Math" panose="02040503050406030204" pitchFamily="18" charset="0"/>
                                      </a:rPr>
                                      <m:t>Auto</m:t>
                                    </m:r>
                                    <m:r>
                                      <a:rPr lang="es-AR" sz="1400" b="0" kern="1200">
                                        <a:solidFill>
                                          <a:schemeClr val="tx1"/>
                                        </a:solidFill>
                                        <a:effectLst/>
                                        <a:latin typeface="Cambria Math" panose="02040503050406030204" pitchFamily="18" charset="0"/>
                                      </a:rPr>
                                      <m:t> ; </m:t>
                                    </m:r>
                                    <m:r>
                                      <m:rPr>
                                        <m:sty m:val="p"/>
                                      </m:rPr>
                                      <a:rPr lang="es-AR" sz="1400" b="0" i="1" kern="1200">
                                        <a:solidFill>
                                          <a:schemeClr val="tx1"/>
                                        </a:solidFill>
                                        <a:effectLst/>
                                        <a:latin typeface="Cambria Math" panose="02040503050406030204" pitchFamily="18" charset="0"/>
                                      </a:rPr>
                                      <m:t>Cp</m:t>
                                    </m:r>
                                  </m:sub>
                                </m:sSub>
                              </m:oMath>
                            </m:oMathPara>
                          </a14:m>
                          <a:endParaRPr lang="es-AR" sz="1400" b="0"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95000"/>
                          </a:schemeClr>
                        </a:solidFill>
                      </a:tcPr>
                    </a:tc>
                    <a:tc>
                      <a:txBody>
                        <a:bodyPr/>
                        <a:lstStyle/>
                        <a:p>
                          <a:pPr marL="0" algn="ctr" defTabSz="914400" rtl="0" eaLnBrk="1" latinLnBrk="0" hangingPunct="1">
                            <a:lnSpc>
                              <a:spcPct val="107000"/>
                            </a:lnSpc>
                            <a:spcAft>
                              <a:spcPts val="800"/>
                            </a:spcAft>
                          </a:pPr>
                          <a:r>
                            <a:rPr lang="es-AR" sz="1200" b="0" kern="1200">
                              <a:solidFill>
                                <a:schemeClr val="tx1"/>
                              </a:solidFill>
                              <a:effectLst/>
                            </a:rPr>
                            <a:t>0,001</a:t>
                          </a:r>
                          <a:endParaRPr lang="es-AR" sz="1200" b="0" kern="120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algn="ctr" defTabSz="914400" rtl="0" eaLnBrk="1" latinLnBrk="0" hangingPunct="1">
                            <a:lnSpc>
                              <a:spcPct val="107000"/>
                            </a:lnSpc>
                            <a:spcAft>
                              <a:spcPts val="800"/>
                            </a:spcAft>
                          </a:pPr>
                          <a:r>
                            <a:rPr lang="es-AR" sz="1200" b="0" kern="1200">
                              <a:solidFill>
                                <a:schemeClr val="tx1"/>
                              </a:solidFill>
                              <a:effectLst/>
                            </a:rPr>
                            <a:t>0,002</a:t>
                          </a:r>
                          <a:endParaRPr lang="es-AR" sz="1200" b="0" kern="1200">
                            <a:solidFill>
                              <a:schemeClr val="tx1"/>
                            </a:solidFill>
                            <a:effectLst/>
                            <a:latin typeface="+mn-lt"/>
                            <a:ea typeface="+mn-ea"/>
                            <a:cs typeface="+mn-cs"/>
                          </a:endParaRPr>
                        </a:p>
                      </a:txBody>
                      <a:tcPr marL="68580" marR="68580" marT="0" marB="0" anchor="ctr"/>
                    </a:tc>
                    <a:tc>
                      <a:txBody>
                        <a:bodyPr/>
                        <a:lstStyle/>
                        <a:p>
                          <a:pPr marL="0" algn="ctr" defTabSz="914400" rtl="0" eaLnBrk="1" latinLnBrk="0" hangingPunct="1">
                            <a:lnSpc>
                              <a:spcPct val="107000"/>
                            </a:lnSpc>
                            <a:spcAft>
                              <a:spcPts val="800"/>
                            </a:spcAft>
                          </a:pPr>
                          <a:r>
                            <a:rPr lang="es-AR" sz="1200" b="0" kern="1200" dirty="0">
                              <a:solidFill>
                                <a:schemeClr val="tx1"/>
                              </a:solidFill>
                              <a:effectLst/>
                            </a:rPr>
                            <a:t>6,53E-01</a:t>
                          </a:r>
                          <a:endParaRPr lang="es-AR" sz="1200" b="0" kern="1200" dirty="0">
                            <a:solidFill>
                              <a:schemeClr val="tx1"/>
                            </a:solidFill>
                            <a:effectLst/>
                            <a:latin typeface="+mn-lt"/>
                            <a:ea typeface="+mn-ea"/>
                            <a:cs typeface="+mn-cs"/>
                          </a:endParaRPr>
                        </a:p>
                      </a:txBody>
                      <a:tcPr marL="68580" marR="68580" marT="0" marB="0" anchor="ctr"/>
                    </a:tc>
                    <a:tc>
                      <a:txBody>
                        <a:bodyPr/>
                        <a:lstStyle/>
                        <a:p>
                          <a:pPr marL="0" algn="ctr" defTabSz="914400" rtl="0" eaLnBrk="1" latinLnBrk="0" hangingPunct="1">
                            <a:lnSpc>
                              <a:spcPct val="107000"/>
                            </a:lnSpc>
                            <a:spcAft>
                              <a:spcPts val="800"/>
                            </a:spcAft>
                          </a:pPr>
                          <a:endParaRPr lang="es-AR" sz="1400" b="0" kern="1200" dirty="0">
                            <a:solidFill>
                              <a:schemeClr val="tx1"/>
                            </a:solidFill>
                            <a:effectLst/>
                            <a:latin typeface="+mn-lt"/>
                            <a:ea typeface="+mn-ea"/>
                            <a:cs typeface="+mn-cs"/>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36753481"/>
                      </a:ext>
                    </a:extLst>
                  </a:tr>
                  <a:tr h="190500">
                    <a:tc>
                      <a:txBody>
                        <a:bodyPr/>
                        <a:lstStyle/>
                        <a:p>
                          <a:pPr marL="0" algn="ctr" defTabSz="914400" rtl="0" eaLnBrk="1" latinLnBrk="0" hangingPunct="1">
                            <a:lnSpc>
                              <a:spcPct val="107000"/>
                            </a:lnSpc>
                            <a:spcAft>
                              <a:spcPts val="800"/>
                            </a:spcAft>
                          </a:pPr>
                          <a14:m>
                            <m:oMathPara xmlns:m="http://schemas.openxmlformats.org/officeDocument/2006/math">
                              <m:oMathParaPr>
                                <m:jc m:val="left"/>
                              </m:oMathParaPr>
                              <m:oMath xmlns:m="http://schemas.openxmlformats.org/officeDocument/2006/math">
                                <m:sSub>
                                  <m:sSubPr>
                                    <m:ctrlPr>
                                      <a:rPr lang="es-AR" sz="1400" b="0" i="1" kern="1200">
                                        <a:solidFill>
                                          <a:schemeClr val="tx1"/>
                                        </a:solidFill>
                                        <a:effectLst/>
                                        <a:latin typeface="Cambria Math" panose="02040503050406030204" pitchFamily="18" charset="0"/>
                                      </a:rPr>
                                    </m:ctrlPr>
                                  </m:sSubPr>
                                  <m:e>
                                    <m:r>
                                      <m:rPr>
                                        <m:sty m:val="p"/>
                                      </m:rPr>
                                      <a:rPr lang="es-AR" sz="1400" b="0" i="1" kern="1200" smtClean="0">
                                        <a:solidFill>
                                          <a:schemeClr val="tx1"/>
                                        </a:solidFill>
                                        <a:effectLst/>
                                        <a:latin typeface="Cambria Math" panose="02040503050406030204" pitchFamily="18" charset="0"/>
                                      </a:rPr>
                                      <m:t>β</m:t>
                                    </m:r>
                                  </m:e>
                                  <m:sub>
                                    <m:r>
                                      <m:rPr>
                                        <m:sty m:val="p"/>
                                      </m:rPr>
                                      <a:rPr lang="es-AR" sz="1400" b="0" i="1" kern="1200" smtClean="0">
                                        <a:solidFill>
                                          <a:schemeClr val="tx1"/>
                                        </a:solidFill>
                                        <a:effectLst/>
                                        <a:latin typeface="Cambria Math" panose="02040503050406030204" pitchFamily="18" charset="0"/>
                                      </a:rPr>
                                      <m:t>Ecologia</m:t>
                                    </m:r>
                                    <m:r>
                                      <a:rPr lang="es-AR" sz="1400" b="0" kern="1200">
                                        <a:solidFill>
                                          <a:schemeClr val="tx1"/>
                                        </a:solidFill>
                                        <a:effectLst/>
                                        <a:latin typeface="Cambria Math" panose="02040503050406030204" pitchFamily="18" charset="0"/>
                                      </a:rPr>
                                      <m:t> ; </m:t>
                                    </m:r>
                                    <m:r>
                                      <m:rPr>
                                        <m:sty m:val="p"/>
                                      </m:rPr>
                                      <a:rPr lang="es-AR" sz="1400" b="0" i="1" kern="1200">
                                        <a:solidFill>
                                          <a:schemeClr val="tx1"/>
                                        </a:solidFill>
                                        <a:effectLst/>
                                        <a:latin typeface="Cambria Math" panose="02040503050406030204" pitchFamily="18" charset="0"/>
                                      </a:rPr>
                                      <m:t>Cp</m:t>
                                    </m:r>
                                  </m:sub>
                                </m:sSub>
                              </m:oMath>
                            </m:oMathPara>
                          </a14:m>
                          <a:endParaRPr lang="es-AR" sz="1400" b="0"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95000"/>
                          </a:schemeClr>
                        </a:solidFill>
                      </a:tcPr>
                    </a:tc>
                    <a:tc>
                      <a:txBody>
                        <a:bodyPr/>
                        <a:lstStyle/>
                        <a:p>
                          <a:pPr marL="0" algn="ctr" defTabSz="914400" rtl="0" eaLnBrk="1" latinLnBrk="0" hangingPunct="1">
                            <a:lnSpc>
                              <a:spcPct val="107000"/>
                            </a:lnSpc>
                            <a:spcAft>
                              <a:spcPts val="800"/>
                            </a:spcAft>
                          </a:pPr>
                          <a:r>
                            <a:rPr lang="es-AR" sz="1200" b="0" kern="1200">
                              <a:solidFill>
                                <a:schemeClr val="tx1"/>
                              </a:solidFill>
                              <a:effectLst/>
                            </a:rPr>
                            <a:t>0,016</a:t>
                          </a:r>
                          <a:endParaRPr lang="es-AR" sz="1200" b="0" kern="120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algn="ctr" defTabSz="914400" rtl="0" eaLnBrk="1" latinLnBrk="0" hangingPunct="1">
                            <a:lnSpc>
                              <a:spcPct val="107000"/>
                            </a:lnSpc>
                            <a:spcAft>
                              <a:spcPts val="800"/>
                            </a:spcAft>
                          </a:pPr>
                          <a:r>
                            <a:rPr lang="es-AR" sz="1200" b="0" kern="1200">
                              <a:solidFill>
                                <a:schemeClr val="tx1"/>
                              </a:solidFill>
                              <a:effectLst/>
                            </a:rPr>
                            <a:t>0,009</a:t>
                          </a:r>
                          <a:endParaRPr lang="es-AR" sz="1200" b="0" kern="1200">
                            <a:solidFill>
                              <a:schemeClr val="tx1"/>
                            </a:solidFill>
                            <a:effectLst/>
                            <a:latin typeface="+mn-lt"/>
                            <a:ea typeface="+mn-ea"/>
                            <a:cs typeface="+mn-cs"/>
                          </a:endParaRPr>
                        </a:p>
                      </a:txBody>
                      <a:tcPr marL="68580" marR="68580" marT="0" marB="0" anchor="ctr"/>
                    </a:tc>
                    <a:tc>
                      <a:txBody>
                        <a:bodyPr/>
                        <a:lstStyle/>
                        <a:p>
                          <a:pPr marL="0" algn="ctr" defTabSz="914400" rtl="0" eaLnBrk="1" latinLnBrk="0" hangingPunct="1">
                            <a:lnSpc>
                              <a:spcPct val="107000"/>
                            </a:lnSpc>
                            <a:spcAft>
                              <a:spcPts val="800"/>
                            </a:spcAft>
                          </a:pPr>
                          <a:r>
                            <a:rPr lang="es-AR" sz="1200" b="0" kern="1200" dirty="0">
                              <a:solidFill>
                                <a:schemeClr val="tx1"/>
                              </a:solidFill>
                              <a:effectLst/>
                            </a:rPr>
                            <a:t>8,04E-02</a:t>
                          </a:r>
                          <a:endParaRPr lang="es-AR" sz="1200" b="0" kern="1200" dirty="0">
                            <a:solidFill>
                              <a:schemeClr val="tx1"/>
                            </a:solidFill>
                            <a:effectLst/>
                            <a:latin typeface="+mn-lt"/>
                            <a:ea typeface="+mn-ea"/>
                            <a:cs typeface="+mn-cs"/>
                          </a:endParaRPr>
                        </a:p>
                      </a:txBody>
                      <a:tcPr marL="68580" marR="68580" marT="0" marB="0" anchor="ctr"/>
                    </a:tc>
                    <a:tc>
                      <a:txBody>
                        <a:bodyPr/>
                        <a:lstStyle/>
                        <a:p>
                          <a:pPr marL="0" algn="ctr" defTabSz="914400" rtl="0" eaLnBrk="1" latinLnBrk="0" hangingPunct="1">
                            <a:lnSpc>
                              <a:spcPct val="107000"/>
                            </a:lnSpc>
                            <a:spcAft>
                              <a:spcPts val="800"/>
                            </a:spcAft>
                          </a:pPr>
                          <a:r>
                            <a:rPr lang="es-AR" sz="1400" b="0" kern="1200" dirty="0">
                              <a:solidFill>
                                <a:schemeClr val="tx1"/>
                              </a:solidFill>
                              <a:effectLst/>
                            </a:rPr>
                            <a:t>.</a:t>
                          </a:r>
                          <a:endParaRPr lang="es-AR" sz="1400" b="0" kern="1200" dirty="0">
                            <a:solidFill>
                              <a:schemeClr val="tx1"/>
                            </a:solidFill>
                            <a:effectLst/>
                            <a:latin typeface="+mn-lt"/>
                            <a:ea typeface="+mn-ea"/>
                            <a:cs typeface="+mn-cs"/>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497865462"/>
                      </a:ext>
                    </a:extLst>
                  </a:tr>
                  <a:tr h="190500">
                    <a:tc>
                      <a:txBody>
                        <a:bodyPr/>
                        <a:lstStyle/>
                        <a:p>
                          <a:pPr marL="0" algn="ctr" defTabSz="914400" rtl="0" eaLnBrk="1" latinLnBrk="0" hangingPunct="1">
                            <a:lnSpc>
                              <a:spcPct val="107000"/>
                            </a:lnSpc>
                            <a:spcAft>
                              <a:spcPts val="800"/>
                            </a:spcAft>
                          </a:pPr>
                          <a14:m>
                            <m:oMathPara xmlns:m="http://schemas.openxmlformats.org/officeDocument/2006/math">
                              <m:oMathParaPr>
                                <m:jc m:val="left"/>
                              </m:oMathParaPr>
                              <m:oMath xmlns:m="http://schemas.openxmlformats.org/officeDocument/2006/math">
                                <m:sSub>
                                  <m:sSubPr>
                                    <m:ctrlPr>
                                      <a:rPr lang="es-AR" sz="1400" b="0" i="1" kern="1200">
                                        <a:solidFill>
                                          <a:schemeClr val="tx1"/>
                                        </a:solidFill>
                                        <a:effectLst/>
                                        <a:latin typeface="Cambria Math" panose="02040503050406030204" pitchFamily="18" charset="0"/>
                                      </a:rPr>
                                    </m:ctrlPr>
                                  </m:sSubPr>
                                  <m:e>
                                    <m:r>
                                      <m:rPr>
                                        <m:sty m:val="p"/>
                                      </m:rPr>
                                      <a:rPr lang="es-AR" sz="1400" b="0" i="1" kern="1200" smtClean="0">
                                        <a:solidFill>
                                          <a:schemeClr val="tx1"/>
                                        </a:solidFill>
                                        <a:effectLst/>
                                        <a:latin typeface="Cambria Math" panose="02040503050406030204" pitchFamily="18" charset="0"/>
                                      </a:rPr>
                                      <m:t>β</m:t>
                                    </m:r>
                                  </m:e>
                                  <m:sub>
                                    <m:r>
                                      <m:rPr>
                                        <m:sty m:val="p"/>
                                      </m:rPr>
                                      <a:rPr lang="es-AR" sz="1400" b="0" i="1" kern="1200" smtClean="0">
                                        <a:solidFill>
                                          <a:schemeClr val="tx1"/>
                                        </a:solidFill>
                                        <a:effectLst/>
                                        <a:latin typeface="Cambria Math" panose="02040503050406030204" pitchFamily="18" charset="0"/>
                                      </a:rPr>
                                      <m:t>Pasion</m:t>
                                    </m:r>
                                    <m:r>
                                      <a:rPr lang="es-AR" sz="1400" b="0" kern="1200">
                                        <a:solidFill>
                                          <a:schemeClr val="tx1"/>
                                        </a:solidFill>
                                        <a:effectLst/>
                                        <a:latin typeface="Cambria Math" panose="02040503050406030204" pitchFamily="18" charset="0"/>
                                      </a:rPr>
                                      <m:t>.</m:t>
                                    </m:r>
                                    <m:r>
                                      <m:rPr>
                                        <m:sty m:val="p"/>
                                      </m:rPr>
                                      <a:rPr lang="es-AR" sz="1400" b="0" i="1" kern="1200">
                                        <a:solidFill>
                                          <a:schemeClr val="tx1"/>
                                        </a:solidFill>
                                        <a:effectLst/>
                                        <a:latin typeface="Cambria Math" panose="02040503050406030204" pitchFamily="18" charset="0"/>
                                      </a:rPr>
                                      <m:t>auto</m:t>
                                    </m:r>
                                    <m:r>
                                      <a:rPr lang="es-AR" sz="1400" b="0" kern="1200">
                                        <a:solidFill>
                                          <a:schemeClr val="tx1"/>
                                        </a:solidFill>
                                        <a:effectLst/>
                                        <a:latin typeface="Cambria Math" panose="02040503050406030204" pitchFamily="18" charset="0"/>
                                      </a:rPr>
                                      <m:t> ; </m:t>
                                    </m:r>
                                    <m:r>
                                      <m:rPr>
                                        <m:sty m:val="p"/>
                                      </m:rPr>
                                      <a:rPr lang="es-AR" sz="1400" b="0" i="1" kern="1200">
                                        <a:solidFill>
                                          <a:schemeClr val="tx1"/>
                                        </a:solidFill>
                                        <a:effectLst/>
                                        <a:latin typeface="Cambria Math" panose="02040503050406030204" pitchFamily="18" charset="0"/>
                                      </a:rPr>
                                      <m:t>Cp</m:t>
                                    </m:r>
                                  </m:sub>
                                </m:sSub>
                              </m:oMath>
                            </m:oMathPara>
                          </a14:m>
                          <a:endParaRPr lang="es-AR" sz="1400" b="0"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algn="ctr" defTabSz="914400" rtl="0" eaLnBrk="1" latinLnBrk="0" hangingPunct="1">
                            <a:lnSpc>
                              <a:spcPct val="107000"/>
                            </a:lnSpc>
                            <a:spcAft>
                              <a:spcPts val="800"/>
                            </a:spcAft>
                          </a:pPr>
                          <a:r>
                            <a:rPr lang="es-AR" sz="1200" b="0" kern="1200">
                              <a:solidFill>
                                <a:schemeClr val="tx1"/>
                              </a:solidFill>
                              <a:effectLst/>
                            </a:rPr>
                            <a:t>0,021</a:t>
                          </a:r>
                          <a:endParaRPr lang="es-AR" sz="1200" b="0" kern="120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lnSpc>
                              <a:spcPct val="107000"/>
                            </a:lnSpc>
                            <a:spcAft>
                              <a:spcPts val="800"/>
                            </a:spcAft>
                          </a:pPr>
                          <a:r>
                            <a:rPr lang="es-AR" sz="1200" b="0" kern="1200" dirty="0">
                              <a:solidFill>
                                <a:schemeClr val="tx1"/>
                              </a:solidFill>
                              <a:effectLst/>
                            </a:rPr>
                            <a:t>0,007</a:t>
                          </a:r>
                          <a:endParaRPr lang="es-AR" sz="1200" b="0" kern="1200" dirty="0">
                            <a:solidFill>
                              <a:schemeClr val="tx1"/>
                            </a:solidFill>
                            <a:effectLst/>
                            <a:latin typeface="+mn-lt"/>
                            <a:ea typeface="+mn-ea"/>
                            <a:cs typeface="+mn-cs"/>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lnSpc>
                              <a:spcPct val="107000"/>
                            </a:lnSpc>
                            <a:spcAft>
                              <a:spcPts val="800"/>
                            </a:spcAft>
                          </a:pPr>
                          <a:r>
                            <a:rPr lang="es-AR" sz="1200" b="0" kern="1200" dirty="0">
                              <a:solidFill>
                                <a:schemeClr val="tx1"/>
                              </a:solidFill>
                              <a:effectLst/>
                            </a:rPr>
                            <a:t>3,79E-03</a:t>
                          </a:r>
                          <a:endParaRPr lang="es-AR" sz="1200" b="0" kern="1200" dirty="0">
                            <a:solidFill>
                              <a:schemeClr val="tx1"/>
                            </a:solidFill>
                            <a:effectLst/>
                            <a:latin typeface="+mn-lt"/>
                            <a:ea typeface="+mn-ea"/>
                            <a:cs typeface="+mn-cs"/>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lnSpc>
                              <a:spcPct val="107000"/>
                            </a:lnSpc>
                            <a:spcAft>
                              <a:spcPts val="800"/>
                            </a:spcAft>
                          </a:pPr>
                          <a:r>
                            <a:rPr lang="es-AR" sz="1400" b="0" kern="1200" dirty="0">
                              <a:solidFill>
                                <a:schemeClr val="tx1"/>
                              </a:solidFill>
                              <a:effectLst/>
                            </a:rPr>
                            <a:t>** </a:t>
                          </a:r>
                          <a:endParaRPr lang="es-AR" sz="1400" b="0" kern="1200" dirty="0">
                            <a:solidFill>
                              <a:schemeClr val="tx1"/>
                            </a:solidFill>
                            <a:effectLst/>
                            <a:latin typeface="+mn-lt"/>
                            <a:ea typeface="+mn-ea"/>
                            <a:cs typeface="+mn-cs"/>
                          </a:endParaRPr>
                        </a:p>
                      </a:txBody>
                      <a:tcPr marL="68580" marR="68580"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85920290"/>
                      </a:ext>
                    </a:extLst>
                  </a:tr>
                </a:tbl>
              </a:graphicData>
            </a:graphic>
          </p:graphicFrame>
        </mc:Choice>
        <mc:Fallback xmlns="">
          <p:graphicFrame>
            <p:nvGraphicFramePr>
              <p:cNvPr id="26" name="Tabla 25">
                <a:extLst>
                  <a:ext uri="{FF2B5EF4-FFF2-40B4-BE49-F238E27FC236}">
                    <a16:creationId xmlns:a16="http://schemas.microsoft.com/office/drawing/2014/main" id="{3FA2A7A3-8010-43A5-855D-78C326082541}"/>
                  </a:ext>
                </a:extLst>
              </p:cNvPr>
              <p:cNvGraphicFramePr>
                <a:graphicFrameLocks noGrp="1"/>
              </p:cNvGraphicFramePr>
              <p:nvPr>
                <p:extLst>
                  <p:ext uri="{D42A27DB-BD31-4B8C-83A1-F6EECF244321}">
                    <p14:modId xmlns:p14="http://schemas.microsoft.com/office/powerpoint/2010/main" val="2715826406"/>
                  </p:ext>
                </p:extLst>
              </p:nvPr>
            </p:nvGraphicFramePr>
            <p:xfrm>
              <a:off x="6629400" y="622954"/>
              <a:ext cx="4732109" cy="4362518"/>
            </p:xfrm>
            <a:graphic>
              <a:graphicData uri="http://schemas.openxmlformats.org/drawingml/2006/table">
                <a:tbl>
                  <a:tblPr firstRow="1" firstCol="1">
                    <a:tableStyleId>{2D5ABB26-0587-4C30-8999-92F81FD0307C}</a:tableStyleId>
                  </a:tblPr>
                  <a:tblGrid>
                    <a:gridCol w="1380145">
                      <a:extLst>
                        <a:ext uri="{9D8B030D-6E8A-4147-A177-3AD203B41FA5}">
                          <a16:colId xmlns:a16="http://schemas.microsoft.com/office/drawing/2014/main" val="3548956353"/>
                        </a:ext>
                      </a:extLst>
                    </a:gridCol>
                    <a:gridCol w="965233">
                      <a:extLst>
                        <a:ext uri="{9D8B030D-6E8A-4147-A177-3AD203B41FA5}">
                          <a16:colId xmlns:a16="http://schemas.microsoft.com/office/drawing/2014/main" val="4197714952"/>
                        </a:ext>
                      </a:extLst>
                    </a:gridCol>
                    <a:gridCol w="963245">
                      <a:extLst>
                        <a:ext uri="{9D8B030D-6E8A-4147-A177-3AD203B41FA5}">
                          <a16:colId xmlns:a16="http://schemas.microsoft.com/office/drawing/2014/main" val="896473705"/>
                        </a:ext>
                      </a:extLst>
                    </a:gridCol>
                    <a:gridCol w="946739">
                      <a:extLst>
                        <a:ext uri="{9D8B030D-6E8A-4147-A177-3AD203B41FA5}">
                          <a16:colId xmlns:a16="http://schemas.microsoft.com/office/drawing/2014/main" val="740622081"/>
                        </a:ext>
                      </a:extLst>
                    </a:gridCol>
                    <a:gridCol w="476747">
                      <a:extLst>
                        <a:ext uri="{9D8B030D-6E8A-4147-A177-3AD203B41FA5}">
                          <a16:colId xmlns:a16="http://schemas.microsoft.com/office/drawing/2014/main" val="3548619934"/>
                        </a:ext>
                      </a:extLst>
                    </a:gridCol>
                  </a:tblGrid>
                  <a:tr h="218186">
                    <a:tc>
                      <a:txBody>
                        <a:bodyPr/>
                        <a:lstStyle/>
                        <a:p>
                          <a:pPr marL="0" algn="ctr" defTabSz="914400" rtl="0" eaLnBrk="1" latinLnBrk="0" hangingPunct="1">
                            <a:lnSpc>
                              <a:spcPct val="107000"/>
                            </a:lnSpc>
                            <a:spcAft>
                              <a:spcPts val="800"/>
                            </a:spcAft>
                          </a:pPr>
                          <a:r>
                            <a:rPr lang="es-AR" sz="1400" b="1" dirty="0">
                              <a:effectLst/>
                            </a:rPr>
                            <a:t>Coeficiente</a:t>
                          </a:r>
                          <a:r>
                            <a:rPr lang="es-AR" sz="1400" b="0" kern="1200" dirty="0">
                              <a:solidFill>
                                <a:schemeClr val="tx1"/>
                              </a:solidFill>
                              <a:effectLst/>
                            </a:rPr>
                            <a:t> </a:t>
                          </a:r>
                          <a:endParaRPr lang="es-AR" sz="1400" b="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algn="ctr" defTabSz="914400" rtl="0" eaLnBrk="1" latinLnBrk="0" hangingPunct="1">
                            <a:lnSpc>
                              <a:spcPct val="107000"/>
                            </a:lnSpc>
                            <a:spcAft>
                              <a:spcPts val="800"/>
                            </a:spcAft>
                          </a:pPr>
                          <a:r>
                            <a:rPr lang="es-AR" sz="1400" b="1" kern="1200" dirty="0">
                              <a:solidFill>
                                <a:schemeClr val="tx1"/>
                              </a:solidFill>
                              <a:effectLst/>
                            </a:rPr>
                            <a:t>Estimador</a:t>
                          </a:r>
                          <a:endParaRPr lang="es-AR" sz="1400" b="1" kern="1200" dirty="0">
                            <a:solidFill>
                              <a:schemeClr val="tx1"/>
                            </a:solidFill>
                            <a:effectLst/>
                            <a:latin typeface="+mn-lt"/>
                            <a:ea typeface="+mn-ea"/>
                            <a:cs typeface="+mn-cs"/>
                          </a:endParaRPr>
                        </a:p>
                      </a:txBody>
                      <a:tcPr marL="68580" marR="68580" marT="0" marB="0">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algn="ctr" defTabSz="914400" rtl="0" eaLnBrk="1" latinLnBrk="0" hangingPunct="1">
                            <a:lnSpc>
                              <a:spcPct val="107000"/>
                            </a:lnSpc>
                            <a:spcAft>
                              <a:spcPts val="800"/>
                            </a:spcAft>
                          </a:pPr>
                          <a:r>
                            <a:rPr lang="es-AR" sz="1400" b="1" kern="1200">
                              <a:solidFill>
                                <a:schemeClr val="tx1"/>
                              </a:solidFill>
                              <a:effectLst/>
                            </a:rPr>
                            <a:t> Std. Error </a:t>
                          </a:r>
                          <a:endParaRPr lang="es-AR" sz="1400" b="1" kern="1200">
                            <a:solidFill>
                              <a:schemeClr val="tx1"/>
                            </a:solidFill>
                            <a:effectLst/>
                            <a:latin typeface="+mn-lt"/>
                            <a:ea typeface="+mn-ea"/>
                            <a:cs typeface="+mn-cs"/>
                          </a:endParaRPr>
                        </a:p>
                      </a:txBody>
                      <a:tcPr marL="68580" marR="68580" marT="0" marB="0">
                        <a:lnL>
                          <a:noFill/>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latinLnBrk="0" hangingPunct="1">
                            <a:lnSpc>
                              <a:spcPct val="107000"/>
                            </a:lnSpc>
                            <a:spcAft>
                              <a:spcPts val="800"/>
                            </a:spcAft>
                          </a:pPr>
                          <a:r>
                            <a:rPr lang="es-AR" sz="1400" b="1" kern="1200" dirty="0">
                              <a:solidFill>
                                <a:schemeClr val="tx1"/>
                              </a:solidFill>
                              <a:effectLst/>
                            </a:rPr>
                            <a:t>  P.Value</a:t>
                          </a:r>
                          <a:endParaRPr lang="es-AR" sz="1400" b="1" kern="1200" dirty="0">
                            <a:solidFill>
                              <a:schemeClr val="tx1"/>
                            </a:solidFill>
                            <a:effectLst/>
                            <a:latin typeface="+mn-lt"/>
                            <a:ea typeface="+mn-ea"/>
                            <a:cs typeface="+mn-cs"/>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latinLnBrk="0" hangingPunct="1">
                            <a:lnSpc>
                              <a:spcPct val="107000"/>
                            </a:lnSpc>
                            <a:spcAft>
                              <a:spcPts val="800"/>
                            </a:spcAft>
                          </a:pPr>
                          <a:endParaRPr lang="es-AR" sz="1400" b="1" kern="1200" dirty="0">
                            <a:solidFill>
                              <a:schemeClr val="tx1"/>
                            </a:solidFill>
                            <a:effectLst/>
                            <a:latin typeface="+mn-lt"/>
                            <a:ea typeface="+mn-ea"/>
                            <a:cs typeface="+mn-cs"/>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036523466"/>
                      </a:ext>
                    </a:extLst>
                  </a:tr>
                  <a:tr h="350203">
                    <a:tc>
                      <a:txBody>
                        <a:bodyPr/>
                        <a:lstStyle/>
                        <a:p>
                          <a:endParaRPr lang="es-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blipFill>
                          <a:blip r:embed="rId5"/>
                          <a:stretch>
                            <a:fillRect l="-441" t="-77193" r="-243172" b="-1105263"/>
                          </a:stretch>
                        </a:blipFill>
                      </a:tcPr>
                    </a:tc>
                    <a:tc>
                      <a:txBody>
                        <a:bodyPr/>
                        <a:lstStyle/>
                        <a:p>
                          <a:pPr marL="0" algn="ctr" defTabSz="914400" rtl="0" eaLnBrk="1" latinLnBrk="0" hangingPunct="1">
                            <a:lnSpc>
                              <a:spcPct val="107000"/>
                            </a:lnSpc>
                            <a:spcAft>
                              <a:spcPts val="800"/>
                            </a:spcAft>
                          </a:pPr>
                          <a:r>
                            <a:rPr lang="es-AR" sz="1200" b="0" kern="1200" dirty="0">
                              <a:solidFill>
                                <a:schemeClr val="tx1"/>
                              </a:solidFill>
                              <a:effectLst/>
                            </a:rPr>
                            <a:t>-0,842</a:t>
                          </a:r>
                          <a:endParaRPr lang="es-AR" sz="1200" b="0"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marL="0" algn="ctr" defTabSz="914400" rtl="0" eaLnBrk="1" latinLnBrk="0" hangingPunct="1">
                            <a:lnSpc>
                              <a:spcPct val="107000"/>
                            </a:lnSpc>
                            <a:spcAft>
                              <a:spcPts val="800"/>
                            </a:spcAft>
                          </a:pPr>
                          <a:r>
                            <a:rPr lang="es-AR" sz="1200" b="0" kern="1200" dirty="0">
                              <a:solidFill>
                                <a:schemeClr val="tx1"/>
                              </a:solidFill>
                              <a:effectLst/>
                            </a:rPr>
                            <a:t>0,165</a:t>
                          </a:r>
                          <a:endParaRPr lang="es-AR" sz="1200" b="0" kern="1200" dirty="0">
                            <a:solidFill>
                              <a:schemeClr val="tx1"/>
                            </a:solidFill>
                            <a:effectLst/>
                            <a:latin typeface="+mn-lt"/>
                            <a:ea typeface="+mn-ea"/>
                            <a:cs typeface="+mn-cs"/>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marL="0" algn="ctr" defTabSz="914400" rtl="0" eaLnBrk="1" latinLnBrk="0" hangingPunct="1">
                            <a:lnSpc>
                              <a:spcPct val="107000"/>
                            </a:lnSpc>
                            <a:spcAft>
                              <a:spcPts val="800"/>
                            </a:spcAft>
                          </a:pPr>
                          <a:r>
                            <a:rPr lang="es-AR" sz="1200" b="0" kern="1200" dirty="0">
                              <a:solidFill>
                                <a:schemeClr val="tx1"/>
                              </a:solidFill>
                              <a:effectLst/>
                            </a:rPr>
                            <a:t>3,58E-07</a:t>
                          </a:r>
                          <a:endParaRPr lang="es-AR" sz="1200" b="0" kern="1200" dirty="0">
                            <a:solidFill>
                              <a:schemeClr val="tx1"/>
                            </a:solidFill>
                            <a:effectLst/>
                            <a:latin typeface="+mn-lt"/>
                            <a:ea typeface="+mn-ea"/>
                            <a:cs typeface="+mn-cs"/>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marL="0" algn="ctr" defTabSz="914400" rtl="0" eaLnBrk="1" latinLnBrk="0" hangingPunct="1">
                            <a:lnSpc>
                              <a:spcPct val="107000"/>
                            </a:lnSpc>
                            <a:spcAft>
                              <a:spcPts val="800"/>
                            </a:spcAft>
                          </a:pPr>
                          <a:r>
                            <a:rPr lang="es-AR" sz="1400" b="0" kern="1200" dirty="0">
                              <a:solidFill>
                                <a:schemeClr val="tx1"/>
                              </a:solidFill>
                              <a:effectLst/>
                            </a:rPr>
                            <a:t>***</a:t>
                          </a:r>
                          <a:endParaRPr lang="es-AR" sz="1400" b="0" kern="1200" dirty="0">
                            <a:solidFill>
                              <a:schemeClr val="tx1"/>
                            </a:solidFill>
                            <a:effectLst/>
                            <a:latin typeface="+mn-lt"/>
                            <a:ea typeface="+mn-ea"/>
                            <a:cs typeface="+mn-cs"/>
                          </a:endParaRPr>
                        </a:p>
                      </a:txBody>
                      <a:tcPr marL="68580" marR="685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606513070"/>
                      </a:ext>
                    </a:extLst>
                  </a:tr>
                  <a:tr h="329883">
                    <a:tc>
                      <a:txBody>
                        <a:bodyPr/>
                        <a:lstStyle/>
                        <a:p>
                          <a:endParaRPr lang="es-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5"/>
                          <a:stretch>
                            <a:fillRect l="-441" t="-187037" r="-243172" b="-1066667"/>
                          </a:stretch>
                        </a:blipFill>
                      </a:tcPr>
                    </a:tc>
                    <a:tc>
                      <a:txBody>
                        <a:bodyPr/>
                        <a:lstStyle/>
                        <a:p>
                          <a:pPr marL="0" algn="ctr" defTabSz="914400" rtl="0" eaLnBrk="1" latinLnBrk="0" hangingPunct="1">
                            <a:lnSpc>
                              <a:spcPct val="107000"/>
                            </a:lnSpc>
                            <a:spcAft>
                              <a:spcPts val="800"/>
                            </a:spcAft>
                          </a:pPr>
                          <a:r>
                            <a:rPr lang="es-AR" sz="1200" b="0" kern="1200" dirty="0">
                              <a:solidFill>
                                <a:schemeClr val="tx1"/>
                              </a:solidFill>
                              <a:effectLst/>
                            </a:rPr>
                            <a:t>-0,382</a:t>
                          </a:r>
                          <a:endParaRPr lang="es-AR" sz="1200" b="0"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algn="ctr" defTabSz="914400" rtl="0" eaLnBrk="1" latinLnBrk="0" hangingPunct="1">
                            <a:lnSpc>
                              <a:spcPct val="107000"/>
                            </a:lnSpc>
                            <a:spcAft>
                              <a:spcPts val="800"/>
                            </a:spcAft>
                          </a:pPr>
                          <a:r>
                            <a:rPr lang="es-AR" sz="1200" b="0" kern="1200" dirty="0">
                              <a:solidFill>
                                <a:schemeClr val="tx1"/>
                              </a:solidFill>
                              <a:effectLst/>
                            </a:rPr>
                            <a:t>0,073</a:t>
                          </a:r>
                          <a:endParaRPr lang="es-AR" sz="1200" b="0" kern="1200" dirty="0">
                            <a:solidFill>
                              <a:schemeClr val="tx1"/>
                            </a:solidFill>
                            <a:effectLst/>
                            <a:latin typeface="+mn-lt"/>
                            <a:ea typeface="+mn-ea"/>
                            <a:cs typeface="+mn-cs"/>
                          </a:endParaRPr>
                        </a:p>
                      </a:txBody>
                      <a:tcPr marL="68580" marR="68580" marT="0" marB="0" anchor="ctr"/>
                    </a:tc>
                    <a:tc>
                      <a:txBody>
                        <a:bodyPr/>
                        <a:lstStyle/>
                        <a:p>
                          <a:pPr marL="0" algn="ctr" defTabSz="914400" rtl="0" eaLnBrk="1" latinLnBrk="0" hangingPunct="1">
                            <a:lnSpc>
                              <a:spcPct val="107000"/>
                            </a:lnSpc>
                            <a:spcAft>
                              <a:spcPts val="800"/>
                            </a:spcAft>
                          </a:pPr>
                          <a:r>
                            <a:rPr lang="es-AR" sz="1200" b="0" kern="1200">
                              <a:solidFill>
                                <a:schemeClr val="tx1"/>
                              </a:solidFill>
                              <a:effectLst/>
                            </a:rPr>
                            <a:t>1,67E-07</a:t>
                          </a:r>
                          <a:endParaRPr lang="es-AR" sz="1200" b="0" kern="1200">
                            <a:solidFill>
                              <a:schemeClr val="tx1"/>
                            </a:solidFill>
                            <a:effectLst/>
                            <a:latin typeface="+mn-lt"/>
                            <a:ea typeface="+mn-ea"/>
                            <a:cs typeface="+mn-cs"/>
                          </a:endParaRPr>
                        </a:p>
                      </a:txBody>
                      <a:tcPr marL="68580" marR="68580" marT="0" marB="0" anchor="ctr"/>
                    </a:tc>
                    <a:tc>
                      <a:txBody>
                        <a:bodyPr/>
                        <a:lstStyle/>
                        <a:p>
                          <a:pPr marL="0" algn="ctr" defTabSz="914400" rtl="0" eaLnBrk="1" latinLnBrk="0" hangingPunct="1">
                            <a:lnSpc>
                              <a:spcPct val="107000"/>
                            </a:lnSpc>
                            <a:spcAft>
                              <a:spcPts val="800"/>
                            </a:spcAft>
                          </a:pPr>
                          <a:r>
                            <a:rPr lang="es-AR" sz="1400" b="0" kern="1200" dirty="0">
                              <a:solidFill>
                                <a:schemeClr val="tx1"/>
                              </a:solidFill>
                              <a:effectLst/>
                            </a:rPr>
                            <a:t>***</a:t>
                          </a:r>
                          <a:endParaRPr lang="es-AR" sz="1400" b="0" kern="1200" dirty="0">
                            <a:solidFill>
                              <a:schemeClr val="tx1"/>
                            </a:solidFill>
                            <a:effectLst/>
                            <a:latin typeface="+mn-lt"/>
                            <a:ea typeface="+mn-ea"/>
                            <a:cs typeface="+mn-cs"/>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14570142"/>
                      </a:ext>
                    </a:extLst>
                  </a:tr>
                  <a:tr h="350203">
                    <a:tc>
                      <a:txBody>
                        <a:bodyPr/>
                        <a:lstStyle/>
                        <a:p>
                          <a:endParaRPr lang="es-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5"/>
                          <a:stretch>
                            <a:fillRect l="-441" t="-267241" r="-243172" b="-893103"/>
                          </a:stretch>
                        </a:blipFill>
                      </a:tcPr>
                    </a:tc>
                    <a:tc>
                      <a:txBody>
                        <a:bodyPr/>
                        <a:lstStyle/>
                        <a:p>
                          <a:pPr marL="0" algn="ctr" defTabSz="914400" rtl="0" eaLnBrk="1" latinLnBrk="0" hangingPunct="1">
                            <a:lnSpc>
                              <a:spcPct val="107000"/>
                            </a:lnSpc>
                            <a:spcAft>
                              <a:spcPts val="800"/>
                            </a:spcAft>
                          </a:pPr>
                          <a:r>
                            <a:rPr lang="es-AR" sz="1200" b="0" kern="1200" dirty="0">
                              <a:solidFill>
                                <a:schemeClr val="tx1"/>
                              </a:solidFill>
                              <a:effectLst/>
                            </a:rPr>
                            <a:t>-0,214</a:t>
                          </a:r>
                          <a:endParaRPr lang="es-AR" sz="1200" b="0"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algn="ctr" defTabSz="914400" rtl="0" eaLnBrk="1" latinLnBrk="0" hangingPunct="1">
                            <a:lnSpc>
                              <a:spcPct val="107000"/>
                            </a:lnSpc>
                            <a:spcAft>
                              <a:spcPts val="800"/>
                            </a:spcAft>
                          </a:pPr>
                          <a:r>
                            <a:rPr lang="es-AR" sz="1200" b="0" kern="1200" dirty="0">
                              <a:solidFill>
                                <a:schemeClr val="tx1"/>
                              </a:solidFill>
                              <a:effectLst/>
                            </a:rPr>
                            <a:t>0,069</a:t>
                          </a:r>
                          <a:endParaRPr lang="es-AR" sz="1200" b="0" kern="1200" dirty="0">
                            <a:solidFill>
                              <a:schemeClr val="tx1"/>
                            </a:solidFill>
                            <a:effectLst/>
                            <a:latin typeface="+mn-lt"/>
                            <a:ea typeface="+mn-ea"/>
                            <a:cs typeface="+mn-cs"/>
                          </a:endParaRPr>
                        </a:p>
                      </a:txBody>
                      <a:tcPr marL="68580" marR="68580" marT="0" marB="0" anchor="ctr"/>
                    </a:tc>
                    <a:tc>
                      <a:txBody>
                        <a:bodyPr/>
                        <a:lstStyle/>
                        <a:p>
                          <a:pPr marL="0" algn="ctr" defTabSz="914400" rtl="0" eaLnBrk="1" latinLnBrk="0" hangingPunct="1">
                            <a:lnSpc>
                              <a:spcPct val="107000"/>
                            </a:lnSpc>
                            <a:spcAft>
                              <a:spcPts val="800"/>
                            </a:spcAft>
                          </a:pPr>
                          <a:r>
                            <a:rPr lang="es-AR" sz="1200" b="0" kern="1200" dirty="0">
                              <a:solidFill>
                                <a:schemeClr val="tx1"/>
                              </a:solidFill>
                              <a:effectLst/>
                            </a:rPr>
                            <a:t>1,97E-03</a:t>
                          </a:r>
                          <a:endParaRPr lang="es-AR" sz="1200" b="0" kern="1200" dirty="0">
                            <a:solidFill>
                              <a:schemeClr val="tx1"/>
                            </a:solidFill>
                            <a:effectLst/>
                            <a:latin typeface="+mn-lt"/>
                            <a:ea typeface="+mn-ea"/>
                            <a:cs typeface="+mn-cs"/>
                          </a:endParaRPr>
                        </a:p>
                      </a:txBody>
                      <a:tcPr marL="68580" marR="68580" marT="0" marB="0" anchor="ctr"/>
                    </a:tc>
                    <a:tc>
                      <a:txBody>
                        <a:bodyPr/>
                        <a:lstStyle/>
                        <a:p>
                          <a:pPr marL="0" algn="ctr" defTabSz="914400" rtl="0" eaLnBrk="1" latinLnBrk="0" hangingPunct="1">
                            <a:lnSpc>
                              <a:spcPct val="107000"/>
                            </a:lnSpc>
                            <a:spcAft>
                              <a:spcPts val="800"/>
                            </a:spcAft>
                          </a:pPr>
                          <a:r>
                            <a:rPr lang="es-AR" sz="1400" b="0" kern="1200">
                              <a:solidFill>
                                <a:schemeClr val="tx1"/>
                              </a:solidFill>
                              <a:effectLst/>
                            </a:rPr>
                            <a:t>** </a:t>
                          </a:r>
                          <a:endParaRPr lang="es-AR" sz="1400" b="0" kern="1200">
                            <a:solidFill>
                              <a:schemeClr val="tx1"/>
                            </a:solidFill>
                            <a:effectLst/>
                            <a:latin typeface="+mn-lt"/>
                            <a:ea typeface="+mn-ea"/>
                            <a:cs typeface="+mn-cs"/>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252975693"/>
                      </a:ext>
                    </a:extLst>
                  </a:tr>
                  <a:tr h="329883">
                    <a:tc>
                      <a:txBody>
                        <a:bodyPr/>
                        <a:lstStyle/>
                        <a:p>
                          <a:endParaRPr lang="es-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5"/>
                          <a:stretch>
                            <a:fillRect l="-441" t="-394444" r="-243172" b="-859259"/>
                          </a:stretch>
                        </a:blipFill>
                      </a:tcPr>
                    </a:tc>
                    <a:tc>
                      <a:txBody>
                        <a:bodyPr/>
                        <a:lstStyle/>
                        <a:p>
                          <a:pPr marL="0" algn="ctr" defTabSz="914400" rtl="0" eaLnBrk="1" latinLnBrk="0" hangingPunct="1">
                            <a:lnSpc>
                              <a:spcPct val="107000"/>
                            </a:lnSpc>
                            <a:spcAft>
                              <a:spcPts val="800"/>
                            </a:spcAft>
                          </a:pPr>
                          <a:r>
                            <a:rPr lang="es-AR" sz="1200" b="0" kern="1200">
                              <a:solidFill>
                                <a:schemeClr val="tx1"/>
                              </a:solidFill>
                              <a:effectLst/>
                            </a:rPr>
                            <a:t>-0,023</a:t>
                          </a:r>
                          <a:endParaRPr lang="es-AR" sz="1200" b="0" kern="120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algn="ctr" defTabSz="914400" rtl="0" eaLnBrk="1" latinLnBrk="0" hangingPunct="1">
                            <a:lnSpc>
                              <a:spcPct val="107000"/>
                            </a:lnSpc>
                            <a:spcAft>
                              <a:spcPts val="800"/>
                            </a:spcAft>
                          </a:pPr>
                          <a:r>
                            <a:rPr lang="es-AR" sz="1200" b="0" kern="1200" dirty="0">
                              <a:solidFill>
                                <a:schemeClr val="tx1"/>
                              </a:solidFill>
                              <a:effectLst/>
                            </a:rPr>
                            <a:t>0,001</a:t>
                          </a:r>
                          <a:endParaRPr lang="es-AR" sz="1200" b="0" kern="1200" dirty="0">
                            <a:solidFill>
                              <a:schemeClr val="tx1"/>
                            </a:solidFill>
                            <a:effectLst/>
                            <a:latin typeface="+mn-lt"/>
                            <a:ea typeface="+mn-ea"/>
                            <a:cs typeface="+mn-cs"/>
                          </a:endParaRPr>
                        </a:p>
                      </a:txBody>
                      <a:tcPr marL="68580" marR="68580" marT="0" marB="0" anchor="ctr"/>
                    </a:tc>
                    <a:tc>
                      <a:txBody>
                        <a:bodyPr/>
                        <a:lstStyle/>
                        <a:p>
                          <a:pPr marL="0" algn="ctr" defTabSz="914400" rtl="0" eaLnBrk="1" latinLnBrk="0" hangingPunct="1">
                            <a:lnSpc>
                              <a:spcPct val="107000"/>
                            </a:lnSpc>
                            <a:spcAft>
                              <a:spcPts val="800"/>
                            </a:spcAft>
                          </a:pPr>
                          <a:r>
                            <a:rPr lang="es-AR" sz="1200" b="0" kern="1200" dirty="0">
                              <a:solidFill>
                                <a:schemeClr val="tx1"/>
                              </a:solidFill>
                              <a:effectLst/>
                            </a:rPr>
                            <a:t>&lt; 2,2e-16</a:t>
                          </a:r>
                          <a:endParaRPr lang="es-AR" sz="1200" b="0" kern="1200" dirty="0">
                            <a:solidFill>
                              <a:schemeClr val="tx1"/>
                            </a:solidFill>
                            <a:effectLst/>
                            <a:latin typeface="+mn-lt"/>
                            <a:ea typeface="+mn-ea"/>
                            <a:cs typeface="+mn-cs"/>
                          </a:endParaRPr>
                        </a:p>
                      </a:txBody>
                      <a:tcPr marL="68580" marR="68580" marT="0" marB="0" anchor="ctr"/>
                    </a:tc>
                    <a:tc>
                      <a:txBody>
                        <a:bodyPr/>
                        <a:lstStyle/>
                        <a:p>
                          <a:pPr marL="0" algn="ctr" defTabSz="914400" rtl="0" eaLnBrk="1" latinLnBrk="0" hangingPunct="1">
                            <a:lnSpc>
                              <a:spcPct val="107000"/>
                            </a:lnSpc>
                            <a:spcAft>
                              <a:spcPts val="800"/>
                            </a:spcAft>
                          </a:pPr>
                          <a:r>
                            <a:rPr lang="es-AR" sz="1400" b="0" kern="1200" dirty="0">
                              <a:solidFill>
                                <a:schemeClr val="tx1"/>
                              </a:solidFill>
                              <a:effectLst/>
                            </a:rPr>
                            <a:t>***</a:t>
                          </a:r>
                          <a:endParaRPr lang="es-AR" sz="1400" b="0" kern="1200" dirty="0">
                            <a:solidFill>
                              <a:schemeClr val="tx1"/>
                            </a:solidFill>
                            <a:effectLst/>
                            <a:latin typeface="+mn-lt"/>
                            <a:ea typeface="+mn-ea"/>
                            <a:cs typeface="+mn-cs"/>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039750974"/>
                      </a:ext>
                    </a:extLst>
                  </a:tr>
                  <a:tr h="329883">
                    <a:tc>
                      <a:txBody>
                        <a:bodyPr/>
                        <a:lstStyle/>
                        <a:p>
                          <a:endParaRPr lang="es-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5"/>
                          <a:stretch>
                            <a:fillRect l="-441" t="-494444" r="-243172" b="-759259"/>
                          </a:stretch>
                        </a:blipFill>
                      </a:tcPr>
                    </a:tc>
                    <a:tc>
                      <a:txBody>
                        <a:bodyPr/>
                        <a:lstStyle/>
                        <a:p>
                          <a:pPr marL="0" algn="ctr" defTabSz="914400" rtl="0" eaLnBrk="1" latinLnBrk="0" hangingPunct="1">
                            <a:lnSpc>
                              <a:spcPct val="107000"/>
                            </a:lnSpc>
                            <a:spcAft>
                              <a:spcPts val="800"/>
                            </a:spcAft>
                          </a:pPr>
                          <a:r>
                            <a:rPr lang="es-AR" sz="1200" b="0" kern="1200" dirty="0">
                              <a:solidFill>
                                <a:schemeClr val="tx1"/>
                              </a:solidFill>
                              <a:effectLst/>
                            </a:rPr>
                            <a:t>-0,010</a:t>
                          </a:r>
                          <a:endParaRPr lang="es-AR" sz="1200" b="0"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algn="ctr" defTabSz="914400" rtl="0" eaLnBrk="1" latinLnBrk="0" hangingPunct="1">
                            <a:lnSpc>
                              <a:spcPct val="107000"/>
                            </a:lnSpc>
                            <a:spcAft>
                              <a:spcPts val="800"/>
                            </a:spcAft>
                          </a:pPr>
                          <a:r>
                            <a:rPr lang="es-AR" sz="1200" b="0" kern="1200" dirty="0">
                              <a:solidFill>
                                <a:schemeClr val="tx1"/>
                              </a:solidFill>
                              <a:effectLst/>
                            </a:rPr>
                            <a:t>0,000</a:t>
                          </a:r>
                          <a:endParaRPr lang="es-AR" sz="1200" b="0" kern="1200" dirty="0">
                            <a:solidFill>
                              <a:schemeClr val="tx1"/>
                            </a:solidFill>
                            <a:effectLst/>
                            <a:latin typeface="+mn-lt"/>
                            <a:ea typeface="+mn-ea"/>
                            <a:cs typeface="+mn-cs"/>
                          </a:endParaRPr>
                        </a:p>
                      </a:txBody>
                      <a:tcPr marL="68580" marR="68580" marT="0" marB="0" anchor="ctr"/>
                    </a:tc>
                    <a:tc>
                      <a:txBody>
                        <a:bodyPr/>
                        <a:lstStyle/>
                        <a:p>
                          <a:pPr marL="0" algn="ctr" defTabSz="914400" rtl="0" eaLnBrk="1" latinLnBrk="0" hangingPunct="1">
                            <a:lnSpc>
                              <a:spcPct val="107000"/>
                            </a:lnSpc>
                            <a:spcAft>
                              <a:spcPts val="800"/>
                            </a:spcAft>
                          </a:pPr>
                          <a:r>
                            <a:rPr lang="es-AR" sz="1200" b="0" kern="1200" dirty="0">
                              <a:solidFill>
                                <a:schemeClr val="tx1"/>
                              </a:solidFill>
                              <a:effectLst/>
                            </a:rPr>
                            <a:t>&lt; 2,2e-16</a:t>
                          </a:r>
                          <a:endParaRPr lang="es-AR" sz="1200" b="0" kern="1200" dirty="0">
                            <a:solidFill>
                              <a:schemeClr val="tx1"/>
                            </a:solidFill>
                            <a:effectLst/>
                            <a:latin typeface="+mn-lt"/>
                            <a:ea typeface="+mn-ea"/>
                            <a:cs typeface="+mn-cs"/>
                          </a:endParaRPr>
                        </a:p>
                      </a:txBody>
                      <a:tcPr marL="68580" marR="68580" marT="0" marB="0" anchor="ctr"/>
                    </a:tc>
                    <a:tc>
                      <a:txBody>
                        <a:bodyPr/>
                        <a:lstStyle/>
                        <a:p>
                          <a:pPr marL="0" algn="ctr" defTabSz="914400" rtl="0" eaLnBrk="1" latinLnBrk="0" hangingPunct="1">
                            <a:lnSpc>
                              <a:spcPct val="107000"/>
                            </a:lnSpc>
                            <a:spcAft>
                              <a:spcPts val="800"/>
                            </a:spcAft>
                          </a:pPr>
                          <a:r>
                            <a:rPr lang="es-AR" sz="1400" b="0" kern="1200">
                              <a:solidFill>
                                <a:schemeClr val="tx1"/>
                              </a:solidFill>
                              <a:effectLst/>
                            </a:rPr>
                            <a:t>***</a:t>
                          </a:r>
                          <a:endParaRPr lang="es-AR" sz="1400" b="0" kern="1200">
                            <a:solidFill>
                              <a:schemeClr val="tx1"/>
                            </a:solidFill>
                            <a:effectLst/>
                            <a:latin typeface="+mn-lt"/>
                            <a:ea typeface="+mn-ea"/>
                            <a:cs typeface="+mn-cs"/>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97054973"/>
                      </a:ext>
                    </a:extLst>
                  </a:tr>
                  <a:tr h="351028">
                    <a:tc>
                      <a:txBody>
                        <a:bodyPr/>
                        <a:lstStyle/>
                        <a:p>
                          <a:endParaRPr lang="es-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5"/>
                          <a:stretch>
                            <a:fillRect l="-441" t="-553448" r="-243172" b="-606897"/>
                          </a:stretch>
                        </a:blipFill>
                      </a:tcPr>
                    </a:tc>
                    <a:tc>
                      <a:txBody>
                        <a:bodyPr/>
                        <a:lstStyle/>
                        <a:p>
                          <a:pPr marL="0" algn="ctr" defTabSz="914400" rtl="0" eaLnBrk="1" latinLnBrk="0" hangingPunct="1">
                            <a:lnSpc>
                              <a:spcPct val="107000"/>
                            </a:lnSpc>
                            <a:spcAft>
                              <a:spcPts val="800"/>
                            </a:spcAft>
                          </a:pPr>
                          <a:r>
                            <a:rPr lang="es-AR" sz="1200" b="0" kern="1200">
                              <a:solidFill>
                                <a:schemeClr val="tx1"/>
                              </a:solidFill>
                              <a:effectLst/>
                            </a:rPr>
                            <a:t>0,092</a:t>
                          </a:r>
                          <a:endParaRPr lang="es-AR" sz="1200" b="0" kern="120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algn="ctr" defTabSz="914400" rtl="0" eaLnBrk="1" latinLnBrk="0" hangingPunct="1">
                            <a:lnSpc>
                              <a:spcPct val="107000"/>
                            </a:lnSpc>
                            <a:spcAft>
                              <a:spcPts val="800"/>
                            </a:spcAft>
                          </a:pPr>
                          <a:r>
                            <a:rPr lang="es-AR" sz="1200" b="0" kern="1200" dirty="0">
                              <a:solidFill>
                                <a:schemeClr val="tx1"/>
                              </a:solidFill>
                              <a:effectLst/>
                            </a:rPr>
                            <a:t>0,065</a:t>
                          </a:r>
                          <a:endParaRPr lang="es-AR" sz="1200" b="0" kern="1200" dirty="0">
                            <a:solidFill>
                              <a:schemeClr val="tx1"/>
                            </a:solidFill>
                            <a:effectLst/>
                            <a:latin typeface="+mn-lt"/>
                            <a:ea typeface="+mn-ea"/>
                            <a:cs typeface="+mn-cs"/>
                          </a:endParaRPr>
                        </a:p>
                      </a:txBody>
                      <a:tcPr marL="68580" marR="68580" marT="0" marB="0" anchor="ctr"/>
                    </a:tc>
                    <a:tc>
                      <a:txBody>
                        <a:bodyPr/>
                        <a:lstStyle/>
                        <a:p>
                          <a:pPr marL="0" algn="ctr" defTabSz="914400" rtl="0" eaLnBrk="1" latinLnBrk="0" hangingPunct="1">
                            <a:lnSpc>
                              <a:spcPct val="107000"/>
                            </a:lnSpc>
                            <a:spcAft>
                              <a:spcPts val="800"/>
                            </a:spcAft>
                          </a:pPr>
                          <a:r>
                            <a:rPr lang="es-AR" sz="1200" b="0" kern="1200" dirty="0">
                              <a:solidFill>
                                <a:schemeClr val="tx1"/>
                              </a:solidFill>
                              <a:effectLst/>
                            </a:rPr>
                            <a:t>1,56E-01</a:t>
                          </a:r>
                          <a:endParaRPr lang="es-AR" sz="1200" b="0" kern="1200" dirty="0">
                            <a:solidFill>
                              <a:schemeClr val="tx1"/>
                            </a:solidFill>
                            <a:effectLst/>
                            <a:latin typeface="+mn-lt"/>
                            <a:ea typeface="+mn-ea"/>
                            <a:cs typeface="+mn-cs"/>
                          </a:endParaRPr>
                        </a:p>
                      </a:txBody>
                      <a:tcPr marL="68580" marR="68580" marT="0" marB="0" anchor="ctr"/>
                    </a:tc>
                    <a:tc>
                      <a:txBody>
                        <a:bodyPr/>
                        <a:lstStyle/>
                        <a:p>
                          <a:pPr marL="0" algn="ctr" defTabSz="914400" rtl="0" eaLnBrk="1" latinLnBrk="0" hangingPunct="1">
                            <a:lnSpc>
                              <a:spcPct val="107000"/>
                            </a:lnSpc>
                            <a:spcAft>
                              <a:spcPts val="800"/>
                            </a:spcAft>
                          </a:pPr>
                          <a:endParaRPr lang="es-AR" sz="1400" b="0" kern="1200">
                            <a:solidFill>
                              <a:schemeClr val="tx1"/>
                            </a:solidFill>
                            <a:effectLst/>
                            <a:latin typeface="+mn-lt"/>
                            <a:ea typeface="+mn-ea"/>
                            <a:cs typeface="+mn-cs"/>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92070855"/>
                      </a:ext>
                    </a:extLst>
                  </a:tr>
                  <a:tr h="350203">
                    <a:tc>
                      <a:txBody>
                        <a:bodyPr/>
                        <a:lstStyle/>
                        <a:p>
                          <a:endParaRPr lang="es-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5"/>
                          <a:stretch>
                            <a:fillRect l="-441" t="-664912" r="-243172" b="-517544"/>
                          </a:stretch>
                        </a:blipFill>
                      </a:tcPr>
                    </a:tc>
                    <a:tc>
                      <a:txBody>
                        <a:bodyPr/>
                        <a:lstStyle/>
                        <a:p>
                          <a:pPr marL="0" algn="ctr" defTabSz="914400" rtl="0" eaLnBrk="1" latinLnBrk="0" hangingPunct="1">
                            <a:lnSpc>
                              <a:spcPct val="107000"/>
                            </a:lnSpc>
                            <a:spcAft>
                              <a:spcPts val="800"/>
                            </a:spcAft>
                          </a:pPr>
                          <a:r>
                            <a:rPr lang="es-AR" sz="1200" b="0" kern="1200">
                              <a:solidFill>
                                <a:schemeClr val="tx1"/>
                              </a:solidFill>
                              <a:effectLst/>
                            </a:rPr>
                            <a:t>-0,125</a:t>
                          </a:r>
                          <a:endParaRPr lang="es-AR" sz="1200" b="0" kern="120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algn="ctr" defTabSz="914400" rtl="0" eaLnBrk="1" latinLnBrk="0" hangingPunct="1">
                            <a:lnSpc>
                              <a:spcPct val="107000"/>
                            </a:lnSpc>
                            <a:spcAft>
                              <a:spcPts val="800"/>
                            </a:spcAft>
                          </a:pPr>
                          <a:r>
                            <a:rPr lang="es-AR" sz="1200" b="0" kern="1200" dirty="0">
                              <a:solidFill>
                                <a:schemeClr val="tx1"/>
                              </a:solidFill>
                              <a:effectLst/>
                            </a:rPr>
                            <a:t>0,079</a:t>
                          </a:r>
                          <a:endParaRPr lang="es-AR" sz="1200" b="0" kern="1200" dirty="0">
                            <a:solidFill>
                              <a:schemeClr val="tx1"/>
                            </a:solidFill>
                            <a:effectLst/>
                            <a:latin typeface="+mn-lt"/>
                            <a:ea typeface="+mn-ea"/>
                            <a:cs typeface="+mn-cs"/>
                          </a:endParaRPr>
                        </a:p>
                      </a:txBody>
                      <a:tcPr marL="68580" marR="68580" marT="0" marB="0" anchor="ctr"/>
                    </a:tc>
                    <a:tc>
                      <a:txBody>
                        <a:bodyPr/>
                        <a:lstStyle/>
                        <a:p>
                          <a:pPr marL="0" algn="ctr" defTabSz="914400" rtl="0" eaLnBrk="1" latinLnBrk="0" hangingPunct="1">
                            <a:lnSpc>
                              <a:spcPct val="107000"/>
                            </a:lnSpc>
                            <a:spcAft>
                              <a:spcPts val="800"/>
                            </a:spcAft>
                          </a:pPr>
                          <a:r>
                            <a:rPr lang="es-AR" sz="1200" b="0" kern="1200" dirty="0">
                              <a:solidFill>
                                <a:schemeClr val="tx1"/>
                              </a:solidFill>
                              <a:effectLst/>
                            </a:rPr>
                            <a:t>1,15E-01</a:t>
                          </a:r>
                          <a:endParaRPr lang="es-AR" sz="1200" b="0" kern="1200" dirty="0">
                            <a:solidFill>
                              <a:schemeClr val="tx1"/>
                            </a:solidFill>
                            <a:effectLst/>
                            <a:latin typeface="+mn-lt"/>
                            <a:ea typeface="+mn-ea"/>
                            <a:cs typeface="+mn-cs"/>
                          </a:endParaRPr>
                        </a:p>
                      </a:txBody>
                      <a:tcPr marL="68580" marR="68580" marT="0" marB="0" anchor="ctr"/>
                    </a:tc>
                    <a:tc>
                      <a:txBody>
                        <a:bodyPr/>
                        <a:lstStyle/>
                        <a:p>
                          <a:pPr marL="0" algn="ctr" defTabSz="914400" rtl="0" eaLnBrk="1" latinLnBrk="0" hangingPunct="1">
                            <a:lnSpc>
                              <a:spcPct val="107000"/>
                            </a:lnSpc>
                            <a:spcAft>
                              <a:spcPts val="800"/>
                            </a:spcAft>
                          </a:pPr>
                          <a:endParaRPr lang="es-AR" sz="1400" b="0" kern="1200" dirty="0">
                            <a:solidFill>
                              <a:schemeClr val="tx1"/>
                            </a:solidFill>
                            <a:effectLst/>
                            <a:latin typeface="+mn-lt"/>
                            <a:ea typeface="+mn-ea"/>
                            <a:cs typeface="+mn-cs"/>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3466194"/>
                      </a:ext>
                    </a:extLst>
                  </a:tr>
                  <a:tr h="351028">
                    <a:tc>
                      <a:txBody>
                        <a:bodyPr/>
                        <a:lstStyle/>
                        <a:p>
                          <a:endParaRPr lang="es-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5"/>
                          <a:stretch>
                            <a:fillRect l="-441" t="-751724" r="-243172" b="-408621"/>
                          </a:stretch>
                        </a:blipFill>
                      </a:tcPr>
                    </a:tc>
                    <a:tc>
                      <a:txBody>
                        <a:bodyPr/>
                        <a:lstStyle/>
                        <a:p>
                          <a:pPr marL="0" algn="ctr" defTabSz="914400" rtl="0" eaLnBrk="1" latinLnBrk="0" hangingPunct="1">
                            <a:lnSpc>
                              <a:spcPct val="107000"/>
                            </a:lnSpc>
                            <a:spcAft>
                              <a:spcPts val="800"/>
                            </a:spcAft>
                          </a:pPr>
                          <a:r>
                            <a:rPr lang="es-AR" sz="1200" b="0" kern="1200">
                              <a:solidFill>
                                <a:schemeClr val="tx1"/>
                              </a:solidFill>
                              <a:effectLst/>
                            </a:rPr>
                            <a:t>0,147</a:t>
                          </a:r>
                          <a:endParaRPr lang="es-AR" sz="1200" b="0" kern="120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algn="ctr" defTabSz="914400" rtl="0" eaLnBrk="1" latinLnBrk="0" hangingPunct="1">
                            <a:lnSpc>
                              <a:spcPct val="107000"/>
                            </a:lnSpc>
                            <a:spcAft>
                              <a:spcPts val="800"/>
                            </a:spcAft>
                          </a:pPr>
                          <a:r>
                            <a:rPr lang="es-AR" sz="1200" b="0" kern="1200">
                              <a:solidFill>
                                <a:schemeClr val="tx1"/>
                              </a:solidFill>
                              <a:effectLst/>
                            </a:rPr>
                            <a:t>0,074</a:t>
                          </a:r>
                          <a:endParaRPr lang="es-AR" sz="1200" b="0" kern="1200">
                            <a:solidFill>
                              <a:schemeClr val="tx1"/>
                            </a:solidFill>
                            <a:effectLst/>
                            <a:latin typeface="+mn-lt"/>
                            <a:ea typeface="+mn-ea"/>
                            <a:cs typeface="+mn-cs"/>
                          </a:endParaRPr>
                        </a:p>
                      </a:txBody>
                      <a:tcPr marL="68580" marR="68580" marT="0" marB="0" anchor="ctr"/>
                    </a:tc>
                    <a:tc>
                      <a:txBody>
                        <a:bodyPr/>
                        <a:lstStyle/>
                        <a:p>
                          <a:pPr marL="0" algn="ctr" defTabSz="914400" rtl="0" eaLnBrk="1" latinLnBrk="0" hangingPunct="1">
                            <a:lnSpc>
                              <a:spcPct val="107000"/>
                            </a:lnSpc>
                            <a:spcAft>
                              <a:spcPts val="800"/>
                            </a:spcAft>
                          </a:pPr>
                          <a:r>
                            <a:rPr lang="es-AR" sz="1200" b="0" kern="1200" dirty="0">
                              <a:solidFill>
                                <a:schemeClr val="tx1"/>
                              </a:solidFill>
                              <a:effectLst/>
                            </a:rPr>
                            <a:t>4,83E-02</a:t>
                          </a:r>
                          <a:endParaRPr lang="es-AR" sz="1200" b="0" kern="1200" dirty="0">
                            <a:solidFill>
                              <a:schemeClr val="tx1"/>
                            </a:solidFill>
                            <a:effectLst/>
                            <a:latin typeface="+mn-lt"/>
                            <a:ea typeface="+mn-ea"/>
                            <a:cs typeface="+mn-cs"/>
                          </a:endParaRPr>
                        </a:p>
                      </a:txBody>
                      <a:tcPr marL="68580" marR="68580" marT="0" marB="0" anchor="ctr"/>
                    </a:tc>
                    <a:tc>
                      <a:txBody>
                        <a:bodyPr/>
                        <a:lstStyle/>
                        <a:p>
                          <a:pPr marL="0" algn="ctr" defTabSz="914400" rtl="0" eaLnBrk="1" latinLnBrk="0" hangingPunct="1">
                            <a:lnSpc>
                              <a:spcPct val="107000"/>
                            </a:lnSpc>
                            <a:spcAft>
                              <a:spcPts val="800"/>
                            </a:spcAft>
                          </a:pPr>
                          <a:r>
                            <a:rPr lang="es-AR" sz="1400" b="0" kern="1200" dirty="0">
                              <a:solidFill>
                                <a:schemeClr val="tx1"/>
                              </a:solidFill>
                              <a:effectLst/>
                            </a:rPr>
                            <a:t>*  </a:t>
                          </a:r>
                          <a:endParaRPr lang="es-AR" sz="1400" b="0" kern="1200" dirty="0">
                            <a:solidFill>
                              <a:schemeClr val="tx1"/>
                            </a:solidFill>
                            <a:effectLst/>
                            <a:latin typeface="+mn-lt"/>
                            <a:ea typeface="+mn-ea"/>
                            <a:cs typeface="+mn-cs"/>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44133705"/>
                      </a:ext>
                    </a:extLst>
                  </a:tr>
                  <a:tr h="350203">
                    <a:tc>
                      <a:txBody>
                        <a:bodyPr/>
                        <a:lstStyle/>
                        <a:p>
                          <a:endParaRPr lang="es-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5"/>
                          <a:stretch>
                            <a:fillRect l="-441" t="-866667" r="-243172" b="-315789"/>
                          </a:stretch>
                        </a:blipFill>
                      </a:tcPr>
                    </a:tc>
                    <a:tc>
                      <a:txBody>
                        <a:bodyPr/>
                        <a:lstStyle/>
                        <a:p>
                          <a:pPr marL="0" algn="ctr" defTabSz="914400" rtl="0" eaLnBrk="1" latinLnBrk="0" hangingPunct="1">
                            <a:lnSpc>
                              <a:spcPct val="107000"/>
                            </a:lnSpc>
                            <a:spcAft>
                              <a:spcPts val="800"/>
                            </a:spcAft>
                          </a:pPr>
                          <a:r>
                            <a:rPr lang="es-AR" sz="1200" b="0" kern="1200">
                              <a:solidFill>
                                <a:schemeClr val="tx1"/>
                              </a:solidFill>
                              <a:effectLst/>
                            </a:rPr>
                            <a:t>0,717</a:t>
                          </a:r>
                          <a:endParaRPr lang="es-AR" sz="1200" b="0" kern="120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algn="ctr" defTabSz="914400" rtl="0" eaLnBrk="1" latinLnBrk="0" hangingPunct="1">
                            <a:lnSpc>
                              <a:spcPct val="107000"/>
                            </a:lnSpc>
                            <a:spcAft>
                              <a:spcPts val="800"/>
                            </a:spcAft>
                          </a:pPr>
                          <a:r>
                            <a:rPr lang="es-AR" sz="1200" b="0" kern="1200">
                              <a:solidFill>
                                <a:schemeClr val="tx1"/>
                              </a:solidFill>
                              <a:effectLst/>
                            </a:rPr>
                            <a:t>0,112</a:t>
                          </a:r>
                          <a:endParaRPr lang="es-AR" sz="1200" b="0" kern="1200">
                            <a:solidFill>
                              <a:schemeClr val="tx1"/>
                            </a:solidFill>
                            <a:effectLst/>
                            <a:latin typeface="+mn-lt"/>
                            <a:ea typeface="+mn-ea"/>
                            <a:cs typeface="+mn-cs"/>
                          </a:endParaRPr>
                        </a:p>
                      </a:txBody>
                      <a:tcPr marL="68580" marR="68580" marT="0" marB="0" anchor="ctr"/>
                    </a:tc>
                    <a:tc>
                      <a:txBody>
                        <a:bodyPr/>
                        <a:lstStyle/>
                        <a:p>
                          <a:pPr marL="0" algn="ctr" defTabSz="914400" rtl="0" eaLnBrk="1" latinLnBrk="0" hangingPunct="1">
                            <a:lnSpc>
                              <a:spcPct val="107000"/>
                            </a:lnSpc>
                            <a:spcAft>
                              <a:spcPts val="800"/>
                            </a:spcAft>
                          </a:pPr>
                          <a:r>
                            <a:rPr lang="es-AR" sz="1200" b="0" kern="1200" dirty="0">
                              <a:solidFill>
                                <a:schemeClr val="tx1"/>
                              </a:solidFill>
                              <a:effectLst/>
                            </a:rPr>
                            <a:t>1,25E-10</a:t>
                          </a:r>
                          <a:endParaRPr lang="es-AR" sz="1200" b="0" kern="1200" dirty="0">
                            <a:solidFill>
                              <a:schemeClr val="tx1"/>
                            </a:solidFill>
                            <a:effectLst/>
                            <a:latin typeface="+mn-lt"/>
                            <a:ea typeface="+mn-ea"/>
                            <a:cs typeface="+mn-cs"/>
                          </a:endParaRPr>
                        </a:p>
                      </a:txBody>
                      <a:tcPr marL="68580" marR="68580" marT="0" marB="0" anchor="ctr"/>
                    </a:tc>
                    <a:tc>
                      <a:txBody>
                        <a:bodyPr/>
                        <a:lstStyle/>
                        <a:p>
                          <a:pPr marL="0" algn="ctr" defTabSz="914400" rtl="0" eaLnBrk="1" latinLnBrk="0" hangingPunct="1">
                            <a:lnSpc>
                              <a:spcPct val="107000"/>
                            </a:lnSpc>
                            <a:spcAft>
                              <a:spcPts val="800"/>
                            </a:spcAft>
                          </a:pPr>
                          <a:r>
                            <a:rPr lang="es-AR" sz="1400" b="0" kern="1200">
                              <a:solidFill>
                                <a:schemeClr val="tx1"/>
                              </a:solidFill>
                              <a:effectLst/>
                            </a:rPr>
                            <a:t>***</a:t>
                          </a:r>
                          <a:endParaRPr lang="es-AR" sz="1400" b="0" kern="1200">
                            <a:solidFill>
                              <a:schemeClr val="tx1"/>
                            </a:solidFill>
                            <a:effectLst/>
                            <a:latin typeface="+mn-lt"/>
                            <a:ea typeface="+mn-ea"/>
                            <a:cs typeface="+mn-cs"/>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838998540"/>
                      </a:ext>
                    </a:extLst>
                  </a:tr>
                  <a:tr h="350203">
                    <a:tc>
                      <a:txBody>
                        <a:bodyPr/>
                        <a:lstStyle/>
                        <a:p>
                          <a:endParaRPr lang="es-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5"/>
                          <a:stretch>
                            <a:fillRect l="-441" t="-950000" r="-243172" b="-210345"/>
                          </a:stretch>
                        </a:blipFill>
                      </a:tcPr>
                    </a:tc>
                    <a:tc>
                      <a:txBody>
                        <a:bodyPr/>
                        <a:lstStyle/>
                        <a:p>
                          <a:pPr marL="0" algn="ctr" defTabSz="914400" rtl="0" eaLnBrk="1" latinLnBrk="0" hangingPunct="1">
                            <a:lnSpc>
                              <a:spcPct val="107000"/>
                            </a:lnSpc>
                            <a:spcAft>
                              <a:spcPts val="800"/>
                            </a:spcAft>
                          </a:pPr>
                          <a:r>
                            <a:rPr lang="es-AR" sz="1200" b="0" kern="1200">
                              <a:solidFill>
                                <a:schemeClr val="tx1"/>
                              </a:solidFill>
                              <a:effectLst/>
                            </a:rPr>
                            <a:t>0,001</a:t>
                          </a:r>
                          <a:endParaRPr lang="es-AR" sz="1200" b="0" kern="120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algn="ctr" defTabSz="914400" rtl="0" eaLnBrk="1" latinLnBrk="0" hangingPunct="1">
                            <a:lnSpc>
                              <a:spcPct val="107000"/>
                            </a:lnSpc>
                            <a:spcAft>
                              <a:spcPts val="800"/>
                            </a:spcAft>
                          </a:pPr>
                          <a:r>
                            <a:rPr lang="es-AR" sz="1200" b="0" kern="1200">
                              <a:solidFill>
                                <a:schemeClr val="tx1"/>
                              </a:solidFill>
                              <a:effectLst/>
                            </a:rPr>
                            <a:t>0,002</a:t>
                          </a:r>
                          <a:endParaRPr lang="es-AR" sz="1200" b="0" kern="1200">
                            <a:solidFill>
                              <a:schemeClr val="tx1"/>
                            </a:solidFill>
                            <a:effectLst/>
                            <a:latin typeface="+mn-lt"/>
                            <a:ea typeface="+mn-ea"/>
                            <a:cs typeface="+mn-cs"/>
                          </a:endParaRPr>
                        </a:p>
                      </a:txBody>
                      <a:tcPr marL="68580" marR="68580" marT="0" marB="0" anchor="ctr"/>
                    </a:tc>
                    <a:tc>
                      <a:txBody>
                        <a:bodyPr/>
                        <a:lstStyle/>
                        <a:p>
                          <a:pPr marL="0" algn="ctr" defTabSz="914400" rtl="0" eaLnBrk="1" latinLnBrk="0" hangingPunct="1">
                            <a:lnSpc>
                              <a:spcPct val="107000"/>
                            </a:lnSpc>
                            <a:spcAft>
                              <a:spcPts val="800"/>
                            </a:spcAft>
                          </a:pPr>
                          <a:r>
                            <a:rPr lang="es-AR" sz="1200" b="0" kern="1200" dirty="0">
                              <a:solidFill>
                                <a:schemeClr val="tx1"/>
                              </a:solidFill>
                              <a:effectLst/>
                            </a:rPr>
                            <a:t>6,53E-01</a:t>
                          </a:r>
                          <a:endParaRPr lang="es-AR" sz="1200" b="0" kern="1200" dirty="0">
                            <a:solidFill>
                              <a:schemeClr val="tx1"/>
                            </a:solidFill>
                            <a:effectLst/>
                            <a:latin typeface="+mn-lt"/>
                            <a:ea typeface="+mn-ea"/>
                            <a:cs typeface="+mn-cs"/>
                          </a:endParaRPr>
                        </a:p>
                      </a:txBody>
                      <a:tcPr marL="68580" marR="68580" marT="0" marB="0" anchor="ctr"/>
                    </a:tc>
                    <a:tc>
                      <a:txBody>
                        <a:bodyPr/>
                        <a:lstStyle/>
                        <a:p>
                          <a:pPr marL="0" algn="ctr" defTabSz="914400" rtl="0" eaLnBrk="1" latinLnBrk="0" hangingPunct="1">
                            <a:lnSpc>
                              <a:spcPct val="107000"/>
                            </a:lnSpc>
                            <a:spcAft>
                              <a:spcPts val="800"/>
                            </a:spcAft>
                          </a:pPr>
                          <a:endParaRPr lang="es-AR" sz="1400" b="0" kern="1200" dirty="0">
                            <a:solidFill>
                              <a:schemeClr val="tx1"/>
                            </a:solidFill>
                            <a:effectLst/>
                            <a:latin typeface="+mn-lt"/>
                            <a:ea typeface="+mn-ea"/>
                            <a:cs typeface="+mn-cs"/>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36753481"/>
                      </a:ext>
                    </a:extLst>
                  </a:tr>
                  <a:tr h="351409">
                    <a:tc>
                      <a:txBody>
                        <a:bodyPr/>
                        <a:lstStyle/>
                        <a:p>
                          <a:endParaRPr lang="es-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5"/>
                          <a:stretch>
                            <a:fillRect l="-441" t="-1050000" r="-243172" b="-110345"/>
                          </a:stretch>
                        </a:blipFill>
                      </a:tcPr>
                    </a:tc>
                    <a:tc>
                      <a:txBody>
                        <a:bodyPr/>
                        <a:lstStyle/>
                        <a:p>
                          <a:pPr marL="0" algn="ctr" defTabSz="914400" rtl="0" eaLnBrk="1" latinLnBrk="0" hangingPunct="1">
                            <a:lnSpc>
                              <a:spcPct val="107000"/>
                            </a:lnSpc>
                            <a:spcAft>
                              <a:spcPts val="800"/>
                            </a:spcAft>
                          </a:pPr>
                          <a:r>
                            <a:rPr lang="es-AR" sz="1200" b="0" kern="1200">
                              <a:solidFill>
                                <a:schemeClr val="tx1"/>
                              </a:solidFill>
                              <a:effectLst/>
                            </a:rPr>
                            <a:t>0,016</a:t>
                          </a:r>
                          <a:endParaRPr lang="es-AR" sz="1200" b="0" kern="120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algn="ctr" defTabSz="914400" rtl="0" eaLnBrk="1" latinLnBrk="0" hangingPunct="1">
                            <a:lnSpc>
                              <a:spcPct val="107000"/>
                            </a:lnSpc>
                            <a:spcAft>
                              <a:spcPts val="800"/>
                            </a:spcAft>
                          </a:pPr>
                          <a:r>
                            <a:rPr lang="es-AR" sz="1200" b="0" kern="1200">
                              <a:solidFill>
                                <a:schemeClr val="tx1"/>
                              </a:solidFill>
                              <a:effectLst/>
                            </a:rPr>
                            <a:t>0,009</a:t>
                          </a:r>
                          <a:endParaRPr lang="es-AR" sz="1200" b="0" kern="1200">
                            <a:solidFill>
                              <a:schemeClr val="tx1"/>
                            </a:solidFill>
                            <a:effectLst/>
                            <a:latin typeface="+mn-lt"/>
                            <a:ea typeface="+mn-ea"/>
                            <a:cs typeface="+mn-cs"/>
                          </a:endParaRPr>
                        </a:p>
                      </a:txBody>
                      <a:tcPr marL="68580" marR="68580" marT="0" marB="0" anchor="ctr"/>
                    </a:tc>
                    <a:tc>
                      <a:txBody>
                        <a:bodyPr/>
                        <a:lstStyle/>
                        <a:p>
                          <a:pPr marL="0" algn="ctr" defTabSz="914400" rtl="0" eaLnBrk="1" latinLnBrk="0" hangingPunct="1">
                            <a:lnSpc>
                              <a:spcPct val="107000"/>
                            </a:lnSpc>
                            <a:spcAft>
                              <a:spcPts val="800"/>
                            </a:spcAft>
                          </a:pPr>
                          <a:r>
                            <a:rPr lang="es-AR" sz="1200" b="0" kern="1200" dirty="0">
                              <a:solidFill>
                                <a:schemeClr val="tx1"/>
                              </a:solidFill>
                              <a:effectLst/>
                            </a:rPr>
                            <a:t>8,04E-02</a:t>
                          </a:r>
                          <a:endParaRPr lang="es-AR" sz="1200" b="0" kern="1200" dirty="0">
                            <a:solidFill>
                              <a:schemeClr val="tx1"/>
                            </a:solidFill>
                            <a:effectLst/>
                            <a:latin typeface="+mn-lt"/>
                            <a:ea typeface="+mn-ea"/>
                            <a:cs typeface="+mn-cs"/>
                          </a:endParaRPr>
                        </a:p>
                      </a:txBody>
                      <a:tcPr marL="68580" marR="68580" marT="0" marB="0" anchor="ctr"/>
                    </a:tc>
                    <a:tc>
                      <a:txBody>
                        <a:bodyPr/>
                        <a:lstStyle/>
                        <a:p>
                          <a:pPr marL="0" algn="ctr" defTabSz="914400" rtl="0" eaLnBrk="1" latinLnBrk="0" hangingPunct="1">
                            <a:lnSpc>
                              <a:spcPct val="107000"/>
                            </a:lnSpc>
                            <a:spcAft>
                              <a:spcPts val="800"/>
                            </a:spcAft>
                          </a:pPr>
                          <a:r>
                            <a:rPr lang="es-AR" sz="1400" b="0" kern="1200" dirty="0">
                              <a:solidFill>
                                <a:schemeClr val="tx1"/>
                              </a:solidFill>
                              <a:effectLst/>
                            </a:rPr>
                            <a:t>.</a:t>
                          </a:r>
                          <a:endParaRPr lang="es-AR" sz="1400" b="0" kern="1200" dirty="0">
                            <a:solidFill>
                              <a:schemeClr val="tx1"/>
                            </a:solidFill>
                            <a:effectLst/>
                            <a:latin typeface="+mn-lt"/>
                            <a:ea typeface="+mn-ea"/>
                            <a:cs typeface="+mn-cs"/>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497865462"/>
                      </a:ext>
                    </a:extLst>
                  </a:tr>
                  <a:tr h="350203">
                    <a:tc>
                      <a:txBody>
                        <a:bodyPr/>
                        <a:lstStyle/>
                        <a:p>
                          <a:endParaRPr lang="es-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blipFill>
                          <a:blip r:embed="rId5"/>
                          <a:stretch>
                            <a:fillRect l="-441" t="-1170175" r="-243172" b="-12281"/>
                          </a:stretch>
                        </a:blipFill>
                      </a:tcPr>
                    </a:tc>
                    <a:tc>
                      <a:txBody>
                        <a:bodyPr/>
                        <a:lstStyle/>
                        <a:p>
                          <a:pPr marL="0" algn="ctr" defTabSz="914400" rtl="0" eaLnBrk="1" latinLnBrk="0" hangingPunct="1">
                            <a:lnSpc>
                              <a:spcPct val="107000"/>
                            </a:lnSpc>
                            <a:spcAft>
                              <a:spcPts val="800"/>
                            </a:spcAft>
                          </a:pPr>
                          <a:r>
                            <a:rPr lang="es-AR" sz="1200" b="0" kern="1200">
                              <a:solidFill>
                                <a:schemeClr val="tx1"/>
                              </a:solidFill>
                              <a:effectLst/>
                            </a:rPr>
                            <a:t>0,021</a:t>
                          </a:r>
                          <a:endParaRPr lang="es-AR" sz="1200" b="0" kern="120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lnSpc>
                              <a:spcPct val="107000"/>
                            </a:lnSpc>
                            <a:spcAft>
                              <a:spcPts val="800"/>
                            </a:spcAft>
                          </a:pPr>
                          <a:r>
                            <a:rPr lang="es-AR" sz="1200" b="0" kern="1200" dirty="0">
                              <a:solidFill>
                                <a:schemeClr val="tx1"/>
                              </a:solidFill>
                              <a:effectLst/>
                            </a:rPr>
                            <a:t>0,007</a:t>
                          </a:r>
                          <a:endParaRPr lang="es-AR" sz="1200" b="0" kern="1200" dirty="0">
                            <a:solidFill>
                              <a:schemeClr val="tx1"/>
                            </a:solidFill>
                            <a:effectLst/>
                            <a:latin typeface="+mn-lt"/>
                            <a:ea typeface="+mn-ea"/>
                            <a:cs typeface="+mn-cs"/>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lnSpc>
                              <a:spcPct val="107000"/>
                            </a:lnSpc>
                            <a:spcAft>
                              <a:spcPts val="800"/>
                            </a:spcAft>
                          </a:pPr>
                          <a:r>
                            <a:rPr lang="es-AR" sz="1200" b="0" kern="1200" dirty="0">
                              <a:solidFill>
                                <a:schemeClr val="tx1"/>
                              </a:solidFill>
                              <a:effectLst/>
                            </a:rPr>
                            <a:t>3,79E-03</a:t>
                          </a:r>
                          <a:endParaRPr lang="es-AR" sz="1200" b="0" kern="1200" dirty="0">
                            <a:solidFill>
                              <a:schemeClr val="tx1"/>
                            </a:solidFill>
                            <a:effectLst/>
                            <a:latin typeface="+mn-lt"/>
                            <a:ea typeface="+mn-ea"/>
                            <a:cs typeface="+mn-cs"/>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lnSpc>
                              <a:spcPct val="107000"/>
                            </a:lnSpc>
                            <a:spcAft>
                              <a:spcPts val="800"/>
                            </a:spcAft>
                          </a:pPr>
                          <a:r>
                            <a:rPr lang="es-AR" sz="1400" b="0" kern="1200" dirty="0">
                              <a:solidFill>
                                <a:schemeClr val="tx1"/>
                              </a:solidFill>
                              <a:effectLst/>
                            </a:rPr>
                            <a:t>** </a:t>
                          </a:r>
                          <a:endParaRPr lang="es-AR" sz="1400" b="0" kern="1200" dirty="0">
                            <a:solidFill>
                              <a:schemeClr val="tx1"/>
                            </a:solidFill>
                            <a:effectLst/>
                            <a:latin typeface="+mn-lt"/>
                            <a:ea typeface="+mn-ea"/>
                            <a:cs typeface="+mn-cs"/>
                          </a:endParaRPr>
                        </a:p>
                      </a:txBody>
                      <a:tcPr marL="68580" marR="68580"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85920290"/>
                      </a:ext>
                    </a:extLst>
                  </a:tr>
                </a:tbl>
              </a:graphicData>
            </a:graphic>
          </p:graphicFrame>
        </mc:Fallback>
      </mc:AlternateContent>
      <mc:AlternateContent xmlns:mc="http://schemas.openxmlformats.org/markup-compatibility/2006" xmlns:a14="http://schemas.microsoft.com/office/drawing/2010/main">
        <mc:Choice Requires="a14">
          <p:sp>
            <p:nvSpPr>
              <p:cNvPr id="37" name="CuadroTexto 36">
                <a:extLst>
                  <a:ext uri="{FF2B5EF4-FFF2-40B4-BE49-F238E27FC236}">
                    <a16:creationId xmlns:a16="http://schemas.microsoft.com/office/drawing/2014/main" id="{A7CB5922-9894-4385-A3FC-5CC69848E0B4}"/>
                  </a:ext>
                </a:extLst>
              </p:cNvPr>
              <p:cNvSpPr txBox="1"/>
              <p:nvPr/>
            </p:nvSpPr>
            <p:spPr>
              <a:xfrm>
                <a:off x="6094474" y="5692334"/>
                <a:ext cx="1350148"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s-ES" sz="1600" dirty="0"/>
                  <a:t>AIC= 11.020</a:t>
                </a:r>
              </a:p>
              <a:p>
                <a14:m>
                  <m:oMath xmlns:m="http://schemas.openxmlformats.org/officeDocument/2006/math">
                    <m:sSup>
                      <m:sSupPr>
                        <m:ctrlPr>
                          <a:rPr lang="es-ES" sz="1600" i="1" smtClean="0">
                            <a:latin typeface="Cambria Math" panose="02040503050406030204" pitchFamily="18" charset="0"/>
                          </a:rPr>
                        </m:ctrlPr>
                      </m:sSupPr>
                      <m:e>
                        <m:r>
                          <a:rPr lang="es-ES" sz="1600" i="1" smtClean="0">
                            <a:latin typeface="Cambria Math" panose="02040503050406030204" pitchFamily="18" charset="0"/>
                            <a:ea typeface="Cambria Math" panose="02040503050406030204" pitchFamily="18" charset="0"/>
                          </a:rPr>
                          <m:t>𝜌</m:t>
                        </m:r>
                      </m:e>
                      <m:sup>
                        <m:r>
                          <a:rPr lang="es-ES" sz="1600" b="0" i="1" smtClean="0">
                            <a:latin typeface="Cambria Math" panose="02040503050406030204" pitchFamily="18" charset="0"/>
                          </a:rPr>
                          <m:t>2</m:t>
                        </m:r>
                      </m:sup>
                    </m:sSup>
                  </m:oMath>
                </a14:m>
                <a:r>
                  <a:rPr lang="es-ES" sz="1600" dirty="0"/>
                  <a:t> = 0.1575</a:t>
                </a:r>
              </a:p>
            </p:txBody>
          </p:sp>
        </mc:Choice>
        <mc:Fallback xmlns="">
          <p:sp>
            <p:nvSpPr>
              <p:cNvPr id="37" name="CuadroTexto 36">
                <a:extLst>
                  <a:ext uri="{FF2B5EF4-FFF2-40B4-BE49-F238E27FC236}">
                    <a16:creationId xmlns:a16="http://schemas.microsoft.com/office/drawing/2014/main" id="{A7CB5922-9894-4385-A3FC-5CC69848E0B4}"/>
                  </a:ext>
                </a:extLst>
              </p:cNvPr>
              <p:cNvSpPr txBox="1">
                <a:spLocks noRot="1" noChangeAspect="1" noMove="1" noResize="1" noEditPoints="1" noAdjustHandles="1" noChangeArrowheads="1" noChangeShapeType="1" noTextEdit="1"/>
              </p:cNvSpPr>
              <p:nvPr/>
            </p:nvSpPr>
            <p:spPr>
              <a:xfrm>
                <a:off x="6094474" y="5692334"/>
                <a:ext cx="1350148" cy="584775"/>
              </a:xfrm>
              <a:prstGeom prst="rect">
                <a:avLst/>
              </a:prstGeom>
              <a:blipFill>
                <a:blip r:embed="rId6"/>
                <a:stretch>
                  <a:fillRect l="-2242" t="-2041" b="-11224"/>
                </a:stretch>
              </a:blipFill>
            </p:spPr>
            <p:txBody>
              <a:bodyPr/>
              <a:lstStyle/>
              <a:p>
                <a:r>
                  <a:rPr lang="es-AR">
                    <a:noFill/>
                  </a:rPr>
                  <a:t> </a:t>
                </a:r>
              </a:p>
            </p:txBody>
          </p:sp>
        </mc:Fallback>
      </mc:AlternateContent>
      <p:sp>
        <p:nvSpPr>
          <p:cNvPr id="12" name="Rectángulo 11">
            <a:extLst>
              <a:ext uri="{FF2B5EF4-FFF2-40B4-BE49-F238E27FC236}">
                <a16:creationId xmlns:a16="http://schemas.microsoft.com/office/drawing/2014/main" id="{74CE5A5B-5F10-4C71-9966-4579403CE682}"/>
              </a:ext>
            </a:extLst>
          </p:cNvPr>
          <p:cNvSpPr/>
          <p:nvPr/>
        </p:nvSpPr>
        <p:spPr>
          <a:xfrm>
            <a:off x="830491" y="175476"/>
            <a:ext cx="1050560" cy="47968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600"/>
          </a:p>
        </p:txBody>
      </p:sp>
      <p:sp>
        <p:nvSpPr>
          <p:cNvPr id="13" name="Título 1">
            <a:extLst>
              <a:ext uri="{FF2B5EF4-FFF2-40B4-BE49-F238E27FC236}">
                <a16:creationId xmlns:a16="http://schemas.microsoft.com/office/drawing/2014/main" id="{578E2CC8-77CA-46B3-B7FE-8AF848C6E5A9}"/>
              </a:ext>
            </a:extLst>
          </p:cNvPr>
          <p:cNvSpPr txBox="1">
            <a:spLocks/>
          </p:cNvSpPr>
          <p:nvPr/>
        </p:nvSpPr>
        <p:spPr>
          <a:xfrm>
            <a:off x="830492" y="134912"/>
            <a:ext cx="1050560" cy="55082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1400" b="1">
                <a:solidFill>
                  <a:schemeClr val="bg1"/>
                </a:solidFill>
              </a:rPr>
              <a:t>Resultados</a:t>
            </a:r>
            <a:endParaRPr lang="es-AR" sz="1400" b="1" dirty="0">
              <a:solidFill>
                <a:schemeClr val="bg1"/>
              </a:solidFill>
            </a:endParaRPr>
          </a:p>
        </p:txBody>
      </p:sp>
      <p:pic>
        <p:nvPicPr>
          <p:cNvPr id="14" name="Picture 12" descr="tres  icono premium">
            <a:extLst>
              <a:ext uri="{FF2B5EF4-FFF2-40B4-BE49-F238E27FC236}">
                <a16:creationId xmlns:a16="http://schemas.microsoft.com/office/drawing/2014/main" id="{EA97CBE2-1E69-4A41-89EB-03954B96846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6774" y="175476"/>
            <a:ext cx="479685" cy="4796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119185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F9F6AA12-07A0-463A-A8C2-466F79E54F77}"/>
              </a:ext>
            </a:extLst>
          </p:cNvPr>
          <p:cNvSpPr>
            <a:spLocks noGrp="1"/>
          </p:cNvSpPr>
          <p:nvPr>
            <p:ph type="title"/>
          </p:nvPr>
        </p:nvSpPr>
        <p:spPr>
          <a:xfrm>
            <a:off x="830491" y="134912"/>
            <a:ext cx="4216997" cy="550820"/>
          </a:xfrm>
        </p:spPr>
        <p:txBody>
          <a:bodyPr>
            <a:noAutofit/>
          </a:bodyPr>
          <a:lstStyle/>
          <a:p>
            <a:r>
              <a:rPr lang="es-ES" sz="1400" b="1" dirty="0">
                <a:solidFill>
                  <a:schemeClr val="bg1"/>
                </a:solidFill>
              </a:rPr>
              <a:t>Modelización del Experimento de Selección</a:t>
            </a:r>
            <a:endParaRPr lang="es-AR" sz="1400" b="1" dirty="0">
              <a:solidFill>
                <a:schemeClr val="bg1"/>
              </a:solidFill>
            </a:endParaRPr>
          </a:p>
        </p:txBody>
      </p:sp>
      <p:sp>
        <p:nvSpPr>
          <p:cNvPr id="20" name="Rectángulo 19">
            <a:extLst>
              <a:ext uri="{FF2B5EF4-FFF2-40B4-BE49-F238E27FC236}">
                <a16:creationId xmlns:a16="http://schemas.microsoft.com/office/drawing/2014/main" id="{BFEAC443-3A0B-4F9B-BCA1-E023476802E1}"/>
              </a:ext>
            </a:extLst>
          </p:cNvPr>
          <p:cNvSpPr/>
          <p:nvPr/>
        </p:nvSpPr>
        <p:spPr>
          <a:xfrm>
            <a:off x="-133939" y="6659502"/>
            <a:ext cx="12456827" cy="213066"/>
          </a:xfrm>
          <a:prstGeom prst="rect">
            <a:avLst/>
          </a:prstGeom>
          <a:solidFill>
            <a:schemeClr val="accent5"/>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 name="CuadroTexto 1">
            <a:extLst>
              <a:ext uri="{FF2B5EF4-FFF2-40B4-BE49-F238E27FC236}">
                <a16:creationId xmlns:a16="http://schemas.microsoft.com/office/drawing/2014/main" id="{7C6E6040-F9C1-4C6B-83E4-595F9731E0CB}"/>
              </a:ext>
            </a:extLst>
          </p:cNvPr>
          <p:cNvSpPr txBox="1"/>
          <p:nvPr/>
        </p:nvSpPr>
        <p:spPr>
          <a:xfrm>
            <a:off x="305985" y="1283999"/>
            <a:ext cx="2724912" cy="369332"/>
          </a:xfrm>
          <a:prstGeom prst="rect">
            <a:avLst/>
          </a:prstGeom>
          <a:noFill/>
        </p:spPr>
        <p:txBody>
          <a:bodyPr wrap="square" rtlCol="0">
            <a:spAutoFit/>
          </a:bodyPr>
          <a:lstStyle/>
          <a:p>
            <a:r>
              <a:rPr lang="es-ES" b="1" dirty="0"/>
              <a:t>Modelo 2</a:t>
            </a:r>
            <a:endParaRPr lang="es-AR" b="1" dirty="0"/>
          </a:p>
        </p:txBody>
      </p:sp>
      <p:sp>
        <p:nvSpPr>
          <p:cNvPr id="8" name="CuadroTexto 7">
            <a:extLst>
              <a:ext uri="{FF2B5EF4-FFF2-40B4-BE49-F238E27FC236}">
                <a16:creationId xmlns:a16="http://schemas.microsoft.com/office/drawing/2014/main" id="{A6BAAB9E-5954-43B7-A69A-0EE42368AAA8}"/>
              </a:ext>
            </a:extLst>
          </p:cNvPr>
          <p:cNvSpPr txBox="1"/>
          <p:nvPr/>
        </p:nvSpPr>
        <p:spPr>
          <a:xfrm>
            <a:off x="305985" y="1828562"/>
            <a:ext cx="3214455" cy="1815882"/>
          </a:xfrm>
          <a:prstGeom prst="rect">
            <a:avLst/>
          </a:prstGeom>
          <a:noFill/>
        </p:spPr>
        <p:txBody>
          <a:bodyPr wrap="square">
            <a:spAutoFit/>
          </a:bodyPr>
          <a:lstStyle/>
          <a:p>
            <a:pPr marL="400050" lvl="0" indent="-400050">
              <a:buFont typeface="+mj-lt"/>
              <a:buAutoNum type="romanUcPeriod"/>
            </a:pPr>
            <a:r>
              <a:rPr lang="es-AR" sz="1400" dirty="0"/>
              <a:t>Género</a:t>
            </a:r>
          </a:p>
          <a:p>
            <a:pPr marL="400050" lvl="0" indent="-400050">
              <a:buFont typeface="+mj-lt"/>
              <a:buAutoNum type="romanUcPeriod"/>
            </a:pPr>
            <a:r>
              <a:rPr lang="es-AR" sz="1400" dirty="0"/>
              <a:t>Situación marital</a:t>
            </a:r>
          </a:p>
          <a:p>
            <a:pPr marL="400050" lvl="0" indent="-400050">
              <a:buFont typeface="+mj-lt"/>
              <a:buAutoNum type="romanUcPeriod"/>
            </a:pPr>
            <a:r>
              <a:rPr lang="es-AR" sz="1400" dirty="0"/>
              <a:t>Tenencia de hijos</a:t>
            </a:r>
          </a:p>
          <a:p>
            <a:pPr marL="400050" lvl="0" indent="-400050">
              <a:buFont typeface="+mj-lt"/>
              <a:buAutoNum type="romanUcPeriod"/>
            </a:pPr>
            <a:r>
              <a:rPr lang="es-AR" sz="1400" dirty="0"/>
              <a:t>Frecuencia del uso del auto</a:t>
            </a:r>
          </a:p>
          <a:p>
            <a:pPr marL="400050" lvl="0" indent="-400050">
              <a:buFont typeface="+mj-lt"/>
              <a:buAutoNum type="romanUcPeriod"/>
            </a:pPr>
            <a:r>
              <a:rPr lang="es-AR" sz="1400" dirty="0"/>
              <a:t>Tiempo Promedio (tiempo base) de viaje en auto</a:t>
            </a:r>
          </a:p>
          <a:p>
            <a:pPr marL="400050" lvl="0" indent="-400050">
              <a:buFont typeface="+mj-lt"/>
              <a:buAutoNum type="romanUcPeriod"/>
            </a:pPr>
            <a:r>
              <a:rPr lang="es-AR" sz="1400" dirty="0"/>
              <a:t>Conciencia Ecológica</a:t>
            </a:r>
          </a:p>
          <a:p>
            <a:pPr marL="400050" lvl="0" indent="-400050">
              <a:buFont typeface="+mj-lt"/>
              <a:buAutoNum type="romanUcPeriod"/>
            </a:pPr>
            <a:r>
              <a:rPr lang="es-AR" sz="1400" dirty="0"/>
              <a:t>Pasión por el auto</a:t>
            </a:r>
          </a:p>
        </p:txBody>
      </p:sp>
      <p:sp>
        <p:nvSpPr>
          <p:cNvPr id="17" name="CuadroTexto 16">
            <a:extLst>
              <a:ext uri="{FF2B5EF4-FFF2-40B4-BE49-F238E27FC236}">
                <a16:creationId xmlns:a16="http://schemas.microsoft.com/office/drawing/2014/main" id="{FDA552BC-9580-434E-A5CC-E57D12979BF0}"/>
              </a:ext>
            </a:extLst>
          </p:cNvPr>
          <p:cNvSpPr txBox="1"/>
          <p:nvPr/>
        </p:nvSpPr>
        <p:spPr>
          <a:xfrm>
            <a:off x="6986016" y="5161242"/>
            <a:ext cx="5093971" cy="253916"/>
          </a:xfrm>
          <a:prstGeom prst="rect">
            <a:avLst/>
          </a:prstGeom>
          <a:noFill/>
        </p:spPr>
        <p:txBody>
          <a:bodyPr wrap="square">
            <a:spAutoFit/>
          </a:bodyPr>
          <a:lstStyle/>
          <a:p>
            <a:pPr algn="just">
              <a:spcAft>
                <a:spcPts val="1000"/>
              </a:spcAft>
            </a:pPr>
            <a:r>
              <a:rPr lang="es-AR" sz="1050" i="1" dirty="0">
                <a:solidFill>
                  <a:srgbClr val="44546A"/>
                </a:solidFill>
                <a:latin typeface="Calibri" panose="020F0502020204030204" pitchFamily="34" charset="0"/>
                <a:ea typeface="Calibri" panose="020F0502020204030204" pitchFamily="34" charset="0"/>
                <a:cs typeface="Arial" panose="020B0604020202020204" pitchFamily="34" charset="0"/>
              </a:rPr>
              <a:t>U</a:t>
            </a:r>
            <a:r>
              <a:rPr lang="es-AR" sz="1050" i="1" dirty="0">
                <a:solidFill>
                  <a:srgbClr val="44546A"/>
                </a:solidFill>
                <a:effectLst/>
                <a:latin typeface="Calibri" panose="020F0502020204030204" pitchFamily="34" charset="0"/>
                <a:ea typeface="Calibri" panose="020F0502020204030204" pitchFamily="34" charset="0"/>
                <a:cs typeface="Arial" panose="020B0604020202020204" pitchFamily="34" charset="0"/>
              </a:rPr>
              <a:t>n asterisco (*) indica 5%, dos (**) 1%, tres (***) 0.1% y un punto (.) 10%</a:t>
            </a:r>
          </a:p>
        </p:txBody>
      </p:sp>
      <mc:AlternateContent xmlns:mc="http://schemas.openxmlformats.org/markup-compatibility/2006" xmlns:a14="http://schemas.microsoft.com/office/drawing/2010/main">
        <mc:Choice Requires="a14">
          <p:sp>
            <p:nvSpPr>
              <p:cNvPr id="32" name="CuadroTexto 31">
                <a:extLst>
                  <a:ext uri="{FF2B5EF4-FFF2-40B4-BE49-F238E27FC236}">
                    <a16:creationId xmlns:a16="http://schemas.microsoft.com/office/drawing/2014/main" id="{1C4AE780-9517-45F5-AED8-94CD1687B773}"/>
                  </a:ext>
                </a:extLst>
              </p:cNvPr>
              <p:cNvSpPr txBox="1"/>
              <p:nvPr/>
            </p:nvSpPr>
            <p:spPr>
              <a:xfrm>
                <a:off x="175871" y="3951975"/>
                <a:ext cx="6173814" cy="1432828"/>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s-ES" sz="1600" i="1" smtClean="0">
                              <a:latin typeface="Cambria Math" panose="02040503050406030204" pitchFamily="18" charset="0"/>
                            </a:rPr>
                          </m:ctrlPr>
                        </m:sSubPr>
                        <m:e>
                          <m:acc>
                            <m:accPr>
                              <m:chr m:val="̃"/>
                              <m:ctrlPr>
                                <a:rPr lang="es-ES" sz="1600" i="1">
                                  <a:latin typeface="Cambria Math" panose="02040503050406030204" pitchFamily="18" charset="0"/>
                                </a:rPr>
                              </m:ctrlPr>
                            </m:accPr>
                            <m:e>
                              <m:r>
                                <a:rPr lang="es-ES" sz="1600" i="1">
                                  <a:latin typeface="Cambria Math" panose="02040503050406030204" pitchFamily="18" charset="0"/>
                                </a:rPr>
                                <m:t>𝑈</m:t>
                              </m:r>
                            </m:e>
                          </m:acc>
                        </m:e>
                        <m:sub>
                          <m:r>
                            <a:rPr lang="es-ES" sz="1600" i="1">
                              <a:latin typeface="Cambria Math" panose="02040503050406030204" pitchFamily="18" charset="0"/>
                            </a:rPr>
                            <m:t>𝑐𝑎𝑟𝑝𝑜𝑙</m:t>
                          </m:r>
                        </m:sub>
                      </m:sSub>
                      <m:r>
                        <a:rPr lang="es-AR" sz="1600" i="1">
                          <a:latin typeface="Cambria Math" panose="02040503050406030204" pitchFamily="18" charset="0"/>
                        </a:rPr>
                        <m:t>=</m:t>
                      </m:r>
                      <m:r>
                        <a:rPr lang="es-ES" sz="1600" b="0" i="1" smtClean="0">
                          <a:latin typeface="Cambria Math" panose="02040503050406030204" pitchFamily="18" charset="0"/>
                        </a:rPr>
                        <m:t> </m:t>
                      </m:r>
                      <m:sSub>
                        <m:sSubPr>
                          <m:ctrlPr>
                            <a:rPr lang="es-AR" sz="1600" i="1">
                              <a:latin typeface="Cambria Math" panose="02040503050406030204" pitchFamily="18" charset="0"/>
                            </a:rPr>
                          </m:ctrlPr>
                        </m:sSubPr>
                        <m:e>
                          <m:r>
                            <a:rPr lang="es-AR" sz="1600" i="1">
                              <a:latin typeface="Cambria Math" panose="02040503050406030204" pitchFamily="18" charset="0"/>
                            </a:rPr>
                            <m:t>𝛽</m:t>
                          </m:r>
                        </m:e>
                        <m:sub>
                          <m:r>
                            <a:rPr lang="es-AR" sz="1600" i="1">
                              <a:latin typeface="Cambria Math" panose="02040503050406030204" pitchFamily="18" charset="0"/>
                            </a:rPr>
                            <m:t>𝐶𝑝</m:t>
                          </m:r>
                          <m:r>
                            <a:rPr lang="es-AR" sz="1600" i="1">
                              <a:latin typeface="Cambria Math" panose="02040503050406030204" pitchFamily="18" charset="0"/>
                            </a:rPr>
                            <m:t>−</m:t>
                          </m:r>
                          <m:r>
                            <a:rPr lang="es-AR" sz="1600" i="1">
                              <a:latin typeface="Cambria Math" panose="02040503050406030204" pitchFamily="18" charset="0"/>
                            </a:rPr>
                            <m:t>𝐴𝑢</m:t>
                          </m:r>
                        </m:sub>
                      </m:sSub>
                      <m:r>
                        <a:rPr lang="es-ES" sz="1600" b="0" i="1" smtClean="0">
                          <a:latin typeface="Cambria Math" panose="02040503050406030204" pitchFamily="18" charset="0"/>
                        </a:rPr>
                        <m:t>  </m:t>
                      </m:r>
                      <m:r>
                        <a:rPr lang="es-AR" sz="1600" i="1">
                          <a:latin typeface="Cambria Math" panose="02040503050406030204" pitchFamily="18" charset="0"/>
                        </a:rPr>
                        <m:t>+</m:t>
                      </m:r>
                      <m:r>
                        <a:rPr lang="es-ES" sz="1600" b="0" i="1" smtClean="0">
                          <a:latin typeface="Cambria Math" panose="02040503050406030204" pitchFamily="18" charset="0"/>
                        </a:rPr>
                        <m:t> </m:t>
                      </m:r>
                      <m:sSub>
                        <m:sSubPr>
                          <m:ctrlPr>
                            <a:rPr lang="es-AR" sz="1600" i="1">
                              <a:latin typeface="Cambria Math" panose="02040503050406030204" pitchFamily="18" charset="0"/>
                            </a:rPr>
                          </m:ctrlPr>
                        </m:sSubPr>
                        <m:e>
                          <m:r>
                            <a:rPr lang="es-AR" sz="1600" i="1">
                              <a:latin typeface="Cambria Math" panose="02040503050406030204" pitchFamily="18" charset="0"/>
                            </a:rPr>
                            <m:t>𝛽</m:t>
                          </m:r>
                        </m:e>
                        <m:sub>
                          <m:r>
                            <a:rPr lang="es-AR" sz="1600" i="1">
                              <a:latin typeface="Cambria Math" panose="02040503050406030204" pitchFamily="18" charset="0"/>
                            </a:rPr>
                            <m:t>𝑡</m:t>
                          </m:r>
                        </m:sub>
                      </m:sSub>
                      <m:r>
                        <a:rPr lang="es-AR" sz="1600" i="1">
                          <a:latin typeface="Cambria Math" panose="02040503050406030204" pitchFamily="18" charset="0"/>
                        </a:rPr>
                        <m:t>  </m:t>
                      </m:r>
                      <m:sSub>
                        <m:sSubPr>
                          <m:ctrlPr>
                            <a:rPr lang="es-AR" sz="1600" i="1">
                              <a:latin typeface="Cambria Math" panose="02040503050406030204" pitchFamily="18" charset="0"/>
                            </a:rPr>
                          </m:ctrlPr>
                        </m:sSubPr>
                        <m:e>
                          <m:r>
                            <a:rPr lang="es-AR" sz="1600" i="1">
                              <a:latin typeface="Cambria Math" panose="02040503050406030204" pitchFamily="18" charset="0"/>
                            </a:rPr>
                            <m:t>𝑋</m:t>
                          </m:r>
                        </m:e>
                        <m:sub>
                          <m:r>
                            <a:rPr lang="es-AR" sz="1600" i="1">
                              <a:latin typeface="Cambria Math" panose="02040503050406030204" pitchFamily="18" charset="0"/>
                            </a:rPr>
                            <m:t>𝐶𝑝</m:t>
                          </m:r>
                          <m:r>
                            <a:rPr lang="es-AR" sz="1600" i="1">
                              <a:latin typeface="Cambria Math" panose="02040503050406030204" pitchFamily="18" charset="0"/>
                            </a:rPr>
                            <m:t>;</m:t>
                          </m:r>
                          <m:r>
                            <a:rPr lang="es-AR" sz="1600" i="1">
                              <a:latin typeface="Cambria Math" panose="02040503050406030204" pitchFamily="18" charset="0"/>
                            </a:rPr>
                            <m:t>𝑡</m:t>
                          </m:r>
                        </m:sub>
                      </m:sSub>
                      <m:r>
                        <a:rPr lang="es-ES" sz="1600" b="0" i="1" smtClean="0">
                          <a:latin typeface="Cambria Math" panose="02040503050406030204" pitchFamily="18" charset="0"/>
                        </a:rPr>
                        <m:t>  </m:t>
                      </m:r>
                      <m:r>
                        <a:rPr lang="es-AR" sz="1600" i="1">
                          <a:latin typeface="Cambria Math" panose="02040503050406030204" pitchFamily="18" charset="0"/>
                        </a:rPr>
                        <m:t>+</m:t>
                      </m:r>
                      <m:r>
                        <a:rPr lang="es-ES" sz="1600" b="0" i="1" smtClean="0">
                          <a:latin typeface="Cambria Math" panose="02040503050406030204" pitchFamily="18" charset="0"/>
                        </a:rPr>
                        <m:t>  </m:t>
                      </m:r>
                      <m:sSub>
                        <m:sSubPr>
                          <m:ctrlPr>
                            <a:rPr lang="es-AR" sz="1600" i="1">
                              <a:latin typeface="Cambria Math" panose="02040503050406030204" pitchFamily="18" charset="0"/>
                            </a:rPr>
                          </m:ctrlPr>
                        </m:sSubPr>
                        <m:e>
                          <m:r>
                            <a:rPr lang="es-AR" sz="1600" i="1">
                              <a:latin typeface="Cambria Math" panose="02040503050406030204" pitchFamily="18" charset="0"/>
                            </a:rPr>
                            <m:t>𝛽</m:t>
                          </m:r>
                        </m:e>
                        <m:sub>
                          <m:r>
                            <a:rPr lang="es-AR" sz="1600" i="1">
                              <a:latin typeface="Cambria Math" panose="02040503050406030204" pitchFamily="18" charset="0"/>
                            </a:rPr>
                            <m:t>𝑐</m:t>
                          </m:r>
                        </m:sub>
                      </m:sSub>
                      <m:r>
                        <a:rPr lang="es-AR" sz="1600" i="1">
                          <a:latin typeface="Cambria Math" panose="02040503050406030204" pitchFamily="18" charset="0"/>
                        </a:rPr>
                        <m:t>  </m:t>
                      </m:r>
                      <m:sSub>
                        <m:sSubPr>
                          <m:ctrlPr>
                            <a:rPr lang="es-AR" sz="1600" i="1">
                              <a:latin typeface="Cambria Math" panose="02040503050406030204" pitchFamily="18" charset="0"/>
                            </a:rPr>
                          </m:ctrlPr>
                        </m:sSubPr>
                        <m:e>
                          <m:r>
                            <a:rPr lang="es-AR" sz="1600" i="1">
                              <a:latin typeface="Cambria Math" panose="02040503050406030204" pitchFamily="18" charset="0"/>
                            </a:rPr>
                            <m:t>𝑋</m:t>
                          </m:r>
                        </m:e>
                        <m:sub>
                          <m:r>
                            <a:rPr lang="es-AR" sz="1600" i="1">
                              <a:latin typeface="Cambria Math" panose="02040503050406030204" pitchFamily="18" charset="0"/>
                            </a:rPr>
                            <m:t>𝐶𝑝</m:t>
                          </m:r>
                          <m:r>
                            <a:rPr lang="es-AR" sz="1600" i="1">
                              <a:latin typeface="Cambria Math" panose="02040503050406030204" pitchFamily="18" charset="0"/>
                            </a:rPr>
                            <m:t>;</m:t>
                          </m:r>
                          <m:r>
                            <a:rPr lang="es-AR" sz="1600" i="1">
                              <a:latin typeface="Cambria Math" panose="02040503050406030204" pitchFamily="18" charset="0"/>
                            </a:rPr>
                            <m:t>𝑐</m:t>
                          </m:r>
                        </m:sub>
                      </m:sSub>
                      <m:r>
                        <a:rPr lang="es-AR" sz="1600" i="1">
                          <a:latin typeface="Cambria Math" panose="02040503050406030204" pitchFamily="18" charset="0"/>
                        </a:rPr>
                        <m:t>+</m:t>
                      </m:r>
                    </m:oMath>
                  </m:oMathPara>
                </a14:m>
                <a:endParaRPr lang="es-ES" sz="1600" i="1" dirty="0">
                  <a:latin typeface="Cambria Math" panose="02040503050406030204" pitchFamily="18" charset="0"/>
                </a:endParaRPr>
              </a:p>
              <a:p>
                <a:r>
                  <a:rPr lang="es-AR" sz="1600" dirty="0"/>
                  <a:t>          </a:t>
                </a:r>
                <a14:m>
                  <m:oMath xmlns:m="http://schemas.openxmlformats.org/officeDocument/2006/math">
                    <m:r>
                      <a:rPr lang="es-ES" sz="1600" b="0" i="0" smtClean="0">
                        <a:latin typeface="Cambria Math" panose="02040503050406030204" pitchFamily="18" charset="0"/>
                      </a:rPr>
                      <m:t>          </m:t>
                    </m:r>
                    <m:sSub>
                      <m:sSubPr>
                        <m:ctrlPr>
                          <a:rPr lang="es-AR" sz="1600" i="1">
                            <a:latin typeface="Cambria Math" panose="02040503050406030204" pitchFamily="18" charset="0"/>
                          </a:rPr>
                        </m:ctrlPr>
                      </m:sSubPr>
                      <m:e>
                        <m:r>
                          <a:rPr lang="es-AR" sz="1600" i="1">
                            <a:latin typeface="Cambria Math" panose="02040503050406030204" pitchFamily="18" charset="0"/>
                          </a:rPr>
                          <m:t>𝛽</m:t>
                        </m:r>
                      </m:e>
                      <m:sub>
                        <m:r>
                          <a:rPr lang="es-AR" sz="1600" i="1">
                            <a:latin typeface="Cambria Math" panose="02040503050406030204" pitchFamily="18" charset="0"/>
                          </a:rPr>
                          <m:t>𝑀𝑢𝑗𝑒𝑟</m:t>
                        </m:r>
                        <m:r>
                          <a:rPr lang="es-AR" sz="1600" i="1">
                            <a:latin typeface="Cambria Math" panose="02040503050406030204" pitchFamily="18" charset="0"/>
                          </a:rPr>
                          <m:t>;</m:t>
                        </m:r>
                        <m:r>
                          <a:rPr lang="es-AR" sz="1600" i="1">
                            <a:latin typeface="Cambria Math" panose="02040503050406030204" pitchFamily="18" charset="0"/>
                          </a:rPr>
                          <m:t>𝐶𝑝</m:t>
                        </m:r>
                      </m:sub>
                    </m:sSub>
                    <m:r>
                      <a:rPr lang="es-AR" sz="1600" i="1">
                        <a:latin typeface="Cambria Math" panose="02040503050406030204" pitchFamily="18" charset="0"/>
                      </a:rPr>
                      <m:t>  </m:t>
                    </m:r>
                    <m:sSub>
                      <m:sSubPr>
                        <m:ctrlPr>
                          <a:rPr lang="es-AR" sz="1600" i="1">
                            <a:latin typeface="Cambria Math" panose="02040503050406030204" pitchFamily="18" charset="0"/>
                          </a:rPr>
                        </m:ctrlPr>
                      </m:sSubPr>
                      <m:e>
                        <m:r>
                          <a:rPr lang="es-AR" sz="1600" i="1">
                            <a:latin typeface="Cambria Math" panose="02040503050406030204" pitchFamily="18" charset="0"/>
                          </a:rPr>
                          <m:t>𝐼</m:t>
                        </m:r>
                      </m:e>
                      <m:sub>
                        <m:r>
                          <a:rPr lang="es-AR" sz="1600" i="1">
                            <a:latin typeface="Cambria Math" panose="02040503050406030204" pitchFamily="18" charset="0"/>
                          </a:rPr>
                          <m:t>𝑀𝑢𝑗𝑒𝑟</m:t>
                        </m:r>
                      </m:sub>
                    </m:sSub>
                    <m:r>
                      <a:rPr lang="es-AR" sz="1600" i="1">
                        <a:latin typeface="Cambria Math" panose="02040503050406030204" pitchFamily="18" charset="0"/>
                      </a:rPr>
                      <m:t> +</m:t>
                    </m:r>
                    <m:sSub>
                      <m:sSubPr>
                        <m:ctrlPr>
                          <a:rPr lang="es-AR" sz="1600" i="1">
                            <a:latin typeface="Cambria Math" panose="02040503050406030204" pitchFamily="18" charset="0"/>
                          </a:rPr>
                        </m:ctrlPr>
                      </m:sSubPr>
                      <m:e>
                        <m:r>
                          <a:rPr lang="es-AR" sz="1600" i="1">
                            <a:latin typeface="Cambria Math" panose="02040503050406030204" pitchFamily="18" charset="0"/>
                          </a:rPr>
                          <m:t>𝛽</m:t>
                        </m:r>
                      </m:e>
                      <m:sub>
                        <m:r>
                          <a:rPr lang="es-AR" sz="1600" i="1">
                            <a:latin typeface="Cambria Math" panose="02040503050406030204" pitchFamily="18" charset="0"/>
                          </a:rPr>
                          <m:t>𝐶𝑎𝑠𝑎𝑑𝑜</m:t>
                        </m:r>
                        <m:r>
                          <a:rPr lang="es-AR" sz="1600" i="1">
                            <a:latin typeface="Cambria Math" panose="02040503050406030204" pitchFamily="18" charset="0"/>
                          </a:rPr>
                          <m:t> ; </m:t>
                        </m:r>
                        <m:r>
                          <a:rPr lang="es-AR" sz="1600" i="1">
                            <a:latin typeface="Cambria Math" panose="02040503050406030204" pitchFamily="18" charset="0"/>
                          </a:rPr>
                          <m:t>𝐶𝑝</m:t>
                        </m:r>
                      </m:sub>
                    </m:sSub>
                    <m:r>
                      <a:rPr lang="es-AR" sz="1600" i="1">
                        <a:latin typeface="Cambria Math" panose="02040503050406030204" pitchFamily="18" charset="0"/>
                      </a:rPr>
                      <m:t> </m:t>
                    </m:r>
                    <m:r>
                      <a:rPr lang="es-ES" sz="1600" b="0" i="1" smtClean="0">
                        <a:latin typeface="Cambria Math" panose="02040503050406030204" pitchFamily="18" charset="0"/>
                      </a:rPr>
                      <m:t> </m:t>
                    </m:r>
                    <m:sSub>
                      <m:sSubPr>
                        <m:ctrlPr>
                          <a:rPr lang="es-AR" sz="1600" i="1">
                            <a:latin typeface="Cambria Math" panose="02040503050406030204" pitchFamily="18" charset="0"/>
                          </a:rPr>
                        </m:ctrlPr>
                      </m:sSubPr>
                      <m:e>
                        <m:r>
                          <a:rPr lang="es-AR" sz="1600" i="1">
                            <a:latin typeface="Cambria Math" panose="02040503050406030204" pitchFamily="18" charset="0"/>
                          </a:rPr>
                          <m:t>𝐼</m:t>
                        </m:r>
                      </m:e>
                      <m:sub>
                        <m:r>
                          <a:rPr lang="es-AR" sz="1600" i="1">
                            <a:latin typeface="Cambria Math" panose="02040503050406030204" pitchFamily="18" charset="0"/>
                          </a:rPr>
                          <m:t>𝐶𝑎𝑠𝑎𝑑𝑜</m:t>
                        </m:r>
                      </m:sub>
                    </m:sSub>
                    <m:r>
                      <a:rPr lang="es-AR" sz="1600" i="1">
                        <a:latin typeface="Cambria Math" panose="02040503050406030204" pitchFamily="18" charset="0"/>
                      </a:rPr>
                      <m:t>+</m:t>
                    </m:r>
                  </m:oMath>
                </a14:m>
                <a:endParaRPr lang="es-ES" sz="1600" i="1" dirty="0">
                  <a:latin typeface="Cambria Math" panose="02040503050406030204" pitchFamily="18" charset="0"/>
                </a:endParaRPr>
              </a:p>
              <a:p>
                <a:r>
                  <a:rPr lang="es-AR" sz="1600" dirty="0"/>
                  <a:t>                 </a:t>
                </a:r>
                <a14:m>
                  <m:oMath xmlns:m="http://schemas.openxmlformats.org/officeDocument/2006/math">
                    <m:r>
                      <a:rPr lang="es-AR" sz="1600" i="1">
                        <a:latin typeface="Cambria Math" panose="02040503050406030204" pitchFamily="18" charset="0"/>
                      </a:rPr>
                      <m:t> </m:t>
                    </m:r>
                    <m:r>
                      <a:rPr lang="es-ES" sz="1600" b="0" i="1" smtClean="0">
                        <a:latin typeface="Cambria Math" panose="02040503050406030204" pitchFamily="18" charset="0"/>
                      </a:rPr>
                      <m:t> </m:t>
                    </m:r>
                    <m:sSub>
                      <m:sSubPr>
                        <m:ctrlPr>
                          <a:rPr lang="es-AR" sz="1600" i="1">
                            <a:latin typeface="Cambria Math" panose="02040503050406030204" pitchFamily="18" charset="0"/>
                          </a:rPr>
                        </m:ctrlPr>
                      </m:sSubPr>
                      <m:e>
                        <m:r>
                          <a:rPr lang="es-AR" sz="1600" i="1">
                            <a:latin typeface="Cambria Math" panose="02040503050406030204" pitchFamily="18" charset="0"/>
                          </a:rPr>
                          <m:t>𝛽</m:t>
                        </m:r>
                      </m:e>
                      <m:sub>
                        <m:r>
                          <a:rPr lang="es-AR" sz="1600" i="1">
                            <a:latin typeface="Cambria Math" panose="02040503050406030204" pitchFamily="18" charset="0"/>
                          </a:rPr>
                          <m:t>𝑇𝑖𝑒𝑛𝑒𝐻𝑖𝑗𝑜𝑠</m:t>
                        </m:r>
                        <m:r>
                          <a:rPr lang="es-AR" sz="1600" i="1">
                            <a:latin typeface="Cambria Math" panose="02040503050406030204" pitchFamily="18" charset="0"/>
                          </a:rPr>
                          <m:t> ; </m:t>
                        </m:r>
                        <m:r>
                          <a:rPr lang="es-AR" sz="1600" i="1">
                            <a:latin typeface="Cambria Math" panose="02040503050406030204" pitchFamily="18" charset="0"/>
                          </a:rPr>
                          <m:t>𝐶𝑝</m:t>
                        </m:r>
                      </m:sub>
                    </m:sSub>
                    <m:r>
                      <a:rPr lang="es-ES" sz="1600" b="0" i="1" smtClean="0">
                        <a:latin typeface="Cambria Math" panose="02040503050406030204" pitchFamily="18" charset="0"/>
                      </a:rPr>
                      <m:t> </m:t>
                    </m:r>
                    <m:r>
                      <a:rPr lang="es-AR" sz="1600" i="1">
                        <a:latin typeface="Cambria Math" panose="02040503050406030204" pitchFamily="18" charset="0"/>
                      </a:rPr>
                      <m:t> </m:t>
                    </m:r>
                    <m:sSub>
                      <m:sSubPr>
                        <m:ctrlPr>
                          <a:rPr lang="es-AR" sz="1600" i="1">
                            <a:latin typeface="Cambria Math" panose="02040503050406030204" pitchFamily="18" charset="0"/>
                          </a:rPr>
                        </m:ctrlPr>
                      </m:sSubPr>
                      <m:e>
                        <m:r>
                          <a:rPr lang="es-AR" sz="1600" i="1">
                            <a:latin typeface="Cambria Math" panose="02040503050406030204" pitchFamily="18" charset="0"/>
                          </a:rPr>
                          <m:t>𝐼</m:t>
                        </m:r>
                      </m:e>
                      <m:sub>
                        <m:r>
                          <a:rPr lang="es-AR" sz="1600" i="1">
                            <a:latin typeface="Cambria Math" panose="02040503050406030204" pitchFamily="18" charset="0"/>
                          </a:rPr>
                          <m:t>𝑇𝑖𝑒𝑛𝑒𝐻𝑖𝑗𝑜𝑠</m:t>
                        </m:r>
                      </m:sub>
                    </m:sSub>
                    <m:r>
                      <a:rPr lang="es-AR" sz="1600" i="1">
                        <a:latin typeface="Cambria Math" panose="02040503050406030204" pitchFamily="18" charset="0"/>
                      </a:rPr>
                      <m:t>+ </m:t>
                    </m:r>
                    <m:sSub>
                      <m:sSubPr>
                        <m:ctrlPr>
                          <a:rPr lang="es-AR" sz="1600" i="1">
                            <a:latin typeface="Cambria Math" panose="02040503050406030204" pitchFamily="18" charset="0"/>
                          </a:rPr>
                        </m:ctrlPr>
                      </m:sSubPr>
                      <m:e>
                        <m:r>
                          <a:rPr lang="es-AR" sz="1600" i="1">
                            <a:latin typeface="Cambria Math" panose="02040503050406030204" pitchFamily="18" charset="0"/>
                          </a:rPr>
                          <m:t>𝛽</m:t>
                        </m:r>
                      </m:e>
                      <m:sub>
                        <m:r>
                          <a:rPr lang="es-AR" sz="1600" i="1">
                            <a:latin typeface="Cambria Math" panose="02040503050406030204" pitchFamily="18" charset="0"/>
                          </a:rPr>
                          <m:t>𝐹𝑟𝑒𝑐</m:t>
                        </m:r>
                        <m:r>
                          <a:rPr lang="es-AR" sz="1600" i="1">
                            <a:latin typeface="Cambria Math" panose="02040503050406030204" pitchFamily="18" charset="0"/>
                          </a:rPr>
                          <m:t>.</m:t>
                        </m:r>
                        <m:r>
                          <a:rPr lang="es-AR" sz="1600" i="1">
                            <a:latin typeface="Cambria Math" panose="02040503050406030204" pitchFamily="18" charset="0"/>
                          </a:rPr>
                          <m:t>𝑎𝑢𝑡𝑜</m:t>
                        </m:r>
                        <m:r>
                          <a:rPr lang="es-AR" sz="1600" i="1">
                            <a:latin typeface="Cambria Math" panose="02040503050406030204" pitchFamily="18" charset="0"/>
                          </a:rPr>
                          <m:t> ; </m:t>
                        </m:r>
                        <m:r>
                          <a:rPr lang="es-AR" sz="1600" i="1">
                            <a:latin typeface="Cambria Math" panose="02040503050406030204" pitchFamily="18" charset="0"/>
                          </a:rPr>
                          <m:t>𝐶𝑝</m:t>
                        </m:r>
                      </m:sub>
                    </m:sSub>
                    <m:r>
                      <a:rPr lang="es-AR" sz="1600" i="1">
                        <a:latin typeface="Cambria Math" panose="02040503050406030204" pitchFamily="18" charset="0"/>
                      </a:rPr>
                      <m:t> </m:t>
                    </m:r>
                    <m:r>
                      <a:rPr lang="es-ES" sz="1600" b="0" i="1" smtClean="0">
                        <a:latin typeface="Cambria Math" panose="02040503050406030204" pitchFamily="18" charset="0"/>
                      </a:rPr>
                      <m:t> </m:t>
                    </m:r>
                    <m:sSub>
                      <m:sSubPr>
                        <m:ctrlPr>
                          <a:rPr lang="es-AR" sz="1600" i="1">
                            <a:latin typeface="Cambria Math" panose="02040503050406030204" pitchFamily="18" charset="0"/>
                          </a:rPr>
                        </m:ctrlPr>
                      </m:sSubPr>
                      <m:e>
                        <m:r>
                          <a:rPr lang="es-AR" sz="1600" i="1">
                            <a:latin typeface="Cambria Math" panose="02040503050406030204" pitchFamily="18" charset="0"/>
                          </a:rPr>
                          <m:t>𝑋</m:t>
                        </m:r>
                      </m:e>
                      <m:sub>
                        <m:r>
                          <a:rPr lang="es-AR" sz="1600" i="1">
                            <a:latin typeface="Cambria Math" panose="02040503050406030204" pitchFamily="18" charset="0"/>
                          </a:rPr>
                          <m:t>𝐹𝑟𝑒𝑐</m:t>
                        </m:r>
                        <m:r>
                          <a:rPr lang="es-AR" sz="1600" i="1">
                            <a:latin typeface="Cambria Math" panose="02040503050406030204" pitchFamily="18" charset="0"/>
                          </a:rPr>
                          <m:t>.</m:t>
                        </m:r>
                        <m:r>
                          <a:rPr lang="es-AR" sz="1600" i="1">
                            <a:latin typeface="Cambria Math" panose="02040503050406030204" pitchFamily="18" charset="0"/>
                          </a:rPr>
                          <m:t>𝑎𝑢𝑡𝑜</m:t>
                        </m:r>
                      </m:sub>
                    </m:sSub>
                    <m:r>
                      <a:rPr lang="es-AR" sz="1600" i="1">
                        <a:latin typeface="Cambria Math" panose="02040503050406030204" pitchFamily="18" charset="0"/>
                      </a:rPr>
                      <m:t>+ </m:t>
                    </m:r>
                  </m:oMath>
                </a14:m>
                <a:endParaRPr lang="es-ES" sz="1600" i="1" dirty="0">
                  <a:latin typeface="Cambria Math" panose="02040503050406030204" pitchFamily="18" charset="0"/>
                </a:endParaRPr>
              </a:p>
              <a:p>
                <a:r>
                  <a:rPr lang="es-AR" sz="1600" dirty="0"/>
                  <a:t>                 </a:t>
                </a:r>
                <a14:m>
                  <m:oMath xmlns:m="http://schemas.openxmlformats.org/officeDocument/2006/math">
                    <m:sSub>
                      <m:sSubPr>
                        <m:ctrlPr>
                          <a:rPr lang="es-AR" sz="1600" i="1">
                            <a:latin typeface="Cambria Math" panose="02040503050406030204" pitchFamily="18" charset="0"/>
                          </a:rPr>
                        </m:ctrlPr>
                      </m:sSubPr>
                      <m:e>
                        <m:r>
                          <a:rPr lang="es-AR" sz="1600" i="1">
                            <a:latin typeface="Cambria Math" panose="02040503050406030204" pitchFamily="18" charset="0"/>
                          </a:rPr>
                          <m:t> </m:t>
                        </m:r>
                        <m:r>
                          <a:rPr lang="es-AR" sz="1600" i="1">
                            <a:latin typeface="Cambria Math" panose="02040503050406030204" pitchFamily="18" charset="0"/>
                          </a:rPr>
                          <m:t>𝛽</m:t>
                        </m:r>
                      </m:e>
                      <m:sub>
                        <m:r>
                          <a:rPr lang="es-AR" sz="1600" i="1">
                            <a:latin typeface="Cambria Math" panose="02040503050406030204" pitchFamily="18" charset="0"/>
                          </a:rPr>
                          <m:t>𝑡</m:t>
                        </m:r>
                        <m:r>
                          <a:rPr lang="es-AR" sz="1600" i="1">
                            <a:latin typeface="Cambria Math" panose="02040503050406030204" pitchFamily="18" charset="0"/>
                          </a:rPr>
                          <m:t>.</m:t>
                        </m:r>
                        <m:r>
                          <a:rPr lang="es-AR" sz="1600" i="1">
                            <a:latin typeface="Cambria Math" panose="02040503050406030204" pitchFamily="18" charset="0"/>
                          </a:rPr>
                          <m:t>𝑏𝑎𝑠𝑒𝑎𝑢𝑡𝑜</m:t>
                        </m:r>
                        <m:r>
                          <a:rPr lang="es-AR" sz="1600" i="1">
                            <a:latin typeface="Cambria Math" panose="02040503050406030204" pitchFamily="18" charset="0"/>
                          </a:rPr>
                          <m:t> ; </m:t>
                        </m:r>
                        <m:r>
                          <a:rPr lang="es-AR" sz="1600" i="1">
                            <a:latin typeface="Cambria Math" panose="02040503050406030204" pitchFamily="18" charset="0"/>
                          </a:rPr>
                          <m:t>𝐶𝑝</m:t>
                        </m:r>
                      </m:sub>
                    </m:sSub>
                    <m:r>
                      <a:rPr lang="es-AR" sz="1600" i="1">
                        <a:latin typeface="Cambria Math" panose="02040503050406030204" pitchFamily="18" charset="0"/>
                      </a:rPr>
                      <m:t> .  </m:t>
                    </m:r>
                    <m:sSub>
                      <m:sSubPr>
                        <m:ctrlPr>
                          <a:rPr lang="es-AR" sz="1600" i="1">
                            <a:latin typeface="Cambria Math" panose="02040503050406030204" pitchFamily="18" charset="0"/>
                          </a:rPr>
                        </m:ctrlPr>
                      </m:sSubPr>
                      <m:e>
                        <m:r>
                          <a:rPr lang="es-AR" sz="1600" i="1">
                            <a:latin typeface="Cambria Math" panose="02040503050406030204" pitchFamily="18" charset="0"/>
                          </a:rPr>
                          <m:t>𝑋</m:t>
                        </m:r>
                      </m:e>
                      <m:sub>
                        <m:r>
                          <a:rPr lang="es-AR" sz="1600" i="1">
                            <a:latin typeface="Cambria Math" panose="02040503050406030204" pitchFamily="18" charset="0"/>
                          </a:rPr>
                          <m:t>𝑡</m:t>
                        </m:r>
                        <m:r>
                          <a:rPr lang="es-AR" sz="1600" i="1">
                            <a:latin typeface="Cambria Math" panose="02040503050406030204" pitchFamily="18" charset="0"/>
                          </a:rPr>
                          <m:t>.</m:t>
                        </m:r>
                        <m:r>
                          <a:rPr lang="es-AR" sz="1600" i="1">
                            <a:latin typeface="Cambria Math" panose="02040503050406030204" pitchFamily="18" charset="0"/>
                          </a:rPr>
                          <m:t>𝑏𝑎𝑠𝑒</m:t>
                        </m:r>
                        <m:r>
                          <a:rPr lang="es-AR" sz="1600" i="1">
                            <a:latin typeface="Cambria Math" panose="02040503050406030204" pitchFamily="18" charset="0"/>
                          </a:rPr>
                          <m:t>.</m:t>
                        </m:r>
                        <m:r>
                          <a:rPr lang="es-AR" sz="1600" i="1">
                            <a:latin typeface="Cambria Math" panose="02040503050406030204" pitchFamily="18" charset="0"/>
                          </a:rPr>
                          <m:t>𝑎𝑢𝑡𝑜</m:t>
                        </m:r>
                      </m:sub>
                    </m:sSub>
                    <m:r>
                      <a:rPr lang="es-AR" sz="1600" i="1">
                        <a:latin typeface="Cambria Math" panose="02040503050406030204" pitchFamily="18" charset="0"/>
                      </a:rPr>
                      <m:t>+ </m:t>
                    </m:r>
                    <m:sSub>
                      <m:sSubPr>
                        <m:ctrlPr>
                          <a:rPr lang="es-AR" sz="1600" i="1">
                            <a:latin typeface="Cambria Math" panose="02040503050406030204" pitchFamily="18" charset="0"/>
                          </a:rPr>
                        </m:ctrlPr>
                      </m:sSubPr>
                      <m:e>
                        <m:r>
                          <a:rPr lang="es-AR" sz="1600" i="1">
                            <a:latin typeface="Cambria Math" panose="02040503050406030204" pitchFamily="18" charset="0"/>
                          </a:rPr>
                          <m:t>𝛽</m:t>
                        </m:r>
                      </m:e>
                      <m:sub>
                        <m:r>
                          <a:rPr lang="es-AR" sz="1600" i="1">
                            <a:latin typeface="Cambria Math" panose="02040503050406030204" pitchFamily="18" charset="0"/>
                          </a:rPr>
                          <m:t>𝐸𝑐𝑜𝑙𝑜𝑔𝑖𝑎</m:t>
                        </m:r>
                        <m:r>
                          <a:rPr lang="es-AR" sz="1600" i="1">
                            <a:latin typeface="Cambria Math" panose="02040503050406030204" pitchFamily="18" charset="0"/>
                          </a:rPr>
                          <m:t> ; </m:t>
                        </m:r>
                        <m:r>
                          <a:rPr lang="es-AR" sz="1600" i="1">
                            <a:latin typeface="Cambria Math" panose="02040503050406030204" pitchFamily="18" charset="0"/>
                          </a:rPr>
                          <m:t>𝐶𝑝</m:t>
                        </m:r>
                      </m:sub>
                    </m:sSub>
                    <m:r>
                      <a:rPr lang="es-AR" sz="1600" i="1">
                        <a:latin typeface="Cambria Math" panose="02040503050406030204" pitchFamily="18" charset="0"/>
                      </a:rPr>
                      <m:t> .  </m:t>
                    </m:r>
                    <m:sSub>
                      <m:sSubPr>
                        <m:ctrlPr>
                          <a:rPr lang="es-AR" sz="1600" i="1">
                            <a:latin typeface="Cambria Math" panose="02040503050406030204" pitchFamily="18" charset="0"/>
                          </a:rPr>
                        </m:ctrlPr>
                      </m:sSubPr>
                      <m:e>
                        <m:r>
                          <a:rPr lang="es-AR" sz="1600" i="1">
                            <a:latin typeface="Cambria Math" panose="02040503050406030204" pitchFamily="18" charset="0"/>
                          </a:rPr>
                          <m:t>𝑋</m:t>
                        </m:r>
                      </m:e>
                      <m:sub>
                        <m:r>
                          <a:rPr lang="es-AR" sz="1600" i="1">
                            <a:latin typeface="Cambria Math" panose="02040503050406030204" pitchFamily="18" charset="0"/>
                          </a:rPr>
                          <m:t>𝐸𝑐𝑜𝑙𝑜𝑔𝑖𝑎</m:t>
                        </m:r>
                      </m:sub>
                    </m:sSub>
                    <m:r>
                      <a:rPr lang="es-AR" sz="1600" i="1">
                        <a:latin typeface="Cambria Math" panose="02040503050406030204" pitchFamily="18" charset="0"/>
                      </a:rPr>
                      <m:t>+ </m:t>
                    </m:r>
                  </m:oMath>
                </a14:m>
                <a:endParaRPr lang="es-ES" sz="1600" i="1" dirty="0">
                  <a:latin typeface="Cambria Math" panose="02040503050406030204" pitchFamily="18" charset="0"/>
                </a:endParaRPr>
              </a:p>
              <a:p>
                <a:r>
                  <a:rPr lang="es-AR" sz="1600" dirty="0"/>
                  <a:t>     </a:t>
                </a:r>
                <a14:m>
                  <m:oMath xmlns:m="http://schemas.openxmlformats.org/officeDocument/2006/math">
                    <m:sSub>
                      <m:sSubPr>
                        <m:ctrlPr>
                          <a:rPr lang="es-AR" sz="1600" i="1">
                            <a:latin typeface="Cambria Math" panose="02040503050406030204" pitchFamily="18" charset="0"/>
                          </a:rPr>
                        </m:ctrlPr>
                      </m:sSubPr>
                      <m:e>
                        <m:r>
                          <a:rPr lang="es-AR" sz="1600" i="1">
                            <a:latin typeface="Cambria Math" panose="02040503050406030204" pitchFamily="18" charset="0"/>
                          </a:rPr>
                          <m:t>           </m:t>
                        </m:r>
                        <m:r>
                          <a:rPr lang="es-ES" sz="1600" b="0" i="1" smtClean="0">
                            <a:latin typeface="Cambria Math" panose="02040503050406030204" pitchFamily="18" charset="0"/>
                          </a:rPr>
                          <m:t> </m:t>
                        </m:r>
                        <m:r>
                          <a:rPr lang="es-AR" sz="1600" i="1">
                            <a:latin typeface="Cambria Math" panose="02040503050406030204" pitchFamily="18" charset="0"/>
                          </a:rPr>
                          <m:t>  </m:t>
                        </m:r>
                        <m:r>
                          <a:rPr lang="es-AR" sz="1600" i="1">
                            <a:latin typeface="Cambria Math" panose="02040503050406030204" pitchFamily="18" charset="0"/>
                          </a:rPr>
                          <m:t>𝛽</m:t>
                        </m:r>
                      </m:e>
                      <m:sub>
                        <m:r>
                          <a:rPr lang="es-AR" sz="1600" i="1">
                            <a:latin typeface="Cambria Math" panose="02040503050406030204" pitchFamily="18" charset="0"/>
                          </a:rPr>
                          <m:t>𝑃𝑎𝑠𝑖𝑜𝑛</m:t>
                        </m:r>
                        <m:r>
                          <a:rPr lang="es-AR" sz="1600" i="1">
                            <a:latin typeface="Cambria Math" panose="02040503050406030204" pitchFamily="18" charset="0"/>
                          </a:rPr>
                          <m:t>.</m:t>
                        </m:r>
                        <m:r>
                          <a:rPr lang="es-AR" sz="1600" i="1">
                            <a:latin typeface="Cambria Math" panose="02040503050406030204" pitchFamily="18" charset="0"/>
                          </a:rPr>
                          <m:t>𝑎𝑢𝑡𝑜</m:t>
                        </m:r>
                        <m:r>
                          <a:rPr lang="es-AR" sz="1600" i="1">
                            <a:latin typeface="Cambria Math" panose="02040503050406030204" pitchFamily="18" charset="0"/>
                          </a:rPr>
                          <m:t> ; </m:t>
                        </m:r>
                        <m:r>
                          <a:rPr lang="es-AR" sz="1600" i="1">
                            <a:latin typeface="Cambria Math" panose="02040503050406030204" pitchFamily="18" charset="0"/>
                          </a:rPr>
                          <m:t>𝐶𝑝</m:t>
                        </m:r>
                      </m:sub>
                    </m:sSub>
                    <m:r>
                      <a:rPr lang="es-AR" sz="1600" i="1">
                        <a:latin typeface="Cambria Math" panose="02040503050406030204" pitchFamily="18" charset="0"/>
                      </a:rPr>
                      <m:t> .  </m:t>
                    </m:r>
                    <m:sSub>
                      <m:sSubPr>
                        <m:ctrlPr>
                          <a:rPr lang="es-AR" sz="1600" i="1">
                            <a:latin typeface="Cambria Math" panose="02040503050406030204" pitchFamily="18" charset="0"/>
                          </a:rPr>
                        </m:ctrlPr>
                      </m:sSubPr>
                      <m:e>
                        <m:r>
                          <a:rPr lang="es-AR" sz="1600" i="1">
                            <a:latin typeface="Cambria Math" panose="02040503050406030204" pitchFamily="18" charset="0"/>
                          </a:rPr>
                          <m:t>𝑋</m:t>
                        </m:r>
                      </m:e>
                      <m:sub>
                        <m:r>
                          <a:rPr lang="es-AR" sz="1600" i="1">
                            <a:latin typeface="Cambria Math" panose="02040503050406030204" pitchFamily="18" charset="0"/>
                          </a:rPr>
                          <m:t>𝑃𝑎𝑠𝑖𝑜𝑛</m:t>
                        </m:r>
                        <m:r>
                          <a:rPr lang="es-AR" sz="1600" i="1">
                            <a:latin typeface="Cambria Math" panose="02040503050406030204" pitchFamily="18" charset="0"/>
                          </a:rPr>
                          <m:t>.</m:t>
                        </m:r>
                        <m:r>
                          <a:rPr lang="es-AR" sz="1600" i="1">
                            <a:latin typeface="Cambria Math" panose="02040503050406030204" pitchFamily="18" charset="0"/>
                          </a:rPr>
                          <m:t>𝑎𝑢𝑡𝑜</m:t>
                        </m:r>
                      </m:sub>
                    </m:sSub>
                    <m:r>
                      <a:rPr lang="es-AR" sz="1600" i="1">
                        <a:latin typeface="Cambria Math" panose="02040503050406030204" pitchFamily="18" charset="0"/>
                      </a:rPr>
                      <m:t>+</m:t>
                    </m:r>
                  </m:oMath>
                </a14:m>
                <a:r>
                  <a:rPr lang="es-AR" sz="1600" i="1" dirty="0">
                    <a:latin typeface="Cambria Math" panose="02040503050406030204" pitchFamily="18" charset="0"/>
                  </a:rPr>
                  <a:t> </a:t>
                </a:r>
                <a14:m>
                  <m:oMath xmlns:m="http://schemas.openxmlformats.org/officeDocument/2006/math">
                    <m:sSub>
                      <m:sSubPr>
                        <m:ctrlPr>
                          <a:rPr lang="es-ES" sz="1600" i="1">
                            <a:latin typeface="Cambria Math" panose="02040503050406030204" pitchFamily="18" charset="0"/>
                          </a:rPr>
                        </m:ctrlPr>
                      </m:sSubPr>
                      <m:e>
                        <m:acc>
                          <m:accPr>
                            <m:chr m:val="̃"/>
                            <m:ctrlPr>
                              <a:rPr lang="es-ES" sz="1600" i="1">
                                <a:latin typeface="Cambria Math" panose="02040503050406030204" pitchFamily="18" charset="0"/>
                              </a:rPr>
                            </m:ctrlPr>
                          </m:accPr>
                          <m:e>
                            <m:r>
                              <a:rPr lang="es-ES" sz="1600" i="1">
                                <a:latin typeface="Cambria Math" panose="02040503050406030204" pitchFamily="18" charset="0"/>
                              </a:rPr>
                              <m:t>𝜀</m:t>
                            </m:r>
                          </m:e>
                        </m:acc>
                      </m:e>
                      <m:sub>
                        <m:r>
                          <a:rPr lang="es-ES" sz="1600" i="1">
                            <a:latin typeface="Cambria Math" panose="02040503050406030204" pitchFamily="18" charset="0"/>
                          </a:rPr>
                          <m:t>𝑐𝑎𝑟𝑝𝑜𝑜𝑙</m:t>
                        </m:r>
                      </m:sub>
                    </m:sSub>
                  </m:oMath>
                </a14:m>
                <a:endParaRPr lang="es-AR" sz="1600" i="1" dirty="0">
                  <a:latin typeface="Cambria Math" panose="02040503050406030204" pitchFamily="18" charset="0"/>
                </a:endParaRPr>
              </a:p>
            </p:txBody>
          </p:sp>
        </mc:Choice>
        <mc:Fallback xmlns="">
          <p:sp>
            <p:nvSpPr>
              <p:cNvPr id="32" name="CuadroTexto 31">
                <a:extLst>
                  <a:ext uri="{FF2B5EF4-FFF2-40B4-BE49-F238E27FC236}">
                    <a16:creationId xmlns:a16="http://schemas.microsoft.com/office/drawing/2014/main" id="{1C4AE780-9517-45F5-AED8-94CD1687B773}"/>
                  </a:ext>
                </a:extLst>
              </p:cNvPr>
              <p:cNvSpPr txBox="1">
                <a:spLocks noRot="1" noChangeAspect="1" noMove="1" noResize="1" noEditPoints="1" noAdjustHandles="1" noChangeArrowheads="1" noChangeShapeType="1" noTextEdit="1"/>
              </p:cNvSpPr>
              <p:nvPr/>
            </p:nvSpPr>
            <p:spPr>
              <a:xfrm>
                <a:off x="175871" y="3951975"/>
                <a:ext cx="6173814" cy="1432828"/>
              </a:xfrm>
              <a:prstGeom prst="rect">
                <a:avLst/>
              </a:prstGeom>
              <a:blipFill>
                <a:blip r:embed="rId4"/>
                <a:stretch>
                  <a:fillRect b="-1277"/>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graphicFrame>
            <p:nvGraphicFramePr>
              <p:cNvPr id="26" name="Tabla 25">
                <a:extLst>
                  <a:ext uri="{FF2B5EF4-FFF2-40B4-BE49-F238E27FC236}">
                    <a16:creationId xmlns:a16="http://schemas.microsoft.com/office/drawing/2014/main" id="{3FA2A7A3-8010-43A5-855D-78C326082541}"/>
                  </a:ext>
                </a:extLst>
              </p:cNvPr>
              <p:cNvGraphicFramePr>
                <a:graphicFrameLocks noGrp="1"/>
              </p:cNvGraphicFramePr>
              <p:nvPr>
                <p:extLst>
                  <p:ext uri="{D42A27DB-BD31-4B8C-83A1-F6EECF244321}">
                    <p14:modId xmlns:p14="http://schemas.microsoft.com/office/powerpoint/2010/main" val="1492677409"/>
                  </p:ext>
                </p:extLst>
              </p:nvPr>
            </p:nvGraphicFramePr>
            <p:xfrm>
              <a:off x="6629400" y="622954"/>
              <a:ext cx="4732109" cy="4362518"/>
            </p:xfrm>
            <a:graphic>
              <a:graphicData uri="http://schemas.openxmlformats.org/drawingml/2006/table">
                <a:tbl>
                  <a:tblPr firstRow="1" firstCol="1">
                    <a:tableStyleId>{2D5ABB26-0587-4C30-8999-92F81FD0307C}</a:tableStyleId>
                  </a:tblPr>
                  <a:tblGrid>
                    <a:gridCol w="1380145">
                      <a:extLst>
                        <a:ext uri="{9D8B030D-6E8A-4147-A177-3AD203B41FA5}">
                          <a16:colId xmlns:a16="http://schemas.microsoft.com/office/drawing/2014/main" val="3548956353"/>
                        </a:ext>
                      </a:extLst>
                    </a:gridCol>
                    <a:gridCol w="965233">
                      <a:extLst>
                        <a:ext uri="{9D8B030D-6E8A-4147-A177-3AD203B41FA5}">
                          <a16:colId xmlns:a16="http://schemas.microsoft.com/office/drawing/2014/main" val="4197714952"/>
                        </a:ext>
                      </a:extLst>
                    </a:gridCol>
                    <a:gridCol w="963245">
                      <a:extLst>
                        <a:ext uri="{9D8B030D-6E8A-4147-A177-3AD203B41FA5}">
                          <a16:colId xmlns:a16="http://schemas.microsoft.com/office/drawing/2014/main" val="896473705"/>
                        </a:ext>
                      </a:extLst>
                    </a:gridCol>
                    <a:gridCol w="946739">
                      <a:extLst>
                        <a:ext uri="{9D8B030D-6E8A-4147-A177-3AD203B41FA5}">
                          <a16:colId xmlns:a16="http://schemas.microsoft.com/office/drawing/2014/main" val="740622081"/>
                        </a:ext>
                      </a:extLst>
                    </a:gridCol>
                    <a:gridCol w="476747">
                      <a:extLst>
                        <a:ext uri="{9D8B030D-6E8A-4147-A177-3AD203B41FA5}">
                          <a16:colId xmlns:a16="http://schemas.microsoft.com/office/drawing/2014/main" val="3548619934"/>
                        </a:ext>
                      </a:extLst>
                    </a:gridCol>
                  </a:tblGrid>
                  <a:tr h="88415">
                    <a:tc>
                      <a:txBody>
                        <a:bodyPr/>
                        <a:lstStyle/>
                        <a:p>
                          <a:pPr marL="0" algn="ctr" defTabSz="914400" rtl="0" eaLnBrk="1" latinLnBrk="0" hangingPunct="1">
                            <a:lnSpc>
                              <a:spcPct val="107000"/>
                            </a:lnSpc>
                            <a:spcAft>
                              <a:spcPts val="800"/>
                            </a:spcAft>
                          </a:pPr>
                          <a:r>
                            <a:rPr lang="es-AR" sz="1400" b="1" dirty="0">
                              <a:effectLst/>
                            </a:rPr>
                            <a:t>Coeficiente</a:t>
                          </a:r>
                          <a:r>
                            <a:rPr lang="es-AR" sz="1400" b="0" kern="1200" dirty="0">
                              <a:solidFill>
                                <a:schemeClr val="tx1"/>
                              </a:solidFill>
                              <a:effectLst/>
                            </a:rPr>
                            <a:t> </a:t>
                          </a:r>
                          <a:endParaRPr lang="es-AR" sz="1400" b="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algn="ctr" defTabSz="914400" rtl="0" eaLnBrk="1" latinLnBrk="0" hangingPunct="1">
                            <a:lnSpc>
                              <a:spcPct val="107000"/>
                            </a:lnSpc>
                            <a:spcAft>
                              <a:spcPts val="800"/>
                            </a:spcAft>
                          </a:pPr>
                          <a:r>
                            <a:rPr lang="es-AR" sz="1400" b="1" kern="1200" dirty="0">
                              <a:solidFill>
                                <a:schemeClr val="tx1"/>
                              </a:solidFill>
                              <a:effectLst/>
                            </a:rPr>
                            <a:t>Estimador</a:t>
                          </a:r>
                          <a:endParaRPr lang="es-AR" sz="1400" b="1" kern="1200" dirty="0">
                            <a:solidFill>
                              <a:schemeClr val="tx1"/>
                            </a:solidFill>
                            <a:effectLst/>
                            <a:latin typeface="+mn-lt"/>
                            <a:ea typeface="+mn-ea"/>
                            <a:cs typeface="+mn-cs"/>
                          </a:endParaRPr>
                        </a:p>
                      </a:txBody>
                      <a:tcPr marL="68580" marR="68580" marT="0" marB="0">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algn="ctr" defTabSz="914400" rtl="0" eaLnBrk="1" latinLnBrk="0" hangingPunct="1">
                            <a:lnSpc>
                              <a:spcPct val="107000"/>
                            </a:lnSpc>
                            <a:spcAft>
                              <a:spcPts val="800"/>
                            </a:spcAft>
                          </a:pPr>
                          <a:r>
                            <a:rPr lang="es-AR" sz="1400" b="1" kern="1200">
                              <a:solidFill>
                                <a:schemeClr val="tx1"/>
                              </a:solidFill>
                              <a:effectLst/>
                            </a:rPr>
                            <a:t> Std. Error </a:t>
                          </a:r>
                          <a:endParaRPr lang="es-AR" sz="1400" b="1" kern="1200">
                            <a:solidFill>
                              <a:schemeClr val="tx1"/>
                            </a:solidFill>
                            <a:effectLst/>
                            <a:latin typeface="+mn-lt"/>
                            <a:ea typeface="+mn-ea"/>
                            <a:cs typeface="+mn-cs"/>
                          </a:endParaRPr>
                        </a:p>
                      </a:txBody>
                      <a:tcPr marL="68580" marR="68580" marT="0" marB="0">
                        <a:lnL>
                          <a:noFill/>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latinLnBrk="0" hangingPunct="1">
                            <a:lnSpc>
                              <a:spcPct val="107000"/>
                            </a:lnSpc>
                            <a:spcAft>
                              <a:spcPts val="800"/>
                            </a:spcAft>
                          </a:pPr>
                          <a:r>
                            <a:rPr lang="es-AR" sz="1400" b="1" kern="1200" dirty="0">
                              <a:solidFill>
                                <a:schemeClr val="tx1"/>
                              </a:solidFill>
                              <a:effectLst/>
                            </a:rPr>
                            <a:t>  P.Value</a:t>
                          </a:r>
                          <a:endParaRPr lang="es-AR" sz="1400" b="1" kern="1200" dirty="0">
                            <a:solidFill>
                              <a:schemeClr val="tx1"/>
                            </a:solidFill>
                            <a:effectLst/>
                            <a:latin typeface="+mn-lt"/>
                            <a:ea typeface="+mn-ea"/>
                            <a:cs typeface="+mn-cs"/>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latinLnBrk="0" hangingPunct="1">
                            <a:lnSpc>
                              <a:spcPct val="107000"/>
                            </a:lnSpc>
                            <a:spcAft>
                              <a:spcPts val="800"/>
                            </a:spcAft>
                          </a:pPr>
                          <a:endParaRPr lang="es-AR" sz="1400" b="1" kern="1200" dirty="0">
                            <a:solidFill>
                              <a:schemeClr val="tx1"/>
                            </a:solidFill>
                            <a:effectLst/>
                            <a:latin typeface="+mn-lt"/>
                            <a:ea typeface="+mn-ea"/>
                            <a:cs typeface="+mn-cs"/>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036523466"/>
                      </a:ext>
                    </a:extLst>
                  </a:tr>
                  <a:tr h="209550">
                    <a:tc>
                      <a:txBody>
                        <a:bodyPr/>
                        <a:lstStyle/>
                        <a:p>
                          <a:pPr marL="0" algn="ctr" defTabSz="914400" rtl="0" eaLnBrk="1" latinLnBrk="0" hangingPunct="1">
                            <a:lnSpc>
                              <a:spcPct val="107000"/>
                            </a:lnSpc>
                            <a:spcAft>
                              <a:spcPts val="800"/>
                            </a:spcAft>
                          </a:pPr>
                          <a14:m>
                            <m:oMathPara xmlns:m="http://schemas.openxmlformats.org/officeDocument/2006/math">
                              <m:oMathParaPr>
                                <m:jc m:val="left"/>
                              </m:oMathParaPr>
                              <m:oMath xmlns:m="http://schemas.openxmlformats.org/officeDocument/2006/math">
                                <m:sSub>
                                  <m:sSubPr>
                                    <m:ctrlPr>
                                      <a:rPr lang="es-AR" sz="1400" b="0" i="1" kern="1200">
                                        <a:solidFill>
                                          <a:schemeClr val="tx1"/>
                                        </a:solidFill>
                                        <a:effectLst/>
                                        <a:latin typeface="Cambria Math" panose="02040503050406030204" pitchFamily="18" charset="0"/>
                                      </a:rPr>
                                    </m:ctrlPr>
                                  </m:sSubPr>
                                  <m:e>
                                    <m:r>
                                      <m:rPr>
                                        <m:sty m:val="p"/>
                                      </m:rPr>
                                      <a:rPr lang="es-AR" sz="1400" b="0" i="1" kern="1200" smtClean="0">
                                        <a:solidFill>
                                          <a:schemeClr val="tx1"/>
                                        </a:solidFill>
                                        <a:effectLst/>
                                        <a:latin typeface="Cambria Math" panose="02040503050406030204" pitchFamily="18" charset="0"/>
                                      </a:rPr>
                                      <m:t>β</m:t>
                                    </m:r>
                                  </m:e>
                                  <m:sub>
                                    <m:r>
                                      <m:rPr>
                                        <m:sty m:val="p"/>
                                      </m:rPr>
                                      <a:rPr lang="es-AR" sz="1400" b="0" i="1" kern="1200" smtClean="0">
                                        <a:solidFill>
                                          <a:schemeClr val="tx1"/>
                                        </a:solidFill>
                                        <a:effectLst/>
                                        <a:latin typeface="Cambria Math" panose="02040503050406030204" pitchFamily="18" charset="0"/>
                                      </a:rPr>
                                      <m:t>Cp</m:t>
                                    </m:r>
                                    <m:r>
                                      <a:rPr lang="es-AR" sz="1400" b="0" kern="1200">
                                        <a:solidFill>
                                          <a:schemeClr val="tx1"/>
                                        </a:solidFill>
                                        <a:effectLst/>
                                        <a:latin typeface="Cambria Math" panose="02040503050406030204" pitchFamily="18" charset="0"/>
                                      </a:rPr>
                                      <m:t>−</m:t>
                                    </m:r>
                                    <m:r>
                                      <m:rPr>
                                        <m:sty m:val="p"/>
                                      </m:rPr>
                                      <a:rPr lang="es-AR" sz="1400" b="0" i="1" kern="1200">
                                        <a:solidFill>
                                          <a:schemeClr val="tx1"/>
                                        </a:solidFill>
                                        <a:effectLst/>
                                        <a:latin typeface="Cambria Math" panose="02040503050406030204" pitchFamily="18" charset="0"/>
                                      </a:rPr>
                                      <m:t>Au</m:t>
                                    </m:r>
                                  </m:sub>
                                </m:sSub>
                              </m:oMath>
                            </m:oMathPara>
                          </a14:m>
                          <a:endParaRPr lang="es-AR" sz="1400" b="0"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marL="0" algn="ctr" defTabSz="914400" rtl="0" eaLnBrk="1" latinLnBrk="0" hangingPunct="1">
                            <a:lnSpc>
                              <a:spcPct val="107000"/>
                            </a:lnSpc>
                            <a:spcAft>
                              <a:spcPts val="800"/>
                            </a:spcAft>
                          </a:pPr>
                          <a:r>
                            <a:rPr lang="es-AR" sz="1200" b="0" kern="1200" dirty="0">
                              <a:solidFill>
                                <a:schemeClr val="tx1"/>
                              </a:solidFill>
                              <a:effectLst/>
                            </a:rPr>
                            <a:t>-0,842</a:t>
                          </a:r>
                          <a:endParaRPr lang="es-AR" sz="1200" b="0"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marL="0" algn="ctr" defTabSz="914400" rtl="0" eaLnBrk="1" latinLnBrk="0" hangingPunct="1">
                            <a:lnSpc>
                              <a:spcPct val="107000"/>
                            </a:lnSpc>
                            <a:spcAft>
                              <a:spcPts val="800"/>
                            </a:spcAft>
                          </a:pPr>
                          <a:r>
                            <a:rPr lang="es-AR" sz="1200" b="0" kern="1200" dirty="0">
                              <a:solidFill>
                                <a:schemeClr val="tx1"/>
                              </a:solidFill>
                              <a:effectLst/>
                            </a:rPr>
                            <a:t>0,165</a:t>
                          </a:r>
                          <a:endParaRPr lang="es-AR" sz="1200" b="0" kern="1200" dirty="0">
                            <a:solidFill>
                              <a:schemeClr val="tx1"/>
                            </a:solidFill>
                            <a:effectLst/>
                            <a:latin typeface="+mn-lt"/>
                            <a:ea typeface="+mn-ea"/>
                            <a:cs typeface="+mn-cs"/>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marL="0" algn="ctr" defTabSz="914400" rtl="0" eaLnBrk="1" latinLnBrk="0" hangingPunct="1">
                            <a:lnSpc>
                              <a:spcPct val="107000"/>
                            </a:lnSpc>
                            <a:spcAft>
                              <a:spcPts val="800"/>
                            </a:spcAft>
                          </a:pPr>
                          <a:r>
                            <a:rPr lang="es-AR" sz="1200" b="0" kern="1200" dirty="0">
                              <a:solidFill>
                                <a:schemeClr val="tx1"/>
                              </a:solidFill>
                              <a:effectLst/>
                            </a:rPr>
                            <a:t>3,58E-07</a:t>
                          </a:r>
                          <a:endParaRPr lang="es-AR" sz="1200" b="0" kern="1200" dirty="0">
                            <a:solidFill>
                              <a:schemeClr val="tx1"/>
                            </a:solidFill>
                            <a:effectLst/>
                            <a:latin typeface="+mn-lt"/>
                            <a:ea typeface="+mn-ea"/>
                            <a:cs typeface="+mn-cs"/>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marL="0" algn="ctr" defTabSz="914400" rtl="0" eaLnBrk="1" latinLnBrk="0" hangingPunct="1">
                            <a:lnSpc>
                              <a:spcPct val="107000"/>
                            </a:lnSpc>
                            <a:spcAft>
                              <a:spcPts val="800"/>
                            </a:spcAft>
                          </a:pPr>
                          <a:r>
                            <a:rPr lang="es-AR" sz="1400" b="0" kern="1200" dirty="0">
                              <a:solidFill>
                                <a:schemeClr val="tx1"/>
                              </a:solidFill>
                              <a:effectLst/>
                            </a:rPr>
                            <a:t>***</a:t>
                          </a:r>
                          <a:endParaRPr lang="es-AR" sz="1400" b="0" kern="1200" dirty="0">
                            <a:solidFill>
                              <a:schemeClr val="tx1"/>
                            </a:solidFill>
                            <a:effectLst/>
                            <a:latin typeface="+mn-lt"/>
                            <a:ea typeface="+mn-ea"/>
                            <a:cs typeface="+mn-cs"/>
                          </a:endParaRPr>
                        </a:p>
                      </a:txBody>
                      <a:tcPr marL="68580" marR="685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606513070"/>
                      </a:ext>
                    </a:extLst>
                  </a:tr>
                  <a:tr h="190500">
                    <a:tc>
                      <a:txBody>
                        <a:bodyPr/>
                        <a:lstStyle/>
                        <a:p>
                          <a:pPr marL="0" algn="ctr" defTabSz="914400" rtl="0" eaLnBrk="1" latinLnBrk="0" hangingPunct="1">
                            <a:lnSpc>
                              <a:spcPct val="107000"/>
                            </a:lnSpc>
                            <a:spcAft>
                              <a:spcPts val="800"/>
                            </a:spcAft>
                          </a:pPr>
                          <a14:m>
                            <m:oMathPara xmlns:m="http://schemas.openxmlformats.org/officeDocument/2006/math">
                              <m:oMathParaPr>
                                <m:jc m:val="left"/>
                              </m:oMathParaPr>
                              <m:oMath xmlns:m="http://schemas.openxmlformats.org/officeDocument/2006/math">
                                <m:sSub>
                                  <m:sSubPr>
                                    <m:ctrlPr>
                                      <a:rPr lang="es-AR" sz="1400" b="0" i="1" kern="1200">
                                        <a:solidFill>
                                          <a:schemeClr val="tx1"/>
                                        </a:solidFill>
                                        <a:effectLst/>
                                        <a:latin typeface="Cambria Math" panose="02040503050406030204" pitchFamily="18" charset="0"/>
                                      </a:rPr>
                                    </m:ctrlPr>
                                  </m:sSubPr>
                                  <m:e>
                                    <m:r>
                                      <m:rPr>
                                        <m:sty m:val="p"/>
                                      </m:rPr>
                                      <a:rPr lang="es-AR" sz="1400" b="0" i="1" kern="1200" smtClean="0">
                                        <a:solidFill>
                                          <a:schemeClr val="tx1"/>
                                        </a:solidFill>
                                        <a:effectLst/>
                                        <a:latin typeface="Cambria Math" panose="02040503050406030204" pitchFamily="18" charset="0"/>
                                      </a:rPr>
                                      <m:t>β</m:t>
                                    </m:r>
                                  </m:e>
                                  <m:sub>
                                    <m:r>
                                      <m:rPr>
                                        <m:sty m:val="p"/>
                                      </m:rPr>
                                      <a:rPr lang="es-AR" sz="1400" b="0" i="1" kern="1200" smtClean="0">
                                        <a:solidFill>
                                          <a:schemeClr val="tx1"/>
                                        </a:solidFill>
                                        <a:effectLst/>
                                        <a:latin typeface="Cambria Math" panose="02040503050406030204" pitchFamily="18" charset="0"/>
                                      </a:rPr>
                                      <m:t>Ch</m:t>
                                    </m:r>
                                    <m:r>
                                      <a:rPr lang="es-AR" sz="1400" b="0" kern="1200">
                                        <a:solidFill>
                                          <a:schemeClr val="tx1"/>
                                        </a:solidFill>
                                        <a:effectLst/>
                                        <a:latin typeface="Cambria Math" panose="02040503050406030204" pitchFamily="18" charset="0"/>
                                      </a:rPr>
                                      <m:t>−</m:t>
                                    </m:r>
                                    <m:r>
                                      <m:rPr>
                                        <m:sty m:val="p"/>
                                      </m:rPr>
                                      <a:rPr lang="es-AR" sz="1400" b="0" i="1" kern="1200">
                                        <a:solidFill>
                                          <a:schemeClr val="tx1"/>
                                        </a:solidFill>
                                        <a:effectLst/>
                                        <a:latin typeface="Cambria Math" panose="02040503050406030204" pitchFamily="18" charset="0"/>
                                      </a:rPr>
                                      <m:t>Au</m:t>
                                    </m:r>
                                  </m:sub>
                                </m:sSub>
                              </m:oMath>
                            </m:oMathPara>
                          </a14:m>
                          <a:endParaRPr lang="es-AR" sz="1400" b="0"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95000"/>
                          </a:schemeClr>
                        </a:solidFill>
                      </a:tcPr>
                    </a:tc>
                    <a:tc>
                      <a:txBody>
                        <a:bodyPr/>
                        <a:lstStyle/>
                        <a:p>
                          <a:pPr marL="0" algn="ctr" defTabSz="914400" rtl="0" eaLnBrk="1" latinLnBrk="0" hangingPunct="1">
                            <a:lnSpc>
                              <a:spcPct val="107000"/>
                            </a:lnSpc>
                            <a:spcAft>
                              <a:spcPts val="800"/>
                            </a:spcAft>
                          </a:pPr>
                          <a:r>
                            <a:rPr lang="es-AR" sz="1200" b="0" kern="1200" dirty="0">
                              <a:solidFill>
                                <a:schemeClr val="tx1"/>
                              </a:solidFill>
                              <a:effectLst/>
                            </a:rPr>
                            <a:t>-0,382</a:t>
                          </a:r>
                          <a:endParaRPr lang="es-AR" sz="1200" b="0"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algn="ctr" defTabSz="914400" rtl="0" eaLnBrk="1" latinLnBrk="0" hangingPunct="1">
                            <a:lnSpc>
                              <a:spcPct val="107000"/>
                            </a:lnSpc>
                            <a:spcAft>
                              <a:spcPts val="800"/>
                            </a:spcAft>
                          </a:pPr>
                          <a:r>
                            <a:rPr lang="es-AR" sz="1200" b="0" kern="1200" dirty="0">
                              <a:solidFill>
                                <a:schemeClr val="tx1"/>
                              </a:solidFill>
                              <a:effectLst/>
                            </a:rPr>
                            <a:t>0,073</a:t>
                          </a:r>
                          <a:endParaRPr lang="es-AR" sz="1200" b="0" kern="1200" dirty="0">
                            <a:solidFill>
                              <a:schemeClr val="tx1"/>
                            </a:solidFill>
                            <a:effectLst/>
                            <a:latin typeface="+mn-lt"/>
                            <a:ea typeface="+mn-ea"/>
                            <a:cs typeface="+mn-cs"/>
                          </a:endParaRPr>
                        </a:p>
                      </a:txBody>
                      <a:tcPr marL="68580" marR="68580" marT="0" marB="0" anchor="ctr"/>
                    </a:tc>
                    <a:tc>
                      <a:txBody>
                        <a:bodyPr/>
                        <a:lstStyle/>
                        <a:p>
                          <a:pPr marL="0" algn="ctr" defTabSz="914400" rtl="0" eaLnBrk="1" latinLnBrk="0" hangingPunct="1">
                            <a:lnSpc>
                              <a:spcPct val="107000"/>
                            </a:lnSpc>
                            <a:spcAft>
                              <a:spcPts val="800"/>
                            </a:spcAft>
                          </a:pPr>
                          <a:r>
                            <a:rPr lang="es-AR" sz="1200" b="0" kern="1200">
                              <a:solidFill>
                                <a:schemeClr val="tx1"/>
                              </a:solidFill>
                              <a:effectLst/>
                            </a:rPr>
                            <a:t>1,67E-07</a:t>
                          </a:r>
                          <a:endParaRPr lang="es-AR" sz="1200" b="0" kern="1200">
                            <a:solidFill>
                              <a:schemeClr val="tx1"/>
                            </a:solidFill>
                            <a:effectLst/>
                            <a:latin typeface="+mn-lt"/>
                            <a:ea typeface="+mn-ea"/>
                            <a:cs typeface="+mn-cs"/>
                          </a:endParaRPr>
                        </a:p>
                      </a:txBody>
                      <a:tcPr marL="68580" marR="68580" marT="0" marB="0" anchor="ctr"/>
                    </a:tc>
                    <a:tc>
                      <a:txBody>
                        <a:bodyPr/>
                        <a:lstStyle/>
                        <a:p>
                          <a:pPr marL="0" algn="ctr" defTabSz="914400" rtl="0" eaLnBrk="1" latinLnBrk="0" hangingPunct="1">
                            <a:lnSpc>
                              <a:spcPct val="107000"/>
                            </a:lnSpc>
                            <a:spcAft>
                              <a:spcPts val="800"/>
                            </a:spcAft>
                          </a:pPr>
                          <a:r>
                            <a:rPr lang="es-AR" sz="1400" b="0" kern="1200" dirty="0">
                              <a:solidFill>
                                <a:schemeClr val="tx1"/>
                              </a:solidFill>
                              <a:effectLst/>
                            </a:rPr>
                            <a:t>***</a:t>
                          </a:r>
                          <a:endParaRPr lang="es-AR" sz="1400" b="0" kern="1200" dirty="0">
                            <a:solidFill>
                              <a:schemeClr val="tx1"/>
                            </a:solidFill>
                            <a:effectLst/>
                            <a:latin typeface="+mn-lt"/>
                            <a:ea typeface="+mn-ea"/>
                            <a:cs typeface="+mn-cs"/>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14570142"/>
                      </a:ext>
                    </a:extLst>
                  </a:tr>
                  <a:tr h="190500">
                    <a:tc>
                      <a:txBody>
                        <a:bodyPr/>
                        <a:lstStyle/>
                        <a:p>
                          <a:pPr marL="0" algn="ctr" defTabSz="914400" rtl="0" eaLnBrk="1" latinLnBrk="0" hangingPunct="1">
                            <a:lnSpc>
                              <a:spcPct val="107000"/>
                            </a:lnSpc>
                            <a:spcAft>
                              <a:spcPts val="800"/>
                            </a:spcAft>
                          </a:pPr>
                          <a14:m>
                            <m:oMathPara xmlns:m="http://schemas.openxmlformats.org/officeDocument/2006/math">
                              <m:oMathParaPr>
                                <m:jc m:val="left"/>
                              </m:oMathParaPr>
                              <m:oMath xmlns:m="http://schemas.openxmlformats.org/officeDocument/2006/math">
                                <m:sSub>
                                  <m:sSubPr>
                                    <m:ctrlPr>
                                      <a:rPr lang="es-AR" sz="1400" b="0" i="1" kern="1200">
                                        <a:solidFill>
                                          <a:schemeClr val="tx1"/>
                                        </a:solidFill>
                                        <a:effectLst/>
                                        <a:latin typeface="Cambria Math" panose="02040503050406030204" pitchFamily="18" charset="0"/>
                                      </a:rPr>
                                    </m:ctrlPr>
                                  </m:sSubPr>
                                  <m:e>
                                    <m:r>
                                      <m:rPr>
                                        <m:sty m:val="p"/>
                                      </m:rPr>
                                      <a:rPr lang="es-AR" sz="1400" b="0" i="1" kern="1200" smtClean="0">
                                        <a:solidFill>
                                          <a:schemeClr val="tx1"/>
                                        </a:solidFill>
                                        <a:effectLst/>
                                        <a:latin typeface="Cambria Math" panose="02040503050406030204" pitchFamily="18" charset="0"/>
                                      </a:rPr>
                                      <m:t>β</m:t>
                                    </m:r>
                                  </m:e>
                                  <m:sub>
                                    <m:r>
                                      <m:rPr>
                                        <m:sty m:val="p"/>
                                      </m:rPr>
                                      <a:rPr lang="es-AR" sz="1400" b="0" i="1" kern="1200" smtClean="0">
                                        <a:solidFill>
                                          <a:schemeClr val="tx1"/>
                                        </a:solidFill>
                                        <a:effectLst/>
                                        <a:latin typeface="Cambria Math" panose="02040503050406030204" pitchFamily="18" charset="0"/>
                                      </a:rPr>
                                      <m:t>Tp</m:t>
                                    </m:r>
                                    <m:r>
                                      <a:rPr lang="es-AR" sz="1400" b="0" kern="1200">
                                        <a:solidFill>
                                          <a:schemeClr val="tx1"/>
                                        </a:solidFill>
                                        <a:effectLst/>
                                        <a:latin typeface="Cambria Math" panose="02040503050406030204" pitchFamily="18" charset="0"/>
                                      </a:rPr>
                                      <m:t>−</m:t>
                                    </m:r>
                                    <m:r>
                                      <m:rPr>
                                        <m:sty m:val="p"/>
                                      </m:rPr>
                                      <a:rPr lang="es-AR" sz="1400" b="0" i="1" kern="1200">
                                        <a:solidFill>
                                          <a:schemeClr val="tx1"/>
                                        </a:solidFill>
                                        <a:effectLst/>
                                        <a:latin typeface="Cambria Math" panose="02040503050406030204" pitchFamily="18" charset="0"/>
                                      </a:rPr>
                                      <m:t>Au</m:t>
                                    </m:r>
                                  </m:sub>
                                </m:sSub>
                              </m:oMath>
                            </m:oMathPara>
                          </a14:m>
                          <a:endParaRPr lang="es-AR" sz="1400" b="0"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95000"/>
                          </a:schemeClr>
                        </a:solidFill>
                      </a:tcPr>
                    </a:tc>
                    <a:tc>
                      <a:txBody>
                        <a:bodyPr/>
                        <a:lstStyle/>
                        <a:p>
                          <a:pPr marL="0" algn="ctr" defTabSz="914400" rtl="0" eaLnBrk="1" latinLnBrk="0" hangingPunct="1">
                            <a:lnSpc>
                              <a:spcPct val="107000"/>
                            </a:lnSpc>
                            <a:spcAft>
                              <a:spcPts val="800"/>
                            </a:spcAft>
                          </a:pPr>
                          <a:r>
                            <a:rPr lang="es-AR" sz="1200" b="0" kern="1200" dirty="0">
                              <a:solidFill>
                                <a:schemeClr val="tx1"/>
                              </a:solidFill>
                              <a:effectLst/>
                            </a:rPr>
                            <a:t>-0,214</a:t>
                          </a:r>
                          <a:endParaRPr lang="es-AR" sz="1200" b="0"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algn="ctr" defTabSz="914400" rtl="0" eaLnBrk="1" latinLnBrk="0" hangingPunct="1">
                            <a:lnSpc>
                              <a:spcPct val="107000"/>
                            </a:lnSpc>
                            <a:spcAft>
                              <a:spcPts val="800"/>
                            </a:spcAft>
                          </a:pPr>
                          <a:r>
                            <a:rPr lang="es-AR" sz="1200" b="0" kern="1200" dirty="0">
                              <a:solidFill>
                                <a:schemeClr val="tx1"/>
                              </a:solidFill>
                              <a:effectLst/>
                            </a:rPr>
                            <a:t>0,069</a:t>
                          </a:r>
                          <a:endParaRPr lang="es-AR" sz="1200" b="0" kern="1200" dirty="0">
                            <a:solidFill>
                              <a:schemeClr val="tx1"/>
                            </a:solidFill>
                            <a:effectLst/>
                            <a:latin typeface="+mn-lt"/>
                            <a:ea typeface="+mn-ea"/>
                            <a:cs typeface="+mn-cs"/>
                          </a:endParaRPr>
                        </a:p>
                      </a:txBody>
                      <a:tcPr marL="68580" marR="68580" marT="0" marB="0" anchor="ctr"/>
                    </a:tc>
                    <a:tc>
                      <a:txBody>
                        <a:bodyPr/>
                        <a:lstStyle/>
                        <a:p>
                          <a:pPr marL="0" algn="ctr" defTabSz="914400" rtl="0" eaLnBrk="1" latinLnBrk="0" hangingPunct="1">
                            <a:lnSpc>
                              <a:spcPct val="107000"/>
                            </a:lnSpc>
                            <a:spcAft>
                              <a:spcPts val="800"/>
                            </a:spcAft>
                          </a:pPr>
                          <a:r>
                            <a:rPr lang="es-AR" sz="1200" b="0" kern="1200" dirty="0">
                              <a:solidFill>
                                <a:schemeClr val="tx1"/>
                              </a:solidFill>
                              <a:effectLst/>
                            </a:rPr>
                            <a:t>1,97E-03</a:t>
                          </a:r>
                          <a:endParaRPr lang="es-AR" sz="1200" b="0" kern="1200" dirty="0">
                            <a:solidFill>
                              <a:schemeClr val="tx1"/>
                            </a:solidFill>
                            <a:effectLst/>
                            <a:latin typeface="+mn-lt"/>
                            <a:ea typeface="+mn-ea"/>
                            <a:cs typeface="+mn-cs"/>
                          </a:endParaRPr>
                        </a:p>
                      </a:txBody>
                      <a:tcPr marL="68580" marR="68580" marT="0" marB="0" anchor="ctr"/>
                    </a:tc>
                    <a:tc>
                      <a:txBody>
                        <a:bodyPr/>
                        <a:lstStyle/>
                        <a:p>
                          <a:pPr marL="0" algn="ctr" defTabSz="914400" rtl="0" eaLnBrk="1" latinLnBrk="0" hangingPunct="1">
                            <a:lnSpc>
                              <a:spcPct val="107000"/>
                            </a:lnSpc>
                            <a:spcAft>
                              <a:spcPts val="800"/>
                            </a:spcAft>
                          </a:pPr>
                          <a:r>
                            <a:rPr lang="es-AR" sz="1400" b="0" kern="1200">
                              <a:solidFill>
                                <a:schemeClr val="tx1"/>
                              </a:solidFill>
                              <a:effectLst/>
                            </a:rPr>
                            <a:t>** </a:t>
                          </a:r>
                          <a:endParaRPr lang="es-AR" sz="1400" b="0" kern="1200">
                            <a:solidFill>
                              <a:schemeClr val="tx1"/>
                            </a:solidFill>
                            <a:effectLst/>
                            <a:latin typeface="+mn-lt"/>
                            <a:ea typeface="+mn-ea"/>
                            <a:cs typeface="+mn-cs"/>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252975693"/>
                      </a:ext>
                    </a:extLst>
                  </a:tr>
                  <a:tr h="190500">
                    <a:tc>
                      <a:txBody>
                        <a:bodyPr/>
                        <a:lstStyle/>
                        <a:p>
                          <a:pPr marL="0" algn="ctr" defTabSz="914400" rtl="0" eaLnBrk="1" latinLnBrk="0" hangingPunct="1">
                            <a:lnSpc>
                              <a:spcPct val="107000"/>
                            </a:lnSpc>
                            <a:spcAft>
                              <a:spcPts val="800"/>
                            </a:spcAft>
                          </a:pPr>
                          <a14:m>
                            <m:oMathPara xmlns:m="http://schemas.openxmlformats.org/officeDocument/2006/math">
                              <m:oMathParaPr>
                                <m:jc m:val="left"/>
                              </m:oMathParaPr>
                              <m:oMath xmlns:m="http://schemas.openxmlformats.org/officeDocument/2006/math">
                                <m:sSub>
                                  <m:sSubPr>
                                    <m:ctrlPr>
                                      <a:rPr lang="es-AR" sz="1400" b="0" i="1" kern="1200">
                                        <a:solidFill>
                                          <a:schemeClr val="tx1"/>
                                        </a:solidFill>
                                        <a:effectLst/>
                                        <a:latin typeface="Cambria Math" panose="02040503050406030204" pitchFamily="18" charset="0"/>
                                      </a:rPr>
                                    </m:ctrlPr>
                                  </m:sSubPr>
                                  <m:e>
                                    <m:r>
                                      <m:rPr>
                                        <m:sty m:val="p"/>
                                      </m:rPr>
                                      <a:rPr lang="es-AR" sz="1400" b="0" i="1" kern="1200" smtClean="0">
                                        <a:solidFill>
                                          <a:schemeClr val="tx1"/>
                                        </a:solidFill>
                                        <a:effectLst/>
                                        <a:latin typeface="Cambria Math" panose="02040503050406030204" pitchFamily="18" charset="0"/>
                                      </a:rPr>
                                      <m:t>β</m:t>
                                    </m:r>
                                  </m:e>
                                  <m:sub>
                                    <m:r>
                                      <m:rPr>
                                        <m:sty m:val="p"/>
                                      </m:rPr>
                                      <a:rPr lang="es-AR" sz="1400" b="0" i="1" kern="1200" smtClean="0">
                                        <a:solidFill>
                                          <a:schemeClr val="tx1"/>
                                        </a:solidFill>
                                        <a:effectLst/>
                                        <a:latin typeface="Cambria Math" panose="02040503050406030204" pitchFamily="18" charset="0"/>
                                      </a:rPr>
                                      <m:t>t</m:t>
                                    </m:r>
                                  </m:sub>
                                </m:sSub>
                              </m:oMath>
                            </m:oMathPara>
                          </a14:m>
                          <a:endParaRPr lang="es-AR" sz="1400" b="0"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95000"/>
                          </a:schemeClr>
                        </a:solidFill>
                      </a:tcPr>
                    </a:tc>
                    <a:tc>
                      <a:txBody>
                        <a:bodyPr/>
                        <a:lstStyle/>
                        <a:p>
                          <a:pPr marL="0" algn="ctr" defTabSz="914400" rtl="0" eaLnBrk="1" latinLnBrk="0" hangingPunct="1">
                            <a:lnSpc>
                              <a:spcPct val="107000"/>
                            </a:lnSpc>
                            <a:spcAft>
                              <a:spcPts val="800"/>
                            </a:spcAft>
                          </a:pPr>
                          <a:r>
                            <a:rPr lang="es-AR" sz="1200" b="0" kern="1200">
                              <a:solidFill>
                                <a:schemeClr val="tx1"/>
                              </a:solidFill>
                              <a:effectLst/>
                            </a:rPr>
                            <a:t>-0,023</a:t>
                          </a:r>
                          <a:endParaRPr lang="es-AR" sz="1200" b="0" kern="120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algn="ctr" defTabSz="914400" rtl="0" eaLnBrk="1" latinLnBrk="0" hangingPunct="1">
                            <a:lnSpc>
                              <a:spcPct val="107000"/>
                            </a:lnSpc>
                            <a:spcAft>
                              <a:spcPts val="800"/>
                            </a:spcAft>
                          </a:pPr>
                          <a:r>
                            <a:rPr lang="es-AR" sz="1200" b="0" kern="1200" dirty="0">
                              <a:solidFill>
                                <a:schemeClr val="tx1"/>
                              </a:solidFill>
                              <a:effectLst/>
                            </a:rPr>
                            <a:t>0,001</a:t>
                          </a:r>
                          <a:endParaRPr lang="es-AR" sz="1200" b="0" kern="1200" dirty="0">
                            <a:solidFill>
                              <a:schemeClr val="tx1"/>
                            </a:solidFill>
                            <a:effectLst/>
                            <a:latin typeface="+mn-lt"/>
                            <a:ea typeface="+mn-ea"/>
                            <a:cs typeface="+mn-cs"/>
                          </a:endParaRPr>
                        </a:p>
                      </a:txBody>
                      <a:tcPr marL="68580" marR="68580" marT="0" marB="0" anchor="ctr"/>
                    </a:tc>
                    <a:tc>
                      <a:txBody>
                        <a:bodyPr/>
                        <a:lstStyle/>
                        <a:p>
                          <a:pPr marL="0" algn="ctr" defTabSz="914400" rtl="0" eaLnBrk="1" latinLnBrk="0" hangingPunct="1">
                            <a:lnSpc>
                              <a:spcPct val="107000"/>
                            </a:lnSpc>
                            <a:spcAft>
                              <a:spcPts val="800"/>
                            </a:spcAft>
                          </a:pPr>
                          <a:r>
                            <a:rPr lang="es-AR" sz="1200" b="0" kern="1200" dirty="0">
                              <a:solidFill>
                                <a:schemeClr val="tx1"/>
                              </a:solidFill>
                              <a:effectLst/>
                            </a:rPr>
                            <a:t>&lt; 2,2e-16</a:t>
                          </a:r>
                          <a:endParaRPr lang="es-AR" sz="1200" b="0" kern="1200" dirty="0">
                            <a:solidFill>
                              <a:schemeClr val="tx1"/>
                            </a:solidFill>
                            <a:effectLst/>
                            <a:latin typeface="+mn-lt"/>
                            <a:ea typeface="+mn-ea"/>
                            <a:cs typeface="+mn-cs"/>
                          </a:endParaRPr>
                        </a:p>
                      </a:txBody>
                      <a:tcPr marL="68580" marR="68580" marT="0" marB="0" anchor="ctr"/>
                    </a:tc>
                    <a:tc>
                      <a:txBody>
                        <a:bodyPr/>
                        <a:lstStyle/>
                        <a:p>
                          <a:pPr marL="0" algn="ctr" defTabSz="914400" rtl="0" eaLnBrk="1" latinLnBrk="0" hangingPunct="1">
                            <a:lnSpc>
                              <a:spcPct val="107000"/>
                            </a:lnSpc>
                            <a:spcAft>
                              <a:spcPts val="800"/>
                            </a:spcAft>
                          </a:pPr>
                          <a:r>
                            <a:rPr lang="es-AR" sz="1400" b="0" kern="1200" dirty="0">
                              <a:solidFill>
                                <a:schemeClr val="tx1"/>
                              </a:solidFill>
                              <a:effectLst/>
                            </a:rPr>
                            <a:t>***</a:t>
                          </a:r>
                          <a:endParaRPr lang="es-AR" sz="1400" b="0" kern="1200" dirty="0">
                            <a:solidFill>
                              <a:schemeClr val="tx1"/>
                            </a:solidFill>
                            <a:effectLst/>
                            <a:latin typeface="+mn-lt"/>
                            <a:ea typeface="+mn-ea"/>
                            <a:cs typeface="+mn-cs"/>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039750974"/>
                      </a:ext>
                    </a:extLst>
                  </a:tr>
                  <a:tr h="190500">
                    <a:tc>
                      <a:txBody>
                        <a:bodyPr/>
                        <a:lstStyle/>
                        <a:p>
                          <a:pPr marL="0" algn="ctr" defTabSz="914400" rtl="0" eaLnBrk="1" latinLnBrk="0" hangingPunct="1">
                            <a:lnSpc>
                              <a:spcPct val="107000"/>
                            </a:lnSpc>
                            <a:spcAft>
                              <a:spcPts val="800"/>
                            </a:spcAft>
                          </a:pPr>
                          <a14:m>
                            <m:oMathPara xmlns:m="http://schemas.openxmlformats.org/officeDocument/2006/math">
                              <m:oMathParaPr>
                                <m:jc m:val="left"/>
                              </m:oMathParaPr>
                              <m:oMath xmlns:m="http://schemas.openxmlformats.org/officeDocument/2006/math">
                                <m:sSub>
                                  <m:sSubPr>
                                    <m:ctrlPr>
                                      <a:rPr lang="es-AR" sz="1400" b="0" i="1" kern="1200">
                                        <a:solidFill>
                                          <a:schemeClr val="tx1"/>
                                        </a:solidFill>
                                        <a:effectLst/>
                                        <a:latin typeface="Cambria Math" panose="02040503050406030204" pitchFamily="18" charset="0"/>
                                      </a:rPr>
                                    </m:ctrlPr>
                                  </m:sSubPr>
                                  <m:e>
                                    <m:r>
                                      <m:rPr>
                                        <m:sty m:val="p"/>
                                      </m:rPr>
                                      <a:rPr lang="es-AR" sz="1400" b="0" i="1" kern="1200" smtClean="0">
                                        <a:solidFill>
                                          <a:schemeClr val="tx1"/>
                                        </a:solidFill>
                                        <a:effectLst/>
                                        <a:latin typeface="Cambria Math" panose="02040503050406030204" pitchFamily="18" charset="0"/>
                                      </a:rPr>
                                      <m:t>β</m:t>
                                    </m:r>
                                  </m:e>
                                  <m:sub>
                                    <m:r>
                                      <m:rPr>
                                        <m:sty m:val="p"/>
                                      </m:rPr>
                                      <a:rPr lang="es-AR" sz="1400" b="0" i="1" kern="1200" smtClean="0">
                                        <a:solidFill>
                                          <a:schemeClr val="tx1"/>
                                        </a:solidFill>
                                        <a:effectLst/>
                                        <a:latin typeface="Cambria Math" panose="02040503050406030204" pitchFamily="18" charset="0"/>
                                      </a:rPr>
                                      <m:t>c</m:t>
                                    </m:r>
                                  </m:sub>
                                </m:sSub>
                              </m:oMath>
                            </m:oMathPara>
                          </a14:m>
                          <a:endParaRPr lang="es-AR" sz="1400" b="0"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95000"/>
                          </a:schemeClr>
                        </a:solidFill>
                      </a:tcPr>
                    </a:tc>
                    <a:tc>
                      <a:txBody>
                        <a:bodyPr/>
                        <a:lstStyle/>
                        <a:p>
                          <a:pPr marL="0" algn="ctr" defTabSz="914400" rtl="0" eaLnBrk="1" latinLnBrk="0" hangingPunct="1">
                            <a:lnSpc>
                              <a:spcPct val="107000"/>
                            </a:lnSpc>
                            <a:spcAft>
                              <a:spcPts val="800"/>
                            </a:spcAft>
                          </a:pPr>
                          <a:r>
                            <a:rPr lang="es-AR" sz="1200" b="0" kern="1200" dirty="0">
                              <a:solidFill>
                                <a:schemeClr val="tx1"/>
                              </a:solidFill>
                              <a:effectLst/>
                            </a:rPr>
                            <a:t>-0,010</a:t>
                          </a:r>
                          <a:endParaRPr lang="es-AR" sz="1200" b="0"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algn="ctr" defTabSz="914400" rtl="0" eaLnBrk="1" latinLnBrk="0" hangingPunct="1">
                            <a:lnSpc>
                              <a:spcPct val="107000"/>
                            </a:lnSpc>
                            <a:spcAft>
                              <a:spcPts val="800"/>
                            </a:spcAft>
                          </a:pPr>
                          <a:r>
                            <a:rPr lang="es-AR" sz="1200" b="0" kern="1200" dirty="0">
                              <a:solidFill>
                                <a:schemeClr val="tx1"/>
                              </a:solidFill>
                              <a:effectLst/>
                            </a:rPr>
                            <a:t>0,000</a:t>
                          </a:r>
                          <a:endParaRPr lang="es-AR" sz="1200" b="0" kern="1200" dirty="0">
                            <a:solidFill>
                              <a:schemeClr val="tx1"/>
                            </a:solidFill>
                            <a:effectLst/>
                            <a:latin typeface="+mn-lt"/>
                            <a:ea typeface="+mn-ea"/>
                            <a:cs typeface="+mn-cs"/>
                          </a:endParaRPr>
                        </a:p>
                      </a:txBody>
                      <a:tcPr marL="68580" marR="68580" marT="0" marB="0" anchor="ctr"/>
                    </a:tc>
                    <a:tc>
                      <a:txBody>
                        <a:bodyPr/>
                        <a:lstStyle/>
                        <a:p>
                          <a:pPr marL="0" algn="ctr" defTabSz="914400" rtl="0" eaLnBrk="1" latinLnBrk="0" hangingPunct="1">
                            <a:lnSpc>
                              <a:spcPct val="107000"/>
                            </a:lnSpc>
                            <a:spcAft>
                              <a:spcPts val="800"/>
                            </a:spcAft>
                          </a:pPr>
                          <a:r>
                            <a:rPr lang="es-AR" sz="1200" b="0" kern="1200" dirty="0">
                              <a:solidFill>
                                <a:schemeClr val="tx1"/>
                              </a:solidFill>
                              <a:effectLst/>
                            </a:rPr>
                            <a:t>&lt; 2,2e-16</a:t>
                          </a:r>
                          <a:endParaRPr lang="es-AR" sz="1200" b="0" kern="1200" dirty="0">
                            <a:solidFill>
                              <a:schemeClr val="tx1"/>
                            </a:solidFill>
                            <a:effectLst/>
                            <a:latin typeface="+mn-lt"/>
                            <a:ea typeface="+mn-ea"/>
                            <a:cs typeface="+mn-cs"/>
                          </a:endParaRPr>
                        </a:p>
                      </a:txBody>
                      <a:tcPr marL="68580" marR="68580" marT="0" marB="0" anchor="ctr"/>
                    </a:tc>
                    <a:tc>
                      <a:txBody>
                        <a:bodyPr/>
                        <a:lstStyle/>
                        <a:p>
                          <a:pPr marL="0" algn="ctr" defTabSz="914400" rtl="0" eaLnBrk="1" latinLnBrk="0" hangingPunct="1">
                            <a:lnSpc>
                              <a:spcPct val="107000"/>
                            </a:lnSpc>
                            <a:spcAft>
                              <a:spcPts val="800"/>
                            </a:spcAft>
                          </a:pPr>
                          <a:r>
                            <a:rPr lang="es-AR" sz="1400" b="0" kern="1200">
                              <a:solidFill>
                                <a:schemeClr val="tx1"/>
                              </a:solidFill>
                              <a:effectLst/>
                            </a:rPr>
                            <a:t>***</a:t>
                          </a:r>
                          <a:endParaRPr lang="es-AR" sz="1400" b="0" kern="1200">
                            <a:solidFill>
                              <a:schemeClr val="tx1"/>
                            </a:solidFill>
                            <a:effectLst/>
                            <a:latin typeface="+mn-lt"/>
                            <a:ea typeface="+mn-ea"/>
                            <a:cs typeface="+mn-cs"/>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97054973"/>
                      </a:ext>
                    </a:extLst>
                  </a:tr>
                  <a:tr h="190500">
                    <a:tc>
                      <a:txBody>
                        <a:bodyPr/>
                        <a:lstStyle/>
                        <a:p>
                          <a:pPr marL="0" algn="ctr" defTabSz="914400" rtl="0" eaLnBrk="1" latinLnBrk="0" hangingPunct="1">
                            <a:lnSpc>
                              <a:spcPct val="107000"/>
                            </a:lnSpc>
                            <a:spcAft>
                              <a:spcPts val="800"/>
                            </a:spcAft>
                          </a:pPr>
                          <a14:m>
                            <m:oMathPara xmlns:m="http://schemas.openxmlformats.org/officeDocument/2006/math">
                              <m:oMathParaPr>
                                <m:jc m:val="left"/>
                              </m:oMathParaPr>
                              <m:oMath xmlns:m="http://schemas.openxmlformats.org/officeDocument/2006/math">
                                <m:sSub>
                                  <m:sSubPr>
                                    <m:ctrlPr>
                                      <a:rPr lang="es-AR" sz="1400" b="0" i="1" kern="1200">
                                        <a:solidFill>
                                          <a:schemeClr val="tx1"/>
                                        </a:solidFill>
                                        <a:effectLst/>
                                        <a:latin typeface="Cambria Math" panose="02040503050406030204" pitchFamily="18" charset="0"/>
                                      </a:rPr>
                                    </m:ctrlPr>
                                  </m:sSubPr>
                                  <m:e>
                                    <m:r>
                                      <m:rPr>
                                        <m:sty m:val="p"/>
                                      </m:rPr>
                                      <a:rPr lang="es-AR" sz="1400" b="0" i="1" kern="1200" smtClean="0">
                                        <a:solidFill>
                                          <a:schemeClr val="tx1"/>
                                        </a:solidFill>
                                        <a:effectLst/>
                                        <a:latin typeface="Cambria Math" panose="02040503050406030204" pitchFamily="18" charset="0"/>
                                      </a:rPr>
                                      <m:t>β</m:t>
                                    </m:r>
                                  </m:e>
                                  <m:sub>
                                    <m:r>
                                      <m:rPr>
                                        <m:sty m:val="p"/>
                                      </m:rPr>
                                      <a:rPr lang="es-AR" sz="1400" b="0" i="1" kern="1200" smtClean="0">
                                        <a:solidFill>
                                          <a:schemeClr val="tx1"/>
                                        </a:solidFill>
                                        <a:effectLst/>
                                        <a:latin typeface="Cambria Math" panose="02040503050406030204" pitchFamily="18" charset="0"/>
                                      </a:rPr>
                                      <m:t>Mujer</m:t>
                                    </m:r>
                                    <m:r>
                                      <a:rPr lang="es-AR" sz="1400" b="0" kern="1200">
                                        <a:solidFill>
                                          <a:schemeClr val="tx1"/>
                                        </a:solidFill>
                                        <a:effectLst/>
                                        <a:latin typeface="Cambria Math" panose="02040503050406030204" pitchFamily="18" charset="0"/>
                                      </a:rPr>
                                      <m:t> ; </m:t>
                                    </m:r>
                                    <m:r>
                                      <m:rPr>
                                        <m:sty m:val="p"/>
                                      </m:rPr>
                                      <a:rPr lang="es-AR" sz="1400" b="0" i="1" kern="1200">
                                        <a:solidFill>
                                          <a:schemeClr val="tx1"/>
                                        </a:solidFill>
                                        <a:effectLst/>
                                        <a:latin typeface="Cambria Math" panose="02040503050406030204" pitchFamily="18" charset="0"/>
                                      </a:rPr>
                                      <m:t>Cp</m:t>
                                    </m:r>
                                  </m:sub>
                                </m:sSub>
                              </m:oMath>
                            </m:oMathPara>
                          </a14:m>
                          <a:endParaRPr lang="es-AR" sz="1400" b="0"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95000"/>
                          </a:schemeClr>
                        </a:solidFill>
                      </a:tcPr>
                    </a:tc>
                    <a:tc>
                      <a:txBody>
                        <a:bodyPr/>
                        <a:lstStyle/>
                        <a:p>
                          <a:pPr marL="0" algn="ctr" defTabSz="914400" rtl="0" eaLnBrk="1" latinLnBrk="0" hangingPunct="1">
                            <a:lnSpc>
                              <a:spcPct val="107000"/>
                            </a:lnSpc>
                            <a:spcAft>
                              <a:spcPts val="800"/>
                            </a:spcAft>
                          </a:pPr>
                          <a:r>
                            <a:rPr lang="es-AR" sz="1200" b="0" kern="1200">
                              <a:solidFill>
                                <a:schemeClr val="tx1"/>
                              </a:solidFill>
                              <a:effectLst/>
                            </a:rPr>
                            <a:t>0,092</a:t>
                          </a:r>
                          <a:endParaRPr lang="es-AR" sz="1200" b="0" kern="120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algn="ctr" defTabSz="914400" rtl="0" eaLnBrk="1" latinLnBrk="0" hangingPunct="1">
                            <a:lnSpc>
                              <a:spcPct val="107000"/>
                            </a:lnSpc>
                            <a:spcAft>
                              <a:spcPts val="800"/>
                            </a:spcAft>
                          </a:pPr>
                          <a:r>
                            <a:rPr lang="es-AR" sz="1200" b="0" kern="1200" dirty="0">
                              <a:solidFill>
                                <a:schemeClr val="tx1"/>
                              </a:solidFill>
                              <a:effectLst/>
                            </a:rPr>
                            <a:t>0,065</a:t>
                          </a:r>
                          <a:endParaRPr lang="es-AR" sz="1200" b="0" kern="1200" dirty="0">
                            <a:solidFill>
                              <a:schemeClr val="tx1"/>
                            </a:solidFill>
                            <a:effectLst/>
                            <a:latin typeface="+mn-lt"/>
                            <a:ea typeface="+mn-ea"/>
                            <a:cs typeface="+mn-cs"/>
                          </a:endParaRPr>
                        </a:p>
                      </a:txBody>
                      <a:tcPr marL="68580" marR="68580" marT="0" marB="0" anchor="ctr"/>
                    </a:tc>
                    <a:tc>
                      <a:txBody>
                        <a:bodyPr/>
                        <a:lstStyle/>
                        <a:p>
                          <a:pPr marL="0" algn="ctr" defTabSz="914400" rtl="0" eaLnBrk="1" latinLnBrk="0" hangingPunct="1">
                            <a:lnSpc>
                              <a:spcPct val="107000"/>
                            </a:lnSpc>
                            <a:spcAft>
                              <a:spcPts val="800"/>
                            </a:spcAft>
                          </a:pPr>
                          <a:r>
                            <a:rPr lang="es-AR" sz="1200" b="0" kern="1200" dirty="0">
                              <a:solidFill>
                                <a:schemeClr val="tx1"/>
                              </a:solidFill>
                              <a:effectLst/>
                            </a:rPr>
                            <a:t>1,56E-01</a:t>
                          </a:r>
                          <a:endParaRPr lang="es-AR" sz="1200" b="0" kern="1200" dirty="0">
                            <a:solidFill>
                              <a:schemeClr val="tx1"/>
                            </a:solidFill>
                            <a:effectLst/>
                            <a:latin typeface="+mn-lt"/>
                            <a:ea typeface="+mn-ea"/>
                            <a:cs typeface="+mn-cs"/>
                          </a:endParaRPr>
                        </a:p>
                      </a:txBody>
                      <a:tcPr marL="68580" marR="68580" marT="0" marB="0" anchor="ctr"/>
                    </a:tc>
                    <a:tc>
                      <a:txBody>
                        <a:bodyPr/>
                        <a:lstStyle/>
                        <a:p>
                          <a:pPr marL="0" algn="ctr" defTabSz="914400" rtl="0" eaLnBrk="1" latinLnBrk="0" hangingPunct="1">
                            <a:lnSpc>
                              <a:spcPct val="107000"/>
                            </a:lnSpc>
                            <a:spcAft>
                              <a:spcPts val="800"/>
                            </a:spcAft>
                          </a:pPr>
                          <a:endParaRPr lang="es-AR" sz="1400" b="0" kern="1200">
                            <a:solidFill>
                              <a:schemeClr val="tx1"/>
                            </a:solidFill>
                            <a:effectLst/>
                            <a:latin typeface="+mn-lt"/>
                            <a:ea typeface="+mn-ea"/>
                            <a:cs typeface="+mn-cs"/>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92070855"/>
                      </a:ext>
                    </a:extLst>
                  </a:tr>
                  <a:tr h="190500">
                    <a:tc>
                      <a:txBody>
                        <a:bodyPr/>
                        <a:lstStyle/>
                        <a:p>
                          <a:pPr marL="0" algn="ctr" defTabSz="914400" rtl="0" eaLnBrk="1" latinLnBrk="0" hangingPunct="1">
                            <a:lnSpc>
                              <a:spcPct val="107000"/>
                            </a:lnSpc>
                            <a:spcAft>
                              <a:spcPts val="800"/>
                            </a:spcAft>
                          </a:pPr>
                          <a14:m>
                            <m:oMathPara xmlns:m="http://schemas.openxmlformats.org/officeDocument/2006/math">
                              <m:oMathParaPr>
                                <m:jc m:val="left"/>
                              </m:oMathParaPr>
                              <m:oMath xmlns:m="http://schemas.openxmlformats.org/officeDocument/2006/math">
                                <m:sSub>
                                  <m:sSubPr>
                                    <m:ctrlPr>
                                      <a:rPr lang="es-AR" sz="1400" b="0" i="1" kern="1200">
                                        <a:solidFill>
                                          <a:schemeClr val="tx1"/>
                                        </a:solidFill>
                                        <a:effectLst/>
                                        <a:latin typeface="Cambria Math" panose="02040503050406030204" pitchFamily="18" charset="0"/>
                                      </a:rPr>
                                    </m:ctrlPr>
                                  </m:sSubPr>
                                  <m:e>
                                    <m:r>
                                      <m:rPr>
                                        <m:sty m:val="p"/>
                                      </m:rPr>
                                      <a:rPr lang="es-AR" sz="1400" b="0" i="1" kern="1200" smtClean="0">
                                        <a:solidFill>
                                          <a:schemeClr val="tx1"/>
                                        </a:solidFill>
                                        <a:effectLst/>
                                        <a:latin typeface="Cambria Math" panose="02040503050406030204" pitchFamily="18" charset="0"/>
                                      </a:rPr>
                                      <m:t>β</m:t>
                                    </m:r>
                                  </m:e>
                                  <m:sub>
                                    <m:r>
                                      <m:rPr>
                                        <m:sty m:val="p"/>
                                      </m:rPr>
                                      <a:rPr lang="es-AR" sz="1400" b="0" i="1" kern="1200" smtClean="0">
                                        <a:solidFill>
                                          <a:schemeClr val="tx1"/>
                                        </a:solidFill>
                                        <a:effectLst/>
                                        <a:latin typeface="Cambria Math" panose="02040503050406030204" pitchFamily="18" charset="0"/>
                                      </a:rPr>
                                      <m:t>Casado</m:t>
                                    </m:r>
                                    <m:r>
                                      <a:rPr lang="es-AR" sz="1400" b="0" kern="1200">
                                        <a:solidFill>
                                          <a:schemeClr val="tx1"/>
                                        </a:solidFill>
                                        <a:effectLst/>
                                        <a:latin typeface="Cambria Math" panose="02040503050406030204" pitchFamily="18" charset="0"/>
                                      </a:rPr>
                                      <m:t> ; </m:t>
                                    </m:r>
                                    <m:r>
                                      <m:rPr>
                                        <m:sty m:val="p"/>
                                      </m:rPr>
                                      <a:rPr lang="es-AR" sz="1400" b="0" i="1" kern="1200">
                                        <a:solidFill>
                                          <a:schemeClr val="tx1"/>
                                        </a:solidFill>
                                        <a:effectLst/>
                                        <a:latin typeface="Cambria Math" panose="02040503050406030204" pitchFamily="18" charset="0"/>
                                      </a:rPr>
                                      <m:t>Cp</m:t>
                                    </m:r>
                                  </m:sub>
                                </m:sSub>
                              </m:oMath>
                            </m:oMathPara>
                          </a14:m>
                          <a:endParaRPr lang="es-AR" sz="1400" b="0"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95000"/>
                          </a:schemeClr>
                        </a:solidFill>
                      </a:tcPr>
                    </a:tc>
                    <a:tc>
                      <a:txBody>
                        <a:bodyPr/>
                        <a:lstStyle/>
                        <a:p>
                          <a:pPr marL="0" algn="ctr" defTabSz="914400" rtl="0" eaLnBrk="1" latinLnBrk="0" hangingPunct="1">
                            <a:lnSpc>
                              <a:spcPct val="107000"/>
                            </a:lnSpc>
                            <a:spcAft>
                              <a:spcPts val="800"/>
                            </a:spcAft>
                          </a:pPr>
                          <a:r>
                            <a:rPr lang="es-AR" sz="1200" b="0" kern="1200">
                              <a:solidFill>
                                <a:schemeClr val="tx1"/>
                              </a:solidFill>
                              <a:effectLst/>
                            </a:rPr>
                            <a:t>-0,125</a:t>
                          </a:r>
                          <a:endParaRPr lang="es-AR" sz="1200" b="0" kern="120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algn="ctr" defTabSz="914400" rtl="0" eaLnBrk="1" latinLnBrk="0" hangingPunct="1">
                            <a:lnSpc>
                              <a:spcPct val="107000"/>
                            </a:lnSpc>
                            <a:spcAft>
                              <a:spcPts val="800"/>
                            </a:spcAft>
                          </a:pPr>
                          <a:r>
                            <a:rPr lang="es-AR" sz="1200" b="0" kern="1200" dirty="0">
                              <a:solidFill>
                                <a:schemeClr val="tx1"/>
                              </a:solidFill>
                              <a:effectLst/>
                            </a:rPr>
                            <a:t>0,079</a:t>
                          </a:r>
                          <a:endParaRPr lang="es-AR" sz="1200" b="0" kern="1200" dirty="0">
                            <a:solidFill>
                              <a:schemeClr val="tx1"/>
                            </a:solidFill>
                            <a:effectLst/>
                            <a:latin typeface="+mn-lt"/>
                            <a:ea typeface="+mn-ea"/>
                            <a:cs typeface="+mn-cs"/>
                          </a:endParaRPr>
                        </a:p>
                      </a:txBody>
                      <a:tcPr marL="68580" marR="68580" marT="0" marB="0" anchor="ctr"/>
                    </a:tc>
                    <a:tc>
                      <a:txBody>
                        <a:bodyPr/>
                        <a:lstStyle/>
                        <a:p>
                          <a:pPr marL="0" algn="ctr" defTabSz="914400" rtl="0" eaLnBrk="1" latinLnBrk="0" hangingPunct="1">
                            <a:lnSpc>
                              <a:spcPct val="107000"/>
                            </a:lnSpc>
                            <a:spcAft>
                              <a:spcPts val="800"/>
                            </a:spcAft>
                          </a:pPr>
                          <a:r>
                            <a:rPr lang="es-AR" sz="1200" b="0" kern="1200" dirty="0">
                              <a:solidFill>
                                <a:schemeClr val="tx1"/>
                              </a:solidFill>
                              <a:effectLst/>
                            </a:rPr>
                            <a:t>1,15E-01</a:t>
                          </a:r>
                          <a:endParaRPr lang="es-AR" sz="1200" b="0" kern="1200" dirty="0">
                            <a:solidFill>
                              <a:schemeClr val="tx1"/>
                            </a:solidFill>
                            <a:effectLst/>
                            <a:latin typeface="+mn-lt"/>
                            <a:ea typeface="+mn-ea"/>
                            <a:cs typeface="+mn-cs"/>
                          </a:endParaRPr>
                        </a:p>
                      </a:txBody>
                      <a:tcPr marL="68580" marR="68580" marT="0" marB="0" anchor="ctr"/>
                    </a:tc>
                    <a:tc>
                      <a:txBody>
                        <a:bodyPr/>
                        <a:lstStyle/>
                        <a:p>
                          <a:pPr marL="0" algn="ctr" defTabSz="914400" rtl="0" eaLnBrk="1" latinLnBrk="0" hangingPunct="1">
                            <a:lnSpc>
                              <a:spcPct val="107000"/>
                            </a:lnSpc>
                            <a:spcAft>
                              <a:spcPts val="800"/>
                            </a:spcAft>
                          </a:pPr>
                          <a:endParaRPr lang="es-AR" sz="1400" b="0" kern="1200" dirty="0">
                            <a:solidFill>
                              <a:schemeClr val="tx1"/>
                            </a:solidFill>
                            <a:effectLst/>
                            <a:latin typeface="+mn-lt"/>
                            <a:ea typeface="+mn-ea"/>
                            <a:cs typeface="+mn-cs"/>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3466194"/>
                      </a:ext>
                    </a:extLst>
                  </a:tr>
                  <a:tr h="190500">
                    <a:tc>
                      <a:txBody>
                        <a:bodyPr/>
                        <a:lstStyle/>
                        <a:p>
                          <a:pPr marL="0" algn="ctr" defTabSz="914400" rtl="0" eaLnBrk="1" latinLnBrk="0" hangingPunct="1">
                            <a:lnSpc>
                              <a:spcPct val="107000"/>
                            </a:lnSpc>
                            <a:spcAft>
                              <a:spcPts val="800"/>
                            </a:spcAft>
                          </a:pPr>
                          <a14:m>
                            <m:oMathPara xmlns:m="http://schemas.openxmlformats.org/officeDocument/2006/math">
                              <m:oMathParaPr>
                                <m:jc m:val="left"/>
                              </m:oMathParaPr>
                              <m:oMath xmlns:m="http://schemas.openxmlformats.org/officeDocument/2006/math">
                                <m:sSub>
                                  <m:sSubPr>
                                    <m:ctrlPr>
                                      <a:rPr lang="es-AR" sz="1400" b="0" i="1" kern="1200">
                                        <a:solidFill>
                                          <a:schemeClr val="tx1"/>
                                        </a:solidFill>
                                        <a:effectLst/>
                                        <a:latin typeface="Cambria Math" panose="02040503050406030204" pitchFamily="18" charset="0"/>
                                      </a:rPr>
                                    </m:ctrlPr>
                                  </m:sSubPr>
                                  <m:e>
                                    <m:r>
                                      <m:rPr>
                                        <m:sty m:val="p"/>
                                      </m:rPr>
                                      <a:rPr lang="es-AR" sz="1400" b="0" i="1" kern="1200" smtClean="0">
                                        <a:solidFill>
                                          <a:schemeClr val="tx1"/>
                                        </a:solidFill>
                                        <a:effectLst/>
                                        <a:latin typeface="Cambria Math" panose="02040503050406030204" pitchFamily="18" charset="0"/>
                                      </a:rPr>
                                      <m:t>β</m:t>
                                    </m:r>
                                  </m:e>
                                  <m:sub>
                                    <m:r>
                                      <m:rPr>
                                        <m:sty m:val="p"/>
                                      </m:rPr>
                                      <a:rPr lang="es-AR" sz="1400" b="0" i="1" kern="1200" smtClean="0">
                                        <a:solidFill>
                                          <a:schemeClr val="tx1"/>
                                        </a:solidFill>
                                        <a:effectLst/>
                                        <a:latin typeface="Cambria Math" panose="02040503050406030204" pitchFamily="18" charset="0"/>
                                      </a:rPr>
                                      <m:t>TieneHijos</m:t>
                                    </m:r>
                                    <m:r>
                                      <a:rPr lang="es-AR" sz="1400" b="0" kern="1200">
                                        <a:solidFill>
                                          <a:schemeClr val="tx1"/>
                                        </a:solidFill>
                                        <a:effectLst/>
                                        <a:latin typeface="Cambria Math" panose="02040503050406030204" pitchFamily="18" charset="0"/>
                                      </a:rPr>
                                      <m:t> ; </m:t>
                                    </m:r>
                                    <m:r>
                                      <m:rPr>
                                        <m:sty m:val="p"/>
                                      </m:rPr>
                                      <a:rPr lang="es-AR" sz="1400" b="0" i="1" kern="1200">
                                        <a:solidFill>
                                          <a:schemeClr val="tx1"/>
                                        </a:solidFill>
                                        <a:effectLst/>
                                        <a:latin typeface="Cambria Math" panose="02040503050406030204" pitchFamily="18" charset="0"/>
                                      </a:rPr>
                                      <m:t>Cp</m:t>
                                    </m:r>
                                  </m:sub>
                                </m:sSub>
                              </m:oMath>
                            </m:oMathPara>
                          </a14:m>
                          <a:endParaRPr lang="es-AR" sz="1400" b="0"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95000"/>
                          </a:schemeClr>
                        </a:solidFill>
                      </a:tcPr>
                    </a:tc>
                    <a:tc>
                      <a:txBody>
                        <a:bodyPr/>
                        <a:lstStyle/>
                        <a:p>
                          <a:pPr marL="0" algn="ctr" defTabSz="914400" rtl="0" eaLnBrk="1" latinLnBrk="0" hangingPunct="1">
                            <a:lnSpc>
                              <a:spcPct val="107000"/>
                            </a:lnSpc>
                            <a:spcAft>
                              <a:spcPts val="800"/>
                            </a:spcAft>
                          </a:pPr>
                          <a:r>
                            <a:rPr lang="es-AR" sz="1200" b="0" kern="1200" dirty="0">
                              <a:solidFill>
                                <a:schemeClr val="tx1"/>
                              </a:solidFill>
                              <a:effectLst/>
                            </a:rPr>
                            <a:t>0,147</a:t>
                          </a:r>
                          <a:endParaRPr lang="es-AR" sz="1200" b="0"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algn="ctr" defTabSz="914400" rtl="0" eaLnBrk="1" latinLnBrk="0" hangingPunct="1">
                            <a:lnSpc>
                              <a:spcPct val="107000"/>
                            </a:lnSpc>
                            <a:spcAft>
                              <a:spcPts val="800"/>
                            </a:spcAft>
                          </a:pPr>
                          <a:r>
                            <a:rPr lang="es-AR" sz="1200" b="0" kern="1200">
                              <a:solidFill>
                                <a:schemeClr val="tx1"/>
                              </a:solidFill>
                              <a:effectLst/>
                            </a:rPr>
                            <a:t>0,074</a:t>
                          </a:r>
                          <a:endParaRPr lang="es-AR" sz="1200" b="0" kern="1200">
                            <a:solidFill>
                              <a:schemeClr val="tx1"/>
                            </a:solidFill>
                            <a:effectLst/>
                            <a:latin typeface="+mn-lt"/>
                            <a:ea typeface="+mn-ea"/>
                            <a:cs typeface="+mn-cs"/>
                          </a:endParaRPr>
                        </a:p>
                      </a:txBody>
                      <a:tcPr marL="68580" marR="68580" marT="0" marB="0" anchor="ctr"/>
                    </a:tc>
                    <a:tc>
                      <a:txBody>
                        <a:bodyPr/>
                        <a:lstStyle/>
                        <a:p>
                          <a:pPr marL="0" algn="ctr" defTabSz="914400" rtl="0" eaLnBrk="1" latinLnBrk="0" hangingPunct="1">
                            <a:lnSpc>
                              <a:spcPct val="107000"/>
                            </a:lnSpc>
                            <a:spcAft>
                              <a:spcPts val="800"/>
                            </a:spcAft>
                          </a:pPr>
                          <a:r>
                            <a:rPr lang="es-AR" sz="1200" b="0" kern="1200" dirty="0">
                              <a:solidFill>
                                <a:schemeClr val="tx1"/>
                              </a:solidFill>
                              <a:effectLst/>
                            </a:rPr>
                            <a:t>4,83E-02</a:t>
                          </a:r>
                          <a:endParaRPr lang="es-AR" sz="1200" b="0" kern="1200" dirty="0">
                            <a:solidFill>
                              <a:schemeClr val="tx1"/>
                            </a:solidFill>
                            <a:effectLst/>
                            <a:latin typeface="+mn-lt"/>
                            <a:ea typeface="+mn-ea"/>
                            <a:cs typeface="+mn-cs"/>
                          </a:endParaRPr>
                        </a:p>
                      </a:txBody>
                      <a:tcPr marL="68580" marR="68580" marT="0" marB="0" anchor="ctr"/>
                    </a:tc>
                    <a:tc>
                      <a:txBody>
                        <a:bodyPr/>
                        <a:lstStyle/>
                        <a:p>
                          <a:pPr marL="0" algn="ctr" defTabSz="914400" rtl="0" eaLnBrk="1" latinLnBrk="0" hangingPunct="1">
                            <a:lnSpc>
                              <a:spcPct val="107000"/>
                            </a:lnSpc>
                            <a:spcAft>
                              <a:spcPts val="800"/>
                            </a:spcAft>
                          </a:pPr>
                          <a:r>
                            <a:rPr lang="es-AR" sz="1400" b="0" kern="1200" dirty="0">
                              <a:solidFill>
                                <a:schemeClr val="tx1"/>
                              </a:solidFill>
                              <a:effectLst/>
                            </a:rPr>
                            <a:t>*  </a:t>
                          </a:r>
                          <a:endParaRPr lang="es-AR" sz="1400" b="0" kern="1200" dirty="0">
                            <a:solidFill>
                              <a:schemeClr val="tx1"/>
                            </a:solidFill>
                            <a:effectLst/>
                            <a:latin typeface="+mn-lt"/>
                            <a:ea typeface="+mn-ea"/>
                            <a:cs typeface="+mn-cs"/>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44133705"/>
                      </a:ext>
                    </a:extLst>
                  </a:tr>
                  <a:tr h="190500">
                    <a:tc>
                      <a:txBody>
                        <a:bodyPr/>
                        <a:lstStyle/>
                        <a:p>
                          <a:pPr marL="0" algn="ctr" defTabSz="914400" rtl="0" eaLnBrk="1" latinLnBrk="0" hangingPunct="1">
                            <a:lnSpc>
                              <a:spcPct val="107000"/>
                            </a:lnSpc>
                            <a:spcAft>
                              <a:spcPts val="800"/>
                            </a:spcAft>
                          </a:pPr>
                          <a14:m>
                            <m:oMathPara xmlns:m="http://schemas.openxmlformats.org/officeDocument/2006/math">
                              <m:oMathParaPr>
                                <m:jc m:val="left"/>
                              </m:oMathParaPr>
                              <m:oMath xmlns:m="http://schemas.openxmlformats.org/officeDocument/2006/math">
                                <m:sSub>
                                  <m:sSubPr>
                                    <m:ctrlPr>
                                      <a:rPr lang="es-AR" sz="1400" b="0" i="1" kern="1200">
                                        <a:solidFill>
                                          <a:schemeClr val="tx1"/>
                                        </a:solidFill>
                                        <a:effectLst/>
                                        <a:latin typeface="Cambria Math" panose="02040503050406030204" pitchFamily="18" charset="0"/>
                                      </a:rPr>
                                    </m:ctrlPr>
                                  </m:sSubPr>
                                  <m:e>
                                    <m:r>
                                      <m:rPr>
                                        <m:sty m:val="p"/>
                                      </m:rPr>
                                      <a:rPr lang="es-AR" sz="1400" b="0" i="1" kern="1200" smtClean="0">
                                        <a:solidFill>
                                          <a:schemeClr val="tx1"/>
                                        </a:solidFill>
                                        <a:effectLst/>
                                        <a:latin typeface="Cambria Math" panose="02040503050406030204" pitchFamily="18" charset="0"/>
                                      </a:rPr>
                                      <m:t>β</m:t>
                                    </m:r>
                                  </m:e>
                                  <m:sub>
                                    <m:r>
                                      <m:rPr>
                                        <m:sty m:val="p"/>
                                      </m:rPr>
                                      <a:rPr lang="es-AR" sz="1400" b="0" i="1" kern="1200" smtClean="0">
                                        <a:solidFill>
                                          <a:schemeClr val="tx1"/>
                                        </a:solidFill>
                                        <a:effectLst/>
                                        <a:latin typeface="Cambria Math" panose="02040503050406030204" pitchFamily="18" charset="0"/>
                                      </a:rPr>
                                      <m:t>Frec</m:t>
                                    </m:r>
                                    <m:r>
                                      <a:rPr lang="es-AR" sz="1400" b="0" kern="1200">
                                        <a:solidFill>
                                          <a:schemeClr val="tx1"/>
                                        </a:solidFill>
                                        <a:effectLst/>
                                        <a:latin typeface="Cambria Math" panose="02040503050406030204" pitchFamily="18" charset="0"/>
                                      </a:rPr>
                                      <m:t>.</m:t>
                                    </m:r>
                                    <m:r>
                                      <m:rPr>
                                        <m:sty m:val="p"/>
                                      </m:rPr>
                                      <a:rPr lang="es-AR" sz="1400" b="0" i="1" kern="1200">
                                        <a:solidFill>
                                          <a:schemeClr val="tx1"/>
                                        </a:solidFill>
                                        <a:effectLst/>
                                        <a:latin typeface="Cambria Math" panose="02040503050406030204" pitchFamily="18" charset="0"/>
                                      </a:rPr>
                                      <m:t>auto</m:t>
                                    </m:r>
                                    <m:r>
                                      <a:rPr lang="es-AR" sz="1400" b="0" kern="1200">
                                        <a:solidFill>
                                          <a:schemeClr val="tx1"/>
                                        </a:solidFill>
                                        <a:effectLst/>
                                        <a:latin typeface="Cambria Math" panose="02040503050406030204" pitchFamily="18" charset="0"/>
                                      </a:rPr>
                                      <m:t> ; </m:t>
                                    </m:r>
                                    <m:r>
                                      <m:rPr>
                                        <m:sty m:val="p"/>
                                      </m:rPr>
                                      <a:rPr lang="es-AR" sz="1400" b="0" i="1" kern="1200">
                                        <a:solidFill>
                                          <a:schemeClr val="tx1"/>
                                        </a:solidFill>
                                        <a:effectLst/>
                                        <a:latin typeface="Cambria Math" panose="02040503050406030204" pitchFamily="18" charset="0"/>
                                      </a:rPr>
                                      <m:t>Cp</m:t>
                                    </m:r>
                                  </m:sub>
                                </m:sSub>
                              </m:oMath>
                            </m:oMathPara>
                          </a14:m>
                          <a:endParaRPr lang="es-AR" sz="1400" b="0"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95000"/>
                          </a:schemeClr>
                        </a:solidFill>
                      </a:tcPr>
                    </a:tc>
                    <a:tc>
                      <a:txBody>
                        <a:bodyPr/>
                        <a:lstStyle/>
                        <a:p>
                          <a:pPr marL="0" algn="ctr" defTabSz="914400" rtl="0" eaLnBrk="1" latinLnBrk="0" hangingPunct="1">
                            <a:lnSpc>
                              <a:spcPct val="107000"/>
                            </a:lnSpc>
                            <a:spcAft>
                              <a:spcPts val="800"/>
                            </a:spcAft>
                          </a:pPr>
                          <a:r>
                            <a:rPr lang="es-AR" sz="1200" b="0" kern="1200">
                              <a:solidFill>
                                <a:schemeClr val="tx1"/>
                              </a:solidFill>
                              <a:effectLst/>
                            </a:rPr>
                            <a:t>0,717</a:t>
                          </a:r>
                          <a:endParaRPr lang="es-AR" sz="1200" b="0" kern="120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algn="ctr" defTabSz="914400" rtl="0" eaLnBrk="1" latinLnBrk="0" hangingPunct="1">
                            <a:lnSpc>
                              <a:spcPct val="107000"/>
                            </a:lnSpc>
                            <a:spcAft>
                              <a:spcPts val="800"/>
                            </a:spcAft>
                          </a:pPr>
                          <a:r>
                            <a:rPr lang="es-AR" sz="1200" b="0" kern="1200">
                              <a:solidFill>
                                <a:schemeClr val="tx1"/>
                              </a:solidFill>
                              <a:effectLst/>
                            </a:rPr>
                            <a:t>0,112</a:t>
                          </a:r>
                          <a:endParaRPr lang="es-AR" sz="1200" b="0" kern="1200">
                            <a:solidFill>
                              <a:schemeClr val="tx1"/>
                            </a:solidFill>
                            <a:effectLst/>
                            <a:latin typeface="+mn-lt"/>
                            <a:ea typeface="+mn-ea"/>
                            <a:cs typeface="+mn-cs"/>
                          </a:endParaRPr>
                        </a:p>
                      </a:txBody>
                      <a:tcPr marL="68580" marR="68580" marT="0" marB="0" anchor="ctr"/>
                    </a:tc>
                    <a:tc>
                      <a:txBody>
                        <a:bodyPr/>
                        <a:lstStyle/>
                        <a:p>
                          <a:pPr marL="0" algn="ctr" defTabSz="914400" rtl="0" eaLnBrk="1" latinLnBrk="0" hangingPunct="1">
                            <a:lnSpc>
                              <a:spcPct val="107000"/>
                            </a:lnSpc>
                            <a:spcAft>
                              <a:spcPts val="800"/>
                            </a:spcAft>
                          </a:pPr>
                          <a:r>
                            <a:rPr lang="es-AR" sz="1200" b="0" kern="1200" dirty="0">
                              <a:solidFill>
                                <a:schemeClr val="tx1"/>
                              </a:solidFill>
                              <a:effectLst/>
                            </a:rPr>
                            <a:t>1,25E-10</a:t>
                          </a:r>
                          <a:endParaRPr lang="es-AR" sz="1200" b="0" kern="1200" dirty="0">
                            <a:solidFill>
                              <a:schemeClr val="tx1"/>
                            </a:solidFill>
                            <a:effectLst/>
                            <a:latin typeface="+mn-lt"/>
                            <a:ea typeface="+mn-ea"/>
                            <a:cs typeface="+mn-cs"/>
                          </a:endParaRPr>
                        </a:p>
                      </a:txBody>
                      <a:tcPr marL="68580" marR="68580" marT="0" marB="0" anchor="ctr"/>
                    </a:tc>
                    <a:tc>
                      <a:txBody>
                        <a:bodyPr/>
                        <a:lstStyle/>
                        <a:p>
                          <a:pPr marL="0" algn="ctr" defTabSz="914400" rtl="0" eaLnBrk="1" latinLnBrk="0" hangingPunct="1">
                            <a:lnSpc>
                              <a:spcPct val="107000"/>
                            </a:lnSpc>
                            <a:spcAft>
                              <a:spcPts val="800"/>
                            </a:spcAft>
                          </a:pPr>
                          <a:r>
                            <a:rPr lang="es-AR" sz="1400" b="0" kern="1200">
                              <a:solidFill>
                                <a:schemeClr val="tx1"/>
                              </a:solidFill>
                              <a:effectLst/>
                            </a:rPr>
                            <a:t>***</a:t>
                          </a:r>
                          <a:endParaRPr lang="es-AR" sz="1400" b="0" kern="1200">
                            <a:solidFill>
                              <a:schemeClr val="tx1"/>
                            </a:solidFill>
                            <a:effectLst/>
                            <a:latin typeface="+mn-lt"/>
                            <a:ea typeface="+mn-ea"/>
                            <a:cs typeface="+mn-cs"/>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838998540"/>
                      </a:ext>
                    </a:extLst>
                  </a:tr>
                  <a:tr h="190500">
                    <a:tc>
                      <a:txBody>
                        <a:bodyPr/>
                        <a:lstStyle/>
                        <a:p>
                          <a:pPr marL="0" algn="ctr" defTabSz="914400" rtl="0" eaLnBrk="1" latinLnBrk="0" hangingPunct="1">
                            <a:lnSpc>
                              <a:spcPct val="107000"/>
                            </a:lnSpc>
                            <a:spcAft>
                              <a:spcPts val="800"/>
                            </a:spcAft>
                          </a:pPr>
                          <a14:m>
                            <m:oMathPara xmlns:m="http://schemas.openxmlformats.org/officeDocument/2006/math">
                              <m:oMathParaPr>
                                <m:jc m:val="left"/>
                              </m:oMathParaPr>
                              <m:oMath xmlns:m="http://schemas.openxmlformats.org/officeDocument/2006/math">
                                <m:sSub>
                                  <m:sSubPr>
                                    <m:ctrlPr>
                                      <a:rPr lang="es-AR" sz="1400" b="0" i="1" kern="1200">
                                        <a:solidFill>
                                          <a:schemeClr val="tx1"/>
                                        </a:solidFill>
                                        <a:effectLst/>
                                        <a:latin typeface="Cambria Math" panose="02040503050406030204" pitchFamily="18" charset="0"/>
                                      </a:rPr>
                                    </m:ctrlPr>
                                  </m:sSubPr>
                                  <m:e>
                                    <m:r>
                                      <m:rPr>
                                        <m:sty m:val="p"/>
                                      </m:rPr>
                                      <a:rPr lang="es-AR" sz="1400" b="0" i="1" kern="1200" smtClean="0">
                                        <a:solidFill>
                                          <a:schemeClr val="tx1"/>
                                        </a:solidFill>
                                        <a:effectLst/>
                                        <a:latin typeface="Cambria Math" panose="02040503050406030204" pitchFamily="18" charset="0"/>
                                      </a:rPr>
                                      <m:t>β</m:t>
                                    </m:r>
                                  </m:e>
                                  <m:sub>
                                    <m:r>
                                      <m:rPr>
                                        <m:sty m:val="p"/>
                                      </m:rPr>
                                      <a:rPr lang="es-AR" sz="1400" b="0" i="1" kern="1200" smtClean="0">
                                        <a:solidFill>
                                          <a:schemeClr val="tx1"/>
                                        </a:solidFill>
                                        <a:effectLst/>
                                        <a:latin typeface="Cambria Math" panose="02040503050406030204" pitchFamily="18" charset="0"/>
                                      </a:rPr>
                                      <m:t>t</m:t>
                                    </m:r>
                                    <m:r>
                                      <a:rPr lang="es-AR" sz="1400" b="0" kern="1200">
                                        <a:solidFill>
                                          <a:schemeClr val="tx1"/>
                                        </a:solidFill>
                                        <a:effectLst/>
                                        <a:latin typeface="Cambria Math" panose="02040503050406030204" pitchFamily="18" charset="0"/>
                                      </a:rPr>
                                      <m:t>.</m:t>
                                    </m:r>
                                    <m:r>
                                      <m:rPr>
                                        <m:sty m:val="p"/>
                                      </m:rPr>
                                      <a:rPr lang="es-AR" sz="1400" b="0" i="1" kern="1200">
                                        <a:solidFill>
                                          <a:schemeClr val="tx1"/>
                                        </a:solidFill>
                                        <a:effectLst/>
                                        <a:latin typeface="Cambria Math" panose="02040503050406030204" pitchFamily="18" charset="0"/>
                                      </a:rPr>
                                      <m:t>base</m:t>
                                    </m:r>
                                    <m:r>
                                      <a:rPr lang="es-AR" sz="1400" b="0" kern="1200">
                                        <a:solidFill>
                                          <a:schemeClr val="tx1"/>
                                        </a:solidFill>
                                        <a:effectLst/>
                                        <a:latin typeface="Cambria Math" panose="02040503050406030204" pitchFamily="18" charset="0"/>
                                      </a:rPr>
                                      <m:t> </m:t>
                                    </m:r>
                                    <m:r>
                                      <m:rPr>
                                        <m:sty m:val="p"/>
                                      </m:rPr>
                                      <a:rPr lang="es-AR" sz="1400" b="0" i="1" kern="1200">
                                        <a:solidFill>
                                          <a:schemeClr val="tx1"/>
                                        </a:solidFill>
                                        <a:effectLst/>
                                        <a:latin typeface="Cambria Math" panose="02040503050406030204" pitchFamily="18" charset="0"/>
                                      </a:rPr>
                                      <m:t>Auto</m:t>
                                    </m:r>
                                    <m:r>
                                      <a:rPr lang="es-AR" sz="1400" b="0" kern="1200">
                                        <a:solidFill>
                                          <a:schemeClr val="tx1"/>
                                        </a:solidFill>
                                        <a:effectLst/>
                                        <a:latin typeface="Cambria Math" panose="02040503050406030204" pitchFamily="18" charset="0"/>
                                      </a:rPr>
                                      <m:t> ; </m:t>
                                    </m:r>
                                    <m:r>
                                      <m:rPr>
                                        <m:sty m:val="p"/>
                                      </m:rPr>
                                      <a:rPr lang="es-AR" sz="1400" b="0" i="1" kern="1200">
                                        <a:solidFill>
                                          <a:schemeClr val="tx1"/>
                                        </a:solidFill>
                                        <a:effectLst/>
                                        <a:latin typeface="Cambria Math" panose="02040503050406030204" pitchFamily="18" charset="0"/>
                                      </a:rPr>
                                      <m:t>Cp</m:t>
                                    </m:r>
                                  </m:sub>
                                </m:sSub>
                              </m:oMath>
                            </m:oMathPara>
                          </a14:m>
                          <a:endParaRPr lang="es-AR" sz="1400" b="0"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95000"/>
                          </a:schemeClr>
                        </a:solidFill>
                      </a:tcPr>
                    </a:tc>
                    <a:tc>
                      <a:txBody>
                        <a:bodyPr/>
                        <a:lstStyle/>
                        <a:p>
                          <a:pPr marL="0" algn="ctr" defTabSz="914400" rtl="0" eaLnBrk="1" latinLnBrk="0" hangingPunct="1">
                            <a:lnSpc>
                              <a:spcPct val="107000"/>
                            </a:lnSpc>
                            <a:spcAft>
                              <a:spcPts val="800"/>
                            </a:spcAft>
                          </a:pPr>
                          <a:r>
                            <a:rPr lang="es-AR" sz="1200" b="0" kern="1200">
                              <a:solidFill>
                                <a:schemeClr val="tx1"/>
                              </a:solidFill>
                              <a:effectLst/>
                            </a:rPr>
                            <a:t>0,001</a:t>
                          </a:r>
                          <a:endParaRPr lang="es-AR" sz="1200" b="0" kern="120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algn="ctr" defTabSz="914400" rtl="0" eaLnBrk="1" latinLnBrk="0" hangingPunct="1">
                            <a:lnSpc>
                              <a:spcPct val="107000"/>
                            </a:lnSpc>
                            <a:spcAft>
                              <a:spcPts val="800"/>
                            </a:spcAft>
                          </a:pPr>
                          <a:r>
                            <a:rPr lang="es-AR" sz="1200" b="0" kern="1200">
                              <a:solidFill>
                                <a:schemeClr val="tx1"/>
                              </a:solidFill>
                              <a:effectLst/>
                            </a:rPr>
                            <a:t>0,002</a:t>
                          </a:r>
                          <a:endParaRPr lang="es-AR" sz="1200" b="0" kern="1200">
                            <a:solidFill>
                              <a:schemeClr val="tx1"/>
                            </a:solidFill>
                            <a:effectLst/>
                            <a:latin typeface="+mn-lt"/>
                            <a:ea typeface="+mn-ea"/>
                            <a:cs typeface="+mn-cs"/>
                          </a:endParaRPr>
                        </a:p>
                      </a:txBody>
                      <a:tcPr marL="68580" marR="68580" marT="0" marB="0" anchor="ctr"/>
                    </a:tc>
                    <a:tc>
                      <a:txBody>
                        <a:bodyPr/>
                        <a:lstStyle/>
                        <a:p>
                          <a:pPr marL="0" algn="ctr" defTabSz="914400" rtl="0" eaLnBrk="1" latinLnBrk="0" hangingPunct="1">
                            <a:lnSpc>
                              <a:spcPct val="107000"/>
                            </a:lnSpc>
                            <a:spcAft>
                              <a:spcPts val="800"/>
                            </a:spcAft>
                          </a:pPr>
                          <a:r>
                            <a:rPr lang="es-AR" sz="1200" b="0" kern="1200" dirty="0">
                              <a:solidFill>
                                <a:schemeClr val="tx1"/>
                              </a:solidFill>
                              <a:effectLst/>
                            </a:rPr>
                            <a:t>6,53E-01</a:t>
                          </a:r>
                          <a:endParaRPr lang="es-AR" sz="1200" b="0" kern="1200" dirty="0">
                            <a:solidFill>
                              <a:schemeClr val="tx1"/>
                            </a:solidFill>
                            <a:effectLst/>
                            <a:latin typeface="+mn-lt"/>
                            <a:ea typeface="+mn-ea"/>
                            <a:cs typeface="+mn-cs"/>
                          </a:endParaRPr>
                        </a:p>
                      </a:txBody>
                      <a:tcPr marL="68580" marR="68580" marT="0" marB="0" anchor="ctr"/>
                    </a:tc>
                    <a:tc>
                      <a:txBody>
                        <a:bodyPr/>
                        <a:lstStyle/>
                        <a:p>
                          <a:pPr marL="0" algn="ctr" defTabSz="914400" rtl="0" eaLnBrk="1" latinLnBrk="0" hangingPunct="1">
                            <a:lnSpc>
                              <a:spcPct val="107000"/>
                            </a:lnSpc>
                            <a:spcAft>
                              <a:spcPts val="800"/>
                            </a:spcAft>
                          </a:pPr>
                          <a:endParaRPr lang="es-AR" sz="1400" b="0" kern="1200" dirty="0">
                            <a:solidFill>
                              <a:schemeClr val="tx1"/>
                            </a:solidFill>
                            <a:effectLst/>
                            <a:latin typeface="+mn-lt"/>
                            <a:ea typeface="+mn-ea"/>
                            <a:cs typeface="+mn-cs"/>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36753481"/>
                      </a:ext>
                    </a:extLst>
                  </a:tr>
                  <a:tr h="190500">
                    <a:tc>
                      <a:txBody>
                        <a:bodyPr/>
                        <a:lstStyle/>
                        <a:p>
                          <a:pPr marL="0" algn="ctr" defTabSz="914400" rtl="0" eaLnBrk="1" latinLnBrk="0" hangingPunct="1">
                            <a:lnSpc>
                              <a:spcPct val="107000"/>
                            </a:lnSpc>
                            <a:spcAft>
                              <a:spcPts val="800"/>
                            </a:spcAft>
                          </a:pPr>
                          <a14:m>
                            <m:oMathPara xmlns:m="http://schemas.openxmlformats.org/officeDocument/2006/math">
                              <m:oMathParaPr>
                                <m:jc m:val="left"/>
                              </m:oMathParaPr>
                              <m:oMath xmlns:m="http://schemas.openxmlformats.org/officeDocument/2006/math">
                                <m:sSub>
                                  <m:sSubPr>
                                    <m:ctrlPr>
                                      <a:rPr lang="es-AR" sz="1400" b="0" i="1" kern="1200">
                                        <a:solidFill>
                                          <a:schemeClr val="tx1"/>
                                        </a:solidFill>
                                        <a:effectLst/>
                                        <a:latin typeface="Cambria Math" panose="02040503050406030204" pitchFamily="18" charset="0"/>
                                      </a:rPr>
                                    </m:ctrlPr>
                                  </m:sSubPr>
                                  <m:e>
                                    <m:r>
                                      <m:rPr>
                                        <m:sty m:val="p"/>
                                      </m:rPr>
                                      <a:rPr lang="es-AR" sz="1400" b="0" i="1" kern="1200" smtClean="0">
                                        <a:solidFill>
                                          <a:schemeClr val="tx1"/>
                                        </a:solidFill>
                                        <a:effectLst/>
                                        <a:latin typeface="Cambria Math" panose="02040503050406030204" pitchFamily="18" charset="0"/>
                                      </a:rPr>
                                      <m:t>β</m:t>
                                    </m:r>
                                  </m:e>
                                  <m:sub>
                                    <m:r>
                                      <m:rPr>
                                        <m:sty m:val="p"/>
                                      </m:rPr>
                                      <a:rPr lang="es-AR" sz="1400" b="0" i="1" kern="1200" smtClean="0">
                                        <a:solidFill>
                                          <a:schemeClr val="tx1"/>
                                        </a:solidFill>
                                        <a:effectLst/>
                                        <a:latin typeface="Cambria Math" panose="02040503050406030204" pitchFamily="18" charset="0"/>
                                      </a:rPr>
                                      <m:t>Ecologia</m:t>
                                    </m:r>
                                    <m:r>
                                      <a:rPr lang="es-AR" sz="1400" b="0" kern="1200">
                                        <a:solidFill>
                                          <a:schemeClr val="tx1"/>
                                        </a:solidFill>
                                        <a:effectLst/>
                                        <a:latin typeface="Cambria Math" panose="02040503050406030204" pitchFamily="18" charset="0"/>
                                      </a:rPr>
                                      <m:t> ; </m:t>
                                    </m:r>
                                    <m:r>
                                      <m:rPr>
                                        <m:sty m:val="p"/>
                                      </m:rPr>
                                      <a:rPr lang="es-AR" sz="1400" b="0" i="1" kern="1200">
                                        <a:solidFill>
                                          <a:schemeClr val="tx1"/>
                                        </a:solidFill>
                                        <a:effectLst/>
                                        <a:latin typeface="Cambria Math" panose="02040503050406030204" pitchFamily="18" charset="0"/>
                                      </a:rPr>
                                      <m:t>Cp</m:t>
                                    </m:r>
                                  </m:sub>
                                </m:sSub>
                              </m:oMath>
                            </m:oMathPara>
                          </a14:m>
                          <a:endParaRPr lang="es-AR" sz="1400" b="0"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95000"/>
                          </a:schemeClr>
                        </a:solidFill>
                      </a:tcPr>
                    </a:tc>
                    <a:tc>
                      <a:txBody>
                        <a:bodyPr/>
                        <a:lstStyle/>
                        <a:p>
                          <a:pPr marL="0" algn="ctr" defTabSz="914400" rtl="0" eaLnBrk="1" latinLnBrk="0" hangingPunct="1">
                            <a:lnSpc>
                              <a:spcPct val="107000"/>
                            </a:lnSpc>
                            <a:spcAft>
                              <a:spcPts val="800"/>
                            </a:spcAft>
                          </a:pPr>
                          <a:r>
                            <a:rPr lang="es-AR" sz="1200" b="0" kern="1200">
                              <a:solidFill>
                                <a:schemeClr val="tx1"/>
                              </a:solidFill>
                              <a:effectLst/>
                            </a:rPr>
                            <a:t>0,016</a:t>
                          </a:r>
                          <a:endParaRPr lang="es-AR" sz="1200" b="0" kern="120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algn="ctr" defTabSz="914400" rtl="0" eaLnBrk="1" latinLnBrk="0" hangingPunct="1">
                            <a:lnSpc>
                              <a:spcPct val="107000"/>
                            </a:lnSpc>
                            <a:spcAft>
                              <a:spcPts val="800"/>
                            </a:spcAft>
                          </a:pPr>
                          <a:r>
                            <a:rPr lang="es-AR" sz="1200" b="0" kern="1200">
                              <a:solidFill>
                                <a:schemeClr val="tx1"/>
                              </a:solidFill>
                              <a:effectLst/>
                            </a:rPr>
                            <a:t>0,009</a:t>
                          </a:r>
                          <a:endParaRPr lang="es-AR" sz="1200" b="0" kern="1200">
                            <a:solidFill>
                              <a:schemeClr val="tx1"/>
                            </a:solidFill>
                            <a:effectLst/>
                            <a:latin typeface="+mn-lt"/>
                            <a:ea typeface="+mn-ea"/>
                            <a:cs typeface="+mn-cs"/>
                          </a:endParaRPr>
                        </a:p>
                      </a:txBody>
                      <a:tcPr marL="68580" marR="68580" marT="0" marB="0" anchor="ctr"/>
                    </a:tc>
                    <a:tc>
                      <a:txBody>
                        <a:bodyPr/>
                        <a:lstStyle/>
                        <a:p>
                          <a:pPr marL="0" algn="ctr" defTabSz="914400" rtl="0" eaLnBrk="1" latinLnBrk="0" hangingPunct="1">
                            <a:lnSpc>
                              <a:spcPct val="107000"/>
                            </a:lnSpc>
                            <a:spcAft>
                              <a:spcPts val="800"/>
                            </a:spcAft>
                          </a:pPr>
                          <a:r>
                            <a:rPr lang="es-AR" sz="1200" b="0" kern="1200" dirty="0">
                              <a:solidFill>
                                <a:schemeClr val="tx1"/>
                              </a:solidFill>
                              <a:effectLst/>
                            </a:rPr>
                            <a:t>8,04E-02</a:t>
                          </a:r>
                          <a:endParaRPr lang="es-AR" sz="1200" b="0" kern="1200" dirty="0">
                            <a:solidFill>
                              <a:schemeClr val="tx1"/>
                            </a:solidFill>
                            <a:effectLst/>
                            <a:latin typeface="+mn-lt"/>
                            <a:ea typeface="+mn-ea"/>
                            <a:cs typeface="+mn-cs"/>
                          </a:endParaRPr>
                        </a:p>
                      </a:txBody>
                      <a:tcPr marL="68580" marR="68580" marT="0" marB="0" anchor="ctr"/>
                    </a:tc>
                    <a:tc>
                      <a:txBody>
                        <a:bodyPr/>
                        <a:lstStyle/>
                        <a:p>
                          <a:pPr marL="0" algn="ctr" defTabSz="914400" rtl="0" eaLnBrk="1" latinLnBrk="0" hangingPunct="1">
                            <a:lnSpc>
                              <a:spcPct val="107000"/>
                            </a:lnSpc>
                            <a:spcAft>
                              <a:spcPts val="800"/>
                            </a:spcAft>
                          </a:pPr>
                          <a:r>
                            <a:rPr lang="es-AR" sz="1400" b="0" kern="1200" dirty="0">
                              <a:solidFill>
                                <a:schemeClr val="tx1"/>
                              </a:solidFill>
                              <a:effectLst/>
                            </a:rPr>
                            <a:t>.</a:t>
                          </a:r>
                          <a:endParaRPr lang="es-AR" sz="1400" b="0" kern="1200" dirty="0">
                            <a:solidFill>
                              <a:schemeClr val="tx1"/>
                            </a:solidFill>
                            <a:effectLst/>
                            <a:latin typeface="+mn-lt"/>
                            <a:ea typeface="+mn-ea"/>
                            <a:cs typeface="+mn-cs"/>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497865462"/>
                      </a:ext>
                    </a:extLst>
                  </a:tr>
                  <a:tr h="190500">
                    <a:tc>
                      <a:txBody>
                        <a:bodyPr/>
                        <a:lstStyle/>
                        <a:p>
                          <a:pPr marL="0" algn="ctr" defTabSz="914400" rtl="0" eaLnBrk="1" latinLnBrk="0" hangingPunct="1">
                            <a:lnSpc>
                              <a:spcPct val="107000"/>
                            </a:lnSpc>
                            <a:spcAft>
                              <a:spcPts val="800"/>
                            </a:spcAft>
                          </a:pPr>
                          <a14:m>
                            <m:oMathPara xmlns:m="http://schemas.openxmlformats.org/officeDocument/2006/math">
                              <m:oMathParaPr>
                                <m:jc m:val="left"/>
                              </m:oMathParaPr>
                              <m:oMath xmlns:m="http://schemas.openxmlformats.org/officeDocument/2006/math">
                                <m:sSub>
                                  <m:sSubPr>
                                    <m:ctrlPr>
                                      <a:rPr lang="es-AR" sz="1400" b="0" i="1" kern="1200">
                                        <a:solidFill>
                                          <a:schemeClr val="tx1"/>
                                        </a:solidFill>
                                        <a:effectLst/>
                                        <a:latin typeface="Cambria Math" panose="02040503050406030204" pitchFamily="18" charset="0"/>
                                      </a:rPr>
                                    </m:ctrlPr>
                                  </m:sSubPr>
                                  <m:e>
                                    <m:r>
                                      <m:rPr>
                                        <m:sty m:val="p"/>
                                      </m:rPr>
                                      <a:rPr lang="es-AR" sz="1400" b="0" i="1" kern="1200" smtClean="0">
                                        <a:solidFill>
                                          <a:schemeClr val="tx1"/>
                                        </a:solidFill>
                                        <a:effectLst/>
                                        <a:latin typeface="Cambria Math" panose="02040503050406030204" pitchFamily="18" charset="0"/>
                                      </a:rPr>
                                      <m:t>β</m:t>
                                    </m:r>
                                  </m:e>
                                  <m:sub>
                                    <m:r>
                                      <m:rPr>
                                        <m:sty m:val="p"/>
                                      </m:rPr>
                                      <a:rPr lang="es-AR" sz="1400" b="0" i="1" kern="1200" smtClean="0">
                                        <a:solidFill>
                                          <a:schemeClr val="tx1"/>
                                        </a:solidFill>
                                        <a:effectLst/>
                                        <a:latin typeface="Cambria Math" panose="02040503050406030204" pitchFamily="18" charset="0"/>
                                      </a:rPr>
                                      <m:t>Pasion</m:t>
                                    </m:r>
                                    <m:r>
                                      <a:rPr lang="es-AR" sz="1400" b="0" kern="1200">
                                        <a:solidFill>
                                          <a:schemeClr val="tx1"/>
                                        </a:solidFill>
                                        <a:effectLst/>
                                        <a:latin typeface="Cambria Math" panose="02040503050406030204" pitchFamily="18" charset="0"/>
                                      </a:rPr>
                                      <m:t>.</m:t>
                                    </m:r>
                                    <m:r>
                                      <m:rPr>
                                        <m:sty m:val="p"/>
                                      </m:rPr>
                                      <a:rPr lang="es-AR" sz="1400" b="0" i="1" kern="1200">
                                        <a:solidFill>
                                          <a:schemeClr val="tx1"/>
                                        </a:solidFill>
                                        <a:effectLst/>
                                        <a:latin typeface="Cambria Math" panose="02040503050406030204" pitchFamily="18" charset="0"/>
                                      </a:rPr>
                                      <m:t>auto</m:t>
                                    </m:r>
                                    <m:r>
                                      <a:rPr lang="es-AR" sz="1400" b="0" kern="1200">
                                        <a:solidFill>
                                          <a:schemeClr val="tx1"/>
                                        </a:solidFill>
                                        <a:effectLst/>
                                        <a:latin typeface="Cambria Math" panose="02040503050406030204" pitchFamily="18" charset="0"/>
                                      </a:rPr>
                                      <m:t> ; </m:t>
                                    </m:r>
                                    <m:r>
                                      <m:rPr>
                                        <m:sty m:val="p"/>
                                      </m:rPr>
                                      <a:rPr lang="es-AR" sz="1400" b="0" i="1" kern="1200">
                                        <a:solidFill>
                                          <a:schemeClr val="tx1"/>
                                        </a:solidFill>
                                        <a:effectLst/>
                                        <a:latin typeface="Cambria Math" panose="02040503050406030204" pitchFamily="18" charset="0"/>
                                      </a:rPr>
                                      <m:t>Cp</m:t>
                                    </m:r>
                                  </m:sub>
                                </m:sSub>
                              </m:oMath>
                            </m:oMathPara>
                          </a14:m>
                          <a:endParaRPr lang="es-AR" sz="1400" b="0"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algn="ctr" defTabSz="914400" rtl="0" eaLnBrk="1" latinLnBrk="0" hangingPunct="1">
                            <a:lnSpc>
                              <a:spcPct val="107000"/>
                            </a:lnSpc>
                            <a:spcAft>
                              <a:spcPts val="800"/>
                            </a:spcAft>
                          </a:pPr>
                          <a:r>
                            <a:rPr lang="es-AR" sz="1200" b="0" kern="1200">
                              <a:solidFill>
                                <a:schemeClr val="tx1"/>
                              </a:solidFill>
                              <a:effectLst/>
                            </a:rPr>
                            <a:t>0,021</a:t>
                          </a:r>
                          <a:endParaRPr lang="es-AR" sz="1200" b="0" kern="120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lnSpc>
                              <a:spcPct val="107000"/>
                            </a:lnSpc>
                            <a:spcAft>
                              <a:spcPts val="800"/>
                            </a:spcAft>
                          </a:pPr>
                          <a:r>
                            <a:rPr lang="es-AR" sz="1200" b="0" kern="1200" dirty="0">
                              <a:solidFill>
                                <a:schemeClr val="tx1"/>
                              </a:solidFill>
                              <a:effectLst/>
                            </a:rPr>
                            <a:t>0,007</a:t>
                          </a:r>
                          <a:endParaRPr lang="es-AR" sz="1200" b="0" kern="1200" dirty="0">
                            <a:solidFill>
                              <a:schemeClr val="tx1"/>
                            </a:solidFill>
                            <a:effectLst/>
                            <a:latin typeface="+mn-lt"/>
                            <a:ea typeface="+mn-ea"/>
                            <a:cs typeface="+mn-cs"/>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lnSpc>
                              <a:spcPct val="107000"/>
                            </a:lnSpc>
                            <a:spcAft>
                              <a:spcPts val="800"/>
                            </a:spcAft>
                          </a:pPr>
                          <a:r>
                            <a:rPr lang="es-AR" sz="1200" b="0" kern="1200" dirty="0">
                              <a:solidFill>
                                <a:schemeClr val="tx1"/>
                              </a:solidFill>
                              <a:effectLst/>
                            </a:rPr>
                            <a:t>3,79E-03</a:t>
                          </a:r>
                          <a:endParaRPr lang="es-AR" sz="1200" b="0" kern="1200" dirty="0">
                            <a:solidFill>
                              <a:schemeClr val="tx1"/>
                            </a:solidFill>
                            <a:effectLst/>
                            <a:latin typeface="+mn-lt"/>
                            <a:ea typeface="+mn-ea"/>
                            <a:cs typeface="+mn-cs"/>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lnSpc>
                              <a:spcPct val="107000"/>
                            </a:lnSpc>
                            <a:spcAft>
                              <a:spcPts val="800"/>
                            </a:spcAft>
                          </a:pPr>
                          <a:r>
                            <a:rPr lang="es-AR" sz="1400" b="0" kern="1200" dirty="0">
                              <a:solidFill>
                                <a:schemeClr val="tx1"/>
                              </a:solidFill>
                              <a:effectLst/>
                            </a:rPr>
                            <a:t>** </a:t>
                          </a:r>
                          <a:endParaRPr lang="es-AR" sz="1400" b="0" kern="1200" dirty="0">
                            <a:solidFill>
                              <a:schemeClr val="tx1"/>
                            </a:solidFill>
                            <a:effectLst/>
                            <a:latin typeface="+mn-lt"/>
                            <a:ea typeface="+mn-ea"/>
                            <a:cs typeface="+mn-cs"/>
                          </a:endParaRPr>
                        </a:p>
                      </a:txBody>
                      <a:tcPr marL="68580" marR="68580"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85920290"/>
                      </a:ext>
                    </a:extLst>
                  </a:tr>
                </a:tbl>
              </a:graphicData>
            </a:graphic>
          </p:graphicFrame>
        </mc:Choice>
        <mc:Fallback xmlns="">
          <p:graphicFrame>
            <p:nvGraphicFramePr>
              <p:cNvPr id="26" name="Tabla 25">
                <a:extLst>
                  <a:ext uri="{FF2B5EF4-FFF2-40B4-BE49-F238E27FC236}">
                    <a16:creationId xmlns:a16="http://schemas.microsoft.com/office/drawing/2014/main" id="{3FA2A7A3-8010-43A5-855D-78C326082541}"/>
                  </a:ext>
                </a:extLst>
              </p:cNvPr>
              <p:cNvGraphicFramePr>
                <a:graphicFrameLocks noGrp="1"/>
              </p:cNvGraphicFramePr>
              <p:nvPr>
                <p:extLst>
                  <p:ext uri="{D42A27DB-BD31-4B8C-83A1-F6EECF244321}">
                    <p14:modId xmlns:p14="http://schemas.microsoft.com/office/powerpoint/2010/main" val="1492677409"/>
                  </p:ext>
                </p:extLst>
              </p:nvPr>
            </p:nvGraphicFramePr>
            <p:xfrm>
              <a:off x="6629400" y="622954"/>
              <a:ext cx="4732109" cy="4362518"/>
            </p:xfrm>
            <a:graphic>
              <a:graphicData uri="http://schemas.openxmlformats.org/drawingml/2006/table">
                <a:tbl>
                  <a:tblPr firstRow="1" firstCol="1">
                    <a:tableStyleId>{2D5ABB26-0587-4C30-8999-92F81FD0307C}</a:tableStyleId>
                  </a:tblPr>
                  <a:tblGrid>
                    <a:gridCol w="1380145">
                      <a:extLst>
                        <a:ext uri="{9D8B030D-6E8A-4147-A177-3AD203B41FA5}">
                          <a16:colId xmlns:a16="http://schemas.microsoft.com/office/drawing/2014/main" val="3548956353"/>
                        </a:ext>
                      </a:extLst>
                    </a:gridCol>
                    <a:gridCol w="965233">
                      <a:extLst>
                        <a:ext uri="{9D8B030D-6E8A-4147-A177-3AD203B41FA5}">
                          <a16:colId xmlns:a16="http://schemas.microsoft.com/office/drawing/2014/main" val="4197714952"/>
                        </a:ext>
                      </a:extLst>
                    </a:gridCol>
                    <a:gridCol w="963245">
                      <a:extLst>
                        <a:ext uri="{9D8B030D-6E8A-4147-A177-3AD203B41FA5}">
                          <a16:colId xmlns:a16="http://schemas.microsoft.com/office/drawing/2014/main" val="896473705"/>
                        </a:ext>
                      </a:extLst>
                    </a:gridCol>
                    <a:gridCol w="946739">
                      <a:extLst>
                        <a:ext uri="{9D8B030D-6E8A-4147-A177-3AD203B41FA5}">
                          <a16:colId xmlns:a16="http://schemas.microsoft.com/office/drawing/2014/main" val="740622081"/>
                        </a:ext>
                      </a:extLst>
                    </a:gridCol>
                    <a:gridCol w="476747">
                      <a:extLst>
                        <a:ext uri="{9D8B030D-6E8A-4147-A177-3AD203B41FA5}">
                          <a16:colId xmlns:a16="http://schemas.microsoft.com/office/drawing/2014/main" val="3548619934"/>
                        </a:ext>
                      </a:extLst>
                    </a:gridCol>
                  </a:tblGrid>
                  <a:tr h="218186">
                    <a:tc>
                      <a:txBody>
                        <a:bodyPr/>
                        <a:lstStyle/>
                        <a:p>
                          <a:pPr marL="0" algn="ctr" defTabSz="914400" rtl="0" eaLnBrk="1" latinLnBrk="0" hangingPunct="1">
                            <a:lnSpc>
                              <a:spcPct val="107000"/>
                            </a:lnSpc>
                            <a:spcAft>
                              <a:spcPts val="800"/>
                            </a:spcAft>
                          </a:pPr>
                          <a:r>
                            <a:rPr lang="es-AR" sz="1400" b="1" dirty="0">
                              <a:effectLst/>
                            </a:rPr>
                            <a:t>Coeficiente</a:t>
                          </a:r>
                          <a:r>
                            <a:rPr lang="es-AR" sz="1400" b="0" kern="1200" dirty="0">
                              <a:solidFill>
                                <a:schemeClr val="tx1"/>
                              </a:solidFill>
                              <a:effectLst/>
                            </a:rPr>
                            <a:t> </a:t>
                          </a:r>
                          <a:endParaRPr lang="es-AR" sz="1400" b="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algn="ctr" defTabSz="914400" rtl="0" eaLnBrk="1" latinLnBrk="0" hangingPunct="1">
                            <a:lnSpc>
                              <a:spcPct val="107000"/>
                            </a:lnSpc>
                            <a:spcAft>
                              <a:spcPts val="800"/>
                            </a:spcAft>
                          </a:pPr>
                          <a:r>
                            <a:rPr lang="es-AR" sz="1400" b="1" kern="1200" dirty="0">
                              <a:solidFill>
                                <a:schemeClr val="tx1"/>
                              </a:solidFill>
                              <a:effectLst/>
                            </a:rPr>
                            <a:t>Estimador</a:t>
                          </a:r>
                          <a:endParaRPr lang="es-AR" sz="1400" b="1" kern="1200" dirty="0">
                            <a:solidFill>
                              <a:schemeClr val="tx1"/>
                            </a:solidFill>
                            <a:effectLst/>
                            <a:latin typeface="+mn-lt"/>
                            <a:ea typeface="+mn-ea"/>
                            <a:cs typeface="+mn-cs"/>
                          </a:endParaRPr>
                        </a:p>
                      </a:txBody>
                      <a:tcPr marL="68580" marR="68580" marT="0" marB="0">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algn="ctr" defTabSz="914400" rtl="0" eaLnBrk="1" latinLnBrk="0" hangingPunct="1">
                            <a:lnSpc>
                              <a:spcPct val="107000"/>
                            </a:lnSpc>
                            <a:spcAft>
                              <a:spcPts val="800"/>
                            </a:spcAft>
                          </a:pPr>
                          <a:r>
                            <a:rPr lang="es-AR" sz="1400" b="1" kern="1200">
                              <a:solidFill>
                                <a:schemeClr val="tx1"/>
                              </a:solidFill>
                              <a:effectLst/>
                            </a:rPr>
                            <a:t> Std. Error </a:t>
                          </a:r>
                          <a:endParaRPr lang="es-AR" sz="1400" b="1" kern="1200">
                            <a:solidFill>
                              <a:schemeClr val="tx1"/>
                            </a:solidFill>
                            <a:effectLst/>
                            <a:latin typeface="+mn-lt"/>
                            <a:ea typeface="+mn-ea"/>
                            <a:cs typeface="+mn-cs"/>
                          </a:endParaRPr>
                        </a:p>
                      </a:txBody>
                      <a:tcPr marL="68580" marR="68580" marT="0" marB="0">
                        <a:lnL>
                          <a:noFill/>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latinLnBrk="0" hangingPunct="1">
                            <a:lnSpc>
                              <a:spcPct val="107000"/>
                            </a:lnSpc>
                            <a:spcAft>
                              <a:spcPts val="800"/>
                            </a:spcAft>
                          </a:pPr>
                          <a:r>
                            <a:rPr lang="es-AR" sz="1400" b="1" kern="1200" dirty="0">
                              <a:solidFill>
                                <a:schemeClr val="tx1"/>
                              </a:solidFill>
                              <a:effectLst/>
                            </a:rPr>
                            <a:t>  P.Value</a:t>
                          </a:r>
                          <a:endParaRPr lang="es-AR" sz="1400" b="1" kern="1200" dirty="0">
                            <a:solidFill>
                              <a:schemeClr val="tx1"/>
                            </a:solidFill>
                            <a:effectLst/>
                            <a:latin typeface="+mn-lt"/>
                            <a:ea typeface="+mn-ea"/>
                            <a:cs typeface="+mn-cs"/>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latinLnBrk="0" hangingPunct="1">
                            <a:lnSpc>
                              <a:spcPct val="107000"/>
                            </a:lnSpc>
                            <a:spcAft>
                              <a:spcPts val="800"/>
                            </a:spcAft>
                          </a:pPr>
                          <a:endParaRPr lang="es-AR" sz="1400" b="1" kern="1200" dirty="0">
                            <a:solidFill>
                              <a:schemeClr val="tx1"/>
                            </a:solidFill>
                            <a:effectLst/>
                            <a:latin typeface="+mn-lt"/>
                            <a:ea typeface="+mn-ea"/>
                            <a:cs typeface="+mn-cs"/>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036523466"/>
                      </a:ext>
                    </a:extLst>
                  </a:tr>
                  <a:tr h="350203">
                    <a:tc>
                      <a:txBody>
                        <a:bodyPr/>
                        <a:lstStyle/>
                        <a:p>
                          <a:endParaRPr lang="es-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blipFill>
                          <a:blip r:embed="rId5"/>
                          <a:stretch>
                            <a:fillRect l="-441" t="-77193" r="-243172" b="-1105263"/>
                          </a:stretch>
                        </a:blipFill>
                      </a:tcPr>
                    </a:tc>
                    <a:tc>
                      <a:txBody>
                        <a:bodyPr/>
                        <a:lstStyle/>
                        <a:p>
                          <a:pPr marL="0" algn="ctr" defTabSz="914400" rtl="0" eaLnBrk="1" latinLnBrk="0" hangingPunct="1">
                            <a:lnSpc>
                              <a:spcPct val="107000"/>
                            </a:lnSpc>
                            <a:spcAft>
                              <a:spcPts val="800"/>
                            </a:spcAft>
                          </a:pPr>
                          <a:r>
                            <a:rPr lang="es-AR" sz="1200" b="0" kern="1200" dirty="0">
                              <a:solidFill>
                                <a:schemeClr val="tx1"/>
                              </a:solidFill>
                              <a:effectLst/>
                            </a:rPr>
                            <a:t>-0,842</a:t>
                          </a:r>
                          <a:endParaRPr lang="es-AR" sz="1200" b="0"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marL="0" algn="ctr" defTabSz="914400" rtl="0" eaLnBrk="1" latinLnBrk="0" hangingPunct="1">
                            <a:lnSpc>
                              <a:spcPct val="107000"/>
                            </a:lnSpc>
                            <a:spcAft>
                              <a:spcPts val="800"/>
                            </a:spcAft>
                          </a:pPr>
                          <a:r>
                            <a:rPr lang="es-AR" sz="1200" b="0" kern="1200" dirty="0">
                              <a:solidFill>
                                <a:schemeClr val="tx1"/>
                              </a:solidFill>
                              <a:effectLst/>
                            </a:rPr>
                            <a:t>0,165</a:t>
                          </a:r>
                          <a:endParaRPr lang="es-AR" sz="1200" b="0" kern="1200" dirty="0">
                            <a:solidFill>
                              <a:schemeClr val="tx1"/>
                            </a:solidFill>
                            <a:effectLst/>
                            <a:latin typeface="+mn-lt"/>
                            <a:ea typeface="+mn-ea"/>
                            <a:cs typeface="+mn-cs"/>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marL="0" algn="ctr" defTabSz="914400" rtl="0" eaLnBrk="1" latinLnBrk="0" hangingPunct="1">
                            <a:lnSpc>
                              <a:spcPct val="107000"/>
                            </a:lnSpc>
                            <a:spcAft>
                              <a:spcPts val="800"/>
                            </a:spcAft>
                          </a:pPr>
                          <a:r>
                            <a:rPr lang="es-AR" sz="1200" b="0" kern="1200" dirty="0">
                              <a:solidFill>
                                <a:schemeClr val="tx1"/>
                              </a:solidFill>
                              <a:effectLst/>
                            </a:rPr>
                            <a:t>3,58E-07</a:t>
                          </a:r>
                          <a:endParaRPr lang="es-AR" sz="1200" b="0" kern="1200" dirty="0">
                            <a:solidFill>
                              <a:schemeClr val="tx1"/>
                            </a:solidFill>
                            <a:effectLst/>
                            <a:latin typeface="+mn-lt"/>
                            <a:ea typeface="+mn-ea"/>
                            <a:cs typeface="+mn-cs"/>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marL="0" algn="ctr" defTabSz="914400" rtl="0" eaLnBrk="1" latinLnBrk="0" hangingPunct="1">
                            <a:lnSpc>
                              <a:spcPct val="107000"/>
                            </a:lnSpc>
                            <a:spcAft>
                              <a:spcPts val="800"/>
                            </a:spcAft>
                          </a:pPr>
                          <a:r>
                            <a:rPr lang="es-AR" sz="1400" b="0" kern="1200" dirty="0">
                              <a:solidFill>
                                <a:schemeClr val="tx1"/>
                              </a:solidFill>
                              <a:effectLst/>
                            </a:rPr>
                            <a:t>***</a:t>
                          </a:r>
                          <a:endParaRPr lang="es-AR" sz="1400" b="0" kern="1200" dirty="0">
                            <a:solidFill>
                              <a:schemeClr val="tx1"/>
                            </a:solidFill>
                            <a:effectLst/>
                            <a:latin typeface="+mn-lt"/>
                            <a:ea typeface="+mn-ea"/>
                            <a:cs typeface="+mn-cs"/>
                          </a:endParaRPr>
                        </a:p>
                      </a:txBody>
                      <a:tcPr marL="68580" marR="685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606513070"/>
                      </a:ext>
                    </a:extLst>
                  </a:tr>
                  <a:tr h="329883">
                    <a:tc>
                      <a:txBody>
                        <a:bodyPr/>
                        <a:lstStyle/>
                        <a:p>
                          <a:endParaRPr lang="es-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5"/>
                          <a:stretch>
                            <a:fillRect l="-441" t="-187037" r="-243172" b="-1066667"/>
                          </a:stretch>
                        </a:blipFill>
                      </a:tcPr>
                    </a:tc>
                    <a:tc>
                      <a:txBody>
                        <a:bodyPr/>
                        <a:lstStyle/>
                        <a:p>
                          <a:pPr marL="0" algn="ctr" defTabSz="914400" rtl="0" eaLnBrk="1" latinLnBrk="0" hangingPunct="1">
                            <a:lnSpc>
                              <a:spcPct val="107000"/>
                            </a:lnSpc>
                            <a:spcAft>
                              <a:spcPts val="800"/>
                            </a:spcAft>
                          </a:pPr>
                          <a:r>
                            <a:rPr lang="es-AR" sz="1200" b="0" kern="1200" dirty="0">
                              <a:solidFill>
                                <a:schemeClr val="tx1"/>
                              </a:solidFill>
                              <a:effectLst/>
                            </a:rPr>
                            <a:t>-0,382</a:t>
                          </a:r>
                          <a:endParaRPr lang="es-AR" sz="1200" b="0"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algn="ctr" defTabSz="914400" rtl="0" eaLnBrk="1" latinLnBrk="0" hangingPunct="1">
                            <a:lnSpc>
                              <a:spcPct val="107000"/>
                            </a:lnSpc>
                            <a:spcAft>
                              <a:spcPts val="800"/>
                            </a:spcAft>
                          </a:pPr>
                          <a:r>
                            <a:rPr lang="es-AR" sz="1200" b="0" kern="1200" dirty="0">
                              <a:solidFill>
                                <a:schemeClr val="tx1"/>
                              </a:solidFill>
                              <a:effectLst/>
                            </a:rPr>
                            <a:t>0,073</a:t>
                          </a:r>
                          <a:endParaRPr lang="es-AR" sz="1200" b="0" kern="1200" dirty="0">
                            <a:solidFill>
                              <a:schemeClr val="tx1"/>
                            </a:solidFill>
                            <a:effectLst/>
                            <a:latin typeface="+mn-lt"/>
                            <a:ea typeface="+mn-ea"/>
                            <a:cs typeface="+mn-cs"/>
                          </a:endParaRPr>
                        </a:p>
                      </a:txBody>
                      <a:tcPr marL="68580" marR="68580" marT="0" marB="0" anchor="ctr"/>
                    </a:tc>
                    <a:tc>
                      <a:txBody>
                        <a:bodyPr/>
                        <a:lstStyle/>
                        <a:p>
                          <a:pPr marL="0" algn="ctr" defTabSz="914400" rtl="0" eaLnBrk="1" latinLnBrk="0" hangingPunct="1">
                            <a:lnSpc>
                              <a:spcPct val="107000"/>
                            </a:lnSpc>
                            <a:spcAft>
                              <a:spcPts val="800"/>
                            </a:spcAft>
                          </a:pPr>
                          <a:r>
                            <a:rPr lang="es-AR" sz="1200" b="0" kern="1200">
                              <a:solidFill>
                                <a:schemeClr val="tx1"/>
                              </a:solidFill>
                              <a:effectLst/>
                            </a:rPr>
                            <a:t>1,67E-07</a:t>
                          </a:r>
                          <a:endParaRPr lang="es-AR" sz="1200" b="0" kern="1200">
                            <a:solidFill>
                              <a:schemeClr val="tx1"/>
                            </a:solidFill>
                            <a:effectLst/>
                            <a:latin typeface="+mn-lt"/>
                            <a:ea typeface="+mn-ea"/>
                            <a:cs typeface="+mn-cs"/>
                          </a:endParaRPr>
                        </a:p>
                      </a:txBody>
                      <a:tcPr marL="68580" marR="68580" marT="0" marB="0" anchor="ctr"/>
                    </a:tc>
                    <a:tc>
                      <a:txBody>
                        <a:bodyPr/>
                        <a:lstStyle/>
                        <a:p>
                          <a:pPr marL="0" algn="ctr" defTabSz="914400" rtl="0" eaLnBrk="1" latinLnBrk="0" hangingPunct="1">
                            <a:lnSpc>
                              <a:spcPct val="107000"/>
                            </a:lnSpc>
                            <a:spcAft>
                              <a:spcPts val="800"/>
                            </a:spcAft>
                          </a:pPr>
                          <a:r>
                            <a:rPr lang="es-AR" sz="1400" b="0" kern="1200" dirty="0">
                              <a:solidFill>
                                <a:schemeClr val="tx1"/>
                              </a:solidFill>
                              <a:effectLst/>
                            </a:rPr>
                            <a:t>***</a:t>
                          </a:r>
                          <a:endParaRPr lang="es-AR" sz="1400" b="0" kern="1200" dirty="0">
                            <a:solidFill>
                              <a:schemeClr val="tx1"/>
                            </a:solidFill>
                            <a:effectLst/>
                            <a:latin typeface="+mn-lt"/>
                            <a:ea typeface="+mn-ea"/>
                            <a:cs typeface="+mn-cs"/>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14570142"/>
                      </a:ext>
                    </a:extLst>
                  </a:tr>
                  <a:tr h="350203">
                    <a:tc>
                      <a:txBody>
                        <a:bodyPr/>
                        <a:lstStyle/>
                        <a:p>
                          <a:endParaRPr lang="es-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5"/>
                          <a:stretch>
                            <a:fillRect l="-441" t="-267241" r="-243172" b="-893103"/>
                          </a:stretch>
                        </a:blipFill>
                      </a:tcPr>
                    </a:tc>
                    <a:tc>
                      <a:txBody>
                        <a:bodyPr/>
                        <a:lstStyle/>
                        <a:p>
                          <a:pPr marL="0" algn="ctr" defTabSz="914400" rtl="0" eaLnBrk="1" latinLnBrk="0" hangingPunct="1">
                            <a:lnSpc>
                              <a:spcPct val="107000"/>
                            </a:lnSpc>
                            <a:spcAft>
                              <a:spcPts val="800"/>
                            </a:spcAft>
                          </a:pPr>
                          <a:r>
                            <a:rPr lang="es-AR" sz="1200" b="0" kern="1200" dirty="0">
                              <a:solidFill>
                                <a:schemeClr val="tx1"/>
                              </a:solidFill>
                              <a:effectLst/>
                            </a:rPr>
                            <a:t>-0,214</a:t>
                          </a:r>
                          <a:endParaRPr lang="es-AR" sz="1200" b="0"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algn="ctr" defTabSz="914400" rtl="0" eaLnBrk="1" latinLnBrk="0" hangingPunct="1">
                            <a:lnSpc>
                              <a:spcPct val="107000"/>
                            </a:lnSpc>
                            <a:spcAft>
                              <a:spcPts val="800"/>
                            </a:spcAft>
                          </a:pPr>
                          <a:r>
                            <a:rPr lang="es-AR" sz="1200" b="0" kern="1200" dirty="0">
                              <a:solidFill>
                                <a:schemeClr val="tx1"/>
                              </a:solidFill>
                              <a:effectLst/>
                            </a:rPr>
                            <a:t>0,069</a:t>
                          </a:r>
                          <a:endParaRPr lang="es-AR" sz="1200" b="0" kern="1200" dirty="0">
                            <a:solidFill>
                              <a:schemeClr val="tx1"/>
                            </a:solidFill>
                            <a:effectLst/>
                            <a:latin typeface="+mn-lt"/>
                            <a:ea typeface="+mn-ea"/>
                            <a:cs typeface="+mn-cs"/>
                          </a:endParaRPr>
                        </a:p>
                      </a:txBody>
                      <a:tcPr marL="68580" marR="68580" marT="0" marB="0" anchor="ctr"/>
                    </a:tc>
                    <a:tc>
                      <a:txBody>
                        <a:bodyPr/>
                        <a:lstStyle/>
                        <a:p>
                          <a:pPr marL="0" algn="ctr" defTabSz="914400" rtl="0" eaLnBrk="1" latinLnBrk="0" hangingPunct="1">
                            <a:lnSpc>
                              <a:spcPct val="107000"/>
                            </a:lnSpc>
                            <a:spcAft>
                              <a:spcPts val="800"/>
                            </a:spcAft>
                          </a:pPr>
                          <a:r>
                            <a:rPr lang="es-AR" sz="1200" b="0" kern="1200" dirty="0">
                              <a:solidFill>
                                <a:schemeClr val="tx1"/>
                              </a:solidFill>
                              <a:effectLst/>
                            </a:rPr>
                            <a:t>1,97E-03</a:t>
                          </a:r>
                          <a:endParaRPr lang="es-AR" sz="1200" b="0" kern="1200" dirty="0">
                            <a:solidFill>
                              <a:schemeClr val="tx1"/>
                            </a:solidFill>
                            <a:effectLst/>
                            <a:latin typeface="+mn-lt"/>
                            <a:ea typeface="+mn-ea"/>
                            <a:cs typeface="+mn-cs"/>
                          </a:endParaRPr>
                        </a:p>
                      </a:txBody>
                      <a:tcPr marL="68580" marR="68580" marT="0" marB="0" anchor="ctr"/>
                    </a:tc>
                    <a:tc>
                      <a:txBody>
                        <a:bodyPr/>
                        <a:lstStyle/>
                        <a:p>
                          <a:pPr marL="0" algn="ctr" defTabSz="914400" rtl="0" eaLnBrk="1" latinLnBrk="0" hangingPunct="1">
                            <a:lnSpc>
                              <a:spcPct val="107000"/>
                            </a:lnSpc>
                            <a:spcAft>
                              <a:spcPts val="800"/>
                            </a:spcAft>
                          </a:pPr>
                          <a:r>
                            <a:rPr lang="es-AR" sz="1400" b="0" kern="1200">
                              <a:solidFill>
                                <a:schemeClr val="tx1"/>
                              </a:solidFill>
                              <a:effectLst/>
                            </a:rPr>
                            <a:t>** </a:t>
                          </a:r>
                          <a:endParaRPr lang="es-AR" sz="1400" b="0" kern="1200">
                            <a:solidFill>
                              <a:schemeClr val="tx1"/>
                            </a:solidFill>
                            <a:effectLst/>
                            <a:latin typeface="+mn-lt"/>
                            <a:ea typeface="+mn-ea"/>
                            <a:cs typeface="+mn-cs"/>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252975693"/>
                      </a:ext>
                    </a:extLst>
                  </a:tr>
                  <a:tr h="329883">
                    <a:tc>
                      <a:txBody>
                        <a:bodyPr/>
                        <a:lstStyle/>
                        <a:p>
                          <a:endParaRPr lang="es-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5"/>
                          <a:stretch>
                            <a:fillRect l="-441" t="-394444" r="-243172" b="-859259"/>
                          </a:stretch>
                        </a:blipFill>
                      </a:tcPr>
                    </a:tc>
                    <a:tc>
                      <a:txBody>
                        <a:bodyPr/>
                        <a:lstStyle/>
                        <a:p>
                          <a:pPr marL="0" algn="ctr" defTabSz="914400" rtl="0" eaLnBrk="1" latinLnBrk="0" hangingPunct="1">
                            <a:lnSpc>
                              <a:spcPct val="107000"/>
                            </a:lnSpc>
                            <a:spcAft>
                              <a:spcPts val="800"/>
                            </a:spcAft>
                          </a:pPr>
                          <a:r>
                            <a:rPr lang="es-AR" sz="1200" b="0" kern="1200">
                              <a:solidFill>
                                <a:schemeClr val="tx1"/>
                              </a:solidFill>
                              <a:effectLst/>
                            </a:rPr>
                            <a:t>-0,023</a:t>
                          </a:r>
                          <a:endParaRPr lang="es-AR" sz="1200" b="0" kern="120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algn="ctr" defTabSz="914400" rtl="0" eaLnBrk="1" latinLnBrk="0" hangingPunct="1">
                            <a:lnSpc>
                              <a:spcPct val="107000"/>
                            </a:lnSpc>
                            <a:spcAft>
                              <a:spcPts val="800"/>
                            </a:spcAft>
                          </a:pPr>
                          <a:r>
                            <a:rPr lang="es-AR" sz="1200" b="0" kern="1200" dirty="0">
                              <a:solidFill>
                                <a:schemeClr val="tx1"/>
                              </a:solidFill>
                              <a:effectLst/>
                            </a:rPr>
                            <a:t>0,001</a:t>
                          </a:r>
                          <a:endParaRPr lang="es-AR" sz="1200" b="0" kern="1200" dirty="0">
                            <a:solidFill>
                              <a:schemeClr val="tx1"/>
                            </a:solidFill>
                            <a:effectLst/>
                            <a:latin typeface="+mn-lt"/>
                            <a:ea typeface="+mn-ea"/>
                            <a:cs typeface="+mn-cs"/>
                          </a:endParaRPr>
                        </a:p>
                      </a:txBody>
                      <a:tcPr marL="68580" marR="68580" marT="0" marB="0" anchor="ctr"/>
                    </a:tc>
                    <a:tc>
                      <a:txBody>
                        <a:bodyPr/>
                        <a:lstStyle/>
                        <a:p>
                          <a:pPr marL="0" algn="ctr" defTabSz="914400" rtl="0" eaLnBrk="1" latinLnBrk="0" hangingPunct="1">
                            <a:lnSpc>
                              <a:spcPct val="107000"/>
                            </a:lnSpc>
                            <a:spcAft>
                              <a:spcPts val="800"/>
                            </a:spcAft>
                          </a:pPr>
                          <a:r>
                            <a:rPr lang="es-AR" sz="1200" b="0" kern="1200" dirty="0">
                              <a:solidFill>
                                <a:schemeClr val="tx1"/>
                              </a:solidFill>
                              <a:effectLst/>
                            </a:rPr>
                            <a:t>&lt; 2,2e-16</a:t>
                          </a:r>
                          <a:endParaRPr lang="es-AR" sz="1200" b="0" kern="1200" dirty="0">
                            <a:solidFill>
                              <a:schemeClr val="tx1"/>
                            </a:solidFill>
                            <a:effectLst/>
                            <a:latin typeface="+mn-lt"/>
                            <a:ea typeface="+mn-ea"/>
                            <a:cs typeface="+mn-cs"/>
                          </a:endParaRPr>
                        </a:p>
                      </a:txBody>
                      <a:tcPr marL="68580" marR="68580" marT="0" marB="0" anchor="ctr"/>
                    </a:tc>
                    <a:tc>
                      <a:txBody>
                        <a:bodyPr/>
                        <a:lstStyle/>
                        <a:p>
                          <a:pPr marL="0" algn="ctr" defTabSz="914400" rtl="0" eaLnBrk="1" latinLnBrk="0" hangingPunct="1">
                            <a:lnSpc>
                              <a:spcPct val="107000"/>
                            </a:lnSpc>
                            <a:spcAft>
                              <a:spcPts val="800"/>
                            </a:spcAft>
                          </a:pPr>
                          <a:r>
                            <a:rPr lang="es-AR" sz="1400" b="0" kern="1200" dirty="0">
                              <a:solidFill>
                                <a:schemeClr val="tx1"/>
                              </a:solidFill>
                              <a:effectLst/>
                            </a:rPr>
                            <a:t>***</a:t>
                          </a:r>
                          <a:endParaRPr lang="es-AR" sz="1400" b="0" kern="1200" dirty="0">
                            <a:solidFill>
                              <a:schemeClr val="tx1"/>
                            </a:solidFill>
                            <a:effectLst/>
                            <a:latin typeface="+mn-lt"/>
                            <a:ea typeface="+mn-ea"/>
                            <a:cs typeface="+mn-cs"/>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039750974"/>
                      </a:ext>
                    </a:extLst>
                  </a:tr>
                  <a:tr h="329883">
                    <a:tc>
                      <a:txBody>
                        <a:bodyPr/>
                        <a:lstStyle/>
                        <a:p>
                          <a:endParaRPr lang="es-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5"/>
                          <a:stretch>
                            <a:fillRect l="-441" t="-494444" r="-243172" b="-759259"/>
                          </a:stretch>
                        </a:blipFill>
                      </a:tcPr>
                    </a:tc>
                    <a:tc>
                      <a:txBody>
                        <a:bodyPr/>
                        <a:lstStyle/>
                        <a:p>
                          <a:pPr marL="0" algn="ctr" defTabSz="914400" rtl="0" eaLnBrk="1" latinLnBrk="0" hangingPunct="1">
                            <a:lnSpc>
                              <a:spcPct val="107000"/>
                            </a:lnSpc>
                            <a:spcAft>
                              <a:spcPts val="800"/>
                            </a:spcAft>
                          </a:pPr>
                          <a:r>
                            <a:rPr lang="es-AR" sz="1200" b="0" kern="1200" dirty="0">
                              <a:solidFill>
                                <a:schemeClr val="tx1"/>
                              </a:solidFill>
                              <a:effectLst/>
                            </a:rPr>
                            <a:t>-0,010</a:t>
                          </a:r>
                          <a:endParaRPr lang="es-AR" sz="1200" b="0"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algn="ctr" defTabSz="914400" rtl="0" eaLnBrk="1" latinLnBrk="0" hangingPunct="1">
                            <a:lnSpc>
                              <a:spcPct val="107000"/>
                            </a:lnSpc>
                            <a:spcAft>
                              <a:spcPts val="800"/>
                            </a:spcAft>
                          </a:pPr>
                          <a:r>
                            <a:rPr lang="es-AR" sz="1200" b="0" kern="1200" dirty="0">
                              <a:solidFill>
                                <a:schemeClr val="tx1"/>
                              </a:solidFill>
                              <a:effectLst/>
                            </a:rPr>
                            <a:t>0,000</a:t>
                          </a:r>
                          <a:endParaRPr lang="es-AR" sz="1200" b="0" kern="1200" dirty="0">
                            <a:solidFill>
                              <a:schemeClr val="tx1"/>
                            </a:solidFill>
                            <a:effectLst/>
                            <a:latin typeface="+mn-lt"/>
                            <a:ea typeface="+mn-ea"/>
                            <a:cs typeface="+mn-cs"/>
                          </a:endParaRPr>
                        </a:p>
                      </a:txBody>
                      <a:tcPr marL="68580" marR="68580" marT="0" marB="0" anchor="ctr"/>
                    </a:tc>
                    <a:tc>
                      <a:txBody>
                        <a:bodyPr/>
                        <a:lstStyle/>
                        <a:p>
                          <a:pPr marL="0" algn="ctr" defTabSz="914400" rtl="0" eaLnBrk="1" latinLnBrk="0" hangingPunct="1">
                            <a:lnSpc>
                              <a:spcPct val="107000"/>
                            </a:lnSpc>
                            <a:spcAft>
                              <a:spcPts val="800"/>
                            </a:spcAft>
                          </a:pPr>
                          <a:r>
                            <a:rPr lang="es-AR" sz="1200" b="0" kern="1200" dirty="0">
                              <a:solidFill>
                                <a:schemeClr val="tx1"/>
                              </a:solidFill>
                              <a:effectLst/>
                            </a:rPr>
                            <a:t>&lt; 2,2e-16</a:t>
                          </a:r>
                          <a:endParaRPr lang="es-AR" sz="1200" b="0" kern="1200" dirty="0">
                            <a:solidFill>
                              <a:schemeClr val="tx1"/>
                            </a:solidFill>
                            <a:effectLst/>
                            <a:latin typeface="+mn-lt"/>
                            <a:ea typeface="+mn-ea"/>
                            <a:cs typeface="+mn-cs"/>
                          </a:endParaRPr>
                        </a:p>
                      </a:txBody>
                      <a:tcPr marL="68580" marR="68580" marT="0" marB="0" anchor="ctr"/>
                    </a:tc>
                    <a:tc>
                      <a:txBody>
                        <a:bodyPr/>
                        <a:lstStyle/>
                        <a:p>
                          <a:pPr marL="0" algn="ctr" defTabSz="914400" rtl="0" eaLnBrk="1" latinLnBrk="0" hangingPunct="1">
                            <a:lnSpc>
                              <a:spcPct val="107000"/>
                            </a:lnSpc>
                            <a:spcAft>
                              <a:spcPts val="800"/>
                            </a:spcAft>
                          </a:pPr>
                          <a:r>
                            <a:rPr lang="es-AR" sz="1400" b="0" kern="1200">
                              <a:solidFill>
                                <a:schemeClr val="tx1"/>
                              </a:solidFill>
                              <a:effectLst/>
                            </a:rPr>
                            <a:t>***</a:t>
                          </a:r>
                          <a:endParaRPr lang="es-AR" sz="1400" b="0" kern="1200">
                            <a:solidFill>
                              <a:schemeClr val="tx1"/>
                            </a:solidFill>
                            <a:effectLst/>
                            <a:latin typeface="+mn-lt"/>
                            <a:ea typeface="+mn-ea"/>
                            <a:cs typeface="+mn-cs"/>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97054973"/>
                      </a:ext>
                    </a:extLst>
                  </a:tr>
                  <a:tr h="351028">
                    <a:tc>
                      <a:txBody>
                        <a:bodyPr/>
                        <a:lstStyle/>
                        <a:p>
                          <a:endParaRPr lang="es-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5"/>
                          <a:stretch>
                            <a:fillRect l="-441" t="-553448" r="-243172" b="-606897"/>
                          </a:stretch>
                        </a:blipFill>
                      </a:tcPr>
                    </a:tc>
                    <a:tc>
                      <a:txBody>
                        <a:bodyPr/>
                        <a:lstStyle/>
                        <a:p>
                          <a:pPr marL="0" algn="ctr" defTabSz="914400" rtl="0" eaLnBrk="1" latinLnBrk="0" hangingPunct="1">
                            <a:lnSpc>
                              <a:spcPct val="107000"/>
                            </a:lnSpc>
                            <a:spcAft>
                              <a:spcPts val="800"/>
                            </a:spcAft>
                          </a:pPr>
                          <a:r>
                            <a:rPr lang="es-AR" sz="1200" b="0" kern="1200">
                              <a:solidFill>
                                <a:schemeClr val="tx1"/>
                              </a:solidFill>
                              <a:effectLst/>
                            </a:rPr>
                            <a:t>0,092</a:t>
                          </a:r>
                          <a:endParaRPr lang="es-AR" sz="1200" b="0" kern="120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algn="ctr" defTabSz="914400" rtl="0" eaLnBrk="1" latinLnBrk="0" hangingPunct="1">
                            <a:lnSpc>
                              <a:spcPct val="107000"/>
                            </a:lnSpc>
                            <a:spcAft>
                              <a:spcPts val="800"/>
                            </a:spcAft>
                          </a:pPr>
                          <a:r>
                            <a:rPr lang="es-AR" sz="1200" b="0" kern="1200" dirty="0">
                              <a:solidFill>
                                <a:schemeClr val="tx1"/>
                              </a:solidFill>
                              <a:effectLst/>
                            </a:rPr>
                            <a:t>0,065</a:t>
                          </a:r>
                          <a:endParaRPr lang="es-AR" sz="1200" b="0" kern="1200" dirty="0">
                            <a:solidFill>
                              <a:schemeClr val="tx1"/>
                            </a:solidFill>
                            <a:effectLst/>
                            <a:latin typeface="+mn-lt"/>
                            <a:ea typeface="+mn-ea"/>
                            <a:cs typeface="+mn-cs"/>
                          </a:endParaRPr>
                        </a:p>
                      </a:txBody>
                      <a:tcPr marL="68580" marR="68580" marT="0" marB="0" anchor="ctr"/>
                    </a:tc>
                    <a:tc>
                      <a:txBody>
                        <a:bodyPr/>
                        <a:lstStyle/>
                        <a:p>
                          <a:pPr marL="0" algn="ctr" defTabSz="914400" rtl="0" eaLnBrk="1" latinLnBrk="0" hangingPunct="1">
                            <a:lnSpc>
                              <a:spcPct val="107000"/>
                            </a:lnSpc>
                            <a:spcAft>
                              <a:spcPts val="800"/>
                            </a:spcAft>
                          </a:pPr>
                          <a:r>
                            <a:rPr lang="es-AR" sz="1200" b="0" kern="1200" dirty="0">
                              <a:solidFill>
                                <a:schemeClr val="tx1"/>
                              </a:solidFill>
                              <a:effectLst/>
                            </a:rPr>
                            <a:t>1,56E-01</a:t>
                          </a:r>
                          <a:endParaRPr lang="es-AR" sz="1200" b="0" kern="1200" dirty="0">
                            <a:solidFill>
                              <a:schemeClr val="tx1"/>
                            </a:solidFill>
                            <a:effectLst/>
                            <a:latin typeface="+mn-lt"/>
                            <a:ea typeface="+mn-ea"/>
                            <a:cs typeface="+mn-cs"/>
                          </a:endParaRPr>
                        </a:p>
                      </a:txBody>
                      <a:tcPr marL="68580" marR="68580" marT="0" marB="0" anchor="ctr"/>
                    </a:tc>
                    <a:tc>
                      <a:txBody>
                        <a:bodyPr/>
                        <a:lstStyle/>
                        <a:p>
                          <a:pPr marL="0" algn="ctr" defTabSz="914400" rtl="0" eaLnBrk="1" latinLnBrk="0" hangingPunct="1">
                            <a:lnSpc>
                              <a:spcPct val="107000"/>
                            </a:lnSpc>
                            <a:spcAft>
                              <a:spcPts val="800"/>
                            </a:spcAft>
                          </a:pPr>
                          <a:endParaRPr lang="es-AR" sz="1400" b="0" kern="1200">
                            <a:solidFill>
                              <a:schemeClr val="tx1"/>
                            </a:solidFill>
                            <a:effectLst/>
                            <a:latin typeface="+mn-lt"/>
                            <a:ea typeface="+mn-ea"/>
                            <a:cs typeface="+mn-cs"/>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92070855"/>
                      </a:ext>
                    </a:extLst>
                  </a:tr>
                  <a:tr h="350203">
                    <a:tc>
                      <a:txBody>
                        <a:bodyPr/>
                        <a:lstStyle/>
                        <a:p>
                          <a:endParaRPr lang="es-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5"/>
                          <a:stretch>
                            <a:fillRect l="-441" t="-664912" r="-243172" b="-517544"/>
                          </a:stretch>
                        </a:blipFill>
                      </a:tcPr>
                    </a:tc>
                    <a:tc>
                      <a:txBody>
                        <a:bodyPr/>
                        <a:lstStyle/>
                        <a:p>
                          <a:pPr marL="0" algn="ctr" defTabSz="914400" rtl="0" eaLnBrk="1" latinLnBrk="0" hangingPunct="1">
                            <a:lnSpc>
                              <a:spcPct val="107000"/>
                            </a:lnSpc>
                            <a:spcAft>
                              <a:spcPts val="800"/>
                            </a:spcAft>
                          </a:pPr>
                          <a:r>
                            <a:rPr lang="es-AR" sz="1200" b="0" kern="1200">
                              <a:solidFill>
                                <a:schemeClr val="tx1"/>
                              </a:solidFill>
                              <a:effectLst/>
                            </a:rPr>
                            <a:t>-0,125</a:t>
                          </a:r>
                          <a:endParaRPr lang="es-AR" sz="1200" b="0" kern="120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algn="ctr" defTabSz="914400" rtl="0" eaLnBrk="1" latinLnBrk="0" hangingPunct="1">
                            <a:lnSpc>
                              <a:spcPct val="107000"/>
                            </a:lnSpc>
                            <a:spcAft>
                              <a:spcPts val="800"/>
                            </a:spcAft>
                          </a:pPr>
                          <a:r>
                            <a:rPr lang="es-AR" sz="1200" b="0" kern="1200" dirty="0">
                              <a:solidFill>
                                <a:schemeClr val="tx1"/>
                              </a:solidFill>
                              <a:effectLst/>
                            </a:rPr>
                            <a:t>0,079</a:t>
                          </a:r>
                          <a:endParaRPr lang="es-AR" sz="1200" b="0" kern="1200" dirty="0">
                            <a:solidFill>
                              <a:schemeClr val="tx1"/>
                            </a:solidFill>
                            <a:effectLst/>
                            <a:latin typeface="+mn-lt"/>
                            <a:ea typeface="+mn-ea"/>
                            <a:cs typeface="+mn-cs"/>
                          </a:endParaRPr>
                        </a:p>
                      </a:txBody>
                      <a:tcPr marL="68580" marR="68580" marT="0" marB="0" anchor="ctr"/>
                    </a:tc>
                    <a:tc>
                      <a:txBody>
                        <a:bodyPr/>
                        <a:lstStyle/>
                        <a:p>
                          <a:pPr marL="0" algn="ctr" defTabSz="914400" rtl="0" eaLnBrk="1" latinLnBrk="0" hangingPunct="1">
                            <a:lnSpc>
                              <a:spcPct val="107000"/>
                            </a:lnSpc>
                            <a:spcAft>
                              <a:spcPts val="800"/>
                            </a:spcAft>
                          </a:pPr>
                          <a:r>
                            <a:rPr lang="es-AR" sz="1200" b="0" kern="1200" dirty="0">
                              <a:solidFill>
                                <a:schemeClr val="tx1"/>
                              </a:solidFill>
                              <a:effectLst/>
                            </a:rPr>
                            <a:t>1,15E-01</a:t>
                          </a:r>
                          <a:endParaRPr lang="es-AR" sz="1200" b="0" kern="1200" dirty="0">
                            <a:solidFill>
                              <a:schemeClr val="tx1"/>
                            </a:solidFill>
                            <a:effectLst/>
                            <a:latin typeface="+mn-lt"/>
                            <a:ea typeface="+mn-ea"/>
                            <a:cs typeface="+mn-cs"/>
                          </a:endParaRPr>
                        </a:p>
                      </a:txBody>
                      <a:tcPr marL="68580" marR="68580" marT="0" marB="0" anchor="ctr"/>
                    </a:tc>
                    <a:tc>
                      <a:txBody>
                        <a:bodyPr/>
                        <a:lstStyle/>
                        <a:p>
                          <a:pPr marL="0" algn="ctr" defTabSz="914400" rtl="0" eaLnBrk="1" latinLnBrk="0" hangingPunct="1">
                            <a:lnSpc>
                              <a:spcPct val="107000"/>
                            </a:lnSpc>
                            <a:spcAft>
                              <a:spcPts val="800"/>
                            </a:spcAft>
                          </a:pPr>
                          <a:endParaRPr lang="es-AR" sz="1400" b="0" kern="1200" dirty="0">
                            <a:solidFill>
                              <a:schemeClr val="tx1"/>
                            </a:solidFill>
                            <a:effectLst/>
                            <a:latin typeface="+mn-lt"/>
                            <a:ea typeface="+mn-ea"/>
                            <a:cs typeface="+mn-cs"/>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3466194"/>
                      </a:ext>
                    </a:extLst>
                  </a:tr>
                  <a:tr h="351028">
                    <a:tc>
                      <a:txBody>
                        <a:bodyPr/>
                        <a:lstStyle/>
                        <a:p>
                          <a:endParaRPr lang="es-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5"/>
                          <a:stretch>
                            <a:fillRect l="-441" t="-751724" r="-243172" b="-408621"/>
                          </a:stretch>
                        </a:blipFill>
                      </a:tcPr>
                    </a:tc>
                    <a:tc>
                      <a:txBody>
                        <a:bodyPr/>
                        <a:lstStyle/>
                        <a:p>
                          <a:pPr marL="0" algn="ctr" defTabSz="914400" rtl="0" eaLnBrk="1" latinLnBrk="0" hangingPunct="1">
                            <a:lnSpc>
                              <a:spcPct val="107000"/>
                            </a:lnSpc>
                            <a:spcAft>
                              <a:spcPts val="800"/>
                            </a:spcAft>
                          </a:pPr>
                          <a:r>
                            <a:rPr lang="es-AR" sz="1200" b="0" kern="1200" dirty="0">
                              <a:solidFill>
                                <a:schemeClr val="tx1"/>
                              </a:solidFill>
                              <a:effectLst/>
                            </a:rPr>
                            <a:t>0,147</a:t>
                          </a:r>
                          <a:endParaRPr lang="es-AR" sz="1200" b="0"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algn="ctr" defTabSz="914400" rtl="0" eaLnBrk="1" latinLnBrk="0" hangingPunct="1">
                            <a:lnSpc>
                              <a:spcPct val="107000"/>
                            </a:lnSpc>
                            <a:spcAft>
                              <a:spcPts val="800"/>
                            </a:spcAft>
                          </a:pPr>
                          <a:r>
                            <a:rPr lang="es-AR" sz="1200" b="0" kern="1200">
                              <a:solidFill>
                                <a:schemeClr val="tx1"/>
                              </a:solidFill>
                              <a:effectLst/>
                            </a:rPr>
                            <a:t>0,074</a:t>
                          </a:r>
                          <a:endParaRPr lang="es-AR" sz="1200" b="0" kern="1200">
                            <a:solidFill>
                              <a:schemeClr val="tx1"/>
                            </a:solidFill>
                            <a:effectLst/>
                            <a:latin typeface="+mn-lt"/>
                            <a:ea typeface="+mn-ea"/>
                            <a:cs typeface="+mn-cs"/>
                          </a:endParaRPr>
                        </a:p>
                      </a:txBody>
                      <a:tcPr marL="68580" marR="68580" marT="0" marB="0" anchor="ctr"/>
                    </a:tc>
                    <a:tc>
                      <a:txBody>
                        <a:bodyPr/>
                        <a:lstStyle/>
                        <a:p>
                          <a:pPr marL="0" algn="ctr" defTabSz="914400" rtl="0" eaLnBrk="1" latinLnBrk="0" hangingPunct="1">
                            <a:lnSpc>
                              <a:spcPct val="107000"/>
                            </a:lnSpc>
                            <a:spcAft>
                              <a:spcPts val="800"/>
                            </a:spcAft>
                          </a:pPr>
                          <a:r>
                            <a:rPr lang="es-AR" sz="1200" b="0" kern="1200" dirty="0">
                              <a:solidFill>
                                <a:schemeClr val="tx1"/>
                              </a:solidFill>
                              <a:effectLst/>
                            </a:rPr>
                            <a:t>4,83E-02</a:t>
                          </a:r>
                          <a:endParaRPr lang="es-AR" sz="1200" b="0" kern="1200" dirty="0">
                            <a:solidFill>
                              <a:schemeClr val="tx1"/>
                            </a:solidFill>
                            <a:effectLst/>
                            <a:latin typeface="+mn-lt"/>
                            <a:ea typeface="+mn-ea"/>
                            <a:cs typeface="+mn-cs"/>
                          </a:endParaRPr>
                        </a:p>
                      </a:txBody>
                      <a:tcPr marL="68580" marR="68580" marT="0" marB="0" anchor="ctr"/>
                    </a:tc>
                    <a:tc>
                      <a:txBody>
                        <a:bodyPr/>
                        <a:lstStyle/>
                        <a:p>
                          <a:pPr marL="0" algn="ctr" defTabSz="914400" rtl="0" eaLnBrk="1" latinLnBrk="0" hangingPunct="1">
                            <a:lnSpc>
                              <a:spcPct val="107000"/>
                            </a:lnSpc>
                            <a:spcAft>
                              <a:spcPts val="800"/>
                            </a:spcAft>
                          </a:pPr>
                          <a:r>
                            <a:rPr lang="es-AR" sz="1400" b="0" kern="1200" dirty="0">
                              <a:solidFill>
                                <a:schemeClr val="tx1"/>
                              </a:solidFill>
                              <a:effectLst/>
                            </a:rPr>
                            <a:t>*  </a:t>
                          </a:r>
                          <a:endParaRPr lang="es-AR" sz="1400" b="0" kern="1200" dirty="0">
                            <a:solidFill>
                              <a:schemeClr val="tx1"/>
                            </a:solidFill>
                            <a:effectLst/>
                            <a:latin typeface="+mn-lt"/>
                            <a:ea typeface="+mn-ea"/>
                            <a:cs typeface="+mn-cs"/>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44133705"/>
                      </a:ext>
                    </a:extLst>
                  </a:tr>
                  <a:tr h="350203">
                    <a:tc>
                      <a:txBody>
                        <a:bodyPr/>
                        <a:lstStyle/>
                        <a:p>
                          <a:endParaRPr lang="es-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5"/>
                          <a:stretch>
                            <a:fillRect l="-441" t="-866667" r="-243172" b="-315789"/>
                          </a:stretch>
                        </a:blipFill>
                      </a:tcPr>
                    </a:tc>
                    <a:tc>
                      <a:txBody>
                        <a:bodyPr/>
                        <a:lstStyle/>
                        <a:p>
                          <a:pPr marL="0" algn="ctr" defTabSz="914400" rtl="0" eaLnBrk="1" latinLnBrk="0" hangingPunct="1">
                            <a:lnSpc>
                              <a:spcPct val="107000"/>
                            </a:lnSpc>
                            <a:spcAft>
                              <a:spcPts val="800"/>
                            </a:spcAft>
                          </a:pPr>
                          <a:r>
                            <a:rPr lang="es-AR" sz="1200" b="0" kern="1200">
                              <a:solidFill>
                                <a:schemeClr val="tx1"/>
                              </a:solidFill>
                              <a:effectLst/>
                            </a:rPr>
                            <a:t>0,717</a:t>
                          </a:r>
                          <a:endParaRPr lang="es-AR" sz="1200" b="0" kern="120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algn="ctr" defTabSz="914400" rtl="0" eaLnBrk="1" latinLnBrk="0" hangingPunct="1">
                            <a:lnSpc>
                              <a:spcPct val="107000"/>
                            </a:lnSpc>
                            <a:spcAft>
                              <a:spcPts val="800"/>
                            </a:spcAft>
                          </a:pPr>
                          <a:r>
                            <a:rPr lang="es-AR" sz="1200" b="0" kern="1200">
                              <a:solidFill>
                                <a:schemeClr val="tx1"/>
                              </a:solidFill>
                              <a:effectLst/>
                            </a:rPr>
                            <a:t>0,112</a:t>
                          </a:r>
                          <a:endParaRPr lang="es-AR" sz="1200" b="0" kern="1200">
                            <a:solidFill>
                              <a:schemeClr val="tx1"/>
                            </a:solidFill>
                            <a:effectLst/>
                            <a:latin typeface="+mn-lt"/>
                            <a:ea typeface="+mn-ea"/>
                            <a:cs typeface="+mn-cs"/>
                          </a:endParaRPr>
                        </a:p>
                      </a:txBody>
                      <a:tcPr marL="68580" marR="68580" marT="0" marB="0" anchor="ctr"/>
                    </a:tc>
                    <a:tc>
                      <a:txBody>
                        <a:bodyPr/>
                        <a:lstStyle/>
                        <a:p>
                          <a:pPr marL="0" algn="ctr" defTabSz="914400" rtl="0" eaLnBrk="1" latinLnBrk="0" hangingPunct="1">
                            <a:lnSpc>
                              <a:spcPct val="107000"/>
                            </a:lnSpc>
                            <a:spcAft>
                              <a:spcPts val="800"/>
                            </a:spcAft>
                          </a:pPr>
                          <a:r>
                            <a:rPr lang="es-AR" sz="1200" b="0" kern="1200" dirty="0">
                              <a:solidFill>
                                <a:schemeClr val="tx1"/>
                              </a:solidFill>
                              <a:effectLst/>
                            </a:rPr>
                            <a:t>1,25E-10</a:t>
                          </a:r>
                          <a:endParaRPr lang="es-AR" sz="1200" b="0" kern="1200" dirty="0">
                            <a:solidFill>
                              <a:schemeClr val="tx1"/>
                            </a:solidFill>
                            <a:effectLst/>
                            <a:latin typeface="+mn-lt"/>
                            <a:ea typeface="+mn-ea"/>
                            <a:cs typeface="+mn-cs"/>
                          </a:endParaRPr>
                        </a:p>
                      </a:txBody>
                      <a:tcPr marL="68580" marR="68580" marT="0" marB="0" anchor="ctr"/>
                    </a:tc>
                    <a:tc>
                      <a:txBody>
                        <a:bodyPr/>
                        <a:lstStyle/>
                        <a:p>
                          <a:pPr marL="0" algn="ctr" defTabSz="914400" rtl="0" eaLnBrk="1" latinLnBrk="0" hangingPunct="1">
                            <a:lnSpc>
                              <a:spcPct val="107000"/>
                            </a:lnSpc>
                            <a:spcAft>
                              <a:spcPts val="800"/>
                            </a:spcAft>
                          </a:pPr>
                          <a:r>
                            <a:rPr lang="es-AR" sz="1400" b="0" kern="1200">
                              <a:solidFill>
                                <a:schemeClr val="tx1"/>
                              </a:solidFill>
                              <a:effectLst/>
                            </a:rPr>
                            <a:t>***</a:t>
                          </a:r>
                          <a:endParaRPr lang="es-AR" sz="1400" b="0" kern="1200">
                            <a:solidFill>
                              <a:schemeClr val="tx1"/>
                            </a:solidFill>
                            <a:effectLst/>
                            <a:latin typeface="+mn-lt"/>
                            <a:ea typeface="+mn-ea"/>
                            <a:cs typeface="+mn-cs"/>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838998540"/>
                      </a:ext>
                    </a:extLst>
                  </a:tr>
                  <a:tr h="350203">
                    <a:tc>
                      <a:txBody>
                        <a:bodyPr/>
                        <a:lstStyle/>
                        <a:p>
                          <a:endParaRPr lang="es-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5"/>
                          <a:stretch>
                            <a:fillRect l="-441" t="-950000" r="-243172" b="-210345"/>
                          </a:stretch>
                        </a:blipFill>
                      </a:tcPr>
                    </a:tc>
                    <a:tc>
                      <a:txBody>
                        <a:bodyPr/>
                        <a:lstStyle/>
                        <a:p>
                          <a:pPr marL="0" algn="ctr" defTabSz="914400" rtl="0" eaLnBrk="1" latinLnBrk="0" hangingPunct="1">
                            <a:lnSpc>
                              <a:spcPct val="107000"/>
                            </a:lnSpc>
                            <a:spcAft>
                              <a:spcPts val="800"/>
                            </a:spcAft>
                          </a:pPr>
                          <a:r>
                            <a:rPr lang="es-AR" sz="1200" b="0" kern="1200">
                              <a:solidFill>
                                <a:schemeClr val="tx1"/>
                              </a:solidFill>
                              <a:effectLst/>
                            </a:rPr>
                            <a:t>0,001</a:t>
                          </a:r>
                          <a:endParaRPr lang="es-AR" sz="1200" b="0" kern="120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algn="ctr" defTabSz="914400" rtl="0" eaLnBrk="1" latinLnBrk="0" hangingPunct="1">
                            <a:lnSpc>
                              <a:spcPct val="107000"/>
                            </a:lnSpc>
                            <a:spcAft>
                              <a:spcPts val="800"/>
                            </a:spcAft>
                          </a:pPr>
                          <a:r>
                            <a:rPr lang="es-AR" sz="1200" b="0" kern="1200">
                              <a:solidFill>
                                <a:schemeClr val="tx1"/>
                              </a:solidFill>
                              <a:effectLst/>
                            </a:rPr>
                            <a:t>0,002</a:t>
                          </a:r>
                          <a:endParaRPr lang="es-AR" sz="1200" b="0" kern="1200">
                            <a:solidFill>
                              <a:schemeClr val="tx1"/>
                            </a:solidFill>
                            <a:effectLst/>
                            <a:latin typeface="+mn-lt"/>
                            <a:ea typeface="+mn-ea"/>
                            <a:cs typeface="+mn-cs"/>
                          </a:endParaRPr>
                        </a:p>
                      </a:txBody>
                      <a:tcPr marL="68580" marR="68580" marT="0" marB="0" anchor="ctr"/>
                    </a:tc>
                    <a:tc>
                      <a:txBody>
                        <a:bodyPr/>
                        <a:lstStyle/>
                        <a:p>
                          <a:pPr marL="0" algn="ctr" defTabSz="914400" rtl="0" eaLnBrk="1" latinLnBrk="0" hangingPunct="1">
                            <a:lnSpc>
                              <a:spcPct val="107000"/>
                            </a:lnSpc>
                            <a:spcAft>
                              <a:spcPts val="800"/>
                            </a:spcAft>
                          </a:pPr>
                          <a:r>
                            <a:rPr lang="es-AR" sz="1200" b="0" kern="1200" dirty="0">
                              <a:solidFill>
                                <a:schemeClr val="tx1"/>
                              </a:solidFill>
                              <a:effectLst/>
                            </a:rPr>
                            <a:t>6,53E-01</a:t>
                          </a:r>
                          <a:endParaRPr lang="es-AR" sz="1200" b="0" kern="1200" dirty="0">
                            <a:solidFill>
                              <a:schemeClr val="tx1"/>
                            </a:solidFill>
                            <a:effectLst/>
                            <a:latin typeface="+mn-lt"/>
                            <a:ea typeface="+mn-ea"/>
                            <a:cs typeface="+mn-cs"/>
                          </a:endParaRPr>
                        </a:p>
                      </a:txBody>
                      <a:tcPr marL="68580" marR="68580" marT="0" marB="0" anchor="ctr"/>
                    </a:tc>
                    <a:tc>
                      <a:txBody>
                        <a:bodyPr/>
                        <a:lstStyle/>
                        <a:p>
                          <a:pPr marL="0" algn="ctr" defTabSz="914400" rtl="0" eaLnBrk="1" latinLnBrk="0" hangingPunct="1">
                            <a:lnSpc>
                              <a:spcPct val="107000"/>
                            </a:lnSpc>
                            <a:spcAft>
                              <a:spcPts val="800"/>
                            </a:spcAft>
                          </a:pPr>
                          <a:endParaRPr lang="es-AR" sz="1400" b="0" kern="1200" dirty="0">
                            <a:solidFill>
                              <a:schemeClr val="tx1"/>
                            </a:solidFill>
                            <a:effectLst/>
                            <a:latin typeface="+mn-lt"/>
                            <a:ea typeface="+mn-ea"/>
                            <a:cs typeface="+mn-cs"/>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36753481"/>
                      </a:ext>
                    </a:extLst>
                  </a:tr>
                  <a:tr h="351409">
                    <a:tc>
                      <a:txBody>
                        <a:bodyPr/>
                        <a:lstStyle/>
                        <a:p>
                          <a:endParaRPr lang="es-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5"/>
                          <a:stretch>
                            <a:fillRect l="-441" t="-1050000" r="-243172" b="-110345"/>
                          </a:stretch>
                        </a:blipFill>
                      </a:tcPr>
                    </a:tc>
                    <a:tc>
                      <a:txBody>
                        <a:bodyPr/>
                        <a:lstStyle/>
                        <a:p>
                          <a:pPr marL="0" algn="ctr" defTabSz="914400" rtl="0" eaLnBrk="1" latinLnBrk="0" hangingPunct="1">
                            <a:lnSpc>
                              <a:spcPct val="107000"/>
                            </a:lnSpc>
                            <a:spcAft>
                              <a:spcPts val="800"/>
                            </a:spcAft>
                          </a:pPr>
                          <a:r>
                            <a:rPr lang="es-AR" sz="1200" b="0" kern="1200">
                              <a:solidFill>
                                <a:schemeClr val="tx1"/>
                              </a:solidFill>
                              <a:effectLst/>
                            </a:rPr>
                            <a:t>0,016</a:t>
                          </a:r>
                          <a:endParaRPr lang="es-AR" sz="1200" b="0" kern="120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algn="ctr" defTabSz="914400" rtl="0" eaLnBrk="1" latinLnBrk="0" hangingPunct="1">
                            <a:lnSpc>
                              <a:spcPct val="107000"/>
                            </a:lnSpc>
                            <a:spcAft>
                              <a:spcPts val="800"/>
                            </a:spcAft>
                          </a:pPr>
                          <a:r>
                            <a:rPr lang="es-AR" sz="1200" b="0" kern="1200">
                              <a:solidFill>
                                <a:schemeClr val="tx1"/>
                              </a:solidFill>
                              <a:effectLst/>
                            </a:rPr>
                            <a:t>0,009</a:t>
                          </a:r>
                          <a:endParaRPr lang="es-AR" sz="1200" b="0" kern="1200">
                            <a:solidFill>
                              <a:schemeClr val="tx1"/>
                            </a:solidFill>
                            <a:effectLst/>
                            <a:latin typeface="+mn-lt"/>
                            <a:ea typeface="+mn-ea"/>
                            <a:cs typeface="+mn-cs"/>
                          </a:endParaRPr>
                        </a:p>
                      </a:txBody>
                      <a:tcPr marL="68580" marR="68580" marT="0" marB="0" anchor="ctr"/>
                    </a:tc>
                    <a:tc>
                      <a:txBody>
                        <a:bodyPr/>
                        <a:lstStyle/>
                        <a:p>
                          <a:pPr marL="0" algn="ctr" defTabSz="914400" rtl="0" eaLnBrk="1" latinLnBrk="0" hangingPunct="1">
                            <a:lnSpc>
                              <a:spcPct val="107000"/>
                            </a:lnSpc>
                            <a:spcAft>
                              <a:spcPts val="800"/>
                            </a:spcAft>
                          </a:pPr>
                          <a:r>
                            <a:rPr lang="es-AR" sz="1200" b="0" kern="1200" dirty="0">
                              <a:solidFill>
                                <a:schemeClr val="tx1"/>
                              </a:solidFill>
                              <a:effectLst/>
                            </a:rPr>
                            <a:t>8,04E-02</a:t>
                          </a:r>
                          <a:endParaRPr lang="es-AR" sz="1200" b="0" kern="1200" dirty="0">
                            <a:solidFill>
                              <a:schemeClr val="tx1"/>
                            </a:solidFill>
                            <a:effectLst/>
                            <a:latin typeface="+mn-lt"/>
                            <a:ea typeface="+mn-ea"/>
                            <a:cs typeface="+mn-cs"/>
                          </a:endParaRPr>
                        </a:p>
                      </a:txBody>
                      <a:tcPr marL="68580" marR="68580" marT="0" marB="0" anchor="ctr"/>
                    </a:tc>
                    <a:tc>
                      <a:txBody>
                        <a:bodyPr/>
                        <a:lstStyle/>
                        <a:p>
                          <a:pPr marL="0" algn="ctr" defTabSz="914400" rtl="0" eaLnBrk="1" latinLnBrk="0" hangingPunct="1">
                            <a:lnSpc>
                              <a:spcPct val="107000"/>
                            </a:lnSpc>
                            <a:spcAft>
                              <a:spcPts val="800"/>
                            </a:spcAft>
                          </a:pPr>
                          <a:r>
                            <a:rPr lang="es-AR" sz="1400" b="0" kern="1200" dirty="0">
                              <a:solidFill>
                                <a:schemeClr val="tx1"/>
                              </a:solidFill>
                              <a:effectLst/>
                            </a:rPr>
                            <a:t>.</a:t>
                          </a:r>
                          <a:endParaRPr lang="es-AR" sz="1400" b="0" kern="1200" dirty="0">
                            <a:solidFill>
                              <a:schemeClr val="tx1"/>
                            </a:solidFill>
                            <a:effectLst/>
                            <a:latin typeface="+mn-lt"/>
                            <a:ea typeface="+mn-ea"/>
                            <a:cs typeface="+mn-cs"/>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497865462"/>
                      </a:ext>
                    </a:extLst>
                  </a:tr>
                  <a:tr h="350203">
                    <a:tc>
                      <a:txBody>
                        <a:bodyPr/>
                        <a:lstStyle/>
                        <a:p>
                          <a:endParaRPr lang="es-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blipFill>
                          <a:blip r:embed="rId5"/>
                          <a:stretch>
                            <a:fillRect l="-441" t="-1170175" r="-243172" b="-12281"/>
                          </a:stretch>
                        </a:blipFill>
                      </a:tcPr>
                    </a:tc>
                    <a:tc>
                      <a:txBody>
                        <a:bodyPr/>
                        <a:lstStyle/>
                        <a:p>
                          <a:pPr marL="0" algn="ctr" defTabSz="914400" rtl="0" eaLnBrk="1" latinLnBrk="0" hangingPunct="1">
                            <a:lnSpc>
                              <a:spcPct val="107000"/>
                            </a:lnSpc>
                            <a:spcAft>
                              <a:spcPts val="800"/>
                            </a:spcAft>
                          </a:pPr>
                          <a:r>
                            <a:rPr lang="es-AR" sz="1200" b="0" kern="1200">
                              <a:solidFill>
                                <a:schemeClr val="tx1"/>
                              </a:solidFill>
                              <a:effectLst/>
                            </a:rPr>
                            <a:t>0,021</a:t>
                          </a:r>
                          <a:endParaRPr lang="es-AR" sz="1200" b="0" kern="120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lnSpc>
                              <a:spcPct val="107000"/>
                            </a:lnSpc>
                            <a:spcAft>
                              <a:spcPts val="800"/>
                            </a:spcAft>
                          </a:pPr>
                          <a:r>
                            <a:rPr lang="es-AR" sz="1200" b="0" kern="1200" dirty="0">
                              <a:solidFill>
                                <a:schemeClr val="tx1"/>
                              </a:solidFill>
                              <a:effectLst/>
                            </a:rPr>
                            <a:t>0,007</a:t>
                          </a:r>
                          <a:endParaRPr lang="es-AR" sz="1200" b="0" kern="1200" dirty="0">
                            <a:solidFill>
                              <a:schemeClr val="tx1"/>
                            </a:solidFill>
                            <a:effectLst/>
                            <a:latin typeface="+mn-lt"/>
                            <a:ea typeface="+mn-ea"/>
                            <a:cs typeface="+mn-cs"/>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lnSpc>
                              <a:spcPct val="107000"/>
                            </a:lnSpc>
                            <a:spcAft>
                              <a:spcPts val="800"/>
                            </a:spcAft>
                          </a:pPr>
                          <a:r>
                            <a:rPr lang="es-AR" sz="1200" b="0" kern="1200" dirty="0">
                              <a:solidFill>
                                <a:schemeClr val="tx1"/>
                              </a:solidFill>
                              <a:effectLst/>
                            </a:rPr>
                            <a:t>3,79E-03</a:t>
                          </a:r>
                          <a:endParaRPr lang="es-AR" sz="1200" b="0" kern="1200" dirty="0">
                            <a:solidFill>
                              <a:schemeClr val="tx1"/>
                            </a:solidFill>
                            <a:effectLst/>
                            <a:latin typeface="+mn-lt"/>
                            <a:ea typeface="+mn-ea"/>
                            <a:cs typeface="+mn-cs"/>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lnSpc>
                              <a:spcPct val="107000"/>
                            </a:lnSpc>
                            <a:spcAft>
                              <a:spcPts val="800"/>
                            </a:spcAft>
                          </a:pPr>
                          <a:r>
                            <a:rPr lang="es-AR" sz="1400" b="0" kern="1200" dirty="0">
                              <a:solidFill>
                                <a:schemeClr val="tx1"/>
                              </a:solidFill>
                              <a:effectLst/>
                            </a:rPr>
                            <a:t>** </a:t>
                          </a:r>
                          <a:endParaRPr lang="es-AR" sz="1400" b="0" kern="1200" dirty="0">
                            <a:solidFill>
                              <a:schemeClr val="tx1"/>
                            </a:solidFill>
                            <a:effectLst/>
                            <a:latin typeface="+mn-lt"/>
                            <a:ea typeface="+mn-ea"/>
                            <a:cs typeface="+mn-cs"/>
                          </a:endParaRPr>
                        </a:p>
                      </a:txBody>
                      <a:tcPr marL="68580" marR="68580"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85920290"/>
                      </a:ext>
                    </a:extLst>
                  </a:tr>
                </a:tbl>
              </a:graphicData>
            </a:graphic>
          </p:graphicFrame>
        </mc:Fallback>
      </mc:AlternateContent>
      <p:sp>
        <p:nvSpPr>
          <p:cNvPr id="27" name="Rectángulo 26">
            <a:extLst>
              <a:ext uri="{FF2B5EF4-FFF2-40B4-BE49-F238E27FC236}">
                <a16:creationId xmlns:a16="http://schemas.microsoft.com/office/drawing/2014/main" id="{4D7FECD4-07F4-4099-8707-B738631DA70D}"/>
              </a:ext>
            </a:extLst>
          </p:cNvPr>
          <p:cNvSpPr/>
          <p:nvPr/>
        </p:nvSpPr>
        <p:spPr>
          <a:xfrm>
            <a:off x="6629400" y="2560320"/>
            <a:ext cx="4732108" cy="6766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5" name="Rectángulo 34">
            <a:extLst>
              <a:ext uri="{FF2B5EF4-FFF2-40B4-BE49-F238E27FC236}">
                <a16:creationId xmlns:a16="http://schemas.microsoft.com/office/drawing/2014/main" id="{EED73767-EC26-4722-A3AB-3830BEB6073F}"/>
              </a:ext>
            </a:extLst>
          </p:cNvPr>
          <p:cNvSpPr/>
          <p:nvPr/>
        </p:nvSpPr>
        <p:spPr>
          <a:xfrm>
            <a:off x="6629400" y="3898540"/>
            <a:ext cx="4732108" cy="37058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mc:AlternateContent xmlns:mc="http://schemas.openxmlformats.org/markup-compatibility/2006" xmlns:a14="http://schemas.microsoft.com/office/drawing/2010/main">
        <mc:Choice Requires="a14">
          <p:sp>
            <p:nvSpPr>
              <p:cNvPr id="36" name="CuadroTexto 35">
                <a:extLst>
                  <a:ext uri="{FF2B5EF4-FFF2-40B4-BE49-F238E27FC236}">
                    <a16:creationId xmlns:a16="http://schemas.microsoft.com/office/drawing/2014/main" id="{F4972CA9-82BF-4296-BEC4-FDB1A0E36C3A}"/>
                  </a:ext>
                </a:extLst>
              </p:cNvPr>
              <p:cNvSpPr txBox="1"/>
              <p:nvPr/>
            </p:nvSpPr>
            <p:spPr>
              <a:xfrm>
                <a:off x="6094474" y="5692334"/>
                <a:ext cx="1350148"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s-ES" sz="1600" dirty="0"/>
                  <a:t>AIC= 11.020</a:t>
                </a:r>
              </a:p>
              <a:p>
                <a14:m>
                  <m:oMath xmlns:m="http://schemas.openxmlformats.org/officeDocument/2006/math">
                    <m:sSup>
                      <m:sSupPr>
                        <m:ctrlPr>
                          <a:rPr lang="es-ES" sz="1600" i="1" smtClean="0">
                            <a:latin typeface="Cambria Math" panose="02040503050406030204" pitchFamily="18" charset="0"/>
                          </a:rPr>
                        </m:ctrlPr>
                      </m:sSupPr>
                      <m:e>
                        <m:r>
                          <a:rPr lang="es-ES" sz="1600" i="1" smtClean="0">
                            <a:latin typeface="Cambria Math" panose="02040503050406030204" pitchFamily="18" charset="0"/>
                            <a:ea typeface="Cambria Math" panose="02040503050406030204" pitchFamily="18" charset="0"/>
                          </a:rPr>
                          <m:t>𝜌</m:t>
                        </m:r>
                      </m:e>
                      <m:sup>
                        <m:r>
                          <a:rPr lang="es-ES" sz="1600" b="0" i="1" smtClean="0">
                            <a:latin typeface="Cambria Math" panose="02040503050406030204" pitchFamily="18" charset="0"/>
                          </a:rPr>
                          <m:t>2</m:t>
                        </m:r>
                      </m:sup>
                    </m:sSup>
                  </m:oMath>
                </a14:m>
                <a:r>
                  <a:rPr lang="es-ES" sz="1600" dirty="0"/>
                  <a:t> = 0.1575</a:t>
                </a:r>
              </a:p>
            </p:txBody>
          </p:sp>
        </mc:Choice>
        <mc:Fallback xmlns="">
          <p:sp>
            <p:nvSpPr>
              <p:cNvPr id="36" name="CuadroTexto 35">
                <a:extLst>
                  <a:ext uri="{FF2B5EF4-FFF2-40B4-BE49-F238E27FC236}">
                    <a16:creationId xmlns:a16="http://schemas.microsoft.com/office/drawing/2014/main" id="{F4972CA9-82BF-4296-BEC4-FDB1A0E36C3A}"/>
                  </a:ext>
                </a:extLst>
              </p:cNvPr>
              <p:cNvSpPr txBox="1">
                <a:spLocks noRot="1" noChangeAspect="1" noMove="1" noResize="1" noEditPoints="1" noAdjustHandles="1" noChangeArrowheads="1" noChangeShapeType="1" noTextEdit="1"/>
              </p:cNvSpPr>
              <p:nvPr/>
            </p:nvSpPr>
            <p:spPr>
              <a:xfrm>
                <a:off x="6094474" y="5692334"/>
                <a:ext cx="1350148" cy="584775"/>
              </a:xfrm>
              <a:prstGeom prst="rect">
                <a:avLst/>
              </a:prstGeom>
              <a:blipFill>
                <a:blip r:embed="rId6"/>
                <a:stretch>
                  <a:fillRect l="-2242" t="-2041" b="-11224"/>
                </a:stretch>
              </a:blipFill>
            </p:spPr>
            <p:txBody>
              <a:bodyPr/>
              <a:lstStyle/>
              <a:p>
                <a:r>
                  <a:rPr lang="es-AR">
                    <a:noFill/>
                  </a:rPr>
                  <a:t> </a:t>
                </a:r>
              </a:p>
            </p:txBody>
          </p:sp>
        </mc:Fallback>
      </mc:AlternateContent>
      <p:sp>
        <p:nvSpPr>
          <p:cNvPr id="14" name="Rectángulo 13">
            <a:extLst>
              <a:ext uri="{FF2B5EF4-FFF2-40B4-BE49-F238E27FC236}">
                <a16:creationId xmlns:a16="http://schemas.microsoft.com/office/drawing/2014/main" id="{41F74B56-2F65-4777-AC7D-27CE530103C0}"/>
              </a:ext>
            </a:extLst>
          </p:cNvPr>
          <p:cNvSpPr/>
          <p:nvPr/>
        </p:nvSpPr>
        <p:spPr>
          <a:xfrm>
            <a:off x="830491" y="175476"/>
            <a:ext cx="1050560" cy="47968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600"/>
          </a:p>
        </p:txBody>
      </p:sp>
      <p:sp>
        <p:nvSpPr>
          <p:cNvPr id="15" name="Título 1">
            <a:extLst>
              <a:ext uri="{FF2B5EF4-FFF2-40B4-BE49-F238E27FC236}">
                <a16:creationId xmlns:a16="http://schemas.microsoft.com/office/drawing/2014/main" id="{A387C7D9-56C7-4A5A-BC95-CB3F49DE850A}"/>
              </a:ext>
            </a:extLst>
          </p:cNvPr>
          <p:cNvSpPr txBox="1">
            <a:spLocks/>
          </p:cNvSpPr>
          <p:nvPr/>
        </p:nvSpPr>
        <p:spPr>
          <a:xfrm>
            <a:off x="830492" y="134912"/>
            <a:ext cx="1050560" cy="55082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1400" b="1">
                <a:solidFill>
                  <a:schemeClr val="bg1"/>
                </a:solidFill>
              </a:rPr>
              <a:t>Resultados</a:t>
            </a:r>
            <a:endParaRPr lang="es-AR" sz="1400" b="1" dirty="0">
              <a:solidFill>
                <a:schemeClr val="bg1"/>
              </a:solidFill>
            </a:endParaRPr>
          </a:p>
        </p:txBody>
      </p:sp>
      <p:pic>
        <p:nvPicPr>
          <p:cNvPr id="16" name="Picture 12" descr="tres  icono premium">
            <a:extLst>
              <a:ext uri="{FF2B5EF4-FFF2-40B4-BE49-F238E27FC236}">
                <a16:creationId xmlns:a16="http://schemas.microsoft.com/office/drawing/2014/main" id="{3548CB96-FC98-43AE-88CA-0094819EB60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6774" y="175476"/>
            <a:ext cx="479685" cy="4796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9142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ACC470D5-2703-4E89-AB6D-E74ABDB52E5C}"/>
              </a:ext>
            </a:extLst>
          </p:cNvPr>
          <p:cNvSpPr/>
          <p:nvPr/>
        </p:nvSpPr>
        <p:spPr>
          <a:xfrm>
            <a:off x="830491" y="134912"/>
            <a:ext cx="2812119" cy="47968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600"/>
          </a:p>
        </p:txBody>
      </p:sp>
      <p:sp>
        <p:nvSpPr>
          <p:cNvPr id="5" name="Título 1">
            <a:extLst>
              <a:ext uri="{FF2B5EF4-FFF2-40B4-BE49-F238E27FC236}">
                <a16:creationId xmlns:a16="http://schemas.microsoft.com/office/drawing/2014/main" id="{F9F6AA12-07A0-463A-A8C2-466F79E54F77}"/>
              </a:ext>
            </a:extLst>
          </p:cNvPr>
          <p:cNvSpPr>
            <a:spLocks noGrp="1"/>
          </p:cNvSpPr>
          <p:nvPr>
            <p:ph type="title"/>
          </p:nvPr>
        </p:nvSpPr>
        <p:spPr>
          <a:xfrm>
            <a:off x="830491" y="134912"/>
            <a:ext cx="2812119" cy="550820"/>
          </a:xfrm>
        </p:spPr>
        <p:txBody>
          <a:bodyPr>
            <a:noAutofit/>
          </a:bodyPr>
          <a:lstStyle/>
          <a:p>
            <a:r>
              <a:rPr lang="es-AR" sz="1800" b="1" dirty="0">
                <a:solidFill>
                  <a:schemeClr val="bg1"/>
                </a:solidFill>
              </a:rPr>
              <a:t>Introducción del Carpooling</a:t>
            </a:r>
          </a:p>
        </p:txBody>
      </p:sp>
      <p:pic>
        <p:nvPicPr>
          <p:cNvPr id="6" name="Picture 2" descr="numero 1">
            <a:extLst>
              <a:ext uri="{FF2B5EF4-FFF2-40B4-BE49-F238E27FC236}">
                <a16:creationId xmlns:a16="http://schemas.microsoft.com/office/drawing/2014/main" id="{F4EE7F39-020F-47E6-A71B-3CF8EA80BF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141" y="134912"/>
            <a:ext cx="479685" cy="479685"/>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a:extLst>
              <a:ext uri="{FF2B5EF4-FFF2-40B4-BE49-F238E27FC236}">
                <a16:creationId xmlns:a16="http://schemas.microsoft.com/office/drawing/2014/main" id="{DD7DF2F0-9C07-42D7-B720-C95671AB1EC7}"/>
              </a:ext>
            </a:extLst>
          </p:cNvPr>
          <p:cNvSpPr txBox="1"/>
          <p:nvPr/>
        </p:nvSpPr>
        <p:spPr>
          <a:xfrm>
            <a:off x="830491" y="1081641"/>
            <a:ext cx="4358601" cy="4739759"/>
          </a:xfrm>
          <a:prstGeom prst="rect">
            <a:avLst/>
          </a:prstGeom>
          <a:noFill/>
        </p:spPr>
        <p:txBody>
          <a:bodyPr wrap="square" rtlCol="0">
            <a:spAutoFit/>
          </a:bodyPr>
          <a:lstStyle/>
          <a:p>
            <a:r>
              <a:rPr lang="es-AR" sz="2800" b="1" dirty="0"/>
              <a:t>Problemáticas</a:t>
            </a:r>
          </a:p>
          <a:p>
            <a:endParaRPr lang="es-AR" dirty="0"/>
          </a:p>
          <a:p>
            <a:r>
              <a:rPr lang="es-AR" sz="2400" dirty="0"/>
              <a:t>   Congestiones de transito</a:t>
            </a:r>
          </a:p>
          <a:p>
            <a:endParaRPr lang="es-AR" sz="2400" dirty="0"/>
          </a:p>
          <a:p>
            <a:r>
              <a:rPr lang="es-AR" sz="2400" dirty="0"/>
              <a:t>   Contaminación del Aire</a:t>
            </a:r>
          </a:p>
          <a:p>
            <a:endParaRPr lang="es-AR" sz="2400" dirty="0"/>
          </a:p>
          <a:p>
            <a:endParaRPr lang="es-AR" sz="2400" dirty="0"/>
          </a:p>
          <a:p>
            <a:r>
              <a:rPr lang="es-AR" sz="2800" b="1" dirty="0"/>
              <a:t>Causa relacionada a ambos</a:t>
            </a:r>
          </a:p>
          <a:p>
            <a:r>
              <a:rPr lang="es-AR" dirty="0"/>
              <a:t> </a:t>
            </a:r>
          </a:p>
          <a:p>
            <a:r>
              <a:rPr lang="es-AR" sz="2400" dirty="0"/>
              <a:t>   Aumento de autos</a:t>
            </a:r>
          </a:p>
          <a:p>
            <a:endParaRPr lang="es-AR" sz="2400" dirty="0"/>
          </a:p>
          <a:p>
            <a:endParaRPr lang="es-AR" dirty="0"/>
          </a:p>
          <a:p>
            <a:endParaRPr lang="es-AR" sz="2400" dirty="0"/>
          </a:p>
        </p:txBody>
      </p:sp>
      <p:pic>
        <p:nvPicPr>
          <p:cNvPr id="4110" name="Picture 14" descr="Flecha hacia arriba | Icono Gratis">
            <a:extLst>
              <a:ext uri="{FF2B5EF4-FFF2-40B4-BE49-F238E27FC236}">
                <a16:creationId xmlns:a16="http://schemas.microsoft.com/office/drawing/2014/main" id="{E8F71B78-22C5-4E4C-878A-D3C8759C7D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629" y="1853515"/>
            <a:ext cx="419725" cy="41972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4" descr="Flecha hacia arriba | Icono Gratis">
            <a:extLst>
              <a:ext uri="{FF2B5EF4-FFF2-40B4-BE49-F238E27FC236}">
                <a16:creationId xmlns:a16="http://schemas.microsoft.com/office/drawing/2014/main" id="{EF384B5C-BEBB-4F4C-8883-26FE034D2D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629" y="2589746"/>
            <a:ext cx="419725" cy="419725"/>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14" descr="Flecha hacia arriba | Icono Gratis">
            <a:extLst>
              <a:ext uri="{FF2B5EF4-FFF2-40B4-BE49-F238E27FC236}">
                <a16:creationId xmlns:a16="http://schemas.microsoft.com/office/drawing/2014/main" id="{D609F57F-8DB1-4A4B-A933-7CF34BB14F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629" y="4334403"/>
            <a:ext cx="419725" cy="419725"/>
          </a:xfrm>
          <a:prstGeom prst="rect">
            <a:avLst/>
          </a:prstGeom>
          <a:noFill/>
          <a:extLst>
            <a:ext uri="{909E8E84-426E-40DD-AFC4-6F175D3DCCD1}">
              <a14:hiddenFill xmlns:a14="http://schemas.microsoft.com/office/drawing/2010/main">
                <a:solidFill>
                  <a:srgbClr val="FFFFFF"/>
                </a:solidFill>
              </a14:hiddenFill>
            </a:ext>
          </a:extLst>
        </p:spPr>
      </p:pic>
      <p:sp>
        <p:nvSpPr>
          <p:cNvPr id="12" name="Rectángulo 11">
            <a:extLst>
              <a:ext uri="{FF2B5EF4-FFF2-40B4-BE49-F238E27FC236}">
                <a16:creationId xmlns:a16="http://schemas.microsoft.com/office/drawing/2014/main" id="{DAC7AD67-C1B8-4282-88C2-879301D1FE81}"/>
              </a:ext>
            </a:extLst>
          </p:cNvPr>
          <p:cNvSpPr/>
          <p:nvPr/>
        </p:nvSpPr>
        <p:spPr>
          <a:xfrm>
            <a:off x="-133939" y="6659502"/>
            <a:ext cx="12456827" cy="213066"/>
          </a:xfrm>
          <a:prstGeom prst="rect">
            <a:avLst/>
          </a:prstGeom>
          <a:solidFill>
            <a:schemeClr val="accent5"/>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356213157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F9F6AA12-07A0-463A-A8C2-466F79E54F77}"/>
              </a:ext>
            </a:extLst>
          </p:cNvPr>
          <p:cNvSpPr>
            <a:spLocks noGrp="1"/>
          </p:cNvSpPr>
          <p:nvPr>
            <p:ph type="title"/>
          </p:nvPr>
        </p:nvSpPr>
        <p:spPr>
          <a:xfrm>
            <a:off x="830491" y="134912"/>
            <a:ext cx="4216997" cy="550820"/>
          </a:xfrm>
        </p:spPr>
        <p:txBody>
          <a:bodyPr>
            <a:noAutofit/>
          </a:bodyPr>
          <a:lstStyle/>
          <a:p>
            <a:r>
              <a:rPr lang="es-ES" sz="1400" b="1" dirty="0">
                <a:solidFill>
                  <a:schemeClr val="bg1"/>
                </a:solidFill>
              </a:rPr>
              <a:t>Modelización del Experimento de Selección</a:t>
            </a:r>
            <a:endParaRPr lang="es-AR" sz="1400" b="1" dirty="0">
              <a:solidFill>
                <a:schemeClr val="bg1"/>
              </a:solidFill>
            </a:endParaRPr>
          </a:p>
        </p:txBody>
      </p:sp>
      <p:sp>
        <p:nvSpPr>
          <p:cNvPr id="20" name="Rectángulo 19">
            <a:extLst>
              <a:ext uri="{FF2B5EF4-FFF2-40B4-BE49-F238E27FC236}">
                <a16:creationId xmlns:a16="http://schemas.microsoft.com/office/drawing/2014/main" id="{BFEAC443-3A0B-4F9B-BCA1-E023476802E1}"/>
              </a:ext>
            </a:extLst>
          </p:cNvPr>
          <p:cNvSpPr/>
          <p:nvPr/>
        </p:nvSpPr>
        <p:spPr>
          <a:xfrm>
            <a:off x="-133939" y="6659502"/>
            <a:ext cx="12456827" cy="213066"/>
          </a:xfrm>
          <a:prstGeom prst="rect">
            <a:avLst/>
          </a:prstGeom>
          <a:solidFill>
            <a:schemeClr val="accent5"/>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 name="CuadroTexto 1">
            <a:extLst>
              <a:ext uri="{FF2B5EF4-FFF2-40B4-BE49-F238E27FC236}">
                <a16:creationId xmlns:a16="http://schemas.microsoft.com/office/drawing/2014/main" id="{7C6E6040-F9C1-4C6B-83E4-595F9731E0CB}"/>
              </a:ext>
            </a:extLst>
          </p:cNvPr>
          <p:cNvSpPr txBox="1"/>
          <p:nvPr/>
        </p:nvSpPr>
        <p:spPr>
          <a:xfrm>
            <a:off x="305985" y="1283999"/>
            <a:ext cx="2724912" cy="369332"/>
          </a:xfrm>
          <a:prstGeom prst="rect">
            <a:avLst/>
          </a:prstGeom>
          <a:noFill/>
        </p:spPr>
        <p:txBody>
          <a:bodyPr wrap="square" rtlCol="0">
            <a:spAutoFit/>
          </a:bodyPr>
          <a:lstStyle/>
          <a:p>
            <a:r>
              <a:rPr lang="es-ES" b="1" dirty="0"/>
              <a:t>Modelo 2</a:t>
            </a:r>
            <a:endParaRPr lang="es-AR" b="1" dirty="0"/>
          </a:p>
        </p:txBody>
      </p:sp>
      <p:sp>
        <p:nvSpPr>
          <p:cNvPr id="8" name="CuadroTexto 7">
            <a:extLst>
              <a:ext uri="{FF2B5EF4-FFF2-40B4-BE49-F238E27FC236}">
                <a16:creationId xmlns:a16="http://schemas.microsoft.com/office/drawing/2014/main" id="{A6BAAB9E-5954-43B7-A69A-0EE42368AAA8}"/>
              </a:ext>
            </a:extLst>
          </p:cNvPr>
          <p:cNvSpPr txBox="1"/>
          <p:nvPr/>
        </p:nvSpPr>
        <p:spPr>
          <a:xfrm>
            <a:off x="305985" y="1828562"/>
            <a:ext cx="3214455" cy="1815882"/>
          </a:xfrm>
          <a:prstGeom prst="rect">
            <a:avLst/>
          </a:prstGeom>
          <a:noFill/>
        </p:spPr>
        <p:txBody>
          <a:bodyPr wrap="square">
            <a:spAutoFit/>
          </a:bodyPr>
          <a:lstStyle/>
          <a:p>
            <a:pPr marL="400050" lvl="0" indent="-400050">
              <a:buFont typeface="+mj-lt"/>
              <a:buAutoNum type="romanUcPeriod"/>
            </a:pPr>
            <a:r>
              <a:rPr lang="es-AR" sz="1400" dirty="0"/>
              <a:t>Género</a:t>
            </a:r>
          </a:p>
          <a:p>
            <a:pPr marL="400050" lvl="0" indent="-400050">
              <a:buFont typeface="+mj-lt"/>
              <a:buAutoNum type="romanUcPeriod"/>
            </a:pPr>
            <a:r>
              <a:rPr lang="es-AR" sz="1400" dirty="0"/>
              <a:t>Situación marital</a:t>
            </a:r>
          </a:p>
          <a:p>
            <a:pPr marL="400050" lvl="0" indent="-400050">
              <a:buFont typeface="+mj-lt"/>
              <a:buAutoNum type="romanUcPeriod"/>
            </a:pPr>
            <a:r>
              <a:rPr lang="es-AR" sz="1400" dirty="0"/>
              <a:t>Tenencia de hijos</a:t>
            </a:r>
          </a:p>
          <a:p>
            <a:pPr marL="400050" lvl="0" indent="-400050">
              <a:buFont typeface="+mj-lt"/>
              <a:buAutoNum type="romanUcPeriod"/>
            </a:pPr>
            <a:r>
              <a:rPr lang="es-AR" sz="1400" dirty="0"/>
              <a:t>Frecuencia del uso del auto</a:t>
            </a:r>
          </a:p>
          <a:p>
            <a:pPr marL="400050" lvl="0" indent="-400050">
              <a:buFont typeface="+mj-lt"/>
              <a:buAutoNum type="romanUcPeriod"/>
            </a:pPr>
            <a:r>
              <a:rPr lang="es-AR" sz="1400" dirty="0"/>
              <a:t>Tiempo Promedio (tiempo base) de viaje en auto</a:t>
            </a:r>
          </a:p>
          <a:p>
            <a:pPr marL="400050" lvl="0" indent="-400050">
              <a:buFont typeface="+mj-lt"/>
              <a:buAutoNum type="romanUcPeriod"/>
            </a:pPr>
            <a:r>
              <a:rPr lang="es-AR" sz="1400" dirty="0"/>
              <a:t>Conciencia Ecológica</a:t>
            </a:r>
          </a:p>
          <a:p>
            <a:pPr marL="400050" lvl="0" indent="-400050">
              <a:buFont typeface="+mj-lt"/>
              <a:buAutoNum type="romanUcPeriod"/>
            </a:pPr>
            <a:r>
              <a:rPr lang="es-AR" sz="1400" dirty="0"/>
              <a:t>Pasión por el auto</a:t>
            </a:r>
          </a:p>
        </p:txBody>
      </p:sp>
      <p:sp>
        <p:nvSpPr>
          <p:cNvPr id="17" name="CuadroTexto 16">
            <a:extLst>
              <a:ext uri="{FF2B5EF4-FFF2-40B4-BE49-F238E27FC236}">
                <a16:creationId xmlns:a16="http://schemas.microsoft.com/office/drawing/2014/main" id="{FDA552BC-9580-434E-A5CC-E57D12979BF0}"/>
              </a:ext>
            </a:extLst>
          </p:cNvPr>
          <p:cNvSpPr txBox="1"/>
          <p:nvPr/>
        </p:nvSpPr>
        <p:spPr>
          <a:xfrm>
            <a:off x="6986016" y="5161242"/>
            <a:ext cx="5093971" cy="253916"/>
          </a:xfrm>
          <a:prstGeom prst="rect">
            <a:avLst/>
          </a:prstGeom>
          <a:noFill/>
        </p:spPr>
        <p:txBody>
          <a:bodyPr wrap="square">
            <a:spAutoFit/>
          </a:bodyPr>
          <a:lstStyle/>
          <a:p>
            <a:pPr algn="just">
              <a:spcAft>
                <a:spcPts val="1000"/>
              </a:spcAft>
            </a:pPr>
            <a:r>
              <a:rPr lang="es-AR" sz="1050" i="1" dirty="0">
                <a:solidFill>
                  <a:srgbClr val="44546A"/>
                </a:solidFill>
                <a:latin typeface="Calibri" panose="020F0502020204030204" pitchFamily="34" charset="0"/>
                <a:ea typeface="Calibri" panose="020F0502020204030204" pitchFamily="34" charset="0"/>
                <a:cs typeface="Arial" panose="020B0604020202020204" pitchFamily="34" charset="0"/>
              </a:rPr>
              <a:t>U</a:t>
            </a:r>
            <a:r>
              <a:rPr lang="es-AR" sz="1050" i="1" dirty="0">
                <a:solidFill>
                  <a:srgbClr val="44546A"/>
                </a:solidFill>
                <a:effectLst/>
                <a:latin typeface="Calibri" panose="020F0502020204030204" pitchFamily="34" charset="0"/>
                <a:ea typeface="Calibri" panose="020F0502020204030204" pitchFamily="34" charset="0"/>
                <a:cs typeface="Arial" panose="020B0604020202020204" pitchFamily="34" charset="0"/>
              </a:rPr>
              <a:t>n asterisco (*) indica 5%, dos (**) 1%, tres (***) 0.1% y un punto (.) 10%</a:t>
            </a:r>
          </a:p>
        </p:txBody>
      </p:sp>
      <mc:AlternateContent xmlns:mc="http://schemas.openxmlformats.org/markup-compatibility/2006" xmlns:a14="http://schemas.microsoft.com/office/drawing/2010/main">
        <mc:Choice Requires="a14">
          <p:sp>
            <p:nvSpPr>
              <p:cNvPr id="32" name="CuadroTexto 31">
                <a:extLst>
                  <a:ext uri="{FF2B5EF4-FFF2-40B4-BE49-F238E27FC236}">
                    <a16:creationId xmlns:a16="http://schemas.microsoft.com/office/drawing/2014/main" id="{1C4AE780-9517-45F5-AED8-94CD1687B773}"/>
                  </a:ext>
                </a:extLst>
              </p:cNvPr>
              <p:cNvSpPr txBox="1"/>
              <p:nvPr/>
            </p:nvSpPr>
            <p:spPr>
              <a:xfrm>
                <a:off x="175871" y="3951975"/>
                <a:ext cx="6173814" cy="1432828"/>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s-ES" sz="1600" i="1" smtClean="0">
                              <a:latin typeface="Cambria Math" panose="02040503050406030204" pitchFamily="18" charset="0"/>
                            </a:rPr>
                          </m:ctrlPr>
                        </m:sSubPr>
                        <m:e>
                          <m:acc>
                            <m:accPr>
                              <m:chr m:val="̃"/>
                              <m:ctrlPr>
                                <a:rPr lang="es-ES" sz="1600" i="1">
                                  <a:latin typeface="Cambria Math" panose="02040503050406030204" pitchFamily="18" charset="0"/>
                                </a:rPr>
                              </m:ctrlPr>
                            </m:accPr>
                            <m:e>
                              <m:r>
                                <a:rPr lang="es-ES" sz="1600" i="1">
                                  <a:latin typeface="Cambria Math" panose="02040503050406030204" pitchFamily="18" charset="0"/>
                                </a:rPr>
                                <m:t>𝑈</m:t>
                              </m:r>
                            </m:e>
                          </m:acc>
                        </m:e>
                        <m:sub>
                          <m:r>
                            <a:rPr lang="es-ES" sz="1600" i="1">
                              <a:latin typeface="Cambria Math" panose="02040503050406030204" pitchFamily="18" charset="0"/>
                            </a:rPr>
                            <m:t>𝑐𝑎𝑟𝑝𝑜𝑙</m:t>
                          </m:r>
                        </m:sub>
                      </m:sSub>
                      <m:r>
                        <a:rPr lang="es-AR" sz="1600" i="1">
                          <a:latin typeface="Cambria Math" panose="02040503050406030204" pitchFamily="18" charset="0"/>
                        </a:rPr>
                        <m:t>=</m:t>
                      </m:r>
                      <m:r>
                        <a:rPr lang="es-ES" sz="1600" b="0" i="1" smtClean="0">
                          <a:latin typeface="Cambria Math" panose="02040503050406030204" pitchFamily="18" charset="0"/>
                        </a:rPr>
                        <m:t> </m:t>
                      </m:r>
                      <m:sSub>
                        <m:sSubPr>
                          <m:ctrlPr>
                            <a:rPr lang="es-AR" sz="1600" i="1">
                              <a:latin typeface="Cambria Math" panose="02040503050406030204" pitchFamily="18" charset="0"/>
                            </a:rPr>
                          </m:ctrlPr>
                        </m:sSubPr>
                        <m:e>
                          <m:r>
                            <a:rPr lang="es-AR" sz="1600" i="1">
                              <a:latin typeface="Cambria Math" panose="02040503050406030204" pitchFamily="18" charset="0"/>
                            </a:rPr>
                            <m:t>𝛽</m:t>
                          </m:r>
                        </m:e>
                        <m:sub>
                          <m:r>
                            <a:rPr lang="es-AR" sz="1600" i="1">
                              <a:latin typeface="Cambria Math" panose="02040503050406030204" pitchFamily="18" charset="0"/>
                            </a:rPr>
                            <m:t>𝐶𝑝</m:t>
                          </m:r>
                          <m:r>
                            <a:rPr lang="es-AR" sz="1600" i="1">
                              <a:latin typeface="Cambria Math" panose="02040503050406030204" pitchFamily="18" charset="0"/>
                            </a:rPr>
                            <m:t>−</m:t>
                          </m:r>
                          <m:r>
                            <a:rPr lang="es-AR" sz="1600" i="1">
                              <a:latin typeface="Cambria Math" panose="02040503050406030204" pitchFamily="18" charset="0"/>
                            </a:rPr>
                            <m:t>𝐴𝑢</m:t>
                          </m:r>
                        </m:sub>
                      </m:sSub>
                      <m:r>
                        <a:rPr lang="es-ES" sz="1600" b="0" i="1" smtClean="0">
                          <a:latin typeface="Cambria Math" panose="02040503050406030204" pitchFamily="18" charset="0"/>
                        </a:rPr>
                        <m:t>  </m:t>
                      </m:r>
                      <m:r>
                        <a:rPr lang="es-AR" sz="1600" i="1">
                          <a:latin typeface="Cambria Math" panose="02040503050406030204" pitchFamily="18" charset="0"/>
                        </a:rPr>
                        <m:t>+</m:t>
                      </m:r>
                      <m:r>
                        <a:rPr lang="es-ES" sz="1600" b="0" i="1" smtClean="0">
                          <a:latin typeface="Cambria Math" panose="02040503050406030204" pitchFamily="18" charset="0"/>
                        </a:rPr>
                        <m:t> </m:t>
                      </m:r>
                      <m:sSub>
                        <m:sSubPr>
                          <m:ctrlPr>
                            <a:rPr lang="es-AR" sz="1600" i="1">
                              <a:latin typeface="Cambria Math" panose="02040503050406030204" pitchFamily="18" charset="0"/>
                            </a:rPr>
                          </m:ctrlPr>
                        </m:sSubPr>
                        <m:e>
                          <m:r>
                            <a:rPr lang="es-AR" sz="1600" i="1">
                              <a:latin typeface="Cambria Math" panose="02040503050406030204" pitchFamily="18" charset="0"/>
                            </a:rPr>
                            <m:t>𝛽</m:t>
                          </m:r>
                        </m:e>
                        <m:sub>
                          <m:r>
                            <a:rPr lang="es-AR" sz="1600" i="1">
                              <a:latin typeface="Cambria Math" panose="02040503050406030204" pitchFamily="18" charset="0"/>
                            </a:rPr>
                            <m:t>𝑡</m:t>
                          </m:r>
                        </m:sub>
                      </m:sSub>
                      <m:r>
                        <a:rPr lang="es-AR" sz="1600" i="1">
                          <a:latin typeface="Cambria Math" panose="02040503050406030204" pitchFamily="18" charset="0"/>
                        </a:rPr>
                        <m:t>  </m:t>
                      </m:r>
                      <m:sSub>
                        <m:sSubPr>
                          <m:ctrlPr>
                            <a:rPr lang="es-AR" sz="1600" i="1">
                              <a:latin typeface="Cambria Math" panose="02040503050406030204" pitchFamily="18" charset="0"/>
                            </a:rPr>
                          </m:ctrlPr>
                        </m:sSubPr>
                        <m:e>
                          <m:r>
                            <a:rPr lang="es-AR" sz="1600" i="1">
                              <a:latin typeface="Cambria Math" panose="02040503050406030204" pitchFamily="18" charset="0"/>
                            </a:rPr>
                            <m:t>𝑋</m:t>
                          </m:r>
                        </m:e>
                        <m:sub>
                          <m:r>
                            <a:rPr lang="es-AR" sz="1600" i="1">
                              <a:latin typeface="Cambria Math" panose="02040503050406030204" pitchFamily="18" charset="0"/>
                            </a:rPr>
                            <m:t>𝐶𝑝</m:t>
                          </m:r>
                          <m:r>
                            <a:rPr lang="es-AR" sz="1600" i="1">
                              <a:latin typeface="Cambria Math" panose="02040503050406030204" pitchFamily="18" charset="0"/>
                            </a:rPr>
                            <m:t>;</m:t>
                          </m:r>
                          <m:r>
                            <a:rPr lang="es-AR" sz="1600" i="1">
                              <a:latin typeface="Cambria Math" panose="02040503050406030204" pitchFamily="18" charset="0"/>
                            </a:rPr>
                            <m:t>𝑡</m:t>
                          </m:r>
                        </m:sub>
                      </m:sSub>
                      <m:r>
                        <a:rPr lang="es-ES" sz="1600" b="0" i="1" smtClean="0">
                          <a:latin typeface="Cambria Math" panose="02040503050406030204" pitchFamily="18" charset="0"/>
                        </a:rPr>
                        <m:t>  </m:t>
                      </m:r>
                      <m:r>
                        <a:rPr lang="es-AR" sz="1600" i="1">
                          <a:latin typeface="Cambria Math" panose="02040503050406030204" pitchFamily="18" charset="0"/>
                        </a:rPr>
                        <m:t>+</m:t>
                      </m:r>
                      <m:r>
                        <a:rPr lang="es-ES" sz="1600" b="0" i="1" smtClean="0">
                          <a:latin typeface="Cambria Math" panose="02040503050406030204" pitchFamily="18" charset="0"/>
                        </a:rPr>
                        <m:t>  </m:t>
                      </m:r>
                      <m:sSub>
                        <m:sSubPr>
                          <m:ctrlPr>
                            <a:rPr lang="es-AR" sz="1600" i="1">
                              <a:latin typeface="Cambria Math" panose="02040503050406030204" pitchFamily="18" charset="0"/>
                            </a:rPr>
                          </m:ctrlPr>
                        </m:sSubPr>
                        <m:e>
                          <m:r>
                            <a:rPr lang="es-AR" sz="1600" i="1">
                              <a:latin typeface="Cambria Math" panose="02040503050406030204" pitchFamily="18" charset="0"/>
                            </a:rPr>
                            <m:t>𝛽</m:t>
                          </m:r>
                        </m:e>
                        <m:sub>
                          <m:r>
                            <a:rPr lang="es-AR" sz="1600" i="1">
                              <a:latin typeface="Cambria Math" panose="02040503050406030204" pitchFamily="18" charset="0"/>
                            </a:rPr>
                            <m:t>𝑐</m:t>
                          </m:r>
                        </m:sub>
                      </m:sSub>
                      <m:r>
                        <a:rPr lang="es-AR" sz="1600" i="1">
                          <a:latin typeface="Cambria Math" panose="02040503050406030204" pitchFamily="18" charset="0"/>
                        </a:rPr>
                        <m:t>  </m:t>
                      </m:r>
                      <m:sSub>
                        <m:sSubPr>
                          <m:ctrlPr>
                            <a:rPr lang="es-AR" sz="1600" i="1">
                              <a:latin typeface="Cambria Math" panose="02040503050406030204" pitchFamily="18" charset="0"/>
                            </a:rPr>
                          </m:ctrlPr>
                        </m:sSubPr>
                        <m:e>
                          <m:r>
                            <a:rPr lang="es-AR" sz="1600" i="1">
                              <a:latin typeface="Cambria Math" panose="02040503050406030204" pitchFamily="18" charset="0"/>
                            </a:rPr>
                            <m:t>𝑋</m:t>
                          </m:r>
                        </m:e>
                        <m:sub>
                          <m:r>
                            <a:rPr lang="es-AR" sz="1600" i="1">
                              <a:latin typeface="Cambria Math" panose="02040503050406030204" pitchFamily="18" charset="0"/>
                            </a:rPr>
                            <m:t>𝐶𝑝</m:t>
                          </m:r>
                          <m:r>
                            <a:rPr lang="es-AR" sz="1600" i="1">
                              <a:latin typeface="Cambria Math" panose="02040503050406030204" pitchFamily="18" charset="0"/>
                            </a:rPr>
                            <m:t>;</m:t>
                          </m:r>
                          <m:r>
                            <a:rPr lang="es-AR" sz="1600" i="1">
                              <a:latin typeface="Cambria Math" panose="02040503050406030204" pitchFamily="18" charset="0"/>
                            </a:rPr>
                            <m:t>𝑐</m:t>
                          </m:r>
                        </m:sub>
                      </m:sSub>
                      <m:r>
                        <a:rPr lang="es-AR" sz="1600" i="1">
                          <a:latin typeface="Cambria Math" panose="02040503050406030204" pitchFamily="18" charset="0"/>
                        </a:rPr>
                        <m:t>+</m:t>
                      </m:r>
                    </m:oMath>
                  </m:oMathPara>
                </a14:m>
                <a:endParaRPr lang="es-ES" sz="1600" i="1" dirty="0">
                  <a:latin typeface="Cambria Math" panose="02040503050406030204" pitchFamily="18" charset="0"/>
                </a:endParaRPr>
              </a:p>
              <a:p>
                <a:r>
                  <a:rPr lang="es-AR" sz="1600" dirty="0"/>
                  <a:t>          </a:t>
                </a:r>
                <a14:m>
                  <m:oMath xmlns:m="http://schemas.openxmlformats.org/officeDocument/2006/math">
                    <m:r>
                      <a:rPr lang="es-ES" sz="1600" b="0" i="0" smtClean="0">
                        <a:latin typeface="Cambria Math" panose="02040503050406030204" pitchFamily="18" charset="0"/>
                      </a:rPr>
                      <m:t>          </m:t>
                    </m:r>
                    <m:sSub>
                      <m:sSubPr>
                        <m:ctrlPr>
                          <a:rPr lang="es-AR" sz="1600" i="1">
                            <a:latin typeface="Cambria Math" panose="02040503050406030204" pitchFamily="18" charset="0"/>
                          </a:rPr>
                        </m:ctrlPr>
                      </m:sSubPr>
                      <m:e>
                        <m:r>
                          <a:rPr lang="es-AR" sz="1600" i="1">
                            <a:latin typeface="Cambria Math" panose="02040503050406030204" pitchFamily="18" charset="0"/>
                          </a:rPr>
                          <m:t>𝛽</m:t>
                        </m:r>
                      </m:e>
                      <m:sub>
                        <m:r>
                          <a:rPr lang="es-AR" sz="1600" i="1">
                            <a:latin typeface="Cambria Math" panose="02040503050406030204" pitchFamily="18" charset="0"/>
                          </a:rPr>
                          <m:t>𝑀𝑢𝑗𝑒𝑟</m:t>
                        </m:r>
                        <m:r>
                          <a:rPr lang="es-AR" sz="1600" i="1">
                            <a:latin typeface="Cambria Math" panose="02040503050406030204" pitchFamily="18" charset="0"/>
                          </a:rPr>
                          <m:t>;</m:t>
                        </m:r>
                        <m:r>
                          <a:rPr lang="es-AR" sz="1600" i="1">
                            <a:latin typeface="Cambria Math" panose="02040503050406030204" pitchFamily="18" charset="0"/>
                          </a:rPr>
                          <m:t>𝐶𝑝</m:t>
                        </m:r>
                      </m:sub>
                    </m:sSub>
                    <m:r>
                      <a:rPr lang="es-AR" sz="1600" i="1">
                        <a:latin typeface="Cambria Math" panose="02040503050406030204" pitchFamily="18" charset="0"/>
                      </a:rPr>
                      <m:t>  </m:t>
                    </m:r>
                    <m:sSub>
                      <m:sSubPr>
                        <m:ctrlPr>
                          <a:rPr lang="es-AR" sz="1600" i="1">
                            <a:latin typeface="Cambria Math" panose="02040503050406030204" pitchFamily="18" charset="0"/>
                          </a:rPr>
                        </m:ctrlPr>
                      </m:sSubPr>
                      <m:e>
                        <m:r>
                          <a:rPr lang="es-AR" sz="1600" i="1">
                            <a:latin typeface="Cambria Math" panose="02040503050406030204" pitchFamily="18" charset="0"/>
                          </a:rPr>
                          <m:t>𝐼</m:t>
                        </m:r>
                      </m:e>
                      <m:sub>
                        <m:r>
                          <a:rPr lang="es-AR" sz="1600" i="1">
                            <a:latin typeface="Cambria Math" panose="02040503050406030204" pitchFamily="18" charset="0"/>
                          </a:rPr>
                          <m:t>𝑀𝑢𝑗𝑒𝑟</m:t>
                        </m:r>
                      </m:sub>
                    </m:sSub>
                    <m:r>
                      <a:rPr lang="es-AR" sz="1600" i="1">
                        <a:latin typeface="Cambria Math" panose="02040503050406030204" pitchFamily="18" charset="0"/>
                      </a:rPr>
                      <m:t> +</m:t>
                    </m:r>
                    <m:sSub>
                      <m:sSubPr>
                        <m:ctrlPr>
                          <a:rPr lang="es-AR" sz="1600" i="1">
                            <a:latin typeface="Cambria Math" panose="02040503050406030204" pitchFamily="18" charset="0"/>
                          </a:rPr>
                        </m:ctrlPr>
                      </m:sSubPr>
                      <m:e>
                        <m:r>
                          <a:rPr lang="es-AR" sz="1600" i="1">
                            <a:latin typeface="Cambria Math" panose="02040503050406030204" pitchFamily="18" charset="0"/>
                          </a:rPr>
                          <m:t>𝛽</m:t>
                        </m:r>
                      </m:e>
                      <m:sub>
                        <m:r>
                          <a:rPr lang="es-AR" sz="1600" i="1">
                            <a:latin typeface="Cambria Math" panose="02040503050406030204" pitchFamily="18" charset="0"/>
                          </a:rPr>
                          <m:t>𝐶𝑎𝑠𝑎𝑑𝑜</m:t>
                        </m:r>
                        <m:r>
                          <a:rPr lang="es-AR" sz="1600" i="1">
                            <a:latin typeface="Cambria Math" panose="02040503050406030204" pitchFamily="18" charset="0"/>
                          </a:rPr>
                          <m:t> ; </m:t>
                        </m:r>
                        <m:r>
                          <a:rPr lang="es-AR" sz="1600" i="1">
                            <a:latin typeface="Cambria Math" panose="02040503050406030204" pitchFamily="18" charset="0"/>
                          </a:rPr>
                          <m:t>𝐶𝑝</m:t>
                        </m:r>
                      </m:sub>
                    </m:sSub>
                    <m:r>
                      <a:rPr lang="es-AR" sz="1600" i="1">
                        <a:latin typeface="Cambria Math" panose="02040503050406030204" pitchFamily="18" charset="0"/>
                      </a:rPr>
                      <m:t> </m:t>
                    </m:r>
                    <m:r>
                      <a:rPr lang="es-ES" sz="1600" b="0" i="1" smtClean="0">
                        <a:latin typeface="Cambria Math" panose="02040503050406030204" pitchFamily="18" charset="0"/>
                      </a:rPr>
                      <m:t> </m:t>
                    </m:r>
                    <m:sSub>
                      <m:sSubPr>
                        <m:ctrlPr>
                          <a:rPr lang="es-AR" sz="1600" i="1">
                            <a:latin typeface="Cambria Math" panose="02040503050406030204" pitchFamily="18" charset="0"/>
                          </a:rPr>
                        </m:ctrlPr>
                      </m:sSubPr>
                      <m:e>
                        <m:r>
                          <a:rPr lang="es-AR" sz="1600" i="1">
                            <a:latin typeface="Cambria Math" panose="02040503050406030204" pitchFamily="18" charset="0"/>
                          </a:rPr>
                          <m:t>𝐼</m:t>
                        </m:r>
                      </m:e>
                      <m:sub>
                        <m:r>
                          <a:rPr lang="es-AR" sz="1600" i="1">
                            <a:latin typeface="Cambria Math" panose="02040503050406030204" pitchFamily="18" charset="0"/>
                          </a:rPr>
                          <m:t>𝐶𝑎𝑠𝑎𝑑𝑜</m:t>
                        </m:r>
                      </m:sub>
                    </m:sSub>
                    <m:r>
                      <a:rPr lang="es-AR" sz="1600" i="1">
                        <a:latin typeface="Cambria Math" panose="02040503050406030204" pitchFamily="18" charset="0"/>
                      </a:rPr>
                      <m:t>+</m:t>
                    </m:r>
                  </m:oMath>
                </a14:m>
                <a:endParaRPr lang="es-ES" sz="1600" i="1" dirty="0">
                  <a:latin typeface="Cambria Math" panose="02040503050406030204" pitchFamily="18" charset="0"/>
                </a:endParaRPr>
              </a:p>
              <a:p>
                <a:r>
                  <a:rPr lang="es-AR" sz="1600" dirty="0"/>
                  <a:t>                 </a:t>
                </a:r>
                <a14:m>
                  <m:oMath xmlns:m="http://schemas.openxmlformats.org/officeDocument/2006/math">
                    <m:r>
                      <a:rPr lang="es-AR" sz="1600" i="1">
                        <a:latin typeface="Cambria Math" panose="02040503050406030204" pitchFamily="18" charset="0"/>
                      </a:rPr>
                      <m:t> </m:t>
                    </m:r>
                    <m:r>
                      <a:rPr lang="es-ES" sz="1600" b="0" i="1" smtClean="0">
                        <a:latin typeface="Cambria Math" panose="02040503050406030204" pitchFamily="18" charset="0"/>
                      </a:rPr>
                      <m:t> </m:t>
                    </m:r>
                    <m:sSub>
                      <m:sSubPr>
                        <m:ctrlPr>
                          <a:rPr lang="es-AR" sz="1600" i="1">
                            <a:latin typeface="Cambria Math" panose="02040503050406030204" pitchFamily="18" charset="0"/>
                          </a:rPr>
                        </m:ctrlPr>
                      </m:sSubPr>
                      <m:e>
                        <m:r>
                          <a:rPr lang="es-AR" sz="1600" i="1">
                            <a:latin typeface="Cambria Math" panose="02040503050406030204" pitchFamily="18" charset="0"/>
                          </a:rPr>
                          <m:t>𝛽</m:t>
                        </m:r>
                      </m:e>
                      <m:sub>
                        <m:r>
                          <a:rPr lang="es-AR" sz="1600" i="1">
                            <a:latin typeface="Cambria Math" panose="02040503050406030204" pitchFamily="18" charset="0"/>
                          </a:rPr>
                          <m:t>𝑇𝑖𝑒𝑛𝑒𝐻𝑖𝑗𝑜𝑠</m:t>
                        </m:r>
                        <m:r>
                          <a:rPr lang="es-AR" sz="1600" i="1">
                            <a:latin typeface="Cambria Math" panose="02040503050406030204" pitchFamily="18" charset="0"/>
                          </a:rPr>
                          <m:t> ; </m:t>
                        </m:r>
                        <m:r>
                          <a:rPr lang="es-AR" sz="1600" i="1">
                            <a:latin typeface="Cambria Math" panose="02040503050406030204" pitchFamily="18" charset="0"/>
                          </a:rPr>
                          <m:t>𝐶𝑝</m:t>
                        </m:r>
                      </m:sub>
                    </m:sSub>
                    <m:r>
                      <a:rPr lang="es-ES" sz="1600" b="0" i="1" smtClean="0">
                        <a:latin typeface="Cambria Math" panose="02040503050406030204" pitchFamily="18" charset="0"/>
                      </a:rPr>
                      <m:t> </m:t>
                    </m:r>
                    <m:r>
                      <a:rPr lang="es-AR" sz="1600" i="1">
                        <a:latin typeface="Cambria Math" panose="02040503050406030204" pitchFamily="18" charset="0"/>
                      </a:rPr>
                      <m:t> </m:t>
                    </m:r>
                    <m:sSub>
                      <m:sSubPr>
                        <m:ctrlPr>
                          <a:rPr lang="es-AR" sz="1600" i="1">
                            <a:latin typeface="Cambria Math" panose="02040503050406030204" pitchFamily="18" charset="0"/>
                          </a:rPr>
                        </m:ctrlPr>
                      </m:sSubPr>
                      <m:e>
                        <m:r>
                          <a:rPr lang="es-AR" sz="1600" i="1">
                            <a:latin typeface="Cambria Math" panose="02040503050406030204" pitchFamily="18" charset="0"/>
                          </a:rPr>
                          <m:t>𝐼</m:t>
                        </m:r>
                      </m:e>
                      <m:sub>
                        <m:r>
                          <a:rPr lang="es-AR" sz="1600" i="1">
                            <a:latin typeface="Cambria Math" panose="02040503050406030204" pitchFamily="18" charset="0"/>
                          </a:rPr>
                          <m:t>𝑇𝑖𝑒𝑛𝑒𝐻𝑖𝑗𝑜𝑠</m:t>
                        </m:r>
                      </m:sub>
                    </m:sSub>
                    <m:r>
                      <a:rPr lang="es-AR" sz="1600" i="1">
                        <a:latin typeface="Cambria Math" panose="02040503050406030204" pitchFamily="18" charset="0"/>
                      </a:rPr>
                      <m:t>+ </m:t>
                    </m:r>
                    <m:sSub>
                      <m:sSubPr>
                        <m:ctrlPr>
                          <a:rPr lang="es-AR" sz="1600" i="1">
                            <a:latin typeface="Cambria Math" panose="02040503050406030204" pitchFamily="18" charset="0"/>
                          </a:rPr>
                        </m:ctrlPr>
                      </m:sSubPr>
                      <m:e>
                        <m:r>
                          <a:rPr lang="es-AR" sz="1600" i="1">
                            <a:latin typeface="Cambria Math" panose="02040503050406030204" pitchFamily="18" charset="0"/>
                          </a:rPr>
                          <m:t>𝛽</m:t>
                        </m:r>
                      </m:e>
                      <m:sub>
                        <m:r>
                          <a:rPr lang="es-AR" sz="1600" i="1">
                            <a:latin typeface="Cambria Math" panose="02040503050406030204" pitchFamily="18" charset="0"/>
                          </a:rPr>
                          <m:t>𝐹𝑟𝑒𝑐</m:t>
                        </m:r>
                        <m:r>
                          <a:rPr lang="es-AR" sz="1600" i="1">
                            <a:latin typeface="Cambria Math" panose="02040503050406030204" pitchFamily="18" charset="0"/>
                          </a:rPr>
                          <m:t>.</m:t>
                        </m:r>
                        <m:r>
                          <a:rPr lang="es-AR" sz="1600" i="1">
                            <a:latin typeface="Cambria Math" panose="02040503050406030204" pitchFamily="18" charset="0"/>
                          </a:rPr>
                          <m:t>𝑎𝑢𝑡𝑜</m:t>
                        </m:r>
                        <m:r>
                          <a:rPr lang="es-AR" sz="1600" i="1">
                            <a:latin typeface="Cambria Math" panose="02040503050406030204" pitchFamily="18" charset="0"/>
                          </a:rPr>
                          <m:t> ; </m:t>
                        </m:r>
                        <m:r>
                          <a:rPr lang="es-AR" sz="1600" i="1">
                            <a:latin typeface="Cambria Math" panose="02040503050406030204" pitchFamily="18" charset="0"/>
                          </a:rPr>
                          <m:t>𝐶𝑝</m:t>
                        </m:r>
                      </m:sub>
                    </m:sSub>
                    <m:r>
                      <a:rPr lang="es-AR" sz="1600" i="1">
                        <a:latin typeface="Cambria Math" panose="02040503050406030204" pitchFamily="18" charset="0"/>
                      </a:rPr>
                      <m:t> </m:t>
                    </m:r>
                    <m:r>
                      <a:rPr lang="es-ES" sz="1600" b="0" i="1" smtClean="0">
                        <a:latin typeface="Cambria Math" panose="02040503050406030204" pitchFamily="18" charset="0"/>
                      </a:rPr>
                      <m:t> </m:t>
                    </m:r>
                    <m:sSub>
                      <m:sSubPr>
                        <m:ctrlPr>
                          <a:rPr lang="es-AR" sz="1600" i="1">
                            <a:latin typeface="Cambria Math" panose="02040503050406030204" pitchFamily="18" charset="0"/>
                          </a:rPr>
                        </m:ctrlPr>
                      </m:sSubPr>
                      <m:e>
                        <m:r>
                          <a:rPr lang="es-AR" sz="1600" i="1">
                            <a:latin typeface="Cambria Math" panose="02040503050406030204" pitchFamily="18" charset="0"/>
                          </a:rPr>
                          <m:t>𝑋</m:t>
                        </m:r>
                      </m:e>
                      <m:sub>
                        <m:r>
                          <a:rPr lang="es-AR" sz="1600" i="1">
                            <a:latin typeface="Cambria Math" panose="02040503050406030204" pitchFamily="18" charset="0"/>
                          </a:rPr>
                          <m:t>𝐹𝑟𝑒𝑐</m:t>
                        </m:r>
                        <m:r>
                          <a:rPr lang="es-AR" sz="1600" i="1">
                            <a:latin typeface="Cambria Math" panose="02040503050406030204" pitchFamily="18" charset="0"/>
                          </a:rPr>
                          <m:t>.</m:t>
                        </m:r>
                        <m:r>
                          <a:rPr lang="es-AR" sz="1600" i="1">
                            <a:latin typeface="Cambria Math" panose="02040503050406030204" pitchFamily="18" charset="0"/>
                          </a:rPr>
                          <m:t>𝑎𝑢𝑡𝑜</m:t>
                        </m:r>
                      </m:sub>
                    </m:sSub>
                    <m:r>
                      <a:rPr lang="es-AR" sz="1600" i="1">
                        <a:latin typeface="Cambria Math" panose="02040503050406030204" pitchFamily="18" charset="0"/>
                      </a:rPr>
                      <m:t>+ </m:t>
                    </m:r>
                  </m:oMath>
                </a14:m>
                <a:endParaRPr lang="es-ES" sz="1600" i="1" dirty="0">
                  <a:latin typeface="Cambria Math" panose="02040503050406030204" pitchFamily="18" charset="0"/>
                </a:endParaRPr>
              </a:p>
              <a:p>
                <a:r>
                  <a:rPr lang="es-AR" sz="1600" dirty="0"/>
                  <a:t>                 </a:t>
                </a:r>
                <a14:m>
                  <m:oMath xmlns:m="http://schemas.openxmlformats.org/officeDocument/2006/math">
                    <m:sSub>
                      <m:sSubPr>
                        <m:ctrlPr>
                          <a:rPr lang="es-AR" sz="1600" i="1">
                            <a:latin typeface="Cambria Math" panose="02040503050406030204" pitchFamily="18" charset="0"/>
                          </a:rPr>
                        </m:ctrlPr>
                      </m:sSubPr>
                      <m:e>
                        <m:r>
                          <a:rPr lang="es-AR" sz="1600" i="1">
                            <a:latin typeface="Cambria Math" panose="02040503050406030204" pitchFamily="18" charset="0"/>
                          </a:rPr>
                          <m:t> </m:t>
                        </m:r>
                        <m:r>
                          <a:rPr lang="es-AR" sz="1600" i="1">
                            <a:latin typeface="Cambria Math" panose="02040503050406030204" pitchFamily="18" charset="0"/>
                          </a:rPr>
                          <m:t>𝛽</m:t>
                        </m:r>
                      </m:e>
                      <m:sub>
                        <m:r>
                          <a:rPr lang="es-AR" sz="1600" i="1">
                            <a:latin typeface="Cambria Math" panose="02040503050406030204" pitchFamily="18" charset="0"/>
                          </a:rPr>
                          <m:t>𝑡</m:t>
                        </m:r>
                        <m:r>
                          <a:rPr lang="es-AR" sz="1600" i="1">
                            <a:latin typeface="Cambria Math" panose="02040503050406030204" pitchFamily="18" charset="0"/>
                          </a:rPr>
                          <m:t>.</m:t>
                        </m:r>
                        <m:r>
                          <a:rPr lang="es-AR" sz="1600" i="1">
                            <a:latin typeface="Cambria Math" panose="02040503050406030204" pitchFamily="18" charset="0"/>
                          </a:rPr>
                          <m:t>𝑏𝑎𝑠𝑒𝑎𝑢𝑡𝑜</m:t>
                        </m:r>
                        <m:r>
                          <a:rPr lang="es-AR" sz="1600" i="1">
                            <a:latin typeface="Cambria Math" panose="02040503050406030204" pitchFamily="18" charset="0"/>
                          </a:rPr>
                          <m:t> ; </m:t>
                        </m:r>
                        <m:r>
                          <a:rPr lang="es-AR" sz="1600" i="1">
                            <a:latin typeface="Cambria Math" panose="02040503050406030204" pitchFamily="18" charset="0"/>
                          </a:rPr>
                          <m:t>𝐶𝑝</m:t>
                        </m:r>
                      </m:sub>
                    </m:sSub>
                    <m:r>
                      <a:rPr lang="es-AR" sz="1600" i="1">
                        <a:latin typeface="Cambria Math" panose="02040503050406030204" pitchFamily="18" charset="0"/>
                      </a:rPr>
                      <m:t> .  </m:t>
                    </m:r>
                    <m:sSub>
                      <m:sSubPr>
                        <m:ctrlPr>
                          <a:rPr lang="es-AR" sz="1600" i="1">
                            <a:latin typeface="Cambria Math" panose="02040503050406030204" pitchFamily="18" charset="0"/>
                          </a:rPr>
                        </m:ctrlPr>
                      </m:sSubPr>
                      <m:e>
                        <m:r>
                          <a:rPr lang="es-AR" sz="1600" i="1">
                            <a:latin typeface="Cambria Math" panose="02040503050406030204" pitchFamily="18" charset="0"/>
                          </a:rPr>
                          <m:t>𝑋</m:t>
                        </m:r>
                      </m:e>
                      <m:sub>
                        <m:r>
                          <a:rPr lang="es-AR" sz="1600" i="1">
                            <a:latin typeface="Cambria Math" panose="02040503050406030204" pitchFamily="18" charset="0"/>
                          </a:rPr>
                          <m:t>𝑡</m:t>
                        </m:r>
                        <m:r>
                          <a:rPr lang="es-AR" sz="1600" i="1">
                            <a:latin typeface="Cambria Math" panose="02040503050406030204" pitchFamily="18" charset="0"/>
                          </a:rPr>
                          <m:t>.</m:t>
                        </m:r>
                        <m:r>
                          <a:rPr lang="es-AR" sz="1600" i="1">
                            <a:latin typeface="Cambria Math" panose="02040503050406030204" pitchFamily="18" charset="0"/>
                          </a:rPr>
                          <m:t>𝑏𝑎𝑠𝑒</m:t>
                        </m:r>
                        <m:r>
                          <a:rPr lang="es-AR" sz="1600" i="1">
                            <a:latin typeface="Cambria Math" panose="02040503050406030204" pitchFamily="18" charset="0"/>
                          </a:rPr>
                          <m:t>.</m:t>
                        </m:r>
                        <m:r>
                          <a:rPr lang="es-AR" sz="1600" i="1">
                            <a:latin typeface="Cambria Math" panose="02040503050406030204" pitchFamily="18" charset="0"/>
                          </a:rPr>
                          <m:t>𝑎𝑢𝑡𝑜</m:t>
                        </m:r>
                      </m:sub>
                    </m:sSub>
                    <m:r>
                      <a:rPr lang="es-AR" sz="1600" i="1">
                        <a:latin typeface="Cambria Math" panose="02040503050406030204" pitchFamily="18" charset="0"/>
                      </a:rPr>
                      <m:t>+ </m:t>
                    </m:r>
                    <m:sSub>
                      <m:sSubPr>
                        <m:ctrlPr>
                          <a:rPr lang="es-AR" sz="1600" i="1">
                            <a:latin typeface="Cambria Math" panose="02040503050406030204" pitchFamily="18" charset="0"/>
                          </a:rPr>
                        </m:ctrlPr>
                      </m:sSubPr>
                      <m:e>
                        <m:r>
                          <a:rPr lang="es-AR" sz="1600" i="1">
                            <a:latin typeface="Cambria Math" panose="02040503050406030204" pitchFamily="18" charset="0"/>
                          </a:rPr>
                          <m:t>𝛽</m:t>
                        </m:r>
                      </m:e>
                      <m:sub>
                        <m:r>
                          <a:rPr lang="es-AR" sz="1600" i="1">
                            <a:latin typeface="Cambria Math" panose="02040503050406030204" pitchFamily="18" charset="0"/>
                          </a:rPr>
                          <m:t>𝐸𝑐𝑜𝑙𝑜𝑔𝑖𝑎</m:t>
                        </m:r>
                        <m:r>
                          <a:rPr lang="es-AR" sz="1600" i="1">
                            <a:latin typeface="Cambria Math" panose="02040503050406030204" pitchFamily="18" charset="0"/>
                          </a:rPr>
                          <m:t> ; </m:t>
                        </m:r>
                        <m:r>
                          <a:rPr lang="es-AR" sz="1600" i="1">
                            <a:latin typeface="Cambria Math" panose="02040503050406030204" pitchFamily="18" charset="0"/>
                          </a:rPr>
                          <m:t>𝐶𝑝</m:t>
                        </m:r>
                      </m:sub>
                    </m:sSub>
                    <m:r>
                      <a:rPr lang="es-AR" sz="1600" i="1">
                        <a:latin typeface="Cambria Math" panose="02040503050406030204" pitchFamily="18" charset="0"/>
                      </a:rPr>
                      <m:t> .  </m:t>
                    </m:r>
                    <m:sSub>
                      <m:sSubPr>
                        <m:ctrlPr>
                          <a:rPr lang="es-AR" sz="1600" i="1">
                            <a:latin typeface="Cambria Math" panose="02040503050406030204" pitchFamily="18" charset="0"/>
                          </a:rPr>
                        </m:ctrlPr>
                      </m:sSubPr>
                      <m:e>
                        <m:r>
                          <a:rPr lang="es-AR" sz="1600" i="1">
                            <a:latin typeface="Cambria Math" panose="02040503050406030204" pitchFamily="18" charset="0"/>
                          </a:rPr>
                          <m:t>𝑋</m:t>
                        </m:r>
                      </m:e>
                      <m:sub>
                        <m:r>
                          <a:rPr lang="es-AR" sz="1600" i="1">
                            <a:latin typeface="Cambria Math" panose="02040503050406030204" pitchFamily="18" charset="0"/>
                          </a:rPr>
                          <m:t>𝐸𝑐𝑜𝑙𝑜𝑔𝑖𝑎</m:t>
                        </m:r>
                      </m:sub>
                    </m:sSub>
                    <m:r>
                      <a:rPr lang="es-AR" sz="1600" i="1">
                        <a:latin typeface="Cambria Math" panose="02040503050406030204" pitchFamily="18" charset="0"/>
                      </a:rPr>
                      <m:t>+ </m:t>
                    </m:r>
                  </m:oMath>
                </a14:m>
                <a:endParaRPr lang="es-ES" sz="1600" i="1" dirty="0">
                  <a:latin typeface="Cambria Math" panose="02040503050406030204" pitchFamily="18" charset="0"/>
                </a:endParaRPr>
              </a:p>
              <a:p>
                <a:r>
                  <a:rPr lang="es-AR" sz="1600" dirty="0"/>
                  <a:t>     </a:t>
                </a:r>
                <a14:m>
                  <m:oMath xmlns:m="http://schemas.openxmlformats.org/officeDocument/2006/math">
                    <m:sSub>
                      <m:sSubPr>
                        <m:ctrlPr>
                          <a:rPr lang="es-AR" sz="1600" i="1">
                            <a:latin typeface="Cambria Math" panose="02040503050406030204" pitchFamily="18" charset="0"/>
                          </a:rPr>
                        </m:ctrlPr>
                      </m:sSubPr>
                      <m:e>
                        <m:r>
                          <a:rPr lang="es-AR" sz="1600" i="1">
                            <a:latin typeface="Cambria Math" panose="02040503050406030204" pitchFamily="18" charset="0"/>
                          </a:rPr>
                          <m:t>           </m:t>
                        </m:r>
                        <m:r>
                          <a:rPr lang="es-ES" sz="1600" b="0" i="1" smtClean="0">
                            <a:latin typeface="Cambria Math" panose="02040503050406030204" pitchFamily="18" charset="0"/>
                          </a:rPr>
                          <m:t> </m:t>
                        </m:r>
                        <m:r>
                          <a:rPr lang="es-AR" sz="1600" i="1">
                            <a:latin typeface="Cambria Math" panose="02040503050406030204" pitchFamily="18" charset="0"/>
                          </a:rPr>
                          <m:t>  </m:t>
                        </m:r>
                        <m:r>
                          <a:rPr lang="es-AR" sz="1600" i="1">
                            <a:latin typeface="Cambria Math" panose="02040503050406030204" pitchFamily="18" charset="0"/>
                          </a:rPr>
                          <m:t>𝛽</m:t>
                        </m:r>
                      </m:e>
                      <m:sub>
                        <m:r>
                          <a:rPr lang="es-AR" sz="1600" i="1">
                            <a:latin typeface="Cambria Math" panose="02040503050406030204" pitchFamily="18" charset="0"/>
                          </a:rPr>
                          <m:t>𝑃𝑎𝑠𝑖𝑜𝑛</m:t>
                        </m:r>
                        <m:r>
                          <a:rPr lang="es-AR" sz="1600" i="1">
                            <a:latin typeface="Cambria Math" panose="02040503050406030204" pitchFamily="18" charset="0"/>
                          </a:rPr>
                          <m:t>.</m:t>
                        </m:r>
                        <m:r>
                          <a:rPr lang="es-AR" sz="1600" i="1">
                            <a:latin typeface="Cambria Math" panose="02040503050406030204" pitchFamily="18" charset="0"/>
                          </a:rPr>
                          <m:t>𝑎𝑢𝑡𝑜</m:t>
                        </m:r>
                        <m:r>
                          <a:rPr lang="es-AR" sz="1600" i="1">
                            <a:latin typeface="Cambria Math" panose="02040503050406030204" pitchFamily="18" charset="0"/>
                          </a:rPr>
                          <m:t> ; </m:t>
                        </m:r>
                        <m:r>
                          <a:rPr lang="es-AR" sz="1600" i="1">
                            <a:latin typeface="Cambria Math" panose="02040503050406030204" pitchFamily="18" charset="0"/>
                          </a:rPr>
                          <m:t>𝐶𝑝</m:t>
                        </m:r>
                      </m:sub>
                    </m:sSub>
                    <m:r>
                      <a:rPr lang="es-AR" sz="1600" i="1">
                        <a:latin typeface="Cambria Math" panose="02040503050406030204" pitchFamily="18" charset="0"/>
                      </a:rPr>
                      <m:t> .  </m:t>
                    </m:r>
                    <m:sSub>
                      <m:sSubPr>
                        <m:ctrlPr>
                          <a:rPr lang="es-AR" sz="1600" i="1">
                            <a:latin typeface="Cambria Math" panose="02040503050406030204" pitchFamily="18" charset="0"/>
                          </a:rPr>
                        </m:ctrlPr>
                      </m:sSubPr>
                      <m:e>
                        <m:r>
                          <a:rPr lang="es-AR" sz="1600" i="1">
                            <a:latin typeface="Cambria Math" panose="02040503050406030204" pitchFamily="18" charset="0"/>
                          </a:rPr>
                          <m:t>𝑋</m:t>
                        </m:r>
                      </m:e>
                      <m:sub>
                        <m:r>
                          <a:rPr lang="es-AR" sz="1600" i="1">
                            <a:latin typeface="Cambria Math" panose="02040503050406030204" pitchFamily="18" charset="0"/>
                          </a:rPr>
                          <m:t>𝑃𝑎𝑠𝑖𝑜𝑛</m:t>
                        </m:r>
                        <m:r>
                          <a:rPr lang="es-AR" sz="1600" i="1">
                            <a:latin typeface="Cambria Math" panose="02040503050406030204" pitchFamily="18" charset="0"/>
                          </a:rPr>
                          <m:t>.</m:t>
                        </m:r>
                        <m:r>
                          <a:rPr lang="es-AR" sz="1600" i="1">
                            <a:latin typeface="Cambria Math" panose="02040503050406030204" pitchFamily="18" charset="0"/>
                          </a:rPr>
                          <m:t>𝑎𝑢𝑡𝑜</m:t>
                        </m:r>
                      </m:sub>
                    </m:sSub>
                    <m:r>
                      <a:rPr lang="es-AR" sz="1600" i="1">
                        <a:latin typeface="Cambria Math" panose="02040503050406030204" pitchFamily="18" charset="0"/>
                      </a:rPr>
                      <m:t>+</m:t>
                    </m:r>
                  </m:oMath>
                </a14:m>
                <a:r>
                  <a:rPr lang="es-AR" sz="1600" i="1" dirty="0">
                    <a:latin typeface="Cambria Math" panose="02040503050406030204" pitchFamily="18" charset="0"/>
                  </a:rPr>
                  <a:t> </a:t>
                </a:r>
                <a14:m>
                  <m:oMath xmlns:m="http://schemas.openxmlformats.org/officeDocument/2006/math">
                    <m:sSub>
                      <m:sSubPr>
                        <m:ctrlPr>
                          <a:rPr lang="es-ES" sz="1600" i="1">
                            <a:latin typeface="Cambria Math" panose="02040503050406030204" pitchFamily="18" charset="0"/>
                          </a:rPr>
                        </m:ctrlPr>
                      </m:sSubPr>
                      <m:e>
                        <m:acc>
                          <m:accPr>
                            <m:chr m:val="̃"/>
                            <m:ctrlPr>
                              <a:rPr lang="es-ES" sz="1600" i="1">
                                <a:latin typeface="Cambria Math" panose="02040503050406030204" pitchFamily="18" charset="0"/>
                              </a:rPr>
                            </m:ctrlPr>
                          </m:accPr>
                          <m:e>
                            <m:r>
                              <a:rPr lang="es-ES" sz="1600" i="1">
                                <a:latin typeface="Cambria Math" panose="02040503050406030204" pitchFamily="18" charset="0"/>
                              </a:rPr>
                              <m:t>𝜀</m:t>
                            </m:r>
                          </m:e>
                        </m:acc>
                      </m:e>
                      <m:sub>
                        <m:r>
                          <a:rPr lang="es-ES" sz="1600" i="1">
                            <a:latin typeface="Cambria Math" panose="02040503050406030204" pitchFamily="18" charset="0"/>
                          </a:rPr>
                          <m:t>𝑐𝑎𝑟𝑝𝑜𝑜𝑙</m:t>
                        </m:r>
                      </m:sub>
                    </m:sSub>
                  </m:oMath>
                </a14:m>
                <a:endParaRPr lang="es-AR" sz="1600" i="1" dirty="0">
                  <a:latin typeface="Cambria Math" panose="02040503050406030204" pitchFamily="18" charset="0"/>
                </a:endParaRPr>
              </a:p>
            </p:txBody>
          </p:sp>
        </mc:Choice>
        <mc:Fallback xmlns="">
          <p:sp>
            <p:nvSpPr>
              <p:cNvPr id="32" name="CuadroTexto 31">
                <a:extLst>
                  <a:ext uri="{FF2B5EF4-FFF2-40B4-BE49-F238E27FC236}">
                    <a16:creationId xmlns:a16="http://schemas.microsoft.com/office/drawing/2014/main" id="{1C4AE780-9517-45F5-AED8-94CD1687B773}"/>
                  </a:ext>
                </a:extLst>
              </p:cNvPr>
              <p:cNvSpPr txBox="1">
                <a:spLocks noRot="1" noChangeAspect="1" noMove="1" noResize="1" noEditPoints="1" noAdjustHandles="1" noChangeArrowheads="1" noChangeShapeType="1" noTextEdit="1"/>
              </p:cNvSpPr>
              <p:nvPr/>
            </p:nvSpPr>
            <p:spPr>
              <a:xfrm>
                <a:off x="175871" y="3951975"/>
                <a:ext cx="6173814" cy="1432828"/>
              </a:xfrm>
              <a:prstGeom prst="rect">
                <a:avLst/>
              </a:prstGeom>
              <a:blipFill>
                <a:blip r:embed="rId4"/>
                <a:stretch>
                  <a:fillRect b="-1277"/>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graphicFrame>
            <p:nvGraphicFramePr>
              <p:cNvPr id="26" name="Tabla 25">
                <a:extLst>
                  <a:ext uri="{FF2B5EF4-FFF2-40B4-BE49-F238E27FC236}">
                    <a16:creationId xmlns:a16="http://schemas.microsoft.com/office/drawing/2014/main" id="{3FA2A7A3-8010-43A5-855D-78C326082541}"/>
                  </a:ext>
                </a:extLst>
              </p:cNvPr>
              <p:cNvGraphicFramePr>
                <a:graphicFrameLocks noGrp="1"/>
              </p:cNvGraphicFramePr>
              <p:nvPr/>
            </p:nvGraphicFramePr>
            <p:xfrm>
              <a:off x="6629400" y="622954"/>
              <a:ext cx="4732109" cy="4362518"/>
            </p:xfrm>
            <a:graphic>
              <a:graphicData uri="http://schemas.openxmlformats.org/drawingml/2006/table">
                <a:tbl>
                  <a:tblPr firstRow="1" firstCol="1">
                    <a:tableStyleId>{2D5ABB26-0587-4C30-8999-92F81FD0307C}</a:tableStyleId>
                  </a:tblPr>
                  <a:tblGrid>
                    <a:gridCol w="1380145">
                      <a:extLst>
                        <a:ext uri="{9D8B030D-6E8A-4147-A177-3AD203B41FA5}">
                          <a16:colId xmlns:a16="http://schemas.microsoft.com/office/drawing/2014/main" val="3548956353"/>
                        </a:ext>
                      </a:extLst>
                    </a:gridCol>
                    <a:gridCol w="965233">
                      <a:extLst>
                        <a:ext uri="{9D8B030D-6E8A-4147-A177-3AD203B41FA5}">
                          <a16:colId xmlns:a16="http://schemas.microsoft.com/office/drawing/2014/main" val="4197714952"/>
                        </a:ext>
                      </a:extLst>
                    </a:gridCol>
                    <a:gridCol w="963245">
                      <a:extLst>
                        <a:ext uri="{9D8B030D-6E8A-4147-A177-3AD203B41FA5}">
                          <a16:colId xmlns:a16="http://schemas.microsoft.com/office/drawing/2014/main" val="896473705"/>
                        </a:ext>
                      </a:extLst>
                    </a:gridCol>
                    <a:gridCol w="946739">
                      <a:extLst>
                        <a:ext uri="{9D8B030D-6E8A-4147-A177-3AD203B41FA5}">
                          <a16:colId xmlns:a16="http://schemas.microsoft.com/office/drawing/2014/main" val="740622081"/>
                        </a:ext>
                      </a:extLst>
                    </a:gridCol>
                    <a:gridCol w="476747">
                      <a:extLst>
                        <a:ext uri="{9D8B030D-6E8A-4147-A177-3AD203B41FA5}">
                          <a16:colId xmlns:a16="http://schemas.microsoft.com/office/drawing/2014/main" val="3548619934"/>
                        </a:ext>
                      </a:extLst>
                    </a:gridCol>
                  </a:tblGrid>
                  <a:tr h="88415">
                    <a:tc>
                      <a:txBody>
                        <a:bodyPr/>
                        <a:lstStyle/>
                        <a:p>
                          <a:pPr marL="0" algn="ctr" defTabSz="914400" rtl="0" eaLnBrk="1" latinLnBrk="0" hangingPunct="1">
                            <a:lnSpc>
                              <a:spcPct val="107000"/>
                            </a:lnSpc>
                            <a:spcAft>
                              <a:spcPts val="800"/>
                            </a:spcAft>
                          </a:pPr>
                          <a:r>
                            <a:rPr lang="es-AR" sz="1400" b="1" dirty="0">
                              <a:effectLst/>
                            </a:rPr>
                            <a:t>Coeficiente</a:t>
                          </a:r>
                          <a:r>
                            <a:rPr lang="es-AR" sz="1400" b="0" kern="1200" dirty="0">
                              <a:solidFill>
                                <a:schemeClr val="tx1"/>
                              </a:solidFill>
                              <a:effectLst/>
                            </a:rPr>
                            <a:t> </a:t>
                          </a:r>
                          <a:endParaRPr lang="es-AR" sz="1400" b="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algn="ctr" defTabSz="914400" rtl="0" eaLnBrk="1" latinLnBrk="0" hangingPunct="1">
                            <a:lnSpc>
                              <a:spcPct val="107000"/>
                            </a:lnSpc>
                            <a:spcAft>
                              <a:spcPts val="800"/>
                            </a:spcAft>
                          </a:pPr>
                          <a:r>
                            <a:rPr lang="es-AR" sz="1400" b="1" kern="1200" dirty="0">
                              <a:solidFill>
                                <a:schemeClr val="tx1"/>
                              </a:solidFill>
                              <a:effectLst/>
                            </a:rPr>
                            <a:t>Estimador</a:t>
                          </a:r>
                          <a:endParaRPr lang="es-AR" sz="1400" b="1" kern="1200" dirty="0">
                            <a:solidFill>
                              <a:schemeClr val="tx1"/>
                            </a:solidFill>
                            <a:effectLst/>
                            <a:latin typeface="+mn-lt"/>
                            <a:ea typeface="+mn-ea"/>
                            <a:cs typeface="+mn-cs"/>
                          </a:endParaRPr>
                        </a:p>
                      </a:txBody>
                      <a:tcPr marL="68580" marR="68580" marT="0" marB="0">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algn="ctr" defTabSz="914400" rtl="0" eaLnBrk="1" latinLnBrk="0" hangingPunct="1">
                            <a:lnSpc>
                              <a:spcPct val="107000"/>
                            </a:lnSpc>
                            <a:spcAft>
                              <a:spcPts val="800"/>
                            </a:spcAft>
                          </a:pPr>
                          <a:r>
                            <a:rPr lang="es-AR" sz="1400" b="1" kern="1200" dirty="0">
                              <a:solidFill>
                                <a:schemeClr val="tx1"/>
                              </a:solidFill>
                              <a:effectLst/>
                            </a:rPr>
                            <a:t> Std. Error </a:t>
                          </a:r>
                          <a:endParaRPr lang="es-AR" sz="1400" b="1" kern="1200" dirty="0">
                            <a:solidFill>
                              <a:schemeClr val="tx1"/>
                            </a:solidFill>
                            <a:effectLst/>
                            <a:latin typeface="+mn-lt"/>
                            <a:ea typeface="+mn-ea"/>
                            <a:cs typeface="+mn-cs"/>
                          </a:endParaRPr>
                        </a:p>
                      </a:txBody>
                      <a:tcPr marL="68580" marR="68580" marT="0" marB="0">
                        <a:lnL>
                          <a:noFill/>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latinLnBrk="0" hangingPunct="1">
                            <a:lnSpc>
                              <a:spcPct val="107000"/>
                            </a:lnSpc>
                            <a:spcAft>
                              <a:spcPts val="800"/>
                            </a:spcAft>
                          </a:pPr>
                          <a:r>
                            <a:rPr lang="es-AR" sz="1400" b="1" kern="1200" dirty="0">
                              <a:solidFill>
                                <a:schemeClr val="tx1"/>
                              </a:solidFill>
                              <a:effectLst/>
                            </a:rPr>
                            <a:t>  P.Value</a:t>
                          </a:r>
                          <a:endParaRPr lang="es-AR" sz="1400" b="1" kern="1200" dirty="0">
                            <a:solidFill>
                              <a:schemeClr val="tx1"/>
                            </a:solidFill>
                            <a:effectLst/>
                            <a:latin typeface="+mn-lt"/>
                            <a:ea typeface="+mn-ea"/>
                            <a:cs typeface="+mn-cs"/>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latinLnBrk="0" hangingPunct="1">
                            <a:lnSpc>
                              <a:spcPct val="107000"/>
                            </a:lnSpc>
                            <a:spcAft>
                              <a:spcPts val="800"/>
                            </a:spcAft>
                          </a:pPr>
                          <a:endParaRPr lang="es-AR" sz="1400" b="1" kern="1200" dirty="0">
                            <a:solidFill>
                              <a:schemeClr val="tx1"/>
                            </a:solidFill>
                            <a:effectLst/>
                            <a:latin typeface="+mn-lt"/>
                            <a:ea typeface="+mn-ea"/>
                            <a:cs typeface="+mn-cs"/>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036523466"/>
                      </a:ext>
                    </a:extLst>
                  </a:tr>
                  <a:tr h="209550">
                    <a:tc>
                      <a:txBody>
                        <a:bodyPr/>
                        <a:lstStyle/>
                        <a:p>
                          <a:pPr marL="0" algn="ctr" defTabSz="914400" rtl="0" eaLnBrk="1" latinLnBrk="0" hangingPunct="1">
                            <a:lnSpc>
                              <a:spcPct val="107000"/>
                            </a:lnSpc>
                            <a:spcAft>
                              <a:spcPts val="800"/>
                            </a:spcAft>
                          </a:pPr>
                          <a14:m>
                            <m:oMathPara xmlns:m="http://schemas.openxmlformats.org/officeDocument/2006/math">
                              <m:oMathParaPr>
                                <m:jc m:val="left"/>
                              </m:oMathParaPr>
                              <m:oMath xmlns:m="http://schemas.openxmlformats.org/officeDocument/2006/math">
                                <m:sSub>
                                  <m:sSubPr>
                                    <m:ctrlPr>
                                      <a:rPr lang="es-AR" sz="1400" b="0" i="1" kern="1200">
                                        <a:solidFill>
                                          <a:schemeClr val="tx1"/>
                                        </a:solidFill>
                                        <a:effectLst/>
                                        <a:latin typeface="Cambria Math" panose="02040503050406030204" pitchFamily="18" charset="0"/>
                                      </a:rPr>
                                    </m:ctrlPr>
                                  </m:sSubPr>
                                  <m:e>
                                    <m:r>
                                      <m:rPr>
                                        <m:sty m:val="p"/>
                                      </m:rPr>
                                      <a:rPr lang="es-AR" sz="1400" b="0" i="1" kern="1200" smtClean="0">
                                        <a:solidFill>
                                          <a:schemeClr val="tx1"/>
                                        </a:solidFill>
                                        <a:effectLst/>
                                        <a:latin typeface="Cambria Math" panose="02040503050406030204" pitchFamily="18" charset="0"/>
                                      </a:rPr>
                                      <m:t>β</m:t>
                                    </m:r>
                                  </m:e>
                                  <m:sub>
                                    <m:r>
                                      <m:rPr>
                                        <m:sty m:val="p"/>
                                      </m:rPr>
                                      <a:rPr lang="es-AR" sz="1400" b="0" i="1" kern="1200" smtClean="0">
                                        <a:solidFill>
                                          <a:schemeClr val="tx1"/>
                                        </a:solidFill>
                                        <a:effectLst/>
                                        <a:latin typeface="Cambria Math" panose="02040503050406030204" pitchFamily="18" charset="0"/>
                                      </a:rPr>
                                      <m:t>Cp</m:t>
                                    </m:r>
                                    <m:r>
                                      <a:rPr lang="es-AR" sz="1400" b="0" kern="1200">
                                        <a:solidFill>
                                          <a:schemeClr val="tx1"/>
                                        </a:solidFill>
                                        <a:effectLst/>
                                        <a:latin typeface="Cambria Math" panose="02040503050406030204" pitchFamily="18" charset="0"/>
                                      </a:rPr>
                                      <m:t>−</m:t>
                                    </m:r>
                                    <m:r>
                                      <m:rPr>
                                        <m:sty m:val="p"/>
                                      </m:rPr>
                                      <a:rPr lang="es-AR" sz="1400" b="0" i="1" kern="1200">
                                        <a:solidFill>
                                          <a:schemeClr val="tx1"/>
                                        </a:solidFill>
                                        <a:effectLst/>
                                        <a:latin typeface="Cambria Math" panose="02040503050406030204" pitchFamily="18" charset="0"/>
                                      </a:rPr>
                                      <m:t>Au</m:t>
                                    </m:r>
                                  </m:sub>
                                </m:sSub>
                              </m:oMath>
                            </m:oMathPara>
                          </a14:m>
                          <a:endParaRPr lang="es-AR" sz="1400" b="0"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marL="0" algn="ctr" defTabSz="914400" rtl="0" eaLnBrk="1" latinLnBrk="0" hangingPunct="1">
                            <a:lnSpc>
                              <a:spcPct val="107000"/>
                            </a:lnSpc>
                            <a:spcAft>
                              <a:spcPts val="800"/>
                            </a:spcAft>
                          </a:pPr>
                          <a:r>
                            <a:rPr lang="es-AR" sz="1200" b="0" kern="1200" dirty="0">
                              <a:solidFill>
                                <a:schemeClr val="tx1"/>
                              </a:solidFill>
                              <a:effectLst/>
                            </a:rPr>
                            <a:t>-0,842</a:t>
                          </a:r>
                          <a:endParaRPr lang="es-AR" sz="1200" b="0"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marL="0" algn="ctr" defTabSz="914400" rtl="0" eaLnBrk="1" latinLnBrk="0" hangingPunct="1">
                            <a:lnSpc>
                              <a:spcPct val="107000"/>
                            </a:lnSpc>
                            <a:spcAft>
                              <a:spcPts val="800"/>
                            </a:spcAft>
                          </a:pPr>
                          <a:r>
                            <a:rPr lang="es-AR" sz="1200" b="0" kern="1200" dirty="0">
                              <a:solidFill>
                                <a:schemeClr val="tx1"/>
                              </a:solidFill>
                              <a:effectLst/>
                            </a:rPr>
                            <a:t>0,165</a:t>
                          </a:r>
                          <a:endParaRPr lang="es-AR" sz="1200" b="0" kern="1200" dirty="0">
                            <a:solidFill>
                              <a:schemeClr val="tx1"/>
                            </a:solidFill>
                            <a:effectLst/>
                            <a:latin typeface="+mn-lt"/>
                            <a:ea typeface="+mn-ea"/>
                            <a:cs typeface="+mn-cs"/>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marL="0" algn="ctr" defTabSz="914400" rtl="0" eaLnBrk="1" latinLnBrk="0" hangingPunct="1">
                            <a:lnSpc>
                              <a:spcPct val="107000"/>
                            </a:lnSpc>
                            <a:spcAft>
                              <a:spcPts val="800"/>
                            </a:spcAft>
                          </a:pPr>
                          <a:r>
                            <a:rPr lang="es-AR" sz="1200" b="0" kern="1200" dirty="0">
                              <a:solidFill>
                                <a:schemeClr val="tx1"/>
                              </a:solidFill>
                              <a:effectLst/>
                            </a:rPr>
                            <a:t>3,58E-07</a:t>
                          </a:r>
                          <a:endParaRPr lang="es-AR" sz="1200" b="0" kern="1200" dirty="0">
                            <a:solidFill>
                              <a:schemeClr val="tx1"/>
                            </a:solidFill>
                            <a:effectLst/>
                            <a:latin typeface="+mn-lt"/>
                            <a:ea typeface="+mn-ea"/>
                            <a:cs typeface="+mn-cs"/>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marL="0" algn="ctr" defTabSz="914400" rtl="0" eaLnBrk="1" latinLnBrk="0" hangingPunct="1">
                            <a:lnSpc>
                              <a:spcPct val="107000"/>
                            </a:lnSpc>
                            <a:spcAft>
                              <a:spcPts val="800"/>
                            </a:spcAft>
                          </a:pPr>
                          <a:r>
                            <a:rPr lang="es-AR" sz="1400" b="0" kern="1200" dirty="0">
                              <a:solidFill>
                                <a:schemeClr val="tx1"/>
                              </a:solidFill>
                              <a:effectLst/>
                            </a:rPr>
                            <a:t>***</a:t>
                          </a:r>
                          <a:endParaRPr lang="es-AR" sz="1400" b="0" kern="1200" dirty="0">
                            <a:solidFill>
                              <a:schemeClr val="tx1"/>
                            </a:solidFill>
                            <a:effectLst/>
                            <a:latin typeface="+mn-lt"/>
                            <a:ea typeface="+mn-ea"/>
                            <a:cs typeface="+mn-cs"/>
                          </a:endParaRPr>
                        </a:p>
                      </a:txBody>
                      <a:tcPr marL="68580" marR="685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606513070"/>
                      </a:ext>
                    </a:extLst>
                  </a:tr>
                  <a:tr h="190500">
                    <a:tc>
                      <a:txBody>
                        <a:bodyPr/>
                        <a:lstStyle/>
                        <a:p>
                          <a:pPr marL="0" algn="ctr" defTabSz="914400" rtl="0" eaLnBrk="1" latinLnBrk="0" hangingPunct="1">
                            <a:lnSpc>
                              <a:spcPct val="107000"/>
                            </a:lnSpc>
                            <a:spcAft>
                              <a:spcPts val="800"/>
                            </a:spcAft>
                          </a:pPr>
                          <a14:m>
                            <m:oMathPara xmlns:m="http://schemas.openxmlformats.org/officeDocument/2006/math">
                              <m:oMathParaPr>
                                <m:jc m:val="left"/>
                              </m:oMathParaPr>
                              <m:oMath xmlns:m="http://schemas.openxmlformats.org/officeDocument/2006/math">
                                <m:sSub>
                                  <m:sSubPr>
                                    <m:ctrlPr>
                                      <a:rPr lang="es-AR" sz="1400" b="0" i="1" kern="1200">
                                        <a:solidFill>
                                          <a:schemeClr val="tx1"/>
                                        </a:solidFill>
                                        <a:effectLst/>
                                        <a:latin typeface="Cambria Math" panose="02040503050406030204" pitchFamily="18" charset="0"/>
                                      </a:rPr>
                                    </m:ctrlPr>
                                  </m:sSubPr>
                                  <m:e>
                                    <m:r>
                                      <m:rPr>
                                        <m:sty m:val="p"/>
                                      </m:rPr>
                                      <a:rPr lang="es-AR" sz="1400" b="0" i="1" kern="1200" smtClean="0">
                                        <a:solidFill>
                                          <a:schemeClr val="tx1"/>
                                        </a:solidFill>
                                        <a:effectLst/>
                                        <a:latin typeface="Cambria Math" panose="02040503050406030204" pitchFamily="18" charset="0"/>
                                      </a:rPr>
                                      <m:t>β</m:t>
                                    </m:r>
                                  </m:e>
                                  <m:sub>
                                    <m:r>
                                      <m:rPr>
                                        <m:sty m:val="p"/>
                                      </m:rPr>
                                      <a:rPr lang="es-AR" sz="1400" b="0" i="1" kern="1200" smtClean="0">
                                        <a:solidFill>
                                          <a:schemeClr val="tx1"/>
                                        </a:solidFill>
                                        <a:effectLst/>
                                        <a:latin typeface="Cambria Math" panose="02040503050406030204" pitchFamily="18" charset="0"/>
                                      </a:rPr>
                                      <m:t>Ch</m:t>
                                    </m:r>
                                    <m:r>
                                      <a:rPr lang="es-AR" sz="1400" b="0" kern="1200">
                                        <a:solidFill>
                                          <a:schemeClr val="tx1"/>
                                        </a:solidFill>
                                        <a:effectLst/>
                                        <a:latin typeface="Cambria Math" panose="02040503050406030204" pitchFamily="18" charset="0"/>
                                      </a:rPr>
                                      <m:t>−</m:t>
                                    </m:r>
                                    <m:r>
                                      <m:rPr>
                                        <m:sty m:val="p"/>
                                      </m:rPr>
                                      <a:rPr lang="es-AR" sz="1400" b="0" i="1" kern="1200">
                                        <a:solidFill>
                                          <a:schemeClr val="tx1"/>
                                        </a:solidFill>
                                        <a:effectLst/>
                                        <a:latin typeface="Cambria Math" panose="02040503050406030204" pitchFamily="18" charset="0"/>
                                      </a:rPr>
                                      <m:t>Au</m:t>
                                    </m:r>
                                  </m:sub>
                                </m:sSub>
                              </m:oMath>
                            </m:oMathPara>
                          </a14:m>
                          <a:endParaRPr lang="es-AR" sz="1400" b="0"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95000"/>
                          </a:schemeClr>
                        </a:solidFill>
                      </a:tcPr>
                    </a:tc>
                    <a:tc>
                      <a:txBody>
                        <a:bodyPr/>
                        <a:lstStyle/>
                        <a:p>
                          <a:pPr marL="0" algn="ctr" defTabSz="914400" rtl="0" eaLnBrk="1" latinLnBrk="0" hangingPunct="1">
                            <a:lnSpc>
                              <a:spcPct val="107000"/>
                            </a:lnSpc>
                            <a:spcAft>
                              <a:spcPts val="800"/>
                            </a:spcAft>
                          </a:pPr>
                          <a:r>
                            <a:rPr lang="es-AR" sz="1200" b="0" kern="1200" dirty="0">
                              <a:solidFill>
                                <a:schemeClr val="tx1"/>
                              </a:solidFill>
                              <a:effectLst/>
                            </a:rPr>
                            <a:t>-0,382</a:t>
                          </a:r>
                          <a:endParaRPr lang="es-AR" sz="1200" b="0"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algn="ctr" defTabSz="914400" rtl="0" eaLnBrk="1" latinLnBrk="0" hangingPunct="1">
                            <a:lnSpc>
                              <a:spcPct val="107000"/>
                            </a:lnSpc>
                            <a:spcAft>
                              <a:spcPts val="800"/>
                            </a:spcAft>
                          </a:pPr>
                          <a:r>
                            <a:rPr lang="es-AR" sz="1200" b="0" kern="1200" dirty="0">
                              <a:solidFill>
                                <a:schemeClr val="tx1"/>
                              </a:solidFill>
                              <a:effectLst/>
                            </a:rPr>
                            <a:t>0,073</a:t>
                          </a:r>
                          <a:endParaRPr lang="es-AR" sz="1200" b="0" kern="1200" dirty="0">
                            <a:solidFill>
                              <a:schemeClr val="tx1"/>
                            </a:solidFill>
                            <a:effectLst/>
                            <a:latin typeface="+mn-lt"/>
                            <a:ea typeface="+mn-ea"/>
                            <a:cs typeface="+mn-cs"/>
                          </a:endParaRPr>
                        </a:p>
                      </a:txBody>
                      <a:tcPr marL="68580" marR="68580" marT="0" marB="0" anchor="ctr"/>
                    </a:tc>
                    <a:tc>
                      <a:txBody>
                        <a:bodyPr/>
                        <a:lstStyle/>
                        <a:p>
                          <a:pPr marL="0" algn="ctr" defTabSz="914400" rtl="0" eaLnBrk="1" latinLnBrk="0" hangingPunct="1">
                            <a:lnSpc>
                              <a:spcPct val="107000"/>
                            </a:lnSpc>
                            <a:spcAft>
                              <a:spcPts val="800"/>
                            </a:spcAft>
                          </a:pPr>
                          <a:r>
                            <a:rPr lang="es-AR" sz="1200" b="0" kern="1200">
                              <a:solidFill>
                                <a:schemeClr val="tx1"/>
                              </a:solidFill>
                              <a:effectLst/>
                            </a:rPr>
                            <a:t>1,67E-07</a:t>
                          </a:r>
                          <a:endParaRPr lang="es-AR" sz="1200" b="0" kern="1200">
                            <a:solidFill>
                              <a:schemeClr val="tx1"/>
                            </a:solidFill>
                            <a:effectLst/>
                            <a:latin typeface="+mn-lt"/>
                            <a:ea typeface="+mn-ea"/>
                            <a:cs typeface="+mn-cs"/>
                          </a:endParaRPr>
                        </a:p>
                      </a:txBody>
                      <a:tcPr marL="68580" marR="68580" marT="0" marB="0" anchor="ctr"/>
                    </a:tc>
                    <a:tc>
                      <a:txBody>
                        <a:bodyPr/>
                        <a:lstStyle/>
                        <a:p>
                          <a:pPr marL="0" algn="ctr" defTabSz="914400" rtl="0" eaLnBrk="1" latinLnBrk="0" hangingPunct="1">
                            <a:lnSpc>
                              <a:spcPct val="107000"/>
                            </a:lnSpc>
                            <a:spcAft>
                              <a:spcPts val="800"/>
                            </a:spcAft>
                          </a:pPr>
                          <a:r>
                            <a:rPr lang="es-AR" sz="1400" b="0" kern="1200" dirty="0">
                              <a:solidFill>
                                <a:schemeClr val="tx1"/>
                              </a:solidFill>
                              <a:effectLst/>
                            </a:rPr>
                            <a:t>***</a:t>
                          </a:r>
                          <a:endParaRPr lang="es-AR" sz="1400" b="0" kern="1200" dirty="0">
                            <a:solidFill>
                              <a:schemeClr val="tx1"/>
                            </a:solidFill>
                            <a:effectLst/>
                            <a:latin typeface="+mn-lt"/>
                            <a:ea typeface="+mn-ea"/>
                            <a:cs typeface="+mn-cs"/>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14570142"/>
                      </a:ext>
                    </a:extLst>
                  </a:tr>
                  <a:tr h="190500">
                    <a:tc>
                      <a:txBody>
                        <a:bodyPr/>
                        <a:lstStyle/>
                        <a:p>
                          <a:pPr marL="0" algn="ctr" defTabSz="914400" rtl="0" eaLnBrk="1" latinLnBrk="0" hangingPunct="1">
                            <a:lnSpc>
                              <a:spcPct val="107000"/>
                            </a:lnSpc>
                            <a:spcAft>
                              <a:spcPts val="800"/>
                            </a:spcAft>
                          </a:pPr>
                          <a14:m>
                            <m:oMathPara xmlns:m="http://schemas.openxmlformats.org/officeDocument/2006/math">
                              <m:oMathParaPr>
                                <m:jc m:val="left"/>
                              </m:oMathParaPr>
                              <m:oMath xmlns:m="http://schemas.openxmlformats.org/officeDocument/2006/math">
                                <m:sSub>
                                  <m:sSubPr>
                                    <m:ctrlPr>
                                      <a:rPr lang="es-AR" sz="1400" b="0" i="1" kern="1200">
                                        <a:solidFill>
                                          <a:schemeClr val="tx1"/>
                                        </a:solidFill>
                                        <a:effectLst/>
                                        <a:latin typeface="Cambria Math" panose="02040503050406030204" pitchFamily="18" charset="0"/>
                                      </a:rPr>
                                    </m:ctrlPr>
                                  </m:sSubPr>
                                  <m:e>
                                    <m:r>
                                      <m:rPr>
                                        <m:sty m:val="p"/>
                                      </m:rPr>
                                      <a:rPr lang="es-AR" sz="1400" b="0" i="1" kern="1200" smtClean="0">
                                        <a:solidFill>
                                          <a:schemeClr val="tx1"/>
                                        </a:solidFill>
                                        <a:effectLst/>
                                        <a:latin typeface="Cambria Math" panose="02040503050406030204" pitchFamily="18" charset="0"/>
                                      </a:rPr>
                                      <m:t>β</m:t>
                                    </m:r>
                                  </m:e>
                                  <m:sub>
                                    <m:r>
                                      <m:rPr>
                                        <m:sty m:val="p"/>
                                      </m:rPr>
                                      <a:rPr lang="es-AR" sz="1400" b="0" i="1" kern="1200" smtClean="0">
                                        <a:solidFill>
                                          <a:schemeClr val="tx1"/>
                                        </a:solidFill>
                                        <a:effectLst/>
                                        <a:latin typeface="Cambria Math" panose="02040503050406030204" pitchFamily="18" charset="0"/>
                                      </a:rPr>
                                      <m:t>Tp</m:t>
                                    </m:r>
                                    <m:r>
                                      <a:rPr lang="es-AR" sz="1400" b="0" kern="1200">
                                        <a:solidFill>
                                          <a:schemeClr val="tx1"/>
                                        </a:solidFill>
                                        <a:effectLst/>
                                        <a:latin typeface="Cambria Math" panose="02040503050406030204" pitchFamily="18" charset="0"/>
                                      </a:rPr>
                                      <m:t>−</m:t>
                                    </m:r>
                                    <m:r>
                                      <m:rPr>
                                        <m:sty m:val="p"/>
                                      </m:rPr>
                                      <a:rPr lang="es-AR" sz="1400" b="0" i="1" kern="1200">
                                        <a:solidFill>
                                          <a:schemeClr val="tx1"/>
                                        </a:solidFill>
                                        <a:effectLst/>
                                        <a:latin typeface="Cambria Math" panose="02040503050406030204" pitchFamily="18" charset="0"/>
                                      </a:rPr>
                                      <m:t>Au</m:t>
                                    </m:r>
                                  </m:sub>
                                </m:sSub>
                              </m:oMath>
                            </m:oMathPara>
                          </a14:m>
                          <a:endParaRPr lang="es-AR" sz="1400" b="0"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95000"/>
                          </a:schemeClr>
                        </a:solidFill>
                      </a:tcPr>
                    </a:tc>
                    <a:tc>
                      <a:txBody>
                        <a:bodyPr/>
                        <a:lstStyle/>
                        <a:p>
                          <a:pPr marL="0" algn="ctr" defTabSz="914400" rtl="0" eaLnBrk="1" latinLnBrk="0" hangingPunct="1">
                            <a:lnSpc>
                              <a:spcPct val="107000"/>
                            </a:lnSpc>
                            <a:spcAft>
                              <a:spcPts val="800"/>
                            </a:spcAft>
                          </a:pPr>
                          <a:r>
                            <a:rPr lang="es-AR" sz="1200" b="0" kern="1200" dirty="0">
                              <a:solidFill>
                                <a:schemeClr val="tx1"/>
                              </a:solidFill>
                              <a:effectLst/>
                            </a:rPr>
                            <a:t>-0,214</a:t>
                          </a:r>
                          <a:endParaRPr lang="es-AR" sz="1200" b="0"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algn="ctr" defTabSz="914400" rtl="0" eaLnBrk="1" latinLnBrk="0" hangingPunct="1">
                            <a:lnSpc>
                              <a:spcPct val="107000"/>
                            </a:lnSpc>
                            <a:spcAft>
                              <a:spcPts val="800"/>
                            </a:spcAft>
                          </a:pPr>
                          <a:r>
                            <a:rPr lang="es-AR" sz="1200" b="0" kern="1200" dirty="0">
                              <a:solidFill>
                                <a:schemeClr val="tx1"/>
                              </a:solidFill>
                              <a:effectLst/>
                            </a:rPr>
                            <a:t>0,069</a:t>
                          </a:r>
                          <a:endParaRPr lang="es-AR" sz="1200" b="0" kern="1200" dirty="0">
                            <a:solidFill>
                              <a:schemeClr val="tx1"/>
                            </a:solidFill>
                            <a:effectLst/>
                            <a:latin typeface="+mn-lt"/>
                            <a:ea typeface="+mn-ea"/>
                            <a:cs typeface="+mn-cs"/>
                          </a:endParaRPr>
                        </a:p>
                      </a:txBody>
                      <a:tcPr marL="68580" marR="68580" marT="0" marB="0" anchor="ctr"/>
                    </a:tc>
                    <a:tc>
                      <a:txBody>
                        <a:bodyPr/>
                        <a:lstStyle/>
                        <a:p>
                          <a:pPr marL="0" algn="ctr" defTabSz="914400" rtl="0" eaLnBrk="1" latinLnBrk="0" hangingPunct="1">
                            <a:lnSpc>
                              <a:spcPct val="107000"/>
                            </a:lnSpc>
                            <a:spcAft>
                              <a:spcPts val="800"/>
                            </a:spcAft>
                          </a:pPr>
                          <a:r>
                            <a:rPr lang="es-AR" sz="1200" b="0" kern="1200" dirty="0">
                              <a:solidFill>
                                <a:schemeClr val="tx1"/>
                              </a:solidFill>
                              <a:effectLst/>
                            </a:rPr>
                            <a:t>1,97E-03</a:t>
                          </a:r>
                          <a:endParaRPr lang="es-AR" sz="1200" b="0" kern="1200" dirty="0">
                            <a:solidFill>
                              <a:schemeClr val="tx1"/>
                            </a:solidFill>
                            <a:effectLst/>
                            <a:latin typeface="+mn-lt"/>
                            <a:ea typeface="+mn-ea"/>
                            <a:cs typeface="+mn-cs"/>
                          </a:endParaRPr>
                        </a:p>
                      </a:txBody>
                      <a:tcPr marL="68580" marR="68580" marT="0" marB="0" anchor="ctr"/>
                    </a:tc>
                    <a:tc>
                      <a:txBody>
                        <a:bodyPr/>
                        <a:lstStyle/>
                        <a:p>
                          <a:pPr marL="0" algn="ctr" defTabSz="914400" rtl="0" eaLnBrk="1" latinLnBrk="0" hangingPunct="1">
                            <a:lnSpc>
                              <a:spcPct val="107000"/>
                            </a:lnSpc>
                            <a:spcAft>
                              <a:spcPts val="800"/>
                            </a:spcAft>
                          </a:pPr>
                          <a:r>
                            <a:rPr lang="es-AR" sz="1400" b="0" kern="1200">
                              <a:solidFill>
                                <a:schemeClr val="tx1"/>
                              </a:solidFill>
                              <a:effectLst/>
                            </a:rPr>
                            <a:t>** </a:t>
                          </a:r>
                          <a:endParaRPr lang="es-AR" sz="1400" b="0" kern="1200">
                            <a:solidFill>
                              <a:schemeClr val="tx1"/>
                            </a:solidFill>
                            <a:effectLst/>
                            <a:latin typeface="+mn-lt"/>
                            <a:ea typeface="+mn-ea"/>
                            <a:cs typeface="+mn-cs"/>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252975693"/>
                      </a:ext>
                    </a:extLst>
                  </a:tr>
                  <a:tr h="190500">
                    <a:tc>
                      <a:txBody>
                        <a:bodyPr/>
                        <a:lstStyle/>
                        <a:p>
                          <a:pPr marL="0" algn="ctr" defTabSz="914400" rtl="0" eaLnBrk="1" latinLnBrk="0" hangingPunct="1">
                            <a:lnSpc>
                              <a:spcPct val="107000"/>
                            </a:lnSpc>
                            <a:spcAft>
                              <a:spcPts val="800"/>
                            </a:spcAft>
                          </a:pPr>
                          <a14:m>
                            <m:oMathPara xmlns:m="http://schemas.openxmlformats.org/officeDocument/2006/math">
                              <m:oMathParaPr>
                                <m:jc m:val="left"/>
                              </m:oMathParaPr>
                              <m:oMath xmlns:m="http://schemas.openxmlformats.org/officeDocument/2006/math">
                                <m:sSub>
                                  <m:sSubPr>
                                    <m:ctrlPr>
                                      <a:rPr lang="es-AR" sz="1400" b="0" i="1" kern="1200">
                                        <a:solidFill>
                                          <a:schemeClr val="tx1"/>
                                        </a:solidFill>
                                        <a:effectLst/>
                                        <a:latin typeface="Cambria Math" panose="02040503050406030204" pitchFamily="18" charset="0"/>
                                      </a:rPr>
                                    </m:ctrlPr>
                                  </m:sSubPr>
                                  <m:e>
                                    <m:r>
                                      <m:rPr>
                                        <m:sty m:val="p"/>
                                      </m:rPr>
                                      <a:rPr lang="es-AR" sz="1400" b="0" i="1" kern="1200" smtClean="0">
                                        <a:solidFill>
                                          <a:schemeClr val="tx1"/>
                                        </a:solidFill>
                                        <a:effectLst/>
                                        <a:latin typeface="Cambria Math" panose="02040503050406030204" pitchFamily="18" charset="0"/>
                                      </a:rPr>
                                      <m:t>β</m:t>
                                    </m:r>
                                  </m:e>
                                  <m:sub>
                                    <m:r>
                                      <m:rPr>
                                        <m:sty m:val="p"/>
                                      </m:rPr>
                                      <a:rPr lang="es-AR" sz="1400" b="0" i="1" kern="1200" smtClean="0">
                                        <a:solidFill>
                                          <a:schemeClr val="tx1"/>
                                        </a:solidFill>
                                        <a:effectLst/>
                                        <a:latin typeface="Cambria Math" panose="02040503050406030204" pitchFamily="18" charset="0"/>
                                      </a:rPr>
                                      <m:t>t</m:t>
                                    </m:r>
                                  </m:sub>
                                </m:sSub>
                              </m:oMath>
                            </m:oMathPara>
                          </a14:m>
                          <a:endParaRPr lang="es-AR" sz="1400" b="0"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95000"/>
                          </a:schemeClr>
                        </a:solidFill>
                      </a:tcPr>
                    </a:tc>
                    <a:tc>
                      <a:txBody>
                        <a:bodyPr/>
                        <a:lstStyle/>
                        <a:p>
                          <a:pPr marL="0" algn="ctr" defTabSz="914400" rtl="0" eaLnBrk="1" latinLnBrk="0" hangingPunct="1">
                            <a:lnSpc>
                              <a:spcPct val="107000"/>
                            </a:lnSpc>
                            <a:spcAft>
                              <a:spcPts val="800"/>
                            </a:spcAft>
                          </a:pPr>
                          <a:r>
                            <a:rPr lang="es-AR" sz="1200" b="0" kern="1200">
                              <a:solidFill>
                                <a:schemeClr val="tx1"/>
                              </a:solidFill>
                              <a:effectLst/>
                            </a:rPr>
                            <a:t>-0,023</a:t>
                          </a:r>
                          <a:endParaRPr lang="es-AR" sz="1200" b="0" kern="120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algn="ctr" defTabSz="914400" rtl="0" eaLnBrk="1" latinLnBrk="0" hangingPunct="1">
                            <a:lnSpc>
                              <a:spcPct val="107000"/>
                            </a:lnSpc>
                            <a:spcAft>
                              <a:spcPts val="800"/>
                            </a:spcAft>
                          </a:pPr>
                          <a:r>
                            <a:rPr lang="es-AR" sz="1200" b="0" kern="1200" dirty="0">
                              <a:solidFill>
                                <a:schemeClr val="tx1"/>
                              </a:solidFill>
                              <a:effectLst/>
                            </a:rPr>
                            <a:t>0,001</a:t>
                          </a:r>
                          <a:endParaRPr lang="es-AR" sz="1200" b="0" kern="1200" dirty="0">
                            <a:solidFill>
                              <a:schemeClr val="tx1"/>
                            </a:solidFill>
                            <a:effectLst/>
                            <a:latin typeface="+mn-lt"/>
                            <a:ea typeface="+mn-ea"/>
                            <a:cs typeface="+mn-cs"/>
                          </a:endParaRPr>
                        </a:p>
                      </a:txBody>
                      <a:tcPr marL="68580" marR="68580" marT="0" marB="0" anchor="ctr"/>
                    </a:tc>
                    <a:tc>
                      <a:txBody>
                        <a:bodyPr/>
                        <a:lstStyle/>
                        <a:p>
                          <a:pPr marL="0" algn="ctr" defTabSz="914400" rtl="0" eaLnBrk="1" latinLnBrk="0" hangingPunct="1">
                            <a:lnSpc>
                              <a:spcPct val="107000"/>
                            </a:lnSpc>
                            <a:spcAft>
                              <a:spcPts val="800"/>
                            </a:spcAft>
                          </a:pPr>
                          <a:r>
                            <a:rPr lang="es-AR" sz="1200" b="0" kern="1200" dirty="0">
                              <a:solidFill>
                                <a:schemeClr val="tx1"/>
                              </a:solidFill>
                              <a:effectLst/>
                            </a:rPr>
                            <a:t>&lt; 2,2e-16</a:t>
                          </a:r>
                          <a:endParaRPr lang="es-AR" sz="1200" b="0" kern="1200" dirty="0">
                            <a:solidFill>
                              <a:schemeClr val="tx1"/>
                            </a:solidFill>
                            <a:effectLst/>
                            <a:latin typeface="+mn-lt"/>
                            <a:ea typeface="+mn-ea"/>
                            <a:cs typeface="+mn-cs"/>
                          </a:endParaRPr>
                        </a:p>
                      </a:txBody>
                      <a:tcPr marL="68580" marR="68580" marT="0" marB="0" anchor="ctr"/>
                    </a:tc>
                    <a:tc>
                      <a:txBody>
                        <a:bodyPr/>
                        <a:lstStyle/>
                        <a:p>
                          <a:pPr marL="0" algn="ctr" defTabSz="914400" rtl="0" eaLnBrk="1" latinLnBrk="0" hangingPunct="1">
                            <a:lnSpc>
                              <a:spcPct val="107000"/>
                            </a:lnSpc>
                            <a:spcAft>
                              <a:spcPts val="800"/>
                            </a:spcAft>
                          </a:pPr>
                          <a:r>
                            <a:rPr lang="es-AR" sz="1400" b="0" kern="1200" dirty="0">
                              <a:solidFill>
                                <a:schemeClr val="tx1"/>
                              </a:solidFill>
                              <a:effectLst/>
                            </a:rPr>
                            <a:t>***</a:t>
                          </a:r>
                          <a:endParaRPr lang="es-AR" sz="1400" b="0" kern="1200" dirty="0">
                            <a:solidFill>
                              <a:schemeClr val="tx1"/>
                            </a:solidFill>
                            <a:effectLst/>
                            <a:latin typeface="+mn-lt"/>
                            <a:ea typeface="+mn-ea"/>
                            <a:cs typeface="+mn-cs"/>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039750974"/>
                      </a:ext>
                    </a:extLst>
                  </a:tr>
                  <a:tr h="190500">
                    <a:tc>
                      <a:txBody>
                        <a:bodyPr/>
                        <a:lstStyle/>
                        <a:p>
                          <a:pPr marL="0" algn="ctr" defTabSz="914400" rtl="0" eaLnBrk="1" latinLnBrk="0" hangingPunct="1">
                            <a:lnSpc>
                              <a:spcPct val="107000"/>
                            </a:lnSpc>
                            <a:spcAft>
                              <a:spcPts val="800"/>
                            </a:spcAft>
                          </a:pPr>
                          <a14:m>
                            <m:oMathPara xmlns:m="http://schemas.openxmlformats.org/officeDocument/2006/math">
                              <m:oMathParaPr>
                                <m:jc m:val="left"/>
                              </m:oMathParaPr>
                              <m:oMath xmlns:m="http://schemas.openxmlformats.org/officeDocument/2006/math">
                                <m:sSub>
                                  <m:sSubPr>
                                    <m:ctrlPr>
                                      <a:rPr lang="es-AR" sz="1400" b="0" i="1" kern="1200">
                                        <a:solidFill>
                                          <a:schemeClr val="tx1"/>
                                        </a:solidFill>
                                        <a:effectLst/>
                                        <a:latin typeface="Cambria Math" panose="02040503050406030204" pitchFamily="18" charset="0"/>
                                      </a:rPr>
                                    </m:ctrlPr>
                                  </m:sSubPr>
                                  <m:e>
                                    <m:r>
                                      <m:rPr>
                                        <m:sty m:val="p"/>
                                      </m:rPr>
                                      <a:rPr lang="es-AR" sz="1400" b="0" i="1" kern="1200" smtClean="0">
                                        <a:solidFill>
                                          <a:schemeClr val="tx1"/>
                                        </a:solidFill>
                                        <a:effectLst/>
                                        <a:latin typeface="Cambria Math" panose="02040503050406030204" pitchFamily="18" charset="0"/>
                                      </a:rPr>
                                      <m:t>β</m:t>
                                    </m:r>
                                  </m:e>
                                  <m:sub>
                                    <m:r>
                                      <m:rPr>
                                        <m:sty m:val="p"/>
                                      </m:rPr>
                                      <a:rPr lang="es-AR" sz="1400" b="0" i="1" kern="1200" smtClean="0">
                                        <a:solidFill>
                                          <a:schemeClr val="tx1"/>
                                        </a:solidFill>
                                        <a:effectLst/>
                                        <a:latin typeface="Cambria Math" panose="02040503050406030204" pitchFamily="18" charset="0"/>
                                      </a:rPr>
                                      <m:t>c</m:t>
                                    </m:r>
                                  </m:sub>
                                </m:sSub>
                              </m:oMath>
                            </m:oMathPara>
                          </a14:m>
                          <a:endParaRPr lang="es-AR" sz="1400" b="0"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95000"/>
                          </a:schemeClr>
                        </a:solidFill>
                      </a:tcPr>
                    </a:tc>
                    <a:tc>
                      <a:txBody>
                        <a:bodyPr/>
                        <a:lstStyle/>
                        <a:p>
                          <a:pPr marL="0" algn="ctr" defTabSz="914400" rtl="0" eaLnBrk="1" latinLnBrk="0" hangingPunct="1">
                            <a:lnSpc>
                              <a:spcPct val="107000"/>
                            </a:lnSpc>
                            <a:spcAft>
                              <a:spcPts val="800"/>
                            </a:spcAft>
                          </a:pPr>
                          <a:r>
                            <a:rPr lang="es-AR" sz="1200" b="0" kern="1200" dirty="0">
                              <a:solidFill>
                                <a:schemeClr val="tx1"/>
                              </a:solidFill>
                              <a:effectLst/>
                            </a:rPr>
                            <a:t>-0,010</a:t>
                          </a:r>
                          <a:endParaRPr lang="es-AR" sz="1200" b="0"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algn="ctr" defTabSz="914400" rtl="0" eaLnBrk="1" latinLnBrk="0" hangingPunct="1">
                            <a:lnSpc>
                              <a:spcPct val="107000"/>
                            </a:lnSpc>
                            <a:spcAft>
                              <a:spcPts val="800"/>
                            </a:spcAft>
                          </a:pPr>
                          <a:r>
                            <a:rPr lang="es-AR" sz="1200" b="0" kern="1200" dirty="0">
                              <a:solidFill>
                                <a:schemeClr val="tx1"/>
                              </a:solidFill>
                              <a:effectLst/>
                            </a:rPr>
                            <a:t>0,000</a:t>
                          </a:r>
                          <a:endParaRPr lang="es-AR" sz="1200" b="0" kern="1200" dirty="0">
                            <a:solidFill>
                              <a:schemeClr val="tx1"/>
                            </a:solidFill>
                            <a:effectLst/>
                            <a:latin typeface="+mn-lt"/>
                            <a:ea typeface="+mn-ea"/>
                            <a:cs typeface="+mn-cs"/>
                          </a:endParaRPr>
                        </a:p>
                      </a:txBody>
                      <a:tcPr marL="68580" marR="68580" marT="0" marB="0" anchor="ctr"/>
                    </a:tc>
                    <a:tc>
                      <a:txBody>
                        <a:bodyPr/>
                        <a:lstStyle/>
                        <a:p>
                          <a:pPr marL="0" algn="ctr" defTabSz="914400" rtl="0" eaLnBrk="1" latinLnBrk="0" hangingPunct="1">
                            <a:lnSpc>
                              <a:spcPct val="107000"/>
                            </a:lnSpc>
                            <a:spcAft>
                              <a:spcPts val="800"/>
                            </a:spcAft>
                          </a:pPr>
                          <a:r>
                            <a:rPr lang="es-AR" sz="1200" b="0" kern="1200" dirty="0">
                              <a:solidFill>
                                <a:schemeClr val="tx1"/>
                              </a:solidFill>
                              <a:effectLst/>
                            </a:rPr>
                            <a:t>&lt; 2,2e-16</a:t>
                          </a:r>
                          <a:endParaRPr lang="es-AR" sz="1200" b="0" kern="1200" dirty="0">
                            <a:solidFill>
                              <a:schemeClr val="tx1"/>
                            </a:solidFill>
                            <a:effectLst/>
                            <a:latin typeface="+mn-lt"/>
                            <a:ea typeface="+mn-ea"/>
                            <a:cs typeface="+mn-cs"/>
                          </a:endParaRPr>
                        </a:p>
                      </a:txBody>
                      <a:tcPr marL="68580" marR="68580" marT="0" marB="0" anchor="ctr"/>
                    </a:tc>
                    <a:tc>
                      <a:txBody>
                        <a:bodyPr/>
                        <a:lstStyle/>
                        <a:p>
                          <a:pPr marL="0" algn="ctr" defTabSz="914400" rtl="0" eaLnBrk="1" latinLnBrk="0" hangingPunct="1">
                            <a:lnSpc>
                              <a:spcPct val="107000"/>
                            </a:lnSpc>
                            <a:spcAft>
                              <a:spcPts val="800"/>
                            </a:spcAft>
                          </a:pPr>
                          <a:r>
                            <a:rPr lang="es-AR" sz="1400" b="0" kern="1200">
                              <a:solidFill>
                                <a:schemeClr val="tx1"/>
                              </a:solidFill>
                              <a:effectLst/>
                            </a:rPr>
                            <a:t>***</a:t>
                          </a:r>
                          <a:endParaRPr lang="es-AR" sz="1400" b="0" kern="1200">
                            <a:solidFill>
                              <a:schemeClr val="tx1"/>
                            </a:solidFill>
                            <a:effectLst/>
                            <a:latin typeface="+mn-lt"/>
                            <a:ea typeface="+mn-ea"/>
                            <a:cs typeface="+mn-cs"/>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97054973"/>
                      </a:ext>
                    </a:extLst>
                  </a:tr>
                  <a:tr h="190500">
                    <a:tc>
                      <a:txBody>
                        <a:bodyPr/>
                        <a:lstStyle/>
                        <a:p>
                          <a:pPr marL="0" algn="ctr" defTabSz="914400" rtl="0" eaLnBrk="1" latinLnBrk="0" hangingPunct="1">
                            <a:lnSpc>
                              <a:spcPct val="107000"/>
                            </a:lnSpc>
                            <a:spcAft>
                              <a:spcPts val="800"/>
                            </a:spcAft>
                          </a:pPr>
                          <a14:m>
                            <m:oMathPara xmlns:m="http://schemas.openxmlformats.org/officeDocument/2006/math">
                              <m:oMathParaPr>
                                <m:jc m:val="left"/>
                              </m:oMathParaPr>
                              <m:oMath xmlns:m="http://schemas.openxmlformats.org/officeDocument/2006/math">
                                <m:sSub>
                                  <m:sSubPr>
                                    <m:ctrlPr>
                                      <a:rPr lang="es-AR" sz="1400" b="0" i="1" kern="1200">
                                        <a:solidFill>
                                          <a:schemeClr val="tx1"/>
                                        </a:solidFill>
                                        <a:effectLst/>
                                        <a:latin typeface="Cambria Math" panose="02040503050406030204" pitchFamily="18" charset="0"/>
                                      </a:rPr>
                                    </m:ctrlPr>
                                  </m:sSubPr>
                                  <m:e>
                                    <m:r>
                                      <m:rPr>
                                        <m:sty m:val="p"/>
                                      </m:rPr>
                                      <a:rPr lang="es-AR" sz="1400" b="0" i="1" kern="1200" smtClean="0">
                                        <a:solidFill>
                                          <a:schemeClr val="tx1"/>
                                        </a:solidFill>
                                        <a:effectLst/>
                                        <a:latin typeface="Cambria Math" panose="02040503050406030204" pitchFamily="18" charset="0"/>
                                      </a:rPr>
                                      <m:t>β</m:t>
                                    </m:r>
                                  </m:e>
                                  <m:sub>
                                    <m:r>
                                      <m:rPr>
                                        <m:sty m:val="p"/>
                                      </m:rPr>
                                      <a:rPr lang="es-AR" sz="1400" b="0" i="1" kern="1200" smtClean="0">
                                        <a:solidFill>
                                          <a:schemeClr val="tx1"/>
                                        </a:solidFill>
                                        <a:effectLst/>
                                        <a:latin typeface="Cambria Math" panose="02040503050406030204" pitchFamily="18" charset="0"/>
                                      </a:rPr>
                                      <m:t>Mujer</m:t>
                                    </m:r>
                                    <m:r>
                                      <a:rPr lang="es-AR" sz="1400" b="0" kern="1200">
                                        <a:solidFill>
                                          <a:schemeClr val="tx1"/>
                                        </a:solidFill>
                                        <a:effectLst/>
                                        <a:latin typeface="Cambria Math" panose="02040503050406030204" pitchFamily="18" charset="0"/>
                                      </a:rPr>
                                      <m:t> ; </m:t>
                                    </m:r>
                                    <m:r>
                                      <m:rPr>
                                        <m:sty m:val="p"/>
                                      </m:rPr>
                                      <a:rPr lang="es-AR" sz="1400" b="0" i="1" kern="1200">
                                        <a:solidFill>
                                          <a:schemeClr val="tx1"/>
                                        </a:solidFill>
                                        <a:effectLst/>
                                        <a:latin typeface="Cambria Math" panose="02040503050406030204" pitchFamily="18" charset="0"/>
                                      </a:rPr>
                                      <m:t>Cp</m:t>
                                    </m:r>
                                  </m:sub>
                                </m:sSub>
                              </m:oMath>
                            </m:oMathPara>
                          </a14:m>
                          <a:endParaRPr lang="es-AR" sz="1400" b="0"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95000"/>
                          </a:schemeClr>
                        </a:solidFill>
                      </a:tcPr>
                    </a:tc>
                    <a:tc>
                      <a:txBody>
                        <a:bodyPr/>
                        <a:lstStyle/>
                        <a:p>
                          <a:pPr marL="0" algn="ctr" defTabSz="914400" rtl="0" eaLnBrk="1" latinLnBrk="0" hangingPunct="1">
                            <a:lnSpc>
                              <a:spcPct val="107000"/>
                            </a:lnSpc>
                            <a:spcAft>
                              <a:spcPts val="800"/>
                            </a:spcAft>
                          </a:pPr>
                          <a:r>
                            <a:rPr lang="es-AR" sz="1200" b="0" kern="1200">
                              <a:solidFill>
                                <a:schemeClr val="tx1"/>
                              </a:solidFill>
                              <a:effectLst/>
                            </a:rPr>
                            <a:t>0,092</a:t>
                          </a:r>
                          <a:endParaRPr lang="es-AR" sz="1200" b="0" kern="120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algn="ctr" defTabSz="914400" rtl="0" eaLnBrk="1" latinLnBrk="0" hangingPunct="1">
                            <a:lnSpc>
                              <a:spcPct val="107000"/>
                            </a:lnSpc>
                            <a:spcAft>
                              <a:spcPts val="800"/>
                            </a:spcAft>
                          </a:pPr>
                          <a:r>
                            <a:rPr lang="es-AR" sz="1200" b="0" kern="1200" dirty="0">
                              <a:solidFill>
                                <a:schemeClr val="tx1"/>
                              </a:solidFill>
                              <a:effectLst/>
                            </a:rPr>
                            <a:t>0,065</a:t>
                          </a:r>
                          <a:endParaRPr lang="es-AR" sz="1200" b="0" kern="1200" dirty="0">
                            <a:solidFill>
                              <a:schemeClr val="tx1"/>
                            </a:solidFill>
                            <a:effectLst/>
                            <a:latin typeface="+mn-lt"/>
                            <a:ea typeface="+mn-ea"/>
                            <a:cs typeface="+mn-cs"/>
                          </a:endParaRPr>
                        </a:p>
                      </a:txBody>
                      <a:tcPr marL="68580" marR="68580" marT="0" marB="0" anchor="ctr"/>
                    </a:tc>
                    <a:tc>
                      <a:txBody>
                        <a:bodyPr/>
                        <a:lstStyle/>
                        <a:p>
                          <a:pPr marL="0" algn="ctr" defTabSz="914400" rtl="0" eaLnBrk="1" latinLnBrk="0" hangingPunct="1">
                            <a:lnSpc>
                              <a:spcPct val="107000"/>
                            </a:lnSpc>
                            <a:spcAft>
                              <a:spcPts val="800"/>
                            </a:spcAft>
                          </a:pPr>
                          <a:r>
                            <a:rPr lang="es-AR" sz="1200" b="0" kern="1200" dirty="0">
                              <a:solidFill>
                                <a:schemeClr val="tx1"/>
                              </a:solidFill>
                              <a:effectLst/>
                            </a:rPr>
                            <a:t>1,56E-01</a:t>
                          </a:r>
                          <a:endParaRPr lang="es-AR" sz="1200" b="0" kern="1200" dirty="0">
                            <a:solidFill>
                              <a:schemeClr val="tx1"/>
                            </a:solidFill>
                            <a:effectLst/>
                            <a:latin typeface="+mn-lt"/>
                            <a:ea typeface="+mn-ea"/>
                            <a:cs typeface="+mn-cs"/>
                          </a:endParaRPr>
                        </a:p>
                      </a:txBody>
                      <a:tcPr marL="68580" marR="68580" marT="0" marB="0" anchor="ctr"/>
                    </a:tc>
                    <a:tc>
                      <a:txBody>
                        <a:bodyPr/>
                        <a:lstStyle/>
                        <a:p>
                          <a:pPr marL="0" algn="ctr" defTabSz="914400" rtl="0" eaLnBrk="1" latinLnBrk="0" hangingPunct="1">
                            <a:lnSpc>
                              <a:spcPct val="107000"/>
                            </a:lnSpc>
                            <a:spcAft>
                              <a:spcPts val="800"/>
                            </a:spcAft>
                          </a:pPr>
                          <a:endParaRPr lang="es-AR" sz="1400" b="0" kern="1200">
                            <a:solidFill>
                              <a:schemeClr val="tx1"/>
                            </a:solidFill>
                            <a:effectLst/>
                            <a:latin typeface="+mn-lt"/>
                            <a:ea typeface="+mn-ea"/>
                            <a:cs typeface="+mn-cs"/>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92070855"/>
                      </a:ext>
                    </a:extLst>
                  </a:tr>
                  <a:tr h="190500">
                    <a:tc>
                      <a:txBody>
                        <a:bodyPr/>
                        <a:lstStyle/>
                        <a:p>
                          <a:pPr marL="0" algn="ctr" defTabSz="914400" rtl="0" eaLnBrk="1" latinLnBrk="0" hangingPunct="1">
                            <a:lnSpc>
                              <a:spcPct val="107000"/>
                            </a:lnSpc>
                            <a:spcAft>
                              <a:spcPts val="800"/>
                            </a:spcAft>
                          </a:pPr>
                          <a14:m>
                            <m:oMathPara xmlns:m="http://schemas.openxmlformats.org/officeDocument/2006/math">
                              <m:oMathParaPr>
                                <m:jc m:val="left"/>
                              </m:oMathParaPr>
                              <m:oMath xmlns:m="http://schemas.openxmlformats.org/officeDocument/2006/math">
                                <m:sSub>
                                  <m:sSubPr>
                                    <m:ctrlPr>
                                      <a:rPr lang="es-AR" sz="1400" b="0" i="1" kern="1200">
                                        <a:solidFill>
                                          <a:schemeClr val="tx1"/>
                                        </a:solidFill>
                                        <a:effectLst/>
                                        <a:latin typeface="Cambria Math" panose="02040503050406030204" pitchFamily="18" charset="0"/>
                                      </a:rPr>
                                    </m:ctrlPr>
                                  </m:sSubPr>
                                  <m:e>
                                    <m:r>
                                      <m:rPr>
                                        <m:sty m:val="p"/>
                                      </m:rPr>
                                      <a:rPr lang="es-AR" sz="1400" b="0" i="1" kern="1200" smtClean="0">
                                        <a:solidFill>
                                          <a:schemeClr val="tx1"/>
                                        </a:solidFill>
                                        <a:effectLst/>
                                        <a:latin typeface="Cambria Math" panose="02040503050406030204" pitchFamily="18" charset="0"/>
                                      </a:rPr>
                                      <m:t>β</m:t>
                                    </m:r>
                                  </m:e>
                                  <m:sub>
                                    <m:r>
                                      <m:rPr>
                                        <m:sty m:val="p"/>
                                      </m:rPr>
                                      <a:rPr lang="es-AR" sz="1400" b="0" i="1" kern="1200" smtClean="0">
                                        <a:solidFill>
                                          <a:schemeClr val="tx1"/>
                                        </a:solidFill>
                                        <a:effectLst/>
                                        <a:latin typeface="Cambria Math" panose="02040503050406030204" pitchFamily="18" charset="0"/>
                                      </a:rPr>
                                      <m:t>Casado</m:t>
                                    </m:r>
                                    <m:r>
                                      <a:rPr lang="es-AR" sz="1400" b="0" kern="1200">
                                        <a:solidFill>
                                          <a:schemeClr val="tx1"/>
                                        </a:solidFill>
                                        <a:effectLst/>
                                        <a:latin typeface="Cambria Math" panose="02040503050406030204" pitchFamily="18" charset="0"/>
                                      </a:rPr>
                                      <m:t> ; </m:t>
                                    </m:r>
                                    <m:r>
                                      <m:rPr>
                                        <m:sty m:val="p"/>
                                      </m:rPr>
                                      <a:rPr lang="es-AR" sz="1400" b="0" i="1" kern="1200">
                                        <a:solidFill>
                                          <a:schemeClr val="tx1"/>
                                        </a:solidFill>
                                        <a:effectLst/>
                                        <a:latin typeface="Cambria Math" panose="02040503050406030204" pitchFamily="18" charset="0"/>
                                      </a:rPr>
                                      <m:t>Cp</m:t>
                                    </m:r>
                                  </m:sub>
                                </m:sSub>
                              </m:oMath>
                            </m:oMathPara>
                          </a14:m>
                          <a:endParaRPr lang="es-AR" sz="1400" b="0"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95000"/>
                          </a:schemeClr>
                        </a:solidFill>
                      </a:tcPr>
                    </a:tc>
                    <a:tc>
                      <a:txBody>
                        <a:bodyPr/>
                        <a:lstStyle/>
                        <a:p>
                          <a:pPr marL="0" algn="ctr" defTabSz="914400" rtl="0" eaLnBrk="1" latinLnBrk="0" hangingPunct="1">
                            <a:lnSpc>
                              <a:spcPct val="107000"/>
                            </a:lnSpc>
                            <a:spcAft>
                              <a:spcPts val="800"/>
                            </a:spcAft>
                          </a:pPr>
                          <a:r>
                            <a:rPr lang="es-AR" sz="1200" b="0" kern="1200">
                              <a:solidFill>
                                <a:schemeClr val="tx1"/>
                              </a:solidFill>
                              <a:effectLst/>
                            </a:rPr>
                            <a:t>-0,125</a:t>
                          </a:r>
                          <a:endParaRPr lang="es-AR" sz="1200" b="0" kern="120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algn="ctr" defTabSz="914400" rtl="0" eaLnBrk="1" latinLnBrk="0" hangingPunct="1">
                            <a:lnSpc>
                              <a:spcPct val="107000"/>
                            </a:lnSpc>
                            <a:spcAft>
                              <a:spcPts val="800"/>
                            </a:spcAft>
                          </a:pPr>
                          <a:r>
                            <a:rPr lang="es-AR" sz="1200" b="0" kern="1200" dirty="0">
                              <a:solidFill>
                                <a:schemeClr val="tx1"/>
                              </a:solidFill>
                              <a:effectLst/>
                            </a:rPr>
                            <a:t>0,079</a:t>
                          </a:r>
                          <a:endParaRPr lang="es-AR" sz="1200" b="0" kern="1200" dirty="0">
                            <a:solidFill>
                              <a:schemeClr val="tx1"/>
                            </a:solidFill>
                            <a:effectLst/>
                            <a:latin typeface="+mn-lt"/>
                            <a:ea typeface="+mn-ea"/>
                            <a:cs typeface="+mn-cs"/>
                          </a:endParaRPr>
                        </a:p>
                      </a:txBody>
                      <a:tcPr marL="68580" marR="68580" marT="0" marB="0" anchor="ctr"/>
                    </a:tc>
                    <a:tc>
                      <a:txBody>
                        <a:bodyPr/>
                        <a:lstStyle/>
                        <a:p>
                          <a:pPr marL="0" algn="ctr" defTabSz="914400" rtl="0" eaLnBrk="1" latinLnBrk="0" hangingPunct="1">
                            <a:lnSpc>
                              <a:spcPct val="107000"/>
                            </a:lnSpc>
                            <a:spcAft>
                              <a:spcPts val="800"/>
                            </a:spcAft>
                          </a:pPr>
                          <a:r>
                            <a:rPr lang="es-AR" sz="1200" b="0" kern="1200" dirty="0">
                              <a:solidFill>
                                <a:schemeClr val="tx1"/>
                              </a:solidFill>
                              <a:effectLst/>
                            </a:rPr>
                            <a:t>1,15E-01</a:t>
                          </a:r>
                          <a:endParaRPr lang="es-AR" sz="1200" b="0" kern="1200" dirty="0">
                            <a:solidFill>
                              <a:schemeClr val="tx1"/>
                            </a:solidFill>
                            <a:effectLst/>
                            <a:latin typeface="+mn-lt"/>
                            <a:ea typeface="+mn-ea"/>
                            <a:cs typeface="+mn-cs"/>
                          </a:endParaRPr>
                        </a:p>
                      </a:txBody>
                      <a:tcPr marL="68580" marR="68580" marT="0" marB="0" anchor="ctr"/>
                    </a:tc>
                    <a:tc>
                      <a:txBody>
                        <a:bodyPr/>
                        <a:lstStyle/>
                        <a:p>
                          <a:pPr marL="0" algn="ctr" defTabSz="914400" rtl="0" eaLnBrk="1" latinLnBrk="0" hangingPunct="1">
                            <a:lnSpc>
                              <a:spcPct val="107000"/>
                            </a:lnSpc>
                            <a:spcAft>
                              <a:spcPts val="800"/>
                            </a:spcAft>
                          </a:pPr>
                          <a:endParaRPr lang="es-AR" sz="1400" b="0" kern="1200" dirty="0">
                            <a:solidFill>
                              <a:schemeClr val="tx1"/>
                            </a:solidFill>
                            <a:effectLst/>
                            <a:latin typeface="+mn-lt"/>
                            <a:ea typeface="+mn-ea"/>
                            <a:cs typeface="+mn-cs"/>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3466194"/>
                      </a:ext>
                    </a:extLst>
                  </a:tr>
                  <a:tr h="190500">
                    <a:tc>
                      <a:txBody>
                        <a:bodyPr/>
                        <a:lstStyle/>
                        <a:p>
                          <a:pPr marL="0" algn="ctr" defTabSz="914400" rtl="0" eaLnBrk="1" latinLnBrk="0" hangingPunct="1">
                            <a:lnSpc>
                              <a:spcPct val="107000"/>
                            </a:lnSpc>
                            <a:spcAft>
                              <a:spcPts val="800"/>
                            </a:spcAft>
                          </a:pPr>
                          <a14:m>
                            <m:oMathPara xmlns:m="http://schemas.openxmlformats.org/officeDocument/2006/math">
                              <m:oMathParaPr>
                                <m:jc m:val="left"/>
                              </m:oMathParaPr>
                              <m:oMath xmlns:m="http://schemas.openxmlformats.org/officeDocument/2006/math">
                                <m:sSub>
                                  <m:sSubPr>
                                    <m:ctrlPr>
                                      <a:rPr lang="es-AR" sz="1400" b="0" i="1" kern="1200">
                                        <a:solidFill>
                                          <a:schemeClr val="tx1"/>
                                        </a:solidFill>
                                        <a:effectLst/>
                                        <a:latin typeface="Cambria Math" panose="02040503050406030204" pitchFamily="18" charset="0"/>
                                      </a:rPr>
                                    </m:ctrlPr>
                                  </m:sSubPr>
                                  <m:e>
                                    <m:r>
                                      <m:rPr>
                                        <m:sty m:val="p"/>
                                      </m:rPr>
                                      <a:rPr lang="es-AR" sz="1400" b="0" i="1" kern="1200" smtClean="0">
                                        <a:solidFill>
                                          <a:schemeClr val="tx1"/>
                                        </a:solidFill>
                                        <a:effectLst/>
                                        <a:latin typeface="Cambria Math" panose="02040503050406030204" pitchFamily="18" charset="0"/>
                                      </a:rPr>
                                      <m:t>β</m:t>
                                    </m:r>
                                  </m:e>
                                  <m:sub>
                                    <m:r>
                                      <m:rPr>
                                        <m:sty m:val="p"/>
                                      </m:rPr>
                                      <a:rPr lang="es-AR" sz="1400" b="0" i="1" kern="1200" smtClean="0">
                                        <a:solidFill>
                                          <a:schemeClr val="tx1"/>
                                        </a:solidFill>
                                        <a:effectLst/>
                                        <a:latin typeface="Cambria Math" panose="02040503050406030204" pitchFamily="18" charset="0"/>
                                      </a:rPr>
                                      <m:t>TieneHijos</m:t>
                                    </m:r>
                                    <m:r>
                                      <a:rPr lang="es-AR" sz="1400" b="0" kern="1200">
                                        <a:solidFill>
                                          <a:schemeClr val="tx1"/>
                                        </a:solidFill>
                                        <a:effectLst/>
                                        <a:latin typeface="Cambria Math" panose="02040503050406030204" pitchFamily="18" charset="0"/>
                                      </a:rPr>
                                      <m:t> ; </m:t>
                                    </m:r>
                                    <m:r>
                                      <m:rPr>
                                        <m:sty m:val="p"/>
                                      </m:rPr>
                                      <a:rPr lang="es-AR" sz="1400" b="0" i="1" kern="1200">
                                        <a:solidFill>
                                          <a:schemeClr val="tx1"/>
                                        </a:solidFill>
                                        <a:effectLst/>
                                        <a:latin typeface="Cambria Math" panose="02040503050406030204" pitchFamily="18" charset="0"/>
                                      </a:rPr>
                                      <m:t>Cp</m:t>
                                    </m:r>
                                  </m:sub>
                                </m:sSub>
                              </m:oMath>
                            </m:oMathPara>
                          </a14:m>
                          <a:endParaRPr lang="es-AR" sz="1400" b="0"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95000"/>
                          </a:schemeClr>
                        </a:solidFill>
                      </a:tcPr>
                    </a:tc>
                    <a:tc>
                      <a:txBody>
                        <a:bodyPr/>
                        <a:lstStyle/>
                        <a:p>
                          <a:pPr marL="0" algn="ctr" defTabSz="914400" rtl="0" eaLnBrk="1" latinLnBrk="0" hangingPunct="1">
                            <a:lnSpc>
                              <a:spcPct val="107000"/>
                            </a:lnSpc>
                            <a:spcAft>
                              <a:spcPts val="800"/>
                            </a:spcAft>
                          </a:pPr>
                          <a:r>
                            <a:rPr lang="es-AR" sz="1200" b="0" kern="1200">
                              <a:solidFill>
                                <a:schemeClr val="tx1"/>
                              </a:solidFill>
                              <a:effectLst/>
                            </a:rPr>
                            <a:t>0,147</a:t>
                          </a:r>
                          <a:endParaRPr lang="es-AR" sz="1200" b="0" kern="120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algn="ctr" defTabSz="914400" rtl="0" eaLnBrk="1" latinLnBrk="0" hangingPunct="1">
                            <a:lnSpc>
                              <a:spcPct val="107000"/>
                            </a:lnSpc>
                            <a:spcAft>
                              <a:spcPts val="800"/>
                            </a:spcAft>
                          </a:pPr>
                          <a:r>
                            <a:rPr lang="es-AR" sz="1200" b="0" kern="1200">
                              <a:solidFill>
                                <a:schemeClr val="tx1"/>
                              </a:solidFill>
                              <a:effectLst/>
                            </a:rPr>
                            <a:t>0,074</a:t>
                          </a:r>
                          <a:endParaRPr lang="es-AR" sz="1200" b="0" kern="1200">
                            <a:solidFill>
                              <a:schemeClr val="tx1"/>
                            </a:solidFill>
                            <a:effectLst/>
                            <a:latin typeface="+mn-lt"/>
                            <a:ea typeface="+mn-ea"/>
                            <a:cs typeface="+mn-cs"/>
                          </a:endParaRPr>
                        </a:p>
                      </a:txBody>
                      <a:tcPr marL="68580" marR="68580" marT="0" marB="0" anchor="ctr"/>
                    </a:tc>
                    <a:tc>
                      <a:txBody>
                        <a:bodyPr/>
                        <a:lstStyle/>
                        <a:p>
                          <a:pPr marL="0" algn="ctr" defTabSz="914400" rtl="0" eaLnBrk="1" latinLnBrk="0" hangingPunct="1">
                            <a:lnSpc>
                              <a:spcPct val="107000"/>
                            </a:lnSpc>
                            <a:spcAft>
                              <a:spcPts val="800"/>
                            </a:spcAft>
                          </a:pPr>
                          <a:r>
                            <a:rPr lang="es-AR" sz="1200" b="0" kern="1200" dirty="0">
                              <a:solidFill>
                                <a:schemeClr val="tx1"/>
                              </a:solidFill>
                              <a:effectLst/>
                            </a:rPr>
                            <a:t>4,83E-02</a:t>
                          </a:r>
                          <a:endParaRPr lang="es-AR" sz="1200" b="0" kern="1200" dirty="0">
                            <a:solidFill>
                              <a:schemeClr val="tx1"/>
                            </a:solidFill>
                            <a:effectLst/>
                            <a:latin typeface="+mn-lt"/>
                            <a:ea typeface="+mn-ea"/>
                            <a:cs typeface="+mn-cs"/>
                          </a:endParaRPr>
                        </a:p>
                      </a:txBody>
                      <a:tcPr marL="68580" marR="68580" marT="0" marB="0" anchor="ctr"/>
                    </a:tc>
                    <a:tc>
                      <a:txBody>
                        <a:bodyPr/>
                        <a:lstStyle/>
                        <a:p>
                          <a:pPr marL="0" algn="ctr" defTabSz="914400" rtl="0" eaLnBrk="1" latinLnBrk="0" hangingPunct="1">
                            <a:lnSpc>
                              <a:spcPct val="107000"/>
                            </a:lnSpc>
                            <a:spcAft>
                              <a:spcPts val="800"/>
                            </a:spcAft>
                          </a:pPr>
                          <a:r>
                            <a:rPr lang="es-AR" sz="1400" b="0" kern="1200" dirty="0">
                              <a:solidFill>
                                <a:schemeClr val="tx1"/>
                              </a:solidFill>
                              <a:effectLst/>
                            </a:rPr>
                            <a:t>*  </a:t>
                          </a:r>
                          <a:endParaRPr lang="es-AR" sz="1400" b="0" kern="1200" dirty="0">
                            <a:solidFill>
                              <a:schemeClr val="tx1"/>
                            </a:solidFill>
                            <a:effectLst/>
                            <a:latin typeface="+mn-lt"/>
                            <a:ea typeface="+mn-ea"/>
                            <a:cs typeface="+mn-cs"/>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44133705"/>
                      </a:ext>
                    </a:extLst>
                  </a:tr>
                  <a:tr h="190500">
                    <a:tc>
                      <a:txBody>
                        <a:bodyPr/>
                        <a:lstStyle/>
                        <a:p>
                          <a:pPr marL="0" algn="ctr" defTabSz="914400" rtl="0" eaLnBrk="1" latinLnBrk="0" hangingPunct="1">
                            <a:lnSpc>
                              <a:spcPct val="107000"/>
                            </a:lnSpc>
                            <a:spcAft>
                              <a:spcPts val="800"/>
                            </a:spcAft>
                          </a:pPr>
                          <a14:m>
                            <m:oMathPara xmlns:m="http://schemas.openxmlformats.org/officeDocument/2006/math">
                              <m:oMathParaPr>
                                <m:jc m:val="left"/>
                              </m:oMathParaPr>
                              <m:oMath xmlns:m="http://schemas.openxmlformats.org/officeDocument/2006/math">
                                <m:sSub>
                                  <m:sSubPr>
                                    <m:ctrlPr>
                                      <a:rPr lang="es-AR" sz="1400" b="0" i="1" kern="1200">
                                        <a:solidFill>
                                          <a:schemeClr val="tx1"/>
                                        </a:solidFill>
                                        <a:effectLst/>
                                        <a:latin typeface="Cambria Math" panose="02040503050406030204" pitchFamily="18" charset="0"/>
                                      </a:rPr>
                                    </m:ctrlPr>
                                  </m:sSubPr>
                                  <m:e>
                                    <m:r>
                                      <m:rPr>
                                        <m:sty m:val="p"/>
                                      </m:rPr>
                                      <a:rPr lang="es-AR" sz="1400" b="0" i="1" kern="1200" smtClean="0">
                                        <a:solidFill>
                                          <a:schemeClr val="tx1"/>
                                        </a:solidFill>
                                        <a:effectLst/>
                                        <a:latin typeface="Cambria Math" panose="02040503050406030204" pitchFamily="18" charset="0"/>
                                      </a:rPr>
                                      <m:t>β</m:t>
                                    </m:r>
                                  </m:e>
                                  <m:sub>
                                    <m:r>
                                      <m:rPr>
                                        <m:sty m:val="p"/>
                                      </m:rPr>
                                      <a:rPr lang="es-AR" sz="1400" b="0" i="1" kern="1200" smtClean="0">
                                        <a:solidFill>
                                          <a:schemeClr val="tx1"/>
                                        </a:solidFill>
                                        <a:effectLst/>
                                        <a:latin typeface="Cambria Math" panose="02040503050406030204" pitchFamily="18" charset="0"/>
                                      </a:rPr>
                                      <m:t>Frec</m:t>
                                    </m:r>
                                    <m:r>
                                      <a:rPr lang="es-AR" sz="1400" b="0" kern="1200">
                                        <a:solidFill>
                                          <a:schemeClr val="tx1"/>
                                        </a:solidFill>
                                        <a:effectLst/>
                                        <a:latin typeface="Cambria Math" panose="02040503050406030204" pitchFamily="18" charset="0"/>
                                      </a:rPr>
                                      <m:t>.</m:t>
                                    </m:r>
                                    <m:r>
                                      <m:rPr>
                                        <m:sty m:val="p"/>
                                      </m:rPr>
                                      <a:rPr lang="es-AR" sz="1400" b="0" i="1" kern="1200">
                                        <a:solidFill>
                                          <a:schemeClr val="tx1"/>
                                        </a:solidFill>
                                        <a:effectLst/>
                                        <a:latin typeface="Cambria Math" panose="02040503050406030204" pitchFamily="18" charset="0"/>
                                      </a:rPr>
                                      <m:t>auto</m:t>
                                    </m:r>
                                    <m:r>
                                      <a:rPr lang="es-AR" sz="1400" b="0" kern="1200">
                                        <a:solidFill>
                                          <a:schemeClr val="tx1"/>
                                        </a:solidFill>
                                        <a:effectLst/>
                                        <a:latin typeface="Cambria Math" panose="02040503050406030204" pitchFamily="18" charset="0"/>
                                      </a:rPr>
                                      <m:t> ; </m:t>
                                    </m:r>
                                    <m:r>
                                      <m:rPr>
                                        <m:sty m:val="p"/>
                                      </m:rPr>
                                      <a:rPr lang="es-AR" sz="1400" b="0" i="1" kern="1200">
                                        <a:solidFill>
                                          <a:schemeClr val="tx1"/>
                                        </a:solidFill>
                                        <a:effectLst/>
                                        <a:latin typeface="Cambria Math" panose="02040503050406030204" pitchFamily="18" charset="0"/>
                                      </a:rPr>
                                      <m:t>Cp</m:t>
                                    </m:r>
                                  </m:sub>
                                </m:sSub>
                              </m:oMath>
                            </m:oMathPara>
                          </a14:m>
                          <a:endParaRPr lang="es-AR" sz="1400" b="0"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95000"/>
                          </a:schemeClr>
                        </a:solidFill>
                      </a:tcPr>
                    </a:tc>
                    <a:tc>
                      <a:txBody>
                        <a:bodyPr/>
                        <a:lstStyle/>
                        <a:p>
                          <a:pPr marL="0" algn="ctr" defTabSz="914400" rtl="0" eaLnBrk="1" latinLnBrk="0" hangingPunct="1">
                            <a:lnSpc>
                              <a:spcPct val="107000"/>
                            </a:lnSpc>
                            <a:spcAft>
                              <a:spcPts val="800"/>
                            </a:spcAft>
                          </a:pPr>
                          <a:r>
                            <a:rPr lang="es-AR" sz="1200" b="0" kern="1200">
                              <a:solidFill>
                                <a:schemeClr val="tx1"/>
                              </a:solidFill>
                              <a:effectLst/>
                            </a:rPr>
                            <a:t>0,717</a:t>
                          </a:r>
                          <a:endParaRPr lang="es-AR" sz="1200" b="0" kern="120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algn="ctr" defTabSz="914400" rtl="0" eaLnBrk="1" latinLnBrk="0" hangingPunct="1">
                            <a:lnSpc>
                              <a:spcPct val="107000"/>
                            </a:lnSpc>
                            <a:spcAft>
                              <a:spcPts val="800"/>
                            </a:spcAft>
                          </a:pPr>
                          <a:r>
                            <a:rPr lang="es-AR" sz="1200" b="0" kern="1200">
                              <a:solidFill>
                                <a:schemeClr val="tx1"/>
                              </a:solidFill>
                              <a:effectLst/>
                            </a:rPr>
                            <a:t>0,112</a:t>
                          </a:r>
                          <a:endParaRPr lang="es-AR" sz="1200" b="0" kern="1200">
                            <a:solidFill>
                              <a:schemeClr val="tx1"/>
                            </a:solidFill>
                            <a:effectLst/>
                            <a:latin typeface="+mn-lt"/>
                            <a:ea typeface="+mn-ea"/>
                            <a:cs typeface="+mn-cs"/>
                          </a:endParaRPr>
                        </a:p>
                      </a:txBody>
                      <a:tcPr marL="68580" marR="68580" marT="0" marB="0" anchor="ctr"/>
                    </a:tc>
                    <a:tc>
                      <a:txBody>
                        <a:bodyPr/>
                        <a:lstStyle/>
                        <a:p>
                          <a:pPr marL="0" algn="ctr" defTabSz="914400" rtl="0" eaLnBrk="1" latinLnBrk="0" hangingPunct="1">
                            <a:lnSpc>
                              <a:spcPct val="107000"/>
                            </a:lnSpc>
                            <a:spcAft>
                              <a:spcPts val="800"/>
                            </a:spcAft>
                          </a:pPr>
                          <a:r>
                            <a:rPr lang="es-AR" sz="1200" b="0" kern="1200" dirty="0">
                              <a:solidFill>
                                <a:schemeClr val="tx1"/>
                              </a:solidFill>
                              <a:effectLst/>
                            </a:rPr>
                            <a:t>1,25E-10</a:t>
                          </a:r>
                          <a:endParaRPr lang="es-AR" sz="1200" b="0" kern="1200" dirty="0">
                            <a:solidFill>
                              <a:schemeClr val="tx1"/>
                            </a:solidFill>
                            <a:effectLst/>
                            <a:latin typeface="+mn-lt"/>
                            <a:ea typeface="+mn-ea"/>
                            <a:cs typeface="+mn-cs"/>
                          </a:endParaRPr>
                        </a:p>
                      </a:txBody>
                      <a:tcPr marL="68580" marR="68580" marT="0" marB="0" anchor="ctr"/>
                    </a:tc>
                    <a:tc>
                      <a:txBody>
                        <a:bodyPr/>
                        <a:lstStyle/>
                        <a:p>
                          <a:pPr marL="0" algn="ctr" defTabSz="914400" rtl="0" eaLnBrk="1" latinLnBrk="0" hangingPunct="1">
                            <a:lnSpc>
                              <a:spcPct val="107000"/>
                            </a:lnSpc>
                            <a:spcAft>
                              <a:spcPts val="800"/>
                            </a:spcAft>
                          </a:pPr>
                          <a:r>
                            <a:rPr lang="es-AR" sz="1400" b="0" kern="1200">
                              <a:solidFill>
                                <a:schemeClr val="tx1"/>
                              </a:solidFill>
                              <a:effectLst/>
                            </a:rPr>
                            <a:t>***</a:t>
                          </a:r>
                          <a:endParaRPr lang="es-AR" sz="1400" b="0" kern="1200">
                            <a:solidFill>
                              <a:schemeClr val="tx1"/>
                            </a:solidFill>
                            <a:effectLst/>
                            <a:latin typeface="+mn-lt"/>
                            <a:ea typeface="+mn-ea"/>
                            <a:cs typeface="+mn-cs"/>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838998540"/>
                      </a:ext>
                    </a:extLst>
                  </a:tr>
                  <a:tr h="190500">
                    <a:tc>
                      <a:txBody>
                        <a:bodyPr/>
                        <a:lstStyle/>
                        <a:p>
                          <a:pPr marL="0" algn="ctr" defTabSz="914400" rtl="0" eaLnBrk="1" latinLnBrk="0" hangingPunct="1">
                            <a:lnSpc>
                              <a:spcPct val="107000"/>
                            </a:lnSpc>
                            <a:spcAft>
                              <a:spcPts val="800"/>
                            </a:spcAft>
                          </a:pPr>
                          <a14:m>
                            <m:oMathPara xmlns:m="http://schemas.openxmlformats.org/officeDocument/2006/math">
                              <m:oMathParaPr>
                                <m:jc m:val="left"/>
                              </m:oMathParaPr>
                              <m:oMath xmlns:m="http://schemas.openxmlformats.org/officeDocument/2006/math">
                                <m:sSub>
                                  <m:sSubPr>
                                    <m:ctrlPr>
                                      <a:rPr lang="es-AR" sz="1400" b="0" i="1" kern="1200">
                                        <a:solidFill>
                                          <a:schemeClr val="tx1"/>
                                        </a:solidFill>
                                        <a:effectLst/>
                                        <a:latin typeface="Cambria Math" panose="02040503050406030204" pitchFamily="18" charset="0"/>
                                      </a:rPr>
                                    </m:ctrlPr>
                                  </m:sSubPr>
                                  <m:e>
                                    <m:r>
                                      <m:rPr>
                                        <m:sty m:val="p"/>
                                      </m:rPr>
                                      <a:rPr lang="es-AR" sz="1400" b="0" i="1" kern="1200" smtClean="0">
                                        <a:solidFill>
                                          <a:schemeClr val="tx1"/>
                                        </a:solidFill>
                                        <a:effectLst/>
                                        <a:latin typeface="Cambria Math" panose="02040503050406030204" pitchFamily="18" charset="0"/>
                                      </a:rPr>
                                      <m:t>β</m:t>
                                    </m:r>
                                  </m:e>
                                  <m:sub>
                                    <m:r>
                                      <m:rPr>
                                        <m:sty m:val="p"/>
                                      </m:rPr>
                                      <a:rPr lang="es-AR" sz="1400" b="0" i="1" kern="1200" smtClean="0">
                                        <a:solidFill>
                                          <a:schemeClr val="tx1"/>
                                        </a:solidFill>
                                        <a:effectLst/>
                                        <a:latin typeface="Cambria Math" panose="02040503050406030204" pitchFamily="18" charset="0"/>
                                      </a:rPr>
                                      <m:t>t</m:t>
                                    </m:r>
                                    <m:r>
                                      <a:rPr lang="es-AR" sz="1400" b="0" kern="1200">
                                        <a:solidFill>
                                          <a:schemeClr val="tx1"/>
                                        </a:solidFill>
                                        <a:effectLst/>
                                        <a:latin typeface="Cambria Math" panose="02040503050406030204" pitchFamily="18" charset="0"/>
                                      </a:rPr>
                                      <m:t>.</m:t>
                                    </m:r>
                                    <m:r>
                                      <m:rPr>
                                        <m:sty m:val="p"/>
                                      </m:rPr>
                                      <a:rPr lang="es-AR" sz="1400" b="0" i="1" kern="1200">
                                        <a:solidFill>
                                          <a:schemeClr val="tx1"/>
                                        </a:solidFill>
                                        <a:effectLst/>
                                        <a:latin typeface="Cambria Math" panose="02040503050406030204" pitchFamily="18" charset="0"/>
                                      </a:rPr>
                                      <m:t>base</m:t>
                                    </m:r>
                                    <m:r>
                                      <a:rPr lang="es-AR" sz="1400" b="0" kern="1200">
                                        <a:solidFill>
                                          <a:schemeClr val="tx1"/>
                                        </a:solidFill>
                                        <a:effectLst/>
                                        <a:latin typeface="Cambria Math" panose="02040503050406030204" pitchFamily="18" charset="0"/>
                                      </a:rPr>
                                      <m:t> </m:t>
                                    </m:r>
                                    <m:r>
                                      <m:rPr>
                                        <m:sty m:val="p"/>
                                      </m:rPr>
                                      <a:rPr lang="es-AR" sz="1400" b="0" i="1" kern="1200">
                                        <a:solidFill>
                                          <a:schemeClr val="tx1"/>
                                        </a:solidFill>
                                        <a:effectLst/>
                                        <a:latin typeface="Cambria Math" panose="02040503050406030204" pitchFamily="18" charset="0"/>
                                      </a:rPr>
                                      <m:t>Auto</m:t>
                                    </m:r>
                                    <m:r>
                                      <a:rPr lang="es-AR" sz="1400" b="0" kern="1200">
                                        <a:solidFill>
                                          <a:schemeClr val="tx1"/>
                                        </a:solidFill>
                                        <a:effectLst/>
                                        <a:latin typeface="Cambria Math" panose="02040503050406030204" pitchFamily="18" charset="0"/>
                                      </a:rPr>
                                      <m:t> ; </m:t>
                                    </m:r>
                                    <m:r>
                                      <m:rPr>
                                        <m:sty m:val="p"/>
                                      </m:rPr>
                                      <a:rPr lang="es-AR" sz="1400" b="0" i="1" kern="1200">
                                        <a:solidFill>
                                          <a:schemeClr val="tx1"/>
                                        </a:solidFill>
                                        <a:effectLst/>
                                        <a:latin typeface="Cambria Math" panose="02040503050406030204" pitchFamily="18" charset="0"/>
                                      </a:rPr>
                                      <m:t>Cp</m:t>
                                    </m:r>
                                  </m:sub>
                                </m:sSub>
                              </m:oMath>
                            </m:oMathPara>
                          </a14:m>
                          <a:endParaRPr lang="es-AR" sz="1400" b="0"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95000"/>
                          </a:schemeClr>
                        </a:solidFill>
                      </a:tcPr>
                    </a:tc>
                    <a:tc>
                      <a:txBody>
                        <a:bodyPr/>
                        <a:lstStyle/>
                        <a:p>
                          <a:pPr marL="0" algn="ctr" defTabSz="914400" rtl="0" eaLnBrk="1" latinLnBrk="0" hangingPunct="1">
                            <a:lnSpc>
                              <a:spcPct val="107000"/>
                            </a:lnSpc>
                            <a:spcAft>
                              <a:spcPts val="800"/>
                            </a:spcAft>
                          </a:pPr>
                          <a:r>
                            <a:rPr lang="es-AR" sz="1200" b="0" kern="1200">
                              <a:solidFill>
                                <a:schemeClr val="tx1"/>
                              </a:solidFill>
                              <a:effectLst/>
                            </a:rPr>
                            <a:t>0,001</a:t>
                          </a:r>
                          <a:endParaRPr lang="es-AR" sz="1200" b="0" kern="120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algn="ctr" defTabSz="914400" rtl="0" eaLnBrk="1" latinLnBrk="0" hangingPunct="1">
                            <a:lnSpc>
                              <a:spcPct val="107000"/>
                            </a:lnSpc>
                            <a:spcAft>
                              <a:spcPts val="800"/>
                            </a:spcAft>
                          </a:pPr>
                          <a:r>
                            <a:rPr lang="es-AR" sz="1200" b="0" kern="1200">
                              <a:solidFill>
                                <a:schemeClr val="tx1"/>
                              </a:solidFill>
                              <a:effectLst/>
                            </a:rPr>
                            <a:t>0,002</a:t>
                          </a:r>
                          <a:endParaRPr lang="es-AR" sz="1200" b="0" kern="1200">
                            <a:solidFill>
                              <a:schemeClr val="tx1"/>
                            </a:solidFill>
                            <a:effectLst/>
                            <a:latin typeface="+mn-lt"/>
                            <a:ea typeface="+mn-ea"/>
                            <a:cs typeface="+mn-cs"/>
                          </a:endParaRPr>
                        </a:p>
                      </a:txBody>
                      <a:tcPr marL="68580" marR="68580" marT="0" marB="0" anchor="ctr"/>
                    </a:tc>
                    <a:tc>
                      <a:txBody>
                        <a:bodyPr/>
                        <a:lstStyle/>
                        <a:p>
                          <a:pPr marL="0" algn="ctr" defTabSz="914400" rtl="0" eaLnBrk="1" latinLnBrk="0" hangingPunct="1">
                            <a:lnSpc>
                              <a:spcPct val="107000"/>
                            </a:lnSpc>
                            <a:spcAft>
                              <a:spcPts val="800"/>
                            </a:spcAft>
                          </a:pPr>
                          <a:r>
                            <a:rPr lang="es-AR" sz="1200" b="0" kern="1200" dirty="0">
                              <a:solidFill>
                                <a:schemeClr val="tx1"/>
                              </a:solidFill>
                              <a:effectLst/>
                            </a:rPr>
                            <a:t>6,53E-01</a:t>
                          </a:r>
                          <a:endParaRPr lang="es-AR" sz="1200" b="0" kern="1200" dirty="0">
                            <a:solidFill>
                              <a:schemeClr val="tx1"/>
                            </a:solidFill>
                            <a:effectLst/>
                            <a:latin typeface="+mn-lt"/>
                            <a:ea typeface="+mn-ea"/>
                            <a:cs typeface="+mn-cs"/>
                          </a:endParaRPr>
                        </a:p>
                      </a:txBody>
                      <a:tcPr marL="68580" marR="68580" marT="0" marB="0" anchor="ctr"/>
                    </a:tc>
                    <a:tc>
                      <a:txBody>
                        <a:bodyPr/>
                        <a:lstStyle/>
                        <a:p>
                          <a:pPr marL="0" algn="ctr" defTabSz="914400" rtl="0" eaLnBrk="1" latinLnBrk="0" hangingPunct="1">
                            <a:lnSpc>
                              <a:spcPct val="107000"/>
                            </a:lnSpc>
                            <a:spcAft>
                              <a:spcPts val="800"/>
                            </a:spcAft>
                          </a:pPr>
                          <a:endParaRPr lang="es-AR" sz="1400" b="0" kern="1200" dirty="0">
                            <a:solidFill>
                              <a:schemeClr val="tx1"/>
                            </a:solidFill>
                            <a:effectLst/>
                            <a:latin typeface="+mn-lt"/>
                            <a:ea typeface="+mn-ea"/>
                            <a:cs typeface="+mn-cs"/>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36753481"/>
                      </a:ext>
                    </a:extLst>
                  </a:tr>
                  <a:tr h="190500">
                    <a:tc>
                      <a:txBody>
                        <a:bodyPr/>
                        <a:lstStyle/>
                        <a:p>
                          <a:pPr marL="0" algn="ctr" defTabSz="914400" rtl="0" eaLnBrk="1" latinLnBrk="0" hangingPunct="1">
                            <a:lnSpc>
                              <a:spcPct val="107000"/>
                            </a:lnSpc>
                            <a:spcAft>
                              <a:spcPts val="800"/>
                            </a:spcAft>
                          </a:pPr>
                          <a14:m>
                            <m:oMathPara xmlns:m="http://schemas.openxmlformats.org/officeDocument/2006/math">
                              <m:oMathParaPr>
                                <m:jc m:val="left"/>
                              </m:oMathParaPr>
                              <m:oMath xmlns:m="http://schemas.openxmlformats.org/officeDocument/2006/math">
                                <m:sSub>
                                  <m:sSubPr>
                                    <m:ctrlPr>
                                      <a:rPr lang="es-AR" sz="1400" b="0" i="1" kern="1200">
                                        <a:solidFill>
                                          <a:schemeClr val="tx1"/>
                                        </a:solidFill>
                                        <a:effectLst/>
                                        <a:latin typeface="Cambria Math" panose="02040503050406030204" pitchFamily="18" charset="0"/>
                                      </a:rPr>
                                    </m:ctrlPr>
                                  </m:sSubPr>
                                  <m:e>
                                    <m:r>
                                      <m:rPr>
                                        <m:sty m:val="p"/>
                                      </m:rPr>
                                      <a:rPr lang="es-AR" sz="1400" b="0" i="1" kern="1200" smtClean="0">
                                        <a:solidFill>
                                          <a:schemeClr val="tx1"/>
                                        </a:solidFill>
                                        <a:effectLst/>
                                        <a:latin typeface="Cambria Math" panose="02040503050406030204" pitchFamily="18" charset="0"/>
                                      </a:rPr>
                                      <m:t>β</m:t>
                                    </m:r>
                                  </m:e>
                                  <m:sub>
                                    <m:r>
                                      <m:rPr>
                                        <m:sty m:val="p"/>
                                      </m:rPr>
                                      <a:rPr lang="es-AR" sz="1400" b="0" i="1" kern="1200" smtClean="0">
                                        <a:solidFill>
                                          <a:schemeClr val="tx1"/>
                                        </a:solidFill>
                                        <a:effectLst/>
                                        <a:latin typeface="Cambria Math" panose="02040503050406030204" pitchFamily="18" charset="0"/>
                                      </a:rPr>
                                      <m:t>Ecologia</m:t>
                                    </m:r>
                                    <m:r>
                                      <a:rPr lang="es-AR" sz="1400" b="0" kern="1200">
                                        <a:solidFill>
                                          <a:schemeClr val="tx1"/>
                                        </a:solidFill>
                                        <a:effectLst/>
                                        <a:latin typeface="Cambria Math" panose="02040503050406030204" pitchFamily="18" charset="0"/>
                                      </a:rPr>
                                      <m:t> ; </m:t>
                                    </m:r>
                                    <m:r>
                                      <m:rPr>
                                        <m:sty m:val="p"/>
                                      </m:rPr>
                                      <a:rPr lang="es-AR" sz="1400" b="0" i="1" kern="1200">
                                        <a:solidFill>
                                          <a:schemeClr val="tx1"/>
                                        </a:solidFill>
                                        <a:effectLst/>
                                        <a:latin typeface="Cambria Math" panose="02040503050406030204" pitchFamily="18" charset="0"/>
                                      </a:rPr>
                                      <m:t>Cp</m:t>
                                    </m:r>
                                  </m:sub>
                                </m:sSub>
                              </m:oMath>
                            </m:oMathPara>
                          </a14:m>
                          <a:endParaRPr lang="es-AR" sz="1400" b="0"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95000"/>
                          </a:schemeClr>
                        </a:solidFill>
                      </a:tcPr>
                    </a:tc>
                    <a:tc>
                      <a:txBody>
                        <a:bodyPr/>
                        <a:lstStyle/>
                        <a:p>
                          <a:pPr marL="0" algn="ctr" defTabSz="914400" rtl="0" eaLnBrk="1" latinLnBrk="0" hangingPunct="1">
                            <a:lnSpc>
                              <a:spcPct val="107000"/>
                            </a:lnSpc>
                            <a:spcAft>
                              <a:spcPts val="800"/>
                            </a:spcAft>
                          </a:pPr>
                          <a:r>
                            <a:rPr lang="es-AR" sz="1200" b="0" kern="1200">
                              <a:solidFill>
                                <a:schemeClr val="tx1"/>
                              </a:solidFill>
                              <a:effectLst/>
                            </a:rPr>
                            <a:t>0,016</a:t>
                          </a:r>
                          <a:endParaRPr lang="es-AR" sz="1200" b="0" kern="120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algn="ctr" defTabSz="914400" rtl="0" eaLnBrk="1" latinLnBrk="0" hangingPunct="1">
                            <a:lnSpc>
                              <a:spcPct val="107000"/>
                            </a:lnSpc>
                            <a:spcAft>
                              <a:spcPts val="800"/>
                            </a:spcAft>
                          </a:pPr>
                          <a:r>
                            <a:rPr lang="es-AR" sz="1200" b="0" kern="1200">
                              <a:solidFill>
                                <a:schemeClr val="tx1"/>
                              </a:solidFill>
                              <a:effectLst/>
                            </a:rPr>
                            <a:t>0,009</a:t>
                          </a:r>
                          <a:endParaRPr lang="es-AR" sz="1200" b="0" kern="1200">
                            <a:solidFill>
                              <a:schemeClr val="tx1"/>
                            </a:solidFill>
                            <a:effectLst/>
                            <a:latin typeface="+mn-lt"/>
                            <a:ea typeface="+mn-ea"/>
                            <a:cs typeface="+mn-cs"/>
                          </a:endParaRPr>
                        </a:p>
                      </a:txBody>
                      <a:tcPr marL="68580" marR="68580" marT="0" marB="0" anchor="ctr"/>
                    </a:tc>
                    <a:tc>
                      <a:txBody>
                        <a:bodyPr/>
                        <a:lstStyle/>
                        <a:p>
                          <a:pPr marL="0" algn="ctr" defTabSz="914400" rtl="0" eaLnBrk="1" latinLnBrk="0" hangingPunct="1">
                            <a:lnSpc>
                              <a:spcPct val="107000"/>
                            </a:lnSpc>
                            <a:spcAft>
                              <a:spcPts val="800"/>
                            </a:spcAft>
                          </a:pPr>
                          <a:r>
                            <a:rPr lang="es-AR" sz="1200" b="0" kern="1200" dirty="0">
                              <a:solidFill>
                                <a:schemeClr val="tx1"/>
                              </a:solidFill>
                              <a:effectLst/>
                            </a:rPr>
                            <a:t>8,04E-02</a:t>
                          </a:r>
                          <a:endParaRPr lang="es-AR" sz="1200" b="0" kern="1200" dirty="0">
                            <a:solidFill>
                              <a:schemeClr val="tx1"/>
                            </a:solidFill>
                            <a:effectLst/>
                            <a:latin typeface="+mn-lt"/>
                            <a:ea typeface="+mn-ea"/>
                            <a:cs typeface="+mn-cs"/>
                          </a:endParaRPr>
                        </a:p>
                      </a:txBody>
                      <a:tcPr marL="68580" marR="68580" marT="0" marB="0" anchor="ctr"/>
                    </a:tc>
                    <a:tc>
                      <a:txBody>
                        <a:bodyPr/>
                        <a:lstStyle/>
                        <a:p>
                          <a:pPr marL="0" algn="ctr" defTabSz="914400" rtl="0" eaLnBrk="1" latinLnBrk="0" hangingPunct="1">
                            <a:lnSpc>
                              <a:spcPct val="107000"/>
                            </a:lnSpc>
                            <a:spcAft>
                              <a:spcPts val="800"/>
                            </a:spcAft>
                          </a:pPr>
                          <a:r>
                            <a:rPr lang="es-AR" sz="1400" b="0" kern="1200" dirty="0">
                              <a:solidFill>
                                <a:schemeClr val="tx1"/>
                              </a:solidFill>
                              <a:effectLst/>
                            </a:rPr>
                            <a:t>.</a:t>
                          </a:r>
                          <a:endParaRPr lang="es-AR" sz="1400" b="0" kern="1200" dirty="0">
                            <a:solidFill>
                              <a:schemeClr val="tx1"/>
                            </a:solidFill>
                            <a:effectLst/>
                            <a:latin typeface="+mn-lt"/>
                            <a:ea typeface="+mn-ea"/>
                            <a:cs typeface="+mn-cs"/>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497865462"/>
                      </a:ext>
                    </a:extLst>
                  </a:tr>
                  <a:tr h="190500">
                    <a:tc>
                      <a:txBody>
                        <a:bodyPr/>
                        <a:lstStyle/>
                        <a:p>
                          <a:pPr marL="0" algn="ctr" defTabSz="914400" rtl="0" eaLnBrk="1" latinLnBrk="0" hangingPunct="1">
                            <a:lnSpc>
                              <a:spcPct val="107000"/>
                            </a:lnSpc>
                            <a:spcAft>
                              <a:spcPts val="800"/>
                            </a:spcAft>
                          </a:pPr>
                          <a14:m>
                            <m:oMathPara xmlns:m="http://schemas.openxmlformats.org/officeDocument/2006/math">
                              <m:oMathParaPr>
                                <m:jc m:val="left"/>
                              </m:oMathParaPr>
                              <m:oMath xmlns:m="http://schemas.openxmlformats.org/officeDocument/2006/math">
                                <m:sSub>
                                  <m:sSubPr>
                                    <m:ctrlPr>
                                      <a:rPr lang="es-AR" sz="1400" b="0" i="1" kern="1200">
                                        <a:solidFill>
                                          <a:schemeClr val="tx1"/>
                                        </a:solidFill>
                                        <a:effectLst/>
                                        <a:latin typeface="Cambria Math" panose="02040503050406030204" pitchFamily="18" charset="0"/>
                                      </a:rPr>
                                    </m:ctrlPr>
                                  </m:sSubPr>
                                  <m:e>
                                    <m:r>
                                      <m:rPr>
                                        <m:sty m:val="p"/>
                                      </m:rPr>
                                      <a:rPr lang="es-AR" sz="1400" b="0" i="1" kern="1200" smtClean="0">
                                        <a:solidFill>
                                          <a:schemeClr val="tx1"/>
                                        </a:solidFill>
                                        <a:effectLst/>
                                        <a:latin typeface="Cambria Math" panose="02040503050406030204" pitchFamily="18" charset="0"/>
                                      </a:rPr>
                                      <m:t>β</m:t>
                                    </m:r>
                                  </m:e>
                                  <m:sub>
                                    <m:r>
                                      <m:rPr>
                                        <m:sty m:val="p"/>
                                      </m:rPr>
                                      <a:rPr lang="es-AR" sz="1400" b="0" i="1" kern="1200" smtClean="0">
                                        <a:solidFill>
                                          <a:schemeClr val="tx1"/>
                                        </a:solidFill>
                                        <a:effectLst/>
                                        <a:latin typeface="Cambria Math" panose="02040503050406030204" pitchFamily="18" charset="0"/>
                                      </a:rPr>
                                      <m:t>Pasion</m:t>
                                    </m:r>
                                    <m:r>
                                      <a:rPr lang="es-AR" sz="1400" b="0" kern="1200">
                                        <a:solidFill>
                                          <a:schemeClr val="tx1"/>
                                        </a:solidFill>
                                        <a:effectLst/>
                                        <a:latin typeface="Cambria Math" panose="02040503050406030204" pitchFamily="18" charset="0"/>
                                      </a:rPr>
                                      <m:t>.</m:t>
                                    </m:r>
                                    <m:r>
                                      <m:rPr>
                                        <m:sty m:val="p"/>
                                      </m:rPr>
                                      <a:rPr lang="es-AR" sz="1400" b="0" i="1" kern="1200">
                                        <a:solidFill>
                                          <a:schemeClr val="tx1"/>
                                        </a:solidFill>
                                        <a:effectLst/>
                                        <a:latin typeface="Cambria Math" panose="02040503050406030204" pitchFamily="18" charset="0"/>
                                      </a:rPr>
                                      <m:t>auto</m:t>
                                    </m:r>
                                    <m:r>
                                      <a:rPr lang="es-AR" sz="1400" b="0" kern="1200">
                                        <a:solidFill>
                                          <a:schemeClr val="tx1"/>
                                        </a:solidFill>
                                        <a:effectLst/>
                                        <a:latin typeface="Cambria Math" panose="02040503050406030204" pitchFamily="18" charset="0"/>
                                      </a:rPr>
                                      <m:t> ; </m:t>
                                    </m:r>
                                    <m:r>
                                      <m:rPr>
                                        <m:sty m:val="p"/>
                                      </m:rPr>
                                      <a:rPr lang="es-AR" sz="1400" b="0" i="1" kern="1200">
                                        <a:solidFill>
                                          <a:schemeClr val="tx1"/>
                                        </a:solidFill>
                                        <a:effectLst/>
                                        <a:latin typeface="Cambria Math" panose="02040503050406030204" pitchFamily="18" charset="0"/>
                                      </a:rPr>
                                      <m:t>Cp</m:t>
                                    </m:r>
                                  </m:sub>
                                </m:sSub>
                              </m:oMath>
                            </m:oMathPara>
                          </a14:m>
                          <a:endParaRPr lang="es-AR" sz="1400" b="0"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algn="ctr" defTabSz="914400" rtl="0" eaLnBrk="1" latinLnBrk="0" hangingPunct="1">
                            <a:lnSpc>
                              <a:spcPct val="107000"/>
                            </a:lnSpc>
                            <a:spcAft>
                              <a:spcPts val="800"/>
                            </a:spcAft>
                          </a:pPr>
                          <a:r>
                            <a:rPr lang="es-AR" sz="1200" b="0" kern="1200">
                              <a:solidFill>
                                <a:schemeClr val="tx1"/>
                              </a:solidFill>
                              <a:effectLst/>
                            </a:rPr>
                            <a:t>0,021</a:t>
                          </a:r>
                          <a:endParaRPr lang="es-AR" sz="1200" b="0" kern="120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lnSpc>
                              <a:spcPct val="107000"/>
                            </a:lnSpc>
                            <a:spcAft>
                              <a:spcPts val="800"/>
                            </a:spcAft>
                          </a:pPr>
                          <a:r>
                            <a:rPr lang="es-AR" sz="1200" b="0" kern="1200" dirty="0">
                              <a:solidFill>
                                <a:schemeClr val="tx1"/>
                              </a:solidFill>
                              <a:effectLst/>
                            </a:rPr>
                            <a:t>0,007</a:t>
                          </a:r>
                          <a:endParaRPr lang="es-AR" sz="1200" b="0" kern="1200" dirty="0">
                            <a:solidFill>
                              <a:schemeClr val="tx1"/>
                            </a:solidFill>
                            <a:effectLst/>
                            <a:latin typeface="+mn-lt"/>
                            <a:ea typeface="+mn-ea"/>
                            <a:cs typeface="+mn-cs"/>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lnSpc>
                              <a:spcPct val="107000"/>
                            </a:lnSpc>
                            <a:spcAft>
                              <a:spcPts val="800"/>
                            </a:spcAft>
                          </a:pPr>
                          <a:r>
                            <a:rPr lang="es-AR" sz="1200" b="0" kern="1200" dirty="0">
                              <a:solidFill>
                                <a:schemeClr val="tx1"/>
                              </a:solidFill>
                              <a:effectLst/>
                            </a:rPr>
                            <a:t>3,79E-03</a:t>
                          </a:r>
                          <a:endParaRPr lang="es-AR" sz="1200" b="0" kern="1200" dirty="0">
                            <a:solidFill>
                              <a:schemeClr val="tx1"/>
                            </a:solidFill>
                            <a:effectLst/>
                            <a:latin typeface="+mn-lt"/>
                            <a:ea typeface="+mn-ea"/>
                            <a:cs typeface="+mn-cs"/>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lnSpc>
                              <a:spcPct val="107000"/>
                            </a:lnSpc>
                            <a:spcAft>
                              <a:spcPts val="800"/>
                            </a:spcAft>
                          </a:pPr>
                          <a:r>
                            <a:rPr lang="es-AR" sz="1400" b="0" kern="1200" dirty="0">
                              <a:solidFill>
                                <a:schemeClr val="tx1"/>
                              </a:solidFill>
                              <a:effectLst/>
                            </a:rPr>
                            <a:t>** </a:t>
                          </a:r>
                          <a:endParaRPr lang="es-AR" sz="1400" b="0" kern="1200" dirty="0">
                            <a:solidFill>
                              <a:schemeClr val="tx1"/>
                            </a:solidFill>
                            <a:effectLst/>
                            <a:latin typeface="+mn-lt"/>
                            <a:ea typeface="+mn-ea"/>
                            <a:cs typeface="+mn-cs"/>
                          </a:endParaRPr>
                        </a:p>
                      </a:txBody>
                      <a:tcPr marL="68580" marR="68580"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85920290"/>
                      </a:ext>
                    </a:extLst>
                  </a:tr>
                </a:tbl>
              </a:graphicData>
            </a:graphic>
          </p:graphicFrame>
        </mc:Choice>
        <mc:Fallback xmlns="">
          <p:graphicFrame>
            <p:nvGraphicFramePr>
              <p:cNvPr id="26" name="Tabla 25">
                <a:extLst>
                  <a:ext uri="{FF2B5EF4-FFF2-40B4-BE49-F238E27FC236}">
                    <a16:creationId xmlns:a16="http://schemas.microsoft.com/office/drawing/2014/main" id="{3FA2A7A3-8010-43A5-855D-78C326082541}"/>
                  </a:ext>
                </a:extLst>
              </p:cNvPr>
              <p:cNvGraphicFramePr>
                <a:graphicFrameLocks noGrp="1"/>
              </p:cNvGraphicFramePr>
              <p:nvPr/>
            </p:nvGraphicFramePr>
            <p:xfrm>
              <a:off x="6629400" y="622954"/>
              <a:ext cx="4732109" cy="4362518"/>
            </p:xfrm>
            <a:graphic>
              <a:graphicData uri="http://schemas.openxmlformats.org/drawingml/2006/table">
                <a:tbl>
                  <a:tblPr firstRow="1" firstCol="1">
                    <a:tableStyleId>{2D5ABB26-0587-4C30-8999-92F81FD0307C}</a:tableStyleId>
                  </a:tblPr>
                  <a:tblGrid>
                    <a:gridCol w="1380145">
                      <a:extLst>
                        <a:ext uri="{9D8B030D-6E8A-4147-A177-3AD203B41FA5}">
                          <a16:colId xmlns:a16="http://schemas.microsoft.com/office/drawing/2014/main" val="3548956353"/>
                        </a:ext>
                      </a:extLst>
                    </a:gridCol>
                    <a:gridCol w="965233">
                      <a:extLst>
                        <a:ext uri="{9D8B030D-6E8A-4147-A177-3AD203B41FA5}">
                          <a16:colId xmlns:a16="http://schemas.microsoft.com/office/drawing/2014/main" val="4197714952"/>
                        </a:ext>
                      </a:extLst>
                    </a:gridCol>
                    <a:gridCol w="963245">
                      <a:extLst>
                        <a:ext uri="{9D8B030D-6E8A-4147-A177-3AD203B41FA5}">
                          <a16:colId xmlns:a16="http://schemas.microsoft.com/office/drawing/2014/main" val="896473705"/>
                        </a:ext>
                      </a:extLst>
                    </a:gridCol>
                    <a:gridCol w="946739">
                      <a:extLst>
                        <a:ext uri="{9D8B030D-6E8A-4147-A177-3AD203B41FA5}">
                          <a16:colId xmlns:a16="http://schemas.microsoft.com/office/drawing/2014/main" val="740622081"/>
                        </a:ext>
                      </a:extLst>
                    </a:gridCol>
                    <a:gridCol w="476747">
                      <a:extLst>
                        <a:ext uri="{9D8B030D-6E8A-4147-A177-3AD203B41FA5}">
                          <a16:colId xmlns:a16="http://schemas.microsoft.com/office/drawing/2014/main" val="3548619934"/>
                        </a:ext>
                      </a:extLst>
                    </a:gridCol>
                  </a:tblGrid>
                  <a:tr h="218186">
                    <a:tc>
                      <a:txBody>
                        <a:bodyPr/>
                        <a:lstStyle/>
                        <a:p>
                          <a:pPr marL="0" algn="ctr" defTabSz="914400" rtl="0" eaLnBrk="1" latinLnBrk="0" hangingPunct="1">
                            <a:lnSpc>
                              <a:spcPct val="107000"/>
                            </a:lnSpc>
                            <a:spcAft>
                              <a:spcPts val="800"/>
                            </a:spcAft>
                          </a:pPr>
                          <a:r>
                            <a:rPr lang="es-AR" sz="1400" b="1" dirty="0">
                              <a:effectLst/>
                            </a:rPr>
                            <a:t>Coeficiente</a:t>
                          </a:r>
                          <a:r>
                            <a:rPr lang="es-AR" sz="1400" b="0" kern="1200" dirty="0">
                              <a:solidFill>
                                <a:schemeClr val="tx1"/>
                              </a:solidFill>
                              <a:effectLst/>
                            </a:rPr>
                            <a:t> </a:t>
                          </a:r>
                          <a:endParaRPr lang="es-AR" sz="1400" b="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algn="ctr" defTabSz="914400" rtl="0" eaLnBrk="1" latinLnBrk="0" hangingPunct="1">
                            <a:lnSpc>
                              <a:spcPct val="107000"/>
                            </a:lnSpc>
                            <a:spcAft>
                              <a:spcPts val="800"/>
                            </a:spcAft>
                          </a:pPr>
                          <a:r>
                            <a:rPr lang="es-AR" sz="1400" b="1" kern="1200" dirty="0">
                              <a:solidFill>
                                <a:schemeClr val="tx1"/>
                              </a:solidFill>
                              <a:effectLst/>
                            </a:rPr>
                            <a:t>Estimador</a:t>
                          </a:r>
                          <a:endParaRPr lang="es-AR" sz="1400" b="1" kern="1200" dirty="0">
                            <a:solidFill>
                              <a:schemeClr val="tx1"/>
                            </a:solidFill>
                            <a:effectLst/>
                            <a:latin typeface="+mn-lt"/>
                            <a:ea typeface="+mn-ea"/>
                            <a:cs typeface="+mn-cs"/>
                          </a:endParaRPr>
                        </a:p>
                      </a:txBody>
                      <a:tcPr marL="68580" marR="68580" marT="0" marB="0">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algn="ctr" defTabSz="914400" rtl="0" eaLnBrk="1" latinLnBrk="0" hangingPunct="1">
                            <a:lnSpc>
                              <a:spcPct val="107000"/>
                            </a:lnSpc>
                            <a:spcAft>
                              <a:spcPts val="800"/>
                            </a:spcAft>
                          </a:pPr>
                          <a:r>
                            <a:rPr lang="es-AR" sz="1400" b="1" kern="1200" dirty="0">
                              <a:solidFill>
                                <a:schemeClr val="tx1"/>
                              </a:solidFill>
                              <a:effectLst/>
                            </a:rPr>
                            <a:t> Std. Error </a:t>
                          </a:r>
                          <a:endParaRPr lang="es-AR" sz="1400" b="1" kern="1200" dirty="0">
                            <a:solidFill>
                              <a:schemeClr val="tx1"/>
                            </a:solidFill>
                            <a:effectLst/>
                            <a:latin typeface="+mn-lt"/>
                            <a:ea typeface="+mn-ea"/>
                            <a:cs typeface="+mn-cs"/>
                          </a:endParaRPr>
                        </a:p>
                      </a:txBody>
                      <a:tcPr marL="68580" marR="68580" marT="0" marB="0">
                        <a:lnL>
                          <a:noFill/>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latinLnBrk="0" hangingPunct="1">
                            <a:lnSpc>
                              <a:spcPct val="107000"/>
                            </a:lnSpc>
                            <a:spcAft>
                              <a:spcPts val="800"/>
                            </a:spcAft>
                          </a:pPr>
                          <a:r>
                            <a:rPr lang="es-AR" sz="1400" b="1" kern="1200" dirty="0">
                              <a:solidFill>
                                <a:schemeClr val="tx1"/>
                              </a:solidFill>
                              <a:effectLst/>
                            </a:rPr>
                            <a:t>  P.Value</a:t>
                          </a:r>
                          <a:endParaRPr lang="es-AR" sz="1400" b="1" kern="1200" dirty="0">
                            <a:solidFill>
                              <a:schemeClr val="tx1"/>
                            </a:solidFill>
                            <a:effectLst/>
                            <a:latin typeface="+mn-lt"/>
                            <a:ea typeface="+mn-ea"/>
                            <a:cs typeface="+mn-cs"/>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latinLnBrk="0" hangingPunct="1">
                            <a:lnSpc>
                              <a:spcPct val="107000"/>
                            </a:lnSpc>
                            <a:spcAft>
                              <a:spcPts val="800"/>
                            </a:spcAft>
                          </a:pPr>
                          <a:endParaRPr lang="es-AR" sz="1400" b="1" kern="1200" dirty="0">
                            <a:solidFill>
                              <a:schemeClr val="tx1"/>
                            </a:solidFill>
                            <a:effectLst/>
                            <a:latin typeface="+mn-lt"/>
                            <a:ea typeface="+mn-ea"/>
                            <a:cs typeface="+mn-cs"/>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036523466"/>
                      </a:ext>
                    </a:extLst>
                  </a:tr>
                  <a:tr h="350203">
                    <a:tc>
                      <a:txBody>
                        <a:bodyPr/>
                        <a:lstStyle/>
                        <a:p>
                          <a:endParaRPr lang="es-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blipFill>
                          <a:blip r:embed="rId5"/>
                          <a:stretch>
                            <a:fillRect l="-441" t="-77193" r="-243172" b="-1105263"/>
                          </a:stretch>
                        </a:blipFill>
                      </a:tcPr>
                    </a:tc>
                    <a:tc>
                      <a:txBody>
                        <a:bodyPr/>
                        <a:lstStyle/>
                        <a:p>
                          <a:pPr marL="0" algn="ctr" defTabSz="914400" rtl="0" eaLnBrk="1" latinLnBrk="0" hangingPunct="1">
                            <a:lnSpc>
                              <a:spcPct val="107000"/>
                            </a:lnSpc>
                            <a:spcAft>
                              <a:spcPts val="800"/>
                            </a:spcAft>
                          </a:pPr>
                          <a:r>
                            <a:rPr lang="es-AR" sz="1200" b="0" kern="1200" dirty="0">
                              <a:solidFill>
                                <a:schemeClr val="tx1"/>
                              </a:solidFill>
                              <a:effectLst/>
                            </a:rPr>
                            <a:t>-0,842</a:t>
                          </a:r>
                          <a:endParaRPr lang="es-AR" sz="1200" b="0"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marL="0" algn="ctr" defTabSz="914400" rtl="0" eaLnBrk="1" latinLnBrk="0" hangingPunct="1">
                            <a:lnSpc>
                              <a:spcPct val="107000"/>
                            </a:lnSpc>
                            <a:spcAft>
                              <a:spcPts val="800"/>
                            </a:spcAft>
                          </a:pPr>
                          <a:r>
                            <a:rPr lang="es-AR" sz="1200" b="0" kern="1200" dirty="0">
                              <a:solidFill>
                                <a:schemeClr val="tx1"/>
                              </a:solidFill>
                              <a:effectLst/>
                            </a:rPr>
                            <a:t>0,165</a:t>
                          </a:r>
                          <a:endParaRPr lang="es-AR" sz="1200" b="0" kern="1200" dirty="0">
                            <a:solidFill>
                              <a:schemeClr val="tx1"/>
                            </a:solidFill>
                            <a:effectLst/>
                            <a:latin typeface="+mn-lt"/>
                            <a:ea typeface="+mn-ea"/>
                            <a:cs typeface="+mn-cs"/>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marL="0" algn="ctr" defTabSz="914400" rtl="0" eaLnBrk="1" latinLnBrk="0" hangingPunct="1">
                            <a:lnSpc>
                              <a:spcPct val="107000"/>
                            </a:lnSpc>
                            <a:spcAft>
                              <a:spcPts val="800"/>
                            </a:spcAft>
                          </a:pPr>
                          <a:r>
                            <a:rPr lang="es-AR" sz="1200" b="0" kern="1200" dirty="0">
                              <a:solidFill>
                                <a:schemeClr val="tx1"/>
                              </a:solidFill>
                              <a:effectLst/>
                            </a:rPr>
                            <a:t>3,58E-07</a:t>
                          </a:r>
                          <a:endParaRPr lang="es-AR" sz="1200" b="0" kern="1200" dirty="0">
                            <a:solidFill>
                              <a:schemeClr val="tx1"/>
                            </a:solidFill>
                            <a:effectLst/>
                            <a:latin typeface="+mn-lt"/>
                            <a:ea typeface="+mn-ea"/>
                            <a:cs typeface="+mn-cs"/>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marL="0" algn="ctr" defTabSz="914400" rtl="0" eaLnBrk="1" latinLnBrk="0" hangingPunct="1">
                            <a:lnSpc>
                              <a:spcPct val="107000"/>
                            </a:lnSpc>
                            <a:spcAft>
                              <a:spcPts val="800"/>
                            </a:spcAft>
                          </a:pPr>
                          <a:r>
                            <a:rPr lang="es-AR" sz="1400" b="0" kern="1200" dirty="0">
                              <a:solidFill>
                                <a:schemeClr val="tx1"/>
                              </a:solidFill>
                              <a:effectLst/>
                            </a:rPr>
                            <a:t>***</a:t>
                          </a:r>
                          <a:endParaRPr lang="es-AR" sz="1400" b="0" kern="1200" dirty="0">
                            <a:solidFill>
                              <a:schemeClr val="tx1"/>
                            </a:solidFill>
                            <a:effectLst/>
                            <a:latin typeface="+mn-lt"/>
                            <a:ea typeface="+mn-ea"/>
                            <a:cs typeface="+mn-cs"/>
                          </a:endParaRPr>
                        </a:p>
                      </a:txBody>
                      <a:tcPr marL="68580" marR="685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606513070"/>
                      </a:ext>
                    </a:extLst>
                  </a:tr>
                  <a:tr h="329883">
                    <a:tc>
                      <a:txBody>
                        <a:bodyPr/>
                        <a:lstStyle/>
                        <a:p>
                          <a:endParaRPr lang="es-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5"/>
                          <a:stretch>
                            <a:fillRect l="-441" t="-187037" r="-243172" b="-1066667"/>
                          </a:stretch>
                        </a:blipFill>
                      </a:tcPr>
                    </a:tc>
                    <a:tc>
                      <a:txBody>
                        <a:bodyPr/>
                        <a:lstStyle/>
                        <a:p>
                          <a:pPr marL="0" algn="ctr" defTabSz="914400" rtl="0" eaLnBrk="1" latinLnBrk="0" hangingPunct="1">
                            <a:lnSpc>
                              <a:spcPct val="107000"/>
                            </a:lnSpc>
                            <a:spcAft>
                              <a:spcPts val="800"/>
                            </a:spcAft>
                          </a:pPr>
                          <a:r>
                            <a:rPr lang="es-AR" sz="1200" b="0" kern="1200" dirty="0">
                              <a:solidFill>
                                <a:schemeClr val="tx1"/>
                              </a:solidFill>
                              <a:effectLst/>
                            </a:rPr>
                            <a:t>-0,382</a:t>
                          </a:r>
                          <a:endParaRPr lang="es-AR" sz="1200" b="0"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algn="ctr" defTabSz="914400" rtl="0" eaLnBrk="1" latinLnBrk="0" hangingPunct="1">
                            <a:lnSpc>
                              <a:spcPct val="107000"/>
                            </a:lnSpc>
                            <a:spcAft>
                              <a:spcPts val="800"/>
                            </a:spcAft>
                          </a:pPr>
                          <a:r>
                            <a:rPr lang="es-AR" sz="1200" b="0" kern="1200" dirty="0">
                              <a:solidFill>
                                <a:schemeClr val="tx1"/>
                              </a:solidFill>
                              <a:effectLst/>
                            </a:rPr>
                            <a:t>0,073</a:t>
                          </a:r>
                          <a:endParaRPr lang="es-AR" sz="1200" b="0" kern="1200" dirty="0">
                            <a:solidFill>
                              <a:schemeClr val="tx1"/>
                            </a:solidFill>
                            <a:effectLst/>
                            <a:latin typeface="+mn-lt"/>
                            <a:ea typeface="+mn-ea"/>
                            <a:cs typeface="+mn-cs"/>
                          </a:endParaRPr>
                        </a:p>
                      </a:txBody>
                      <a:tcPr marL="68580" marR="68580" marT="0" marB="0" anchor="ctr"/>
                    </a:tc>
                    <a:tc>
                      <a:txBody>
                        <a:bodyPr/>
                        <a:lstStyle/>
                        <a:p>
                          <a:pPr marL="0" algn="ctr" defTabSz="914400" rtl="0" eaLnBrk="1" latinLnBrk="0" hangingPunct="1">
                            <a:lnSpc>
                              <a:spcPct val="107000"/>
                            </a:lnSpc>
                            <a:spcAft>
                              <a:spcPts val="800"/>
                            </a:spcAft>
                          </a:pPr>
                          <a:r>
                            <a:rPr lang="es-AR" sz="1200" b="0" kern="1200">
                              <a:solidFill>
                                <a:schemeClr val="tx1"/>
                              </a:solidFill>
                              <a:effectLst/>
                            </a:rPr>
                            <a:t>1,67E-07</a:t>
                          </a:r>
                          <a:endParaRPr lang="es-AR" sz="1200" b="0" kern="1200">
                            <a:solidFill>
                              <a:schemeClr val="tx1"/>
                            </a:solidFill>
                            <a:effectLst/>
                            <a:latin typeface="+mn-lt"/>
                            <a:ea typeface="+mn-ea"/>
                            <a:cs typeface="+mn-cs"/>
                          </a:endParaRPr>
                        </a:p>
                      </a:txBody>
                      <a:tcPr marL="68580" marR="68580" marT="0" marB="0" anchor="ctr"/>
                    </a:tc>
                    <a:tc>
                      <a:txBody>
                        <a:bodyPr/>
                        <a:lstStyle/>
                        <a:p>
                          <a:pPr marL="0" algn="ctr" defTabSz="914400" rtl="0" eaLnBrk="1" latinLnBrk="0" hangingPunct="1">
                            <a:lnSpc>
                              <a:spcPct val="107000"/>
                            </a:lnSpc>
                            <a:spcAft>
                              <a:spcPts val="800"/>
                            </a:spcAft>
                          </a:pPr>
                          <a:r>
                            <a:rPr lang="es-AR" sz="1400" b="0" kern="1200" dirty="0">
                              <a:solidFill>
                                <a:schemeClr val="tx1"/>
                              </a:solidFill>
                              <a:effectLst/>
                            </a:rPr>
                            <a:t>***</a:t>
                          </a:r>
                          <a:endParaRPr lang="es-AR" sz="1400" b="0" kern="1200" dirty="0">
                            <a:solidFill>
                              <a:schemeClr val="tx1"/>
                            </a:solidFill>
                            <a:effectLst/>
                            <a:latin typeface="+mn-lt"/>
                            <a:ea typeface="+mn-ea"/>
                            <a:cs typeface="+mn-cs"/>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14570142"/>
                      </a:ext>
                    </a:extLst>
                  </a:tr>
                  <a:tr h="350203">
                    <a:tc>
                      <a:txBody>
                        <a:bodyPr/>
                        <a:lstStyle/>
                        <a:p>
                          <a:endParaRPr lang="es-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5"/>
                          <a:stretch>
                            <a:fillRect l="-441" t="-267241" r="-243172" b="-893103"/>
                          </a:stretch>
                        </a:blipFill>
                      </a:tcPr>
                    </a:tc>
                    <a:tc>
                      <a:txBody>
                        <a:bodyPr/>
                        <a:lstStyle/>
                        <a:p>
                          <a:pPr marL="0" algn="ctr" defTabSz="914400" rtl="0" eaLnBrk="1" latinLnBrk="0" hangingPunct="1">
                            <a:lnSpc>
                              <a:spcPct val="107000"/>
                            </a:lnSpc>
                            <a:spcAft>
                              <a:spcPts val="800"/>
                            </a:spcAft>
                          </a:pPr>
                          <a:r>
                            <a:rPr lang="es-AR" sz="1200" b="0" kern="1200" dirty="0">
                              <a:solidFill>
                                <a:schemeClr val="tx1"/>
                              </a:solidFill>
                              <a:effectLst/>
                            </a:rPr>
                            <a:t>-0,214</a:t>
                          </a:r>
                          <a:endParaRPr lang="es-AR" sz="1200" b="0"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algn="ctr" defTabSz="914400" rtl="0" eaLnBrk="1" latinLnBrk="0" hangingPunct="1">
                            <a:lnSpc>
                              <a:spcPct val="107000"/>
                            </a:lnSpc>
                            <a:spcAft>
                              <a:spcPts val="800"/>
                            </a:spcAft>
                          </a:pPr>
                          <a:r>
                            <a:rPr lang="es-AR" sz="1200" b="0" kern="1200" dirty="0">
                              <a:solidFill>
                                <a:schemeClr val="tx1"/>
                              </a:solidFill>
                              <a:effectLst/>
                            </a:rPr>
                            <a:t>0,069</a:t>
                          </a:r>
                          <a:endParaRPr lang="es-AR" sz="1200" b="0" kern="1200" dirty="0">
                            <a:solidFill>
                              <a:schemeClr val="tx1"/>
                            </a:solidFill>
                            <a:effectLst/>
                            <a:latin typeface="+mn-lt"/>
                            <a:ea typeface="+mn-ea"/>
                            <a:cs typeface="+mn-cs"/>
                          </a:endParaRPr>
                        </a:p>
                      </a:txBody>
                      <a:tcPr marL="68580" marR="68580" marT="0" marB="0" anchor="ctr"/>
                    </a:tc>
                    <a:tc>
                      <a:txBody>
                        <a:bodyPr/>
                        <a:lstStyle/>
                        <a:p>
                          <a:pPr marL="0" algn="ctr" defTabSz="914400" rtl="0" eaLnBrk="1" latinLnBrk="0" hangingPunct="1">
                            <a:lnSpc>
                              <a:spcPct val="107000"/>
                            </a:lnSpc>
                            <a:spcAft>
                              <a:spcPts val="800"/>
                            </a:spcAft>
                          </a:pPr>
                          <a:r>
                            <a:rPr lang="es-AR" sz="1200" b="0" kern="1200" dirty="0">
                              <a:solidFill>
                                <a:schemeClr val="tx1"/>
                              </a:solidFill>
                              <a:effectLst/>
                            </a:rPr>
                            <a:t>1,97E-03</a:t>
                          </a:r>
                          <a:endParaRPr lang="es-AR" sz="1200" b="0" kern="1200" dirty="0">
                            <a:solidFill>
                              <a:schemeClr val="tx1"/>
                            </a:solidFill>
                            <a:effectLst/>
                            <a:latin typeface="+mn-lt"/>
                            <a:ea typeface="+mn-ea"/>
                            <a:cs typeface="+mn-cs"/>
                          </a:endParaRPr>
                        </a:p>
                      </a:txBody>
                      <a:tcPr marL="68580" marR="68580" marT="0" marB="0" anchor="ctr"/>
                    </a:tc>
                    <a:tc>
                      <a:txBody>
                        <a:bodyPr/>
                        <a:lstStyle/>
                        <a:p>
                          <a:pPr marL="0" algn="ctr" defTabSz="914400" rtl="0" eaLnBrk="1" latinLnBrk="0" hangingPunct="1">
                            <a:lnSpc>
                              <a:spcPct val="107000"/>
                            </a:lnSpc>
                            <a:spcAft>
                              <a:spcPts val="800"/>
                            </a:spcAft>
                          </a:pPr>
                          <a:r>
                            <a:rPr lang="es-AR" sz="1400" b="0" kern="1200">
                              <a:solidFill>
                                <a:schemeClr val="tx1"/>
                              </a:solidFill>
                              <a:effectLst/>
                            </a:rPr>
                            <a:t>** </a:t>
                          </a:r>
                          <a:endParaRPr lang="es-AR" sz="1400" b="0" kern="1200">
                            <a:solidFill>
                              <a:schemeClr val="tx1"/>
                            </a:solidFill>
                            <a:effectLst/>
                            <a:latin typeface="+mn-lt"/>
                            <a:ea typeface="+mn-ea"/>
                            <a:cs typeface="+mn-cs"/>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252975693"/>
                      </a:ext>
                    </a:extLst>
                  </a:tr>
                  <a:tr h="329883">
                    <a:tc>
                      <a:txBody>
                        <a:bodyPr/>
                        <a:lstStyle/>
                        <a:p>
                          <a:endParaRPr lang="es-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5"/>
                          <a:stretch>
                            <a:fillRect l="-441" t="-394444" r="-243172" b="-859259"/>
                          </a:stretch>
                        </a:blipFill>
                      </a:tcPr>
                    </a:tc>
                    <a:tc>
                      <a:txBody>
                        <a:bodyPr/>
                        <a:lstStyle/>
                        <a:p>
                          <a:pPr marL="0" algn="ctr" defTabSz="914400" rtl="0" eaLnBrk="1" latinLnBrk="0" hangingPunct="1">
                            <a:lnSpc>
                              <a:spcPct val="107000"/>
                            </a:lnSpc>
                            <a:spcAft>
                              <a:spcPts val="800"/>
                            </a:spcAft>
                          </a:pPr>
                          <a:r>
                            <a:rPr lang="es-AR" sz="1200" b="0" kern="1200">
                              <a:solidFill>
                                <a:schemeClr val="tx1"/>
                              </a:solidFill>
                              <a:effectLst/>
                            </a:rPr>
                            <a:t>-0,023</a:t>
                          </a:r>
                          <a:endParaRPr lang="es-AR" sz="1200" b="0" kern="120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algn="ctr" defTabSz="914400" rtl="0" eaLnBrk="1" latinLnBrk="0" hangingPunct="1">
                            <a:lnSpc>
                              <a:spcPct val="107000"/>
                            </a:lnSpc>
                            <a:spcAft>
                              <a:spcPts val="800"/>
                            </a:spcAft>
                          </a:pPr>
                          <a:r>
                            <a:rPr lang="es-AR" sz="1200" b="0" kern="1200" dirty="0">
                              <a:solidFill>
                                <a:schemeClr val="tx1"/>
                              </a:solidFill>
                              <a:effectLst/>
                            </a:rPr>
                            <a:t>0,001</a:t>
                          </a:r>
                          <a:endParaRPr lang="es-AR" sz="1200" b="0" kern="1200" dirty="0">
                            <a:solidFill>
                              <a:schemeClr val="tx1"/>
                            </a:solidFill>
                            <a:effectLst/>
                            <a:latin typeface="+mn-lt"/>
                            <a:ea typeface="+mn-ea"/>
                            <a:cs typeface="+mn-cs"/>
                          </a:endParaRPr>
                        </a:p>
                      </a:txBody>
                      <a:tcPr marL="68580" marR="68580" marT="0" marB="0" anchor="ctr"/>
                    </a:tc>
                    <a:tc>
                      <a:txBody>
                        <a:bodyPr/>
                        <a:lstStyle/>
                        <a:p>
                          <a:pPr marL="0" algn="ctr" defTabSz="914400" rtl="0" eaLnBrk="1" latinLnBrk="0" hangingPunct="1">
                            <a:lnSpc>
                              <a:spcPct val="107000"/>
                            </a:lnSpc>
                            <a:spcAft>
                              <a:spcPts val="800"/>
                            </a:spcAft>
                          </a:pPr>
                          <a:r>
                            <a:rPr lang="es-AR" sz="1200" b="0" kern="1200" dirty="0">
                              <a:solidFill>
                                <a:schemeClr val="tx1"/>
                              </a:solidFill>
                              <a:effectLst/>
                            </a:rPr>
                            <a:t>&lt; 2,2e-16</a:t>
                          </a:r>
                          <a:endParaRPr lang="es-AR" sz="1200" b="0" kern="1200" dirty="0">
                            <a:solidFill>
                              <a:schemeClr val="tx1"/>
                            </a:solidFill>
                            <a:effectLst/>
                            <a:latin typeface="+mn-lt"/>
                            <a:ea typeface="+mn-ea"/>
                            <a:cs typeface="+mn-cs"/>
                          </a:endParaRPr>
                        </a:p>
                      </a:txBody>
                      <a:tcPr marL="68580" marR="68580" marT="0" marB="0" anchor="ctr"/>
                    </a:tc>
                    <a:tc>
                      <a:txBody>
                        <a:bodyPr/>
                        <a:lstStyle/>
                        <a:p>
                          <a:pPr marL="0" algn="ctr" defTabSz="914400" rtl="0" eaLnBrk="1" latinLnBrk="0" hangingPunct="1">
                            <a:lnSpc>
                              <a:spcPct val="107000"/>
                            </a:lnSpc>
                            <a:spcAft>
                              <a:spcPts val="800"/>
                            </a:spcAft>
                          </a:pPr>
                          <a:r>
                            <a:rPr lang="es-AR" sz="1400" b="0" kern="1200" dirty="0">
                              <a:solidFill>
                                <a:schemeClr val="tx1"/>
                              </a:solidFill>
                              <a:effectLst/>
                            </a:rPr>
                            <a:t>***</a:t>
                          </a:r>
                          <a:endParaRPr lang="es-AR" sz="1400" b="0" kern="1200" dirty="0">
                            <a:solidFill>
                              <a:schemeClr val="tx1"/>
                            </a:solidFill>
                            <a:effectLst/>
                            <a:latin typeface="+mn-lt"/>
                            <a:ea typeface="+mn-ea"/>
                            <a:cs typeface="+mn-cs"/>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039750974"/>
                      </a:ext>
                    </a:extLst>
                  </a:tr>
                  <a:tr h="329883">
                    <a:tc>
                      <a:txBody>
                        <a:bodyPr/>
                        <a:lstStyle/>
                        <a:p>
                          <a:endParaRPr lang="es-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5"/>
                          <a:stretch>
                            <a:fillRect l="-441" t="-494444" r="-243172" b="-759259"/>
                          </a:stretch>
                        </a:blipFill>
                      </a:tcPr>
                    </a:tc>
                    <a:tc>
                      <a:txBody>
                        <a:bodyPr/>
                        <a:lstStyle/>
                        <a:p>
                          <a:pPr marL="0" algn="ctr" defTabSz="914400" rtl="0" eaLnBrk="1" latinLnBrk="0" hangingPunct="1">
                            <a:lnSpc>
                              <a:spcPct val="107000"/>
                            </a:lnSpc>
                            <a:spcAft>
                              <a:spcPts val="800"/>
                            </a:spcAft>
                          </a:pPr>
                          <a:r>
                            <a:rPr lang="es-AR" sz="1200" b="0" kern="1200" dirty="0">
                              <a:solidFill>
                                <a:schemeClr val="tx1"/>
                              </a:solidFill>
                              <a:effectLst/>
                            </a:rPr>
                            <a:t>-0,010</a:t>
                          </a:r>
                          <a:endParaRPr lang="es-AR" sz="1200" b="0"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algn="ctr" defTabSz="914400" rtl="0" eaLnBrk="1" latinLnBrk="0" hangingPunct="1">
                            <a:lnSpc>
                              <a:spcPct val="107000"/>
                            </a:lnSpc>
                            <a:spcAft>
                              <a:spcPts val="800"/>
                            </a:spcAft>
                          </a:pPr>
                          <a:r>
                            <a:rPr lang="es-AR" sz="1200" b="0" kern="1200" dirty="0">
                              <a:solidFill>
                                <a:schemeClr val="tx1"/>
                              </a:solidFill>
                              <a:effectLst/>
                            </a:rPr>
                            <a:t>0,000</a:t>
                          </a:r>
                          <a:endParaRPr lang="es-AR" sz="1200" b="0" kern="1200" dirty="0">
                            <a:solidFill>
                              <a:schemeClr val="tx1"/>
                            </a:solidFill>
                            <a:effectLst/>
                            <a:latin typeface="+mn-lt"/>
                            <a:ea typeface="+mn-ea"/>
                            <a:cs typeface="+mn-cs"/>
                          </a:endParaRPr>
                        </a:p>
                      </a:txBody>
                      <a:tcPr marL="68580" marR="68580" marT="0" marB="0" anchor="ctr"/>
                    </a:tc>
                    <a:tc>
                      <a:txBody>
                        <a:bodyPr/>
                        <a:lstStyle/>
                        <a:p>
                          <a:pPr marL="0" algn="ctr" defTabSz="914400" rtl="0" eaLnBrk="1" latinLnBrk="0" hangingPunct="1">
                            <a:lnSpc>
                              <a:spcPct val="107000"/>
                            </a:lnSpc>
                            <a:spcAft>
                              <a:spcPts val="800"/>
                            </a:spcAft>
                          </a:pPr>
                          <a:r>
                            <a:rPr lang="es-AR" sz="1200" b="0" kern="1200" dirty="0">
                              <a:solidFill>
                                <a:schemeClr val="tx1"/>
                              </a:solidFill>
                              <a:effectLst/>
                            </a:rPr>
                            <a:t>&lt; 2,2e-16</a:t>
                          </a:r>
                          <a:endParaRPr lang="es-AR" sz="1200" b="0" kern="1200" dirty="0">
                            <a:solidFill>
                              <a:schemeClr val="tx1"/>
                            </a:solidFill>
                            <a:effectLst/>
                            <a:latin typeface="+mn-lt"/>
                            <a:ea typeface="+mn-ea"/>
                            <a:cs typeface="+mn-cs"/>
                          </a:endParaRPr>
                        </a:p>
                      </a:txBody>
                      <a:tcPr marL="68580" marR="68580" marT="0" marB="0" anchor="ctr"/>
                    </a:tc>
                    <a:tc>
                      <a:txBody>
                        <a:bodyPr/>
                        <a:lstStyle/>
                        <a:p>
                          <a:pPr marL="0" algn="ctr" defTabSz="914400" rtl="0" eaLnBrk="1" latinLnBrk="0" hangingPunct="1">
                            <a:lnSpc>
                              <a:spcPct val="107000"/>
                            </a:lnSpc>
                            <a:spcAft>
                              <a:spcPts val="800"/>
                            </a:spcAft>
                          </a:pPr>
                          <a:r>
                            <a:rPr lang="es-AR" sz="1400" b="0" kern="1200">
                              <a:solidFill>
                                <a:schemeClr val="tx1"/>
                              </a:solidFill>
                              <a:effectLst/>
                            </a:rPr>
                            <a:t>***</a:t>
                          </a:r>
                          <a:endParaRPr lang="es-AR" sz="1400" b="0" kern="1200">
                            <a:solidFill>
                              <a:schemeClr val="tx1"/>
                            </a:solidFill>
                            <a:effectLst/>
                            <a:latin typeface="+mn-lt"/>
                            <a:ea typeface="+mn-ea"/>
                            <a:cs typeface="+mn-cs"/>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97054973"/>
                      </a:ext>
                    </a:extLst>
                  </a:tr>
                  <a:tr h="351028">
                    <a:tc>
                      <a:txBody>
                        <a:bodyPr/>
                        <a:lstStyle/>
                        <a:p>
                          <a:endParaRPr lang="es-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5"/>
                          <a:stretch>
                            <a:fillRect l="-441" t="-553448" r="-243172" b="-606897"/>
                          </a:stretch>
                        </a:blipFill>
                      </a:tcPr>
                    </a:tc>
                    <a:tc>
                      <a:txBody>
                        <a:bodyPr/>
                        <a:lstStyle/>
                        <a:p>
                          <a:pPr marL="0" algn="ctr" defTabSz="914400" rtl="0" eaLnBrk="1" latinLnBrk="0" hangingPunct="1">
                            <a:lnSpc>
                              <a:spcPct val="107000"/>
                            </a:lnSpc>
                            <a:spcAft>
                              <a:spcPts val="800"/>
                            </a:spcAft>
                          </a:pPr>
                          <a:r>
                            <a:rPr lang="es-AR" sz="1200" b="0" kern="1200">
                              <a:solidFill>
                                <a:schemeClr val="tx1"/>
                              </a:solidFill>
                              <a:effectLst/>
                            </a:rPr>
                            <a:t>0,092</a:t>
                          </a:r>
                          <a:endParaRPr lang="es-AR" sz="1200" b="0" kern="120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algn="ctr" defTabSz="914400" rtl="0" eaLnBrk="1" latinLnBrk="0" hangingPunct="1">
                            <a:lnSpc>
                              <a:spcPct val="107000"/>
                            </a:lnSpc>
                            <a:spcAft>
                              <a:spcPts val="800"/>
                            </a:spcAft>
                          </a:pPr>
                          <a:r>
                            <a:rPr lang="es-AR" sz="1200" b="0" kern="1200" dirty="0">
                              <a:solidFill>
                                <a:schemeClr val="tx1"/>
                              </a:solidFill>
                              <a:effectLst/>
                            </a:rPr>
                            <a:t>0,065</a:t>
                          </a:r>
                          <a:endParaRPr lang="es-AR" sz="1200" b="0" kern="1200" dirty="0">
                            <a:solidFill>
                              <a:schemeClr val="tx1"/>
                            </a:solidFill>
                            <a:effectLst/>
                            <a:latin typeface="+mn-lt"/>
                            <a:ea typeface="+mn-ea"/>
                            <a:cs typeface="+mn-cs"/>
                          </a:endParaRPr>
                        </a:p>
                      </a:txBody>
                      <a:tcPr marL="68580" marR="68580" marT="0" marB="0" anchor="ctr"/>
                    </a:tc>
                    <a:tc>
                      <a:txBody>
                        <a:bodyPr/>
                        <a:lstStyle/>
                        <a:p>
                          <a:pPr marL="0" algn="ctr" defTabSz="914400" rtl="0" eaLnBrk="1" latinLnBrk="0" hangingPunct="1">
                            <a:lnSpc>
                              <a:spcPct val="107000"/>
                            </a:lnSpc>
                            <a:spcAft>
                              <a:spcPts val="800"/>
                            </a:spcAft>
                          </a:pPr>
                          <a:r>
                            <a:rPr lang="es-AR" sz="1200" b="0" kern="1200" dirty="0">
                              <a:solidFill>
                                <a:schemeClr val="tx1"/>
                              </a:solidFill>
                              <a:effectLst/>
                            </a:rPr>
                            <a:t>1,56E-01</a:t>
                          </a:r>
                          <a:endParaRPr lang="es-AR" sz="1200" b="0" kern="1200" dirty="0">
                            <a:solidFill>
                              <a:schemeClr val="tx1"/>
                            </a:solidFill>
                            <a:effectLst/>
                            <a:latin typeface="+mn-lt"/>
                            <a:ea typeface="+mn-ea"/>
                            <a:cs typeface="+mn-cs"/>
                          </a:endParaRPr>
                        </a:p>
                      </a:txBody>
                      <a:tcPr marL="68580" marR="68580" marT="0" marB="0" anchor="ctr"/>
                    </a:tc>
                    <a:tc>
                      <a:txBody>
                        <a:bodyPr/>
                        <a:lstStyle/>
                        <a:p>
                          <a:pPr marL="0" algn="ctr" defTabSz="914400" rtl="0" eaLnBrk="1" latinLnBrk="0" hangingPunct="1">
                            <a:lnSpc>
                              <a:spcPct val="107000"/>
                            </a:lnSpc>
                            <a:spcAft>
                              <a:spcPts val="800"/>
                            </a:spcAft>
                          </a:pPr>
                          <a:endParaRPr lang="es-AR" sz="1400" b="0" kern="1200">
                            <a:solidFill>
                              <a:schemeClr val="tx1"/>
                            </a:solidFill>
                            <a:effectLst/>
                            <a:latin typeface="+mn-lt"/>
                            <a:ea typeface="+mn-ea"/>
                            <a:cs typeface="+mn-cs"/>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92070855"/>
                      </a:ext>
                    </a:extLst>
                  </a:tr>
                  <a:tr h="350203">
                    <a:tc>
                      <a:txBody>
                        <a:bodyPr/>
                        <a:lstStyle/>
                        <a:p>
                          <a:endParaRPr lang="es-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5"/>
                          <a:stretch>
                            <a:fillRect l="-441" t="-664912" r="-243172" b="-517544"/>
                          </a:stretch>
                        </a:blipFill>
                      </a:tcPr>
                    </a:tc>
                    <a:tc>
                      <a:txBody>
                        <a:bodyPr/>
                        <a:lstStyle/>
                        <a:p>
                          <a:pPr marL="0" algn="ctr" defTabSz="914400" rtl="0" eaLnBrk="1" latinLnBrk="0" hangingPunct="1">
                            <a:lnSpc>
                              <a:spcPct val="107000"/>
                            </a:lnSpc>
                            <a:spcAft>
                              <a:spcPts val="800"/>
                            </a:spcAft>
                          </a:pPr>
                          <a:r>
                            <a:rPr lang="es-AR" sz="1200" b="0" kern="1200">
                              <a:solidFill>
                                <a:schemeClr val="tx1"/>
                              </a:solidFill>
                              <a:effectLst/>
                            </a:rPr>
                            <a:t>-0,125</a:t>
                          </a:r>
                          <a:endParaRPr lang="es-AR" sz="1200" b="0" kern="120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algn="ctr" defTabSz="914400" rtl="0" eaLnBrk="1" latinLnBrk="0" hangingPunct="1">
                            <a:lnSpc>
                              <a:spcPct val="107000"/>
                            </a:lnSpc>
                            <a:spcAft>
                              <a:spcPts val="800"/>
                            </a:spcAft>
                          </a:pPr>
                          <a:r>
                            <a:rPr lang="es-AR" sz="1200" b="0" kern="1200" dirty="0">
                              <a:solidFill>
                                <a:schemeClr val="tx1"/>
                              </a:solidFill>
                              <a:effectLst/>
                            </a:rPr>
                            <a:t>0,079</a:t>
                          </a:r>
                          <a:endParaRPr lang="es-AR" sz="1200" b="0" kern="1200" dirty="0">
                            <a:solidFill>
                              <a:schemeClr val="tx1"/>
                            </a:solidFill>
                            <a:effectLst/>
                            <a:latin typeface="+mn-lt"/>
                            <a:ea typeface="+mn-ea"/>
                            <a:cs typeface="+mn-cs"/>
                          </a:endParaRPr>
                        </a:p>
                      </a:txBody>
                      <a:tcPr marL="68580" marR="68580" marT="0" marB="0" anchor="ctr"/>
                    </a:tc>
                    <a:tc>
                      <a:txBody>
                        <a:bodyPr/>
                        <a:lstStyle/>
                        <a:p>
                          <a:pPr marL="0" algn="ctr" defTabSz="914400" rtl="0" eaLnBrk="1" latinLnBrk="0" hangingPunct="1">
                            <a:lnSpc>
                              <a:spcPct val="107000"/>
                            </a:lnSpc>
                            <a:spcAft>
                              <a:spcPts val="800"/>
                            </a:spcAft>
                          </a:pPr>
                          <a:r>
                            <a:rPr lang="es-AR" sz="1200" b="0" kern="1200" dirty="0">
                              <a:solidFill>
                                <a:schemeClr val="tx1"/>
                              </a:solidFill>
                              <a:effectLst/>
                            </a:rPr>
                            <a:t>1,15E-01</a:t>
                          </a:r>
                          <a:endParaRPr lang="es-AR" sz="1200" b="0" kern="1200" dirty="0">
                            <a:solidFill>
                              <a:schemeClr val="tx1"/>
                            </a:solidFill>
                            <a:effectLst/>
                            <a:latin typeface="+mn-lt"/>
                            <a:ea typeface="+mn-ea"/>
                            <a:cs typeface="+mn-cs"/>
                          </a:endParaRPr>
                        </a:p>
                      </a:txBody>
                      <a:tcPr marL="68580" marR="68580" marT="0" marB="0" anchor="ctr"/>
                    </a:tc>
                    <a:tc>
                      <a:txBody>
                        <a:bodyPr/>
                        <a:lstStyle/>
                        <a:p>
                          <a:pPr marL="0" algn="ctr" defTabSz="914400" rtl="0" eaLnBrk="1" latinLnBrk="0" hangingPunct="1">
                            <a:lnSpc>
                              <a:spcPct val="107000"/>
                            </a:lnSpc>
                            <a:spcAft>
                              <a:spcPts val="800"/>
                            </a:spcAft>
                          </a:pPr>
                          <a:endParaRPr lang="es-AR" sz="1400" b="0" kern="1200" dirty="0">
                            <a:solidFill>
                              <a:schemeClr val="tx1"/>
                            </a:solidFill>
                            <a:effectLst/>
                            <a:latin typeface="+mn-lt"/>
                            <a:ea typeface="+mn-ea"/>
                            <a:cs typeface="+mn-cs"/>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3466194"/>
                      </a:ext>
                    </a:extLst>
                  </a:tr>
                  <a:tr h="351028">
                    <a:tc>
                      <a:txBody>
                        <a:bodyPr/>
                        <a:lstStyle/>
                        <a:p>
                          <a:endParaRPr lang="es-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5"/>
                          <a:stretch>
                            <a:fillRect l="-441" t="-751724" r="-243172" b="-408621"/>
                          </a:stretch>
                        </a:blipFill>
                      </a:tcPr>
                    </a:tc>
                    <a:tc>
                      <a:txBody>
                        <a:bodyPr/>
                        <a:lstStyle/>
                        <a:p>
                          <a:pPr marL="0" algn="ctr" defTabSz="914400" rtl="0" eaLnBrk="1" latinLnBrk="0" hangingPunct="1">
                            <a:lnSpc>
                              <a:spcPct val="107000"/>
                            </a:lnSpc>
                            <a:spcAft>
                              <a:spcPts val="800"/>
                            </a:spcAft>
                          </a:pPr>
                          <a:r>
                            <a:rPr lang="es-AR" sz="1200" b="0" kern="1200">
                              <a:solidFill>
                                <a:schemeClr val="tx1"/>
                              </a:solidFill>
                              <a:effectLst/>
                            </a:rPr>
                            <a:t>0,147</a:t>
                          </a:r>
                          <a:endParaRPr lang="es-AR" sz="1200" b="0" kern="120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algn="ctr" defTabSz="914400" rtl="0" eaLnBrk="1" latinLnBrk="0" hangingPunct="1">
                            <a:lnSpc>
                              <a:spcPct val="107000"/>
                            </a:lnSpc>
                            <a:spcAft>
                              <a:spcPts val="800"/>
                            </a:spcAft>
                          </a:pPr>
                          <a:r>
                            <a:rPr lang="es-AR" sz="1200" b="0" kern="1200">
                              <a:solidFill>
                                <a:schemeClr val="tx1"/>
                              </a:solidFill>
                              <a:effectLst/>
                            </a:rPr>
                            <a:t>0,074</a:t>
                          </a:r>
                          <a:endParaRPr lang="es-AR" sz="1200" b="0" kern="1200">
                            <a:solidFill>
                              <a:schemeClr val="tx1"/>
                            </a:solidFill>
                            <a:effectLst/>
                            <a:latin typeface="+mn-lt"/>
                            <a:ea typeface="+mn-ea"/>
                            <a:cs typeface="+mn-cs"/>
                          </a:endParaRPr>
                        </a:p>
                      </a:txBody>
                      <a:tcPr marL="68580" marR="68580" marT="0" marB="0" anchor="ctr"/>
                    </a:tc>
                    <a:tc>
                      <a:txBody>
                        <a:bodyPr/>
                        <a:lstStyle/>
                        <a:p>
                          <a:pPr marL="0" algn="ctr" defTabSz="914400" rtl="0" eaLnBrk="1" latinLnBrk="0" hangingPunct="1">
                            <a:lnSpc>
                              <a:spcPct val="107000"/>
                            </a:lnSpc>
                            <a:spcAft>
                              <a:spcPts val="800"/>
                            </a:spcAft>
                          </a:pPr>
                          <a:r>
                            <a:rPr lang="es-AR" sz="1200" b="0" kern="1200" dirty="0">
                              <a:solidFill>
                                <a:schemeClr val="tx1"/>
                              </a:solidFill>
                              <a:effectLst/>
                            </a:rPr>
                            <a:t>4,83E-02</a:t>
                          </a:r>
                          <a:endParaRPr lang="es-AR" sz="1200" b="0" kern="1200" dirty="0">
                            <a:solidFill>
                              <a:schemeClr val="tx1"/>
                            </a:solidFill>
                            <a:effectLst/>
                            <a:latin typeface="+mn-lt"/>
                            <a:ea typeface="+mn-ea"/>
                            <a:cs typeface="+mn-cs"/>
                          </a:endParaRPr>
                        </a:p>
                      </a:txBody>
                      <a:tcPr marL="68580" marR="68580" marT="0" marB="0" anchor="ctr"/>
                    </a:tc>
                    <a:tc>
                      <a:txBody>
                        <a:bodyPr/>
                        <a:lstStyle/>
                        <a:p>
                          <a:pPr marL="0" algn="ctr" defTabSz="914400" rtl="0" eaLnBrk="1" latinLnBrk="0" hangingPunct="1">
                            <a:lnSpc>
                              <a:spcPct val="107000"/>
                            </a:lnSpc>
                            <a:spcAft>
                              <a:spcPts val="800"/>
                            </a:spcAft>
                          </a:pPr>
                          <a:r>
                            <a:rPr lang="es-AR" sz="1400" b="0" kern="1200" dirty="0">
                              <a:solidFill>
                                <a:schemeClr val="tx1"/>
                              </a:solidFill>
                              <a:effectLst/>
                            </a:rPr>
                            <a:t>*  </a:t>
                          </a:r>
                          <a:endParaRPr lang="es-AR" sz="1400" b="0" kern="1200" dirty="0">
                            <a:solidFill>
                              <a:schemeClr val="tx1"/>
                            </a:solidFill>
                            <a:effectLst/>
                            <a:latin typeface="+mn-lt"/>
                            <a:ea typeface="+mn-ea"/>
                            <a:cs typeface="+mn-cs"/>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44133705"/>
                      </a:ext>
                    </a:extLst>
                  </a:tr>
                  <a:tr h="350203">
                    <a:tc>
                      <a:txBody>
                        <a:bodyPr/>
                        <a:lstStyle/>
                        <a:p>
                          <a:endParaRPr lang="es-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5"/>
                          <a:stretch>
                            <a:fillRect l="-441" t="-866667" r="-243172" b="-315789"/>
                          </a:stretch>
                        </a:blipFill>
                      </a:tcPr>
                    </a:tc>
                    <a:tc>
                      <a:txBody>
                        <a:bodyPr/>
                        <a:lstStyle/>
                        <a:p>
                          <a:pPr marL="0" algn="ctr" defTabSz="914400" rtl="0" eaLnBrk="1" latinLnBrk="0" hangingPunct="1">
                            <a:lnSpc>
                              <a:spcPct val="107000"/>
                            </a:lnSpc>
                            <a:spcAft>
                              <a:spcPts val="800"/>
                            </a:spcAft>
                          </a:pPr>
                          <a:r>
                            <a:rPr lang="es-AR" sz="1200" b="0" kern="1200">
                              <a:solidFill>
                                <a:schemeClr val="tx1"/>
                              </a:solidFill>
                              <a:effectLst/>
                            </a:rPr>
                            <a:t>0,717</a:t>
                          </a:r>
                          <a:endParaRPr lang="es-AR" sz="1200" b="0" kern="120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algn="ctr" defTabSz="914400" rtl="0" eaLnBrk="1" latinLnBrk="0" hangingPunct="1">
                            <a:lnSpc>
                              <a:spcPct val="107000"/>
                            </a:lnSpc>
                            <a:spcAft>
                              <a:spcPts val="800"/>
                            </a:spcAft>
                          </a:pPr>
                          <a:r>
                            <a:rPr lang="es-AR" sz="1200" b="0" kern="1200">
                              <a:solidFill>
                                <a:schemeClr val="tx1"/>
                              </a:solidFill>
                              <a:effectLst/>
                            </a:rPr>
                            <a:t>0,112</a:t>
                          </a:r>
                          <a:endParaRPr lang="es-AR" sz="1200" b="0" kern="1200">
                            <a:solidFill>
                              <a:schemeClr val="tx1"/>
                            </a:solidFill>
                            <a:effectLst/>
                            <a:latin typeface="+mn-lt"/>
                            <a:ea typeface="+mn-ea"/>
                            <a:cs typeface="+mn-cs"/>
                          </a:endParaRPr>
                        </a:p>
                      </a:txBody>
                      <a:tcPr marL="68580" marR="68580" marT="0" marB="0" anchor="ctr"/>
                    </a:tc>
                    <a:tc>
                      <a:txBody>
                        <a:bodyPr/>
                        <a:lstStyle/>
                        <a:p>
                          <a:pPr marL="0" algn="ctr" defTabSz="914400" rtl="0" eaLnBrk="1" latinLnBrk="0" hangingPunct="1">
                            <a:lnSpc>
                              <a:spcPct val="107000"/>
                            </a:lnSpc>
                            <a:spcAft>
                              <a:spcPts val="800"/>
                            </a:spcAft>
                          </a:pPr>
                          <a:r>
                            <a:rPr lang="es-AR" sz="1200" b="0" kern="1200" dirty="0">
                              <a:solidFill>
                                <a:schemeClr val="tx1"/>
                              </a:solidFill>
                              <a:effectLst/>
                            </a:rPr>
                            <a:t>1,25E-10</a:t>
                          </a:r>
                          <a:endParaRPr lang="es-AR" sz="1200" b="0" kern="1200" dirty="0">
                            <a:solidFill>
                              <a:schemeClr val="tx1"/>
                            </a:solidFill>
                            <a:effectLst/>
                            <a:latin typeface="+mn-lt"/>
                            <a:ea typeface="+mn-ea"/>
                            <a:cs typeface="+mn-cs"/>
                          </a:endParaRPr>
                        </a:p>
                      </a:txBody>
                      <a:tcPr marL="68580" marR="68580" marT="0" marB="0" anchor="ctr"/>
                    </a:tc>
                    <a:tc>
                      <a:txBody>
                        <a:bodyPr/>
                        <a:lstStyle/>
                        <a:p>
                          <a:pPr marL="0" algn="ctr" defTabSz="914400" rtl="0" eaLnBrk="1" latinLnBrk="0" hangingPunct="1">
                            <a:lnSpc>
                              <a:spcPct val="107000"/>
                            </a:lnSpc>
                            <a:spcAft>
                              <a:spcPts val="800"/>
                            </a:spcAft>
                          </a:pPr>
                          <a:r>
                            <a:rPr lang="es-AR" sz="1400" b="0" kern="1200">
                              <a:solidFill>
                                <a:schemeClr val="tx1"/>
                              </a:solidFill>
                              <a:effectLst/>
                            </a:rPr>
                            <a:t>***</a:t>
                          </a:r>
                          <a:endParaRPr lang="es-AR" sz="1400" b="0" kern="1200">
                            <a:solidFill>
                              <a:schemeClr val="tx1"/>
                            </a:solidFill>
                            <a:effectLst/>
                            <a:latin typeface="+mn-lt"/>
                            <a:ea typeface="+mn-ea"/>
                            <a:cs typeface="+mn-cs"/>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838998540"/>
                      </a:ext>
                    </a:extLst>
                  </a:tr>
                  <a:tr h="350203">
                    <a:tc>
                      <a:txBody>
                        <a:bodyPr/>
                        <a:lstStyle/>
                        <a:p>
                          <a:endParaRPr lang="es-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5"/>
                          <a:stretch>
                            <a:fillRect l="-441" t="-950000" r="-243172" b="-210345"/>
                          </a:stretch>
                        </a:blipFill>
                      </a:tcPr>
                    </a:tc>
                    <a:tc>
                      <a:txBody>
                        <a:bodyPr/>
                        <a:lstStyle/>
                        <a:p>
                          <a:pPr marL="0" algn="ctr" defTabSz="914400" rtl="0" eaLnBrk="1" latinLnBrk="0" hangingPunct="1">
                            <a:lnSpc>
                              <a:spcPct val="107000"/>
                            </a:lnSpc>
                            <a:spcAft>
                              <a:spcPts val="800"/>
                            </a:spcAft>
                          </a:pPr>
                          <a:r>
                            <a:rPr lang="es-AR" sz="1200" b="0" kern="1200">
                              <a:solidFill>
                                <a:schemeClr val="tx1"/>
                              </a:solidFill>
                              <a:effectLst/>
                            </a:rPr>
                            <a:t>0,001</a:t>
                          </a:r>
                          <a:endParaRPr lang="es-AR" sz="1200" b="0" kern="120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algn="ctr" defTabSz="914400" rtl="0" eaLnBrk="1" latinLnBrk="0" hangingPunct="1">
                            <a:lnSpc>
                              <a:spcPct val="107000"/>
                            </a:lnSpc>
                            <a:spcAft>
                              <a:spcPts val="800"/>
                            </a:spcAft>
                          </a:pPr>
                          <a:r>
                            <a:rPr lang="es-AR" sz="1200" b="0" kern="1200">
                              <a:solidFill>
                                <a:schemeClr val="tx1"/>
                              </a:solidFill>
                              <a:effectLst/>
                            </a:rPr>
                            <a:t>0,002</a:t>
                          </a:r>
                          <a:endParaRPr lang="es-AR" sz="1200" b="0" kern="1200">
                            <a:solidFill>
                              <a:schemeClr val="tx1"/>
                            </a:solidFill>
                            <a:effectLst/>
                            <a:latin typeface="+mn-lt"/>
                            <a:ea typeface="+mn-ea"/>
                            <a:cs typeface="+mn-cs"/>
                          </a:endParaRPr>
                        </a:p>
                      </a:txBody>
                      <a:tcPr marL="68580" marR="68580" marT="0" marB="0" anchor="ctr"/>
                    </a:tc>
                    <a:tc>
                      <a:txBody>
                        <a:bodyPr/>
                        <a:lstStyle/>
                        <a:p>
                          <a:pPr marL="0" algn="ctr" defTabSz="914400" rtl="0" eaLnBrk="1" latinLnBrk="0" hangingPunct="1">
                            <a:lnSpc>
                              <a:spcPct val="107000"/>
                            </a:lnSpc>
                            <a:spcAft>
                              <a:spcPts val="800"/>
                            </a:spcAft>
                          </a:pPr>
                          <a:r>
                            <a:rPr lang="es-AR" sz="1200" b="0" kern="1200" dirty="0">
                              <a:solidFill>
                                <a:schemeClr val="tx1"/>
                              </a:solidFill>
                              <a:effectLst/>
                            </a:rPr>
                            <a:t>6,53E-01</a:t>
                          </a:r>
                          <a:endParaRPr lang="es-AR" sz="1200" b="0" kern="1200" dirty="0">
                            <a:solidFill>
                              <a:schemeClr val="tx1"/>
                            </a:solidFill>
                            <a:effectLst/>
                            <a:latin typeface="+mn-lt"/>
                            <a:ea typeface="+mn-ea"/>
                            <a:cs typeface="+mn-cs"/>
                          </a:endParaRPr>
                        </a:p>
                      </a:txBody>
                      <a:tcPr marL="68580" marR="68580" marT="0" marB="0" anchor="ctr"/>
                    </a:tc>
                    <a:tc>
                      <a:txBody>
                        <a:bodyPr/>
                        <a:lstStyle/>
                        <a:p>
                          <a:pPr marL="0" algn="ctr" defTabSz="914400" rtl="0" eaLnBrk="1" latinLnBrk="0" hangingPunct="1">
                            <a:lnSpc>
                              <a:spcPct val="107000"/>
                            </a:lnSpc>
                            <a:spcAft>
                              <a:spcPts val="800"/>
                            </a:spcAft>
                          </a:pPr>
                          <a:endParaRPr lang="es-AR" sz="1400" b="0" kern="1200" dirty="0">
                            <a:solidFill>
                              <a:schemeClr val="tx1"/>
                            </a:solidFill>
                            <a:effectLst/>
                            <a:latin typeface="+mn-lt"/>
                            <a:ea typeface="+mn-ea"/>
                            <a:cs typeface="+mn-cs"/>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36753481"/>
                      </a:ext>
                    </a:extLst>
                  </a:tr>
                  <a:tr h="351409">
                    <a:tc>
                      <a:txBody>
                        <a:bodyPr/>
                        <a:lstStyle/>
                        <a:p>
                          <a:endParaRPr lang="es-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5"/>
                          <a:stretch>
                            <a:fillRect l="-441" t="-1050000" r="-243172" b="-110345"/>
                          </a:stretch>
                        </a:blipFill>
                      </a:tcPr>
                    </a:tc>
                    <a:tc>
                      <a:txBody>
                        <a:bodyPr/>
                        <a:lstStyle/>
                        <a:p>
                          <a:pPr marL="0" algn="ctr" defTabSz="914400" rtl="0" eaLnBrk="1" latinLnBrk="0" hangingPunct="1">
                            <a:lnSpc>
                              <a:spcPct val="107000"/>
                            </a:lnSpc>
                            <a:spcAft>
                              <a:spcPts val="800"/>
                            </a:spcAft>
                          </a:pPr>
                          <a:r>
                            <a:rPr lang="es-AR" sz="1200" b="0" kern="1200">
                              <a:solidFill>
                                <a:schemeClr val="tx1"/>
                              </a:solidFill>
                              <a:effectLst/>
                            </a:rPr>
                            <a:t>0,016</a:t>
                          </a:r>
                          <a:endParaRPr lang="es-AR" sz="1200" b="0" kern="120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algn="ctr" defTabSz="914400" rtl="0" eaLnBrk="1" latinLnBrk="0" hangingPunct="1">
                            <a:lnSpc>
                              <a:spcPct val="107000"/>
                            </a:lnSpc>
                            <a:spcAft>
                              <a:spcPts val="800"/>
                            </a:spcAft>
                          </a:pPr>
                          <a:r>
                            <a:rPr lang="es-AR" sz="1200" b="0" kern="1200">
                              <a:solidFill>
                                <a:schemeClr val="tx1"/>
                              </a:solidFill>
                              <a:effectLst/>
                            </a:rPr>
                            <a:t>0,009</a:t>
                          </a:r>
                          <a:endParaRPr lang="es-AR" sz="1200" b="0" kern="1200">
                            <a:solidFill>
                              <a:schemeClr val="tx1"/>
                            </a:solidFill>
                            <a:effectLst/>
                            <a:latin typeface="+mn-lt"/>
                            <a:ea typeface="+mn-ea"/>
                            <a:cs typeface="+mn-cs"/>
                          </a:endParaRPr>
                        </a:p>
                      </a:txBody>
                      <a:tcPr marL="68580" marR="68580" marT="0" marB="0" anchor="ctr"/>
                    </a:tc>
                    <a:tc>
                      <a:txBody>
                        <a:bodyPr/>
                        <a:lstStyle/>
                        <a:p>
                          <a:pPr marL="0" algn="ctr" defTabSz="914400" rtl="0" eaLnBrk="1" latinLnBrk="0" hangingPunct="1">
                            <a:lnSpc>
                              <a:spcPct val="107000"/>
                            </a:lnSpc>
                            <a:spcAft>
                              <a:spcPts val="800"/>
                            </a:spcAft>
                          </a:pPr>
                          <a:r>
                            <a:rPr lang="es-AR" sz="1200" b="0" kern="1200" dirty="0">
                              <a:solidFill>
                                <a:schemeClr val="tx1"/>
                              </a:solidFill>
                              <a:effectLst/>
                            </a:rPr>
                            <a:t>8,04E-02</a:t>
                          </a:r>
                          <a:endParaRPr lang="es-AR" sz="1200" b="0" kern="1200" dirty="0">
                            <a:solidFill>
                              <a:schemeClr val="tx1"/>
                            </a:solidFill>
                            <a:effectLst/>
                            <a:latin typeface="+mn-lt"/>
                            <a:ea typeface="+mn-ea"/>
                            <a:cs typeface="+mn-cs"/>
                          </a:endParaRPr>
                        </a:p>
                      </a:txBody>
                      <a:tcPr marL="68580" marR="68580" marT="0" marB="0" anchor="ctr"/>
                    </a:tc>
                    <a:tc>
                      <a:txBody>
                        <a:bodyPr/>
                        <a:lstStyle/>
                        <a:p>
                          <a:pPr marL="0" algn="ctr" defTabSz="914400" rtl="0" eaLnBrk="1" latinLnBrk="0" hangingPunct="1">
                            <a:lnSpc>
                              <a:spcPct val="107000"/>
                            </a:lnSpc>
                            <a:spcAft>
                              <a:spcPts val="800"/>
                            </a:spcAft>
                          </a:pPr>
                          <a:r>
                            <a:rPr lang="es-AR" sz="1400" b="0" kern="1200" dirty="0">
                              <a:solidFill>
                                <a:schemeClr val="tx1"/>
                              </a:solidFill>
                              <a:effectLst/>
                            </a:rPr>
                            <a:t>.</a:t>
                          </a:r>
                          <a:endParaRPr lang="es-AR" sz="1400" b="0" kern="1200" dirty="0">
                            <a:solidFill>
                              <a:schemeClr val="tx1"/>
                            </a:solidFill>
                            <a:effectLst/>
                            <a:latin typeface="+mn-lt"/>
                            <a:ea typeface="+mn-ea"/>
                            <a:cs typeface="+mn-cs"/>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497865462"/>
                      </a:ext>
                    </a:extLst>
                  </a:tr>
                  <a:tr h="350203">
                    <a:tc>
                      <a:txBody>
                        <a:bodyPr/>
                        <a:lstStyle/>
                        <a:p>
                          <a:endParaRPr lang="es-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blipFill>
                          <a:blip r:embed="rId5"/>
                          <a:stretch>
                            <a:fillRect l="-441" t="-1170175" r="-243172" b="-12281"/>
                          </a:stretch>
                        </a:blipFill>
                      </a:tcPr>
                    </a:tc>
                    <a:tc>
                      <a:txBody>
                        <a:bodyPr/>
                        <a:lstStyle/>
                        <a:p>
                          <a:pPr marL="0" algn="ctr" defTabSz="914400" rtl="0" eaLnBrk="1" latinLnBrk="0" hangingPunct="1">
                            <a:lnSpc>
                              <a:spcPct val="107000"/>
                            </a:lnSpc>
                            <a:spcAft>
                              <a:spcPts val="800"/>
                            </a:spcAft>
                          </a:pPr>
                          <a:r>
                            <a:rPr lang="es-AR" sz="1200" b="0" kern="1200">
                              <a:solidFill>
                                <a:schemeClr val="tx1"/>
                              </a:solidFill>
                              <a:effectLst/>
                            </a:rPr>
                            <a:t>0,021</a:t>
                          </a:r>
                          <a:endParaRPr lang="es-AR" sz="1200" b="0" kern="120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lnSpc>
                              <a:spcPct val="107000"/>
                            </a:lnSpc>
                            <a:spcAft>
                              <a:spcPts val="800"/>
                            </a:spcAft>
                          </a:pPr>
                          <a:r>
                            <a:rPr lang="es-AR" sz="1200" b="0" kern="1200" dirty="0">
                              <a:solidFill>
                                <a:schemeClr val="tx1"/>
                              </a:solidFill>
                              <a:effectLst/>
                            </a:rPr>
                            <a:t>0,007</a:t>
                          </a:r>
                          <a:endParaRPr lang="es-AR" sz="1200" b="0" kern="1200" dirty="0">
                            <a:solidFill>
                              <a:schemeClr val="tx1"/>
                            </a:solidFill>
                            <a:effectLst/>
                            <a:latin typeface="+mn-lt"/>
                            <a:ea typeface="+mn-ea"/>
                            <a:cs typeface="+mn-cs"/>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lnSpc>
                              <a:spcPct val="107000"/>
                            </a:lnSpc>
                            <a:spcAft>
                              <a:spcPts val="800"/>
                            </a:spcAft>
                          </a:pPr>
                          <a:r>
                            <a:rPr lang="es-AR" sz="1200" b="0" kern="1200" dirty="0">
                              <a:solidFill>
                                <a:schemeClr val="tx1"/>
                              </a:solidFill>
                              <a:effectLst/>
                            </a:rPr>
                            <a:t>3,79E-03</a:t>
                          </a:r>
                          <a:endParaRPr lang="es-AR" sz="1200" b="0" kern="1200" dirty="0">
                            <a:solidFill>
                              <a:schemeClr val="tx1"/>
                            </a:solidFill>
                            <a:effectLst/>
                            <a:latin typeface="+mn-lt"/>
                            <a:ea typeface="+mn-ea"/>
                            <a:cs typeface="+mn-cs"/>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lnSpc>
                              <a:spcPct val="107000"/>
                            </a:lnSpc>
                            <a:spcAft>
                              <a:spcPts val="800"/>
                            </a:spcAft>
                          </a:pPr>
                          <a:r>
                            <a:rPr lang="es-AR" sz="1400" b="0" kern="1200" dirty="0">
                              <a:solidFill>
                                <a:schemeClr val="tx1"/>
                              </a:solidFill>
                              <a:effectLst/>
                            </a:rPr>
                            <a:t>** </a:t>
                          </a:r>
                          <a:endParaRPr lang="es-AR" sz="1400" b="0" kern="1200" dirty="0">
                            <a:solidFill>
                              <a:schemeClr val="tx1"/>
                            </a:solidFill>
                            <a:effectLst/>
                            <a:latin typeface="+mn-lt"/>
                            <a:ea typeface="+mn-ea"/>
                            <a:cs typeface="+mn-cs"/>
                          </a:endParaRPr>
                        </a:p>
                      </a:txBody>
                      <a:tcPr marL="68580" marR="68580"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85920290"/>
                      </a:ext>
                    </a:extLst>
                  </a:tr>
                </a:tbl>
              </a:graphicData>
            </a:graphic>
          </p:graphicFrame>
        </mc:Fallback>
      </mc:AlternateContent>
      <p:sp>
        <p:nvSpPr>
          <p:cNvPr id="27" name="Rectángulo 26">
            <a:extLst>
              <a:ext uri="{FF2B5EF4-FFF2-40B4-BE49-F238E27FC236}">
                <a16:creationId xmlns:a16="http://schemas.microsoft.com/office/drawing/2014/main" id="{4D7FECD4-07F4-4099-8707-B738631DA70D}"/>
              </a:ext>
            </a:extLst>
          </p:cNvPr>
          <p:cNvSpPr/>
          <p:nvPr/>
        </p:nvSpPr>
        <p:spPr>
          <a:xfrm>
            <a:off x="6629400" y="2560320"/>
            <a:ext cx="4732108" cy="6766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5" name="Rectángulo 34">
            <a:extLst>
              <a:ext uri="{FF2B5EF4-FFF2-40B4-BE49-F238E27FC236}">
                <a16:creationId xmlns:a16="http://schemas.microsoft.com/office/drawing/2014/main" id="{EED73767-EC26-4722-A3AB-3830BEB6073F}"/>
              </a:ext>
            </a:extLst>
          </p:cNvPr>
          <p:cNvSpPr/>
          <p:nvPr/>
        </p:nvSpPr>
        <p:spPr>
          <a:xfrm>
            <a:off x="6629400" y="3898540"/>
            <a:ext cx="4732108" cy="37058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mc:AlternateContent xmlns:mc="http://schemas.openxmlformats.org/markup-compatibility/2006" xmlns:a14="http://schemas.microsoft.com/office/drawing/2010/main">
        <mc:Choice Requires="a14">
          <p:sp>
            <p:nvSpPr>
              <p:cNvPr id="36" name="CuadroTexto 35">
                <a:extLst>
                  <a:ext uri="{FF2B5EF4-FFF2-40B4-BE49-F238E27FC236}">
                    <a16:creationId xmlns:a16="http://schemas.microsoft.com/office/drawing/2014/main" id="{F4972CA9-82BF-4296-BEC4-FDB1A0E36C3A}"/>
                  </a:ext>
                </a:extLst>
              </p:cNvPr>
              <p:cNvSpPr txBox="1"/>
              <p:nvPr/>
            </p:nvSpPr>
            <p:spPr>
              <a:xfrm>
                <a:off x="6094474" y="5692334"/>
                <a:ext cx="1350148"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s-ES" sz="1600" dirty="0"/>
                  <a:t>AIC= 11.020</a:t>
                </a:r>
              </a:p>
              <a:p>
                <a14:m>
                  <m:oMath xmlns:m="http://schemas.openxmlformats.org/officeDocument/2006/math">
                    <m:sSup>
                      <m:sSupPr>
                        <m:ctrlPr>
                          <a:rPr lang="es-ES" sz="1600" i="1" smtClean="0">
                            <a:latin typeface="Cambria Math" panose="02040503050406030204" pitchFamily="18" charset="0"/>
                          </a:rPr>
                        </m:ctrlPr>
                      </m:sSupPr>
                      <m:e>
                        <m:r>
                          <a:rPr lang="es-ES" sz="1600" i="1" smtClean="0">
                            <a:latin typeface="Cambria Math" panose="02040503050406030204" pitchFamily="18" charset="0"/>
                            <a:ea typeface="Cambria Math" panose="02040503050406030204" pitchFamily="18" charset="0"/>
                          </a:rPr>
                          <m:t>𝜌</m:t>
                        </m:r>
                      </m:e>
                      <m:sup>
                        <m:r>
                          <a:rPr lang="es-ES" sz="1600" b="0" i="1" smtClean="0">
                            <a:latin typeface="Cambria Math" panose="02040503050406030204" pitchFamily="18" charset="0"/>
                          </a:rPr>
                          <m:t>2</m:t>
                        </m:r>
                      </m:sup>
                    </m:sSup>
                  </m:oMath>
                </a14:m>
                <a:r>
                  <a:rPr lang="es-ES" sz="1600" dirty="0"/>
                  <a:t> = 0.1575</a:t>
                </a:r>
              </a:p>
            </p:txBody>
          </p:sp>
        </mc:Choice>
        <mc:Fallback xmlns="">
          <p:sp>
            <p:nvSpPr>
              <p:cNvPr id="36" name="CuadroTexto 35">
                <a:extLst>
                  <a:ext uri="{FF2B5EF4-FFF2-40B4-BE49-F238E27FC236}">
                    <a16:creationId xmlns:a16="http://schemas.microsoft.com/office/drawing/2014/main" id="{F4972CA9-82BF-4296-BEC4-FDB1A0E36C3A}"/>
                  </a:ext>
                </a:extLst>
              </p:cNvPr>
              <p:cNvSpPr txBox="1">
                <a:spLocks noRot="1" noChangeAspect="1" noMove="1" noResize="1" noEditPoints="1" noAdjustHandles="1" noChangeArrowheads="1" noChangeShapeType="1" noTextEdit="1"/>
              </p:cNvSpPr>
              <p:nvPr/>
            </p:nvSpPr>
            <p:spPr>
              <a:xfrm>
                <a:off x="6094474" y="5692334"/>
                <a:ext cx="1350148" cy="584775"/>
              </a:xfrm>
              <a:prstGeom prst="rect">
                <a:avLst/>
              </a:prstGeom>
              <a:blipFill>
                <a:blip r:embed="rId6"/>
                <a:stretch>
                  <a:fillRect l="-2242" t="-2041" b="-11224"/>
                </a:stretch>
              </a:blipFill>
            </p:spPr>
            <p:txBody>
              <a:bodyPr/>
              <a:lstStyle/>
              <a:p>
                <a:r>
                  <a:rPr lang="es-AR">
                    <a:noFill/>
                  </a:rPr>
                  <a:t> </a:t>
                </a:r>
              </a:p>
            </p:txBody>
          </p:sp>
        </mc:Fallback>
      </mc:AlternateContent>
      <p:sp>
        <p:nvSpPr>
          <p:cNvPr id="14" name="Rectángulo 13">
            <a:extLst>
              <a:ext uri="{FF2B5EF4-FFF2-40B4-BE49-F238E27FC236}">
                <a16:creationId xmlns:a16="http://schemas.microsoft.com/office/drawing/2014/main" id="{959E2080-C686-4568-8F63-412552F0C063}"/>
              </a:ext>
            </a:extLst>
          </p:cNvPr>
          <p:cNvSpPr/>
          <p:nvPr/>
        </p:nvSpPr>
        <p:spPr>
          <a:xfrm>
            <a:off x="830491" y="175476"/>
            <a:ext cx="1050560" cy="47968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600"/>
          </a:p>
        </p:txBody>
      </p:sp>
      <p:sp>
        <p:nvSpPr>
          <p:cNvPr id="15" name="Título 1">
            <a:extLst>
              <a:ext uri="{FF2B5EF4-FFF2-40B4-BE49-F238E27FC236}">
                <a16:creationId xmlns:a16="http://schemas.microsoft.com/office/drawing/2014/main" id="{26006E04-26F8-4897-A140-959982DBEF8B}"/>
              </a:ext>
            </a:extLst>
          </p:cNvPr>
          <p:cNvSpPr txBox="1">
            <a:spLocks/>
          </p:cNvSpPr>
          <p:nvPr/>
        </p:nvSpPr>
        <p:spPr>
          <a:xfrm>
            <a:off x="830492" y="134912"/>
            <a:ext cx="1050560" cy="55082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1400" b="1">
                <a:solidFill>
                  <a:schemeClr val="bg1"/>
                </a:solidFill>
              </a:rPr>
              <a:t>Resultados</a:t>
            </a:r>
            <a:endParaRPr lang="es-AR" sz="1400" b="1" dirty="0">
              <a:solidFill>
                <a:schemeClr val="bg1"/>
              </a:solidFill>
            </a:endParaRPr>
          </a:p>
        </p:txBody>
      </p:sp>
      <p:pic>
        <p:nvPicPr>
          <p:cNvPr id="16" name="Picture 12" descr="tres  icono premium">
            <a:extLst>
              <a:ext uri="{FF2B5EF4-FFF2-40B4-BE49-F238E27FC236}">
                <a16:creationId xmlns:a16="http://schemas.microsoft.com/office/drawing/2014/main" id="{356222AC-CF46-4C85-9C67-8585F782227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6774" y="175476"/>
            <a:ext cx="479685" cy="4796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989396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ángulo 19">
            <a:extLst>
              <a:ext uri="{FF2B5EF4-FFF2-40B4-BE49-F238E27FC236}">
                <a16:creationId xmlns:a16="http://schemas.microsoft.com/office/drawing/2014/main" id="{BFEAC443-3A0B-4F9B-BCA1-E023476802E1}"/>
              </a:ext>
            </a:extLst>
          </p:cNvPr>
          <p:cNvSpPr/>
          <p:nvPr/>
        </p:nvSpPr>
        <p:spPr>
          <a:xfrm>
            <a:off x="-133939" y="6659502"/>
            <a:ext cx="12456827" cy="213066"/>
          </a:xfrm>
          <a:prstGeom prst="rect">
            <a:avLst/>
          </a:prstGeom>
          <a:solidFill>
            <a:schemeClr val="accent5"/>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 name="CuadroTexto 1">
            <a:extLst>
              <a:ext uri="{FF2B5EF4-FFF2-40B4-BE49-F238E27FC236}">
                <a16:creationId xmlns:a16="http://schemas.microsoft.com/office/drawing/2014/main" id="{7C6E6040-F9C1-4C6B-83E4-595F9731E0CB}"/>
              </a:ext>
            </a:extLst>
          </p:cNvPr>
          <p:cNvSpPr txBox="1"/>
          <p:nvPr/>
        </p:nvSpPr>
        <p:spPr>
          <a:xfrm>
            <a:off x="305985" y="1283999"/>
            <a:ext cx="2724912" cy="369332"/>
          </a:xfrm>
          <a:prstGeom prst="rect">
            <a:avLst/>
          </a:prstGeom>
          <a:noFill/>
        </p:spPr>
        <p:txBody>
          <a:bodyPr wrap="square" rtlCol="0">
            <a:spAutoFit/>
          </a:bodyPr>
          <a:lstStyle/>
          <a:p>
            <a:r>
              <a:rPr lang="es-ES" b="1" dirty="0"/>
              <a:t>Modelo 3 :  </a:t>
            </a:r>
            <a:r>
              <a:rPr lang="es-ES" dirty="0"/>
              <a:t>Edad</a:t>
            </a:r>
            <a:endParaRPr lang="es-AR" dirty="0"/>
          </a:p>
        </p:txBody>
      </p:sp>
      <mc:AlternateContent xmlns:mc="http://schemas.openxmlformats.org/markup-compatibility/2006" xmlns:a14="http://schemas.microsoft.com/office/drawing/2010/main">
        <mc:Choice Requires="a14">
          <p:sp>
            <p:nvSpPr>
              <p:cNvPr id="16" name="CuadroTexto 15">
                <a:extLst>
                  <a:ext uri="{FF2B5EF4-FFF2-40B4-BE49-F238E27FC236}">
                    <a16:creationId xmlns:a16="http://schemas.microsoft.com/office/drawing/2014/main" id="{8A44169C-0EA5-4BBE-8A15-51F84EA09C6B}"/>
                  </a:ext>
                </a:extLst>
              </p:cNvPr>
              <p:cNvSpPr txBox="1"/>
              <p:nvPr/>
            </p:nvSpPr>
            <p:spPr>
              <a:xfrm>
                <a:off x="175870" y="1846682"/>
                <a:ext cx="5920130" cy="796949"/>
              </a:xfrm>
              <a:prstGeom prst="rect">
                <a:avLst/>
              </a:prstGeom>
              <a:noFill/>
            </p:spPr>
            <p:txBody>
              <a:bodyPr wrap="square">
                <a:spAutoFit/>
              </a:bodyPr>
              <a:lstStyle/>
              <a:p>
                <a:pPr>
                  <a:lnSpc>
                    <a:spcPct val="107000"/>
                  </a:lnSpc>
                  <a:spcAft>
                    <a:spcPts val="800"/>
                  </a:spcAft>
                </a:pPr>
                <a14:m>
                  <m:oMathPara xmlns:m="http://schemas.openxmlformats.org/officeDocument/2006/math">
                    <m:oMathParaPr>
                      <m:jc m:val="left"/>
                    </m:oMathParaPr>
                    <m:oMath xmlns:m="http://schemas.openxmlformats.org/officeDocument/2006/math">
                      <m:sSub>
                        <m:sSubPr>
                          <m:ctrlPr>
                            <a:rPr lang="es-ES" sz="1600" i="1" smtClean="0">
                              <a:latin typeface="Cambria Math" panose="02040503050406030204" pitchFamily="18" charset="0"/>
                            </a:rPr>
                          </m:ctrlPr>
                        </m:sSubPr>
                        <m:e>
                          <m:acc>
                            <m:accPr>
                              <m:chr m:val="̃"/>
                              <m:ctrlPr>
                                <a:rPr lang="es-ES" sz="1600" i="1">
                                  <a:latin typeface="Cambria Math" panose="02040503050406030204" pitchFamily="18" charset="0"/>
                                </a:rPr>
                              </m:ctrlPr>
                            </m:accPr>
                            <m:e>
                              <m:r>
                                <a:rPr lang="es-ES" sz="1600" i="1">
                                  <a:latin typeface="Cambria Math" panose="02040503050406030204" pitchFamily="18" charset="0"/>
                                </a:rPr>
                                <m:t>𝑈</m:t>
                              </m:r>
                            </m:e>
                          </m:acc>
                        </m:e>
                        <m:sub>
                          <m:r>
                            <a:rPr lang="es-ES" sz="1600" i="1">
                              <a:latin typeface="Cambria Math" panose="02040503050406030204" pitchFamily="18" charset="0"/>
                            </a:rPr>
                            <m:t>𝑐𝑎𝑟𝑝𝑜𝑙</m:t>
                          </m:r>
                        </m:sub>
                      </m:sSub>
                      <m:r>
                        <a:rPr lang="es-AR" sz="1600">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s-AR" sz="1600" i="1">
                              <a:effectLst/>
                              <a:latin typeface="Cambria Math" panose="02040503050406030204" pitchFamily="18" charset="0"/>
                              <a:ea typeface="Times New Roman" panose="02020603050405020304" pitchFamily="18" charset="0"/>
                              <a:cs typeface="Arial" panose="020B0604020202020204" pitchFamily="34" charset="0"/>
                            </a:rPr>
                          </m:ctrlPr>
                        </m:sSubPr>
                        <m:e>
                          <m:r>
                            <a:rPr lang="es-AR" sz="1600" i="1">
                              <a:effectLst/>
                              <a:latin typeface="Cambria Math" panose="02040503050406030204" pitchFamily="18" charset="0"/>
                              <a:ea typeface="Times New Roman" panose="02020603050405020304" pitchFamily="18" charset="0"/>
                              <a:cs typeface="Arial" panose="020B0604020202020204" pitchFamily="34" charset="0"/>
                            </a:rPr>
                            <m:t>𝛽</m:t>
                          </m:r>
                        </m:e>
                        <m:sub>
                          <m:r>
                            <a:rPr lang="es-AR" sz="1600" i="1">
                              <a:effectLst/>
                              <a:latin typeface="Cambria Math" panose="02040503050406030204" pitchFamily="18" charset="0"/>
                              <a:ea typeface="Times New Roman" panose="02020603050405020304" pitchFamily="18" charset="0"/>
                              <a:cs typeface="Arial" panose="020B0604020202020204" pitchFamily="34" charset="0"/>
                            </a:rPr>
                            <m:t>𝐶𝑝</m:t>
                          </m:r>
                          <m:r>
                            <a:rPr lang="es-AR" sz="1600" i="1">
                              <a:effectLst/>
                              <a:latin typeface="Cambria Math" panose="02040503050406030204" pitchFamily="18" charset="0"/>
                              <a:ea typeface="Times New Roman" panose="02020603050405020304" pitchFamily="18" charset="0"/>
                              <a:cs typeface="Arial" panose="020B0604020202020204" pitchFamily="34" charset="0"/>
                            </a:rPr>
                            <m:t>−</m:t>
                          </m:r>
                          <m:r>
                            <a:rPr lang="es-AR" sz="1600" i="1">
                              <a:effectLst/>
                              <a:latin typeface="Cambria Math" panose="02040503050406030204" pitchFamily="18" charset="0"/>
                              <a:ea typeface="Times New Roman" panose="02020603050405020304" pitchFamily="18" charset="0"/>
                              <a:cs typeface="Arial" panose="020B0604020202020204" pitchFamily="34" charset="0"/>
                            </a:rPr>
                            <m:t>𝐴𝑢</m:t>
                          </m:r>
                        </m:sub>
                      </m:sSub>
                      <m:r>
                        <a:rPr lang="es-ES" sz="1600" b="0" i="0" smtClean="0">
                          <a:effectLst/>
                          <a:latin typeface="Cambria Math" panose="02040503050406030204" pitchFamily="18" charset="0"/>
                          <a:ea typeface="Times New Roman" panose="02020603050405020304" pitchFamily="18" charset="0"/>
                          <a:cs typeface="Arial" panose="020B0604020202020204" pitchFamily="34" charset="0"/>
                        </a:rPr>
                        <m:t>   </m:t>
                      </m:r>
                      <m:r>
                        <a:rPr lang="es-AR" sz="1600">
                          <a:effectLst/>
                          <a:latin typeface="Cambria Math" panose="02040503050406030204" pitchFamily="18" charset="0"/>
                          <a:ea typeface="Times New Roman" panose="02020603050405020304" pitchFamily="18" charset="0"/>
                          <a:cs typeface="Arial" panose="020B0604020202020204" pitchFamily="34" charset="0"/>
                        </a:rPr>
                        <m:t>+</m:t>
                      </m:r>
                      <m:r>
                        <a:rPr lang="es-ES" sz="1600" b="0" i="1" smtClean="0">
                          <a:effectLst/>
                          <a:latin typeface="Cambria Math" panose="02040503050406030204" pitchFamily="18" charset="0"/>
                          <a:ea typeface="Times New Roman" panose="02020603050405020304" pitchFamily="18" charset="0"/>
                          <a:cs typeface="Arial" panose="020B0604020202020204" pitchFamily="34" charset="0"/>
                        </a:rPr>
                        <m:t>   </m:t>
                      </m:r>
                      <m:sSub>
                        <m:sSubPr>
                          <m:ctrlPr>
                            <a:rPr lang="es-AR" sz="1600" i="1">
                              <a:effectLst/>
                              <a:latin typeface="Cambria Math" panose="02040503050406030204" pitchFamily="18" charset="0"/>
                              <a:ea typeface="Times New Roman" panose="02020603050405020304" pitchFamily="18" charset="0"/>
                              <a:cs typeface="Arial" panose="020B0604020202020204" pitchFamily="34" charset="0"/>
                            </a:rPr>
                          </m:ctrlPr>
                        </m:sSubPr>
                        <m:e>
                          <m:r>
                            <a:rPr lang="es-AR" sz="1600" i="1">
                              <a:effectLst/>
                              <a:latin typeface="Cambria Math" panose="02040503050406030204" pitchFamily="18" charset="0"/>
                              <a:ea typeface="Times New Roman" panose="02020603050405020304" pitchFamily="18" charset="0"/>
                              <a:cs typeface="Arial" panose="020B0604020202020204" pitchFamily="34" charset="0"/>
                            </a:rPr>
                            <m:t>𝛽</m:t>
                          </m:r>
                        </m:e>
                        <m:sub>
                          <m:r>
                            <a:rPr lang="es-AR" sz="1600" i="1">
                              <a:effectLst/>
                              <a:latin typeface="Cambria Math" panose="02040503050406030204" pitchFamily="18" charset="0"/>
                              <a:ea typeface="Times New Roman" panose="02020603050405020304" pitchFamily="18" charset="0"/>
                              <a:cs typeface="Arial" panose="020B0604020202020204" pitchFamily="34" charset="0"/>
                            </a:rPr>
                            <m:t>𝑡</m:t>
                          </m:r>
                        </m:sub>
                      </m:sSub>
                      <m:r>
                        <a:rPr lang="es-AR" sz="1600">
                          <a:effectLst/>
                          <a:latin typeface="Cambria Math" panose="02040503050406030204" pitchFamily="18" charset="0"/>
                          <a:ea typeface="Times New Roman" panose="02020603050405020304" pitchFamily="18" charset="0"/>
                          <a:cs typeface="Arial" panose="020B0604020202020204" pitchFamily="34" charset="0"/>
                        </a:rPr>
                        <m:t> .  </m:t>
                      </m:r>
                      <m:sSub>
                        <m:sSubPr>
                          <m:ctrlPr>
                            <a:rPr lang="es-AR" sz="1600" i="1">
                              <a:effectLst/>
                              <a:latin typeface="Cambria Math" panose="02040503050406030204" pitchFamily="18" charset="0"/>
                              <a:ea typeface="Times New Roman" panose="02020603050405020304" pitchFamily="18" charset="0"/>
                              <a:cs typeface="Arial" panose="020B0604020202020204" pitchFamily="34" charset="0"/>
                            </a:rPr>
                          </m:ctrlPr>
                        </m:sSubPr>
                        <m:e>
                          <m:r>
                            <a:rPr lang="es-AR" sz="1600" i="1">
                              <a:effectLst/>
                              <a:latin typeface="Cambria Math" panose="02040503050406030204" pitchFamily="18" charset="0"/>
                              <a:ea typeface="Times New Roman" panose="02020603050405020304" pitchFamily="18" charset="0"/>
                              <a:cs typeface="Arial" panose="020B0604020202020204" pitchFamily="34" charset="0"/>
                            </a:rPr>
                            <m:t>𝑋</m:t>
                          </m:r>
                        </m:e>
                        <m:sub>
                          <m:r>
                            <a:rPr lang="es-AR" sz="1600" i="1">
                              <a:effectLst/>
                              <a:latin typeface="Cambria Math" panose="02040503050406030204" pitchFamily="18" charset="0"/>
                              <a:ea typeface="Times New Roman" panose="02020603050405020304" pitchFamily="18" charset="0"/>
                              <a:cs typeface="Arial" panose="020B0604020202020204" pitchFamily="34" charset="0"/>
                            </a:rPr>
                            <m:t>𝐶𝑝</m:t>
                          </m:r>
                          <m:r>
                            <a:rPr lang="es-AR" sz="1600">
                              <a:effectLst/>
                              <a:latin typeface="Cambria Math" panose="02040503050406030204" pitchFamily="18" charset="0"/>
                              <a:ea typeface="Times New Roman" panose="02020603050405020304" pitchFamily="18" charset="0"/>
                              <a:cs typeface="Arial" panose="020B0604020202020204" pitchFamily="34" charset="0"/>
                            </a:rPr>
                            <m:t>;</m:t>
                          </m:r>
                          <m:r>
                            <a:rPr lang="es-AR" sz="1600" i="1">
                              <a:effectLst/>
                              <a:latin typeface="Cambria Math" panose="02040503050406030204" pitchFamily="18" charset="0"/>
                              <a:ea typeface="Times New Roman" panose="02020603050405020304" pitchFamily="18" charset="0"/>
                              <a:cs typeface="Arial" panose="020B0604020202020204" pitchFamily="34" charset="0"/>
                            </a:rPr>
                            <m:t>𝑡</m:t>
                          </m:r>
                        </m:sub>
                      </m:sSub>
                      <m:r>
                        <a:rPr lang="es-ES" sz="1600" b="0" i="0" smtClean="0">
                          <a:effectLst/>
                          <a:latin typeface="Cambria Math" panose="02040503050406030204" pitchFamily="18" charset="0"/>
                          <a:ea typeface="Times New Roman" panose="02020603050405020304" pitchFamily="18" charset="0"/>
                          <a:cs typeface="Arial" panose="020B0604020202020204" pitchFamily="34" charset="0"/>
                        </a:rPr>
                        <m:t>  </m:t>
                      </m:r>
                      <m:r>
                        <a:rPr lang="es-AR" sz="1600">
                          <a:effectLst/>
                          <a:latin typeface="Cambria Math" panose="02040503050406030204" pitchFamily="18" charset="0"/>
                          <a:ea typeface="Times New Roman" panose="02020603050405020304" pitchFamily="18" charset="0"/>
                          <a:cs typeface="Arial" panose="020B0604020202020204" pitchFamily="34" charset="0"/>
                        </a:rPr>
                        <m:t>+</m:t>
                      </m:r>
                      <m:r>
                        <a:rPr lang="es-ES" sz="1600" b="0" i="1" smtClean="0">
                          <a:effectLst/>
                          <a:latin typeface="Cambria Math" panose="02040503050406030204" pitchFamily="18" charset="0"/>
                          <a:ea typeface="Times New Roman" panose="02020603050405020304" pitchFamily="18" charset="0"/>
                          <a:cs typeface="Arial" panose="020B0604020202020204" pitchFamily="34" charset="0"/>
                        </a:rPr>
                        <m:t>  </m:t>
                      </m:r>
                      <m:sSub>
                        <m:sSubPr>
                          <m:ctrlPr>
                            <a:rPr lang="es-AR" sz="1600" i="1">
                              <a:effectLst/>
                              <a:latin typeface="Cambria Math" panose="02040503050406030204" pitchFamily="18" charset="0"/>
                              <a:ea typeface="Times New Roman" panose="02020603050405020304" pitchFamily="18" charset="0"/>
                              <a:cs typeface="Arial" panose="020B0604020202020204" pitchFamily="34" charset="0"/>
                            </a:rPr>
                          </m:ctrlPr>
                        </m:sSubPr>
                        <m:e>
                          <m:r>
                            <a:rPr lang="es-AR" sz="1600" i="1">
                              <a:effectLst/>
                              <a:latin typeface="Cambria Math" panose="02040503050406030204" pitchFamily="18" charset="0"/>
                              <a:ea typeface="Times New Roman" panose="02020603050405020304" pitchFamily="18" charset="0"/>
                              <a:cs typeface="Arial" panose="020B0604020202020204" pitchFamily="34" charset="0"/>
                            </a:rPr>
                            <m:t>𝛽</m:t>
                          </m:r>
                        </m:e>
                        <m:sub>
                          <m:r>
                            <a:rPr lang="es-AR" sz="1600" i="1">
                              <a:effectLst/>
                              <a:latin typeface="Cambria Math" panose="02040503050406030204" pitchFamily="18" charset="0"/>
                              <a:ea typeface="Times New Roman" panose="02020603050405020304" pitchFamily="18" charset="0"/>
                              <a:cs typeface="Arial" panose="020B0604020202020204" pitchFamily="34" charset="0"/>
                            </a:rPr>
                            <m:t>𝑐</m:t>
                          </m:r>
                        </m:sub>
                      </m:sSub>
                      <m:r>
                        <a:rPr lang="es-AR" sz="1600">
                          <a:effectLst/>
                          <a:latin typeface="Cambria Math" panose="02040503050406030204" pitchFamily="18" charset="0"/>
                          <a:ea typeface="Times New Roman" panose="02020603050405020304" pitchFamily="18" charset="0"/>
                          <a:cs typeface="Arial" panose="020B0604020202020204" pitchFamily="34" charset="0"/>
                        </a:rPr>
                        <m:t> .  </m:t>
                      </m:r>
                      <m:sSub>
                        <m:sSubPr>
                          <m:ctrlPr>
                            <a:rPr lang="es-AR" sz="1600" i="1">
                              <a:effectLst/>
                              <a:latin typeface="Cambria Math" panose="02040503050406030204" pitchFamily="18" charset="0"/>
                              <a:ea typeface="Times New Roman" panose="02020603050405020304" pitchFamily="18" charset="0"/>
                              <a:cs typeface="Arial" panose="020B0604020202020204" pitchFamily="34" charset="0"/>
                            </a:rPr>
                          </m:ctrlPr>
                        </m:sSubPr>
                        <m:e>
                          <m:r>
                            <a:rPr lang="es-AR" sz="1600" i="1">
                              <a:effectLst/>
                              <a:latin typeface="Cambria Math" panose="02040503050406030204" pitchFamily="18" charset="0"/>
                              <a:ea typeface="Times New Roman" panose="02020603050405020304" pitchFamily="18" charset="0"/>
                              <a:cs typeface="Arial" panose="020B0604020202020204" pitchFamily="34" charset="0"/>
                            </a:rPr>
                            <m:t>𝑋</m:t>
                          </m:r>
                        </m:e>
                        <m:sub>
                          <m:r>
                            <a:rPr lang="es-AR" sz="1600" i="1">
                              <a:effectLst/>
                              <a:latin typeface="Cambria Math" panose="02040503050406030204" pitchFamily="18" charset="0"/>
                              <a:ea typeface="Times New Roman" panose="02020603050405020304" pitchFamily="18" charset="0"/>
                              <a:cs typeface="Arial" panose="020B0604020202020204" pitchFamily="34" charset="0"/>
                            </a:rPr>
                            <m:t>𝐶𝑝</m:t>
                          </m:r>
                          <m:r>
                            <a:rPr lang="es-AR" sz="1600">
                              <a:effectLst/>
                              <a:latin typeface="Cambria Math" panose="02040503050406030204" pitchFamily="18" charset="0"/>
                              <a:ea typeface="Times New Roman" panose="02020603050405020304" pitchFamily="18" charset="0"/>
                              <a:cs typeface="Arial" panose="020B0604020202020204" pitchFamily="34" charset="0"/>
                            </a:rPr>
                            <m:t>;</m:t>
                          </m:r>
                          <m:r>
                            <a:rPr lang="es-AR" sz="1600" i="1">
                              <a:effectLst/>
                              <a:latin typeface="Cambria Math" panose="02040503050406030204" pitchFamily="18" charset="0"/>
                              <a:ea typeface="Times New Roman" panose="02020603050405020304" pitchFamily="18" charset="0"/>
                              <a:cs typeface="Arial" panose="020B0604020202020204" pitchFamily="34" charset="0"/>
                            </a:rPr>
                            <m:t>𝑐</m:t>
                          </m:r>
                        </m:sub>
                      </m:sSub>
                      <m:r>
                        <a:rPr lang="es-AR" sz="1600" i="1">
                          <a:effectLst/>
                          <a:latin typeface="Cambria Math" panose="02040503050406030204" pitchFamily="18" charset="0"/>
                          <a:ea typeface="Times New Roman" panose="02020603050405020304" pitchFamily="18" charset="0"/>
                          <a:cs typeface="Arial" panose="020B0604020202020204" pitchFamily="34" charset="0"/>
                        </a:rPr>
                        <m:t>+</m:t>
                      </m:r>
                    </m:oMath>
                  </m:oMathPara>
                </a14:m>
                <a:endParaRPr lang="es-ES" sz="1600" i="1" dirty="0">
                  <a:effectLst/>
                  <a:latin typeface="Cambria Math" panose="02040503050406030204" pitchFamily="18" charset="0"/>
                  <a:ea typeface="Times New Roman" panose="02020603050405020304" pitchFamily="18" charset="0"/>
                  <a:cs typeface="Arial" panose="020B0604020202020204" pitchFamily="34" charset="0"/>
                </a:endParaRPr>
              </a:p>
              <a:p>
                <a:pPr>
                  <a:lnSpc>
                    <a:spcPct val="107000"/>
                  </a:lnSpc>
                  <a:spcAft>
                    <a:spcPts val="800"/>
                  </a:spcAft>
                </a:pPr>
                <a:r>
                  <a:rPr lang="es-AR" sz="1600" dirty="0">
                    <a:effectLst/>
                    <a:ea typeface="Calibri" panose="020F0502020204030204" pitchFamily="34" charset="0"/>
                    <a:cs typeface="Arial" panose="020B0604020202020204" pitchFamily="34" charset="0"/>
                  </a:rPr>
                  <a:t>                  </a:t>
                </a:r>
                <a14:m>
                  <m:oMath xmlns:m="http://schemas.openxmlformats.org/officeDocument/2006/math">
                    <m:sSub>
                      <m:sSubPr>
                        <m:ctrlPr>
                          <a:rPr lang="es-AR" sz="1600" i="1">
                            <a:effectLst/>
                            <a:latin typeface="Cambria Math" panose="02040503050406030204" pitchFamily="18" charset="0"/>
                            <a:ea typeface="Calibri" panose="020F0502020204030204" pitchFamily="34" charset="0"/>
                            <a:cs typeface="Arial" panose="020B0604020202020204" pitchFamily="34" charset="0"/>
                          </a:rPr>
                        </m:ctrlPr>
                      </m:sSubPr>
                      <m:e>
                        <m:r>
                          <a:rPr lang="es-AR" sz="1600" i="1">
                            <a:effectLst/>
                            <a:latin typeface="Cambria Math" panose="02040503050406030204" pitchFamily="18" charset="0"/>
                            <a:ea typeface="Calibri" panose="020F0502020204030204" pitchFamily="34" charset="0"/>
                            <a:cs typeface="Arial" panose="020B0604020202020204" pitchFamily="34" charset="0"/>
                          </a:rPr>
                          <m:t>𝛽</m:t>
                        </m:r>
                      </m:e>
                      <m:sub>
                        <m:r>
                          <a:rPr lang="es-AR" sz="1600" i="1">
                            <a:effectLst/>
                            <a:latin typeface="Cambria Math" panose="02040503050406030204" pitchFamily="18" charset="0"/>
                            <a:ea typeface="Calibri" panose="020F0502020204030204" pitchFamily="34" charset="0"/>
                            <a:cs typeface="Arial" panose="020B0604020202020204" pitchFamily="34" charset="0"/>
                          </a:rPr>
                          <m:t>𝐶𝑝</m:t>
                        </m:r>
                        <m:r>
                          <a:rPr lang="es-AR" sz="1600" i="1">
                            <a:effectLst/>
                            <a:latin typeface="Cambria Math" panose="02040503050406030204" pitchFamily="18" charset="0"/>
                            <a:ea typeface="Calibri" panose="020F0502020204030204" pitchFamily="34" charset="0"/>
                            <a:cs typeface="Arial" panose="020B0604020202020204" pitchFamily="34" charset="0"/>
                          </a:rPr>
                          <m:t>, </m:t>
                        </m:r>
                        <m:r>
                          <a:rPr lang="es-AR" sz="1600" i="1">
                            <a:effectLst/>
                            <a:latin typeface="Cambria Math" panose="02040503050406030204" pitchFamily="18" charset="0"/>
                            <a:ea typeface="Calibri" panose="020F0502020204030204" pitchFamily="34" charset="0"/>
                            <a:cs typeface="Arial" panose="020B0604020202020204" pitchFamily="34" charset="0"/>
                          </a:rPr>
                          <m:t>𝐸𝑑𝑎𝑑</m:t>
                        </m:r>
                        <m:r>
                          <a:rPr lang="es-AR" sz="1600" i="1">
                            <a:effectLst/>
                            <a:latin typeface="Cambria Math" panose="02040503050406030204" pitchFamily="18" charset="0"/>
                            <a:ea typeface="Calibri" panose="020F0502020204030204" pitchFamily="34" charset="0"/>
                            <a:cs typeface="Arial" panose="020B0604020202020204" pitchFamily="34" charset="0"/>
                          </a:rPr>
                          <m:t>.1</m:t>
                        </m:r>
                      </m:sub>
                    </m:sSub>
                    <m:r>
                      <a:rPr lang="es-AR" sz="1600" i="1">
                        <a:effectLst/>
                        <a:latin typeface="Cambria Math" panose="02040503050406030204" pitchFamily="18" charset="0"/>
                        <a:ea typeface="Calibri" panose="020F0502020204030204" pitchFamily="34" charset="0"/>
                        <a:cs typeface="Arial" panose="020B0604020202020204" pitchFamily="34" charset="0"/>
                      </a:rPr>
                      <m:t>  .  </m:t>
                    </m:r>
                    <m:sSub>
                      <m:sSubPr>
                        <m:ctrlPr>
                          <a:rPr lang="es-AR" sz="1600" i="1">
                            <a:effectLst/>
                            <a:latin typeface="Cambria Math" panose="02040503050406030204" pitchFamily="18" charset="0"/>
                            <a:ea typeface="Calibri" panose="020F0502020204030204" pitchFamily="34" charset="0"/>
                            <a:cs typeface="Arial" panose="020B0604020202020204" pitchFamily="34" charset="0"/>
                          </a:rPr>
                        </m:ctrlPr>
                      </m:sSubPr>
                      <m:e>
                        <m:r>
                          <a:rPr lang="es-AR" sz="1600" i="1">
                            <a:effectLst/>
                            <a:latin typeface="Cambria Math" panose="02040503050406030204" pitchFamily="18" charset="0"/>
                            <a:ea typeface="Calibri" panose="020F0502020204030204" pitchFamily="34" charset="0"/>
                            <a:cs typeface="Arial" panose="020B0604020202020204" pitchFamily="34" charset="0"/>
                          </a:rPr>
                          <m:t>𝑥</m:t>
                        </m:r>
                        <m:r>
                          <a:rPr lang="es-AR" sz="1600" i="1">
                            <a:effectLst/>
                            <a:latin typeface="Cambria Math" panose="02040503050406030204" pitchFamily="18" charset="0"/>
                            <a:ea typeface="Calibri" panose="020F0502020204030204" pitchFamily="34" charset="0"/>
                            <a:cs typeface="Arial" panose="020B0604020202020204" pitchFamily="34" charset="0"/>
                          </a:rPr>
                          <m:t>´</m:t>
                        </m:r>
                      </m:e>
                      <m:sub>
                        <m:r>
                          <a:rPr lang="es-AR" sz="1600" i="1">
                            <a:effectLst/>
                            <a:latin typeface="Cambria Math" panose="02040503050406030204" pitchFamily="18" charset="0"/>
                            <a:ea typeface="Calibri" panose="020F0502020204030204" pitchFamily="34" charset="0"/>
                            <a:cs typeface="Arial" panose="020B0604020202020204" pitchFamily="34" charset="0"/>
                          </a:rPr>
                          <m:t>𝐸𝑑𝑎𝑑</m:t>
                        </m:r>
                      </m:sub>
                    </m:sSub>
                    <m:r>
                      <a:rPr lang="es-AR" sz="1600" i="1">
                        <a:effectLst/>
                        <a:latin typeface="Cambria Math" panose="02040503050406030204" pitchFamily="18" charset="0"/>
                        <a:ea typeface="Calibri" panose="020F0502020204030204" pitchFamily="34" charset="0"/>
                        <a:cs typeface="Arial" panose="020B0604020202020204" pitchFamily="34" charset="0"/>
                      </a:rPr>
                      <m:t> + </m:t>
                    </m:r>
                    <m:sSub>
                      <m:sSubPr>
                        <m:ctrlPr>
                          <a:rPr lang="es-AR" sz="1600" i="1">
                            <a:effectLst/>
                            <a:latin typeface="Cambria Math" panose="02040503050406030204" pitchFamily="18" charset="0"/>
                            <a:ea typeface="Calibri" panose="020F0502020204030204" pitchFamily="34" charset="0"/>
                            <a:cs typeface="Arial" panose="020B0604020202020204" pitchFamily="34" charset="0"/>
                          </a:rPr>
                        </m:ctrlPr>
                      </m:sSubPr>
                      <m:e>
                        <m:r>
                          <a:rPr lang="es-AR" sz="1600" i="1">
                            <a:effectLst/>
                            <a:latin typeface="Cambria Math" panose="02040503050406030204" pitchFamily="18" charset="0"/>
                            <a:ea typeface="Calibri" panose="020F0502020204030204" pitchFamily="34" charset="0"/>
                            <a:cs typeface="Arial" panose="020B0604020202020204" pitchFamily="34" charset="0"/>
                          </a:rPr>
                          <m:t>𝛽</m:t>
                        </m:r>
                      </m:e>
                      <m:sub>
                        <m:r>
                          <a:rPr lang="es-AR" sz="1600" i="1">
                            <a:effectLst/>
                            <a:latin typeface="Cambria Math" panose="02040503050406030204" pitchFamily="18" charset="0"/>
                            <a:ea typeface="Calibri" panose="020F0502020204030204" pitchFamily="34" charset="0"/>
                            <a:cs typeface="Arial" panose="020B0604020202020204" pitchFamily="34" charset="0"/>
                          </a:rPr>
                          <m:t>𝐶𝑝</m:t>
                        </m:r>
                        <m:r>
                          <a:rPr lang="es-AR" sz="1600" i="1">
                            <a:effectLst/>
                            <a:latin typeface="Cambria Math" panose="02040503050406030204" pitchFamily="18" charset="0"/>
                            <a:ea typeface="Calibri" panose="020F0502020204030204" pitchFamily="34" charset="0"/>
                            <a:cs typeface="Arial" panose="020B0604020202020204" pitchFamily="34" charset="0"/>
                          </a:rPr>
                          <m:t>,  </m:t>
                        </m:r>
                        <m:r>
                          <a:rPr lang="es-AR" sz="1600" i="1">
                            <a:effectLst/>
                            <a:latin typeface="Cambria Math" panose="02040503050406030204" pitchFamily="18" charset="0"/>
                            <a:ea typeface="Calibri" panose="020F0502020204030204" pitchFamily="34" charset="0"/>
                            <a:cs typeface="Arial" panose="020B0604020202020204" pitchFamily="34" charset="0"/>
                          </a:rPr>
                          <m:t>𝐸𝑑𝑎𝑑</m:t>
                        </m:r>
                        <m:r>
                          <a:rPr lang="es-AR" sz="1600" i="1">
                            <a:effectLst/>
                            <a:latin typeface="Cambria Math" panose="02040503050406030204" pitchFamily="18" charset="0"/>
                            <a:ea typeface="Calibri" panose="020F0502020204030204" pitchFamily="34" charset="0"/>
                            <a:cs typeface="Arial" panose="020B0604020202020204" pitchFamily="34" charset="0"/>
                          </a:rPr>
                          <m:t>.2</m:t>
                        </m:r>
                      </m:sub>
                    </m:sSub>
                    <m:r>
                      <a:rPr lang="es-AR" sz="1600" i="1">
                        <a:effectLst/>
                        <a:latin typeface="Cambria Math" panose="02040503050406030204" pitchFamily="18" charset="0"/>
                        <a:ea typeface="Calibri" panose="020F0502020204030204" pitchFamily="34" charset="0"/>
                        <a:cs typeface="Arial" panose="020B0604020202020204" pitchFamily="34" charset="0"/>
                      </a:rPr>
                      <m:t>  .  </m:t>
                    </m:r>
                    <m:sSup>
                      <m:sSupPr>
                        <m:ctrlPr>
                          <a:rPr lang="es-AR" sz="1600" i="1">
                            <a:effectLst/>
                            <a:latin typeface="Cambria Math" panose="02040503050406030204" pitchFamily="18" charset="0"/>
                            <a:ea typeface="Calibri" panose="020F0502020204030204" pitchFamily="34" charset="0"/>
                            <a:cs typeface="Arial" panose="020B0604020202020204" pitchFamily="34" charset="0"/>
                          </a:rPr>
                        </m:ctrlPr>
                      </m:sSupPr>
                      <m:e>
                        <m:sSub>
                          <m:sSubPr>
                            <m:ctrlPr>
                              <a:rPr lang="es-AR" sz="1600" i="1">
                                <a:effectLst/>
                                <a:latin typeface="Cambria Math" panose="02040503050406030204" pitchFamily="18" charset="0"/>
                                <a:ea typeface="Calibri" panose="020F0502020204030204" pitchFamily="34" charset="0"/>
                                <a:cs typeface="Arial" panose="020B0604020202020204" pitchFamily="34" charset="0"/>
                              </a:rPr>
                            </m:ctrlPr>
                          </m:sSubPr>
                          <m:e>
                            <m:r>
                              <a:rPr lang="es-AR" sz="1600" i="1">
                                <a:effectLst/>
                                <a:latin typeface="Cambria Math" panose="02040503050406030204" pitchFamily="18" charset="0"/>
                                <a:ea typeface="Calibri" panose="020F0502020204030204" pitchFamily="34" charset="0"/>
                                <a:cs typeface="Arial" panose="020B0604020202020204" pitchFamily="34" charset="0"/>
                              </a:rPr>
                              <m:t>𝑥</m:t>
                            </m:r>
                            <m:r>
                              <a:rPr lang="es-AR" sz="1600" i="1">
                                <a:effectLst/>
                                <a:latin typeface="Cambria Math" panose="02040503050406030204" pitchFamily="18" charset="0"/>
                                <a:ea typeface="Calibri" panose="020F0502020204030204" pitchFamily="34" charset="0"/>
                                <a:cs typeface="Arial" panose="020B0604020202020204" pitchFamily="34" charset="0"/>
                              </a:rPr>
                              <m:t>´</m:t>
                            </m:r>
                          </m:e>
                          <m:sub>
                            <m:r>
                              <a:rPr lang="es-AR" sz="1600" i="1">
                                <a:effectLst/>
                                <a:latin typeface="Cambria Math" panose="02040503050406030204" pitchFamily="18" charset="0"/>
                                <a:ea typeface="Calibri" panose="020F0502020204030204" pitchFamily="34" charset="0"/>
                                <a:cs typeface="Arial" panose="020B0604020202020204" pitchFamily="34" charset="0"/>
                              </a:rPr>
                              <m:t>𝐸𝑑𝑎𝑑</m:t>
                            </m:r>
                          </m:sub>
                        </m:sSub>
                      </m:e>
                      <m:sup>
                        <m:r>
                          <a:rPr lang="es-AR" sz="1600" i="1">
                            <a:effectLst/>
                            <a:latin typeface="Cambria Math" panose="02040503050406030204" pitchFamily="18" charset="0"/>
                            <a:ea typeface="Calibri" panose="020F0502020204030204" pitchFamily="34" charset="0"/>
                            <a:cs typeface="Arial" panose="020B0604020202020204" pitchFamily="34" charset="0"/>
                          </a:rPr>
                          <m:t> 2</m:t>
                        </m:r>
                      </m:sup>
                    </m:sSup>
                    <m:r>
                      <a:rPr lang="es-ES" sz="1600" b="0" i="1" smtClean="0">
                        <a:effectLst/>
                        <a:latin typeface="Cambria Math" panose="02040503050406030204" pitchFamily="18" charset="0"/>
                        <a:ea typeface="Calibri" panose="020F0502020204030204" pitchFamily="34" charset="0"/>
                        <a:cs typeface="Arial" panose="020B0604020202020204" pitchFamily="34" charset="0"/>
                      </a:rPr>
                      <m:t>+ </m:t>
                    </m:r>
                    <m:sSub>
                      <m:sSubPr>
                        <m:ctrlPr>
                          <a:rPr lang="es-ES" sz="1600" i="1">
                            <a:latin typeface="Cambria Math" panose="02040503050406030204" pitchFamily="18" charset="0"/>
                          </a:rPr>
                        </m:ctrlPr>
                      </m:sSubPr>
                      <m:e>
                        <m:acc>
                          <m:accPr>
                            <m:chr m:val="̃"/>
                            <m:ctrlPr>
                              <a:rPr lang="es-ES" sz="1600" i="1">
                                <a:latin typeface="Cambria Math" panose="02040503050406030204" pitchFamily="18" charset="0"/>
                              </a:rPr>
                            </m:ctrlPr>
                          </m:accPr>
                          <m:e>
                            <m:r>
                              <a:rPr lang="es-ES" sz="1600" i="1">
                                <a:latin typeface="Cambria Math" panose="02040503050406030204" pitchFamily="18" charset="0"/>
                              </a:rPr>
                              <m:t>𝜀</m:t>
                            </m:r>
                          </m:e>
                        </m:acc>
                      </m:e>
                      <m:sub>
                        <m:r>
                          <a:rPr lang="es-ES" sz="1600" i="1">
                            <a:latin typeface="Cambria Math" panose="02040503050406030204" pitchFamily="18" charset="0"/>
                          </a:rPr>
                          <m:t>𝑐𝑎𝑟𝑝𝑜𝑜𝑙</m:t>
                        </m:r>
                      </m:sub>
                    </m:sSub>
                  </m:oMath>
                </a14:m>
                <a:endParaRPr lang="es-AR" sz="1800" dirty="0">
                  <a:effectLst/>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16" name="CuadroTexto 15">
                <a:extLst>
                  <a:ext uri="{FF2B5EF4-FFF2-40B4-BE49-F238E27FC236}">
                    <a16:creationId xmlns:a16="http://schemas.microsoft.com/office/drawing/2014/main" id="{8A44169C-0EA5-4BBE-8A15-51F84EA09C6B}"/>
                  </a:ext>
                </a:extLst>
              </p:cNvPr>
              <p:cNvSpPr txBox="1">
                <a:spLocks noRot="1" noChangeAspect="1" noMove="1" noResize="1" noEditPoints="1" noAdjustHandles="1" noChangeArrowheads="1" noChangeShapeType="1" noTextEdit="1"/>
              </p:cNvSpPr>
              <p:nvPr/>
            </p:nvSpPr>
            <p:spPr>
              <a:xfrm>
                <a:off x="175870" y="1846682"/>
                <a:ext cx="5920130" cy="796949"/>
              </a:xfrm>
              <a:prstGeom prst="rect">
                <a:avLst/>
              </a:prstGeom>
              <a:blipFill>
                <a:blip r:embed="rId4"/>
                <a:stretch>
                  <a:fillRect b="-1527"/>
                </a:stretch>
              </a:blipFill>
            </p:spPr>
            <p:txBody>
              <a:bodyPr/>
              <a:lstStyle/>
              <a:p>
                <a:r>
                  <a:rPr lang="es-AR">
                    <a:noFill/>
                  </a:rPr>
                  <a:t> </a:t>
                </a:r>
              </a:p>
            </p:txBody>
          </p:sp>
        </mc:Fallback>
      </mc:AlternateContent>
      <p:sp>
        <p:nvSpPr>
          <p:cNvPr id="9" name="Rectángulo 8">
            <a:extLst>
              <a:ext uri="{FF2B5EF4-FFF2-40B4-BE49-F238E27FC236}">
                <a16:creationId xmlns:a16="http://schemas.microsoft.com/office/drawing/2014/main" id="{D5C010FF-C6E2-4943-93DA-80702B3AB345}"/>
              </a:ext>
            </a:extLst>
          </p:cNvPr>
          <p:cNvSpPr/>
          <p:nvPr/>
        </p:nvSpPr>
        <p:spPr>
          <a:xfrm>
            <a:off x="830491" y="175476"/>
            <a:ext cx="1050560" cy="47968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600"/>
          </a:p>
        </p:txBody>
      </p:sp>
      <p:sp>
        <p:nvSpPr>
          <p:cNvPr id="10" name="Título 1">
            <a:extLst>
              <a:ext uri="{FF2B5EF4-FFF2-40B4-BE49-F238E27FC236}">
                <a16:creationId xmlns:a16="http://schemas.microsoft.com/office/drawing/2014/main" id="{18AFAA26-65D8-4D82-B037-67D41139C1E2}"/>
              </a:ext>
            </a:extLst>
          </p:cNvPr>
          <p:cNvSpPr txBox="1">
            <a:spLocks/>
          </p:cNvSpPr>
          <p:nvPr/>
        </p:nvSpPr>
        <p:spPr>
          <a:xfrm>
            <a:off x="830492" y="134912"/>
            <a:ext cx="1050560" cy="55082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1400" b="1">
                <a:solidFill>
                  <a:schemeClr val="bg1"/>
                </a:solidFill>
              </a:rPr>
              <a:t>Resultados</a:t>
            </a:r>
            <a:endParaRPr lang="es-AR" sz="1400" b="1" dirty="0">
              <a:solidFill>
                <a:schemeClr val="bg1"/>
              </a:solidFill>
            </a:endParaRPr>
          </a:p>
        </p:txBody>
      </p:sp>
      <p:pic>
        <p:nvPicPr>
          <p:cNvPr id="11" name="Picture 12" descr="tres  icono premium">
            <a:extLst>
              <a:ext uri="{FF2B5EF4-FFF2-40B4-BE49-F238E27FC236}">
                <a16:creationId xmlns:a16="http://schemas.microsoft.com/office/drawing/2014/main" id="{2FAE1343-5DCE-4E09-BCEA-045BB0EC28B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774" y="175476"/>
            <a:ext cx="479685" cy="4796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887585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F9F6AA12-07A0-463A-A8C2-466F79E54F77}"/>
              </a:ext>
            </a:extLst>
          </p:cNvPr>
          <p:cNvSpPr>
            <a:spLocks noGrp="1"/>
          </p:cNvSpPr>
          <p:nvPr>
            <p:ph type="title"/>
          </p:nvPr>
        </p:nvSpPr>
        <p:spPr>
          <a:xfrm>
            <a:off x="830491" y="134912"/>
            <a:ext cx="4216997" cy="550820"/>
          </a:xfrm>
        </p:spPr>
        <p:txBody>
          <a:bodyPr>
            <a:noAutofit/>
          </a:bodyPr>
          <a:lstStyle/>
          <a:p>
            <a:r>
              <a:rPr lang="es-ES" sz="1400" b="1" dirty="0">
                <a:solidFill>
                  <a:schemeClr val="bg1"/>
                </a:solidFill>
              </a:rPr>
              <a:t>Modelización del Experimento de Selección</a:t>
            </a:r>
            <a:endParaRPr lang="es-AR" sz="1400" b="1" dirty="0">
              <a:solidFill>
                <a:schemeClr val="bg1"/>
              </a:solidFill>
            </a:endParaRPr>
          </a:p>
        </p:txBody>
      </p:sp>
      <p:sp>
        <p:nvSpPr>
          <p:cNvPr id="20" name="Rectángulo 19">
            <a:extLst>
              <a:ext uri="{FF2B5EF4-FFF2-40B4-BE49-F238E27FC236}">
                <a16:creationId xmlns:a16="http://schemas.microsoft.com/office/drawing/2014/main" id="{BFEAC443-3A0B-4F9B-BCA1-E023476802E1}"/>
              </a:ext>
            </a:extLst>
          </p:cNvPr>
          <p:cNvSpPr/>
          <p:nvPr/>
        </p:nvSpPr>
        <p:spPr>
          <a:xfrm>
            <a:off x="-133939" y="6659502"/>
            <a:ext cx="12456827" cy="213066"/>
          </a:xfrm>
          <a:prstGeom prst="rect">
            <a:avLst/>
          </a:prstGeom>
          <a:solidFill>
            <a:schemeClr val="accent5"/>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 name="CuadroTexto 1">
            <a:extLst>
              <a:ext uri="{FF2B5EF4-FFF2-40B4-BE49-F238E27FC236}">
                <a16:creationId xmlns:a16="http://schemas.microsoft.com/office/drawing/2014/main" id="{7C6E6040-F9C1-4C6B-83E4-595F9731E0CB}"/>
              </a:ext>
            </a:extLst>
          </p:cNvPr>
          <p:cNvSpPr txBox="1"/>
          <p:nvPr/>
        </p:nvSpPr>
        <p:spPr>
          <a:xfrm>
            <a:off x="305985" y="1283999"/>
            <a:ext cx="2724912" cy="369332"/>
          </a:xfrm>
          <a:prstGeom prst="rect">
            <a:avLst/>
          </a:prstGeom>
          <a:noFill/>
        </p:spPr>
        <p:txBody>
          <a:bodyPr wrap="square" rtlCol="0">
            <a:spAutoFit/>
          </a:bodyPr>
          <a:lstStyle/>
          <a:p>
            <a:r>
              <a:rPr lang="es-ES" b="1" dirty="0"/>
              <a:t>Modelo 3 :  </a:t>
            </a:r>
            <a:r>
              <a:rPr lang="es-ES" dirty="0"/>
              <a:t>Edad</a:t>
            </a:r>
            <a:endParaRPr lang="es-AR" dirty="0"/>
          </a:p>
        </p:txBody>
      </p:sp>
      <mc:AlternateContent xmlns:mc="http://schemas.openxmlformats.org/markup-compatibility/2006" xmlns:a14="http://schemas.microsoft.com/office/drawing/2010/main">
        <mc:Choice Requires="a14">
          <p:sp>
            <p:nvSpPr>
              <p:cNvPr id="15" name="CuadroTexto 14">
                <a:extLst>
                  <a:ext uri="{FF2B5EF4-FFF2-40B4-BE49-F238E27FC236}">
                    <a16:creationId xmlns:a16="http://schemas.microsoft.com/office/drawing/2014/main" id="{73E17B84-7659-417E-99FE-CC1474ABC9B4}"/>
                  </a:ext>
                </a:extLst>
              </p:cNvPr>
              <p:cNvSpPr txBox="1"/>
              <p:nvPr/>
            </p:nvSpPr>
            <p:spPr>
              <a:xfrm>
                <a:off x="175870" y="1846682"/>
                <a:ext cx="5920130" cy="796949"/>
              </a:xfrm>
              <a:prstGeom prst="rect">
                <a:avLst/>
              </a:prstGeom>
              <a:noFill/>
            </p:spPr>
            <p:txBody>
              <a:bodyPr wrap="square">
                <a:spAutoFit/>
              </a:bodyPr>
              <a:lstStyle/>
              <a:p>
                <a:pPr>
                  <a:lnSpc>
                    <a:spcPct val="107000"/>
                  </a:lnSpc>
                  <a:spcAft>
                    <a:spcPts val="800"/>
                  </a:spcAft>
                </a:pPr>
                <a14:m>
                  <m:oMathPara xmlns:m="http://schemas.openxmlformats.org/officeDocument/2006/math">
                    <m:oMathParaPr>
                      <m:jc m:val="left"/>
                    </m:oMathParaPr>
                    <m:oMath xmlns:m="http://schemas.openxmlformats.org/officeDocument/2006/math">
                      <m:sSub>
                        <m:sSubPr>
                          <m:ctrlPr>
                            <a:rPr lang="es-ES" sz="1600" i="1" smtClean="0">
                              <a:latin typeface="Cambria Math" panose="02040503050406030204" pitchFamily="18" charset="0"/>
                            </a:rPr>
                          </m:ctrlPr>
                        </m:sSubPr>
                        <m:e>
                          <m:acc>
                            <m:accPr>
                              <m:chr m:val="̃"/>
                              <m:ctrlPr>
                                <a:rPr lang="es-ES" sz="1600" i="1">
                                  <a:latin typeface="Cambria Math" panose="02040503050406030204" pitchFamily="18" charset="0"/>
                                </a:rPr>
                              </m:ctrlPr>
                            </m:accPr>
                            <m:e>
                              <m:r>
                                <a:rPr lang="es-ES" sz="1600" i="1">
                                  <a:latin typeface="Cambria Math" panose="02040503050406030204" pitchFamily="18" charset="0"/>
                                </a:rPr>
                                <m:t>𝑈</m:t>
                              </m:r>
                            </m:e>
                          </m:acc>
                        </m:e>
                        <m:sub>
                          <m:r>
                            <a:rPr lang="es-ES" sz="1600" i="1">
                              <a:latin typeface="Cambria Math" panose="02040503050406030204" pitchFamily="18" charset="0"/>
                            </a:rPr>
                            <m:t>𝑐𝑎𝑟𝑝𝑜𝑙</m:t>
                          </m:r>
                        </m:sub>
                      </m:sSub>
                      <m:r>
                        <a:rPr lang="es-AR" sz="1600">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s-AR" sz="1600" i="1">
                              <a:effectLst/>
                              <a:latin typeface="Cambria Math" panose="02040503050406030204" pitchFamily="18" charset="0"/>
                              <a:ea typeface="Times New Roman" panose="02020603050405020304" pitchFamily="18" charset="0"/>
                              <a:cs typeface="Arial" panose="020B0604020202020204" pitchFamily="34" charset="0"/>
                            </a:rPr>
                          </m:ctrlPr>
                        </m:sSubPr>
                        <m:e>
                          <m:r>
                            <a:rPr lang="es-AR" sz="1600" i="1">
                              <a:effectLst/>
                              <a:latin typeface="Cambria Math" panose="02040503050406030204" pitchFamily="18" charset="0"/>
                              <a:ea typeface="Times New Roman" panose="02020603050405020304" pitchFamily="18" charset="0"/>
                              <a:cs typeface="Arial" panose="020B0604020202020204" pitchFamily="34" charset="0"/>
                            </a:rPr>
                            <m:t>𝛽</m:t>
                          </m:r>
                        </m:e>
                        <m:sub>
                          <m:r>
                            <a:rPr lang="es-AR" sz="1600" i="1">
                              <a:effectLst/>
                              <a:latin typeface="Cambria Math" panose="02040503050406030204" pitchFamily="18" charset="0"/>
                              <a:ea typeface="Times New Roman" panose="02020603050405020304" pitchFamily="18" charset="0"/>
                              <a:cs typeface="Arial" panose="020B0604020202020204" pitchFamily="34" charset="0"/>
                            </a:rPr>
                            <m:t>𝐶𝑝</m:t>
                          </m:r>
                          <m:r>
                            <a:rPr lang="es-AR" sz="1600" i="1">
                              <a:effectLst/>
                              <a:latin typeface="Cambria Math" panose="02040503050406030204" pitchFamily="18" charset="0"/>
                              <a:ea typeface="Times New Roman" panose="02020603050405020304" pitchFamily="18" charset="0"/>
                              <a:cs typeface="Arial" panose="020B0604020202020204" pitchFamily="34" charset="0"/>
                            </a:rPr>
                            <m:t>−</m:t>
                          </m:r>
                          <m:r>
                            <a:rPr lang="es-AR" sz="1600" i="1">
                              <a:effectLst/>
                              <a:latin typeface="Cambria Math" panose="02040503050406030204" pitchFamily="18" charset="0"/>
                              <a:ea typeface="Times New Roman" panose="02020603050405020304" pitchFamily="18" charset="0"/>
                              <a:cs typeface="Arial" panose="020B0604020202020204" pitchFamily="34" charset="0"/>
                            </a:rPr>
                            <m:t>𝐴𝑢</m:t>
                          </m:r>
                        </m:sub>
                      </m:sSub>
                      <m:r>
                        <a:rPr lang="es-ES" sz="1600" b="0" i="0" smtClean="0">
                          <a:effectLst/>
                          <a:latin typeface="Cambria Math" panose="02040503050406030204" pitchFamily="18" charset="0"/>
                          <a:ea typeface="Times New Roman" panose="02020603050405020304" pitchFamily="18" charset="0"/>
                          <a:cs typeface="Arial" panose="020B0604020202020204" pitchFamily="34" charset="0"/>
                        </a:rPr>
                        <m:t>   </m:t>
                      </m:r>
                      <m:r>
                        <a:rPr lang="es-AR" sz="1600">
                          <a:effectLst/>
                          <a:latin typeface="Cambria Math" panose="02040503050406030204" pitchFamily="18" charset="0"/>
                          <a:ea typeface="Times New Roman" panose="02020603050405020304" pitchFamily="18" charset="0"/>
                          <a:cs typeface="Arial" panose="020B0604020202020204" pitchFamily="34" charset="0"/>
                        </a:rPr>
                        <m:t>+</m:t>
                      </m:r>
                      <m:r>
                        <a:rPr lang="es-ES" sz="1600" b="0" i="1" smtClean="0">
                          <a:effectLst/>
                          <a:latin typeface="Cambria Math" panose="02040503050406030204" pitchFamily="18" charset="0"/>
                          <a:ea typeface="Times New Roman" panose="02020603050405020304" pitchFamily="18" charset="0"/>
                          <a:cs typeface="Arial" panose="020B0604020202020204" pitchFamily="34" charset="0"/>
                        </a:rPr>
                        <m:t>   </m:t>
                      </m:r>
                      <m:sSub>
                        <m:sSubPr>
                          <m:ctrlPr>
                            <a:rPr lang="es-AR" sz="1600" i="1">
                              <a:effectLst/>
                              <a:latin typeface="Cambria Math" panose="02040503050406030204" pitchFamily="18" charset="0"/>
                              <a:ea typeface="Times New Roman" panose="02020603050405020304" pitchFamily="18" charset="0"/>
                              <a:cs typeface="Arial" panose="020B0604020202020204" pitchFamily="34" charset="0"/>
                            </a:rPr>
                          </m:ctrlPr>
                        </m:sSubPr>
                        <m:e>
                          <m:r>
                            <a:rPr lang="es-AR" sz="1600" i="1">
                              <a:effectLst/>
                              <a:latin typeface="Cambria Math" panose="02040503050406030204" pitchFamily="18" charset="0"/>
                              <a:ea typeface="Times New Roman" panose="02020603050405020304" pitchFamily="18" charset="0"/>
                              <a:cs typeface="Arial" panose="020B0604020202020204" pitchFamily="34" charset="0"/>
                            </a:rPr>
                            <m:t>𝛽</m:t>
                          </m:r>
                        </m:e>
                        <m:sub>
                          <m:r>
                            <a:rPr lang="es-AR" sz="1600" i="1">
                              <a:effectLst/>
                              <a:latin typeface="Cambria Math" panose="02040503050406030204" pitchFamily="18" charset="0"/>
                              <a:ea typeface="Times New Roman" panose="02020603050405020304" pitchFamily="18" charset="0"/>
                              <a:cs typeface="Arial" panose="020B0604020202020204" pitchFamily="34" charset="0"/>
                            </a:rPr>
                            <m:t>𝑡</m:t>
                          </m:r>
                        </m:sub>
                      </m:sSub>
                      <m:r>
                        <a:rPr lang="es-AR" sz="1600">
                          <a:effectLst/>
                          <a:latin typeface="Cambria Math" panose="02040503050406030204" pitchFamily="18" charset="0"/>
                          <a:ea typeface="Times New Roman" panose="02020603050405020304" pitchFamily="18" charset="0"/>
                          <a:cs typeface="Arial" panose="020B0604020202020204" pitchFamily="34" charset="0"/>
                        </a:rPr>
                        <m:t> .  </m:t>
                      </m:r>
                      <m:sSub>
                        <m:sSubPr>
                          <m:ctrlPr>
                            <a:rPr lang="es-AR" sz="1600" i="1">
                              <a:effectLst/>
                              <a:latin typeface="Cambria Math" panose="02040503050406030204" pitchFamily="18" charset="0"/>
                              <a:ea typeface="Times New Roman" panose="02020603050405020304" pitchFamily="18" charset="0"/>
                              <a:cs typeface="Arial" panose="020B0604020202020204" pitchFamily="34" charset="0"/>
                            </a:rPr>
                          </m:ctrlPr>
                        </m:sSubPr>
                        <m:e>
                          <m:r>
                            <a:rPr lang="es-AR" sz="1600" i="1">
                              <a:effectLst/>
                              <a:latin typeface="Cambria Math" panose="02040503050406030204" pitchFamily="18" charset="0"/>
                              <a:ea typeface="Times New Roman" panose="02020603050405020304" pitchFamily="18" charset="0"/>
                              <a:cs typeface="Arial" panose="020B0604020202020204" pitchFamily="34" charset="0"/>
                            </a:rPr>
                            <m:t>𝑋</m:t>
                          </m:r>
                        </m:e>
                        <m:sub>
                          <m:r>
                            <a:rPr lang="es-AR" sz="1600" i="1">
                              <a:effectLst/>
                              <a:latin typeface="Cambria Math" panose="02040503050406030204" pitchFamily="18" charset="0"/>
                              <a:ea typeface="Times New Roman" panose="02020603050405020304" pitchFamily="18" charset="0"/>
                              <a:cs typeface="Arial" panose="020B0604020202020204" pitchFamily="34" charset="0"/>
                            </a:rPr>
                            <m:t>𝐶𝑝</m:t>
                          </m:r>
                          <m:r>
                            <a:rPr lang="es-AR" sz="1600">
                              <a:effectLst/>
                              <a:latin typeface="Cambria Math" panose="02040503050406030204" pitchFamily="18" charset="0"/>
                              <a:ea typeface="Times New Roman" panose="02020603050405020304" pitchFamily="18" charset="0"/>
                              <a:cs typeface="Arial" panose="020B0604020202020204" pitchFamily="34" charset="0"/>
                            </a:rPr>
                            <m:t>;</m:t>
                          </m:r>
                          <m:r>
                            <a:rPr lang="es-AR" sz="1600" i="1">
                              <a:effectLst/>
                              <a:latin typeface="Cambria Math" panose="02040503050406030204" pitchFamily="18" charset="0"/>
                              <a:ea typeface="Times New Roman" panose="02020603050405020304" pitchFamily="18" charset="0"/>
                              <a:cs typeface="Arial" panose="020B0604020202020204" pitchFamily="34" charset="0"/>
                            </a:rPr>
                            <m:t>𝑡</m:t>
                          </m:r>
                        </m:sub>
                      </m:sSub>
                      <m:r>
                        <a:rPr lang="es-ES" sz="1600" b="0" i="0" smtClean="0">
                          <a:effectLst/>
                          <a:latin typeface="Cambria Math" panose="02040503050406030204" pitchFamily="18" charset="0"/>
                          <a:ea typeface="Times New Roman" panose="02020603050405020304" pitchFamily="18" charset="0"/>
                          <a:cs typeface="Arial" panose="020B0604020202020204" pitchFamily="34" charset="0"/>
                        </a:rPr>
                        <m:t>  </m:t>
                      </m:r>
                      <m:r>
                        <a:rPr lang="es-AR" sz="1600">
                          <a:effectLst/>
                          <a:latin typeface="Cambria Math" panose="02040503050406030204" pitchFamily="18" charset="0"/>
                          <a:ea typeface="Times New Roman" panose="02020603050405020304" pitchFamily="18" charset="0"/>
                          <a:cs typeface="Arial" panose="020B0604020202020204" pitchFamily="34" charset="0"/>
                        </a:rPr>
                        <m:t>+</m:t>
                      </m:r>
                      <m:r>
                        <a:rPr lang="es-ES" sz="1600" b="0" i="1" smtClean="0">
                          <a:effectLst/>
                          <a:latin typeface="Cambria Math" panose="02040503050406030204" pitchFamily="18" charset="0"/>
                          <a:ea typeface="Times New Roman" panose="02020603050405020304" pitchFamily="18" charset="0"/>
                          <a:cs typeface="Arial" panose="020B0604020202020204" pitchFamily="34" charset="0"/>
                        </a:rPr>
                        <m:t>  </m:t>
                      </m:r>
                      <m:sSub>
                        <m:sSubPr>
                          <m:ctrlPr>
                            <a:rPr lang="es-AR" sz="1600" i="1">
                              <a:effectLst/>
                              <a:latin typeface="Cambria Math" panose="02040503050406030204" pitchFamily="18" charset="0"/>
                              <a:ea typeface="Times New Roman" panose="02020603050405020304" pitchFamily="18" charset="0"/>
                              <a:cs typeface="Arial" panose="020B0604020202020204" pitchFamily="34" charset="0"/>
                            </a:rPr>
                          </m:ctrlPr>
                        </m:sSubPr>
                        <m:e>
                          <m:r>
                            <a:rPr lang="es-AR" sz="1600" i="1">
                              <a:effectLst/>
                              <a:latin typeface="Cambria Math" panose="02040503050406030204" pitchFamily="18" charset="0"/>
                              <a:ea typeface="Times New Roman" panose="02020603050405020304" pitchFamily="18" charset="0"/>
                              <a:cs typeface="Arial" panose="020B0604020202020204" pitchFamily="34" charset="0"/>
                            </a:rPr>
                            <m:t>𝛽</m:t>
                          </m:r>
                        </m:e>
                        <m:sub>
                          <m:r>
                            <a:rPr lang="es-AR" sz="1600" i="1">
                              <a:effectLst/>
                              <a:latin typeface="Cambria Math" panose="02040503050406030204" pitchFamily="18" charset="0"/>
                              <a:ea typeface="Times New Roman" panose="02020603050405020304" pitchFamily="18" charset="0"/>
                              <a:cs typeface="Arial" panose="020B0604020202020204" pitchFamily="34" charset="0"/>
                            </a:rPr>
                            <m:t>𝑐</m:t>
                          </m:r>
                        </m:sub>
                      </m:sSub>
                      <m:r>
                        <a:rPr lang="es-AR" sz="1600">
                          <a:effectLst/>
                          <a:latin typeface="Cambria Math" panose="02040503050406030204" pitchFamily="18" charset="0"/>
                          <a:ea typeface="Times New Roman" panose="02020603050405020304" pitchFamily="18" charset="0"/>
                          <a:cs typeface="Arial" panose="020B0604020202020204" pitchFamily="34" charset="0"/>
                        </a:rPr>
                        <m:t> .  </m:t>
                      </m:r>
                      <m:sSub>
                        <m:sSubPr>
                          <m:ctrlPr>
                            <a:rPr lang="es-AR" sz="1600" i="1">
                              <a:effectLst/>
                              <a:latin typeface="Cambria Math" panose="02040503050406030204" pitchFamily="18" charset="0"/>
                              <a:ea typeface="Times New Roman" panose="02020603050405020304" pitchFamily="18" charset="0"/>
                              <a:cs typeface="Arial" panose="020B0604020202020204" pitchFamily="34" charset="0"/>
                            </a:rPr>
                          </m:ctrlPr>
                        </m:sSubPr>
                        <m:e>
                          <m:r>
                            <a:rPr lang="es-AR" sz="1600" i="1">
                              <a:effectLst/>
                              <a:latin typeface="Cambria Math" panose="02040503050406030204" pitchFamily="18" charset="0"/>
                              <a:ea typeface="Times New Roman" panose="02020603050405020304" pitchFamily="18" charset="0"/>
                              <a:cs typeface="Arial" panose="020B0604020202020204" pitchFamily="34" charset="0"/>
                            </a:rPr>
                            <m:t>𝑋</m:t>
                          </m:r>
                        </m:e>
                        <m:sub>
                          <m:r>
                            <a:rPr lang="es-AR" sz="1600" i="1">
                              <a:effectLst/>
                              <a:latin typeface="Cambria Math" panose="02040503050406030204" pitchFamily="18" charset="0"/>
                              <a:ea typeface="Times New Roman" panose="02020603050405020304" pitchFamily="18" charset="0"/>
                              <a:cs typeface="Arial" panose="020B0604020202020204" pitchFamily="34" charset="0"/>
                            </a:rPr>
                            <m:t>𝐶𝑝</m:t>
                          </m:r>
                          <m:r>
                            <a:rPr lang="es-AR" sz="1600">
                              <a:effectLst/>
                              <a:latin typeface="Cambria Math" panose="02040503050406030204" pitchFamily="18" charset="0"/>
                              <a:ea typeface="Times New Roman" panose="02020603050405020304" pitchFamily="18" charset="0"/>
                              <a:cs typeface="Arial" panose="020B0604020202020204" pitchFamily="34" charset="0"/>
                            </a:rPr>
                            <m:t>;</m:t>
                          </m:r>
                          <m:r>
                            <a:rPr lang="es-AR" sz="1600" i="1">
                              <a:effectLst/>
                              <a:latin typeface="Cambria Math" panose="02040503050406030204" pitchFamily="18" charset="0"/>
                              <a:ea typeface="Times New Roman" panose="02020603050405020304" pitchFamily="18" charset="0"/>
                              <a:cs typeface="Arial" panose="020B0604020202020204" pitchFamily="34" charset="0"/>
                            </a:rPr>
                            <m:t>𝑐</m:t>
                          </m:r>
                        </m:sub>
                      </m:sSub>
                      <m:r>
                        <a:rPr lang="es-AR" sz="1600" i="1">
                          <a:effectLst/>
                          <a:latin typeface="Cambria Math" panose="02040503050406030204" pitchFamily="18" charset="0"/>
                          <a:ea typeface="Times New Roman" panose="02020603050405020304" pitchFamily="18" charset="0"/>
                          <a:cs typeface="Arial" panose="020B0604020202020204" pitchFamily="34" charset="0"/>
                        </a:rPr>
                        <m:t>+</m:t>
                      </m:r>
                    </m:oMath>
                  </m:oMathPara>
                </a14:m>
                <a:endParaRPr lang="es-ES" sz="1600" i="1" dirty="0">
                  <a:effectLst/>
                  <a:latin typeface="Cambria Math" panose="02040503050406030204" pitchFamily="18" charset="0"/>
                  <a:ea typeface="Times New Roman" panose="02020603050405020304" pitchFamily="18" charset="0"/>
                  <a:cs typeface="Arial" panose="020B0604020202020204" pitchFamily="34" charset="0"/>
                </a:endParaRPr>
              </a:p>
              <a:p>
                <a:pPr>
                  <a:lnSpc>
                    <a:spcPct val="107000"/>
                  </a:lnSpc>
                  <a:spcAft>
                    <a:spcPts val="800"/>
                  </a:spcAft>
                </a:pPr>
                <a:r>
                  <a:rPr lang="es-AR" sz="1600" dirty="0">
                    <a:effectLst/>
                    <a:ea typeface="Calibri" panose="020F0502020204030204" pitchFamily="34" charset="0"/>
                    <a:cs typeface="Arial" panose="020B0604020202020204" pitchFamily="34" charset="0"/>
                  </a:rPr>
                  <a:t>                  </a:t>
                </a:r>
                <a14:m>
                  <m:oMath xmlns:m="http://schemas.openxmlformats.org/officeDocument/2006/math">
                    <m:sSub>
                      <m:sSubPr>
                        <m:ctrlPr>
                          <a:rPr lang="es-AR" sz="1600" i="1">
                            <a:effectLst/>
                            <a:latin typeface="Cambria Math" panose="02040503050406030204" pitchFamily="18" charset="0"/>
                            <a:ea typeface="Calibri" panose="020F0502020204030204" pitchFamily="34" charset="0"/>
                            <a:cs typeface="Arial" panose="020B0604020202020204" pitchFamily="34" charset="0"/>
                          </a:rPr>
                        </m:ctrlPr>
                      </m:sSubPr>
                      <m:e>
                        <m:r>
                          <a:rPr lang="es-AR" sz="1600" i="1">
                            <a:effectLst/>
                            <a:latin typeface="Cambria Math" panose="02040503050406030204" pitchFamily="18" charset="0"/>
                            <a:ea typeface="Calibri" panose="020F0502020204030204" pitchFamily="34" charset="0"/>
                            <a:cs typeface="Arial" panose="020B0604020202020204" pitchFamily="34" charset="0"/>
                          </a:rPr>
                          <m:t>𝛽</m:t>
                        </m:r>
                      </m:e>
                      <m:sub>
                        <m:r>
                          <a:rPr lang="es-AR" sz="1600" i="1">
                            <a:effectLst/>
                            <a:latin typeface="Cambria Math" panose="02040503050406030204" pitchFamily="18" charset="0"/>
                            <a:ea typeface="Calibri" panose="020F0502020204030204" pitchFamily="34" charset="0"/>
                            <a:cs typeface="Arial" panose="020B0604020202020204" pitchFamily="34" charset="0"/>
                          </a:rPr>
                          <m:t>𝐶𝑝</m:t>
                        </m:r>
                        <m:r>
                          <a:rPr lang="es-AR" sz="1600" i="1">
                            <a:effectLst/>
                            <a:latin typeface="Cambria Math" panose="02040503050406030204" pitchFamily="18" charset="0"/>
                            <a:ea typeface="Calibri" panose="020F0502020204030204" pitchFamily="34" charset="0"/>
                            <a:cs typeface="Arial" panose="020B0604020202020204" pitchFamily="34" charset="0"/>
                          </a:rPr>
                          <m:t>, </m:t>
                        </m:r>
                        <m:r>
                          <a:rPr lang="es-AR" sz="1600" i="1">
                            <a:effectLst/>
                            <a:latin typeface="Cambria Math" panose="02040503050406030204" pitchFamily="18" charset="0"/>
                            <a:ea typeface="Calibri" panose="020F0502020204030204" pitchFamily="34" charset="0"/>
                            <a:cs typeface="Arial" panose="020B0604020202020204" pitchFamily="34" charset="0"/>
                          </a:rPr>
                          <m:t>𝐸𝑑𝑎𝑑</m:t>
                        </m:r>
                        <m:r>
                          <a:rPr lang="es-AR" sz="1600" i="1">
                            <a:effectLst/>
                            <a:latin typeface="Cambria Math" panose="02040503050406030204" pitchFamily="18" charset="0"/>
                            <a:ea typeface="Calibri" panose="020F0502020204030204" pitchFamily="34" charset="0"/>
                            <a:cs typeface="Arial" panose="020B0604020202020204" pitchFamily="34" charset="0"/>
                          </a:rPr>
                          <m:t>.1</m:t>
                        </m:r>
                      </m:sub>
                    </m:sSub>
                    <m:r>
                      <a:rPr lang="es-AR" sz="1600" i="1">
                        <a:effectLst/>
                        <a:latin typeface="Cambria Math" panose="02040503050406030204" pitchFamily="18" charset="0"/>
                        <a:ea typeface="Calibri" panose="020F0502020204030204" pitchFamily="34" charset="0"/>
                        <a:cs typeface="Arial" panose="020B0604020202020204" pitchFamily="34" charset="0"/>
                      </a:rPr>
                      <m:t>  .  </m:t>
                    </m:r>
                    <m:sSub>
                      <m:sSubPr>
                        <m:ctrlPr>
                          <a:rPr lang="es-AR" sz="1600" i="1">
                            <a:effectLst/>
                            <a:latin typeface="Cambria Math" panose="02040503050406030204" pitchFamily="18" charset="0"/>
                            <a:ea typeface="Calibri" panose="020F0502020204030204" pitchFamily="34" charset="0"/>
                            <a:cs typeface="Arial" panose="020B0604020202020204" pitchFamily="34" charset="0"/>
                          </a:rPr>
                        </m:ctrlPr>
                      </m:sSubPr>
                      <m:e>
                        <m:r>
                          <a:rPr lang="es-AR" sz="1600" i="1">
                            <a:effectLst/>
                            <a:latin typeface="Cambria Math" panose="02040503050406030204" pitchFamily="18" charset="0"/>
                            <a:ea typeface="Calibri" panose="020F0502020204030204" pitchFamily="34" charset="0"/>
                            <a:cs typeface="Arial" panose="020B0604020202020204" pitchFamily="34" charset="0"/>
                          </a:rPr>
                          <m:t>𝑥</m:t>
                        </m:r>
                        <m:r>
                          <a:rPr lang="es-AR" sz="1600" i="1">
                            <a:effectLst/>
                            <a:latin typeface="Cambria Math" panose="02040503050406030204" pitchFamily="18" charset="0"/>
                            <a:ea typeface="Calibri" panose="020F0502020204030204" pitchFamily="34" charset="0"/>
                            <a:cs typeface="Arial" panose="020B0604020202020204" pitchFamily="34" charset="0"/>
                          </a:rPr>
                          <m:t>´</m:t>
                        </m:r>
                      </m:e>
                      <m:sub>
                        <m:r>
                          <a:rPr lang="es-AR" sz="1600" i="1">
                            <a:effectLst/>
                            <a:latin typeface="Cambria Math" panose="02040503050406030204" pitchFamily="18" charset="0"/>
                            <a:ea typeface="Calibri" panose="020F0502020204030204" pitchFamily="34" charset="0"/>
                            <a:cs typeface="Arial" panose="020B0604020202020204" pitchFamily="34" charset="0"/>
                          </a:rPr>
                          <m:t>𝐸𝑑𝑎𝑑</m:t>
                        </m:r>
                      </m:sub>
                    </m:sSub>
                    <m:r>
                      <a:rPr lang="es-AR" sz="1600" i="1">
                        <a:effectLst/>
                        <a:latin typeface="Cambria Math" panose="02040503050406030204" pitchFamily="18" charset="0"/>
                        <a:ea typeface="Calibri" panose="020F0502020204030204" pitchFamily="34" charset="0"/>
                        <a:cs typeface="Arial" panose="020B0604020202020204" pitchFamily="34" charset="0"/>
                      </a:rPr>
                      <m:t> + </m:t>
                    </m:r>
                    <m:sSub>
                      <m:sSubPr>
                        <m:ctrlPr>
                          <a:rPr lang="es-AR" sz="1600" i="1">
                            <a:effectLst/>
                            <a:latin typeface="Cambria Math" panose="02040503050406030204" pitchFamily="18" charset="0"/>
                            <a:ea typeface="Calibri" panose="020F0502020204030204" pitchFamily="34" charset="0"/>
                            <a:cs typeface="Arial" panose="020B0604020202020204" pitchFamily="34" charset="0"/>
                          </a:rPr>
                        </m:ctrlPr>
                      </m:sSubPr>
                      <m:e>
                        <m:r>
                          <a:rPr lang="es-AR" sz="1600" i="1">
                            <a:effectLst/>
                            <a:latin typeface="Cambria Math" panose="02040503050406030204" pitchFamily="18" charset="0"/>
                            <a:ea typeface="Calibri" panose="020F0502020204030204" pitchFamily="34" charset="0"/>
                            <a:cs typeface="Arial" panose="020B0604020202020204" pitchFamily="34" charset="0"/>
                          </a:rPr>
                          <m:t>𝛽</m:t>
                        </m:r>
                      </m:e>
                      <m:sub>
                        <m:r>
                          <a:rPr lang="es-AR" sz="1600" i="1">
                            <a:effectLst/>
                            <a:latin typeface="Cambria Math" panose="02040503050406030204" pitchFamily="18" charset="0"/>
                            <a:ea typeface="Calibri" panose="020F0502020204030204" pitchFamily="34" charset="0"/>
                            <a:cs typeface="Arial" panose="020B0604020202020204" pitchFamily="34" charset="0"/>
                          </a:rPr>
                          <m:t>𝐶𝑝</m:t>
                        </m:r>
                        <m:r>
                          <a:rPr lang="es-AR" sz="1600" i="1">
                            <a:effectLst/>
                            <a:latin typeface="Cambria Math" panose="02040503050406030204" pitchFamily="18" charset="0"/>
                            <a:ea typeface="Calibri" panose="020F0502020204030204" pitchFamily="34" charset="0"/>
                            <a:cs typeface="Arial" panose="020B0604020202020204" pitchFamily="34" charset="0"/>
                          </a:rPr>
                          <m:t>,  </m:t>
                        </m:r>
                        <m:r>
                          <a:rPr lang="es-AR" sz="1600" i="1">
                            <a:effectLst/>
                            <a:latin typeface="Cambria Math" panose="02040503050406030204" pitchFamily="18" charset="0"/>
                            <a:ea typeface="Calibri" panose="020F0502020204030204" pitchFamily="34" charset="0"/>
                            <a:cs typeface="Arial" panose="020B0604020202020204" pitchFamily="34" charset="0"/>
                          </a:rPr>
                          <m:t>𝐸𝑑𝑎𝑑</m:t>
                        </m:r>
                        <m:r>
                          <a:rPr lang="es-AR" sz="1600" i="1">
                            <a:effectLst/>
                            <a:latin typeface="Cambria Math" panose="02040503050406030204" pitchFamily="18" charset="0"/>
                            <a:ea typeface="Calibri" panose="020F0502020204030204" pitchFamily="34" charset="0"/>
                            <a:cs typeface="Arial" panose="020B0604020202020204" pitchFamily="34" charset="0"/>
                          </a:rPr>
                          <m:t>.2</m:t>
                        </m:r>
                      </m:sub>
                    </m:sSub>
                    <m:r>
                      <a:rPr lang="es-AR" sz="1600" i="1">
                        <a:effectLst/>
                        <a:latin typeface="Cambria Math" panose="02040503050406030204" pitchFamily="18" charset="0"/>
                        <a:ea typeface="Calibri" panose="020F0502020204030204" pitchFamily="34" charset="0"/>
                        <a:cs typeface="Arial" panose="020B0604020202020204" pitchFamily="34" charset="0"/>
                      </a:rPr>
                      <m:t>  .  </m:t>
                    </m:r>
                    <m:sSup>
                      <m:sSupPr>
                        <m:ctrlPr>
                          <a:rPr lang="es-AR" sz="1600" i="1">
                            <a:effectLst/>
                            <a:latin typeface="Cambria Math" panose="02040503050406030204" pitchFamily="18" charset="0"/>
                            <a:ea typeface="Calibri" panose="020F0502020204030204" pitchFamily="34" charset="0"/>
                            <a:cs typeface="Arial" panose="020B0604020202020204" pitchFamily="34" charset="0"/>
                          </a:rPr>
                        </m:ctrlPr>
                      </m:sSupPr>
                      <m:e>
                        <m:sSub>
                          <m:sSubPr>
                            <m:ctrlPr>
                              <a:rPr lang="es-AR" sz="1600" i="1">
                                <a:effectLst/>
                                <a:latin typeface="Cambria Math" panose="02040503050406030204" pitchFamily="18" charset="0"/>
                                <a:ea typeface="Calibri" panose="020F0502020204030204" pitchFamily="34" charset="0"/>
                                <a:cs typeface="Arial" panose="020B0604020202020204" pitchFamily="34" charset="0"/>
                              </a:rPr>
                            </m:ctrlPr>
                          </m:sSubPr>
                          <m:e>
                            <m:r>
                              <a:rPr lang="es-AR" sz="1600" i="1">
                                <a:effectLst/>
                                <a:latin typeface="Cambria Math" panose="02040503050406030204" pitchFamily="18" charset="0"/>
                                <a:ea typeface="Calibri" panose="020F0502020204030204" pitchFamily="34" charset="0"/>
                                <a:cs typeface="Arial" panose="020B0604020202020204" pitchFamily="34" charset="0"/>
                              </a:rPr>
                              <m:t>𝑥</m:t>
                            </m:r>
                            <m:r>
                              <a:rPr lang="es-AR" sz="1600" i="1">
                                <a:effectLst/>
                                <a:latin typeface="Cambria Math" panose="02040503050406030204" pitchFamily="18" charset="0"/>
                                <a:ea typeface="Calibri" panose="020F0502020204030204" pitchFamily="34" charset="0"/>
                                <a:cs typeface="Arial" panose="020B0604020202020204" pitchFamily="34" charset="0"/>
                              </a:rPr>
                              <m:t>´</m:t>
                            </m:r>
                          </m:e>
                          <m:sub>
                            <m:r>
                              <a:rPr lang="es-AR" sz="1600" i="1">
                                <a:effectLst/>
                                <a:latin typeface="Cambria Math" panose="02040503050406030204" pitchFamily="18" charset="0"/>
                                <a:ea typeface="Calibri" panose="020F0502020204030204" pitchFamily="34" charset="0"/>
                                <a:cs typeface="Arial" panose="020B0604020202020204" pitchFamily="34" charset="0"/>
                              </a:rPr>
                              <m:t>𝐸𝑑𝑎𝑑</m:t>
                            </m:r>
                          </m:sub>
                        </m:sSub>
                      </m:e>
                      <m:sup>
                        <m:r>
                          <a:rPr lang="es-AR" sz="1600" i="1">
                            <a:effectLst/>
                            <a:latin typeface="Cambria Math" panose="02040503050406030204" pitchFamily="18" charset="0"/>
                            <a:ea typeface="Calibri" panose="020F0502020204030204" pitchFamily="34" charset="0"/>
                            <a:cs typeface="Arial" panose="020B0604020202020204" pitchFamily="34" charset="0"/>
                          </a:rPr>
                          <m:t> 2</m:t>
                        </m:r>
                      </m:sup>
                    </m:sSup>
                    <m:r>
                      <a:rPr lang="es-ES" sz="1600" b="0" i="1" smtClean="0">
                        <a:effectLst/>
                        <a:latin typeface="Cambria Math" panose="02040503050406030204" pitchFamily="18" charset="0"/>
                        <a:ea typeface="Calibri" panose="020F0502020204030204" pitchFamily="34" charset="0"/>
                        <a:cs typeface="Arial" panose="020B0604020202020204" pitchFamily="34" charset="0"/>
                      </a:rPr>
                      <m:t>+ </m:t>
                    </m:r>
                    <m:sSub>
                      <m:sSubPr>
                        <m:ctrlPr>
                          <a:rPr lang="es-ES" sz="1600" i="1">
                            <a:latin typeface="Cambria Math" panose="02040503050406030204" pitchFamily="18" charset="0"/>
                          </a:rPr>
                        </m:ctrlPr>
                      </m:sSubPr>
                      <m:e>
                        <m:acc>
                          <m:accPr>
                            <m:chr m:val="̃"/>
                            <m:ctrlPr>
                              <a:rPr lang="es-ES" sz="1600" i="1">
                                <a:latin typeface="Cambria Math" panose="02040503050406030204" pitchFamily="18" charset="0"/>
                              </a:rPr>
                            </m:ctrlPr>
                          </m:accPr>
                          <m:e>
                            <m:r>
                              <a:rPr lang="es-ES" sz="1600" i="1">
                                <a:latin typeface="Cambria Math" panose="02040503050406030204" pitchFamily="18" charset="0"/>
                              </a:rPr>
                              <m:t>𝜀</m:t>
                            </m:r>
                          </m:e>
                        </m:acc>
                      </m:e>
                      <m:sub>
                        <m:r>
                          <a:rPr lang="es-ES" sz="1600" i="1">
                            <a:latin typeface="Cambria Math" panose="02040503050406030204" pitchFamily="18" charset="0"/>
                          </a:rPr>
                          <m:t>𝑐𝑎𝑟𝑝𝑜𝑜𝑙</m:t>
                        </m:r>
                      </m:sub>
                    </m:sSub>
                  </m:oMath>
                </a14:m>
                <a:endParaRPr lang="es-AR" sz="1800" dirty="0">
                  <a:effectLst/>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15" name="CuadroTexto 14">
                <a:extLst>
                  <a:ext uri="{FF2B5EF4-FFF2-40B4-BE49-F238E27FC236}">
                    <a16:creationId xmlns:a16="http://schemas.microsoft.com/office/drawing/2014/main" id="{73E17B84-7659-417E-99FE-CC1474ABC9B4}"/>
                  </a:ext>
                </a:extLst>
              </p:cNvPr>
              <p:cNvSpPr txBox="1">
                <a:spLocks noRot="1" noChangeAspect="1" noMove="1" noResize="1" noEditPoints="1" noAdjustHandles="1" noChangeArrowheads="1" noChangeShapeType="1" noTextEdit="1"/>
              </p:cNvSpPr>
              <p:nvPr/>
            </p:nvSpPr>
            <p:spPr>
              <a:xfrm>
                <a:off x="175870" y="1846682"/>
                <a:ext cx="5920130" cy="796949"/>
              </a:xfrm>
              <a:prstGeom prst="rect">
                <a:avLst/>
              </a:prstGeom>
              <a:blipFill>
                <a:blip r:embed="rId4"/>
                <a:stretch>
                  <a:fillRect b="-1527"/>
                </a:stretch>
              </a:blipFill>
            </p:spPr>
            <p:txBody>
              <a:bodyPr/>
              <a:lstStyle/>
              <a:p>
                <a:r>
                  <a:rPr lang="es-AR">
                    <a:noFill/>
                  </a:rPr>
                  <a:t> </a:t>
                </a:r>
              </a:p>
            </p:txBody>
          </p:sp>
        </mc:Fallback>
      </mc:AlternateContent>
      <p:sp>
        <p:nvSpPr>
          <p:cNvPr id="8" name="Abrir llave 7">
            <a:extLst>
              <a:ext uri="{FF2B5EF4-FFF2-40B4-BE49-F238E27FC236}">
                <a16:creationId xmlns:a16="http://schemas.microsoft.com/office/drawing/2014/main" id="{B7E7B097-9AF4-4D94-8605-EBE5D83E028A}"/>
              </a:ext>
            </a:extLst>
          </p:cNvPr>
          <p:cNvSpPr/>
          <p:nvPr/>
        </p:nvSpPr>
        <p:spPr>
          <a:xfrm rot="16200000">
            <a:off x="2364514" y="2304966"/>
            <a:ext cx="152009" cy="84616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
        <p:nvSpPr>
          <p:cNvPr id="9" name="CuadroTexto 8">
            <a:extLst>
              <a:ext uri="{FF2B5EF4-FFF2-40B4-BE49-F238E27FC236}">
                <a16:creationId xmlns:a16="http://schemas.microsoft.com/office/drawing/2014/main" id="{63E6C595-E9E6-4A7D-87CD-87B958E6AA08}"/>
              </a:ext>
            </a:extLst>
          </p:cNvPr>
          <p:cNvSpPr txBox="1"/>
          <p:nvPr/>
        </p:nvSpPr>
        <p:spPr>
          <a:xfrm>
            <a:off x="2017438" y="2863285"/>
            <a:ext cx="1124711" cy="461665"/>
          </a:xfrm>
          <a:prstGeom prst="rect">
            <a:avLst/>
          </a:prstGeom>
          <a:noFill/>
        </p:spPr>
        <p:txBody>
          <a:bodyPr wrap="square" rtlCol="0">
            <a:spAutoFit/>
          </a:bodyPr>
          <a:lstStyle/>
          <a:p>
            <a:r>
              <a:rPr lang="es-ES" sz="1200" i="1" dirty="0">
                <a:solidFill>
                  <a:schemeClr val="accent1"/>
                </a:solidFill>
              </a:rPr>
              <a:t>La edad esta centrada</a:t>
            </a:r>
            <a:endParaRPr lang="es-AR" sz="1400" i="1" dirty="0">
              <a:solidFill>
                <a:schemeClr val="accent1"/>
              </a:solidFill>
            </a:endParaRPr>
          </a:p>
        </p:txBody>
      </p:sp>
      <p:sp>
        <p:nvSpPr>
          <p:cNvPr id="10" name="Rectángulo 9">
            <a:extLst>
              <a:ext uri="{FF2B5EF4-FFF2-40B4-BE49-F238E27FC236}">
                <a16:creationId xmlns:a16="http://schemas.microsoft.com/office/drawing/2014/main" id="{10B3B0B0-02D1-4863-BC43-FC628AEB2018}"/>
              </a:ext>
            </a:extLst>
          </p:cNvPr>
          <p:cNvSpPr/>
          <p:nvPr/>
        </p:nvSpPr>
        <p:spPr>
          <a:xfrm>
            <a:off x="830491" y="175476"/>
            <a:ext cx="1050560" cy="47968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600"/>
          </a:p>
        </p:txBody>
      </p:sp>
      <p:sp>
        <p:nvSpPr>
          <p:cNvPr id="11" name="Título 1">
            <a:extLst>
              <a:ext uri="{FF2B5EF4-FFF2-40B4-BE49-F238E27FC236}">
                <a16:creationId xmlns:a16="http://schemas.microsoft.com/office/drawing/2014/main" id="{C409F962-C656-4006-A94F-282A176AAC61}"/>
              </a:ext>
            </a:extLst>
          </p:cNvPr>
          <p:cNvSpPr txBox="1">
            <a:spLocks/>
          </p:cNvSpPr>
          <p:nvPr/>
        </p:nvSpPr>
        <p:spPr>
          <a:xfrm>
            <a:off x="830492" y="134912"/>
            <a:ext cx="1050560" cy="55082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1400" b="1">
                <a:solidFill>
                  <a:schemeClr val="bg1"/>
                </a:solidFill>
              </a:rPr>
              <a:t>Resultados</a:t>
            </a:r>
            <a:endParaRPr lang="es-AR" sz="1400" b="1" dirty="0">
              <a:solidFill>
                <a:schemeClr val="bg1"/>
              </a:solidFill>
            </a:endParaRPr>
          </a:p>
        </p:txBody>
      </p:sp>
      <p:pic>
        <p:nvPicPr>
          <p:cNvPr id="12" name="Picture 12" descr="tres  icono premium">
            <a:extLst>
              <a:ext uri="{FF2B5EF4-FFF2-40B4-BE49-F238E27FC236}">
                <a16:creationId xmlns:a16="http://schemas.microsoft.com/office/drawing/2014/main" id="{EDD1CBE5-D7F3-4F03-A6CC-065858B5B8B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774" y="175476"/>
            <a:ext cx="479685" cy="4796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135903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F9F6AA12-07A0-463A-A8C2-466F79E54F77}"/>
              </a:ext>
            </a:extLst>
          </p:cNvPr>
          <p:cNvSpPr>
            <a:spLocks noGrp="1"/>
          </p:cNvSpPr>
          <p:nvPr>
            <p:ph type="title"/>
          </p:nvPr>
        </p:nvSpPr>
        <p:spPr>
          <a:xfrm>
            <a:off x="830491" y="134912"/>
            <a:ext cx="4216997" cy="550820"/>
          </a:xfrm>
        </p:spPr>
        <p:txBody>
          <a:bodyPr>
            <a:noAutofit/>
          </a:bodyPr>
          <a:lstStyle/>
          <a:p>
            <a:r>
              <a:rPr lang="es-ES" sz="1400" b="1" dirty="0">
                <a:solidFill>
                  <a:schemeClr val="bg1"/>
                </a:solidFill>
              </a:rPr>
              <a:t>Modelización del Experimento de Selección</a:t>
            </a:r>
            <a:endParaRPr lang="es-AR" sz="1400" b="1" dirty="0">
              <a:solidFill>
                <a:schemeClr val="bg1"/>
              </a:solidFill>
            </a:endParaRPr>
          </a:p>
        </p:txBody>
      </p:sp>
      <p:sp>
        <p:nvSpPr>
          <p:cNvPr id="20" name="Rectángulo 19">
            <a:extLst>
              <a:ext uri="{FF2B5EF4-FFF2-40B4-BE49-F238E27FC236}">
                <a16:creationId xmlns:a16="http://schemas.microsoft.com/office/drawing/2014/main" id="{BFEAC443-3A0B-4F9B-BCA1-E023476802E1}"/>
              </a:ext>
            </a:extLst>
          </p:cNvPr>
          <p:cNvSpPr/>
          <p:nvPr/>
        </p:nvSpPr>
        <p:spPr>
          <a:xfrm>
            <a:off x="-133939" y="6659502"/>
            <a:ext cx="12456827" cy="213066"/>
          </a:xfrm>
          <a:prstGeom prst="rect">
            <a:avLst/>
          </a:prstGeom>
          <a:solidFill>
            <a:schemeClr val="accent5"/>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 name="CuadroTexto 1">
            <a:extLst>
              <a:ext uri="{FF2B5EF4-FFF2-40B4-BE49-F238E27FC236}">
                <a16:creationId xmlns:a16="http://schemas.microsoft.com/office/drawing/2014/main" id="{7C6E6040-F9C1-4C6B-83E4-595F9731E0CB}"/>
              </a:ext>
            </a:extLst>
          </p:cNvPr>
          <p:cNvSpPr txBox="1"/>
          <p:nvPr/>
        </p:nvSpPr>
        <p:spPr>
          <a:xfrm>
            <a:off x="305985" y="1283999"/>
            <a:ext cx="2724912" cy="369332"/>
          </a:xfrm>
          <a:prstGeom prst="rect">
            <a:avLst/>
          </a:prstGeom>
          <a:noFill/>
        </p:spPr>
        <p:txBody>
          <a:bodyPr wrap="square" rtlCol="0">
            <a:spAutoFit/>
          </a:bodyPr>
          <a:lstStyle/>
          <a:p>
            <a:r>
              <a:rPr lang="es-ES" b="1" dirty="0"/>
              <a:t>Modelo 3 :  </a:t>
            </a:r>
            <a:r>
              <a:rPr lang="es-ES" dirty="0"/>
              <a:t>Edad</a:t>
            </a:r>
            <a:endParaRPr lang="es-AR" dirty="0"/>
          </a:p>
        </p:txBody>
      </p:sp>
      <mc:AlternateContent xmlns:mc="http://schemas.openxmlformats.org/markup-compatibility/2006" xmlns:a14="http://schemas.microsoft.com/office/drawing/2010/main">
        <mc:Choice Requires="a14">
          <p:sp>
            <p:nvSpPr>
              <p:cNvPr id="15" name="CuadroTexto 14">
                <a:extLst>
                  <a:ext uri="{FF2B5EF4-FFF2-40B4-BE49-F238E27FC236}">
                    <a16:creationId xmlns:a16="http://schemas.microsoft.com/office/drawing/2014/main" id="{73E17B84-7659-417E-99FE-CC1474ABC9B4}"/>
                  </a:ext>
                </a:extLst>
              </p:cNvPr>
              <p:cNvSpPr txBox="1"/>
              <p:nvPr/>
            </p:nvSpPr>
            <p:spPr>
              <a:xfrm>
                <a:off x="175870" y="1846682"/>
                <a:ext cx="5920130" cy="796949"/>
              </a:xfrm>
              <a:prstGeom prst="rect">
                <a:avLst/>
              </a:prstGeom>
              <a:noFill/>
            </p:spPr>
            <p:txBody>
              <a:bodyPr wrap="square">
                <a:spAutoFit/>
              </a:bodyPr>
              <a:lstStyle/>
              <a:p>
                <a:pPr>
                  <a:lnSpc>
                    <a:spcPct val="107000"/>
                  </a:lnSpc>
                  <a:spcAft>
                    <a:spcPts val="800"/>
                  </a:spcAft>
                </a:pPr>
                <a14:m>
                  <m:oMathPara xmlns:m="http://schemas.openxmlformats.org/officeDocument/2006/math">
                    <m:oMathParaPr>
                      <m:jc m:val="left"/>
                    </m:oMathParaPr>
                    <m:oMath xmlns:m="http://schemas.openxmlformats.org/officeDocument/2006/math">
                      <m:sSub>
                        <m:sSubPr>
                          <m:ctrlPr>
                            <a:rPr lang="es-ES" sz="1600" i="1" smtClean="0">
                              <a:latin typeface="Cambria Math" panose="02040503050406030204" pitchFamily="18" charset="0"/>
                            </a:rPr>
                          </m:ctrlPr>
                        </m:sSubPr>
                        <m:e>
                          <m:acc>
                            <m:accPr>
                              <m:chr m:val="̃"/>
                              <m:ctrlPr>
                                <a:rPr lang="es-ES" sz="1600" i="1">
                                  <a:latin typeface="Cambria Math" panose="02040503050406030204" pitchFamily="18" charset="0"/>
                                </a:rPr>
                              </m:ctrlPr>
                            </m:accPr>
                            <m:e>
                              <m:r>
                                <a:rPr lang="es-ES" sz="1600" i="1">
                                  <a:latin typeface="Cambria Math" panose="02040503050406030204" pitchFamily="18" charset="0"/>
                                </a:rPr>
                                <m:t>𝑈</m:t>
                              </m:r>
                            </m:e>
                          </m:acc>
                        </m:e>
                        <m:sub>
                          <m:r>
                            <a:rPr lang="es-ES" sz="1600" i="1">
                              <a:latin typeface="Cambria Math" panose="02040503050406030204" pitchFamily="18" charset="0"/>
                            </a:rPr>
                            <m:t>𝑐𝑎𝑟𝑝𝑜𝑙</m:t>
                          </m:r>
                        </m:sub>
                      </m:sSub>
                      <m:r>
                        <a:rPr lang="es-AR" sz="1600">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s-AR" sz="1600" i="1">
                              <a:effectLst/>
                              <a:latin typeface="Cambria Math" panose="02040503050406030204" pitchFamily="18" charset="0"/>
                              <a:ea typeface="Times New Roman" panose="02020603050405020304" pitchFamily="18" charset="0"/>
                              <a:cs typeface="Arial" panose="020B0604020202020204" pitchFamily="34" charset="0"/>
                            </a:rPr>
                          </m:ctrlPr>
                        </m:sSubPr>
                        <m:e>
                          <m:r>
                            <a:rPr lang="es-AR" sz="1600" i="1">
                              <a:effectLst/>
                              <a:latin typeface="Cambria Math" panose="02040503050406030204" pitchFamily="18" charset="0"/>
                              <a:ea typeface="Times New Roman" panose="02020603050405020304" pitchFamily="18" charset="0"/>
                              <a:cs typeface="Arial" panose="020B0604020202020204" pitchFamily="34" charset="0"/>
                            </a:rPr>
                            <m:t>𝛽</m:t>
                          </m:r>
                        </m:e>
                        <m:sub>
                          <m:r>
                            <a:rPr lang="es-AR" sz="1600" i="1">
                              <a:effectLst/>
                              <a:latin typeface="Cambria Math" panose="02040503050406030204" pitchFamily="18" charset="0"/>
                              <a:ea typeface="Times New Roman" panose="02020603050405020304" pitchFamily="18" charset="0"/>
                              <a:cs typeface="Arial" panose="020B0604020202020204" pitchFamily="34" charset="0"/>
                            </a:rPr>
                            <m:t>𝐶𝑝</m:t>
                          </m:r>
                          <m:r>
                            <a:rPr lang="es-AR" sz="1600" i="1">
                              <a:effectLst/>
                              <a:latin typeface="Cambria Math" panose="02040503050406030204" pitchFamily="18" charset="0"/>
                              <a:ea typeface="Times New Roman" panose="02020603050405020304" pitchFamily="18" charset="0"/>
                              <a:cs typeface="Arial" panose="020B0604020202020204" pitchFamily="34" charset="0"/>
                            </a:rPr>
                            <m:t>−</m:t>
                          </m:r>
                          <m:r>
                            <a:rPr lang="es-AR" sz="1600" i="1">
                              <a:effectLst/>
                              <a:latin typeface="Cambria Math" panose="02040503050406030204" pitchFamily="18" charset="0"/>
                              <a:ea typeface="Times New Roman" panose="02020603050405020304" pitchFamily="18" charset="0"/>
                              <a:cs typeface="Arial" panose="020B0604020202020204" pitchFamily="34" charset="0"/>
                            </a:rPr>
                            <m:t>𝐴𝑢</m:t>
                          </m:r>
                        </m:sub>
                      </m:sSub>
                      <m:r>
                        <a:rPr lang="es-ES" sz="1600" b="0" i="0" smtClean="0">
                          <a:effectLst/>
                          <a:latin typeface="Cambria Math" panose="02040503050406030204" pitchFamily="18" charset="0"/>
                          <a:ea typeface="Times New Roman" panose="02020603050405020304" pitchFamily="18" charset="0"/>
                          <a:cs typeface="Arial" panose="020B0604020202020204" pitchFamily="34" charset="0"/>
                        </a:rPr>
                        <m:t>   </m:t>
                      </m:r>
                      <m:r>
                        <a:rPr lang="es-AR" sz="1600">
                          <a:effectLst/>
                          <a:latin typeface="Cambria Math" panose="02040503050406030204" pitchFamily="18" charset="0"/>
                          <a:ea typeface="Times New Roman" panose="02020603050405020304" pitchFamily="18" charset="0"/>
                          <a:cs typeface="Arial" panose="020B0604020202020204" pitchFamily="34" charset="0"/>
                        </a:rPr>
                        <m:t>+</m:t>
                      </m:r>
                      <m:r>
                        <a:rPr lang="es-ES" sz="1600" b="0" i="1" smtClean="0">
                          <a:effectLst/>
                          <a:latin typeface="Cambria Math" panose="02040503050406030204" pitchFamily="18" charset="0"/>
                          <a:ea typeface="Times New Roman" panose="02020603050405020304" pitchFamily="18" charset="0"/>
                          <a:cs typeface="Arial" panose="020B0604020202020204" pitchFamily="34" charset="0"/>
                        </a:rPr>
                        <m:t>   </m:t>
                      </m:r>
                      <m:sSub>
                        <m:sSubPr>
                          <m:ctrlPr>
                            <a:rPr lang="es-AR" sz="1600" i="1">
                              <a:effectLst/>
                              <a:latin typeface="Cambria Math" panose="02040503050406030204" pitchFamily="18" charset="0"/>
                              <a:ea typeface="Times New Roman" panose="02020603050405020304" pitchFamily="18" charset="0"/>
                              <a:cs typeface="Arial" panose="020B0604020202020204" pitchFamily="34" charset="0"/>
                            </a:rPr>
                          </m:ctrlPr>
                        </m:sSubPr>
                        <m:e>
                          <m:r>
                            <a:rPr lang="es-AR" sz="1600" i="1">
                              <a:effectLst/>
                              <a:latin typeface="Cambria Math" panose="02040503050406030204" pitchFamily="18" charset="0"/>
                              <a:ea typeface="Times New Roman" panose="02020603050405020304" pitchFamily="18" charset="0"/>
                              <a:cs typeface="Arial" panose="020B0604020202020204" pitchFamily="34" charset="0"/>
                            </a:rPr>
                            <m:t>𝛽</m:t>
                          </m:r>
                        </m:e>
                        <m:sub>
                          <m:r>
                            <a:rPr lang="es-AR" sz="1600" i="1">
                              <a:effectLst/>
                              <a:latin typeface="Cambria Math" panose="02040503050406030204" pitchFamily="18" charset="0"/>
                              <a:ea typeface="Times New Roman" panose="02020603050405020304" pitchFamily="18" charset="0"/>
                              <a:cs typeface="Arial" panose="020B0604020202020204" pitchFamily="34" charset="0"/>
                            </a:rPr>
                            <m:t>𝑡</m:t>
                          </m:r>
                        </m:sub>
                      </m:sSub>
                      <m:r>
                        <a:rPr lang="es-AR" sz="1600">
                          <a:effectLst/>
                          <a:latin typeface="Cambria Math" panose="02040503050406030204" pitchFamily="18" charset="0"/>
                          <a:ea typeface="Times New Roman" panose="02020603050405020304" pitchFamily="18" charset="0"/>
                          <a:cs typeface="Arial" panose="020B0604020202020204" pitchFamily="34" charset="0"/>
                        </a:rPr>
                        <m:t> .  </m:t>
                      </m:r>
                      <m:sSub>
                        <m:sSubPr>
                          <m:ctrlPr>
                            <a:rPr lang="es-AR" sz="1600" i="1">
                              <a:effectLst/>
                              <a:latin typeface="Cambria Math" panose="02040503050406030204" pitchFamily="18" charset="0"/>
                              <a:ea typeface="Times New Roman" panose="02020603050405020304" pitchFamily="18" charset="0"/>
                              <a:cs typeface="Arial" panose="020B0604020202020204" pitchFamily="34" charset="0"/>
                            </a:rPr>
                          </m:ctrlPr>
                        </m:sSubPr>
                        <m:e>
                          <m:r>
                            <a:rPr lang="es-AR" sz="1600" i="1">
                              <a:effectLst/>
                              <a:latin typeface="Cambria Math" panose="02040503050406030204" pitchFamily="18" charset="0"/>
                              <a:ea typeface="Times New Roman" panose="02020603050405020304" pitchFamily="18" charset="0"/>
                              <a:cs typeface="Arial" panose="020B0604020202020204" pitchFamily="34" charset="0"/>
                            </a:rPr>
                            <m:t>𝑋</m:t>
                          </m:r>
                        </m:e>
                        <m:sub>
                          <m:r>
                            <a:rPr lang="es-AR" sz="1600" i="1">
                              <a:effectLst/>
                              <a:latin typeface="Cambria Math" panose="02040503050406030204" pitchFamily="18" charset="0"/>
                              <a:ea typeface="Times New Roman" panose="02020603050405020304" pitchFamily="18" charset="0"/>
                              <a:cs typeface="Arial" panose="020B0604020202020204" pitchFamily="34" charset="0"/>
                            </a:rPr>
                            <m:t>𝐶𝑝</m:t>
                          </m:r>
                          <m:r>
                            <a:rPr lang="es-AR" sz="1600">
                              <a:effectLst/>
                              <a:latin typeface="Cambria Math" panose="02040503050406030204" pitchFamily="18" charset="0"/>
                              <a:ea typeface="Times New Roman" panose="02020603050405020304" pitchFamily="18" charset="0"/>
                              <a:cs typeface="Arial" panose="020B0604020202020204" pitchFamily="34" charset="0"/>
                            </a:rPr>
                            <m:t>;</m:t>
                          </m:r>
                          <m:r>
                            <a:rPr lang="es-AR" sz="1600" i="1">
                              <a:effectLst/>
                              <a:latin typeface="Cambria Math" panose="02040503050406030204" pitchFamily="18" charset="0"/>
                              <a:ea typeface="Times New Roman" panose="02020603050405020304" pitchFamily="18" charset="0"/>
                              <a:cs typeface="Arial" panose="020B0604020202020204" pitchFamily="34" charset="0"/>
                            </a:rPr>
                            <m:t>𝑡</m:t>
                          </m:r>
                        </m:sub>
                      </m:sSub>
                      <m:r>
                        <a:rPr lang="es-ES" sz="1600" b="0" i="0" smtClean="0">
                          <a:effectLst/>
                          <a:latin typeface="Cambria Math" panose="02040503050406030204" pitchFamily="18" charset="0"/>
                          <a:ea typeface="Times New Roman" panose="02020603050405020304" pitchFamily="18" charset="0"/>
                          <a:cs typeface="Arial" panose="020B0604020202020204" pitchFamily="34" charset="0"/>
                        </a:rPr>
                        <m:t>  </m:t>
                      </m:r>
                      <m:r>
                        <a:rPr lang="es-AR" sz="1600">
                          <a:effectLst/>
                          <a:latin typeface="Cambria Math" panose="02040503050406030204" pitchFamily="18" charset="0"/>
                          <a:ea typeface="Times New Roman" panose="02020603050405020304" pitchFamily="18" charset="0"/>
                          <a:cs typeface="Arial" panose="020B0604020202020204" pitchFamily="34" charset="0"/>
                        </a:rPr>
                        <m:t>+</m:t>
                      </m:r>
                      <m:r>
                        <a:rPr lang="es-ES" sz="1600" b="0" i="1" smtClean="0">
                          <a:effectLst/>
                          <a:latin typeface="Cambria Math" panose="02040503050406030204" pitchFamily="18" charset="0"/>
                          <a:ea typeface="Times New Roman" panose="02020603050405020304" pitchFamily="18" charset="0"/>
                          <a:cs typeface="Arial" panose="020B0604020202020204" pitchFamily="34" charset="0"/>
                        </a:rPr>
                        <m:t>  </m:t>
                      </m:r>
                      <m:sSub>
                        <m:sSubPr>
                          <m:ctrlPr>
                            <a:rPr lang="es-AR" sz="1600" i="1">
                              <a:effectLst/>
                              <a:latin typeface="Cambria Math" panose="02040503050406030204" pitchFamily="18" charset="0"/>
                              <a:ea typeface="Times New Roman" panose="02020603050405020304" pitchFamily="18" charset="0"/>
                              <a:cs typeface="Arial" panose="020B0604020202020204" pitchFamily="34" charset="0"/>
                            </a:rPr>
                          </m:ctrlPr>
                        </m:sSubPr>
                        <m:e>
                          <m:r>
                            <a:rPr lang="es-AR" sz="1600" i="1">
                              <a:effectLst/>
                              <a:latin typeface="Cambria Math" panose="02040503050406030204" pitchFamily="18" charset="0"/>
                              <a:ea typeface="Times New Roman" panose="02020603050405020304" pitchFamily="18" charset="0"/>
                              <a:cs typeface="Arial" panose="020B0604020202020204" pitchFamily="34" charset="0"/>
                            </a:rPr>
                            <m:t>𝛽</m:t>
                          </m:r>
                        </m:e>
                        <m:sub>
                          <m:r>
                            <a:rPr lang="es-AR" sz="1600" i="1">
                              <a:effectLst/>
                              <a:latin typeface="Cambria Math" panose="02040503050406030204" pitchFamily="18" charset="0"/>
                              <a:ea typeface="Times New Roman" panose="02020603050405020304" pitchFamily="18" charset="0"/>
                              <a:cs typeface="Arial" panose="020B0604020202020204" pitchFamily="34" charset="0"/>
                            </a:rPr>
                            <m:t>𝑐</m:t>
                          </m:r>
                        </m:sub>
                      </m:sSub>
                      <m:r>
                        <a:rPr lang="es-AR" sz="1600">
                          <a:effectLst/>
                          <a:latin typeface="Cambria Math" panose="02040503050406030204" pitchFamily="18" charset="0"/>
                          <a:ea typeface="Times New Roman" panose="02020603050405020304" pitchFamily="18" charset="0"/>
                          <a:cs typeface="Arial" panose="020B0604020202020204" pitchFamily="34" charset="0"/>
                        </a:rPr>
                        <m:t> .  </m:t>
                      </m:r>
                      <m:sSub>
                        <m:sSubPr>
                          <m:ctrlPr>
                            <a:rPr lang="es-AR" sz="1600" i="1">
                              <a:effectLst/>
                              <a:latin typeface="Cambria Math" panose="02040503050406030204" pitchFamily="18" charset="0"/>
                              <a:ea typeface="Times New Roman" panose="02020603050405020304" pitchFamily="18" charset="0"/>
                              <a:cs typeface="Arial" panose="020B0604020202020204" pitchFamily="34" charset="0"/>
                            </a:rPr>
                          </m:ctrlPr>
                        </m:sSubPr>
                        <m:e>
                          <m:r>
                            <a:rPr lang="es-AR" sz="1600" i="1">
                              <a:effectLst/>
                              <a:latin typeface="Cambria Math" panose="02040503050406030204" pitchFamily="18" charset="0"/>
                              <a:ea typeface="Times New Roman" panose="02020603050405020304" pitchFamily="18" charset="0"/>
                              <a:cs typeface="Arial" panose="020B0604020202020204" pitchFamily="34" charset="0"/>
                            </a:rPr>
                            <m:t>𝑋</m:t>
                          </m:r>
                        </m:e>
                        <m:sub>
                          <m:r>
                            <a:rPr lang="es-AR" sz="1600" i="1">
                              <a:effectLst/>
                              <a:latin typeface="Cambria Math" panose="02040503050406030204" pitchFamily="18" charset="0"/>
                              <a:ea typeface="Times New Roman" panose="02020603050405020304" pitchFamily="18" charset="0"/>
                              <a:cs typeface="Arial" panose="020B0604020202020204" pitchFamily="34" charset="0"/>
                            </a:rPr>
                            <m:t>𝐶𝑝</m:t>
                          </m:r>
                          <m:r>
                            <a:rPr lang="es-AR" sz="1600">
                              <a:effectLst/>
                              <a:latin typeface="Cambria Math" panose="02040503050406030204" pitchFamily="18" charset="0"/>
                              <a:ea typeface="Times New Roman" panose="02020603050405020304" pitchFamily="18" charset="0"/>
                              <a:cs typeface="Arial" panose="020B0604020202020204" pitchFamily="34" charset="0"/>
                            </a:rPr>
                            <m:t>;</m:t>
                          </m:r>
                          <m:r>
                            <a:rPr lang="es-AR" sz="1600" i="1">
                              <a:effectLst/>
                              <a:latin typeface="Cambria Math" panose="02040503050406030204" pitchFamily="18" charset="0"/>
                              <a:ea typeface="Times New Roman" panose="02020603050405020304" pitchFamily="18" charset="0"/>
                              <a:cs typeface="Arial" panose="020B0604020202020204" pitchFamily="34" charset="0"/>
                            </a:rPr>
                            <m:t>𝑐</m:t>
                          </m:r>
                        </m:sub>
                      </m:sSub>
                      <m:r>
                        <a:rPr lang="es-AR" sz="1600" i="1">
                          <a:effectLst/>
                          <a:latin typeface="Cambria Math" panose="02040503050406030204" pitchFamily="18" charset="0"/>
                          <a:ea typeface="Times New Roman" panose="02020603050405020304" pitchFamily="18" charset="0"/>
                          <a:cs typeface="Arial" panose="020B0604020202020204" pitchFamily="34" charset="0"/>
                        </a:rPr>
                        <m:t>+</m:t>
                      </m:r>
                    </m:oMath>
                  </m:oMathPara>
                </a14:m>
                <a:endParaRPr lang="es-ES" sz="1600" i="1" dirty="0">
                  <a:effectLst/>
                  <a:latin typeface="Cambria Math" panose="02040503050406030204" pitchFamily="18" charset="0"/>
                  <a:ea typeface="Times New Roman" panose="02020603050405020304" pitchFamily="18" charset="0"/>
                  <a:cs typeface="Arial" panose="020B0604020202020204" pitchFamily="34" charset="0"/>
                </a:endParaRPr>
              </a:p>
              <a:p>
                <a:pPr>
                  <a:lnSpc>
                    <a:spcPct val="107000"/>
                  </a:lnSpc>
                  <a:spcAft>
                    <a:spcPts val="800"/>
                  </a:spcAft>
                </a:pPr>
                <a:r>
                  <a:rPr lang="es-AR" sz="1600" dirty="0">
                    <a:effectLst/>
                    <a:ea typeface="Calibri" panose="020F0502020204030204" pitchFamily="34" charset="0"/>
                    <a:cs typeface="Arial" panose="020B0604020202020204" pitchFamily="34" charset="0"/>
                  </a:rPr>
                  <a:t>                  </a:t>
                </a:r>
                <a14:m>
                  <m:oMath xmlns:m="http://schemas.openxmlformats.org/officeDocument/2006/math">
                    <m:sSub>
                      <m:sSubPr>
                        <m:ctrlPr>
                          <a:rPr lang="es-AR" sz="1600" i="1">
                            <a:effectLst/>
                            <a:latin typeface="Cambria Math" panose="02040503050406030204" pitchFamily="18" charset="0"/>
                            <a:ea typeface="Calibri" panose="020F0502020204030204" pitchFamily="34" charset="0"/>
                            <a:cs typeface="Arial" panose="020B0604020202020204" pitchFamily="34" charset="0"/>
                          </a:rPr>
                        </m:ctrlPr>
                      </m:sSubPr>
                      <m:e>
                        <m:r>
                          <a:rPr lang="es-AR" sz="1600" i="1">
                            <a:effectLst/>
                            <a:latin typeface="Cambria Math" panose="02040503050406030204" pitchFamily="18" charset="0"/>
                            <a:ea typeface="Calibri" panose="020F0502020204030204" pitchFamily="34" charset="0"/>
                            <a:cs typeface="Arial" panose="020B0604020202020204" pitchFamily="34" charset="0"/>
                          </a:rPr>
                          <m:t>𝛽</m:t>
                        </m:r>
                      </m:e>
                      <m:sub>
                        <m:r>
                          <a:rPr lang="es-AR" sz="1600" i="1">
                            <a:effectLst/>
                            <a:latin typeface="Cambria Math" panose="02040503050406030204" pitchFamily="18" charset="0"/>
                            <a:ea typeface="Calibri" panose="020F0502020204030204" pitchFamily="34" charset="0"/>
                            <a:cs typeface="Arial" panose="020B0604020202020204" pitchFamily="34" charset="0"/>
                          </a:rPr>
                          <m:t>𝐶𝑝</m:t>
                        </m:r>
                        <m:r>
                          <a:rPr lang="es-AR" sz="1600" i="1">
                            <a:effectLst/>
                            <a:latin typeface="Cambria Math" panose="02040503050406030204" pitchFamily="18" charset="0"/>
                            <a:ea typeface="Calibri" panose="020F0502020204030204" pitchFamily="34" charset="0"/>
                            <a:cs typeface="Arial" panose="020B0604020202020204" pitchFamily="34" charset="0"/>
                          </a:rPr>
                          <m:t>, </m:t>
                        </m:r>
                        <m:r>
                          <a:rPr lang="es-AR" sz="1600" i="1">
                            <a:effectLst/>
                            <a:latin typeface="Cambria Math" panose="02040503050406030204" pitchFamily="18" charset="0"/>
                            <a:ea typeface="Calibri" panose="020F0502020204030204" pitchFamily="34" charset="0"/>
                            <a:cs typeface="Arial" panose="020B0604020202020204" pitchFamily="34" charset="0"/>
                          </a:rPr>
                          <m:t>𝐸𝑑𝑎𝑑</m:t>
                        </m:r>
                        <m:r>
                          <a:rPr lang="es-AR" sz="1600" i="1">
                            <a:effectLst/>
                            <a:latin typeface="Cambria Math" panose="02040503050406030204" pitchFamily="18" charset="0"/>
                            <a:ea typeface="Calibri" panose="020F0502020204030204" pitchFamily="34" charset="0"/>
                            <a:cs typeface="Arial" panose="020B0604020202020204" pitchFamily="34" charset="0"/>
                          </a:rPr>
                          <m:t>.1</m:t>
                        </m:r>
                      </m:sub>
                    </m:sSub>
                    <m:r>
                      <a:rPr lang="es-AR" sz="1600" i="1">
                        <a:effectLst/>
                        <a:latin typeface="Cambria Math" panose="02040503050406030204" pitchFamily="18" charset="0"/>
                        <a:ea typeface="Calibri" panose="020F0502020204030204" pitchFamily="34" charset="0"/>
                        <a:cs typeface="Arial" panose="020B0604020202020204" pitchFamily="34" charset="0"/>
                      </a:rPr>
                      <m:t>  .  </m:t>
                    </m:r>
                    <m:sSub>
                      <m:sSubPr>
                        <m:ctrlPr>
                          <a:rPr lang="es-AR" sz="1600" i="1">
                            <a:effectLst/>
                            <a:latin typeface="Cambria Math" panose="02040503050406030204" pitchFamily="18" charset="0"/>
                            <a:ea typeface="Calibri" panose="020F0502020204030204" pitchFamily="34" charset="0"/>
                            <a:cs typeface="Arial" panose="020B0604020202020204" pitchFamily="34" charset="0"/>
                          </a:rPr>
                        </m:ctrlPr>
                      </m:sSubPr>
                      <m:e>
                        <m:r>
                          <a:rPr lang="es-AR" sz="1600" i="1">
                            <a:effectLst/>
                            <a:latin typeface="Cambria Math" panose="02040503050406030204" pitchFamily="18" charset="0"/>
                            <a:ea typeface="Calibri" panose="020F0502020204030204" pitchFamily="34" charset="0"/>
                            <a:cs typeface="Arial" panose="020B0604020202020204" pitchFamily="34" charset="0"/>
                          </a:rPr>
                          <m:t>𝑥</m:t>
                        </m:r>
                        <m:r>
                          <a:rPr lang="es-AR" sz="1600" i="1">
                            <a:effectLst/>
                            <a:latin typeface="Cambria Math" panose="02040503050406030204" pitchFamily="18" charset="0"/>
                            <a:ea typeface="Calibri" panose="020F0502020204030204" pitchFamily="34" charset="0"/>
                            <a:cs typeface="Arial" panose="020B0604020202020204" pitchFamily="34" charset="0"/>
                          </a:rPr>
                          <m:t>´</m:t>
                        </m:r>
                      </m:e>
                      <m:sub>
                        <m:r>
                          <a:rPr lang="es-AR" sz="1600" i="1">
                            <a:effectLst/>
                            <a:latin typeface="Cambria Math" panose="02040503050406030204" pitchFamily="18" charset="0"/>
                            <a:ea typeface="Calibri" panose="020F0502020204030204" pitchFamily="34" charset="0"/>
                            <a:cs typeface="Arial" panose="020B0604020202020204" pitchFamily="34" charset="0"/>
                          </a:rPr>
                          <m:t>𝐸𝑑𝑎𝑑</m:t>
                        </m:r>
                      </m:sub>
                    </m:sSub>
                    <m:r>
                      <a:rPr lang="es-AR" sz="1600" i="1">
                        <a:effectLst/>
                        <a:latin typeface="Cambria Math" panose="02040503050406030204" pitchFamily="18" charset="0"/>
                        <a:ea typeface="Calibri" panose="020F0502020204030204" pitchFamily="34" charset="0"/>
                        <a:cs typeface="Arial" panose="020B0604020202020204" pitchFamily="34" charset="0"/>
                      </a:rPr>
                      <m:t> + </m:t>
                    </m:r>
                    <m:sSub>
                      <m:sSubPr>
                        <m:ctrlPr>
                          <a:rPr lang="es-AR" sz="1600" i="1">
                            <a:effectLst/>
                            <a:latin typeface="Cambria Math" panose="02040503050406030204" pitchFamily="18" charset="0"/>
                            <a:ea typeface="Calibri" panose="020F0502020204030204" pitchFamily="34" charset="0"/>
                            <a:cs typeface="Arial" panose="020B0604020202020204" pitchFamily="34" charset="0"/>
                          </a:rPr>
                        </m:ctrlPr>
                      </m:sSubPr>
                      <m:e>
                        <m:r>
                          <a:rPr lang="es-AR" sz="1600" i="1">
                            <a:effectLst/>
                            <a:latin typeface="Cambria Math" panose="02040503050406030204" pitchFamily="18" charset="0"/>
                            <a:ea typeface="Calibri" panose="020F0502020204030204" pitchFamily="34" charset="0"/>
                            <a:cs typeface="Arial" panose="020B0604020202020204" pitchFamily="34" charset="0"/>
                          </a:rPr>
                          <m:t>𝛽</m:t>
                        </m:r>
                      </m:e>
                      <m:sub>
                        <m:r>
                          <a:rPr lang="es-AR" sz="1600" i="1">
                            <a:effectLst/>
                            <a:latin typeface="Cambria Math" panose="02040503050406030204" pitchFamily="18" charset="0"/>
                            <a:ea typeface="Calibri" panose="020F0502020204030204" pitchFamily="34" charset="0"/>
                            <a:cs typeface="Arial" panose="020B0604020202020204" pitchFamily="34" charset="0"/>
                          </a:rPr>
                          <m:t>𝐶𝑝</m:t>
                        </m:r>
                        <m:r>
                          <a:rPr lang="es-AR" sz="1600" i="1">
                            <a:effectLst/>
                            <a:latin typeface="Cambria Math" panose="02040503050406030204" pitchFamily="18" charset="0"/>
                            <a:ea typeface="Calibri" panose="020F0502020204030204" pitchFamily="34" charset="0"/>
                            <a:cs typeface="Arial" panose="020B0604020202020204" pitchFamily="34" charset="0"/>
                          </a:rPr>
                          <m:t>,  </m:t>
                        </m:r>
                        <m:r>
                          <a:rPr lang="es-AR" sz="1600" i="1">
                            <a:effectLst/>
                            <a:latin typeface="Cambria Math" panose="02040503050406030204" pitchFamily="18" charset="0"/>
                            <a:ea typeface="Calibri" panose="020F0502020204030204" pitchFamily="34" charset="0"/>
                            <a:cs typeface="Arial" panose="020B0604020202020204" pitchFamily="34" charset="0"/>
                          </a:rPr>
                          <m:t>𝐸𝑑𝑎𝑑</m:t>
                        </m:r>
                        <m:r>
                          <a:rPr lang="es-AR" sz="1600" i="1">
                            <a:effectLst/>
                            <a:latin typeface="Cambria Math" panose="02040503050406030204" pitchFamily="18" charset="0"/>
                            <a:ea typeface="Calibri" panose="020F0502020204030204" pitchFamily="34" charset="0"/>
                            <a:cs typeface="Arial" panose="020B0604020202020204" pitchFamily="34" charset="0"/>
                          </a:rPr>
                          <m:t>.2</m:t>
                        </m:r>
                      </m:sub>
                    </m:sSub>
                    <m:r>
                      <a:rPr lang="es-AR" sz="1600" i="1">
                        <a:effectLst/>
                        <a:latin typeface="Cambria Math" panose="02040503050406030204" pitchFamily="18" charset="0"/>
                        <a:ea typeface="Calibri" panose="020F0502020204030204" pitchFamily="34" charset="0"/>
                        <a:cs typeface="Arial" panose="020B0604020202020204" pitchFamily="34" charset="0"/>
                      </a:rPr>
                      <m:t>  .  </m:t>
                    </m:r>
                    <m:sSup>
                      <m:sSupPr>
                        <m:ctrlPr>
                          <a:rPr lang="es-AR" sz="1600" i="1">
                            <a:effectLst/>
                            <a:latin typeface="Cambria Math" panose="02040503050406030204" pitchFamily="18" charset="0"/>
                            <a:ea typeface="Calibri" panose="020F0502020204030204" pitchFamily="34" charset="0"/>
                            <a:cs typeface="Arial" panose="020B0604020202020204" pitchFamily="34" charset="0"/>
                          </a:rPr>
                        </m:ctrlPr>
                      </m:sSupPr>
                      <m:e>
                        <m:sSub>
                          <m:sSubPr>
                            <m:ctrlPr>
                              <a:rPr lang="es-AR" sz="1600" i="1">
                                <a:effectLst/>
                                <a:latin typeface="Cambria Math" panose="02040503050406030204" pitchFamily="18" charset="0"/>
                                <a:ea typeface="Calibri" panose="020F0502020204030204" pitchFamily="34" charset="0"/>
                                <a:cs typeface="Arial" panose="020B0604020202020204" pitchFamily="34" charset="0"/>
                              </a:rPr>
                            </m:ctrlPr>
                          </m:sSubPr>
                          <m:e>
                            <m:r>
                              <a:rPr lang="es-AR" sz="1600" i="1">
                                <a:effectLst/>
                                <a:latin typeface="Cambria Math" panose="02040503050406030204" pitchFamily="18" charset="0"/>
                                <a:ea typeface="Calibri" panose="020F0502020204030204" pitchFamily="34" charset="0"/>
                                <a:cs typeface="Arial" panose="020B0604020202020204" pitchFamily="34" charset="0"/>
                              </a:rPr>
                              <m:t>𝑥</m:t>
                            </m:r>
                            <m:r>
                              <a:rPr lang="es-AR" sz="1600" i="1">
                                <a:effectLst/>
                                <a:latin typeface="Cambria Math" panose="02040503050406030204" pitchFamily="18" charset="0"/>
                                <a:ea typeface="Calibri" panose="020F0502020204030204" pitchFamily="34" charset="0"/>
                                <a:cs typeface="Arial" panose="020B0604020202020204" pitchFamily="34" charset="0"/>
                              </a:rPr>
                              <m:t>´</m:t>
                            </m:r>
                          </m:e>
                          <m:sub>
                            <m:r>
                              <a:rPr lang="es-AR" sz="1600" i="1">
                                <a:effectLst/>
                                <a:latin typeface="Cambria Math" panose="02040503050406030204" pitchFamily="18" charset="0"/>
                                <a:ea typeface="Calibri" panose="020F0502020204030204" pitchFamily="34" charset="0"/>
                                <a:cs typeface="Arial" panose="020B0604020202020204" pitchFamily="34" charset="0"/>
                              </a:rPr>
                              <m:t>𝐸𝑑𝑎𝑑</m:t>
                            </m:r>
                          </m:sub>
                        </m:sSub>
                      </m:e>
                      <m:sup>
                        <m:r>
                          <a:rPr lang="es-AR" sz="1600" i="1">
                            <a:effectLst/>
                            <a:latin typeface="Cambria Math" panose="02040503050406030204" pitchFamily="18" charset="0"/>
                            <a:ea typeface="Calibri" panose="020F0502020204030204" pitchFamily="34" charset="0"/>
                            <a:cs typeface="Arial" panose="020B0604020202020204" pitchFamily="34" charset="0"/>
                          </a:rPr>
                          <m:t> 2</m:t>
                        </m:r>
                      </m:sup>
                    </m:sSup>
                    <m:r>
                      <a:rPr lang="es-ES" sz="1600" b="0" i="1" smtClean="0">
                        <a:effectLst/>
                        <a:latin typeface="Cambria Math" panose="02040503050406030204" pitchFamily="18" charset="0"/>
                        <a:ea typeface="Calibri" panose="020F0502020204030204" pitchFamily="34" charset="0"/>
                        <a:cs typeface="Arial" panose="020B0604020202020204" pitchFamily="34" charset="0"/>
                      </a:rPr>
                      <m:t>+ </m:t>
                    </m:r>
                    <m:sSub>
                      <m:sSubPr>
                        <m:ctrlPr>
                          <a:rPr lang="es-ES" sz="1600" i="1">
                            <a:latin typeface="Cambria Math" panose="02040503050406030204" pitchFamily="18" charset="0"/>
                          </a:rPr>
                        </m:ctrlPr>
                      </m:sSubPr>
                      <m:e>
                        <m:acc>
                          <m:accPr>
                            <m:chr m:val="̃"/>
                            <m:ctrlPr>
                              <a:rPr lang="es-ES" sz="1600" i="1">
                                <a:latin typeface="Cambria Math" panose="02040503050406030204" pitchFamily="18" charset="0"/>
                              </a:rPr>
                            </m:ctrlPr>
                          </m:accPr>
                          <m:e>
                            <m:r>
                              <a:rPr lang="es-ES" sz="1600" i="1">
                                <a:latin typeface="Cambria Math" panose="02040503050406030204" pitchFamily="18" charset="0"/>
                              </a:rPr>
                              <m:t>𝜀</m:t>
                            </m:r>
                          </m:e>
                        </m:acc>
                      </m:e>
                      <m:sub>
                        <m:r>
                          <a:rPr lang="es-ES" sz="1600" i="1">
                            <a:latin typeface="Cambria Math" panose="02040503050406030204" pitchFamily="18" charset="0"/>
                          </a:rPr>
                          <m:t>𝑐𝑎𝑟𝑝𝑜𝑜𝑙</m:t>
                        </m:r>
                      </m:sub>
                    </m:sSub>
                  </m:oMath>
                </a14:m>
                <a:endParaRPr lang="es-AR" sz="1800" dirty="0">
                  <a:effectLst/>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15" name="CuadroTexto 14">
                <a:extLst>
                  <a:ext uri="{FF2B5EF4-FFF2-40B4-BE49-F238E27FC236}">
                    <a16:creationId xmlns:a16="http://schemas.microsoft.com/office/drawing/2014/main" id="{73E17B84-7659-417E-99FE-CC1474ABC9B4}"/>
                  </a:ext>
                </a:extLst>
              </p:cNvPr>
              <p:cNvSpPr txBox="1">
                <a:spLocks noRot="1" noChangeAspect="1" noMove="1" noResize="1" noEditPoints="1" noAdjustHandles="1" noChangeArrowheads="1" noChangeShapeType="1" noTextEdit="1"/>
              </p:cNvSpPr>
              <p:nvPr/>
            </p:nvSpPr>
            <p:spPr>
              <a:xfrm>
                <a:off x="175870" y="1846682"/>
                <a:ext cx="5920130" cy="796949"/>
              </a:xfrm>
              <a:prstGeom prst="rect">
                <a:avLst/>
              </a:prstGeom>
              <a:blipFill>
                <a:blip r:embed="rId4"/>
                <a:stretch>
                  <a:fillRect b="-1527"/>
                </a:stretch>
              </a:blipFill>
            </p:spPr>
            <p:txBody>
              <a:bodyPr/>
              <a:lstStyle/>
              <a:p>
                <a:r>
                  <a:rPr lang="es-AR">
                    <a:noFill/>
                  </a:rPr>
                  <a:t> </a:t>
                </a:r>
              </a:p>
            </p:txBody>
          </p:sp>
        </mc:Fallback>
      </mc:AlternateContent>
      <p:sp>
        <p:nvSpPr>
          <p:cNvPr id="8" name="Abrir llave 7">
            <a:extLst>
              <a:ext uri="{FF2B5EF4-FFF2-40B4-BE49-F238E27FC236}">
                <a16:creationId xmlns:a16="http://schemas.microsoft.com/office/drawing/2014/main" id="{B7E7B097-9AF4-4D94-8605-EBE5D83E028A}"/>
              </a:ext>
            </a:extLst>
          </p:cNvPr>
          <p:cNvSpPr/>
          <p:nvPr/>
        </p:nvSpPr>
        <p:spPr>
          <a:xfrm rot="16200000">
            <a:off x="2364514" y="2304966"/>
            <a:ext cx="152009" cy="84616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
        <p:nvSpPr>
          <p:cNvPr id="9" name="CuadroTexto 8">
            <a:extLst>
              <a:ext uri="{FF2B5EF4-FFF2-40B4-BE49-F238E27FC236}">
                <a16:creationId xmlns:a16="http://schemas.microsoft.com/office/drawing/2014/main" id="{63E6C595-E9E6-4A7D-87CD-87B958E6AA08}"/>
              </a:ext>
            </a:extLst>
          </p:cNvPr>
          <p:cNvSpPr txBox="1"/>
          <p:nvPr/>
        </p:nvSpPr>
        <p:spPr>
          <a:xfrm>
            <a:off x="2017438" y="2863285"/>
            <a:ext cx="1124711" cy="461665"/>
          </a:xfrm>
          <a:prstGeom prst="rect">
            <a:avLst/>
          </a:prstGeom>
          <a:noFill/>
        </p:spPr>
        <p:txBody>
          <a:bodyPr wrap="square" rtlCol="0">
            <a:spAutoFit/>
          </a:bodyPr>
          <a:lstStyle/>
          <a:p>
            <a:r>
              <a:rPr lang="es-ES" sz="1200" i="1" dirty="0">
                <a:solidFill>
                  <a:schemeClr val="accent1"/>
                </a:solidFill>
              </a:rPr>
              <a:t>La edad esta centrada</a:t>
            </a:r>
            <a:endParaRPr lang="es-AR" sz="1400" i="1" dirty="0">
              <a:solidFill>
                <a:schemeClr val="accent1"/>
              </a:solidFill>
            </a:endParaRPr>
          </a:p>
        </p:txBody>
      </p:sp>
      <mc:AlternateContent xmlns:mc="http://schemas.openxmlformats.org/markup-compatibility/2006" xmlns:a14="http://schemas.microsoft.com/office/drawing/2010/main">
        <mc:Choice Requires="a14">
          <p:graphicFrame>
            <p:nvGraphicFramePr>
              <p:cNvPr id="11" name="Tabla 10">
                <a:extLst>
                  <a:ext uri="{FF2B5EF4-FFF2-40B4-BE49-F238E27FC236}">
                    <a16:creationId xmlns:a16="http://schemas.microsoft.com/office/drawing/2014/main" id="{AE4EE55F-35A7-4618-8E73-4377A1FA8925}"/>
                  </a:ext>
                </a:extLst>
              </p:cNvPr>
              <p:cNvGraphicFramePr>
                <a:graphicFrameLocks noGrp="1"/>
              </p:cNvGraphicFramePr>
              <p:nvPr>
                <p:extLst>
                  <p:ext uri="{D42A27DB-BD31-4B8C-83A1-F6EECF244321}">
                    <p14:modId xmlns:p14="http://schemas.microsoft.com/office/powerpoint/2010/main" val="368329593"/>
                  </p:ext>
                </p:extLst>
              </p:nvPr>
            </p:nvGraphicFramePr>
            <p:xfrm>
              <a:off x="415713" y="3544604"/>
              <a:ext cx="4732109" cy="2597723"/>
            </p:xfrm>
            <a:graphic>
              <a:graphicData uri="http://schemas.openxmlformats.org/drawingml/2006/table">
                <a:tbl>
                  <a:tblPr firstRow="1" firstCol="1">
                    <a:tableStyleId>{2D5ABB26-0587-4C30-8999-92F81FD0307C}</a:tableStyleId>
                  </a:tblPr>
                  <a:tblGrid>
                    <a:gridCol w="1380145">
                      <a:extLst>
                        <a:ext uri="{9D8B030D-6E8A-4147-A177-3AD203B41FA5}">
                          <a16:colId xmlns:a16="http://schemas.microsoft.com/office/drawing/2014/main" val="3548956353"/>
                        </a:ext>
                      </a:extLst>
                    </a:gridCol>
                    <a:gridCol w="965233">
                      <a:extLst>
                        <a:ext uri="{9D8B030D-6E8A-4147-A177-3AD203B41FA5}">
                          <a16:colId xmlns:a16="http://schemas.microsoft.com/office/drawing/2014/main" val="4197714952"/>
                        </a:ext>
                      </a:extLst>
                    </a:gridCol>
                    <a:gridCol w="963245">
                      <a:extLst>
                        <a:ext uri="{9D8B030D-6E8A-4147-A177-3AD203B41FA5}">
                          <a16:colId xmlns:a16="http://schemas.microsoft.com/office/drawing/2014/main" val="896473705"/>
                        </a:ext>
                      </a:extLst>
                    </a:gridCol>
                    <a:gridCol w="946739">
                      <a:extLst>
                        <a:ext uri="{9D8B030D-6E8A-4147-A177-3AD203B41FA5}">
                          <a16:colId xmlns:a16="http://schemas.microsoft.com/office/drawing/2014/main" val="740622081"/>
                        </a:ext>
                      </a:extLst>
                    </a:gridCol>
                    <a:gridCol w="476747">
                      <a:extLst>
                        <a:ext uri="{9D8B030D-6E8A-4147-A177-3AD203B41FA5}">
                          <a16:colId xmlns:a16="http://schemas.microsoft.com/office/drawing/2014/main" val="3548619934"/>
                        </a:ext>
                      </a:extLst>
                    </a:gridCol>
                  </a:tblGrid>
                  <a:tr h="88415">
                    <a:tc>
                      <a:txBody>
                        <a:bodyPr/>
                        <a:lstStyle/>
                        <a:p>
                          <a:pPr marL="0" algn="ctr" defTabSz="914400" rtl="0" eaLnBrk="1" latinLnBrk="0" hangingPunct="1">
                            <a:lnSpc>
                              <a:spcPct val="107000"/>
                            </a:lnSpc>
                            <a:spcAft>
                              <a:spcPts val="800"/>
                            </a:spcAft>
                          </a:pPr>
                          <a:r>
                            <a:rPr lang="es-AR" sz="1400" b="1" dirty="0">
                              <a:effectLst/>
                            </a:rPr>
                            <a:t>Coeficiente</a:t>
                          </a:r>
                          <a:r>
                            <a:rPr lang="es-AR" sz="1400" b="0" kern="1200" dirty="0">
                              <a:solidFill>
                                <a:schemeClr val="tx1"/>
                              </a:solidFill>
                              <a:effectLst/>
                            </a:rPr>
                            <a:t> </a:t>
                          </a:r>
                          <a:endParaRPr lang="es-AR" sz="1400" b="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algn="ctr" defTabSz="914400" rtl="0" eaLnBrk="1" latinLnBrk="0" hangingPunct="1">
                            <a:lnSpc>
                              <a:spcPct val="107000"/>
                            </a:lnSpc>
                            <a:spcAft>
                              <a:spcPts val="800"/>
                            </a:spcAft>
                          </a:pPr>
                          <a:r>
                            <a:rPr lang="es-AR" sz="1400" b="1" kern="1200" dirty="0">
                              <a:solidFill>
                                <a:schemeClr val="tx1"/>
                              </a:solidFill>
                              <a:effectLst/>
                            </a:rPr>
                            <a:t>Estimador</a:t>
                          </a:r>
                          <a:endParaRPr lang="es-AR" sz="1400" b="1" kern="1200" dirty="0">
                            <a:solidFill>
                              <a:schemeClr val="tx1"/>
                            </a:solidFill>
                            <a:effectLst/>
                            <a:latin typeface="+mn-lt"/>
                            <a:ea typeface="+mn-ea"/>
                            <a:cs typeface="+mn-cs"/>
                          </a:endParaRPr>
                        </a:p>
                      </a:txBody>
                      <a:tcPr marL="68580" marR="68580" marT="0" marB="0">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algn="ctr" defTabSz="914400" rtl="0" eaLnBrk="1" latinLnBrk="0" hangingPunct="1">
                            <a:lnSpc>
                              <a:spcPct val="107000"/>
                            </a:lnSpc>
                            <a:spcAft>
                              <a:spcPts val="800"/>
                            </a:spcAft>
                          </a:pPr>
                          <a:r>
                            <a:rPr lang="es-AR" sz="1400" b="1" kern="1200" dirty="0">
                              <a:solidFill>
                                <a:schemeClr val="tx1"/>
                              </a:solidFill>
                              <a:effectLst/>
                            </a:rPr>
                            <a:t> Std. Error </a:t>
                          </a:r>
                          <a:endParaRPr lang="es-AR" sz="1400" b="1" kern="1200" dirty="0">
                            <a:solidFill>
                              <a:schemeClr val="tx1"/>
                            </a:solidFill>
                            <a:effectLst/>
                            <a:latin typeface="+mn-lt"/>
                            <a:ea typeface="+mn-ea"/>
                            <a:cs typeface="+mn-cs"/>
                          </a:endParaRPr>
                        </a:p>
                      </a:txBody>
                      <a:tcPr marL="68580" marR="68580" marT="0" marB="0">
                        <a:lnL>
                          <a:noFill/>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latinLnBrk="0" hangingPunct="1">
                            <a:lnSpc>
                              <a:spcPct val="107000"/>
                            </a:lnSpc>
                            <a:spcAft>
                              <a:spcPts val="800"/>
                            </a:spcAft>
                          </a:pPr>
                          <a:r>
                            <a:rPr lang="es-AR" sz="1400" b="1" kern="1200" dirty="0">
                              <a:solidFill>
                                <a:schemeClr val="tx1"/>
                              </a:solidFill>
                              <a:effectLst/>
                            </a:rPr>
                            <a:t>  P.Value</a:t>
                          </a:r>
                          <a:endParaRPr lang="es-AR" sz="1400" b="1" kern="1200" dirty="0">
                            <a:solidFill>
                              <a:schemeClr val="tx1"/>
                            </a:solidFill>
                            <a:effectLst/>
                            <a:latin typeface="+mn-lt"/>
                            <a:ea typeface="+mn-ea"/>
                            <a:cs typeface="+mn-cs"/>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latinLnBrk="0" hangingPunct="1">
                            <a:lnSpc>
                              <a:spcPct val="107000"/>
                            </a:lnSpc>
                            <a:spcAft>
                              <a:spcPts val="800"/>
                            </a:spcAft>
                          </a:pPr>
                          <a:endParaRPr lang="es-AR" sz="1400" b="1" kern="1200" dirty="0">
                            <a:solidFill>
                              <a:schemeClr val="tx1"/>
                            </a:solidFill>
                            <a:effectLst/>
                            <a:latin typeface="+mn-lt"/>
                            <a:ea typeface="+mn-ea"/>
                            <a:cs typeface="+mn-cs"/>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036523466"/>
                      </a:ext>
                    </a:extLst>
                  </a:tr>
                  <a:tr h="209550">
                    <a:tc>
                      <a:txBody>
                        <a:bodyPr/>
                        <a:lstStyle/>
                        <a:p>
                          <a:pPr algn="just">
                            <a:lnSpc>
                              <a:spcPct val="107000"/>
                            </a:lnSpc>
                            <a:spcAft>
                              <a:spcPts val="800"/>
                            </a:spcAft>
                          </a:pPr>
                          <a14:m>
                            <m:oMathPara xmlns:m="http://schemas.openxmlformats.org/officeDocument/2006/math">
                              <m:oMathParaPr>
                                <m:jc m:val="left"/>
                              </m:oMathParaPr>
                              <m:oMath xmlns:m="http://schemas.openxmlformats.org/officeDocument/2006/math">
                                <m:sSub>
                                  <m:sSubPr>
                                    <m:ctrlPr>
                                      <a:rPr lang="es-AR" sz="1400" b="0" i="1">
                                        <a:solidFill>
                                          <a:srgbClr val="000000"/>
                                        </a:solidFill>
                                        <a:effectLst/>
                                        <a:latin typeface="Cambria Math" panose="02040503050406030204" pitchFamily="18" charset="0"/>
                                        <a:ea typeface="Times New Roman" panose="02020603050405020304" pitchFamily="18" charset="0"/>
                                        <a:cs typeface="Calibri" panose="020F0502020204030204" pitchFamily="34" charset="0"/>
                                      </a:rPr>
                                    </m:ctrlPr>
                                  </m:sSubPr>
                                  <m:e>
                                    <m:r>
                                      <a:rPr lang="es-AR" sz="1400" b="0" i="1">
                                        <a:solidFill>
                                          <a:srgbClr val="000000"/>
                                        </a:solidFill>
                                        <a:effectLst/>
                                        <a:latin typeface="Cambria Math" panose="02040503050406030204" pitchFamily="18" charset="0"/>
                                        <a:ea typeface="Times New Roman" panose="02020603050405020304" pitchFamily="18" charset="0"/>
                                        <a:cs typeface="Calibri" panose="020F0502020204030204" pitchFamily="34" charset="0"/>
                                      </a:rPr>
                                      <m:t>𝛽</m:t>
                                    </m:r>
                                  </m:e>
                                  <m:sub>
                                    <m:r>
                                      <a:rPr lang="es-AR" sz="1400" b="0" i="1">
                                        <a:solidFill>
                                          <a:srgbClr val="000000"/>
                                        </a:solidFill>
                                        <a:effectLst/>
                                        <a:latin typeface="Cambria Math" panose="02040503050406030204" pitchFamily="18" charset="0"/>
                                        <a:ea typeface="Times New Roman" panose="02020603050405020304" pitchFamily="18" charset="0"/>
                                        <a:cs typeface="Calibri" panose="020F0502020204030204" pitchFamily="34" charset="0"/>
                                      </a:rPr>
                                      <m:t>𝐶𝑝</m:t>
                                    </m:r>
                                    <m:r>
                                      <a:rPr lang="es-AR" sz="1400" b="0" i="1">
                                        <a:solidFill>
                                          <a:srgbClr val="000000"/>
                                        </a:solidFill>
                                        <a:effectLst/>
                                        <a:latin typeface="Cambria Math" panose="02040503050406030204" pitchFamily="18" charset="0"/>
                                        <a:ea typeface="Times New Roman" panose="02020603050405020304" pitchFamily="18" charset="0"/>
                                        <a:cs typeface="Calibri" panose="020F0502020204030204" pitchFamily="34" charset="0"/>
                                      </a:rPr>
                                      <m:t>−</m:t>
                                    </m:r>
                                    <m:r>
                                      <a:rPr lang="es-AR" sz="1400" b="0" i="1">
                                        <a:solidFill>
                                          <a:srgbClr val="000000"/>
                                        </a:solidFill>
                                        <a:effectLst/>
                                        <a:latin typeface="Cambria Math" panose="02040503050406030204" pitchFamily="18" charset="0"/>
                                        <a:ea typeface="Times New Roman" panose="02020603050405020304" pitchFamily="18" charset="0"/>
                                        <a:cs typeface="Calibri" panose="020F0502020204030204" pitchFamily="34" charset="0"/>
                                      </a:rPr>
                                      <m:t>𝐴𝑢</m:t>
                                    </m:r>
                                  </m:sub>
                                </m:sSub>
                              </m:oMath>
                            </m:oMathPara>
                          </a14:m>
                          <a:endParaRPr lang="es-AR" sz="1400" b="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ctr">
                            <a:lnSpc>
                              <a:spcPct val="107000"/>
                            </a:lnSpc>
                            <a:spcAft>
                              <a:spcPts val="800"/>
                            </a:spcAft>
                          </a:pPr>
                          <a:r>
                            <a:rPr lang="es-AR" sz="900" dirty="0">
                              <a:solidFill>
                                <a:srgbClr val="000000"/>
                              </a:solidFill>
                              <a:effectLst/>
                              <a:latin typeface="Lucida Console" panose="020B0609040504020204" pitchFamily="49" charset="0"/>
                              <a:ea typeface="Calibri" panose="020F0502020204030204" pitchFamily="34" charset="0"/>
                              <a:cs typeface="Calibri" panose="020F0502020204030204" pitchFamily="34" charset="0"/>
                            </a:rPr>
                            <a:t>-0,0372</a:t>
                          </a:r>
                          <a:endParaRPr lang="es-AR"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lnSpc>
                              <a:spcPct val="107000"/>
                            </a:lnSpc>
                            <a:spcAft>
                              <a:spcPts val="800"/>
                            </a:spcAft>
                          </a:pPr>
                          <a:r>
                            <a:rPr lang="es-AR" sz="900">
                              <a:solidFill>
                                <a:srgbClr val="000000"/>
                              </a:solidFill>
                              <a:effectLst/>
                              <a:latin typeface="Lucida Console" panose="020B0609040504020204" pitchFamily="49" charset="0"/>
                              <a:ea typeface="Calibri" panose="020F0502020204030204" pitchFamily="34" charset="0"/>
                              <a:cs typeface="Calibri" panose="020F0502020204030204" pitchFamily="34" charset="0"/>
                            </a:rPr>
                            <a:t>0,053</a:t>
                          </a:r>
                          <a:endParaRPr lang="es-A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algn="ctr">
                            <a:lnSpc>
                              <a:spcPct val="107000"/>
                            </a:lnSpc>
                            <a:spcAft>
                              <a:spcPts val="800"/>
                            </a:spcAft>
                          </a:pPr>
                          <a:r>
                            <a:rPr lang="es-AR" sz="900">
                              <a:solidFill>
                                <a:srgbClr val="000000"/>
                              </a:solidFill>
                              <a:effectLst/>
                              <a:latin typeface="Lucida Console" panose="020B0609040504020204" pitchFamily="49" charset="0"/>
                              <a:ea typeface="Calibri" panose="020F0502020204030204" pitchFamily="34" charset="0"/>
                              <a:cs typeface="Calibri" panose="020F0502020204030204" pitchFamily="34" charset="0"/>
                            </a:rPr>
                            <a:t>0,480</a:t>
                          </a:r>
                          <a:endParaRPr lang="es-A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algn="ctr">
                            <a:lnSpc>
                              <a:spcPct val="107000"/>
                            </a:lnSpc>
                            <a:spcAft>
                              <a:spcPts val="800"/>
                            </a:spcAft>
                          </a:pPr>
                          <a:r>
                            <a:rPr lang="es-AR" sz="900">
                              <a:solidFill>
                                <a:srgbClr val="000000"/>
                              </a:solidFill>
                              <a:effectLst/>
                              <a:latin typeface="Lucida Console" panose="020B0609040504020204" pitchFamily="49" charset="0"/>
                              <a:ea typeface="Calibri" panose="020F0502020204030204" pitchFamily="34" charset="0"/>
                              <a:cs typeface="Calibri" panose="020F0502020204030204" pitchFamily="34" charset="0"/>
                            </a:rPr>
                            <a:t> </a:t>
                          </a:r>
                          <a:endParaRPr lang="es-A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606513070"/>
                      </a:ext>
                    </a:extLst>
                  </a:tr>
                  <a:tr h="190500">
                    <a:tc>
                      <a:txBody>
                        <a:bodyPr/>
                        <a:lstStyle/>
                        <a:p>
                          <a:pPr algn="just">
                            <a:lnSpc>
                              <a:spcPct val="107000"/>
                            </a:lnSpc>
                            <a:spcAft>
                              <a:spcPts val="800"/>
                            </a:spcAft>
                          </a:pPr>
                          <a14:m>
                            <m:oMathPara xmlns:m="http://schemas.openxmlformats.org/officeDocument/2006/math">
                              <m:oMathParaPr>
                                <m:jc m:val="left"/>
                              </m:oMathParaPr>
                              <m:oMath xmlns:m="http://schemas.openxmlformats.org/officeDocument/2006/math">
                                <m:sSub>
                                  <m:sSubPr>
                                    <m:ctrlPr>
                                      <a:rPr lang="es-AR" sz="1400" b="0" i="1">
                                        <a:solidFill>
                                          <a:srgbClr val="000000"/>
                                        </a:solidFill>
                                        <a:effectLst/>
                                        <a:latin typeface="Cambria Math" panose="02040503050406030204" pitchFamily="18" charset="0"/>
                                        <a:ea typeface="Times New Roman" panose="02020603050405020304" pitchFamily="18" charset="0"/>
                                        <a:cs typeface="Calibri" panose="020F0502020204030204" pitchFamily="34" charset="0"/>
                                      </a:rPr>
                                    </m:ctrlPr>
                                  </m:sSubPr>
                                  <m:e>
                                    <m:r>
                                      <a:rPr lang="es-AR" sz="1400" b="0" i="1">
                                        <a:solidFill>
                                          <a:srgbClr val="000000"/>
                                        </a:solidFill>
                                        <a:effectLst/>
                                        <a:latin typeface="Cambria Math" panose="02040503050406030204" pitchFamily="18" charset="0"/>
                                        <a:ea typeface="Times New Roman" panose="02020603050405020304" pitchFamily="18" charset="0"/>
                                        <a:cs typeface="Calibri" panose="020F0502020204030204" pitchFamily="34" charset="0"/>
                                      </a:rPr>
                                      <m:t>𝛽</m:t>
                                    </m:r>
                                  </m:e>
                                  <m:sub>
                                    <m:r>
                                      <a:rPr lang="es-AR" sz="1400" b="0" i="1">
                                        <a:solidFill>
                                          <a:srgbClr val="000000"/>
                                        </a:solidFill>
                                        <a:effectLst/>
                                        <a:latin typeface="Cambria Math" panose="02040503050406030204" pitchFamily="18" charset="0"/>
                                        <a:ea typeface="Times New Roman" panose="02020603050405020304" pitchFamily="18" charset="0"/>
                                        <a:cs typeface="Calibri" panose="020F0502020204030204" pitchFamily="34" charset="0"/>
                                      </a:rPr>
                                      <m:t>𝐶h</m:t>
                                    </m:r>
                                    <m:r>
                                      <a:rPr lang="es-AR" sz="1400" b="0" i="1">
                                        <a:solidFill>
                                          <a:srgbClr val="000000"/>
                                        </a:solidFill>
                                        <a:effectLst/>
                                        <a:latin typeface="Cambria Math" panose="02040503050406030204" pitchFamily="18" charset="0"/>
                                        <a:ea typeface="Times New Roman" panose="02020603050405020304" pitchFamily="18" charset="0"/>
                                        <a:cs typeface="Calibri" panose="020F0502020204030204" pitchFamily="34" charset="0"/>
                                      </a:rPr>
                                      <m:t>−</m:t>
                                    </m:r>
                                    <m:r>
                                      <a:rPr lang="es-AR" sz="1400" b="0" i="1">
                                        <a:solidFill>
                                          <a:srgbClr val="000000"/>
                                        </a:solidFill>
                                        <a:effectLst/>
                                        <a:latin typeface="Cambria Math" panose="02040503050406030204" pitchFamily="18" charset="0"/>
                                        <a:ea typeface="Times New Roman" panose="02020603050405020304" pitchFamily="18" charset="0"/>
                                        <a:cs typeface="Calibri" panose="020F0502020204030204" pitchFamily="34" charset="0"/>
                                      </a:rPr>
                                      <m:t>𝐴𝑢</m:t>
                                    </m:r>
                                  </m:sub>
                                </m:sSub>
                              </m:oMath>
                            </m:oMathPara>
                          </a14:m>
                          <a:endParaRPr lang="es-AR" sz="1400" b="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95000"/>
                          </a:schemeClr>
                        </a:solidFill>
                      </a:tcPr>
                    </a:tc>
                    <a:tc>
                      <a:txBody>
                        <a:bodyPr/>
                        <a:lstStyle/>
                        <a:p>
                          <a:pPr algn="ctr">
                            <a:lnSpc>
                              <a:spcPct val="107000"/>
                            </a:lnSpc>
                            <a:spcAft>
                              <a:spcPts val="800"/>
                            </a:spcAft>
                          </a:pPr>
                          <a:r>
                            <a:rPr lang="es-AR" sz="900" dirty="0">
                              <a:solidFill>
                                <a:srgbClr val="000000"/>
                              </a:solidFill>
                              <a:effectLst/>
                              <a:latin typeface="Lucida Console" panose="020B0609040504020204" pitchFamily="49" charset="0"/>
                              <a:ea typeface="Calibri" panose="020F0502020204030204" pitchFamily="34" charset="0"/>
                              <a:cs typeface="Calibri" panose="020F0502020204030204" pitchFamily="34" charset="0"/>
                            </a:rPr>
                            <a:t>-0,3783</a:t>
                          </a:r>
                          <a:endParaRPr lang="es-AR"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algn="ctr">
                            <a:lnSpc>
                              <a:spcPct val="107000"/>
                            </a:lnSpc>
                            <a:spcAft>
                              <a:spcPts val="800"/>
                            </a:spcAft>
                          </a:pPr>
                          <a:r>
                            <a:rPr lang="es-AR" sz="900" dirty="0">
                              <a:solidFill>
                                <a:srgbClr val="000000"/>
                              </a:solidFill>
                              <a:effectLst/>
                              <a:latin typeface="Lucida Console" panose="020B0609040504020204" pitchFamily="49" charset="0"/>
                              <a:ea typeface="Calibri" panose="020F0502020204030204" pitchFamily="34" charset="0"/>
                              <a:cs typeface="Calibri" panose="020F0502020204030204" pitchFamily="34" charset="0"/>
                            </a:rPr>
                            <a:t>0,073</a:t>
                          </a:r>
                          <a:endParaRPr lang="es-AR"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pPr>
                          <a:r>
                            <a:rPr lang="es-AR" sz="900" dirty="0">
                              <a:solidFill>
                                <a:srgbClr val="000000"/>
                              </a:solidFill>
                              <a:effectLst/>
                              <a:latin typeface="Lucida Console" panose="020B0609040504020204" pitchFamily="49" charset="0"/>
                              <a:ea typeface="Calibri" panose="020F0502020204030204" pitchFamily="34" charset="0"/>
                              <a:cs typeface="Calibri" panose="020F0502020204030204" pitchFamily="34" charset="0"/>
                            </a:rPr>
                            <a:t>2,25E-07</a:t>
                          </a:r>
                          <a:endParaRPr lang="es-AR"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pPr>
                          <a:r>
                            <a:rPr lang="es-AR" sz="900">
                              <a:solidFill>
                                <a:srgbClr val="000000"/>
                              </a:solidFill>
                              <a:effectLst/>
                              <a:latin typeface="Lucida Console" panose="020B0609040504020204" pitchFamily="49" charset="0"/>
                              <a:ea typeface="Calibri" panose="020F0502020204030204" pitchFamily="34" charset="0"/>
                              <a:cs typeface="Calibri" panose="020F0502020204030204" pitchFamily="34" charset="0"/>
                            </a:rPr>
                            <a:t>***</a:t>
                          </a:r>
                          <a:endParaRPr lang="es-A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14570142"/>
                      </a:ext>
                    </a:extLst>
                  </a:tr>
                  <a:tr h="190500">
                    <a:tc>
                      <a:txBody>
                        <a:bodyPr/>
                        <a:lstStyle/>
                        <a:p>
                          <a:pPr algn="just">
                            <a:lnSpc>
                              <a:spcPct val="107000"/>
                            </a:lnSpc>
                            <a:spcAft>
                              <a:spcPts val="800"/>
                            </a:spcAft>
                          </a:pPr>
                          <a14:m>
                            <m:oMathPara xmlns:m="http://schemas.openxmlformats.org/officeDocument/2006/math">
                              <m:oMathParaPr>
                                <m:jc m:val="left"/>
                              </m:oMathParaPr>
                              <m:oMath xmlns:m="http://schemas.openxmlformats.org/officeDocument/2006/math">
                                <m:sSub>
                                  <m:sSubPr>
                                    <m:ctrlPr>
                                      <a:rPr lang="es-AR" sz="1400" b="0" i="1">
                                        <a:solidFill>
                                          <a:srgbClr val="000000"/>
                                        </a:solidFill>
                                        <a:effectLst/>
                                        <a:latin typeface="Cambria Math" panose="02040503050406030204" pitchFamily="18" charset="0"/>
                                        <a:ea typeface="Times New Roman" panose="02020603050405020304" pitchFamily="18" charset="0"/>
                                        <a:cs typeface="Calibri" panose="020F0502020204030204" pitchFamily="34" charset="0"/>
                                      </a:rPr>
                                    </m:ctrlPr>
                                  </m:sSubPr>
                                  <m:e>
                                    <m:r>
                                      <a:rPr lang="es-AR" sz="1400" b="0" i="1">
                                        <a:solidFill>
                                          <a:srgbClr val="000000"/>
                                        </a:solidFill>
                                        <a:effectLst/>
                                        <a:latin typeface="Cambria Math" panose="02040503050406030204" pitchFamily="18" charset="0"/>
                                        <a:ea typeface="Times New Roman" panose="02020603050405020304" pitchFamily="18" charset="0"/>
                                        <a:cs typeface="Calibri" panose="020F0502020204030204" pitchFamily="34" charset="0"/>
                                      </a:rPr>
                                      <m:t>𝛽</m:t>
                                    </m:r>
                                  </m:e>
                                  <m:sub>
                                    <m:r>
                                      <a:rPr lang="es-AR" sz="1400" b="0" i="1">
                                        <a:solidFill>
                                          <a:srgbClr val="000000"/>
                                        </a:solidFill>
                                        <a:effectLst/>
                                        <a:latin typeface="Cambria Math" panose="02040503050406030204" pitchFamily="18" charset="0"/>
                                        <a:ea typeface="Times New Roman" panose="02020603050405020304" pitchFamily="18" charset="0"/>
                                        <a:cs typeface="Calibri" panose="020F0502020204030204" pitchFamily="34" charset="0"/>
                                      </a:rPr>
                                      <m:t>𝑇𝑝</m:t>
                                    </m:r>
                                    <m:r>
                                      <a:rPr lang="es-AR" sz="1400" b="0" i="1">
                                        <a:solidFill>
                                          <a:srgbClr val="000000"/>
                                        </a:solidFill>
                                        <a:effectLst/>
                                        <a:latin typeface="Cambria Math" panose="02040503050406030204" pitchFamily="18" charset="0"/>
                                        <a:ea typeface="Times New Roman" panose="02020603050405020304" pitchFamily="18" charset="0"/>
                                        <a:cs typeface="Calibri" panose="020F0502020204030204" pitchFamily="34" charset="0"/>
                                      </a:rPr>
                                      <m:t>−</m:t>
                                    </m:r>
                                    <m:r>
                                      <a:rPr lang="es-AR" sz="1400" b="0" i="1">
                                        <a:solidFill>
                                          <a:srgbClr val="000000"/>
                                        </a:solidFill>
                                        <a:effectLst/>
                                        <a:latin typeface="Cambria Math" panose="02040503050406030204" pitchFamily="18" charset="0"/>
                                        <a:ea typeface="Times New Roman" panose="02020603050405020304" pitchFamily="18" charset="0"/>
                                        <a:cs typeface="Calibri" panose="020F0502020204030204" pitchFamily="34" charset="0"/>
                                      </a:rPr>
                                      <m:t>𝐴𝑢</m:t>
                                    </m:r>
                                  </m:sub>
                                </m:sSub>
                              </m:oMath>
                            </m:oMathPara>
                          </a14:m>
                          <a:endParaRPr lang="es-AR" sz="1400" b="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95000"/>
                          </a:schemeClr>
                        </a:solidFill>
                      </a:tcPr>
                    </a:tc>
                    <a:tc>
                      <a:txBody>
                        <a:bodyPr/>
                        <a:lstStyle/>
                        <a:p>
                          <a:pPr algn="ctr">
                            <a:lnSpc>
                              <a:spcPct val="107000"/>
                            </a:lnSpc>
                            <a:spcAft>
                              <a:spcPts val="800"/>
                            </a:spcAft>
                          </a:pPr>
                          <a:r>
                            <a:rPr lang="es-AR" sz="900">
                              <a:solidFill>
                                <a:srgbClr val="000000"/>
                              </a:solidFill>
                              <a:effectLst/>
                              <a:latin typeface="Lucida Console" panose="020B0609040504020204" pitchFamily="49" charset="0"/>
                              <a:ea typeface="Calibri" panose="020F0502020204030204" pitchFamily="34" charset="0"/>
                              <a:cs typeface="Calibri" panose="020F0502020204030204" pitchFamily="34" charset="0"/>
                            </a:rPr>
                            <a:t>-0,2118</a:t>
                          </a:r>
                          <a:endParaRPr lang="es-A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algn="ctr">
                            <a:lnSpc>
                              <a:spcPct val="107000"/>
                            </a:lnSpc>
                            <a:spcAft>
                              <a:spcPts val="800"/>
                            </a:spcAft>
                          </a:pPr>
                          <a:r>
                            <a:rPr lang="es-AR" sz="900" dirty="0">
                              <a:solidFill>
                                <a:srgbClr val="000000"/>
                              </a:solidFill>
                              <a:effectLst/>
                              <a:latin typeface="Lucida Console" panose="020B0609040504020204" pitchFamily="49" charset="0"/>
                              <a:ea typeface="Calibri" panose="020F0502020204030204" pitchFamily="34" charset="0"/>
                              <a:cs typeface="Calibri" panose="020F0502020204030204" pitchFamily="34" charset="0"/>
                            </a:rPr>
                            <a:t>0,069</a:t>
                          </a:r>
                          <a:endParaRPr lang="es-AR"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pPr>
                          <a:r>
                            <a:rPr lang="es-AR" sz="900" dirty="0">
                              <a:solidFill>
                                <a:srgbClr val="000000"/>
                              </a:solidFill>
                              <a:effectLst/>
                              <a:latin typeface="Lucida Console" panose="020B0609040504020204" pitchFamily="49" charset="0"/>
                              <a:ea typeface="Calibri" panose="020F0502020204030204" pitchFamily="34" charset="0"/>
                              <a:cs typeface="Calibri" panose="020F0502020204030204" pitchFamily="34" charset="0"/>
                            </a:rPr>
                            <a:t>2,27E-03</a:t>
                          </a:r>
                          <a:endParaRPr lang="es-AR"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pPr>
                          <a:r>
                            <a:rPr lang="es-AR" sz="900">
                              <a:solidFill>
                                <a:srgbClr val="000000"/>
                              </a:solidFill>
                              <a:effectLst/>
                              <a:latin typeface="Lucida Console" panose="020B0609040504020204" pitchFamily="49" charset="0"/>
                              <a:ea typeface="Calibri" panose="020F0502020204030204" pitchFamily="34" charset="0"/>
                              <a:cs typeface="Calibri" panose="020F0502020204030204" pitchFamily="34" charset="0"/>
                            </a:rPr>
                            <a:t>** </a:t>
                          </a:r>
                          <a:endParaRPr lang="es-A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252975693"/>
                      </a:ext>
                    </a:extLst>
                  </a:tr>
                  <a:tr h="190500">
                    <a:tc>
                      <a:txBody>
                        <a:bodyPr/>
                        <a:lstStyle/>
                        <a:p>
                          <a:pPr algn="just">
                            <a:lnSpc>
                              <a:spcPct val="107000"/>
                            </a:lnSpc>
                            <a:spcAft>
                              <a:spcPts val="800"/>
                            </a:spcAft>
                          </a:pPr>
                          <a14:m>
                            <m:oMathPara xmlns:m="http://schemas.openxmlformats.org/officeDocument/2006/math">
                              <m:oMathParaPr>
                                <m:jc m:val="left"/>
                              </m:oMathParaPr>
                              <m:oMath xmlns:m="http://schemas.openxmlformats.org/officeDocument/2006/math">
                                <m:sSub>
                                  <m:sSubPr>
                                    <m:ctrlPr>
                                      <a:rPr lang="es-AR" sz="1400" b="0" i="1">
                                        <a:solidFill>
                                          <a:srgbClr val="000000"/>
                                        </a:solidFill>
                                        <a:effectLst/>
                                        <a:latin typeface="Cambria Math" panose="02040503050406030204" pitchFamily="18" charset="0"/>
                                        <a:ea typeface="Times New Roman" panose="02020603050405020304" pitchFamily="18" charset="0"/>
                                        <a:cs typeface="Calibri" panose="020F0502020204030204" pitchFamily="34" charset="0"/>
                                      </a:rPr>
                                    </m:ctrlPr>
                                  </m:sSubPr>
                                  <m:e>
                                    <m:r>
                                      <a:rPr lang="es-AR" sz="1400" b="0" i="1">
                                        <a:solidFill>
                                          <a:srgbClr val="000000"/>
                                        </a:solidFill>
                                        <a:effectLst/>
                                        <a:latin typeface="Cambria Math" panose="02040503050406030204" pitchFamily="18" charset="0"/>
                                        <a:ea typeface="Times New Roman" panose="02020603050405020304" pitchFamily="18" charset="0"/>
                                        <a:cs typeface="Calibri" panose="020F0502020204030204" pitchFamily="34" charset="0"/>
                                      </a:rPr>
                                      <m:t>𝛽</m:t>
                                    </m:r>
                                  </m:e>
                                  <m:sub>
                                    <m:r>
                                      <a:rPr lang="es-AR" sz="1400" b="0" i="1">
                                        <a:solidFill>
                                          <a:srgbClr val="000000"/>
                                        </a:solidFill>
                                        <a:effectLst/>
                                        <a:latin typeface="Cambria Math" panose="02040503050406030204" pitchFamily="18" charset="0"/>
                                        <a:ea typeface="Times New Roman" panose="02020603050405020304" pitchFamily="18" charset="0"/>
                                        <a:cs typeface="Calibri" panose="020F0502020204030204" pitchFamily="34" charset="0"/>
                                      </a:rPr>
                                      <m:t>𝑡</m:t>
                                    </m:r>
                                  </m:sub>
                                </m:sSub>
                              </m:oMath>
                            </m:oMathPara>
                          </a14:m>
                          <a:endParaRPr lang="es-AR" sz="1400" b="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95000"/>
                          </a:schemeClr>
                        </a:solidFill>
                      </a:tcPr>
                    </a:tc>
                    <a:tc>
                      <a:txBody>
                        <a:bodyPr/>
                        <a:lstStyle/>
                        <a:p>
                          <a:pPr algn="ctr">
                            <a:lnSpc>
                              <a:spcPct val="107000"/>
                            </a:lnSpc>
                            <a:spcAft>
                              <a:spcPts val="800"/>
                            </a:spcAft>
                          </a:pPr>
                          <a:r>
                            <a:rPr lang="es-AR" sz="900">
                              <a:solidFill>
                                <a:srgbClr val="000000"/>
                              </a:solidFill>
                              <a:effectLst/>
                              <a:latin typeface="Lucida Console" panose="020B0609040504020204" pitchFamily="49" charset="0"/>
                              <a:ea typeface="Calibri" panose="020F0502020204030204" pitchFamily="34" charset="0"/>
                              <a:cs typeface="Calibri" panose="020F0502020204030204" pitchFamily="34" charset="0"/>
                            </a:rPr>
                            <a:t>-0,0240</a:t>
                          </a:r>
                          <a:endParaRPr lang="es-A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algn="ctr">
                            <a:lnSpc>
                              <a:spcPct val="107000"/>
                            </a:lnSpc>
                            <a:spcAft>
                              <a:spcPts val="800"/>
                            </a:spcAft>
                          </a:pPr>
                          <a:r>
                            <a:rPr lang="es-AR" sz="900" dirty="0">
                              <a:solidFill>
                                <a:srgbClr val="000000"/>
                              </a:solidFill>
                              <a:effectLst/>
                              <a:latin typeface="Lucida Console" panose="020B0609040504020204" pitchFamily="49" charset="0"/>
                              <a:ea typeface="Calibri" panose="020F0502020204030204" pitchFamily="34" charset="0"/>
                              <a:cs typeface="Calibri" panose="020F0502020204030204" pitchFamily="34" charset="0"/>
                            </a:rPr>
                            <a:t>0,001</a:t>
                          </a:r>
                          <a:endParaRPr lang="es-AR"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pPr>
                          <a:r>
                            <a:rPr lang="es-AR" sz="900" dirty="0">
                              <a:solidFill>
                                <a:srgbClr val="000000"/>
                              </a:solidFill>
                              <a:effectLst/>
                              <a:latin typeface="Lucida Console" panose="020B0609040504020204" pitchFamily="49" charset="0"/>
                              <a:ea typeface="Calibri" panose="020F0502020204030204" pitchFamily="34" charset="0"/>
                              <a:cs typeface="Calibri" panose="020F0502020204030204" pitchFamily="34" charset="0"/>
                            </a:rPr>
                            <a:t>&lt; 2,2e-16</a:t>
                          </a:r>
                          <a:endParaRPr lang="es-AR"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pPr>
                          <a:r>
                            <a:rPr lang="es-AR" sz="900">
                              <a:solidFill>
                                <a:srgbClr val="000000"/>
                              </a:solidFill>
                              <a:effectLst/>
                              <a:latin typeface="Lucida Console" panose="020B0609040504020204" pitchFamily="49" charset="0"/>
                              <a:ea typeface="Calibri" panose="020F0502020204030204" pitchFamily="34" charset="0"/>
                              <a:cs typeface="Calibri" panose="020F0502020204030204" pitchFamily="34" charset="0"/>
                            </a:rPr>
                            <a:t>***</a:t>
                          </a:r>
                          <a:endParaRPr lang="es-A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039750974"/>
                      </a:ext>
                    </a:extLst>
                  </a:tr>
                  <a:tr h="190500">
                    <a:tc>
                      <a:txBody>
                        <a:bodyPr/>
                        <a:lstStyle/>
                        <a:p>
                          <a:pPr algn="just">
                            <a:lnSpc>
                              <a:spcPct val="107000"/>
                            </a:lnSpc>
                            <a:spcAft>
                              <a:spcPts val="800"/>
                            </a:spcAft>
                          </a:pPr>
                          <a14:m>
                            <m:oMathPara xmlns:m="http://schemas.openxmlformats.org/officeDocument/2006/math">
                              <m:oMathParaPr>
                                <m:jc m:val="left"/>
                              </m:oMathParaPr>
                              <m:oMath xmlns:m="http://schemas.openxmlformats.org/officeDocument/2006/math">
                                <m:sSub>
                                  <m:sSubPr>
                                    <m:ctrlPr>
                                      <a:rPr lang="es-AR" sz="1400" b="0" i="1">
                                        <a:solidFill>
                                          <a:srgbClr val="000000"/>
                                        </a:solidFill>
                                        <a:effectLst/>
                                        <a:latin typeface="Cambria Math" panose="02040503050406030204" pitchFamily="18" charset="0"/>
                                        <a:ea typeface="Times New Roman" panose="02020603050405020304" pitchFamily="18" charset="0"/>
                                        <a:cs typeface="Calibri" panose="020F0502020204030204" pitchFamily="34" charset="0"/>
                                      </a:rPr>
                                    </m:ctrlPr>
                                  </m:sSubPr>
                                  <m:e>
                                    <m:r>
                                      <a:rPr lang="es-AR" sz="1400" b="0" i="1">
                                        <a:solidFill>
                                          <a:srgbClr val="000000"/>
                                        </a:solidFill>
                                        <a:effectLst/>
                                        <a:latin typeface="Cambria Math" panose="02040503050406030204" pitchFamily="18" charset="0"/>
                                        <a:ea typeface="Times New Roman" panose="02020603050405020304" pitchFamily="18" charset="0"/>
                                        <a:cs typeface="Calibri" panose="020F0502020204030204" pitchFamily="34" charset="0"/>
                                      </a:rPr>
                                      <m:t>𝛽</m:t>
                                    </m:r>
                                  </m:e>
                                  <m:sub>
                                    <m:r>
                                      <a:rPr lang="es-AR" sz="1400" b="0" i="1">
                                        <a:solidFill>
                                          <a:srgbClr val="000000"/>
                                        </a:solidFill>
                                        <a:effectLst/>
                                        <a:latin typeface="Cambria Math" panose="02040503050406030204" pitchFamily="18" charset="0"/>
                                        <a:ea typeface="Times New Roman" panose="02020603050405020304" pitchFamily="18" charset="0"/>
                                        <a:cs typeface="Calibri" panose="020F0502020204030204" pitchFamily="34" charset="0"/>
                                      </a:rPr>
                                      <m:t>𝑐</m:t>
                                    </m:r>
                                  </m:sub>
                                </m:sSub>
                              </m:oMath>
                            </m:oMathPara>
                          </a14:m>
                          <a:endParaRPr lang="es-AR" sz="1400" b="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95000"/>
                          </a:schemeClr>
                        </a:solidFill>
                      </a:tcPr>
                    </a:tc>
                    <a:tc>
                      <a:txBody>
                        <a:bodyPr/>
                        <a:lstStyle/>
                        <a:p>
                          <a:pPr algn="ctr">
                            <a:lnSpc>
                              <a:spcPct val="107000"/>
                            </a:lnSpc>
                            <a:spcAft>
                              <a:spcPts val="800"/>
                            </a:spcAft>
                          </a:pPr>
                          <a:r>
                            <a:rPr lang="es-AR" sz="900">
                              <a:solidFill>
                                <a:srgbClr val="000000"/>
                              </a:solidFill>
                              <a:effectLst/>
                              <a:latin typeface="Lucida Console" panose="020B0609040504020204" pitchFamily="49" charset="0"/>
                              <a:ea typeface="Calibri" panose="020F0502020204030204" pitchFamily="34" charset="0"/>
                              <a:cs typeface="Calibri" panose="020F0502020204030204" pitchFamily="34" charset="0"/>
                            </a:rPr>
                            <a:t>-0,0103</a:t>
                          </a:r>
                          <a:endParaRPr lang="es-A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algn="ctr">
                            <a:lnSpc>
                              <a:spcPct val="107000"/>
                            </a:lnSpc>
                            <a:spcAft>
                              <a:spcPts val="800"/>
                            </a:spcAft>
                          </a:pPr>
                          <a:r>
                            <a:rPr lang="es-AR" sz="900">
                              <a:solidFill>
                                <a:srgbClr val="000000"/>
                              </a:solidFill>
                              <a:effectLst/>
                              <a:latin typeface="Lucida Console" panose="020B0609040504020204" pitchFamily="49" charset="0"/>
                              <a:ea typeface="Calibri" panose="020F0502020204030204" pitchFamily="34" charset="0"/>
                              <a:cs typeface="Calibri" panose="020F0502020204030204" pitchFamily="34" charset="0"/>
                            </a:rPr>
                            <a:t>3,98E-04</a:t>
                          </a:r>
                          <a:endParaRPr lang="es-A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pPr>
                          <a:r>
                            <a:rPr lang="es-AR" sz="900" dirty="0">
                              <a:solidFill>
                                <a:srgbClr val="000000"/>
                              </a:solidFill>
                              <a:effectLst/>
                              <a:latin typeface="Lucida Console" panose="020B0609040504020204" pitchFamily="49" charset="0"/>
                              <a:ea typeface="Calibri" panose="020F0502020204030204" pitchFamily="34" charset="0"/>
                              <a:cs typeface="Calibri" panose="020F0502020204030204" pitchFamily="34" charset="0"/>
                            </a:rPr>
                            <a:t>&lt; 2,2e-16</a:t>
                          </a:r>
                          <a:endParaRPr lang="es-AR"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pPr>
                          <a:r>
                            <a:rPr lang="es-AR" sz="900">
                              <a:solidFill>
                                <a:srgbClr val="000000"/>
                              </a:solidFill>
                              <a:effectLst/>
                              <a:latin typeface="Lucida Console" panose="020B0609040504020204" pitchFamily="49" charset="0"/>
                              <a:ea typeface="Calibri" panose="020F0502020204030204" pitchFamily="34" charset="0"/>
                              <a:cs typeface="Calibri" panose="020F0502020204030204" pitchFamily="34" charset="0"/>
                            </a:rPr>
                            <a:t>***</a:t>
                          </a:r>
                          <a:endParaRPr lang="es-A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97054973"/>
                      </a:ext>
                    </a:extLst>
                  </a:tr>
                  <a:tr h="190500">
                    <a:tc>
                      <a:txBody>
                        <a:bodyPr/>
                        <a:lstStyle/>
                        <a:p>
                          <a:pPr algn="just">
                            <a:lnSpc>
                              <a:spcPct val="107000"/>
                            </a:lnSpc>
                            <a:spcAft>
                              <a:spcPts val="800"/>
                            </a:spcAft>
                          </a:pPr>
                          <a14:m>
                            <m:oMathPara xmlns:m="http://schemas.openxmlformats.org/officeDocument/2006/math">
                              <m:oMathParaPr>
                                <m:jc m:val="left"/>
                              </m:oMathParaPr>
                              <m:oMath xmlns:m="http://schemas.openxmlformats.org/officeDocument/2006/math">
                                <m:sSub>
                                  <m:sSubPr>
                                    <m:ctrlPr>
                                      <a:rPr lang="es-AR" sz="1400" b="0" i="1">
                                        <a:effectLst/>
                                        <a:latin typeface="Cambria Math" panose="02040503050406030204" pitchFamily="18" charset="0"/>
                                        <a:ea typeface="Calibri" panose="020F0502020204030204" pitchFamily="34" charset="0"/>
                                        <a:cs typeface="Arial" panose="020B0604020202020204" pitchFamily="34" charset="0"/>
                                      </a:rPr>
                                    </m:ctrlPr>
                                  </m:sSubPr>
                                  <m:e>
                                    <m:r>
                                      <a:rPr lang="es-AR" sz="1400" b="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s-AR" sz="1400" b="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𝐶𝑝</m:t>
                                    </m:r>
                                    <m:r>
                                      <a:rPr lang="es-AR" sz="1400" b="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s-AR" sz="1400" b="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𝐸𝑑𝑎𝑑</m:t>
                                    </m:r>
                                    <m:r>
                                      <a:rPr lang="es-AR" sz="1400" b="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oMath>
                            </m:oMathPara>
                          </a14:m>
                          <a:endParaRPr lang="es-AR" sz="1400" b="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95000"/>
                          </a:schemeClr>
                        </a:solidFill>
                      </a:tcPr>
                    </a:tc>
                    <a:tc>
                      <a:txBody>
                        <a:bodyPr/>
                        <a:lstStyle/>
                        <a:p>
                          <a:pPr algn="ctr">
                            <a:lnSpc>
                              <a:spcPct val="107000"/>
                            </a:lnSpc>
                            <a:spcAft>
                              <a:spcPts val="800"/>
                            </a:spcAft>
                          </a:pPr>
                          <a:r>
                            <a:rPr lang="es-AR" sz="900">
                              <a:solidFill>
                                <a:srgbClr val="000000"/>
                              </a:solidFill>
                              <a:effectLst/>
                              <a:latin typeface="Lucida Console" panose="020B0609040504020204" pitchFamily="49" charset="0"/>
                              <a:ea typeface="Calibri" panose="020F0502020204030204" pitchFamily="34" charset="0"/>
                              <a:cs typeface="Calibri" panose="020F0502020204030204" pitchFamily="34" charset="0"/>
                            </a:rPr>
                            <a:t>-0,0184</a:t>
                          </a:r>
                          <a:endParaRPr lang="es-A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algn="ctr">
                            <a:lnSpc>
                              <a:spcPct val="107000"/>
                            </a:lnSpc>
                            <a:spcAft>
                              <a:spcPts val="800"/>
                            </a:spcAft>
                          </a:pPr>
                          <a:r>
                            <a:rPr lang="es-AR" sz="900">
                              <a:solidFill>
                                <a:srgbClr val="000000"/>
                              </a:solidFill>
                              <a:effectLst/>
                              <a:latin typeface="Lucida Console" panose="020B0609040504020204" pitchFamily="49" charset="0"/>
                              <a:ea typeface="Calibri" panose="020F0502020204030204" pitchFamily="34" charset="0"/>
                              <a:cs typeface="Calibri" panose="020F0502020204030204" pitchFamily="34" charset="0"/>
                            </a:rPr>
                            <a:t>2,72E-03</a:t>
                          </a:r>
                          <a:endParaRPr lang="es-A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pPr>
                          <a:r>
                            <a:rPr lang="es-AR" sz="900" dirty="0">
                              <a:solidFill>
                                <a:srgbClr val="000000"/>
                              </a:solidFill>
                              <a:effectLst/>
                              <a:latin typeface="Lucida Console" panose="020B0609040504020204" pitchFamily="49" charset="0"/>
                              <a:ea typeface="Calibri" panose="020F0502020204030204" pitchFamily="34" charset="0"/>
                              <a:cs typeface="Calibri" panose="020F0502020204030204" pitchFamily="34" charset="0"/>
                            </a:rPr>
                            <a:t>1,27E-11</a:t>
                          </a:r>
                          <a:endParaRPr lang="es-AR"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pPr>
                          <a:r>
                            <a:rPr lang="es-AR" sz="900">
                              <a:solidFill>
                                <a:srgbClr val="000000"/>
                              </a:solidFill>
                              <a:effectLst/>
                              <a:latin typeface="Lucida Console" panose="020B0609040504020204" pitchFamily="49" charset="0"/>
                              <a:ea typeface="Calibri" panose="020F0502020204030204" pitchFamily="34" charset="0"/>
                              <a:cs typeface="Calibri" panose="020F0502020204030204" pitchFamily="34" charset="0"/>
                            </a:rPr>
                            <a:t>***</a:t>
                          </a:r>
                          <a:endParaRPr lang="es-A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92070855"/>
                      </a:ext>
                    </a:extLst>
                  </a:tr>
                  <a:tr h="190500">
                    <a:tc>
                      <a:txBody>
                        <a:bodyPr/>
                        <a:lstStyle/>
                        <a:p>
                          <a:pPr algn="just">
                            <a:lnSpc>
                              <a:spcPct val="107000"/>
                            </a:lnSpc>
                            <a:spcAft>
                              <a:spcPts val="800"/>
                            </a:spcAft>
                          </a:pPr>
                          <a14:m>
                            <m:oMathPara xmlns:m="http://schemas.openxmlformats.org/officeDocument/2006/math">
                              <m:oMathParaPr>
                                <m:jc m:val="left"/>
                              </m:oMathParaPr>
                              <m:oMath xmlns:m="http://schemas.openxmlformats.org/officeDocument/2006/math">
                                <m:sSub>
                                  <m:sSubPr>
                                    <m:ctrlPr>
                                      <a:rPr lang="es-AR" sz="1400" b="0" i="1">
                                        <a:effectLst/>
                                        <a:latin typeface="Cambria Math" panose="02040503050406030204" pitchFamily="18" charset="0"/>
                                        <a:ea typeface="Calibri" panose="020F0502020204030204" pitchFamily="34" charset="0"/>
                                        <a:cs typeface="Arial" panose="020B0604020202020204" pitchFamily="34" charset="0"/>
                                      </a:rPr>
                                    </m:ctrlPr>
                                  </m:sSubPr>
                                  <m:e>
                                    <m:r>
                                      <a:rPr lang="es-AR" sz="1400" b="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s-AR" sz="1400" b="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𝐶𝑝</m:t>
                                    </m:r>
                                    <m:r>
                                      <a:rPr lang="es-AR" sz="1400" b="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s-AR" sz="1400" b="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𝐸𝑑𝑎𝑑</m:t>
                                    </m:r>
                                    <m:r>
                                      <a:rPr lang="es-AR" sz="1400" b="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oMath>
                            </m:oMathPara>
                          </a14:m>
                          <a:endParaRPr lang="es-AR" sz="1400" b="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107000"/>
                            </a:lnSpc>
                            <a:spcAft>
                              <a:spcPts val="800"/>
                            </a:spcAft>
                          </a:pPr>
                          <a:r>
                            <a:rPr lang="es-AR" sz="900">
                              <a:solidFill>
                                <a:srgbClr val="000000"/>
                              </a:solidFill>
                              <a:effectLst/>
                              <a:latin typeface="Lucida Console" panose="020B0609040504020204" pitchFamily="49" charset="0"/>
                              <a:ea typeface="Calibri" panose="020F0502020204030204" pitchFamily="34" charset="0"/>
                              <a:cs typeface="Calibri" panose="020F0502020204030204" pitchFamily="34" charset="0"/>
                            </a:rPr>
                            <a:t>-5,05E-04</a:t>
                          </a:r>
                          <a:endParaRPr lang="es-A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s-AR" sz="900" dirty="0">
                              <a:solidFill>
                                <a:srgbClr val="000000"/>
                              </a:solidFill>
                              <a:effectLst/>
                              <a:latin typeface="Lucida Console" panose="020B0609040504020204" pitchFamily="49" charset="0"/>
                              <a:ea typeface="Calibri" panose="020F0502020204030204" pitchFamily="34" charset="0"/>
                              <a:cs typeface="Calibri" panose="020F0502020204030204" pitchFamily="34" charset="0"/>
                            </a:rPr>
                            <a:t>1,65E-04</a:t>
                          </a:r>
                          <a:endParaRPr lang="es-AR"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s-AR" sz="900" dirty="0">
                              <a:solidFill>
                                <a:srgbClr val="000000"/>
                              </a:solidFill>
                              <a:effectLst/>
                              <a:latin typeface="Lucida Console" panose="020B0609040504020204" pitchFamily="49" charset="0"/>
                              <a:ea typeface="Calibri" panose="020F0502020204030204" pitchFamily="34" charset="0"/>
                              <a:cs typeface="Calibri" panose="020F0502020204030204" pitchFamily="34" charset="0"/>
                            </a:rPr>
                            <a:t>2,25E-03</a:t>
                          </a:r>
                          <a:endParaRPr lang="es-AR"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s-AR" sz="900" dirty="0">
                              <a:solidFill>
                                <a:srgbClr val="000000"/>
                              </a:solidFill>
                              <a:effectLst/>
                              <a:latin typeface="Lucida Console" panose="020B0609040504020204" pitchFamily="49" charset="0"/>
                              <a:ea typeface="Calibri" panose="020F0502020204030204" pitchFamily="34" charset="0"/>
                              <a:cs typeface="Calibri" panose="020F0502020204030204" pitchFamily="34" charset="0"/>
                            </a:rPr>
                            <a:t>** </a:t>
                          </a:r>
                          <a:endParaRPr lang="es-AR"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3466194"/>
                      </a:ext>
                    </a:extLst>
                  </a:tr>
                </a:tbl>
              </a:graphicData>
            </a:graphic>
          </p:graphicFrame>
        </mc:Choice>
        <mc:Fallback xmlns="">
          <p:graphicFrame>
            <p:nvGraphicFramePr>
              <p:cNvPr id="11" name="Tabla 10">
                <a:extLst>
                  <a:ext uri="{FF2B5EF4-FFF2-40B4-BE49-F238E27FC236}">
                    <a16:creationId xmlns:a16="http://schemas.microsoft.com/office/drawing/2014/main" id="{AE4EE55F-35A7-4618-8E73-4377A1FA8925}"/>
                  </a:ext>
                </a:extLst>
              </p:cNvPr>
              <p:cNvGraphicFramePr>
                <a:graphicFrameLocks noGrp="1"/>
              </p:cNvGraphicFramePr>
              <p:nvPr>
                <p:extLst>
                  <p:ext uri="{D42A27DB-BD31-4B8C-83A1-F6EECF244321}">
                    <p14:modId xmlns:p14="http://schemas.microsoft.com/office/powerpoint/2010/main" val="368329593"/>
                  </p:ext>
                </p:extLst>
              </p:nvPr>
            </p:nvGraphicFramePr>
            <p:xfrm>
              <a:off x="415713" y="3544604"/>
              <a:ext cx="4732109" cy="2597723"/>
            </p:xfrm>
            <a:graphic>
              <a:graphicData uri="http://schemas.openxmlformats.org/drawingml/2006/table">
                <a:tbl>
                  <a:tblPr firstRow="1" firstCol="1">
                    <a:tableStyleId>{2D5ABB26-0587-4C30-8999-92F81FD0307C}</a:tableStyleId>
                  </a:tblPr>
                  <a:tblGrid>
                    <a:gridCol w="1380145">
                      <a:extLst>
                        <a:ext uri="{9D8B030D-6E8A-4147-A177-3AD203B41FA5}">
                          <a16:colId xmlns:a16="http://schemas.microsoft.com/office/drawing/2014/main" val="3548956353"/>
                        </a:ext>
                      </a:extLst>
                    </a:gridCol>
                    <a:gridCol w="965233">
                      <a:extLst>
                        <a:ext uri="{9D8B030D-6E8A-4147-A177-3AD203B41FA5}">
                          <a16:colId xmlns:a16="http://schemas.microsoft.com/office/drawing/2014/main" val="4197714952"/>
                        </a:ext>
                      </a:extLst>
                    </a:gridCol>
                    <a:gridCol w="963245">
                      <a:extLst>
                        <a:ext uri="{9D8B030D-6E8A-4147-A177-3AD203B41FA5}">
                          <a16:colId xmlns:a16="http://schemas.microsoft.com/office/drawing/2014/main" val="896473705"/>
                        </a:ext>
                      </a:extLst>
                    </a:gridCol>
                    <a:gridCol w="946739">
                      <a:extLst>
                        <a:ext uri="{9D8B030D-6E8A-4147-A177-3AD203B41FA5}">
                          <a16:colId xmlns:a16="http://schemas.microsoft.com/office/drawing/2014/main" val="740622081"/>
                        </a:ext>
                      </a:extLst>
                    </a:gridCol>
                    <a:gridCol w="476747">
                      <a:extLst>
                        <a:ext uri="{9D8B030D-6E8A-4147-A177-3AD203B41FA5}">
                          <a16:colId xmlns:a16="http://schemas.microsoft.com/office/drawing/2014/main" val="3548619934"/>
                        </a:ext>
                      </a:extLst>
                    </a:gridCol>
                  </a:tblGrid>
                  <a:tr h="218186">
                    <a:tc>
                      <a:txBody>
                        <a:bodyPr/>
                        <a:lstStyle/>
                        <a:p>
                          <a:pPr marL="0" algn="ctr" defTabSz="914400" rtl="0" eaLnBrk="1" latinLnBrk="0" hangingPunct="1">
                            <a:lnSpc>
                              <a:spcPct val="107000"/>
                            </a:lnSpc>
                            <a:spcAft>
                              <a:spcPts val="800"/>
                            </a:spcAft>
                          </a:pPr>
                          <a:r>
                            <a:rPr lang="es-AR" sz="1400" b="1" dirty="0">
                              <a:effectLst/>
                            </a:rPr>
                            <a:t>Coeficiente</a:t>
                          </a:r>
                          <a:r>
                            <a:rPr lang="es-AR" sz="1400" b="0" kern="1200" dirty="0">
                              <a:solidFill>
                                <a:schemeClr val="tx1"/>
                              </a:solidFill>
                              <a:effectLst/>
                            </a:rPr>
                            <a:t> </a:t>
                          </a:r>
                          <a:endParaRPr lang="es-AR" sz="1400" b="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algn="ctr" defTabSz="914400" rtl="0" eaLnBrk="1" latinLnBrk="0" hangingPunct="1">
                            <a:lnSpc>
                              <a:spcPct val="107000"/>
                            </a:lnSpc>
                            <a:spcAft>
                              <a:spcPts val="800"/>
                            </a:spcAft>
                          </a:pPr>
                          <a:r>
                            <a:rPr lang="es-AR" sz="1400" b="1" kern="1200" dirty="0">
                              <a:solidFill>
                                <a:schemeClr val="tx1"/>
                              </a:solidFill>
                              <a:effectLst/>
                            </a:rPr>
                            <a:t>Estimador</a:t>
                          </a:r>
                          <a:endParaRPr lang="es-AR" sz="1400" b="1" kern="1200" dirty="0">
                            <a:solidFill>
                              <a:schemeClr val="tx1"/>
                            </a:solidFill>
                            <a:effectLst/>
                            <a:latin typeface="+mn-lt"/>
                            <a:ea typeface="+mn-ea"/>
                            <a:cs typeface="+mn-cs"/>
                          </a:endParaRPr>
                        </a:p>
                      </a:txBody>
                      <a:tcPr marL="68580" marR="68580" marT="0" marB="0">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algn="ctr" defTabSz="914400" rtl="0" eaLnBrk="1" latinLnBrk="0" hangingPunct="1">
                            <a:lnSpc>
                              <a:spcPct val="107000"/>
                            </a:lnSpc>
                            <a:spcAft>
                              <a:spcPts val="800"/>
                            </a:spcAft>
                          </a:pPr>
                          <a:r>
                            <a:rPr lang="es-AR" sz="1400" b="1" kern="1200" dirty="0">
                              <a:solidFill>
                                <a:schemeClr val="tx1"/>
                              </a:solidFill>
                              <a:effectLst/>
                            </a:rPr>
                            <a:t> Std. Error </a:t>
                          </a:r>
                          <a:endParaRPr lang="es-AR" sz="1400" b="1" kern="1200" dirty="0">
                            <a:solidFill>
                              <a:schemeClr val="tx1"/>
                            </a:solidFill>
                            <a:effectLst/>
                            <a:latin typeface="+mn-lt"/>
                            <a:ea typeface="+mn-ea"/>
                            <a:cs typeface="+mn-cs"/>
                          </a:endParaRPr>
                        </a:p>
                      </a:txBody>
                      <a:tcPr marL="68580" marR="68580" marT="0" marB="0">
                        <a:lnL>
                          <a:noFill/>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latinLnBrk="0" hangingPunct="1">
                            <a:lnSpc>
                              <a:spcPct val="107000"/>
                            </a:lnSpc>
                            <a:spcAft>
                              <a:spcPts val="800"/>
                            </a:spcAft>
                          </a:pPr>
                          <a:r>
                            <a:rPr lang="es-AR" sz="1400" b="1" kern="1200" dirty="0">
                              <a:solidFill>
                                <a:schemeClr val="tx1"/>
                              </a:solidFill>
                              <a:effectLst/>
                            </a:rPr>
                            <a:t>  P.Value</a:t>
                          </a:r>
                          <a:endParaRPr lang="es-AR" sz="1400" b="1" kern="1200" dirty="0">
                            <a:solidFill>
                              <a:schemeClr val="tx1"/>
                            </a:solidFill>
                            <a:effectLst/>
                            <a:latin typeface="+mn-lt"/>
                            <a:ea typeface="+mn-ea"/>
                            <a:cs typeface="+mn-cs"/>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latinLnBrk="0" hangingPunct="1">
                            <a:lnSpc>
                              <a:spcPct val="107000"/>
                            </a:lnSpc>
                            <a:spcAft>
                              <a:spcPts val="800"/>
                            </a:spcAft>
                          </a:pPr>
                          <a:endParaRPr lang="es-AR" sz="1400" b="1" kern="1200" dirty="0">
                            <a:solidFill>
                              <a:schemeClr val="tx1"/>
                            </a:solidFill>
                            <a:effectLst/>
                            <a:latin typeface="+mn-lt"/>
                            <a:ea typeface="+mn-ea"/>
                            <a:cs typeface="+mn-cs"/>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036523466"/>
                      </a:ext>
                    </a:extLst>
                  </a:tr>
                  <a:tr h="347472">
                    <a:tc>
                      <a:txBody>
                        <a:bodyPr/>
                        <a:lstStyle/>
                        <a:p>
                          <a:endParaRPr lang="es-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blipFill>
                          <a:blip r:embed="rId5"/>
                          <a:stretch>
                            <a:fillRect l="-441" t="-77193" r="-243172" b="-589474"/>
                          </a:stretch>
                        </a:blipFill>
                      </a:tcPr>
                    </a:tc>
                    <a:tc>
                      <a:txBody>
                        <a:bodyPr/>
                        <a:lstStyle/>
                        <a:p>
                          <a:pPr algn="ctr">
                            <a:lnSpc>
                              <a:spcPct val="107000"/>
                            </a:lnSpc>
                            <a:spcAft>
                              <a:spcPts val="800"/>
                            </a:spcAft>
                          </a:pPr>
                          <a:r>
                            <a:rPr lang="es-AR" sz="900" dirty="0">
                              <a:solidFill>
                                <a:srgbClr val="000000"/>
                              </a:solidFill>
                              <a:effectLst/>
                              <a:latin typeface="Lucida Console" panose="020B0609040504020204" pitchFamily="49" charset="0"/>
                              <a:ea typeface="Calibri" panose="020F0502020204030204" pitchFamily="34" charset="0"/>
                              <a:cs typeface="Calibri" panose="020F0502020204030204" pitchFamily="34" charset="0"/>
                            </a:rPr>
                            <a:t>-0,0372</a:t>
                          </a:r>
                          <a:endParaRPr lang="es-AR"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lnSpc>
                              <a:spcPct val="107000"/>
                            </a:lnSpc>
                            <a:spcAft>
                              <a:spcPts val="800"/>
                            </a:spcAft>
                          </a:pPr>
                          <a:r>
                            <a:rPr lang="es-AR" sz="900">
                              <a:solidFill>
                                <a:srgbClr val="000000"/>
                              </a:solidFill>
                              <a:effectLst/>
                              <a:latin typeface="Lucida Console" panose="020B0609040504020204" pitchFamily="49" charset="0"/>
                              <a:ea typeface="Calibri" panose="020F0502020204030204" pitchFamily="34" charset="0"/>
                              <a:cs typeface="Calibri" panose="020F0502020204030204" pitchFamily="34" charset="0"/>
                            </a:rPr>
                            <a:t>0,053</a:t>
                          </a:r>
                          <a:endParaRPr lang="es-A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algn="ctr">
                            <a:lnSpc>
                              <a:spcPct val="107000"/>
                            </a:lnSpc>
                            <a:spcAft>
                              <a:spcPts val="800"/>
                            </a:spcAft>
                          </a:pPr>
                          <a:r>
                            <a:rPr lang="es-AR" sz="900">
                              <a:solidFill>
                                <a:srgbClr val="000000"/>
                              </a:solidFill>
                              <a:effectLst/>
                              <a:latin typeface="Lucida Console" panose="020B0609040504020204" pitchFamily="49" charset="0"/>
                              <a:ea typeface="Calibri" panose="020F0502020204030204" pitchFamily="34" charset="0"/>
                              <a:cs typeface="Calibri" panose="020F0502020204030204" pitchFamily="34" charset="0"/>
                            </a:rPr>
                            <a:t>0,480</a:t>
                          </a:r>
                          <a:endParaRPr lang="es-A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algn="ctr">
                            <a:lnSpc>
                              <a:spcPct val="107000"/>
                            </a:lnSpc>
                            <a:spcAft>
                              <a:spcPts val="800"/>
                            </a:spcAft>
                          </a:pPr>
                          <a:r>
                            <a:rPr lang="es-AR" sz="900">
                              <a:solidFill>
                                <a:srgbClr val="000000"/>
                              </a:solidFill>
                              <a:effectLst/>
                              <a:latin typeface="Lucida Console" panose="020B0609040504020204" pitchFamily="49" charset="0"/>
                              <a:ea typeface="Calibri" panose="020F0502020204030204" pitchFamily="34" charset="0"/>
                              <a:cs typeface="Calibri" panose="020F0502020204030204" pitchFamily="34" charset="0"/>
                            </a:rPr>
                            <a:t> </a:t>
                          </a:r>
                          <a:endParaRPr lang="es-A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606513070"/>
                      </a:ext>
                    </a:extLst>
                  </a:tr>
                  <a:tr h="329883">
                    <a:tc>
                      <a:txBody>
                        <a:bodyPr/>
                        <a:lstStyle/>
                        <a:p>
                          <a:endParaRPr lang="es-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5"/>
                          <a:stretch>
                            <a:fillRect l="-441" t="-187037" r="-243172" b="-522222"/>
                          </a:stretch>
                        </a:blipFill>
                      </a:tcPr>
                    </a:tc>
                    <a:tc>
                      <a:txBody>
                        <a:bodyPr/>
                        <a:lstStyle/>
                        <a:p>
                          <a:pPr algn="ctr">
                            <a:lnSpc>
                              <a:spcPct val="107000"/>
                            </a:lnSpc>
                            <a:spcAft>
                              <a:spcPts val="800"/>
                            </a:spcAft>
                          </a:pPr>
                          <a:r>
                            <a:rPr lang="es-AR" sz="900" dirty="0">
                              <a:solidFill>
                                <a:srgbClr val="000000"/>
                              </a:solidFill>
                              <a:effectLst/>
                              <a:latin typeface="Lucida Console" panose="020B0609040504020204" pitchFamily="49" charset="0"/>
                              <a:ea typeface="Calibri" panose="020F0502020204030204" pitchFamily="34" charset="0"/>
                              <a:cs typeface="Calibri" panose="020F0502020204030204" pitchFamily="34" charset="0"/>
                            </a:rPr>
                            <a:t>-0,3783</a:t>
                          </a:r>
                          <a:endParaRPr lang="es-AR"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algn="ctr">
                            <a:lnSpc>
                              <a:spcPct val="107000"/>
                            </a:lnSpc>
                            <a:spcAft>
                              <a:spcPts val="800"/>
                            </a:spcAft>
                          </a:pPr>
                          <a:r>
                            <a:rPr lang="es-AR" sz="900" dirty="0">
                              <a:solidFill>
                                <a:srgbClr val="000000"/>
                              </a:solidFill>
                              <a:effectLst/>
                              <a:latin typeface="Lucida Console" panose="020B0609040504020204" pitchFamily="49" charset="0"/>
                              <a:ea typeface="Calibri" panose="020F0502020204030204" pitchFamily="34" charset="0"/>
                              <a:cs typeface="Calibri" panose="020F0502020204030204" pitchFamily="34" charset="0"/>
                            </a:rPr>
                            <a:t>0,073</a:t>
                          </a:r>
                          <a:endParaRPr lang="es-AR"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pPr>
                          <a:r>
                            <a:rPr lang="es-AR" sz="900" dirty="0">
                              <a:solidFill>
                                <a:srgbClr val="000000"/>
                              </a:solidFill>
                              <a:effectLst/>
                              <a:latin typeface="Lucida Console" panose="020B0609040504020204" pitchFamily="49" charset="0"/>
                              <a:ea typeface="Calibri" panose="020F0502020204030204" pitchFamily="34" charset="0"/>
                              <a:cs typeface="Calibri" panose="020F0502020204030204" pitchFamily="34" charset="0"/>
                            </a:rPr>
                            <a:t>2,25E-07</a:t>
                          </a:r>
                          <a:endParaRPr lang="es-AR"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pPr>
                          <a:r>
                            <a:rPr lang="es-AR" sz="900">
                              <a:solidFill>
                                <a:srgbClr val="000000"/>
                              </a:solidFill>
                              <a:effectLst/>
                              <a:latin typeface="Lucida Console" panose="020B0609040504020204" pitchFamily="49" charset="0"/>
                              <a:ea typeface="Calibri" panose="020F0502020204030204" pitchFamily="34" charset="0"/>
                              <a:cs typeface="Calibri" panose="020F0502020204030204" pitchFamily="34" charset="0"/>
                            </a:rPr>
                            <a:t>***</a:t>
                          </a:r>
                          <a:endParaRPr lang="es-A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14570142"/>
                      </a:ext>
                    </a:extLst>
                  </a:tr>
                  <a:tr h="347472">
                    <a:tc>
                      <a:txBody>
                        <a:bodyPr/>
                        <a:lstStyle/>
                        <a:p>
                          <a:endParaRPr lang="es-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5"/>
                          <a:stretch>
                            <a:fillRect l="-441" t="-271930" r="-243172" b="-394737"/>
                          </a:stretch>
                        </a:blipFill>
                      </a:tcPr>
                    </a:tc>
                    <a:tc>
                      <a:txBody>
                        <a:bodyPr/>
                        <a:lstStyle/>
                        <a:p>
                          <a:pPr algn="ctr">
                            <a:lnSpc>
                              <a:spcPct val="107000"/>
                            </a:lnSpc>
                            <a:spcAft>
                              <a:spcPts val="800"/>
                            </a:spcAft>
                          </a:pPr>
                          <a:r>
                            <a:rPr lang="es-AR" sz="900">
                              <a:solidFill>
                                <a:srgbClr val="000000"/>
                              </a:solidFill>
                              <a:effectLst/>
                              <a:latin typeface="Lucida Console" panose="020B0609040504020204" pitchFamily="49" charset="0"/>
                              <a:ea typeface="Calibri" panose="020F0502020204030204" pitchFamily="34" charset="0"/>
                              <a:cs typeface="Calibri" panose="020F0502020204030204" pitchFamily="34" charset="0"/>
                            </a:rPr>
                            <a:t>-0,2118</a:t>
                          </a:r>
                          <a:endParaRPr lang="es-A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algn="ctr">
                            <a:lnSpc>
                              <a:spcPct val="107000"/>
                            </a:lnSpc>
                            <a:spcAft>
                              <a:spcPts val="800"/>
                            </a:spcAft>
                          </a:pPr>
                          <a:r>
                            <a:rPr lang="es-AR" sz="900" dirty="0">
                              <a:solidFill>
                                <a:srgbClr val="000000"/>
                              </a:solidFill>
                              <a:effectLst/>
                              <a:latin typeface="Lucida Console" panose="020B0609040504020204" pitchFamily="49" charset="0"/>
                              <a:ea typeface="Calibri" panose="020F0502020204030204" pitchFamily="34" charset="0"/>
                              <a:cs typeface="Calibri" panose="020F0502020204030204" pitchFamily="34" charset="0"/>
                            </a:rPr>
                            <a:t>0,069</a:t>
                          </a:r>
                          <a:endParaRPr lang="es-AR"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pPr>
                          <a:r>
                            <a:rPr lang="es-AR" sz="900" dirty="0">
                              <a:solidFill>
                                <a:srgbClr val="000000"/>
                              </a:solidFill>
                              <a:effectLst/>
                              <a:latin typeface="Lucida Console" panose="020B0609040504020204" pitchFamily="49" charset="0"/>
                              <a:ea typeface="Calibri" panose="020F0502020204030204" pitchFamily="34" charset="0"/>
                              <a:cs typeface="Calibri" panose="020F0502020204030204" pitchFamily="34" charset="0"/>
                            </a:rPr>
                            <a:t>2,27E-03</a:t>
                          </a:r>
                          <a:endParaRPr lang="es-AR"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pPr>
                          <a:r>
                            <a:rPr lang="es-AR" sz="900">
                              <a:solidFill>
                                <a:srgbClr val="000000"/>
                              </a:solidFill>
                              <a:effectLst/>
                              <a:latin typeface="Lucida Console" panose="020B0609040504020204" pitchFamily="49" charset="0"/>
                              <a:ea typeface="Calibri" panose="020F0502020204030204" pitchFamily="34" charset="0"/>
                              <a:cs typeface="Calibri" panose="020F0502020204030204" pitchFamily="34" charset="0"/>
                            </a:rPr>
                            <a:t>** </a:t>
                          </a:r>
                          <a:endParaRPr lang="es-A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252975693"/>
                      </a:ext>
                    </a:extLst>
                  </a:tr>
                  <a:tr h="329883">
                    <a:tc>
                      <a:txBody>
                        <a:bodyPr/>
                        <a:lstStyle/>
                        <a:p>
                          <a:endParaRPr lang="es-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5"/>
                          <a:stretch>
                            <a:fillRect l="-441" t="-385455" r="-243172" b="-309091"/>
                          </a:stretch>
                        </a:blipFill>
                      </a:tcPr>
                    </a:tc>
                    <a:tc>
                      <a:txBody>
                        <a:bodyPr/>
                        <a:lstStyle/>
                        <a:p>
                          <a:pPr algn="ctr">
                            <a:lnSpc>
                              <a:spcPct val="107000"/>
                            </a:lnSpc>
                            <a:spcAft>
                              <a:spcPts val="800"/>
                            </a:spcAft>
                          </a:pPr>
                          <a:r>
                            <a:rPr lang="es-AR" sz="900">
                              <a:solidFill>
                                <a:srgbClr val="000000"/>
                              </a:solidFill>
                              <a:effectLst/>
                              <a:latin typeface="Lucida Console" panose="020B0609040504020204" pitchFamily="49" charset="0"/>
                              <a:ea typeface="Calibri" panose="020F0502020204030204" pitchFamily="34" charset="0"/>
                              <a:cs typeface="Calibri" panose="020F0502020204030204" pitchFamily="34" charset="0"/>
                            </a:rPr>
                            <a:t>-0,0240</a:t>
                          </a:r>
                          <a:endParaRPr lang="es-A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algn="ctr">
                            <a:lnSpc>
                              <a:spcPct val="107000"/>
                            </a:lnSpc>
                            <a:spcAft>
                              <a:spcPts val="800"/>
                            </a:spcAft>
                          </a:pPr>
                          <a:r>
                            <a:rPr lang="es-AR" sz="900" dirty="0">
                              <a:solidFill>
                                <a:srgbClr val="000000"/>
                              </a:solidFill>
                              <a:effectLst/>
                              <a:latin typeface="Lucida Console" panose="020B0609040504020204" pitchFamily="49" charset="0"/>
                              <a:ea typeface="Calibri" panose="020F0502020204030204" pitchFamily="34" charset="0"/>
                              <a:cs typeface="Calibri" panose="020F0502020204030204" pitchFamily="34" charset="0"/>
                            </a:rPr>
                            <a:t>0,001</a:t>
                          </a:r>
                          <a:endParaRPr lang="es-AR"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pPr>
                          <a:r>
                            <a:rPr lang="es-AR" sz="900" dirty="0">
                              <a:solidFill>
                                <a:srgbClr val="000000"/>
                              </a:solidFill>
                              <a:effectLst/>
                              <a:latin typeface="Lucida Console" panose="020B0609040504020204" pitchFamily="49" charset="0"/>
                              <a:ea typeface="Calibri" panose="020F0502020204030204" pitchFamily="34" charset="0"/>
                              <a:cs typeface="Calibri" panose="020F0502020204030204" pitchFamily="34" charset="0"/>
                            </a:rPr>
                            <a:t>&lt; 2,2e-16</a:t>
                          </a:r>
                          <a:endParaRPr lang="es-AR"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pPr>
                          <a:r>
                            <a:rPr lang="es-AR" sz="900">
                              <a:solidFill>
                                <a:srgbClr val="000000"/>
                              </a:solidFill>
                              <a:effectLst/>
                              <a:latin typeface="Lucida Console" panose="020B0609040504020204" pitchFamily="49" charset="0"/>
                              <a:ea typeface="Calibri" panose="020F0502020204030204" pitchFamily="34" charset="0"/>
                              <a:cs typeface="Calibri" panose="020F0502020204030204" pitchFamily="34" charset="0"/>
                            </a:rPr>
                            <a:t>***</a:t>
                          </a:r>
                          <a:endParaRPr lang="es-A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039750974"/>
                      </a:ext>
                    </a:extLst>
                  </a:tr>
                  <a:tr h="329883">
                    <a:tc>
                      <a:txBody>
                        <a:bodyPr/>
                        <a:lstStyle/>
                        <a:p>
                          <a:endParaRPr lang="es-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5"/>
                          <a:stretch>
                            <a:fillRect l="-441" t="-494444" r="-243172" b="-214815"/>
                          </a:stretch>
                        </a:blipFill>
                      </a:tcPr>
                    </a:tc>
                    <a:tc>
                      <a:txBody>
                        <a:bodyPr/>
                        <a:lstStyle/>
                        <a:p>
                          <a:pPr algn="ctr">
                            <a:lnSpc>
                              <a:spcPct val="107000"/>
                            </a:lnSpc>
                            <a:spcAft>
                              <a:spcPts val="800"/>
                            </a:spcAft>
                          </a:pPr>
                          <a:r>
                            <a:rPr lang="es-AR" sz="900">
                              <a:solidFill>
                                <a:srgbClr val="000000"/>
                              </a:solidFill>
                              <a:effectLst/>
                              <a:latin typeface="Lucida Console" panose="020B0609040504020204" pitchFamily="49" charset="0"/>
                              <a:ea typeface="Calibri" panose="020F0502020204030204" pitchFamily="34" charset="0"/>
                              <a:cs typeface="Calibri" panose="020F0502020204030204" pitchFamily="34" charset="0"/>
                            </a:rPr>
                            <a:t>-0,0103</a:t>
                          </a:r>
                          <a:endParaRPr lang="es-A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algn="ctr">
                            <a:lnSpc>
                              <a:spcPct val="107000"/>
                            </a:lnSpc>
                            <a:spcAft>
                              <a:spcPts val="800"/>
                            </a:spcAft>
                          </a:pPr>
                          <a:r>
                            <a:rPr lang="es-AR" sz="900">
                              <a:solidFill>
                                <a:srgbClr val="000000"/>
                              </a:solidFill>
                              <a:effectLst/>
                              <a:latin typeface="Lucida Console" panose="020B0609040504020204" pitchFamily="49" charset="0"/>
                              <a:ea typeface="Calibri" panose="020F0502020204030204" pitchFamily="34" charset="0"/>
                              <a:cs typeface="Calibri" panose="020F0502020204030204" pitchFamily="34" charset="0"/>
                            </a:rPr>
                            <a:t>3,98E-04</a:t>
                          </a:r>
                          <a:endParaRPr lang="es-A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pPr>
                          <a:r>
                            <a:rPr lang="es-AR" sz="900" dirty="0">
                              <a:solidFill>
                                <a:srgbClr val="000000"/>
                              </a:solidFill>
                              <a:effectLst/>
                              <a:latin typeface="Lucida Console" panose="020B0609040504020204" pitchFamily="49" charset="0"/>
                              <a:ea typeface="Calibri" panose="020F0502020204030204" pitchFamily="34" charset="0"/>
                              <a:cs typeface="Calibri" panose="020F0502020204030204" pitchFamily="34" charset="0"/>
                            </a:rPr>
                            <a:t>&lt; 2,2e-16</a:t>
                          </a:r>
                          <a:endParaRPr lang="es-AR"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pPr>
                          <a:r>
                            <a:rPr lang="es-AR" sz="900">
                              <a:solidFill>
                                <a:srgbClr val="000000"/>
                              </a:solidFill>
                              <a:effectLst/>
                              <a:latin typeface="Lucida Console" panose="020B0609040504020204" pitchFamily="49" charset="0"/>
                              <a:ea typeface="Calibri" panose="020F0502020204030204" pitchFamily="34" charset="0"/>
                              <a:cs typeface="Calibri" panose="020F0502020204030204" pitchFamily="34" charset="0"/>
                            </a:rPr>
                            <a:t>***</a:t>
                          </a:r>
                          <a:endParaRPr lang="es-A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97054973"/>
                      </a:ext>
                    </a:extLst>
                  </a:tr>
                  <a:tr h="347472">
                    <a:tc>
                      <a:txBody>
                        <a:bodyPr/>
                        <a:lstStyle/>
                        <a:p>
                          <a:endParaRPr lang="es-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5"/>
                          <a:stretch>
                            <a:fillRect l="-441" t="-563158" r="-243172" b="-103509"/>
                          </a:stretch>
                        </a:blipFill>
                      </a:tcPr>
                    </a:tc>
                    <a:tc>
                      <a:txBody>
                        <a:bodyPr/>
                        <a:lstStyle/>
                        <a:p>
                          <a:pPr algn="ctr">
                            <a:lnSpc>
                              <a:spcPct val="107000"/>
                            </a:lnSpc>
                            <a:spcAft>
                              <a:spcPts val="800"/>
                            </a:spcAft>
                          </a:pPr>
                          <a:r>
                            <a:rPr lang="es-AR" sz="900">
                              <a:solidFill>
                                <a:srgbClr val="000000"/>
                              </a:solidFill>
                              <a:effectLst/>
                              <a:latin typeface="Lucida Console" panose="020B0609040504020204" pitchFamily="49" charset="0"/>
                              <a:ea typeface="Calibri" panose="020F0502020204030204" pitchFamily="34" charset="0"/>
                              <a:cs typeface="Calibri" panose="020F0502020204030204" pitchFamily="34" charset="0"/>
                            </a:rPr>
                            <a:t>-0,0184</a:t>
                          </a:r>
                          <a:endParaRPr lang="es-A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algn="ctr">
                            <a:lnSpc>
                              <a:spcPct val="107000"/>
                            </a:lnSpc>
                            <a:spcAft>
                              <a:spcPts val="800"/>
                            </a:spcAft>
                          </a:pPr>
                          <a:r>
                            <a:rPr lang="es-AR" sz="900">
                              <a:solidFill>
                                <a:srgbClr val="000000"/>
                              </a:solidFill>
                              <a:effectLst/>
                              <a:latin typeface="Lucida Console" panose="020B0609040504020204" pitchFamily="49" charset="0"/>
                              <a:ea typeface="Calibri" panose="020F0502020204030204" pitchFamily="34" charset="0"/>
                              <a:cs typeface="Calibri" panose="020F0502020204030204" pitchFamily="34" charset="0"/>
                            </a:rPr>
                            <a:t>2,72E-03</a:t>
                          </a:r>
                          <a:endParaRPr lang="es-A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pPr>
                          <a:r>
                            <a:rPr lang="es-AR" sz="900" dirty="0">
                              <a:solidFill>
                                <a:srgbClr val="000000"/>
                              </a:solidFill>
                              <a:effectLst/>
                              <a:latin typeface="Lucida Console" panose="020B0609040504020204" pitchFamily="49" charset="0"/>
                              <a:ea typeface="Calibri" panose="020F0502020204030204" pitchFamily="34" charset="0"/>
                              <a:cs typeface="Calibri" panose="020F0502020204030204" pitchFamily="34" charset="0"/>
                            </a:rPr>
                            <a:t>1,27E-11</a:t>
                          </a:r>
                          <a:endParaRPr lang="es-AR"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pPr>
                          <a:r>
                            <a:rPr lang="es-AR" sz="900">
                              <a:solidFill>
                                <a:srgbClr val="000000"/>
                              </a:solidFill>
                              <a:effectLst/>
                              <a:latin typeface="Lucida Console" panose="020B0609040504020204" pitchFamily="49" charset="0"/>
                              <a:ea typeface="Calibri" panose="020F0502020204030204" pitchFamily="34" charset="0"/>
                              <a:cs typeface="Calibri" panose="020F0502020204030204" pitchFamily="34" charset="0"/>
                            </a:rPr>
                            <a:t>***</a:t>
                          </a:r>
                          <a:endParaRPr lang="es-A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92070855"/>
                      </a:ext>
                    </a:extLst>
                  </a:tr>
                  <a:tr h="347472">
                    <a:tc>
                      <a:txBody>
                        <a:bodyPr/>
                        <a:lstStyle/>
                        <a:p>
                          <a:endParaRPr lang="es-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blipFill>
                          <a:blip r:embed="rId5"/>
                          <a:stretch>
                            <a:fillRect l="-441" t="-663158" r="-243172" b="-3509"/>
                          </a:stretch>
                        </a:blipFill>
                      </a:tcPr>
                    </a:tc>
                    <a:tc>
                      <a:txBody>
                        <a:bodyPr/>
                        <a:lstStyle/>
                        <a:p>
                          <a:pPr algn="ctr">
                            <a:lnSpc>
                              <a:spcPct val="107000"/>
                            </a:lnSpc>
                            <a:spcAft>
                              <a:spcPts val="800"/>
                            </a:spcAft>
                          </a:pPr>
                          <a:r>
                            <a:rPr lang="es-AR" sz="900">
                              <a:solidFill>
                                <a:srgbClr val="000000"/>
                              </a:solidFill>
                              <a:effectLst/>
                              <a:latin typeface="Lucida Console" panose="020B0609040504020204" pitchFamily="49" charset="0"/>
                              <a:ea typeface="Calibri" panose="020F0502020204030204" pitchFamily="34" charset="0"/>
                              <a:cs typeface="Calibri" panose="020F0502020204030204" pitchFamily="34" charset="0"/>
                            </a:rPr>
                            <a:t>-5,05E-04</a:t>
                          </a:r>
                          <a:endParaRPr lang="es-A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s-AR" sz="900" dirty="0">
                              <a:solidFill>
                                <a:srgbClr val="000000"/>
                              </a:solidFill>
                              <a:effectLst/>
                              <a:latin typeface="Lucida Console" panose="020B0609040504020204" pitchFamily="49" charset="0"/>
                              <a:ea typeface="Calibri" panose="020F0502020204030204" pitchFamily="34" charset="0"/>
                              <a:cs typeface="Calibri" panose="020F0502020204030204" pitchFamily="34" charset="0"/>
                            </a:rPr>
                            <a:t>1,65E-04</a:t>
                          </a:r>
                          <a:endParaRPr lang="es-AR"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s-AR" sz="900" dirty="0">
                              <a:solidFill>
                                <a:srgbClr val="000000"/>
                              </a:solidFill>
                              <a:effectLst/>
                              <a:latin typeface="Lucida Console" panose="020B0609040504020204" pitchFamily="49" charset="0"/>
                              <a:ea typeface="Calibri" panose="020F0502020204030204" pitchFamily="34" charset="0"/>
                              <a:cs typeface="Calibri" panose="020F0502020204030204" pitchFamily="34" charset="0"/>
                            </a:rPr>
                            <a:t>2,25E-03</a:t>
                          </a:r>
                          <a:endParaRPr lang="es-AR"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s-AR" sz="900" dirty="0">
                              <a:solidFill>
                                <a:srgbClr val="000000"/>
                              </a:solidFill>
                              <a:effectLst/>
                              <a:latin typeface="Lucida Console" panose="020B0609040504020204" pitchFamily="49" charset="0"/>
                              <a:ea typeface="Calibri" panose="020F0502020204030204" pitchFamily="34" charset="0"/>
                              <a:cs typeface="Calibri" panose="020F0502020204030204" pitchFamily="34" charset="0"/>
                            </a:rPr>
                            <a:t>** </a:t>
                          </a:r>
                          <a:endParaRPr lang="es-AR"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3466194"/>
                      </a:ext>
                    </a:extLst>
                  </a:tr>
                </a:tbl>
              </a:graphicData>
            </a:graphic>
          </p:graphicFrame>
        </mc:Fallback>
      </mc:AlternateContent>
      <mc:AlternateContent xmlns:mc="http://schemas.openxmlformats.org/markup-compatibility/2006" xmlns:a14="http://schemas.microsoft.com/office/drawing/2010/main">
        <mc:Choice Requires="a14">
          <p:sp>
            <p:nvSpPr>
              <p:cNvPr id="14" name="CuadroTexto 13">
                <a:extLst>
                  <a:ext uri="{FF2B5EF4-FFF2-40B4-BE49-F238E27FC236}">
                    <a16:creationId xmlns:a16="http://schemas.microsoft.com/office/drawing/2014/main" id="{2E0A03E4-4274-41DB-8E18-4B39480A92C6}"/>
                  </a:ext>
                </a:extLst>
              </p:cNvPr>
              <p:cNvSpPr txBox="1"/>
              <p:nvPr/>
            </p:nvSpPr>
            <p:spPr>
              <a:xfrm>
                <a:off x="1773597" y="6247026"/>
                <a:ext cx="2514600" cy="307777"/>
              </a:xfrm>
              <a:prstGeom prst="rect">
                <a:avLst/>
              </a:prstGeom>
              <a:noFill/>
            </p:spPr>
            <p:txBody>
              <a:bodyPr wrap="square" rtlCol="0">
                <a:spAutoFit/>
              </a:bodyPr>
              <a:lstStyle/>
              <a:p>
                <a:r>
                  <a:rPr lang="es-ES" sz="1400" dirty="0"/>
                  <a:t>AIC = 10.956        </a:t>
                </a:r>
                <a14:m>
                  <m:oMath xmlns:m="http://schemas.openxmlformats.org/officeDocument/2006/math">
                    <m:sSup>
                      <m:sSupPr>
                        <m:ctrlPr>
                          <a:rPr lang="es-AR" sz="1400" i="1" smtClean="0">
                            <a:effectLst/>
                            <a:latin typeface="Cambria Math" panose="02040503050406030204" pitchFamily="18" charset="0"/>
                          </a:rPr>
                        </m:ctrlPr>
                      </m:sSupPr>
                      <m:e>
                        <m:r>
                          <a:rPr lang="es-AR" sz="1400" i="1">
                            <a:effectLst/>
                            <a:latin typeface="Cambria Math" panose="02040503050406030204" pitchFamily="18" charset="0"/>
                            <a:ea typeface="Calibri" panose="020F0502020204030204" pitchFamily="34" charset="0"/>
                            <a:cs typeface="Arial" panose="020B0604020202020204" pitchFamily="34" charset="0"/>
                          </a:rPr>
                          <m:t>𝜌</m:t>
                        </m:r>
                      </m:e>
                      <m:sup>
                        <m:r>
                          <a:rPr lang="es-AR" sz="1400" i="1">
                            <a:effectLst/>
                            <a:latin typeface="Cambria Math" panose="02040503050406030204" pitchFamily="18" charset="0"/>
                            <a:ea typeface="Calibri" panose="020F0502020204030204" pitchFamily="34" charset="0"/>
                            <a:cs typeface="Arial" panose="020B0604020202020204" pitchFamily="34" charset="0"/>
                          </a:rPr>
                          <m:t>2</m:t>
                        </m:r>
                      </m:sup>
                    </m:sSup>
                  </m:oMath>
                </a14:m>
                <a:r>
                  <a:rPr lang="es-AR" sz="1400" dirty="0"/>
                  <a:t> = 0,152</a:t>
                </a:r>
              </a:p>
            </p:txBody>
          </p:sp>
        </mc:Choice>
        <mc:Fallback xmlns="">
          <p:sp>
            <p:nvSpPr>
              <p:cNvPr id="14" name="CuadroTexto 13">
                <a:extLst>
                  <a:ext uri="{FF2B5EF4-FFF2-40B4-BE49-F238E27FC236}">
                    <a16:creationId xmlns:a16="http://schemas.microsoft.com/office/drawing/2014/main" id="{2E0A03E4-4274-41DB-8E18-4B39480A92C6}"/>
                  </a:ext>
                </a:extLst>
              </p:cNvPr>
              <p:cNvSpPr txBox="1">
                <a:spLocks noRot="1" noChangeAspect="1" noMove="1" noResize="1" noEditPoints="1" noAdjustHandles="1" noChangeArrowheads="1" noChangeShapeType="1" noTextEdit="1"/>
              </p:cNvSpPr>
              <p:nvPr/>
            </p:nvSpPr>
            <p:spPr>
              <a:xfrm>
                <a:off x="1773597" y="6247026"/>
                <a:ext cx="2514600" cy="307777"/>
              </a:xfrm>
              <a:prstGeom prst="rect">
                <a:avLst/>
              </a:prstGeom>
              <a:blipFill>
                <a:blip r:embed="rId6"/>
                <a:stretch>
                  <a:fillRect l="-728" t="-2000" b="-22000"/>
                </a:stretch>
              </a:blipFill>
            </p:spPr>
            <p:txBody>
              <a:bodyPr/>
              <a:lstStyle/>
              <a:p>
                <a:r>
                  <a:rPr lang="es-AR">
                    <a:noFill/>
                  </a:rPr>
                  <a:t> </a:t>
                </a:r>
              </a:p>
            </p:txBody>
          </p:sp>
        </mc:Fallback>
      </mc:AlternateContent>
      <p:sp>
        <p:nvSpPr>
          <p:cNvPr id="12" name="Rectángulo 11">
            <a:extLst>
              <a:ext uri="{FF2B5EF4-FFF2-40B4-BE49-F238E27FC236}">
                <a16:creationId xmlns:a16="http://schemas.microsoft.com/office/drawing/2014/main" id="{A3B8E176-61D4-401F-9312-7B5ACF842FF3}"/>
              </a:ext>
            </a:extLst>
          </p:cNvPr>
          <p:cNvSpPr/>
          <p:nvPr/>
        </p:nvSpPr>
        <p:spPr>
          <a:xfrm>
            <a:off x="830491" y="175476"/>
            <a:ext cx="1050560" cy="47968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600"/>
          </a:p>
        </p:txBody>
      </p:sp>
      <p:sp>
        <p:nvSpPr>
          <p:cNvPr id="13" name="Título 1">
            <a:extLst>
              <a:ext uri="{FF2B5EF4-FFF2-40B4-BE49-F238E27FC236}">
                <a16:creationId xmlns:a16="http://schemas.microsoft.com/office/drawing/2014/main" id="{2B2AA588-4F2F-4BFC-8F0F-BF205FF8F4C2}"/>
              </a:ext>
            </a:extLst>
          </p:cNvPr>
          <p:cNvSpPr txBox="1">
            <a:spLocks/>
          </p:cNvSpPr>
          <p:nvPr/>
        </p:nvSpPr>
        <p:spPr>
          <a:xfrm>
            <a:off x="830492" y="134912"/>
            <a:ext cx="1050560" cy="55082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1400" b="1">
                <a:solidFill>
                  <a:schemeClr val="bg1"/>
                </a:solidFill>
              </a:rPr>
              <a:t>Resultados</a:t>
            </a:r>
            <a:endParaRPr lang="es-AR" sz="1400" b="1" dirty="0">
              <a:solidFill>
                <a:schemeClr val="bg1"/>
              </a:solidFill>
            </a:endParaRPr>
          </a:p>
        </p:txBody>
      </p:sp>
      <p:pic>
        <p:nvPicPr>
          <p:cNvPr id="16" name="Picture 12" descr="tres  icono premium">
            <a:extLst>
              <a:ext uri="{FF2B5EF4-FFF2-40B4-BE49-F238E27FC236}">
                <a16:creationId xmlns:a16="http://schemas.microsoft.com/office/drawing/2014/main" id="{3576FB4D-2E15-477D-80DB-AB5F596E37D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6774" y="175476"/>
            <a:ext cx="479685" cy="4796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866382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F9F6AA12-07A0-463A-A8C2-466F79E54F77}"/>
              </a:ext>
            </a:extLst>
          </p:cNvPr>
          <p:cNvSpPr>
            <a:spLocks noGrp="1"/>
          </p:cNvSpPr>
          <p:nvPr>
            <p:ph type="title"/>
          </p:nvPr>
        </p:nvSpPr>
        <p:spPr>
          <a:xfrm>
            <a:off x="830491" y="134912"/>
            <a:ext cx="4216997" cy="550820"/>
          </a:xfrm>
        </p:spPr>
        <p:txBody>
          <a:bodyPr>
            <a:noAutofit/>
          </a:bodyPr>
          <a:lstStyle/>
          <a:p>
            <a:r>
              <a:rPr lang="es-ES" sz="1400" b="1" dirty="0">
                <a:solidFill>
                  <a:schemeClr val="bg1"/>
                </a:solidFill>
              </a:rPr>
              <a:t>Modelización del Experimento de Selección</a:t>
            </a:r>
            <a:endParaRPr lang="es-AR" sz="1400" b="1" dirty="0">
              <a:solidFill>
                <a:schemeClr val="bg1"/>
              </a:solidFill>
            </a:endParaRPr>
          </a:p>
        </p:txBody>
      </p:sp>
      <p:sp>
        <p:nvSpPr>
          <p:cNvPr id="20" name="Rectángulo 19">
            <a:extLst>
              <a:ext uri="{FF2B5EF4-FFF2-40B4-BE49-F238E27FC236}">
                <a16:creationId xmlns:a16="http://schemas.microsoft.com/office/drawing/2014/main" id="{BFEAC443-3A0B-4F9B-BCA1-E023476802E1}"/>
              </a:ext>
            </a:extLst>
          </p:cNvPr>
          <p:cNvSpPr/>
          <p:nvPr/>
        </p:nvSpPr>
        <p:spPr>
          <a:xfrm>
            <a:off x="-133939" y="6659502"/>
            <a:ext cx="12456827" cy="213066"/>
          </a:xfrm>
          <a:prstGeom prst="rect">
            <a:avLst/>
          </a:prstGeom>
          <a:solidFill>
            <a:schemeClr val="accent5"/>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aphicFrame>
        <p:nvGraphicFramePr>
          <p:cNvPr id="12" name="Gráfico 11">
            <a:extLst>
              <a:ext uri="{FF2B5EF4-FFF2-40B4-BE49-F238E27FC236}">
                <a16:creationId xmlns:a16="http://schemas.microsoft.com/office/drawing/2014/main" id="{27544517-4A5D-4005-8460-4F9092FBBF28}"/>
              </a:ext>
            </a:extLst>
          </p:cNvPr>
          <p:cNvGraphicFramePr/>
          <p:nvPr>
            <p:extLst>
              <p:ext uri="{D42A27DB-BD31-4B8C-83A1-F6EECF244321}">
                <p14:modId xmlns:p14="http://schemas.microsoft.com/office/powerpoint/2010/main" val="3383045668"/>
              </p:ext>
            </p:extLst>
          </p:nvPr>
        </p:nvGraphicFramePr>
        <p:xfrm>
          <a:off x="6094474" y="927242"/>
          <a:ext cx="5400040" cy="4348846"/>
        </p:xfrm>
        <a:graphic>
          <a:graphicData uri="http://schemas.openxmlformats.org/drawingml/2006/chart">
            <c:chart xmlns:c="http://schemas.openxmlformats.org/drawingml/2006/chart" xmlns:r="http://schemas.openxmlformats.org/officeDocument/2006/relationships" r:id="rId3"/>
          </a:graphicData>
        </a:graphic>
      </p:graphicFrame>
      <p:cxnSp>
        <p:nvCxnSpPr>
          <p:cNvPr id="7" name="Conector recto de flecha 6">
            <a:extLst>
              <a:ext uri="{FF2B5EF4-FFF2-40B4-BE49-F238E27FC236}">
                <a16:creationId xmlns:a16="http://schemas.microsoft.com/office/drawing/2014/main" id="{63F29470-1A1B-4768-A8F4-5FD5E5F6D2F6}"/>
              </a:ext>
            </a:extLst>
          </p:cNvPr>
          <p:cNvCxnSpPr>
            <a:cxnSpLocks/>
          </p:cNvCxnSpPr>
          <p:nvPr/>
        </p:nvCxnSpPr>
        <p:spPr>
          <a:xfrm flipH="1" flipV="1">
            <a:off x="7461506" y="614600"/>
            <a:ext cx="356614" cy="123208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CuadroTexto 12">
            <a:extLst>
              <a:ext uri="{FF2B5EF4-FFF2-40B4-BE49-F238E27FC236}">
                <a16:creationId xmlns:a16="http://schemas.microsoft.com/office/drawing/2014/main" id="{BD908341-5504-4A2B-8C83-EF3FCCB39D40}"/>
              </a:ext>
            </a:extLst>
          </p:cNvPr>
          <p:cNvSpPr txBox="1"/>
          <p:nvPr/>
        </p:nvSpPr>
        <p:spPr>
          <a:xfrm>
            <a:off x="6574704" y="256432"/>
            <a:ext cx="2423160" cy="307777"/>
          </a:xfrm>
          <a:prstGeom prst="rect">
            <a:avLst/>
          </a:prstGeom>
          <a:noFill/>
        </p:spPr>
        <p:txBody>
          <a:bodyPr wrap="square" rtlCol="0">
            <a:spAutoFit/>
          </a:bodyPr>
          <a:lstStyle/>
          <a:p>
            <a:r>
              <a:rPr lang="es-ES" sz="1400" dirty="0"/>
              <a:t>Pico alrededor de los 21 años</a:t>
            </a:r>
            <a:endParaRPr lang="es-AR" sz="1400" dirty="0"/>
          </a:p>
        </p:txBody>
      </p:sp>
      <p:sp>
        <p:nvSpPr>
          <p:cNvPr id="14" name="CuadroTexto 13">
            <a:extLst>
              <a:ext uri="{FF2B5EF4-FFF2-40B4-BE49-F238E27FC236}">
                <a16:creationId xmlns:a16="http://schemas.microsoft.com/office/drawing/2014/main" id="{A7B470AF-11CC-4D34-AFC8-ED0047E66020}"/>
              </a:ext>
            </a:extLst>
          </p:cNvPr>
          <p:cNvSpPr txBox="1"/>
          <p:nvPr/>
        </p:nvSpPr>
        <p:spPr>
          <a:xfrm>
            <a:off x="305985" y="1283999"/>
            <a:ext cx="2724912" cy="369332"/>
          </a:xfrm>
          <a:prstGeom prst="rect">
            <a:avLst/>
          </a:prstGeom>
          <a:noFill/>
        </p:spPr>
        <p:txBody>
          <a:bodyPr wrap="square" rtlCol="0">
            <a:spAutoFit/>
          </a:bodyPr>
          <a:lstStyle/>
          <a:p>
            <a:r>
              <a:rPr lang="es-ES" b="1" dirty="0"/>
              <a:t>Modelo 3 :  </a:t>
            </a:r>
            <a:r>
              <a:rPr lang="es-ES" dirty="0"/>
              <a:t>Edad</a:t>
            </a:r>
            <a:endParaRPr lang="es-AR" dirty="0"/>
          </a:p>
        </p:txBody>
      </p:sp>
      <mc:AlternateContent xmlns:mc="http://schemas.openxmlformats.org/markup-compatibility/2006" xmlns:a14="http://schemas.microsoft.com/office/drawing/2010/main">
        <mc:Choice Requires="a14">
          <p:sp>
            <p:nvSpPr>
              <p:cNvPr id="16" name="CuadroTexto 15">
                <a:extLst>
                  <a:ext uri="{FF2B5EF4-FFF2-40B4-BE49-F238E27FC236}">
                    <a16:creationId xmlns:a16="http://schemas.microsoft.com/office/drawing/2014/main" id="{90254619-2F7F-47B1-83BB-DCFCFF5CE59B}"/>
                  </a:ext>
                </a:extLst>
              </p:cNvPr>
              <p:cNvSpPr txBox="1"/>
              <p:nvPr/>
            </p:nvSpPr>
            <p:spPr>
              <a:xfrm>
                <a:off x="175870" y="1846682"/>
                <a:ext cx="5920130" cy="796949"/>
              </a:xfrm>
              <a:prstGeom prst="rect">
                <a:avLst/>
              </a:prstGeom>
              <a:noFill/>
            </p:spPr>
            <p:txBody>
              <a:bodyPr wrap="square">
                <a:spAutoFit/>
              </a:bodyPr>
              <a:lstStyle/>
              <a:p>
                <a:pPr>
                  <a:lnSpc>
                    <a:spcPct val="107000"/>
                  </a:lnSpc>
                  <a:spcAft>
                    <a:spcPts val="800"/>
                  </a:spcAft>
                </a:pPr>
                <a14:m>
                  <m:oMathPara xmlns:m="http://schemas.openxmlformats.org/officeDocument/2006/math">
                    <m:oMathParaPr>
                      <m:jc m:val="left"/>
                    </m:oMathParaPr>
                    <m:oMath xmlns:m="http://schemas.openxmlformats.org/officeDocument/2006/math">
                      <m:sSub>
                        <m:sSubPr>
                          <m:ctrlPr>
                            <a:rPr lang="es-ES" sz="1600" i="1" smtClean="0">
                              <a:latin typeface="Cambria Math" panose="02040503050406030204" pitchFamily="18" charset="0"/>
                            </a:rPr>
                          </m:ctrlPr>
                        </m:sSubPr>
                        <m:e>
                          <m:acc>
                            <m:accPr>
                              <m:chr m:val="̃"/>
                              <m:ctrlPr>
                                <a:rPr lang="es-ES" sz="1600" i="1">
                                  <a:latin typeface="Cambria Math" panose="02040503050406030204" pitchFamily="18" charset="0"/>
                                </a:rPr>
                              </m:ctrlPr>
                            </m:accPr>
                            <m:e>
                              <m:r>
                                <a:rPr lang="es-ES" sz="1600" i="1">
                                  <a:latin typeface="Cambria Math" panose="02040503050406030204" pitchFamily="18" charset="0"/>
                                </a:rPr>
                                <m:t>𝑈</m:t>
                              </m:r>
                            </m:e>
                          </m:acc>
                        </m:e>
                        <m:sub>
                          <m:r>
                            <a:rPr lang="es-ES" sz="1600" i="1">
                              <a:latin typeface="Cambria Math" panose="02040503050406030204" pitchFamily="18" charset="0"/>
                            </a:rPr>
                            <m:t>𝑐𝑎𝑟𝑝𝑜𝑙</m:t>
                          </m:r>
                        </m:sub>
                      </m:sSub>
                      <m:r>
                        <a:rPr lang="es-AR" sz="1600">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s-AR" sz="1600" i="1">
                              <a:effectLst/>
                              <a:latin typeface="Cambria Math" panose="02040503050406030204" pitchFamily="18" charset="0"/>
                              <a:ea typeface="Times New Roman" panose="02020603050405020304" pitchFamily="18" charset="0"/>
                              <a:cs typeface="Arial" panose="020B0604020202020204" pitchFamily="34" charset="0"/>
                            </a:rPr>
                          </m:ctrlPr>
                        </m:sSubPr>
                        <m:e>
                          <m:r>
                            <a:rPr lang="es-AR" sz="1600" i="1">
                              <a:effectLst/>
                              <a:latin typeface="Cambria Math" panose="02040503050406030204" pitchFamily="18" charset="0"/>
                              <a:ea typeface="Times New Roman" panose="02020603050405020304" pitchFamily="18" charset="0"/>
                              <a:cs typeface="Arial" panose="020B0604020202020204" pitchFamily="34" charset="0"/>
                            </a:rPr>
                            <m:t>𝛽</m:t>
                          </m:r>
                        </m:e>
                        <m:sub>
                          <m:r>
                            <a:rPr lang="es-AR" sz="1600" i="1">
                              <a:effectLst/>
                              <a:latin typeface="Cambria Math" panose="02040503050406030204" pitchFamily="18" charset="0"/>
                              <a:ea typeface="Times New Roman" panose="02020603050405020304" pitchFamily="18" charset="0"/>
                              <a:cs typeface="Arial" panose="020B0604020202020204" pitchFamily="34" charset="0"/>
                            </a:rPr>
                            <m:t>𝐶𝑝</m:t>
                          </m:r>
                          <m:r>
                            <a:rPr lang="es-AR" sz="1600" i="1">
                              <a:effectLst/>
                              <a:latin typeface="Cambria Math" panose="02040503050406030204" pitchFamily="18" charset="0"/>
                              <a:ea typeface="Times New Roman" panose="02020603050405020304" pitchFamily="18" charset="0"/>
                              <a:cs typeface="Arial" panose="020B0604020202020204" pitchFamily="34" charset="0"/>
                            </a:rPr>
                            <m:t>−</m:t>
                          </m:r>
                          <m:r>
                            <a:rPr lang="es-AR" sz="1600" i="1">
                              <a:effectLst/>
                              <a:latin typeface="Cambria Math" panose="02040503050406030204" pitchFamily="18" charset="0"/>
                              <a:ea typeface="Times New Roman" panose="02020603050405020304" pitchFamily="18" charset="0"/>
                              <a:cs typeface="Arial" panose="020B0604020202020204" pitchFamily="34" charset="0"/>
                            </a:rPr>
                            <m:t>𝐴𝑢</m:t>
                          </m:r>
                        </m:sub>
                      </m:sSub>
                      <m:r>
                        <a:rPr lang="es-ES" sz="1600" b="0" i="0" smtClean="0">
                          <a:effectLst/>
                          <a:latin typeface="Cambria Math" panose="02040503050406030204" pitchFamily="18" charset="0"/>
                          <a:ea typeface="Times New Roman" panose="02020603050405020304" pitchFamily="18" charset="0"/>
                          <a:cs typeface="Arial" panose="020B0604020202020204" pitchFamily="34" charset="0"/>
                        </a:rPr>
                        <m:t>   </m:t>
                      </m:r>
                      <m:r>
                        <a:rPr lang="es-AR" sz="1600">
                          <a:effectLst/>
                          <a:latin typeface="Cambria Math" panose="02040503050406030204" pitchFamily="18" charset="0"/>
                          <a:ea typeface="Times New Roman" panose="02020603050405020304" pitchFamily="18" charset="0"/>
                          <a:cs typeface="Arial" panose="020B0604020202020204" pitchFamily="34" charset="0"/>
                        </a:rPr>
                        <m:t>+</m:t>
                      </m:r>
                      <m:r>
                        <a:rPr lang="es-ES" sz="1600" b="0" i="1" smtClean="0">
                          <a:effectLst/>
                          <a:latin typeface="Cambria Math" panose="02040503050406030204" pitchFamily="18" charset="0"/>
                          <a:ea typeface="Times New Roman" panose="02020603050405020304" pitchFamily="18" charset="0"/>
                          <a:cs typeface="Arial" panose="020B0604020202020204" pitchFamily="34" charset="0"/>
                        </a:rPr>
                        <m:t>   </m:t>
                      </m:r>
                      <m:sSub>
                        <m:sSubPr>
                          <m:ctrlPr>
                            <a:rPr lang="es-AR" sz="1600" i="1">
                              <a:effectLst/>
                              <a:latin typeface="Cambria Math" panose="02040503050406030204" pitchFamily="18" charset="0"/>
                              <a:ea typeface="Times New Roman" panose="02020603050405020304" pitchFamily="18" charset="0"/>
                              <a:cs typeface="Arial" panose="020B0604020202020204" pitchFamily="34" charset="0"/>
                            </a:rPr>
                          </m:ctrlPr>
                        </m:sSubPr>
                        <m:e>
                          <m:r>
                            <a:rPr lang="es-AR" sz="1600" i="1">
                              <a:effectLst/>
                              <a:latin typeface="Cambria Math" panose="02040503050406030204" pitchFamily="18" charset="0"/>
                              <a:ea typeface="Times New Roman" panose="02020603050405020304" pitchFamily="18" charset="0"/>
                              <a:cs typeface="Arial" panose="020B0604020202020204" pitchFamily="34" charset="0"/>
                            </a:rPr>
                            <m:t>𝛽</m:t>
                          </m:r>
                        </m:e>
                        <m:sub>
                          <m:r>
                            <a:rPr lang="es-AR" sz="1600" i="1">
                              <a:effectLst/>
                              <a:latin typeface="Cambria Math" panose="02040503050406030204" pitchFamily="18" charset="0"/>
                              <a:ea typeface="Times New Roman" panose="02020603050405020304" pitchFamily="18" charset="0"/>
                              <a:cs typeface="Arial" panose="020B0604020202020204" pitchFamily="34" charset="0"/>
                            </a:rPr>
                            <m:t>𝑡</m:t>
                          </m:r>
                        </m:sub>
                      </m:sSub>
                      <m:r>
                        <a:rPr lang="es-AR" sz="1600">
                          <a:effectLst/>
                          <a:latin typeface="Cambria Math" panose="02040503050406030204" pitchFamily="18" charset="0"/>
                          <a:ea typeface="Times New Roman" panose="02020603050405020304" pitchFamily="18" charset="0"/>
                          <a:cs typeface="Arial" panose="020B0604020202020204" pitchFamily="34" charset="0"/>
                        </a:rPr>
                        <m:t> .  </m:t>
                      </m:r>
                      <m:sSub>
                        <m:sSubPr>
                          <m:ctrlPr>
                            <a:rPr lang="es-AR" sz="1600" i="1">
                              <a:effectLst/>
                              <a:latin typeface="Cambria Math" panose="02040503050406030204" pitchFamily="18" charset="0"/>
                              <a:ea typeface="Times New Roman" panose="02020603050405020304" pitchFamily="18" charset="0"/>
                              <a:cs typeface="Arial" panose="020B0604020202020204" pitchFamily="34" charset="0"/>
                            </a:rPr>
                          </m:ctrlPr>
                        </m:sSubPr>
                        <m:e>
                          <m:r>
                            <a:rPr lang="es-AR" sz="1600" i="1">
                              <a:effectLst/>
                              <a:latin typeface="Cambria Math" panose="02040503050406030204" pitchFamily="18" charset="0"/>
                              <a:ea typeface="Times New Roman" panose="02020603050405020304" pitchFamily="18" charset="0"/>
                              <a:cs typeface="Arial" panose="020B0604020202020204" pitchFamily="34" charset="0"/>
                            </a:rPr>
                            <m:t>𝑋</m:t>
                          </m:r>
                        </m:e>
                        <m:sub>
                          <m:r>
                            <a:rPr lang="es-AR" sz="1600" i="1">
                              <a:effectLst/>
                              <a:latin typeface="Cambria Math" panose="02040503050406030204" pitchFamily="18" charset="0"/>
                              <a:ea typeface="Times New Roman" panose="02020603050405020304" pitchFamily="18" charset="0"/>
                              <a:cs typeface="Arial" panose="020B0604020202020204" pitchFamily="34" charset="0"/>
                            </a:rPr>
                            <m:t>𝐶𝑝</m:t>
                          </m:r>
                          <m:r>
                            <a:rPr lang="es-AR" sz="1600">
                              <a:effectLst/>
                              <a:latin typeface="Cambria Math" panose="02040503050406030204" pitchFamily="18" charset="0"/>
                              <a:ea typeface="Times New Roman" panose="02020603050405020304" pitchFamily="18" charset="0"/>
                              <a:cs typeface="Arial" panose="020B0604020202020204" pitchFamily="34" charset="0"/>
                            </a:rPr>
                            <m:t>;</m:t>
                          </m:r>
                          <m:r>
                            <a:rPr lang="es-AR" sz="1600" i="1">
                              <a:effectLst/>
                              <a:latin typeface="Cambria Math" panose="02040503050406030204" pitchFamily="18" charset="0"/>
                              <a:ea typeface="Times New Roman" panose="02020603050405020304" pitchFamily="18" charset="0"/>
                              <a:cs typeface="Arial" panose="020B0604020202020204" pitchFamily="34" charset="0"/>
                            </a:rPr>
                            <m:t>𝑡</m:t>
                          </m:r>
                        </m:sub>
                      </m:sSub>
                      <m:r>
                        <a:rPr lang="es-ES" sz="1600" b="0" i="0" smtClean="0">
                          <a:effectLst/>
                          <a:latin typeface="Cambria Math" panose="02040503050406030204" pitchFamily="18" charset="0"/>
                          <a:ea typeface="Times New Roman" panose="02020603050405020304" pitchFamily="18" charset="0"/>
                          <a:cs typeface="Arial" panose="020B0604020202020204" pitchFamily="34" charset="0"/>
                        </a:rPr>
                        <m:t>  </m:t>
                      </m:r>
                      <m:r>
                        <a:rPr lang="es-AR" sz="1600">
                          <a:effectLst/>
                          <a:latin typeface="Cambria Math" panose="02040503050406030204" pitchFamily="18" charset="0"/>
                          <a:ea typeface="Times New Roman" panose="02020603050405020304" pitchFamily="18" charset="0"/>
                          <a:cs typeface="Arial" panose="020B0604020202020204" pitchFamily="34" charset="0"/>
                        </a:rPr>
                        <m:t>+</m:t>
                      </m:r>
                      <m:r>
                        <a:rPr lang="es-ES" sz="1600" b="0" i="1" smtClean="0">
                          <a:effectLst/>
                          <a:latin typeface="Cambria Math" panose="02040503050406030204" pitchFamily="18" charset="0"/>
                          <a:ea typeface="Times New Roman" panose="02020603050405020304" pitchFamily="18" charset="0"/>
                          <a:cs typeface="Arial" panose="020B0604020202020204" pitchFamily="34" charset="0"/>
                        </a:rPr>
                        <m:t>  </m:t>
                      </m:r>
                      <m:sSub>
                        <m:sSubPr>
                          <m:ctrlPr>
                            <a:rPr lang="es-AR" sz="1600" i="1">
                              <a:effectLst/>
                              <a:latin typeface="Cambria Math" panose="02040503050406030204" pitchFamily="18" charset="0"/>
                              <a:ea typeface="Times New Roman" panose="02020603050405020304" pitchFamily="18" charset="0"/>
                              <a:cs typeface="Arial" panose="020B0604020202020204" pitchFamily="34" charset="0"/>
                            </a:rPr>
                          </m:ctrlPr>
                        </m:sSubPr>
                        <m:e>
                          <m:r>
                            <a:rPr lang="es-AR" sz="1600" i="1">
                              <a:effectLst/>
                              <a:latin typeface="Cambria Math" panose="02040503050406030204" pitchFamily="18" charset="0"/>
                              <a:ea typeface="Times New Roman" panose="02020603050405020304" pitchFamily="18" charset="0"/>
                              <a:cs typeface="Arial" panose="020B0604020202020204" pitchFamily="34" charset="0"/>
                            </a:rPr>
                            <m:t>𝛽</m:t>
                          </m:r>
                        </m:e>
                        <m:sub>
                          <m:r>
                            <a:rPr lang="es-AR" sz="1600" i="1">
                              <a:effectLst/>
                              <a:latin typeface="Cambria Math" panose="02040503050406030204" pitchFamily="18" charset="0"/>
                              <a:ea typeface="Times New Roman" panose="02020603050405020304" pitchFamily="18" charset="0"/>
                              <a:cs typeface="Arial" panose="020B0604020202020204" pitchFamily="34" charset="0"/>
                            </a:rPr>
                            <m:t>𝑐</m:t>
                          </m:r>
                        </m:sub>
                      </m:sSub>
                      <m:r>
                        <a:rPr lang="es-AR" sz="1600">
                          <a:effectLst/>
                          <a:latin typeface="Cambria Math" panose="02040503050406030204" pitchFamily="18" charset="0"/>
                          <a:ea typeface="Times New Roman" panose="02020603050405020304" pitchFamily="18" charset="0"/>
                          <a:cs typeface="Arial" panose="020B0604020202020204" pitchFamily="34" charset="0"/>
                        </a:rPr>
                        <m:t> .  </m:t>
                      </m:r>
                      <m:sSub>
                        <m:sSubPr>
                          <m:ctrlPr>
                            <a:rPr lang="es-AR" sz="1600" i="1">
                              <a:effectLst/>
                              <a:latin typeface="Cambria Math" panose="02040503050406030204" pitchFamily="18" charset="0"/>
                              <a:ea typeface="Times New Roman" panose="02020603050405020304" pitchFamily="18" charset="0"/>
                              <a:cs typeface="Arial" panose="020B0604020202020204" pitchFamily="34" charset="0"/>
                            </a:rPr>
                          </m:ctrlPr>
                        </m:sSubPr>
                        <m:e>
                          <m:r>
                            <a:rPr lang="es-AR" sz="1600" i="1">
                              <a:effectLst/>
                              <a:latin typeface="Cambria Math" panose="02040503050406030204" pitchFamily="18" charset="0"/>
                              <a:ea typeface="Times New Roman" panose="02020603050405020304" pitchFamily="18" charset="0"/>
                              <a:cs typeface="Arial" panose="020B0604020202020204" pitchFamily="34" charset="0"/>
                            </a:rPr>
                            <m:t>𝑋</m:t>
                          </m:r>
                        </m:e>
                        <m:sub>
                          <m:r>
                            <a:rPr lang="es-AR" sz="1600" i="1">
                              <a:effectLst/>
                              <a:latin typeface="Cambria Math" panose="02040503050406030204" pitchFamily="18" charset="0"/>
                              <a:ea typeface="Times New Roman" panose="02020603050405020304" pitchFamily="18" charset="0"/>
                              <a:cs typeface="Arial" panose="020B0604020202020204" pitchFamily="34" charset="0"/>
                            </a:rPr>
                            <m:t>𝐶𝑝</m:t>
                          </m:r>
                          <m:r>
                            <a:rPr lang="es-AR" sz="1600">
                              <a:effectLst/>
                              <a:latin typeface="Cambria Math" panose="02040503050406030204" pitchFamily="18" charset="0"/>
                              <a:ea typeface="Times New Roman" panose="02020603050405020304" pitchFamily="18" charset="0"/>
                              <a:cs typeface="Arial" panose="020B0604020202020204" pitchFamily="34" charset="0"/>
                            </a:rPr>
                            <m:t>;</m:t>
                          </m:r>
                          <m:r>
                            <a:rPr lang="es-AR" sz="1600" i="1">
                              <a:effectLst/>
                              <a:latin typeface="Cambria Math" panose="02040503050406030204" pitchFamily="18" charset="0"/>
                              <a:ea typeface="Times New Roman" panose="02020603050405020304" pitchFamily="18" charset="0"/>
                              <a:cs typeface="Arial" panose="020B0604020202020204" pitchFamily="34" charset="0"/>
                            </a:rPr>
                            <m:t>𝑐</m:t>
                          </m:r>
                        </m:sub>
                      </m:sSub>
                      <m:r>
                        <a:rPr lang="es-AR" sz="1600" i="1">
                          <a:effectLst/>
                          <a:latin typeface="Cambria Math" panose="02040503050406030204" pitchFamily="18" charset="0"/>
                          <a:ea typeface="Times New Roman" panose="02020603050405020304" pitchFamily="18" charset="0"/>
                          <a:cs typeface="Arial" panose="020B0604020202020204" pitchFamily="34" charset="0"/>
                        </a:rPr>
                        <m:t>+</m:t>
                      </m:r>
                    </m:oMath>
                  </m:oMathPara>
                </a14:m>
                <a:endParaRPr lang="es-ES" sz="1600" i="1" dirty="0">
                  <a:effectLst/>
                  <a:latin typeface="Cambria Math" panose="02040503050406030204" pitchFamily="18" charset="0"/>
                  <a:ea typeface="Times New Roman" panose="02020603050405020304" pitchFamily="18" charset="0"/>
                  <a:cs typeface="Arial" panose="020B0604020202020204" pitchFamily="34" charset="0"/>
                </a:endParaRPr>
              </a:p>
              <a:p>
                <a:pPr>
                  <a:lnSpc>
                    <a:spcPct val="107000"/>
                  </a:lnSpc>
                  <a:spcAft>
                    <a:spcPts val="800"/>
                  </a:spcAft>
                </a:pPr>
                <a:r>
                  <a:rPr lang="es-AR" sz="1600" dirty="0">
                    <a:effectLst/>
                    <a:ea typeface="Calibri" panose="020F0502020204030204" pitchFamily="34" charset="0"/>
                    <a:cs typeface="Arial" panose="020B0604020202020204" pitchFamily="34" charset="0"/>
                  </a:rPr>
                  <a:t>                  </a:t>
                </a:r>
                <a14:m>
                  <m:oMath xmlns:m="http://schemas.openxmlformats.org/officeDocument/2006/math">
                    <m:sSub>
                      <m:sSubPr>
                        <m:ctrlPr>
                          <a:rPr lang="es-AR" sz="1600" i="1">
                            <a:effectLst/>
                            <a:latin typeface="Cambria Math" panose="02040503050406030204" pitchFamily="18" charset="0"/>
                            <a:ea typeface="Calibri" panose="020F0502020204030204" pitchFamily="34" charset="0"/>
                            <a:cs typeface="Arial" panose="020B0604020202020204" pitchFamily="34" charset="0"/>
                          </a:rPr>
                        </m:ctrlPr>
                      </m:sSubPr>
                      <m:e>
                        <m:r>
                          <a:rPr lang="es-AR" sz="1600" i="1">
                            <a:effectLst/>
                            <a:latin typeface="Cambria Math" panose="02040503050406030204" pitchFamily="18" charset="0"/>
                            <a:ea typeface="Calibri" panose="020F0502020204030204" pitchFamily="34" charset="0"/>
                            <a:cs typeface="Arial" panose="020B0604020202020204" pitchFamily="34" charset="0"/>
                          </a:rPr>
                          <m:t>𝛽</m:t>
                        </m:r>
                      </m:e>
                      <m:sub>
                        <m:r>
                          <a:rPr lang="es-AR" sz="1600" i="1">
                            <a:effectLst/>
                            <a:latin typeface="Cambria Math" panose="02040503050406030204" pitchFamily="18" charset="0"/>
                            <a:ea typeface="Calibri" panose="020F0502020204030204" pitchFamily="34" charset="0"/>
                            <a:cs typeface="Arial" panose="020B0604020202020204" pitchFamily="34" charset="0"/>
                          </a:rPr>
                          <m:t>𝐶𝑝</m:t>
                        </m:r>
                        <m:r>
                          <a:rPr lang="es-AR" sz="1600" i="1">
                            <a:effectLst/>
                            <a:latin typeface="Cambria Math" panose="02040503050406030204" pitchFamily="18" charset="0"/>
                            <a:ea typeface="Calibri" panose="020F0502020204030204" pitchFamily="34" charset="0"/>
                            <a:cs typeface="Arial" panose="020B0604020202020204" pitchFamily="34" charset="0"/>
                          </a:rPr>
                          <m:t>, </m:t>
                        </m:r>
                        <m:r>
                          <a:rPr lang="es-AR" sz="1600" i="1">
                            <a:effectLst/>
                            <a:latin typeface="Cambria Math" panose="02040503050406030204" pitchFamily="18" charset="0"/>
                            <a:ea typeface="Calibri" panose="020F0502020204030204" pitchFamily="34" charset="0"/>
                            <a:cs typeface="Arial" panose="020B0604020202020204" pitchFamily="34" charset="0"/>
                          </a:rPr>
                          <m:t>𝐸𝑑𝑎𝑑</m:t>
                        </m:r>
                        <m:r>
                          <a:rPr lang="es-AR" sz="1600" i="1">
                            <a:effectLst/>
                            <a:latin typeface="Cambria Math" panose="02040503050406030204" pitchFamily="18" charset="0"/>
                            <a:ea typeface="Calibri" panose="020F0502020204030204" pitchFamily="34" charset="0"/>
                            <a:cs typeface="Arial" panose="020B0604020202020204" pitchFamily="34" charset="0"/>
                          </a:rPr>
                          <m:t>.1</m:t>
                        </m:r>
                      </m:sub>
                    </m:sSub>
                    <m:r>
                      <a:rPr lang="es-AR" sz="1600" i="1">
                        <a:effectLst/>
                        <a:latin typeface="Cambria Math" panose="02040503050406030204" pitchFamily="18" charset="0"/>
                        <a:ea typeface="Calibri" panose="020F0502020204030204" pitchFamily="34" charset="0"/>
                        <a:cs typeface="Arial" panose="020B0604020202020204" pitchFamily="34" charset="0"/>
                      </a:rPr>
                      <m:t>  .  </m:t>
                    </m:r>
                    <m:sSub>
                      <m:sSubPr>
                        <m:ctrlPr>
                          <a:rPr lang="es-AR" sz="1600" i="1">
                            <a:effectLst/>
                            <a:latin typeface="Cambria Math" panose="02040503050406030204" pitchFamily="18" charset="0"/>
                            <a:ea typeface="Calibri" panose="020F0502020204030204" pitchFamily="34" charset="0"/>
                            <a:cs typeface="Arial" panose="020B0604020202020204" pitchFamily="34" charset="0"/>
                          </a:rPr>
                        </m:ctrlPr>
                      </m:sSubPr>
                      <m:e>
                        <m:r>
                          <a:rPr lang="es-AR" sz="1600" i="1">
                            <a:effectLst/>
                            <a:latin typeface="Cambria Math" panose="02040503050406030204" pitchFamily="18" charset="0"/>
                            <a:ea typeface="Calibri" panose="020F0502020204030204" pitchFamily="34" charset="0"/>
                            <a:cs typeface="Arial" panose="020B0604020202020204" pitchFamily="34" charset="0"/>
                          </a:rPr>
                          <m:t>𝑥</m:t>
                        </m:r>
                        <m:r>
                          <a:rPr lang="es-AR" sz="1600" i="1">
                            <a:effectLst/>
                            <a:latin typeface="Cambria Math" panose="02040503050406030204" pitchFamily="18" charset="0"/>
                            <a:ea typeface="Calibri" panose="020F0502020204030204" pitchFamily="34" charset="0"/>
                            <a:cs typeface="Arial" panose="020B0604020202020204" pitchFamily="34" charset="0"/>
                          </a:rPr>
                          <m:t>´</m:t>
                        </m:r>
                      </m:e>
                      <m:sub>
                        <m:r>
                          <a:rPr lang="es-AR" sz="1600" i="1">
                            <a:effectLst/>
                            <a:latin typeface="Cambria Math" panose="02040503050406030204" pitchFamily="18" charset="0"/>
                            <a:ea typeface="Calibri" panose="020F0502020204030204" pitchFamily="34" charset="0"/>
                            <a:cs typeface="Arial" panose="020B0604020202020204" pitchFamily="34" charset="0"/>
                          </a:rPr>
                          <m:t>𝐸𝑑𝑎𝑑</m:t>
                        </m:r>
                      </m:sub>
                    </m:sSub>
                    <m:r>
                      <a:rPr lang="es-AR" sz="1600" i="1">
                        <a:effectLst/>
                        <a:latin typeface="Cambria Math" panose="02040503050406030204" pitchFamily="18" charset="0"/>
                        <a:ea typeface="Calibri" panose="020F0502020204030204" pitchFamily="34" charset="0"/>
                        <a:cs typeface="Arial" panose="020B0604020202020204" pitchFamily="34" charset="0"/>
                      </a:rPr>
                      <m:t> + </m:t>
                    </m:r>
                    <m:sSub>
                      <m:sSubPr>
                        <m:ctrlPr>
                          <a:rPr lang="es-AR" sz="1600" i="1">
                            <a:effectLst/>
                            <a:latin typeface="Cambria Math" panose="02040503050406030204" pitchFamily="18" charset="0"/>
                            <a:ea typeface="Calibri" panose="020F0502020204030204" pitchFamily="34" charset="0"/>
                            <a:cs typeface="Arial" panose="020B0604020202020204" pitchFamily="34" charset="0"/>
                          </a:rPr>
                        </m:ctrlPr>
                      </m:sSubPr>
                      <m:e>
                        <m:r>
                          <a:rPr lang="es-AR" sz="1600" i="1">
                            <a:effectLst/>
                            <a:latin typeface="Cambria Math" panose="02040503050406030204" pitchFamily="18" charset="0"/>
                            <a:ea typeface="Calibri" panose="020F0502020204030204" pitchFamily="34" charset="0"/>
                            <a:cs typeface="Arial" panose="020B0604020202020204" pitchFamily="34" charset="0"/>
                          </a:rPr>
                          <m:t>𝛽</m:t>
                        </m:r>
                      </m:e>
                      <m:sub>
                        <m:r>
                          <a:rPr lang="es-AR" sz="1600" i="1">
                            <a:effectLst/>
                            <a:latin typeface="Cambria Math" panose="02040503050406030204" pitchFamily="18" charset="0"/>
                            <a:ea typeface="Calibri" panose="020F0502020204030204" pitchFamily="34" charset="0"/>
                            <a:cs typeface="Arial" panose="020B0604020202020204" pitchFamily="34" charset="0"/>
                          </a:rPr>
                          <m:t>𝐶𝑝</m:t>
                        </m:r>
                        <m:r>
                          <a:rPr lang="es-AR" sz="1600" i="1">
                            <a:effectLst/>
                            <a:latin typeface="Cambria Math" panose="02040503050406030204" pitchFamily="18" charset="0"/>
                            <a:ea typeface="Calibri" panose="020F0502020204030204" pitchFamily="34" charset="0"/>
                            <a:cs typeface="Arial" panose="020B0604020202020204" pitchFamily="34" charset="0"/>
                          </a:rPr>
                          <m:t>,  </m:t>
                        </m:r>
                        <m:r>
                          <a:rPr lang="es-AR" sz="1600" i="1">
                            <a:effectLst/>
                            <a:latin typeface="Cambria Math" panose="02040503050406030204" pitchFamily="18" charset="0"/>
                            <a:ea typeface="Calibri" panose="020F0502020204030204" pitchFamily="34" charset="0"/>
                            <a:cs typeface="Arial" panose="020B0604020202020204" pitchFamily="34" charset="0"/>
                          </a:rPr>
                          <m:t>𝐸𝑑𝑎𝑑</m:t>
                        </m:r>
                        <m:r>
                          <a:rPr lang="es-AR" sz="1600" i="1">
                            <a:effectLst/>
                            <a:latin typeface="Cambria Math" panose="02040503050406030204" pitchFamily="18" charset="0"/>
                            <a:ea typeface="Calibri" panose="020F0502020204030204" pitchFamily="34" charset="0"/>
                            <a:cs typeface="Arial" panose="020B0604020202020204" pitchFamily="34" charset="0"/>
                          </a:rPr>
                          <m:t>.2</m:t>
                        </m:r>
                      </m:sub>
                    </m:sSub>
                    <m:r>
                      <a:rPr lang="es-AR" sz="1600" i="1">
                        <a:effectLst/>
                        <a:latin typeface="Cambria Math" panose="02040503050406030204" pitchFamily="18" charset="0"/>
                        <a:ea typeface="Calibri" panose="020F0502020204030204" pitchFamily="34" charset="0"/>
                        <a:cs typeface="Arial" panose="020B0604020202020204" pitchFamily="34" charset="0"/>
                      </a:rPr>
                      <m:t>  .  </m:t>
                    </m:r>
                    <m:sSup>
                      <m:sSupPr>
                        <m:ctrlPr>
                          <a:rPr lang="es-AR" sz="1600" i="1">
                            <a:effectLst/>
                            <a:latin typeface="Cambria Math" panose="02040503050406030204" pitchFamily="18" charset="0"/>
                            <a:ea typeface="Calibri" panose="020F0502020204030204" pitchFamily="34" charset="0"/>
                            <a:cs typeface="Arial" panose="020B0604020202020204" pitchFamily="34" charset="0"/>
                          </a:rPr>
                        </m:ctrlPr>
                      </m:sSupPr>
                      <m:e>
                        <m:sSub>
                          <m:sSubPr>
                            <m:ctrlPr>
                              <a:rPr lang="es-AR" sz="1600" i="1">
                                <a:effectLst/>
                                <a:latin typeface="Cambria Math" panose="02040503050406030204" pitchFamily="18" charset="0"/>
                                <a:ea typeface="Calibri" panose="020F0502020204030204" pitchFamily="34" charset="0"/>
                                <a:cs typeface="Arial" panose="020B0604020202020204" pitchFamily="34" charset="0"/>
                              </a:rPr>
                            </m:ctrlPr>
                          </m:sSubPr>
                          <m:e>
                            <m:r>
                              <a:rPr lang="es-AR" sz="1600" i="1">
                                <a:effectLst/>
                                <a:latin typeface="Cambria Math" panose="02040503050406030204" pitchFamily="18" charset="0"/>
                                <a:ea typeface="Calibri" panose="020F0502020204030204" pitchFamily="34" charset="0"/>
                                <a:cs typeface="Arial" panose="020B0604020202020204" pitchFamily="34" charset="0"/>
                              </a:rPr>
                              <m:t>𝑥</m:t>
                            </m:r>
                            <m:r>
                              <a:rPr lang="es-AR" sz="1600" i="1">
                                <a:effectLst/>
                                <a:latin typeface="Cambria Math" panose="02040503050406030204" pitchFamily="18" charset="0"/>
                                <a:ea typeface="Calibri" panose="020F0502020204030204" pitchFamily="34" charset="0"/>
                                <a:cs typeface="Arial" panose="020B0604020202020204" pitchFamily="34" charset="0"/>
                              </a:rPr>
                              <m:t>´</m:t>
                            </m:r>
                          </m:e>
                          <m:sub>
                            <m:r>
                              <a:rPr lang="es-AR" sz="1600" i="1">
                                <a:effectLst/>
                                <a:latin typeface="Cambria Math" panose="02040503050406030204" pitchFamily="18" charset="0"/>
                                <a:ea typeface="Calibri" panose="020F0502020204030204" pitchFamily="34" charset="0"/>
                                <a:cs typeface="Arial" panose="020B0604020202020204" pitchFamily="34" charset="0"/>
                              </a:rPr>
                              <m:t>𝐸𝑑𝑎𝑑</m:t>
                            </m:r>
                          </m:sub>
                        </m:sSub>
                      </m:e>
                      <m:sup>
                        <m:r>
                          <a:rPr lang="es-AR" sz="1600" i="1">
                            <a:effectLst/>
                            <a:latin typeface="Cambria Math" panose="02040503050406030204" pitchFamily="18" charset="0"/>
                            <a:ea typeface="Calibri" panose="020F0502020204030204" pitchFamily="34" charset="0"/>
                            <a:cs typeface="Arial" panose="020B0604020202020204" pitchFamily="34" charset="0"/>
                          </a:rPr>
                          <m:t> 2</m:t>
                        </m:r>
                      </m:sup>
                    </m:sSup>
                    <m:r>
                      <a:rPr lang="es-ES" sz="1600" b="0" i="1" smtClean="0">
                        <a:effectLst/>
                        <a:latin typeface="Cambria Math" panose="02040503050406030204" pitchFamily="18" charset="0"/>
                        <a:ea typeface="Calibri" panose="020F0502020204030204" pitchFamily="34" charset="0"/>
                        <a:cs typeface="Arial" panose="020B0604020202020204" pitchFamily="34" charset="0"/>
                      </a:rPr>
                      <m:t>+ </m:t>
                    </m:r>
                    <m:sSub>
                      <m:sSubPr>
                        <m:ctrlPr>
                          <a:rPr lang="es-ES" sz="1600" i="1">
                            <a:latin typeface="Cambria Math" panose="02040503050406030204" pitchFamily="18" charset="0"/>
                          </a:rPr>
                        </m:ctrlPr>
                      </m:sSubPr>
                      <m:e>
                        <m:acc>
                          <m:accPr>
                            <m:chr m:val="̃"/>
                            <m:ctrlPr>
                              <a:rPr lang="es-ES" sz="1600" i="1">
                                <a:latin typeface="Cambria Math" panose="02040503050406030204" pitchFamily="18" charset="0"/>
                              </a:rPr>
                            </m:ctrlPr>
                          </m:accPr>
                          <m:e>
                            <m:r>
                              <a:rPr lang="es-ES" sz="1600" i="1">
                                <a:latin typeface="Cambria Math" panose="02040503050406030204" pitchFamily="18" charset="0"/>
                              </a:rPr>
                              <m:t>𝜀</m:t>
                            </m:r>
                          </m:e>
                        </m:acc>
                      </m:e>
                      <m:sub>
                        <m:r>
                          <a:rPr lang="es-ES" sz="1600" i="1">
                            <a:latin typeface="Cambria Math" panose="02040503050406030204" pitchFamily="18" charset="0"/>
                          </a:rPr>
                          <m:t>𝑐𝑎𝑟𝑝𝑜𝑜𝑙</m:t>
                        </m:r>
                      </m:sub>
                    </m:sSub>
                  </m:oMath>
                </a14:m>
                <a:endParaRPr lang="es-AR" sz="1800" dirty="0">
                  <a:effectLst/>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16" name="CuadroTexto 15">
                <a:extLst>
                  <a:ext uri="{FF2B5EF4-FFF2-40B4-BE49-F238E27FC236}">
                    <a16:creationId xmlns:a16="http://schemas.microsoft.com/office/drawing/2014/main" id="{90254619-2F7F-47B1-83BB-DCFCFF5CE59B}"/>
                  </a:ext>
                </a:extLst>
              </p:cNvPr>
              <p:cNvSpPr txBox="1">
                <a:spLocks noRot="1" noChangeAspect="1" noMove="1" noResize="1" noEditPoints="1" noAdjustHandles="1" noChangeArrowheads="1" noChangeShapeType="1" noTextEdit="1"/>
              </p:cNvSpPr>
              <p:nvPr/>
            </p:nvSpPr>
            <p:spPr>
              <a:xfrm>
                <a:off x="175870" y="1846682"/>
                <a:ext cx="5920130" cy="796949"/>
              </a:xfrm>
              <a:prstGeom prst="rect">
                <a:avLst/>
              </a:prstGeom>
              <a:blipFill>
                <a:blip r:embed="rId5"/>
                <a:stretch>
                  <a:fillRect b="-1527"/>
                </a:stretch>
              </a:blipFill>
            </p:spPr>
            <p:txBody>
              <a:bodyPr/>
              <a:lstStyle/>
              <a:p>
                <a:r>
                  <a:rPr lang="es-AR">
                    <a:noFill/>
                  </a:rPr>
                  <a:t> </a:t>
                </a:r>
              </a:p>
            </p:txBody>
          </p:sp>
        </mc:Fallback>
      </mc:AlternateContent>
      <p:sp>
        <p:nvSpPr>
          <p:cNvPr id="17" name="Abrir llave 16">
            <a:extLst>
              <a:ext uri="{FF2B5EF4-FFF2-40B4-BE49-F238E27FC236}">
                <a16:creationId xmlns:a16="http://schemas.microsoft.com/office/drawing/2014/main" id="{151F0B43-ADF5-46F4-9AD9-CE8477B12AEE}"/>
              </a:ext>
            </a:extLst>
          </p:cNvPr>
          <p:cNvSpPr/>
          <p:nvPr/>
        </p:nvSpPr>
        <p:spPr>
          <a:xfrm rot="16200000">
            <a:off x="2364514" y="2304966"/>
            <a:ext cx="152009" cy="84616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
        <p:nvSpPr>
          <p:cNvPr id="18" name="CuadroTexto 17">
            <a:extLst>
              <a:ext uri="{FF2B5EF4-FFF2-40B4-BE49-F238E27FC236}">
                <a16:creationId xmlns:a16="http://schemas.microsoft.com/office/drawing/2014/main" id="{7504EA54-786C-41D9-AEF3-F4D808365527}"/>
              </a:ext>
            </a:extLst>
          </p:cNvPr>
          <p:cNvSpPr txBox="1"/>
          <p:nvPr/>
        </p:nvSpPr>
        <p:spPr>
          <a:xfrm>
            <a:off x="2017438" y="2863285"/>
            <a:ext cx="1124711" cy="461665"/>
          </a:xfrm>
          <a:prstGeom prst="rect">
            <a:avLst/>
          </a:prstGeom>
          <a:noFill/>
        </p:spPr>
        <p:txBody>
          <a:bodyPr wrap="square" rtlCol="0">
            <a:spAutoFit/>
          </a:bodyPr>
          <a:lstStyle/>
          <a:p>
            <a:r>
              <a:rPr lang="es-ES" sz="1200" i="1" dirty="0">
                <a:solidFill>
                  <a:schemeClr val="accent1"/>
                </a:solidFill>
              </a:rPr>
              <a:t>La edad esta centrada</a:t>
            </a:r>
            <a:endParaRPr lang="es-AR" sz="1400" i="1" dirty="0">
              <a:solidFill>
                <a:schemeClr val="accent1"/>
              </a:solidFill>
            </a:endParaRPr>
          </a:p>
        </p:txBody>
      </p:sp>
      <mc:AlternateContent xmlns:mc="http://schemas.openxmlformats.org/markup-compatibility/2006" xmlns:a14="http://schemas.microsoft.com/office/drawing/2010/main">
        <mc:Choice Requires="a14">
          <p:graphicFrame>
            <p:nvGraphicFramePr>
              <p:cNvPr id="19" name="Tabla 18">
                <a:extLst>
                  <a:ext uri="{FF2B5EF4-FFF2-40B4-BE49-F238E27FC236}">
                    <a16:creationId xmlns:a16="http://schemas.microsoft.com/office/drawing/2014/main" id="{9B2F8504-F42A-4A73-BFE7-98AF11DB391B}"/>
                  </a:ext>
                </a:extLst>
              </p:cNvPr>
              <p:cNvGraphicFramePr>
                <a:graphicFrameLocks noGrp="1"/>
              </p:cNvGraphicFramePr>
              <p:nvPr/>
            </p:nvGraphicFramePr>
            <p:xfrm>
              <a:off x="415713" y="3544604"/>
              <a:ext cx="4732109" cy="2597723"/>
            </p:xfrm>
            <a:graphic>
              <a:graphicData uri="http://schemas.openxmlformats.org/drawingml/2006/table">
                <a:tbl>
                  <a:tblPr firstRow="1" firstCol="1">
                    <a:tableStyleId>{2D5ABB26-0587-4C30-8999-92F81FD0307C}</a:tableStyleId>
                  </a:tblPr>
                  <a:tblGrid>
                    <a:gridCol w="1380145">
                      <a:extLst>
                        <a:ext uri="{9D8B030D-6E8A-4147-A177-3AD203B41FA5}">
                          <a16:colId xmlns:a16="http://schemas.microsoft.com/office/drawing/2014/main" val="3548956353"/>
                        </a:ext>
                      </a:extLst>
                    </a:gridCol>
                    <a:gridCol w="965233">
                      <a:extLst>
                        <a:ext uri="{9D8B030D-6E8A-4147-A177-3AD203B41FA5}">
                          <a16:colId xmlns:a16="http://schemas.microsoft.com/office/drawing/2014/main" val="4197714952"/>
                        </a:ext>
                      </a:extLst>
                    </a:gridCol>
                    <a:gridCol w="963245">
                      <a:extLst>
                        <a:ext uri="{9D8B030D-6E8A-4147-A177-3AD203B41FA5}">
                          <a16:colId xmlns:a16="http://schemas.microsoft.com/office/drawing/2014/main" val="896473705"/>
                        </a:ext>
                      </a:extLst>
                    </a:gridCol>
                    <a:gridCol w="946739">
                      <a:extLst>
                        <a:ext uri="{9D8B030D-6E8A-4147-A177-3AD203B41FA5}">
                          <a16:colId xmlns:a16="http://schemas.microsoft.com/office/drawing/2014/main" val="740622081"/>
                        </a:ext>
                      </a:extLst>
                    </a:gridCol>
                    <a:gridCol w="476747">
                      <a:extLst>
                        <a:ext uri="{9D8B030D-6E8A-4147-A177-3AD203B41FA5}">
                          <a16:colId xmlns:a16="http://schemas.microsoft.com/office/drawing/2014/main" val="3548619934"/>
                        </a:ext>
                      </a:extLst>
                    </a:gridCol>
                  </a:tblGrid>
                  <a:tr h="88415">
                    <a:tc>
                      <a:txBody>
                        <a:bodyPr/>
                        <a:lstStyle/>
                        <a:p>
                          <a:pPr marL="0" algn="ctr" defTabSz="914400" rtl="0" eaLnBrk="1" latinLnBrk="0" hangingPunct="1">
                            <a:lnSpc>
                              <a:spcPct val="107000"/>
                            </a:lnSpc>
                            <a:spcAft>
                              <a:spcPts val="800"/>
                            </a:spcAft>
                          </a:pPr>
                          <a:r>
                            <a:rPr lang="es-AR" sz="1400" b="1" dirty="0">
                              <a:effectLst/>
                            </a:rPr>
                            <a:t>Coeficiente</a:t>
                          </a:r>
                          <a:r>
                            <a:rPr lang="es-AR" sz="1400" b="0" kern="1200" dirty="0">
                              <a:solidFill>
                                <a:schemeClr val="tx1"/>
                              </a:solidFill>
                              <a:effectLst/>
                            </a:rPr>
                            <a:t> </a:t>
                          </a:r>
                          <a:endParaRPr lang="es-AR" sz="1400" b="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algn="ctr" defTabSz="914400" rtl="0" eaLnBrk="1" latinLnBrk="0" hangingPunct="1">
                            <a:lnSpc>
                              <a:spcPct val="107000"/>
                            </a:lnSpc>
                            <a:spcAft>
                              <a:spcPts val="800"/>
                            </a:spcAft>
                          </a:pPr>
                          <a:r>
                            <a:rPr lang="es-AR" sz="1400" b="1" kern="1200" dirty="0">
                              <a:solidFill>
                                <a:schemeClr val="tx1"/>
                              </a:solidFill>
                              <a:effectLst/>
                            </a:rPr>
                            <a:t>Estimador</a:t>
                          </a:r>
                          <a:endParaRPr lang="es-AR" sz="1400" b="1" kern="1200" dirty="0">
                            <a:solidFill>
                              <a:schemeClr val="tx1"/>
                            </a:solidFill>
                            <a:effectLst/>
                            <a:latin typeface="+mn-lt"/>
                            <a:ea typeface="+mn-ea"/>
                            <a:cs typeface="+mn-cs"/>
                          </a:endParaRPr>
                        </a:p>
                      </a:txBody>
                      <a:tcPr marL="68580" marR="68580" marT="0" marB="0">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algn="ctr" defTabSz="914400" rtl="0" eaLnBrk="1" latinLnBrk="0" hangingPunct="1">
                            <a:lnSpc>
                              <a:spcPct val="107000"/>
                            </a:lnSpc>
                            <a:spcAft>
                              <a:spcPts val="800"/>
                            </a:spcAft>
                          </a:pPr>
                          <a:r>
                            <a:rPr lang="es-AR" sz="1400" b="1" kern="1200" dirty="0">
                              <a:solidFill>
                                <a:schemeClr val="tx1"/>
                              </a:solidFill>
                              <a:effectLst/>
                            </a:rPr>
                            <a:t> Std. Error </a:t>
                          </a:r>
                          <a:endParaRPr lang="es-AR" sz="1400" b="1" kern="1200" dirty="0">
                            <a:solidFill>
                              <a:schemeClr val="tx1"/>
                            </a:solidFill>
                            <a:effectLst/>
                            <a:latin typeface="+mn-lt"/>
                            <a:ea typeface="+mn-ea"/>
                            <a:cs typeface="+mn-cs"/>
                          </a:endParaRPr>
                        </a:p>
                      </a:txBody>
                      <a:tcPr marL="68580" marR="68580" marT="0" marB="0">
                        <a:lnL>
                          <a:noFill/>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latinLnBrk="0" hangingPunct="1">
                            <a:lnSpc>
                              <a:spcPct val="107000"/>
                            </a:lnSpc>
                            <a:spcAft>
                              <a:spcPts val="800"/>
                            </a:spcAft>
                          </a:pPr>
                          <a:r>
                            <a:rPr lang="es-AR" sz="1400" b="1" kern="1200" dirty="0">
                              <a:solidFill>
                                <a:schemeClr val="tx1"/>
                              </a:solidFill>
                              <a:effectLst/>
                            </a:rPr>
                            <a:t>  P.Value</a:t>
                          </a:r>
                          <a:endParaRPr lang="es-AR" sz="1400" b="1" kern="1200" dirty="0">
                            <a:solidFill>
                              <a:schemeClr val="tx1"/>
                            </a:solidFill>
                            <a:effectLst/>
                            <a:latin typeface="+mn-lt"/>
                            <a:ea typeface="+mn-ea"/>
                            <a:cs typeface="+mn-cs"/>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latinLnBrk="0" hangingPunct="1">
                            <a:lnSpc>
                              <a:spcPct val="107000"/>
                            </a:lnSpc>
                            <a:spcAft>
                              <a:spcPts val="800"/>
                            </a:spcAft>
                          </a:pPr>
                          <a:endParaRPr lang="es-AR" sz="1400" b="1" kern="1200" dirty="0">
                            <a:solidFill>
                              <a:schemeClr val="tx1"/>
                            </a:solidFill>
                            <a:effectLst/>
                            <a:latin typeface="+mn-lt"/>
                            <a:ea typeface="+mn-ea"/>
                            <a:cs typeface="+mn-cs"/>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036523466"/>
                      </a:ext>
                    </a:extLst>
                  </a:tr>
                  <a:tr h="209550">
                    <a:tc>
                      <a:txBody>
                        <a:bodyPr/>
                        <a:lstStyle/>
                        <a:p>
                          <a:pPr algn="just">
                            <a:lnSpc>
                              <a:spcPct val="107000"/>
                            </a:lnSpc>
                            <a:spcAft>
                              <a:spcPts val="800"/>
                            </a:spcAft>
                          </a:pPr>
                          <a14:m>
                            <m:oMathPara xmlns:m="http://schemas.openxmlformats.org/officeDocument/2006/math">
                              <m:oMathParaPr>
                                <m:jc m:val="left"/>
                              </m:oMathParaPr>
                              <m:oMath xmlns:m="http://schemas.openxmlformats.org/officeDocument/2006/math">
                                <m:sSub>
                                  <m:sSubPr>
                                    <m:ctrlPr>
                                      <a:rPr lang="es-AR" sz="1400" b="0" i="1">
                                        <a:solidFill>
                                          <a:srgbClr val="000000"/>
                                        </a:solidFill>
                                        <a:effectLst/>
                                        <a:latin typeface="Cambria Math" panose="02040503050406030204" pitchFamily="18" charset="0"/>
                                        <a:ea typeface="Times New Roman" panose="02020603050405020304" pitchFamily="18" charset="0"/>
                                        <a:cs typeface="Calibri" panose="020F0502020204030204" pitchFamily="34" charset="0"/>
                                      </a:rPr>
                                    </m:ctrlPr>
                                  </m:sSubPr>
                                  <m:e>
                                    <m:r>
                                      <a:rPr lang="es-AR" sz="1400" b="0" i="1">
                                        <a:solidFill>
                                          <a:srgbClr val="000000"/>
                                        </a:solidFill>
                                        <a:effectLst/>
                                        <a:latin typeface="Cambria Math" panose="02040503050406030204" pitchFamily="18" charset="0"/>
                                        <a:ea typeface="Times New Roman" panose="02020603050405020304" pitchFamily="18" charset="0"/>
                                        <a:cs typeface="Calibri" panose="020F0502020204030204" pitchFamily="34" charset="0"/>
                                      </a:rPr>
                                      <m:t>𝛽</m:t>
                                    </m:r>
                                  </m:e>
                                  <m:sub>
                                    <m:r>
                                      <a:rPr lang="es-AR" sz="1400" b="0" i="1">
                                        <a:solidFill>
                                          <a:srgbClr val="000000"/>
                                        </a:solidFill>
                                        <a:effectLst/>
                                        <a:latin typeface="Cambria Math" panose="02040503050406030204" pitchFamily="18" charset="0"/>
                                        <a:ea typeface="Times New Roman" panose="02020603050405020304" pitchFamily="18" charset="0"/>
                                        <a:cs typeface="Calibri" panose="020F0502020204030204" pitchFamily="34" charset="0"/>
                                      </a:rPr>
                                      <m:t>𝐶𝑝</m:t>
                                    </m:r>
                                    <m:r>
                                      <a:rPr lang="es-AR" sz="1400" b="0" i="1">
                                        <a:solidFill>
                                          <a:srgbClr val="000000"/>
                                        </a:solidFill>
                                        <a:effectLst/>
                                        <a:latin typeface="Cambria Math" panose="02040503050406030204" pitchFamily="18" charset="0"/>
                                        <a:ea typeface="Times New Roman" panose="02020603050405020304" pitchFamily="18" charset="0"/>
                                        <a:cs typeface="Calibri" panose="020F0502020204030204" pitchFamily="34" charset="0"/>
                                      </a:rPr>
                                      <m:t>−</m:t>
                                    </m:r>
                                    <m:r>
                                      <a:rPr lang="es-AR" sz="1400" b="0" i="1">
                                        <a:solidFill>
                                          <a:srgbClr val="000000"/>
                                        </a:solidFill>
                                        <a:effectLst/>
                                        <a:latin typeface="Cambria Math" panose="02040503050406030204" pitchFamily="18" charset="0"/>
                                        <a:ea typeface="Times New Roman" panose="02020603050405020304" pitchFamily="18" charset="0"/>
                                        <a:cs typeface="Calibri" panose="020F0502020204030204" pitchFamily="34" charset="0"/>
                                      </a:rPr>
                                      <m:t>𝐴𝑢</m:t>
                                    </m:r>
                                  </m:sub>
                                </m:sSub>
                              </m:oMath>
                            </m:oMathPara>
                          </a14:m>
                          <a:endParaRPr lang="es-AR" sz="1400" b="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ctr">
                            <a:lnSpc>
                              <a:spcPct val="107000"/>
                            </a:lnSpc>
                            <a:spcAft>
                              <a:spcPts val="800"/>
                            </a:spcAft>
                          </a:pPr>
                          <a:r>
                            <a:rPr lang="es-AR" sz="900" dirty="0">
                              <a:solidFill>
                                <a:srgbClr val="000000"/>
                              </a:solidFill>
                              <a:effectLst/>
                              <a:latin typeface="Lucida Console" panose="020B0609040504020204" pitchFamily="49" charset="0"/>
                              <a:ea typeface="Calibri" panose="020F0502020204030204" pitchFamily="34" charset="0"/>
                              <a:cs typeface="Calibri" panose="020F0502020204030204" pitchFamily="34" charset="0"/>
                            </a:rPr>
                            <a:t>-0,0372</a:t>
                          </a:r>
                          <a:endParaRPr lang="es-AR"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lnSpc>
                              <a:spcPct val="107000"/>
                            </a:lnSpc>
                            <a:spcAft>
                              <a:spcPts val="800"/>
                            </a:spcAft>
                          </a:pPr>
                          <a:r>
                            <a:rPr lang="es-AR" sz="900">
                              <a:solidFill>
                                <a:srgbClr val="000000"/>
                              </a:solidFill>
                              <a:effectLst/>
                              <a:latin typeface="Lucida Console" panose="020B0609040504020204" pitchFamily="49" charset="0"/>
                              <a:ea typeface="Calibri" panose="020F0502020204030204" pitchFamily="34" charset="0"/>
                              <a:cs typeface="Calibri" panose="020F0502020204030204" pitchFamily="34" charset="0"/>
                            </a:rPr>
                            <a:t>0,053</a:t>
                          </a:r>
                          <a:endParaRPr lang="es-A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algn="ctr">
                            <a:lnSpc>
                              <a:spcPct val="107000"/>
                            </a:lnSpc>
                            <a:spcAft>
                              <a:spcPts val="800"/>
                            </a:spcAft>
                          </a:pPr>
                          <a:r>
                            <a:rPr lang="es-AR" sz="900">
                              <a:solidFill>
                                <a:srgbClr val="000000"/>
                              </a:solidFill>
                              <a:effectLst/>
                              <a:latin typeface="Lucida Console" panose="020B0609040504020204" pitchFamily="49" charset="0"/>
                              <a:ea typeface="Calibri" panose="020F0502020204030204" pitchFamily="34" charset="0"/>
                              <a:cs typeface="Calibri" panose="020F0502020204030204" pitchFamily="34" charset="0"/>
                            </a:rPr>
                            <a:t>0,480</a:t>
                          </a:r>
                          <a:endParaRPr lang="es-A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algn="ctr">
                            <a:lnSpc>
                              <a:spcPct val="107000"/>
                            </a:lnSpc>
                            <a:spcAft>
                              <a:spcPts val="800"/>
                            </a:spcAft>
                          </a:pPr>
                          <a:r>
                            <a:rPr lang="es-AR" sz="900">
                              <a:solidFill>
                                <a:srgbClr val="000000"/>
                              </a:solidFill>
                              <a:effectLst/>
                              <a:latin typeface="Lucida Console" panose="020B0609040504020204" pitchFamily="49" charset="0"/>
                              <a:ea typeface="Calibri" panose="020F0502020204030204" pitchFamily="34" charset="0"/>
                              <a:cs typeface="Calibri" panose="020F0502020204030204" pitchFamily="34" charset="0"/>
                            </a:rPr>
                            <a:t> </a:t>
                          </a:r>
                          <a:endParaRPr lang="es-A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606513070"/>
                      </a:ext>
                    </a:extLst>
                  </a:tr>
                  <a:tr h="190500">
                    <a:tc>
                      <a:txBody>
                        <a:bodyPr/>
                        <a:lstStyle/>
                        <a:p>
                          <a:pPr algn="just">
                            <a:lnSpc>
                              <a:spcPct val="107000"/>
                            </a:lnSpc>
                            <a:spcAft>
                              <a:spcPts val="800"/>
                            </a:spcAft>
                          </a:pPr>
                          <a14:m>
                            <m:oMathPara xmlns:m="http://schemas.openxmlformats.org/officeDocument/2006/math">
                              <m:oMathParaPr>
                                <m:jc m:val="left"/>
                              </m:oMathParaPr>
                              <m:oMath xmlns:m="http://schemas.openxmlformats.org/officeDocument/2006/math">
                                <m:sSub>
                                  <m:sSubPr>
                                    <m:ctrlPr>
                                      <a:rPr lang="es-AR" sz="1400" b="0" i="1">
                                        <a:solidFill>
                                          <a:srgbClr val="000000"/>
                                        </a:solidFill>
                                        <a:effectLst/>
                                        <a:latin typeface="Cambria Math" panose="02040503050406030204" pitchFamily="18" charset="0"/>
                                        <a:ea typeface="Times New Roman" panose="02020603050405020304" pitchFamily="18" charset="0"/>
                                        <a:cs typeface="Calibri" panose="020F0502020204030204" pitchFamily="34" charset="0"/>
                                      </a:rPr>
                                    </m:ctrlPr>
                                  </m:sSubPr>
                                  <m:e>
                                    <m:r>
                                      <a:rPr lang="es-AR" sz="1400" b="0" i="1">
                                        <a:solidFill>
                                          <a:srgbClr val="000000"/>
                                        </a:solidFill>
                                        <a:effectLst/>
                                        <a:latin typeface="Cambria Math" panose="02040503050406030204" pitchFamily="18" charset="0"/>
                                        <a:ea typeface="Times New Roman" panose="02020603050405020304" pitchFamily="18" charset="0"/>
                                        <a:cs typeface="Calibri" panose="020F0502020204030204" pitchFamily="34" charset="0"/>
                                      </a:rPr>
                                      <m:t>𝛽</m:t>
                                    </m:r>
                                  </m:e>
                                  <m:sub>
                                    <m:r>
                                      <a:rPr lang="es-AR" sz="1400" b="0" i="1">
                                        <a:solidFill>
                                          <a:srgbClr val="000000"/>
                                        </a:solidFill>
                                        <a:effectLst/>
                                        <a:latin typeface="Cambria Math" panose="02040503050406030204" pitchFamily="18" charset="0"/>
                                        <a:ea typeface="Times New Roman" panose="02020603050405020304" pitchFamily="18" charset="0"/>
                                        <a:cs typeface="Calibri" panose="020F0502020204030204" pitchFamily="34" charset="0"/>
                                      </a:rPr>
                                      <m:t>𝐶h</m:t>
                                    </m:r>
                                    <m:r>
                                      <a:rPr lang="es-AR" sz="1400" b="0" i="1">
                                        <a:solidFill>
                                          <a:srgbClr val="000000"/>
                                        </a:solidFill>
                                        <a:effectLst/>
                                        <a:latin typeface="Cambria Math" panose="02040503050406030204" pitchFamily="18" charset="0"/>
                                        <a:ea typeface="Times New Roman" panose="02020603050405020304" pitchFamily="18" charset="0"/>
                                        <a:cs typeface="Calibri" panose="020F0502020204030204" pitchFamily="34" charset="0"/>
                                      </a:rPr>
                                      <m:t>−</m:t>
                                    </m:r>
                                    <m:r>
                                      <a:rPr lang="es-AR" sz="1400" b="0" i="1">
                                        <a:solidFill>
                                          <a:srgbClr val="000000"/>
                                        </a:solidFill>
                                        <a:effectLst/>
                                        <a:latin typeface="Cambria Math" panose="02040503050406030204" pitchFamily="18" charset="0"/>
                                        <a:ea typeface="Times New Roman" panose="02020603050405020304" pitchFamily="18" charset="0"/>
                                        <a:cs typeface="Calibri" panose="020F0502020204030204" pitchFamily="34" charset="0"/>
                                      </a:rPr>
                                      <m:t>𝐴𝑢</m:t>
                                    </m:r>
                                  </m:sub>
                                </m:sSub>
                              </m:oMath>
                            </m:oMathPara>
                          </a14:m>
                          <a:endParaRPr lang="es-AR" sz="1400" b="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95000"/>
                          </a:schemeClr>
                        </a:solidFill>
                      </a:tcPr>
                    </a:tc>
                    <a:tc>
                      <a:txBody>
                        <a:bodyPr/>
                        <a:lstStyle/>
                        <a:p>
                          <a:pPr algn="ctr">
                            <a:lnSpc>
                              <a:spcPct val="107000"/>
                            </a:lnSpc>
                            <a:spcAft>
                              <a:spcPts val="800"/>
                            </a:spcAft>
                          </a:pPr>
                          <a:r>
                            <a:rPr lang="es-AR" sz="900" dirty="0">
                              <a:solidFill>
                                <a:srgbClr val="000000"/>
                              </a:solidFill>
                              <a:effectLst/>
                              <a:latin typeface="Lucida Console" panose="020B0609040504020204" pitchFamily="49" charset="0"/>
                              <a:ea typeface="Calibri" panose="020F0502020204030204" pitchFamily="34" charset="0"/>
                              <a:cs typeface="Calibri" panose="020F0502020204030204" pitchFamily="34" charset="0"/>
                            </a:rPr>
                            <a:t>-0,3783</a:t>
                          </a:r>
                          <a:endParaRPr lang="es-AR"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algn="ctr">
                            <a:lnSpc>
                              <a:spcPct val="107000"/>
                            </a:lnSpc>
                            <a:spcAft>
                              <a:spcPts val="800"/>
                            </a:spcAft>
                          </a:pPr>
                          <a:r>
                            <a:rPr lang="es-AR" sz="900" dirty="0">
                              <a:solidFill>
                                <a:srgbClr val="000000"/>
                              </a:solidFill>
                              <a:effectLst/>
                              <a:latin typeface="Lucida Console" panose="020B0609040504020204" pitchFamily="49" charset="0"/>
                              <a:ea typeface="Calibri" panose="020F0502020204030204" pitchFamily="34" charset="0"/>
                              <a:cs typeface="Calibri" panose="020F0502020204030204" pitchFamily="34" charset="0"/>
                            </a:rPr>
                            <a:t>0,073</a:t>
                          </a:r>
                          <a:endParaRPr lang="es-AR"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pPr>
                          <a:r>
                            <a:rPr lang="es-AR" sz="900" dirty="0">
                              <a:solidFill>
                                <a:srgbClr val="000000"/>
                              </a:solidFill>
                              <a:effectLst/>
                              <a:latin typeface="Lucida Console" panose="020B0609040504020204" pitchFamily="49" charset="0"/>
                              <a:ea typeface="Calibri" panose="020F0502020204030204" pitchFamily="34" charset="0"/>
                              <a:cs typeface="Calibri" panose="020F0502020204030204" pitchFamily="34" charset="0"/>
                            </a:rPr>
                            <a:t>2,25E-07</a:t>
                          </a:r>
                          <a:endParaRPr lang="es-AR"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pPr>
                          <a:r>
                            <a:rPr lang="es-AR" sz="900">
                              <a:solidFill>
                                <a:srgbClr val="000000"/>
                              </a:solidFill>
                              <a:effectLst/>
                              <a:latin typeface="Lucida Console" panose="020B0609040504020204" pitchFamily="49" charset="0"/>
                              <a:ea typeface="Calibri" panose="020F0502020204030204" pitchFamily="34" charset="0"/>
                              <a:cs typeface="Calibri" panose="020F0502020204030204" pitchFamily="34" charset="0"/>
                            </a:rPr>
                            <a:t>***</a:t>
                          </a:r>
                          <a:endParaRPr lang="es-A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14570142"/>
                      </a:ext>
                    </a:extLst>
                  </a:tr>
                  <a:tr h="190500">
                    <a:tc>
                      <a:txBody>
                        <a:bodyPr/>
                        <a:lstStyle/>
                        <a:p>
                          <a:pPr algn="just">
                            <a:lnSpc>
                              <a:spcPct val="107000"/>
                            </a:lnSpc>
                            <a:spcAft>
                              <a:spcPts val="800"/>
                            </a:spcAft>
                          </a:pPr>
                          <a14:m>
                            <m:oMathPara xmlns:m="http://schemas.openxmlformats.org/officeDocument/2006/math">
                              <m:oMathParaPr>
                                <m:jc m:val="left"/>
                              </m:oMathParaPr>
                              <m:oMath xmlns:m="http://schemas.openxmlformats.org/officeDocument/2006/math">
                                <m:sSub>
                                  <m:sSubPr>
                                    <m:ctrlPr>
                                      <a:rPr lang="es-AR" sz="1400" b="0" i="1">
                                        <a:solidFill>
                                          <a:srgbClr val="000000"/>
                                        </a:solidFill>
                                        <a:effectLst/>
                                        <a:latin typeface="Cambria Math" panose="02040503050406030204" pitchFamily="18" charset="0"/>
                                        <a:ea typeface="Times New Roman" panose="02020603050405020304" pitchFamily="18" charset="0"/>
                                        <a:cs typeface="Calibri" panose="020F0502020204030204" pitchFamily="34" charset="0"/>
                                      </a:rPr>
                                    </m:ctrlPr>
                                  </m:sSubPr>
                                  <m:e>
                                    <m:r>
                                      <a:rPr lang="es-AR" sz="1400" b="0" i="1">
                                        <a:solidFill>
                                          <a:srgbClr val="000000"/>
                                        </a:solidFill>
                                        <a:effectLst/>
                                        <a:latin typeface="Cambria Math" panose="02040503050406030204" pitchFamily="18" charset="0"/>
                                        <a:ea typeface="Times New Roman" panose="02020603050405020304" pitchFamily="18" charset="0"/>
                                        <a:cs typeface="Calibri" panose="020F0502020204030204" pitchFamily="34" charset="0"/>
                                      </a:rPr>
                                      <m:t>𝛽</m:t>
                                    </m:r>
                                  </m:e>
                                  <m:sub>
                                    <m:r>
                                      <a:rPr lang="es-AR" sz="1400" b="0" i="1">
                                        <a:solidFill>
                                          <a:srgbClr val="000000"/>
                                        </a:solidFill>
                                        <a:effectLst/>
                                        <a:latin typeface="Cambria Math" panose="02040503050406030204" pitchFamily="18" charset="0"/>
                                        <a:ea typeface="Times New Roman" panose="02020603050405020304" pitchFamily="18" charset="0"/>
                                        <a:cs typeface="Calibri" panose="020F0502020204030204" pitchFamily="34" charset="0"/>
                                      </a:rPr>
                                      <m:t>𝑇𝑝</m:t>
                                    </m:r>
                                    <m:r>
                                      <a:rPr lang="es-AR" sz="1400" b="0" i="1">
                                        <a:solidFill>
                                          <a:srgbClr val="000000"/>
                                        </a:solidFill>
                                        <a:effectLst/>
                                        <a:latin typeface="Cambria Math" panose="02040503050406030204" pitchFamily="18" charset="0"/>
                                        <a:ea typeface="Times New Roman" panose="02020603050405020304" pitchFamily="18" charset="0"/>
                                        <a:cs typeface="Calibri" panose="020F0502020204030204" pitchFamily="34" charset="0"/>
                                      </a:rPr>
                                      <m:t>−</m:t>
                                    </m:r>
                                    <m:r>
                                      <a:rPr lang="es-AR" sz="1400" b="0" i="1">
                                        <a:solidFill>
                                          <a:srgbClr val="000000"/>
                                        </a:solidFill>
                                        <a:effectLst/>
                                        <a:latin typeface="Cambria Math" panose="02040503050406030204" pitchFamily="18" charset="0"/>
                                        <a:ea typeface="Times New Roman" panose="02020603050405020304" pitchFamily="18" charset="0"/>
                                        <a:cs typeface="Calibri" panose="020F0502020204030204" pitchFamily="34" charset="0"/>
                                      </a:rPr>
                                      <m:t>𝐴𝑢</m:t>
                                    </m:r>
                                  </m:sub>
                                </m:sSub>
                              </m:oMath>
                            </m:oMathPara>
                          </a14:m>
                          <a:endParaRPr lang="es-AR" sz="1400" b="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95000"/>
                          </a:schemeClr>
                        </a:solidFill>
                      </a:tcPr>
                    </a:tc>
                    <a:tc>
                      <a:txBody>
                        <a:bodyPr/>
                        <a:lstStyle/>
                        <a:p>
                          <a:pPr algn="ctr">
                            <a:lnSpc>
                              <a:spcPct val="107000"/>
                            </a:lnSpc>
                            <a:spcAft>
                              <a:spcPts val="800"/>
                            </a:spcAft>
                          </a:pPr>
                          <a:r>
                            <a:rPr lang="es-AR" sz="900">
                              <a:solidFill>
                                <a:srgbClr val="000000"/>
                              </a:solidFill>
                              <a:effectLst/>
                              <a:latin typeface="Lucida Console" panose="020B0609040504020204" pitchFamily="49" charset="0"/>
                              <a:ea typeface="Calibri" panose="020F0502020204030204" pitchFamily="34" charset="0"/>
                              <a:cs typeface="Calibri" panose="020F0502020204030204" pitchFamily="34" charset="0"/>
                            </a:rPr>
                            <a:t>-0,2118</a:t>
                          </a:r>
                          <a:endParaRPr lang="es-A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algn="ctr">
                            <a:lnSpc>
                              <a:spcPct val="107000"/>
                            </a:lnSpc>
                            <a:spcAft>
                              <a:spcPts val="800"/>
                            </a:spcAft>
                          </a:pPr>
                          <a:r>
                            <a:rPr lang="es-AR" sz="900" dirty="0">
                              <a:solidFill>
                                <a:srgbClr val="000000"/>
                              </a:solidFill>
                              <a:effectLst/>
                              <a:latin typeface="Lucida Console" panose="020B0609040504020204" pitchFamily="49" charset="0"/>
                              <a:ea typeface="Calibri" panose="020F0502020204030204" pitchFamily="34" charset="0"/>
                              <a:cs typeface="Calibri" panose="020F0502020204030204" pitchFamily="34" charset="0"/>
                            </a:rPr>
                            <a:t>0,069</a:t>
                          </a:r>
                          <a:endParaRPr lang="es-AR"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pPr>
                          <a:r>
                            <a:rPr lang="es-AR" sz="900" dirty="0">
                              <a:solidFill>
                                <a:srgbClr val="000000"/>
                              </a:solidFill>
                              <a:effectLst/>
                              <a:latin typeface="Lucida Console" panose="020B0609040504020204" pitchFamily="49" charset="0"/>
                              <a:ea typeface="Calibri" panose="020F0502020204030204" pitchFamily="34" charset="0"/>
                              <a:cs typeface="Calibri" panose="020F0502020204030204" pitchFamily="34" charset="0"/>
                            </a:rPr>
                            <a:t>2,27E-03</a:t>
                          </a:r>
                          <a:endParaRPr lang="es-AR"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pPr>
                          <a:r>
                            <a:rPr lang="es-AR" sz="900">
                              <a:solidFill>
                                <a:srgbClr val="000000"/>
                              </a:solidFill>
                              <a:effectLst/>
                              <a:latin typeface="Lucida Console" panose="020B0609040504020204" pitchFamily="49" charset="0"/>
                              <a:ea typeface="Calibri" panose="020F0502020204030204" pitchFamily="34" charset="0"/>
                              <a:cs typeface="Calibri" panose="020F0502020204030204" pitchFamily="34" charset="0"/>
                            </a:rPr>
                            <a:t>** </a:t>
                          </a:r>
                          <a:endParaRPr lang="es-A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252975693"/>
                      </a:ext>
                    </a:extLst>
                  </a:tr>
                  <a:tr h="190500">
                    <a:tc>
                      <a:txBody>
                        <a:bodyPr/>
                        <a:lstStyle/>
                        <a:p>
                          <a:pPr algn="just">
                            <a:lnSpc>
                              <a:spcPct val="107000"/>
                            </a:lnSpc>
                            <a:spcAft>
                              <a:spcPts val="800"/>
                            </a:spcAft>
                          </a:pPr>
                          <a14:m>
                            <m:oMathPara xmlns:m="http://schemas.openxmlformats.org/officeDocument/2006/math">
                              <m:oMathParaPr>
                                <m:jc m:val="left"/>
                              </m:oMathParaPr>
                              <m:oMath xmlns:m="http://schemas.openxmlformats.org/officeDocument/2006/math">
                                <m:sSub>
                                  <m:sSubPr>
                                    <m:ctrlPr>
                                      <a:rPr lang="es-AR" sz="1400" b="0" i="1">
                                        <a:solidFill>
                                          <a:srgbClr val="000000"/>
                                        </a:solidFill>
                                        <a:effectLst/>
                                        <a:latin typeface="Cambria Math" panose="02040503050406030204" pitchFamily="18" charset="0"/>
                                        <a:ea typeface="Times New Roman" panose="02020603050405020304" pitchFamily="18" charset="0"/>
                                        <a:cs typeface="Calibri" panose="020F0502020204030204" pitchFamily="34" charset="0"/>
                                      </a:rPr>
                                    </m:ctrlPr>
                                  </m:sSubPr>
                                  <m:e>
                                    <m:r>
                                      <a:rPr lang="es-AR" sz="1400" b="0" i="1">
                                        <a:solidFill>
                                          <a:srgbClr val="000000"/>
                                        </a:solidFill>
                                        <a:effectLst/>
                                        <a:latin typeface="Cambria Math" panose="02040503050406030204" pitchFamily="18" charset="0"/>
                                        <a:ea typeface="Times New Roman" panose="02020603050405020304" pitchFamily="18" charset="0"/>
                                        <a:cs typeface="Calibri" panose="020F0502020204030204" pitchFamily="34" charset="0"/>
                                      </a:rPr>
                                      <m:t>𝛽</m:t>
                                    </m:r>
                                  </m:e>
                                  <m:sub>
                                    <m:r>
                                      <a:rPr lang="es-AR" sz="1400" b="0" i="1">
                                        <a:solidFill>
                                          <a:srgbClr val="000000"/>
                                        </a:solidFill>
                                        <a:effectLst/>
                                        <a:latin typeface="Cambria Math" panose="02040503050406030204" pitchFamily="18" charset="0"/>
                                        <a:ea typeface="Times New Roman" panose="02020603050405020304" pitchFamily="18" charset="0"/>
                                        <a:cs typeface="Calibri" panose="020F0502020204030204" pitchFamily="34" charset="0"/>
                                      </a:rPr>
                                      <m:t>𝑡</m:t>
                                    </m:r>
                                  </m:sub>
                                </m:sSub>
                              </m:oMath>
                            </m:oMathPara>
                          </a14:m>
                          <a:endParaRPr lang="es-AR" sz="1400" b="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95000"/>
                          </a:schemeClr>
                        </a:solidFill>
                      </a:tcPr>
                    </a:tc>
                    <a:tc>
                      <a:txBody>
                        <a:bodyPr/>
                        <a:lstStyle/>
                        <a:p>
                          <a:pPr algn="ctr">
                            <a:lnSpc>
                              <a:spcPct val="107000"/>
                            </a:lnSpc>
                            <a:spcAft>
                              <a:spcPts val="800"/>
                            </a:spcAft>
                          </a:pPr>
                          <a:r>
                            <a:rPr lang="es-AR" sz="900">
                              <a:solidFill>
                                <a:srgbClr val="000000"/>
                              </a:solidFill>
                              <a:effectLst/>
                              <a:latin typeface="Lucida Console" panose="020B0609040504020204" pitchFamily="49" charset="0"/>
                              <a:ea typeface="Calibri" panose="020F0502020204030204" pitchFamily="34" charset="0"/>
                              <a:cs typeface="Calibri" panose="020F0502020204030204" pitchFamily="34" charset="0"/>
                            </a:rPr>
                            <a:t>-0,0240</a:t>
                          </a:r>
                          <a:endParaRPr lang="es-A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algn="ctr">
                            <a:lnSpc>
                              <a:spcPct val="107000"/>
                            </a:lnSpc>
                            <a:spcAft>
                              <a:spcPts val="800"/>
                            </a:spcAft>
                          </a:pPr>
                          <a:r>
                            <a:rPr lang="es-AR" sz="900" dirty="0">
                              <a:solidFill>
                                <a:srgbClr val="000000"/>
                              </a:solidFill>
                              <a:effectLst/>
                              <a:latin typeface="Lucida Console" panose="020B0609040504020204" pitchFamily="49" charset="0"/>
                              <a:ea typeface="Calibri" panose="020F0502020204030204" pitchFamily="34" charset="0"/>
                              <a:cs typeface="Calibri" panose="020F0502020204030204" pitchFamily="34" charset="0"/>
                            </a:rPr>
                            <a:t>0,001</a:t>
                          </a:r>
                          <a:endParaRPr lang="es-AR"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pPr>
                          <a:r>
                            <a:rPr lang="es-AR" sz="900" dirty="0">
                              <a:solidFill>
                                <a:srgbClr val="000000"/>
                              </a:solidFill>
                              <a:effectLst/>
                              <a:latin typeface="Lucida Console" panose="020B0609040504020204" pitchFamily="49" charset="0"/>
                              <a:ea typeface="Calibri" panose="020F0502020204030204" pitchFamily="34" charset="0"/>
                              <a:cs typeface="Calibri" panose="020F0502020204030204" pitchFamily="34" charset="0"/>
                            </a:rPr>
                            <a:t>&lt; 2,2e-16</a:t>
                          </a:r>
                          <a:endParaRPr lang="es-AR"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pPr>
                          <a:r>
                            <a:rPr lang="es-AR" sz="900">
                              <a:solidFill>
                                <a:srgbClr val="000000"/>
                              </a:solidFill>
                              <a:effectLst/>
                              <a:latin typeface="Lucida Console" panose="020B0609040504020204" pitchFamily="49" charset="0"/>
                              <a:ea typeface="Calibri" panose="020F0502020204030204" pitchFamily="34" charset="0"/>
                              <a:cs typeface="Calibri" panose="020F0502020204030204" pitchFamily="34" charset="0"/>
                            </a:rPr>
                            <a:t>***</a:t>
                          </a:r>
                          <a:endParaRPr lang="es-A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039750974"/>
                      </a:ext>
                    </a:extLst>
                  </a:tr>
                  <a:tr h="190500">
                    <a:tc>
                      <a:txBody>
                        <a:bodyPr/>
                        <a:lstStyle/>
                        <a:p>
                          <a:pPr algn="just">
                            <a:lnSpc>
                              <a:spcPct val="107000"/>
                            </a:lnSpc>
                            <a:spcAft>
                              <a:spcPts val="800"/>
                            </a:spcAft>
                          </a:pPr>
                          <a14:m>
                            <m:oMathPara xmlns:m="http://schemas.openxmlformats.org/officeDocument/2006/math">
                              <m:oMathParaPr>
                                <m:jc m:val="left"/>
                              </m:oMathParaPr>
                              <m:oMath xmlns:m="http://schemas.openxmlformats.org/officeDocument/2006/math">
                                <m:sSub>
                                  <m:sSubPr>
                                    <m:ctrlPr>
                                      <a:rPr lang="es-AR" sz="1400" b="0" i="1">
                                        <a:solidFill>
                                          <a:srgbClr val="000000"/>
                                        </a:solidFill>
                                        <a:effectLst/>
                                        <a:latin typeface="Cambria Math" panose="02040503050406030204" pitchFamily="18" charset="0"/>
                                        <a:ea typeface="Times New Roman" panose="02020603050405020304" pitchFamily="18" charset="0"/>
                                        <a:cs typeface="Calibri" panose="020F0502020204030204" pitchFamily="34" charset="0"/>
                                      </a:rPr>
                                    </m:ctrlPr>
                                  </m:sSubPr>
                                  <m:e>
                                    <m:r>
                                      <a:rPr lang="es-AR" sz="1400" b="0" i="1">
                                        <a:solidFill>
                                          <a:srgbClr val="000000"/>
                                        </a:solidFill>
                                        <a:effectLst/>
                                        <a:latin typeface="Cambria Math" panose="02040503050406030204" pitchFamily="18" charset="0"/>
                                        <a:ea typeface="Times New Roman" panose="02020603050405020304" pitchFamily="18" charset="0"/>
                                        <a:cs typeface="Calibri" panose="020F0502020204030204" pitchFamily="34" charset="0"/>
                                      </a:rPr>
                                      <m:t>𝛽</m:t>
                                    </m:r>
                                  </m:e>
                                  <m:sub>
                                    <m:r>
                                      <a:rPr lang="es-AR" sz="1400" b="0" i="1">
                                        <a:solidFill>
                                          <a:srgbClr val="000000"/>
                                        </a:solidFill>
                                        <a:effectLst/>
                                        <a:latin typeface="Cambria Math" panose="02040503050406030204" pitchFamily="18" charset="0"/>
                                        <a:ea typeface="Times New Roman" panose="02020603050405020304" pitchFamily="18" charset="0"/>
                                        <a:cs typeface="Calibri" panose="020F0502020204030204" pitchFamily="34" charset="0"/>
                                      </a:rPr>
                                      <m:t>𝑐</m:t>
                                    </m:r>
                                  </m:sub>
                                </m:sSub>
                              </m:oMath>
                            </m:oMathPara>
                          </a14:m>
                          <a:endParaRPr lang="es-AR" sz="1400" b="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95000"/>
                          </a:schemeClr>
                        </a:solidFill>
                      </a:tcPr>
                    </a:tc>
                    <a:tc>
                      <a:txBody>
                        <a:bodyPr/>
                        <a:lstStyle/>
                        <a:p>
                          <a:pPr algn="ctr">
                            <a:lnSpc>
                              <a:spcPct val="107000"/>
                            </a:lnSpc>
                            <a:spcAft>
                              <a:spcPts val="800"/>
                            </a:spcAft>
                          </a:pPr>
                          <a:r>
                            <a:rPr lang="es-AR" sz="900">
                              <a:solidFill>
                                <a:srgbClr val="000000"/>
                              </a:solidFill>
                              <a:effectLst/>
                              <a:latin typeface="Lucida Console" panose="020B0609040504020204" pitchFamily="49" charset="0"/>
                              <a:ea typeface="Calibri" panose="020F0502020204030204" pitchFamily="34" charset="0"/>
                              <a:cs typeface="Calibri" panose="020F0502020204030204" pitchFamily="34" charset="0"/>
                            </a:rPr>
                            <a:t>-0,0103</a:t>
                          </a:r>
                          <a:endParaRPr lang="es-A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algn="ctr">
                            <a:lnSpc>
                              <a:spcPct val="107000"/>
                            </a:lnSpc>
                            <a:spcAft>
                              <a:spcPts val="800"/>
                            </a:spcAft>
                          </a:pPr>
                          <a:r>
                            <a:rPr lang="es-AR" sz="900">
                              <a:solidFill>
                                <a:srgbClr val="000000"/>
                              </a:solidFill>
                              <a:effectLst/>
                              <a:latin typeface="Lucida Console" panose="020B0609040504020204" pitchFamily="49" charset="0"/>
                              <a:ea typeface="Calibri" panose="020F0502020204030204" pitchFamily="34" charset="0"/>
                              <a:cs typeface="Calibri" panose="020F0502020204030204" pitchFamily="34" charset="0"/>
                            </a:rPr>
                            <a:t>3,98E-04</a:t>
                          </a:r>
                          <a:endParaRPr lang="es-A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pPr>
                          <a:r>
                            <a:rPr lang="es-AR" sz="900" dirty="0">
                              <a:solidFill>
                                <a:srgbClr val="000000"/>
                              </a:solidFill>
                              <a:effectLst/>
                              <a:latin typeface="Lucida Console" panose="020B0609040504020204" pitchFamily="49" charset="0"/>
                              <a:ea typeface="Calibri" panose="020F0502020204030204" pitchFamily="34" charset="0"/>
                              <a:cs typeface="Calibri" panose="020F0502020204030204" pitchFamily="34" charset="0"/>
                            </a:rPr>
                            <a:t>&lt; 2,2e-16</a:t>
                          </a:r>
                          <a:endParaRPr lang="es-AR"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pPr>
                          <a:r>
                            <a:rPr lang="es-AR" sz="900">
                              <a:solidFill>
                                <a:srgbClr val="000000"/>
                              </a:solidFill>
                              <a:effectLst/>
                              <a:latin typeface="Lucida Console" panose="020B0609040504020204" pitchFamily="49" charset="0"/>
                              <a:ea typeface="Calibri" panose="020F0502020204030204" pitchFamily="34" charset="0"/>
                              <a:cs typeface="Calibri" panose="020F0502020204030204" pitchFamily="34" charset="0"/>
                            </a:rPr>
                            <a:t>***</a:t>
                          </a:r>
                          <a:endParaRPr lang="es-A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97054973"/>
                      </a:ext>
                    </a:extLst>
                  </a:tr>
                  <a:tr h="190500">
                    <a:tc>
                      <a:txBody>
                        <a:bodyPr/>
                        <a:lstStyle/>
                        <a:p>
                          <a:pPr algn="just">
                            <a:lnSpc>
                              <a:spcPct val="107000"/>
                            </a:lnSpc>
                            <a:spcAft>
                              <a:spcPts val="800"/>
                            </a:spcAft>
                          </a:pPr>
                          <a14:m>
                            <m:oMathPara xmlns:m="http://schemas.openxmlformats.org/officeDocument/2006/math">
                              <m:oMathParaPr>
                                <m:jc m:val="left"/>
                              </m:oMathParaPr>
                              <m:oMath xmlns:m="http://schemas.openxmlformats.org/officeDocument/2006/math">
                                <m:sSub>
                                  <m:sSubPr>
                                    <m:ctrlPr>
                                      <a:rPr lang="es-AR" sz="1400" b="0" i="1">
                                        <a:effectLst/>
                                        <a:latin typeface="Cambria Math" panose="02040503050406030204" pitchFamily="18" charset="0"/>
                                        <a:ea typeface="Calibri" panose="020F0502020204030204" pitchFamily="34" charset="0"/>
                                        <a:cs typeface="Arial" panose="020B0604020202020204" pitchFamily="34" charset="0"/>
                                      </a:rPr>
                                    </m:ctrlPr>
                                  </m:sSubPr>
                                  <m:e>
                                    <m:r>
                                      <a:rPr lang="es-AR" sz="1400" b="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s-AR" sz="1400" b="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𝐶𝑝</m:t>
                                    </m:r>
                                    <m:r>
                                      <a:rPr lang="es-AR" sz="1400" b="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s-AR" sz="1400" b="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𝐸𝑑𝑎𝑑</m:t>
                                    </m:r>
                                    <m:r>
                                      <a:rPr lang="es-AR" sz="1400" b="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oMath>
                            </m:oMathPara>
                          </a14:m>
                          <a:endParaRPr lang="es-AR" sz="1400" b="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95000"/>
                          </a:schemeClr>
                        </a:solidFill>
                      </a:tcPr>
                    </a:tc>
                    <a:tc>
                      <a:txBody>
                        <a:bodyPr/>
                        <a:lstStyle/>
                        <a:p>
                          <a:pPr algn="ctr">
                            <a:lnSpc>
                              <a:spcPct val="107000"/>
                            </a:lnSpc>
                            <a:spcAft>
                              <a:spcPts val="800"/>
                            </a:spcAft>
                          </a:pPr>
                          <a:r>
                            <a:rPr lang="es-AR" sz="900">
                              <a:solidFill>
                                <a:srgbClr val="000000"/>
                              </a:solidFill>
                              <a:effectLst/>
                              <a:latin typeface="Lucida Console" panose="020B0609040504020204" pitchFamily="49" charset="0"/>
                              <a:ea typeface="Calibri" panose="020F0502020204030204" pitchFamily="34" charset="0"/>
                              <a:cs typeface="Calibri" panose="020F0502020204030204" pitchFamily="34" charset="0"/>
                            </a:rPr>
                            <a:t>-0,0184</a:t>
                          </a:r>
                          <a:endParaRPr lang="es-A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algn="ctr">
                            <a:lnSpc>
                              <a:spcPct val="107000"/>
                            </a:lnSpc>
                            <a:spcAft>
                              <a:spcPts val="800"/>
                            </a:spcAft>
                          </a:pPr>
                          <a:r>
                            <a:rPr lang="es-AR" sz="900">
                              <a:solidFill>
                                <a:srgbClr val="000000"/>
                              </a:solidFill>
                              <a:effectLst/>
                              <a:latin typeface="Lucida Console" panose="020B0609040504020204" pitchFamily="49" charset="0"/>
                              <a:ea typeface="Calibri" panose="020F0502020204030204" pitchFamily="34" charset="0"/>
                              <a:cs typeface="Calibri" panose="020F0502020204030204" pitchFamily="34" charset="0"/>
                            </a:rPr>
                            <a:t>2,72E-03</a:t>
                          </a:r>
                          <a:endParaRPr lang="es-A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pPr>
                          <a:r>
                            <a:rPr lang="es-AR" sz="900" dirty="0">
                              <a:solidFill>
                                <a:srgbClr val="000000"/>
                              </a:solidFill>
                              <a:effectLst/>
                              <a:latin typeface="Lucida Console" panose="020B0609040504020204" pitchFamily="49" charset="0"/>
                              <a:ea typeface="Calibri" panose="020F0502020204030204" pitchFamily="34" charset="0"/>
                              <a:cs typeface="Calibri" panose="020F0502020204030204" pitchFamily="34" charset="0"/>
                            </a:rPr>
                            <a:t>1,27E-11</a:t>
                          </a:r>
                          <a:endParaRPr lang="es-AR"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pPr>
                          <a:r>
                            <a:rPr lang="es-AR" sz="900" dirty="0">
                              <a:solidFill>
                                <a:srgbClr val="000000"/>
                              </a:solidFill>
                              <a:effectLst/>
                              <a:latin typeface="Lucida Console" panose="020B0609040504020204" pitchFamily="49" charset="0"/>
                              <a:ea typeface="Calibri" panose="020F0502020204030204" pitchFamily="34" charset="0"/>
                              <a:cs typeface="Calibri" panose="020F0502020204030204" pitchFamily="34" charset="0"/>
                            </a:rPr>
                            <a:t>***</a:t>
                          </a:r>
                          <a:endParaRPr lang="es-AR"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92070855"/>
                      </a:ext>
                    </a:extLst>
                  </a:tr>
                  <a:tr h="190500">
                    <a:tc>
                      <a:txBody>
                        <a:bodyPr/>
                        <a:lstStyle/>
                        <a:p>
                          <a:pPr algn="just">
                            <a:lnSpc>
                              <a:spcPct val="107000"/>
                            </a:lnSpc>
                            <a:spcAft>
                              <a:spcPts val="800"/>
                            </a:spcAft>
                          </a:pPr>
                          <a14:m>
                            <m:oMathPara xmlns:m="http://schemas.openxmlformats.org/officeDocument/2006/math">
                              <m:oMathParaPr>
                                <m:jc m:val="left"/>
                              </m:oMathParaPr>
                              <m:oMath xmlns:m="http://schemas.openxmlformats.org/officeDocument/2006/math">
                                <m:sSub>
                                  <m:sSubPr>
                                    <m:ctrlPr>
                                      <a:rPr lang="es-AR" sz="1400" b="0" i="1">
                                        <a:effectLst/>
                                        <a:latin typeface="Cambria Math" panose="02040503050406030204" pitchFamily="18" charset="0"/>
                                        <a:ea typeface="Calibri" panose="020F0502020204030204" pitchFamily="34" charset="0"/>
                                        <a:cs typeface="Arial" panose="020B0604020202020204" pitchFamily="34" charset="0"/>
                                      </a:rPr>
                                    </m:ctrlPr>
                                  </m:sSubPr>
                                  <m:e>
                                    <m:r>
                                      <a:rPr lang="es-AR" sz="1400" b="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s-AR" sz="1400" b="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𝐶𝑝</m:t>
                                    </m:r>
                                    <m:r>
                                      <a:rPr lang="es-AR" sz="1400" b="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s-AR" sz="1400" b="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𝐸𝑑𝑎𝑑</m:t>
                                    </m:r>
                                    <m:r>
                                      <a:rPr lang="es-AR" sz="1400" b="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oMath>
                            </m:oMathPara>
                          </a14:m>
                          <a:endParaRPr lang="es-AR" sz="1400" b="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107000"/>
                            </a:lnSpc>
                            <a:spcAft>
                              <a:spcPts val="800"/>
                            </a:spcAft>
                          </a:pPr>
                          <a:r>
                            <a:rPr lang="es-AR" sz="900">
                              <a:solidFill>
                                <a:srgbClr val="000000"/>
                              </a:solidFill>
                              <a:effectLst/>
                              <a:latin typeface="Lucida Console" panose="020B0609040504020204" pitchFamily="49" charset="0"/>
                              <a:ea typeface="Calibri" panose="020F0502020204030204" pitchFamily="34" charset="0"/>
                              <a:cs typeface="Calibri" panose="020F0502020204030204" pitchFamily="34" charset="0"/>
                            </a:rPr>
                            <a:t>-5,05E-04</a:t>
                          </a:r>
                          <a:endParaRPr lang="es-A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s-AR" sz="900" dirty="0">
                              <a:solidFill>
                                <a:srgbClr val="000000"/>
                              </a:solidFill>
                              <a:effectLst/>
                              <a:latin typeface="Lucida Console" panose="020B0609040504020204" pitchFamily="49" charset="0"/>
                              <a:ea typeface="Calibri" panose="020F0502020204030204" pitchFamily="34" charset="0"/>
                              <a:cs typeface="Calibri" panose="020F0502020204030204" pitchFamily="34" charset="0"/>
                            </a:rPr>
                            <a:t>1,65E-04</a:t>
                          </a:r>
                          <a:endParaRPr lang="es-AR"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s-AR" sz="900" dirty="0">
                              <a:solidFill>
                                <a:srgbClr val="000000"/>
                              </a:solidFill>
                              <a:effectLst/>
                              <a:latin typeface="Lucida Console" panose="020B0609040504020204" pitchFamily="49" charset="0"/>
                              <a:ea typeface="Calibri" panose="020F0502020204030204" pitchFamily="34" charset="0"/>
                              <a:cs typeface="Calibri" panose="020F0502020204030204" pitchFamily="34" charset="0"/>
                            </a:rPr>
                            <a:t>2,25E-03</a:t>
                          </a:r>
                          <a:endParaRPr lang="es-AR"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s-AR" sz="900" dirty="0">
                              <a:solidFill>
                                <a:srgbClr val="000000"/>
                              </a:solidFill>
                              <a:effectLst/>
                              <a:latin typeface="Lucida Console" panose="020B0609040504020204" pitchFamily="49" charset="0"/>
                              <a:ea typeface="Calibri" panose="020F0502020204030204" pitchFamily="34" charset="0"/>
                              <a:cs typeface="Calibri" panose="020F0502020204030204" pitchFamily="34" charset="0"/>
                            </a:rPr>
                            <a:t>** </a:t>
                          </a:r>
                          <a:endParaRPr lang="es-AR"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3466194"/>
                      </a:ext>
                    </a:extLst>
                  </a:tr>
                </a:tbl>
              </a:graphicData>
            </a:graphic>
          </p:graphicFrame>
        </mc:Choice>
        <mc:Fallback xmlns="">
          <p:graphicFrame>
            <p:nvGraphicFramePr>
              <p:cNvPr id="19" name="Tabla 18">
                <a:extLst>
                  <a:ext uri="{FF2B5EF4-FFF2-40B4-BE49-F238E27FC236}">
                    <a16:creationId xmlns:a16="http://schemas.microsoft.com/office/drawing/2014/main" id="{9B2F8504-F42A-4A73-BFE7-98AF11DB391B}"/>
                  </a:ext>
                </a:extLst>
              </p:cNvPr>
              <p:cNvGraphicFramePr>
                <a:graphicFrameLocks noGrp="1"/>
              </p:cNvGraphicFramePr>
              <p:nvPr/>
            </p:nvGraphicFramePr>
            <p:xfrm>
              <a:off x="415713" y="3544604"/>
              <a:ext cx="4732109" cy="2597723"/>
            </p:xfrm>
            <a:graphic>
              <a:graphicData uri="http://schemas.openxmlformats.org/drawingml/2006/table">
                <a:tbl>
                  <a:tblPr firstRow="1" firstCol="1">
                    <a:tableStyleId>{2D5ABB26-0587-4C30-8999-92F81FD0307C}</a:tableStyleId>
                  </a:tblPr>
                  <a:tblGrid>
                    <a:gridCol w="1380145">
                      <a:extLst>
                        <a:ext uri="{9D8B030D-6E8A-4147-A177-3AD203B41FA5}">
                          <a16:colId xmlns:a16="http://schemas.microsoft.com/office/drawing/2014/main" val="3548956353"/>
                        </a:ext>
                      </a:extLst>
                    </a:gridCol>
                    <a:gridCol w="965233">
                      <a:extLst>
                        <a:ext uri="{9D8B030D-6E8A-4147-A177-3AD203B41FA5}">
                          <a16:colId xmlns:a16="http://schemas.microsoft.com/office/drawing/2014/main" val="4197714952"/>
                        </a:ext>
                      </a:extLst>
                    </a:gridCol>
                    <a:gridCol w="963245">
                      <a:extLst>
                        <a:ext uri="{9D8B030D-6E8A-4147-A177-3AD203B41FA5}">
                          <a16:colId xmlns:a16="http://schemas.microsoft.com/office/drawing/2014/main" val="896473705"/>
                        </a:ext>
                      </a:extLst>
                    </a:gridCol>
                    <a:gridCol w="946739">
                      <a:extLst>
                        <a:ext uri="{9D8B030D-6E8A-4147-A177-3AD203B41FA5}">
                          <a16:colId xmlns:a16="http://schemas.microsoft.com/office/drawing/2014/main" val="740622081"/>
                        </a:ext>
                      </a:extLst>
                    </a:gridCol>
                    <a:gridCol w="476747">
                      <a:extLst>
                        <a:ext uri="{9D8B030D-6E8A-4147-A177-3AD203B41FA5}">
                          <a16:colId xmlns:a16="http://schemas.microsoft.com/office/drawing/2014/main" val="3548619934"/>
                        </a:ext>
                      </a:extLst>
                    </a:gridCol>
                  </a:tblGrid>
                  <a:tr h="218186">
                    <a:tc>
                      <a:txBody>
                        <a:bodyPr/>
                        <a:lstStyle/>
                        <a:p>
                          <a:pPr marL="0" algn="ctr" defTabSz="914400" rtl="0" eaLnBrk="1" latinLnBrk="0" hangingPunct="1">
                            <a:lnSpc>
                              <a:spcPct val="107000"/>
                            </a:lnSpc>
                            <a:spcAft>
                              <a:spcPts val="800"/>
                            </a:spcAft>
                          </a:pPr>
                          <a:r>
                            <a:rPr lang="es-AR" sz="1400" b="1" dirty="0">
                              <a:effectLst/>
                            </a:rPr>
                            <a:t>Coeficiente</a:t>
                          </a:r>
                          <a:r>
                            <a:rPr lang="es-AR" sz="1400" b="0" kern="1200" dirty="0">
                              <a:solidFill>
                                <a:schemeClr val="tx1"/>
                              </a:solidFill>
                              <a:effectLst/>
                            </a:rPr>
                            <a:t> </a:t>
                          </a:r>
                          <a:endParaRPr lang="es-AR" sz="1400" b="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algn="ctr" defTabSz="914400" rtl="0" eaLnBrk="1" latinLnBrk="0" hangingPunct="1">
                            <a:lnSpc>
                              <a:spcPct val="107000"/>
                            </a:lnSpc>
                            <a:spcAft>
                              <a:spcPts val="800"/>
                            </a:spcAft>
                          </a:pPr>
                          <a:r>
                            <a:rPr lang="es-AR" sz="1400" b="1" kern="1200" dirty="0">
                              <a:solidFill>
                                <a:schemeClr val="tx1"/>
                              </a:solidFill>
                              <a:effectLst/>
                            </a:rPr>
                            <a:t>Estimador</a:t>
                          </a:r>
                          <a:endParaRPr lang="es-AR" sz="1400" b="1" kern="1200" dirty="0">
                            <a:solidFill>
                              <a:schemeClr val="tx1"/>
                            </a:solidFill>
                            <a:effectLst/>
                            <a:latin typeface="+mn-lt"/>
                            <a:ea typeface="+mn-ea"/>
                            <a:cs typeface="+mn-cs"/>
                          </a:endParaRPr>
                        </a:p>
                      </a:txBody>
                      <a:tcPr marL="68580" marR="68580" marT="0" marB="0">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algn="ctr" defTabSz="914400" rtl="0" eaLnBrk="1" latinLnBrk="0" hangingPunct="1">
                            <a:lnSpc>
                              <a:spcPct val="107000"/>
                            </a:lnSpc>
                            <a:spcAft>
                              <a:spcPts val="800"/>
                            </a:spcAft>
                          </a:pPr>
                          <a:r>
                            <a:rPr lang="es-AR" sz="1400" b="1" kern="1200" dirty="0">
                              <a:solidFill>
                                <a:schemeClr val="tx1"/>
                              </a:solidFill>
                              <a:effectLst/>
                            </a:rPr>
                            <a:t> Std. Error </a:t>
                          </a:r>
                          <a:endParaRPr lang="es-AR" sz="1400" b="1" kern="1200" dirty="0">
                            <a:solidFill>
                              <a:schemeClr val="tx1"/>
                            </a:solidFill>
                            <a:effectLst/>
                            <a:latin typeface="+mn-lt"/>
                            <a:ea typeface="+mn-ea"/>
                            <a:cs typeface="+mn-cs"/>
                          </a:endParaRPr>
                        </a:p>
                      </a:txBody>
                      <a:tcPr marL="68580" marR="68580" marT="0" marB="0">
                        <a:lnL>
                          <a:noFill/>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latinLnBrk="0" hangingPunct="1">
                            <a:lnSpc>
                              <a:spcPct val="107000"/>
                            </a:lnSpc>
                            <a:spcAft>
                              <a:spcPts val="800"/>
                            </a:spcAft>
                          </a:pPr>
                          <a:r>
                            <a:rPr lang="es-AR" sz="1400" b="1" kern="1200" dirty="0">
                              <a:solidFill>
                                <a:schemeClr val="tx1"/>
                              </a:solidFill>
                              <a:effectLst/>
                            </a:rPr>
                            <a:t>  P.Value</a:t>
                          </a:r>
                          <a:endParaRPr lang="es-AR" sz="1400" b="1" kern="1200" dirty="0">
                            <a:solidFill>
                              <a:schemeClr val="tx1"/>
                            </a:solidFill>
                            <a:effectLst/>
                            <a:latin typeface="+mn-lt"/>
                            <a:ea typeface="+mn-ea"/>
                            <a:cs typeface="+mn-cs"/>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latinLnBrk="0" hangingPunct="1">
                            <a:lnSpc>
                              <a:spcPct val="107000"/>
                            </a:lnSpc>
                            <a:spcAft>
                              <a:spcPts val="800"/>
                            </a:spcAft>
                          </a:pPr>
                          <a:endParaRPr lang="es-AR" sz="1400" b="1" kern="1200" dirty="0">
                            <a:solidFill>
                              <a:schemeClr val="tx1"/>
                            </a:solidFill>
                            <a:effectLst/>
                            <a:latin typeface="+mn-lt"/>
                            <a:ea typeface="+mn-ea"/>
                            <a:cs typeface="+mn-cs"/>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036523466"/>
                      </a:ext>
                    </a:extLst>
                  </a:tr>
                  <a:tr h="347472">
                    <a:tc>
                      <a:txBody>
                        <a:bodyPr/>
                        <a:lstStyle/>
                        <a:p>
                          <a:endParaRPr lang="es-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blipFill>
                          <a:blip r:embed="rId6"/>
                          <a:stretch>
                            <a:fillRect l="-441" t="-77193" r="-243172" b="-589474"/>
                          </a:stretch>
                        </a:blipFill>
                      </a:tcPr>
                    </a:tc>
                    <a:tc>
                      <a:txBody>
                        <a:bodyPr/>
                        <a:lstStyle/>
                        <a:p>
                          <a:pPr algn="ctr">
                            <a:lnSpc>
                              <a:spcPct val="107000"/>
                            </a:lnSpc>
                            <a:spcAft>
                              <a:spcPts val="800"/>
                            </a:spcAft>
                          </a:pPr>
                          <a:r>
                            <a:rPr lang="es-AR" sz="900" dirty="0">
                              <a:solidFill>
                                <a:srgbClr val="000000"/>
                              </a:solidFill>
                              <a:effectLst/>
                              <a:latin typeface="Lucida Console" panose="020B0609040504020204" pitchFamily="49" charset="0"/>
                              <a:ea typeface="Calibri" panose="020F0502020204030204" pitchFamily="34" charset="0"/>
                              <a:cs typeface="Calibri" panose="020F0502020204030204" pitchFamily="34" charset="0"/>
                            </a:rPr>
                            <a:t>-0,0372</a:t>
                          </a:r>
                          <a:endParaRPr lang="es-AR"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lnSpc>
                              <a:spcPct val="107000"/>
                            </a:lnSpc>
                            <a:spcAft>
                              <a:spcPts val="800"/>
                            </a:spcAft>
                          </a:pPr>
                          <a:r>
                            <a:rPr lang="es-AR" sz="900">
                              <a:solidFill>
                                <a:srgbClr val="000000"/>
                              </a:solidFill>
                              <a:effectLst/>
                              <a:latin typeface="Lucida Console" panose="020B0609040504020204" pitchFamily="49" charset="0"/>
                              <a:ea typeface="Calibri" panose="020F0502020204030204" pitchFamily="34" charset="0"/>
                              <a:cs typeface="Calibri" panose="020F0502020204030204" pitchFamily="34" charset="0"/>
                            </a:rPr>
                            <a:t>0,053</a:t>
                          </a:r>
                          <a:endParaRPr lang="es-A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algn="ctr">
                            <a:lnSpc>
                              <a:spcPct val="107000"/>
                            </a:lnSpc>
                            <a:spcAft>
                              <a:spcPts val="800"/>
                            </a:spcAft>
                          </a:pPr>
                          <a:r>
                            <a:rPr lang="es-AR" sz="900">
                              <a:solidFill>
                                <a:srgbClr val="000000"/>
                              </a:solidFill>
                              <a:effectLst/>
                              <a:latin typeface="Lucida Console" panose="020B0609040504020204" pitchFamily="49" charset="0"/>
                              <a:ea typeface="Calibri" panose="020F0502020204030204" pitchFamily="34" charset="0"/>
                              <a:cs typeface="Calibri" panose="020F0502020204030204" pitchFamily="34" charset="0"/>
                            </a:rPr>
                            <a:t>0,480</a:t>
                          </a:r>
                          <a:endParaRPr lang="es-A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algn="ctr">
                            <a:lnSpc>
                              <a:spcPct val="107000"/>
                            </a:lnSpc>
                            <a:spcAft>
                              <a:spcPts val="800"/>
                            </a:spcAft>
                          </a:pPr>
                          <a:r>
                            <a:rPr lang="es-AR" sz="900">
                              <a:solidFill>
                                <a:srgbClr val="000000"/>
                              </a:solidFill>
                              <a:effectLst/>
                              <a:latin typeface="Lucida Console" panose="020B0609040504020204" pitchFamily="49" charset="0"/>
                              <a:ea typeface="Calibri" panose="020F0502020204030204" pitchFamily="34" charset="0"/>
                              <a:cs typeface="Calibri" panose="020F0502020204030204" pitchFamily="34" charset="0"/>
                            </a:rPr>
                            <a:t> </a:t>
                          </a:r>
                          <a:endParaRPr lang="es-A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606513070"/>
                      </a:ext>
                    </a:extLst>
                  </a:tr>
                  <a:tr h="329883">
                    <a:tc>
                      <a:txBody>
                        <a:bodyPr/>
                        <a:lstStyle/>
                        <a:p>
                          <a:endParaRPr lang="es-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6"/>
                          <a:stretch>
                            <a:fillRect l="-441" t="-187037" r="-243172" b="-522222"/>
                          </a:stretch>
                        </a:blipFill>
                      </a:tcPr>
                    </a:tc>
                    <a:tc>
                      <a:txBody>
                        <a:bodyPr/>
                        <a:lstStyle/>
                        <a:p>
                          <a:pPr algn="ctr">
                            <a:lnSpc>
                              <a:spcPct val="107000"/>
                            </a:lnSpc>
                            <a:spcAft>
                              <a:spcPts val="800"/>
                            </a:spcAft>
                          </a:pPr>
                          <a:r>
                            <a:rPr lang="es-AR" sz="900" dirty="0">
                              <a:solidFill>
                                <a:srgbClr val="000000"/>
                              </a:solidFill>
                              <a:effectLst/>
                              <a:latin typeface="Lucida Console" panose="020B0609040504020204" pitchFamily="49" charset="0"/>
                              <a:ea typeface="Calibri" panose="020F0502020204030204" pitchFamily="34" charset="0"/>
                              <a:cs typeface="Calibri" panose="020F0502020204030204" pitchFamily="34" charset="0"/>
                            </a:rPr>
                            <a:t>-0,3783</a:t>
                          </a:r>
                          <a:endParaRPr lang="es-AR"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algn="ctr">
                            <a:lnSpc>
                              <a:spcPct val="107000"/>
                            </a:lnSpc>
                            <a:spcAft>
                              <a:spcPts val="800"/>
                            </a:spcAft>
                          </a:pPr>
                          <a:r>
                            <a:rPr lang="es-AR" sz="900" dirty="0">
                              <a:solidFill>
                                <a:srgbClr val="000000"/>
                              </a:solidFill>
                              <a:effectLst/>
                              <a:latin typeface="Lucida Console" panose="020B0609040504020204" pitchFamily="49" charset="0"/>
                              <a:ea typeface="Calibri" panose="020F0502020204030204" pitchFamily="34" charset="0"/>
                              <a:cs typeface="Calibri" panose="020F0502020204030204" pitchFamily="34" charset="0"/>
                            </a:rPr>
                            <a:t>0,073</a:t>
                          </a:r>
                          <a:endParaRPr lang="es-AR"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pPr>
                          <a:r>
                            <a:rPr lang="es-AR" sz="900" dirty="0">
                              <a:solidFill>
                                <a:srgbClr val="000000"/>
                              </a:solidFill>
                              <a:effectLst/>
                              <a:latin typeface="Lucida Console" panose="020B0609040504020204" pitchFamily="49" charset="0"/>
                              <a:ea typeface="Calibri" panose="020F0502020204030204" pitchFamily="34" charset="0"/>
                              <a:cs typeface="Calibri" panose="020F0502020204030204" pitchFamily="34" charset="0"/>
                            </a:rPr>
                            <a:t>2,25E-07</a:t>
                          </a:r>
                          <a:endParaRPr lang="es-AR"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pPr>
                          <a:r>
                            <a:rPr lang="es-AR" sz="900">
                              <a:solidFill>
                                <a:srgbClr val="000000"/>
                              </a:solidFill>
                              <a:effectLst/>
                              <a:latin typeface="Lucida Console" panose="020B0609040504020204" pitchFamily="49" charset="0"/>
                              <a:ea typeface="Calibri" panose="020F0502020204030204" pitchFamily="34" charset="0"/>
                              <a:cs typeface="Calibri" panose="020F0502020204030204" pitchFamily="34" charset="0"/>
                            </a:rPr>
                            <a:t>***</a:t>
                          </a:r>
                          <a:endParaRPr lang="es-A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14570142"/>
                      </a:ext>
                    </a:extLst>
                  </a:tr>
                  <a:tr h="347472">
                    <a:tc>
                      <a:txBody>
                        <a:bodyPr/>
                        <a:lstStyle/>
                        <a:p>
                          <a:endParaRPr lang="es-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6"/>
                          <a:stretch>
                            <a:fillRect l="-441" t="-271930" r="-243172" b="-394737"/>
                          </a:stretch>
                        </a:blipFill>
                      </a:tcPr>
                    </a:tc>
                    <a:tc>
                      <a:txBody>
                        <a:bodyPr/>
                        <a:lstStyle/>
                        <a:p>
                          <a:pPr algn="ctr">
                            <a:lnSpc>
                              <a:spcPct val="107000"/>
                            </a:lnSpc>
                            <a:spcAft>
                              <a:spcPts val="800"/>
                            </a:spcAft>
                          </a:pPr>
                          <a:r>
                            <a:rPr lang="es-AR" sz="900">
                              <a:solidFill>
                                <a:srgbClr val="000000"/>
                              </a:solidFill>
                              <a:effectLst/>
                              <a:latin typeface="Lucida Console" panose="020B0609040504020204" pitchFamily="49" charset="0"/>
                              <a:ea typeface="Calibri" panose="020F0502020204030204" pitchFamily="34" charset="0"/>
                              <a:cs typeface="Calibri" panose="020F0502020204030204" pitchFamily="34" charset="0"/>
                            </a:rPr>
                            <a:t>-0,2118</a:t>
                          </a:r>
                          <a:endParaRPr lang="es-A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algn="ctr">
                            <a:lnSpc>
                              <a:spcPct val="107000"/>
                            </a:lnSpc>
                            <a:spcAft>
                              <a:spcPts val="800"/>
                            </a:spcAft>
                          </a:pPr>
                          <a:r>
                            <a:rPr lang="es-AR" sz="900" dirty="0">
                              <a:solidFill>
                                <a:srgbClr val="000000"/>
                              </a:solidFill>
                              <a:effectLst/>
                              <a:latin typeface="Lucida Console" panose="020B0609040504020204" pitchFamily="49" charset="0"/>
                              <a:ea typeface="Calibri" panose="020F0502020204030204" pitchFamily="34" charset="0"/>
                              <a:cs typeface="Calibri" panose="020F0502020204030204" pitchFamily="34" charset="0"/>
                            </a:rPr>
                            <a:t>0,069</a:t>
                          </a:r>
                          <a:endParaRPr lang="es-AR"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pPr>
                          <a:r>
                            <a:rPr lang="es-AR" sz="900" dirty="0">
                              <a:solidFill>
                                <a:srgbClr val="000000"/>
                              </a:solidFill>
                              <a:effectLst/>
                              <a:latin typeface="Lucida Console" panose="020B0609040504020204" pitchFamily="49" charset="0"/>
                              <a:ea typeface="Calibri" panose="020F0502020204030204" pitchFamily="34" charset="0"/>
                              <a:cs typeface="Calibri" panose="020F0502020204030204" pitchFamily="34" charset="0"/>
                            </a:rPr>
                            <a:t>2,27E-03</a:t>
                          </a:r>
                          <a:endParaRPr lang="es-AR"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pPr>
                          <a:r>
                            <a:rPr lang="es-AR" sz="900">
                              <a:solidFill>
                                <a:srgbClr val="000000"/>
                              </a:solidFill>
                              <a:effectLst/>
                              <a:latin typeface="Lucida Console" panose="020B0609040504020204" pitchFamily="49" charset="0"/>
                              <a:ea typeface="Calibri" panose="020F0502020204030204" pitchFamily="34" charset="0"/>
                              <a:cs typeface="Calibri" panose="020F0502020204030204" pitchFamily="34" charset="0"/>
                            </a:rPr>
                            <a:t>** </a:t>
                          </a:r>
                          <a:endParaRPr lang="es-A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252975693"/>
                      </a:ext>
                    </a:extLst>
                  </a:tr>
                  <a:tr h="329883">
                    <a:tc>
                      <a:txBody>
                        <a:bodyPr/>
                        <a:lstStyle/>
                        <a:p>
                          <a:endParaRPr lang="es-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6"/>
                          <a:stretch>
                            <a:fillRect l="-441" t="-385455" r="-243172" b="-309091"/>
                          </a:stretch>
                        </a:blipFill>
                      </a:tcPr>
                    </a:tc>
                    <a:tc>
                      <a:txBody>
                        <a:bodyPr/>
                        <a:lstStyle/>
                        <a:p>
                          <a:pPr algn="ctr">
                            <a:lnSpc>
                              <a:spcPct val="107000"/>
                            </a:lnSpc>
                            <a:spcAft>
                              <a:spcPts val="800"/>
                            </a:spcAft>
                          </a:pPr>
                          <a:r>
                            <a:rPr lang="es-AR" sz="900">
                              <a:solidFill>
                                <a:srgbClr val="000000"/>
                              </a:solidFill>
                              <a:effectLst/>
                              <a:latin typeface="Lucida Console" panose="020B0609040504020204" pitchFamily="49" charset="0"/>
                              <a:ea typeface="Calibri" panose="020F0502020204030204" pitchFamily="34" charset="0"/>
                              <a:cs typeface="Calibri" panose="020F0502020204030204" pitchFamily="34" charset="0"/>
                            </a:rPr>
                            <a:t>-0,0240</a:t>
                          </a:r>
                          <a:endParaRPr lang="es-A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algn="ctr">
                            <a:lnSpc>
                              <a:spcPct val="107000"/>
                            </a:lnSpc>
                            <a:spcAft>
                              <a:spcPts val="800"/>
                            </a:spcAft>
                          </a:pPr>
                          <a:r>
                            <a:rPr lang="es-AR" sz="900" dirty="0">
                              <a:solidFill>
                                <a:srgbClr val="000000"/>
                              </a:solidFill>
                              <a:effectLst/>
                              <a:latin typeface="Lucida Console" panose="020B0609040504020204" pitchFamily="49" charset="0"/>
                              <a:ea typeface="Calibri" panose="020F0502020204030204" pitchFamily="34" charset="0"/>
                              <a:cs typeface="Calibri" panose="020F0502020204030204" pitchFamily="34" charset="0"/>
                            </a:rPr>
                            <a:t>0,001</a:t>
                          </a:r>
                          <a:endParaRPr lang="es-AR"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pPr>
                          <a:r>
                            <a:rPr lang="es-AR" sz="900" dirty="0">
                              <a:solidFill>
                                <a:srgbClr val="000000"/>
                              </a:solidFill>
                              <a:effectLst/>
                              <a:latin typeface="Lucida Console" panose="020B0609040504020204" pitchFamily="49" charset="0"/>
                              <a:ea typeface="Calibri" panose="020F0502020204030204" pitchFamily="34" charset="0"/>
                              <a:cs typeface="Calibri" panose="020F0502020204030204" pitchFamily="34" charset="0"/>
                            </a:rPr>
                            <a:t>&lt; 2,2e-16</a:t>
                          </a:r>
                          <a:endParaRPr lang="es-AR"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pPr>
                          <a:r>
                            <a:rPr lang="es-AR" sz="900">
                              <a:solidFill>
                                <a:srgbClr val="000000"/>
                              </a:solidFill>
                              <a:effectLst/>
                              <a:latin typeface="Lucida Console" panose="020B0609040504020204" pitchFamily="49" charset="0"/>
                              <a:ea typeface="Calibri" panose="020F0502020204030204" pitchFamily="34" charset="0"/>
                              <a:cs typeface="Calibri" panose="020F0502020204030204" pitchFamily="34" charset="0"/>
                            </a:rPr>
                            <a:t>***</a:t>
                          </a:r>
                          <a:endParaRPr lang="es-A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039750974"/>
                      </a:ext>
                    </a:extLst>
                  </a:tr>
                  <a:tr h="329883">
                    <a:tc>
                      <a:txBody>
                        <a:bodyPr/>
                        <a:lstStyle/>
                        <a:p>
                          <a:endParaRPr lang="es-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6"/>
                          <a:stretch>
                            <a:fillRect l="-441" t="-494444" r="-243172" b="-214815"/>
                          </a:stretch>
                        </a:blipFill>
                      </a:tcPr>
                    </a:tc>
                    <a:tc>
                      <a:txBody>
                        <a:bodyPr/>
                        <a:lstStyle/>
                        <a:p>
                          <a:pPr algn="ctr">
                            <a:lnSpc>
                              <a:spcPct val="107000"/>
                            </a:lnSpc>
                            <a:spcAft>
                              <a:spcPts val="800"/>
                            </a:spcAft>
                          </a:pPr>
                          <a:r>
                            <a:rPr lang="es-AR" sz="900">
                              <a:solidFill>
                                <a:srgbClr val="000000"/>
                              </a:solidFill>
                              <a:effectLst/>
                              <a:latin typeface="Lucida Console" panose="020B0609040504020204" pitchFamily="49" charset="0"/>
                              <a:ea typeface="Calibri" panose="020F0502020204030204" pitchFamily="34" charset="0"/>
                              <a:cs typeface="Calibri" panose="020F0502020204030204" pitchFamily="34" charset="0"/>
                            </a:rPr>
                            <a:t>-0,0103</a:t>
                          </a:r>
                          <a:endParaRPr lang="es-A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algn="ctr">
                            <a:lnSpc>
                              <a:spcPct val="107000"/>
                            </a:lnSpc>
                            <a:spcAft>
                              <a:spcPts val="800"/>
                            </a:spcAft>
                          </a:pPr>
                          <a:r>
                            <a:rPr lang="es-AR" sz="900">
                              <a:solidFill>
                                <a:srgbClr val="000000"/>
                              </a:solidFill>
                              <a:effectLst/>
                              <a:latin typeface="Lucida Console" panose="020B0609040504020204" pitchFamily="49" charset="0"/>
                              <a:ea typeface="Calibri" panose="020F0502020204030204" pitchFamily="34" charset="0"/>
                              <a:cs typeface="Calibri" panose="020F0502020204030204" pitchFamily="34" charset="0"/>
                            </a:rPr>
                            <a:t>3,98E-04</a:t>
                          </a:r>
                          <a:endParaRPr lang="es-A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pPr>
                          <a:r>
                            <a:rPr lang="es-AR" sz="900" dirty="0">
                              <a:solidFill>
                                <a:srgbClr val="000000"/>
                              </a:solidFill>
                              <a:effectLst/>
                              <a:latin typeface="Lucida Console" panose="020B0609040504020204" pitchFamily="49" charset="0"/>
                              <a:ea typeface="Calibri" panose="020F0502020204030204" pitchFamily="34" charset="0"/>
                              <a:cs typeface="Calibri" panose="020F0502020204030204" pitchFamily="34" charset="0"/>
                            </a:rPr>
                            <a:t>&lt; 2,2e-16</a:t>
                          </a:r>
                          <a:endParaRPr lang="es-AR"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pPr>
                          <a:r>
                            <a:rPr lang="es-AR" sz="900">
                              <a:solidFill>
                                <a:srgbClr val="000000"/>
                              </a:solidFill>
                              <a:effectLst/>
                              <a:latin typeface="Lucida Console" panose="020B0609040504020204" pitchFamily="49" charset="0"/>
                              <a:ea typeface="Calibri" panose="020F0502020204030204" pitchFamily="34" charset="0"/>
                              <a:cs typeface="Calibri" panose="020F0502020204030204" pitchFamily="34" charset="0"/>
                            </a:rPr>
                            <a:t>***</a:t>
                          </a:r>
                          <a:endParaRPr lang="es-A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97054973"/>
                      </a:ext>
                    </a:extLst>
                  </a:tr>
                  <a:tr h="347472">
                    <a:tc>
                      <a:txBody>
                        <a:bodyPr/>
                        <a:lstStyle/>
                        <a:p>
                          <a:endParaRPr lang="es-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6"/>
                          <a:stretch>
                            <a:fillRect l="-441" t="-563158" r="-243172" b="-103509"/>
                          </a:stretch>
                        </a:blipFill>
                      </a:tcPr>
                    </a:tc>
                    <a:tc>
                      <a:txBody>
                        <a:bodyPr/>
                        <a:lstStyle/>
                        <a:p>
                          <a:pPr algn="ctr">
                            <a:lnSpc>
                              <a:spcPct val="107000"/>
                            </a:lnSpc>
                            <a:spcAft>
                              <a:spcPts val="800"/>
                            </a:spcAft>
                          </a:pPr>
                          <a:r>
                            <a:rPr lang="es-AR" sz="900">
                              <a:solidFill>
                                <a:srgbClr val="000000"/>
                              </a:solidFill>
                              <a:effectLst/>
                              <a:latin typeface="Lucida Console" panose="020B0609040504020204" pitchFamily="49" charset="0"/>
                              <a:ea typeface="Calibri" panose="020F0502020204030204" pitchFamily="34" charset="0"/>
                              <a:cs typeface="Calibri" panose="020F0502020204030204" pitchFamily="34" charset="0"/>
                            </a:rPr>
                            <a:t>-0,0184</a:t>
                          </a:r>
                          <a:endParaRPr lang="es-A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algn="ctr">
                            <a:lnSpc>
                              <a:spcPct val="107000"/>
                            </a:lnSpc>
                            <a:spcAft>
                              <a:spcPts val="800"/>
                            </a:spcAft>
                          </a:pPr>
                          <a:r>
                            <a:rPr lang="es-AR" sz="900">
                              <a:solidFill>
                                <a:srgbClr val="000000"/>
                              </a:solidFill>
                              <a:effectLst/>
                              <a:latin typeface="Lucida Console" panose="020B0609040504020204" pitchFamily="49" charset="0"/>
                              <a:ea typeface="Calibri" panose="020F0502020204030204" pitchFamily="34" charset="0"/>
                              <a:cs typeface="Calibri" panose="020F0502020204030204" pitchFamily="34" charset="0"/>
                            </a:rPr>
                            <a:t>2,72E-03</a:t>
                          </a:r>
                          <a:endParaRPr lang="es-A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pPr>
                          <a:r>
                            <a:rPr lang="es-AR" sz="900" dirty="0">
                              <a:solidFill>
                                <a:srgbClr val="000000"/>
                              </a:solidFill>
                              <a:effectLst/>
                              <a:latin typeface="Lucida Console" panose="020B0609040504020204" pitchFamily="49" charset="0"/>
                              <a:ea typeface="Calibri" panose="020F0502020204030204" pitchFamily="34" charset="0"/>
                              <a:cs typeface="Calibri" panose="020F0502020204030204" pitchFamily="34" charset="0"/>
                            </a:rPr>
                            <a:t>1,27E-11</a:t>
                          </a:r>
                          <a:endParaRPr lang="es-AR"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pPr>
                          <a:r>
                            <a:rPr lang="es-AR" sz="900" dirty="0">
                              <a:solidFill>
                                <a:srgbClr val="000000"/>
                              </a:solidFill>
                              <a:effectLst/>
                              <a:latin typeface="Lucida Console" panose="020B0609040504020204" pitchFamily="49" charset="0"/>
                              <a:ea typeface="Calibri" panose="020F0502020204030204" pitchFamily="34" charset="0"/>
                              <a:cs typeface="Calibri" panose="020F0502020204030204" pitchFamily="34" charset="0"/>
                            </a:rPr>
                            <a:t>***</a:t>
                          </a:r>
                          <a:endParaRPr lang="es-AR"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92070855"/>
                      </a:ext>
                    </a:extLst>
                  </a:tr>
                  <a:tr h="347472">
                    <a:tc>
                      <a:txBody>
                        <a:bodyPr/>
                        <a:lstStyle/>
                        <a:p>
                          <a:endParaRPr lang="es-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blipFill>
                          <a:blip r:embed="rId6"/>
                          <a:stretch>
                            <a:fillRect l="-441" t="-663158" r="-243172" b="-3509"/>
                          </a:stretch>
                        </a:blipFill>
                      </a:tcPr>
                    </a:tc>
                    <a:tc>
                      <a:txBody>
                        <a:bodyPr/>
                        <a:lstStyle/>
                        <a:p>
                          <a:pPr algn="ctr">
                            <a:lnSpc>
                              <a:spcPct val="107000"/>
                            </a:lnSpc>
                            <a:spcAft>
                              <a:spcPts val="800"/>
                            </a:spcAft>
                          </a:pPr>
                          <a:r>
                            <a:rPr lang="es-AR" sz="900">
                              <a:solidFill>
                                <a:srgbClr val="000000"/>
                              </a:solidFill>
                              <a:effectLst/>
                              <a:latin typeface="Lucida Console" panose="020B0609040504020204" pitchFamily="49" charset="0"/>
                              <a:ea typeface="Calibri" panose="020F0502020204030204" pitchFamily="34" charset="0"/>
                              <a:cs typeface="Calibri" panose="020F0502020204030204" pitchFamily="34" charset="0"/>
                            </a:rPr>
                            <a:t>-5,05E-04</a:t>
                          </a:r>
                          <a:endParaRPr lang="es-A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s-AR" sz="900" dirty="0">
                              <a:solidFill>
                                <a:srgbClr val="000000"/>
                              </a:solidFill>
                              <a:effectLst/>
                              <a:latin typeface="Lucida Console" panose="020B0609040504020204" pitchFamily="49" charset="0"/>
                              <a:ea typeface="Calibri" panose="020F0502020204030204" pitchFamily="34" charset="0"/>
                              <a:cs typeface="Calibri" panose="020F0502020204030204" pitchFamily="34" charset="0"/>
                            </a:rPr>
                            <a:t>1,65E-04</a:t>
                          </a:r>
                          <a:endParaRPr lang="es-AR"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s-AR" sz="900" dirty="0">
                              <a:solidFill>
                                <a:srgbClr val="000000"/>
                              </a:solidFill>
                              <a:effectLst/>
                              <a:latin typeface="Lucida Console" panose="020B0609040504020204" pitchFamily="49" charset="0"/>
                              <a:ea typeface="Calibri" panose="020F0502020204030204" pitchFamily="34" charset="0"/>
                              <a:cs typeface="Calibri" panose="020F0502020204030204" pitchFamily="34" charset="0"/>
                            </a:rPr>
                            <a:t>2,25E-03</a:t>
                          </a:r>
                          <a:endParaRPr lang="es-AR"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s-AR" sz="900" dirty="0">
                              <a:solidFill>
                                <a:srgbClr val="000000"/>
                              </a:solidFill>
                              <a:effectLst/>
                              <a:latin typeface="Lucida Console" panose="020B0609040504020204" pitchFamily="49" charset="0"/>
                              <a:ea typeface="Calibri" panose="020F0502020204030204" pitchFamily="34" charset="0"/>
                              <a:cs typeface="Calibri" panose="020F0502020204030204" pitchFamily="34" charset="0"/>
                            </a:rPr>
                            <a:t>** </a:t>
                          </a:r>
                          <a:endParaRPr lang="es-AR"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3466194"/>
                      </a:ext>
                    </a:extLst>
                  </a:tr>
                </a:tbl>
              </a:graphicData>
            </a:graphic>
          </p:graphicFrame>
        </mc:Fallback>
      </mc:AlternateContent>
      <mc:AlternateContent xmlns:mc="http://schemas.openxmlformats.org/markup-compatibility/2006" xmlns:a14="http://schemas.microsoft.com/office/drawing/2010/main">
        <mc:Choice Requires="a14">
          <p:sp>
            <p:nvSpPr>
              <p:cNvPr id="22" name="CuadroTexto 21">
                <a:extLst>
                  <a:ext uri="{FF2B5EF4-FFF2-40B4-BE49-F238E27FC236}">
                    <a16:creationId xmlns:a16="http://schemas.microsoft.com/office/drawing/2014/main" id="{22DE243D-377D-4D96-BA49-2A28A0B69EB4}"/>
                  </a:ext>
                </a:extLst>
              </p:cNvPr>
              <p:cNvSpPr txBox="1"/>
              <p:nvPr/>
            </p:nvSpPr>
            <p:spPr>
              <a:xfrm>
                <a:off x="1773597" y="6247026"/>
                <a:ext cx="2514600" cy="307777"/>
              </a:xfrm>
              <a:prstGeom prst="rect">
                <a:avLst/>
              </a:prstGeom>
              <a:noFill/>
            </p:spPr>
            <p:txBody>
              <a:bodyPr wrap="square" rtlCol="0">
                <a:spAutoFit/>
              </a:bodyPr>
              <a:lstStyle/>
              <a:p>
                <a:r>
                  <a:rPr lang="es-ES" sz="1400" dirty="0"/>
                  <a:t>AIC = 10.956        </a:t>
                </a:r>
                <a14:m>
                  <m:oMath xmlns:m="http://schemas.openxmlformats.org/officeDocument/2006/math">
                    <m:sSup>
                      <m:sSupPr>
                        <m:ctrlPr>
                          <a:rPr lang="es-AR" sz="1400" i="1" smtClean="0">
                            <a:effectLst/>
                            <a:latin typeface="Cambria Math" panose="02040503050406030204" pitchFamily="18" charset="0"/>
                          </a:rPr>
                        </m:ctrlPr>
                      </m:sSupPr>
                      <m:e>
                        <m:r>
                          <a:rPr lang="es-AR" sz="1400" i="1">
                            <a:effectLst/>
                            <a:latin typeface="Cambria Math" panose="02040503050406030204" pitchFamily="18" charset="0"/>
                            <a:ea typeface="Calibri" panose="020F0502020204030204" pitchFamily="34" charset="0"/>
                            <a:cs typeface="Arial" panose="020B0604020202020204" pitchFamily="34" charset="0"/>
                          </a:rPr>
                          <m:t>𝜌</m:t>
                        </m:r>
                      </m:e>
                      <m:sup>
                        <m:r>
                          <a:rPr lang="es-AR" sz="1400" i="1">
                            <a:effectLst/>
                            <a:latin typeface="Cambria Math" panose="02040503050406030204" pitchFamily="18" charset="0"/>
                            <a:ea typeface="Calibri" panose="020F0502020204030204" pitchFamily="34" charset="0"/>
                            <a:cs typeface="Arial" panose="020B0604020202020204" pitchFamily="34" charset="0"/>
                          </a:rPr>
                          <m:t>2</m:t>
                        </m:r>
                      </m:sup>
                    </m:sSup>
                  </m:oMath>
                </a14:m>
                <a:r>
                  <a:rPr lang="es-AR" sz="1400" dirty="0"/>
                  <a:t> = 0,152</a:t>
                </a:r>
              </a:p>
            </p:txBody>
          </p:sp>
        </mc:Choice>
        <mc:Fallback xmlns="">
          <p:sp>
            <p:nvSpPr>
              <p:cNvPr id="22" name="CuadroTexto 21">
                <a:extLst>
                  <a:ext uri="{FF2B5EF4-FFF2-40B4-BE49-F238E27FC236}">
                    <a16:creationId xmlns:a16="http://schemas.microsoft.com/office/drawing/2014/main" id="{22DE243D-377D-4D96-BA49-2A28A0B69EB4}"/>
                  </a:ext>
                </a:extLst>
              </p:cNvPr>
              <p:cNvSpPr txBox="1">
                <a:spLocks noRot="1" noChangeAspect="1" noMove="1" noResize="1" noEditPoints="1" noAdjustHandles="1" noChangeArrowheads="1" noChangeShapeType="1" noTextEdit="1"/>
              </p:cNvSpPr>
              <p:nvPr/>
            </p:nvSpPr>
            <p:spPr>
              <a:xfrm>
                <a:off x="1773597" y="6247026"/>
                <a:ext cx="2514600" cy="307777"/>
              </a:xfrm>
              <a:prstGeom prst="rect">
                <a:avLst/>
              </a:prstGeom>
              <a:blipFill>
                <a:blip r:embed="rId7"/>
                <a:stretch>
                  <a:fillRect l="-728" t="-2000" b="-22000"/>
                </a:stretch>
              </a:blipFill>
            </p:spPr>
            <p:txBody>
              <a:bodyPr/>
              <a:lstStyle/>
              <a:p>
                <a:r>
                  <a:rPr lang="es-AR">
                    <a:noFill/>
                  </a:rPr>
                  <a:t> </a:t>
                </a:r>
              </a:p>
            </p:txBody>
          </p:sp>
        </mc:Fallback>
      </mc:AlternateContent>
      <p:sp>
        <p:nvSpPr>
          <p:cNvPr id="15" name="Rectángulo 14">
            <a:extLst>
              <a:ext uri="{FF2B5EF4-FFF2-40B4-BE49-F238E27FC236}">
                <a16:creationId xmlns:a16="http://schemas.microsoft.com/office/drawing/2014/main" id="{E24887ED-EA69-4E38-AD7F-DAAD7DBED075}"/>
              </a:ext>
            </a:extLst>
          </p:cNvPr>
          <p:cNvSpPr/>
          <p:nvPr/>
        </p:nvSpPr>
        <p:spPr>
          <a:xfrm>
            <a:off x="830491" y="175476"/>
            <a:ext cx="1050560" cy="47968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600"/>
          </a:p>
        </p:txBody>
      </p:sp>
      <p:sp>
        <p:nvSpPr>
          <p:cNvPr id="23" name="Título 1">
            <a:extLst>
              <a:ext uri="{FF2B5EF4-FFF2-40B4-BE49-F238E27FC236}">
                <a16:creationId xmlns:a16="http://schemas.microsoft.com/office/drawing/2014/main" id="{452F748B-7DFD-40F0-BB62-0D3C0A38C24F}"/>
              </a:ext>
            </a:extLst>
          </p:cNvPr>
          <p:cNvSpPr txBox="1">
            <a:spLocks/>
          </p:cNvSpPr>
          <p:nvPr/>
        </p:nvSpPr>
        <p:spPr>
          <a:xfrm>
            <a:off x="830492" y="134912"/>
            <a:ext cx="1050560" cy="55082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1400" b="1">
                <a:solidFill>
                  <a:schemeClr val="bg1"/>
                </a:solidFill>
              </a:rPr>
              <a:t>Resultados</a:t>
            </a:r>
            <a:endParaRPr lang="es-AR" sz="1400" b="1" dirty="0">
              <a:solidFill>
                <a:schemeClr val="bg1"/>
              </a:solidFill>
            </a:endParaRPr>
          </a:p>
        </p:txBody>
      </p:sp>
      <p:pic>
        <p:nvPicPr>
          <p:cNvPr id="24" name="Picture 12" descr="tres  icono premium">
            <a:extLst>
              <a:ext uri="{FF2B5EF4-FFF2-40B4-BE49-F238E27FC236}">
                <a16:creationId xmlns:a16="http://schemas.microsoft.com/office/drawing/2014/main" id="{5DC6F8D7-BAD9-461A-9621-E9171714A30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6774" y="175476"/>
            <a:ext cx="479685" cy="4796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429764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F9F6AA12-07A0-463A-A8C2-466F79E54F77}"/>
              </a:ext>
            </a:extLst>
          </p:cNvPr>
          <p:cNvSpPr>
            <a:spLocks noGrp="1"/>
          </p:cNvSpPr>
          <p:nvPr>
            <p:ph type="title"/>
          </p:nvPr>
        </p:nvSpPr>
        <p:spPr>
          <a:xfrm>
            <a:off x="830491" y="134912"/>
            <a:ext cx="4216997" cy="550820"/>
          </a:xfrm>
        </p:spPr>
        <p:txBody>
          <a:bodyPr>
            <a:noAutofit/>
          </a:bodyPr>
          <a:lstStyle/>
          <a:p>
            <a:r>
              <a:rPr lang="es-ES" sz="1400" b="1" dirty="0">
                <a:solidFill>
                  <a:schemeClr val="bg1"/>
                </a:solidFill>
              </a:rPr>
              <a:t>Modelización del Experimento de Selección</a:t>
            </a:r>
            <a:endParaRPr lang="es-AR" sz="1400" b="1" dirty="0">
              <a:solidFill>
                <a:schemeClr val="bg1"/>
              </a:solidFill>
            </a:endParaRPr>
          </a:p>
        </p:txBody>
      </p:sp>
      <p:sp>
        <p:nvSpPr>
          <p:cNvPr id="20" name="Rectángulo 19">
            <a:extLst>
              <a:ext uri="{FF2B5EF4-FFF2-40B4-BE49-F238E27FC236}">
                <a16:creationId xmlns:a16="http://schemas.microsoft.com/office/drawing/2014/main" id="{BFEAC443-3A0B-4F9B-BCA1-E023476802E1}"/>
              </a:ext>
            </a:extLst>
          </p:cNvPr>
          <p:cNvSpPr/>
          <p:nvPr/>
        </p:nvSpPr>
        <p:spPr>
          <a:xfrm>
            <a:off x="-133939" y="6659502"/>
            <a:ext cx="12456827" cy="213066"/>
          </a:xfrm>
          <a:prstGeom prst="rect">
            <a:avLst/>
          </a:prstGeom>
          <a:solidFill>
            <a:schemeClr val="accent5"/>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4" name="CuadroTexto 13">
            <a:extLst>
              <a:ext uri="{FF2B5EF4-FFF2-40B4-BE49-F238E27FC236}">
                <a16:creationId xmlns:a16="http://schemas.microsoft.com/office/drawing/2014/main" id="{A7B470AF-11CC-4D34-AFC8-ED0047E66020}"/>
              </a:ext>
            </a:extLst>
          </p:cNvPr>
          <p:cNvSpPr txBox="1"/>
          <p:nvPr/>
        </p:nvSpPr>
        <p:spPr>
          <a:xfrm>
            <a:off x="276943" y="1293143"/>
            <a:ext cx="2724912" cy="369332"/>
          </a:xfrm>
          <a:prstGeom prst="rect">
            <a:avLst/>
          </a:prstGeom>
          <a:noFill/>
        </p:spPr>
        <p:txBody>
          <a:bodyPr wrap="square" rtlCol="0">
            <a:spAutoFit/>
          </a:bodyPr>
          <a:lstStyle/>
          <a:p>
            <a:r>
              <a:rPr lang="es-ES" b="1" dirty="0"/>
              <a:t>Modelo 4: </a:t>
            </a:r>
            <a:r>
              <a:rPr lang="es-ES" dirty="0"/>
              <a:t>Propósito y NSE</a:t>
            </a:r>
            <a:endParaRPr lang="es-AR" dirty="0"/>
          </a:p>
        </p:txBody>
      </p:sp>
      <p:sp>
        <p:nvSpPr>
          <p:cNvPr id="7" name="Rectángulo 6">
            <a:extLst>
              <a:ext uri="{FF2B5EF4-FFF2-40B4-BE49-F238E27FC236}">
                <a16:creationId xmlns:a16="http://schemas.microsoft.com/office/drawing/2014/main" id="{199671BB-2201-4E4B-AFF7-4E8A85DDA776}"/>
              </a:ext>
            </a:extLst>
          </p:cNvPr>
          <p:cNvSpPr/>
          <p:nvPr/>
        </p:nvSpPr>
        <p:spPr>
          <a:xfrm>
            <a:off x="830491" y="175476"/>
            <a:ext cx="1050560" cy="47968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600"/>
          </a:p>
        </p:txBody>
      </p:sp>
      <p:sp>
        <p:nvSpPr>
          <p:cNvPr id="8" name="Título 1">
            <a:extLst>
              <a:ext uri="{FF2B5EF4-FFF2-40B4-BE49-F238E27FC236}">
                <a16:creationId xmlns:a16="http://schemas.microsoft.com/office/drawing/2014/main" id="{1E36A5F9-9F27-40E7-B8B8-AF356ECA5CC2}"/>
              </a:ext>
            </a:extLst>
          </p:cNvPr>
          <p:cNvSpPr txBox="1">
            <a:spLocks/>
          </p:cNvSpPr>
          <p:nvPr/>
        </p:nvSpPr>
        <p:spPr>
          <a:xfrm>
            <a:off x="830492" y="134912"/>
            <a:ext cx="1050560" cy="55082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1400" b="1">
                <a:solidFill>
                  <a:schemeClr val="bg1"/>
                </a:solidFill>
              </a:rPr>
              <a:t>Resultados</a:t>
            </a:r>
            <a:endParaRPr lang="es-AR" sz="1400" b="1" dirty="0">
              <a:solidFill>
                <a:schemeClr val="bg1"/>
              </a:solidFill>
            </a:endParaRPr>
          </a:p>
        </p:txBody>
      </p:sp>
      <p:pic>
        <p:nvPicPr>
          <p:cNvPr id="9" name="Picture 12" descr="tres  icono premium">
            <a:extLst>
              <a:ext uri="{FF2B5EF4-FFF2-40B4-BE49-F238E27FC236}">
                <a16:creationId xmlns:a16="http://schemas.microsoft.com/office/drawing/2014/main" id="{3842EE7F-C7B4-47A2-81F3-7840EA879E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774" y="175476"/>
            <a:ext cx="479685" cy="4796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743646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F9F6AA12-07A0-463A-A8C2-466F79E54F77}"/>
              </a:ext>
            </a:extLst>
          </p:cNvPr>
          <p:cNvSpPr>
            <a:spLocks noGrp="1"/>
          </p:cNvSpPr>
          <p:nvPr>
            <p:ph type="title"/>
          </p:nvPr>
        </p:nvSpPr>
        <p:spPr>
          <a:xfrm>
            <a:off x="830491" y="134912"/>
            <a:ext cx="4216997" cy="550820"/>
          </a:xfrm>
        </p:spPr>
        <p:txBody>
          <a:bodyPr>
            <a:noAutofit/>
          </a:bodyPr>
          <a:lstStyle/>
          <a:p>
            <a:r>
              <a:rPr lang="es-ES" sz="1400" b="1" dirty="0">
                <a:solidFill>
                  <a:schemeClr val="bg1"/>
                </a:solidFill>
              </a:rPr>
              <a:t>Modelización del Experimento de Selección</a:t>
            </a:r>
            <a:endParaRPr lang="es-AR" sz="1400" b="1" dirty="0">
              <a:solidFill>
                <a:schemeClr val="bg1"/>
              </a:solidFill>
            </a:endParaRPr>
          </a:p>
        </p:txBody>
      </p:sp>
      <p:sp>
        <p:nvSpPr>
          <p:cNvPr id="20" name="Rectángulo 19">
            <a:extLst>
              <a:ext uri="{FF2B5EF4-FFF2-40B4-BE49-F238E27FC236}">
                <a16:creationId xmlns:a16="http://schemas.microsoft.com/office/drawing/2014/main" id="{BFEAC443-3A0B-4F9B-BCA1-E023476802E1}"/>
              </a:ext>
            </a:extLst>
          </p:cNvPr>
          <p:cNvSpPr/>
          <p:nvPr/>
        </p:nvSpPr>
        <p:spPr>
          <a:xfrm>
            <a:off x="-133939" y="6659502"/>
            <a:ext cx="12456827" cy="213066"/>
          </a:xfrm>
          <a:prstGeom prst="rect">
            <a:avLst/>
          </a:prstGeom>
          <a:solidFill>
            <a:schemeClr val="accent5"/>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4" name="CuadroTexto 13">
            <a:extLst>
              <a:ext uri="{FF2B5EF4-FFF2-40B4-BE49-F238E27FC236}">
                <a16:creationId xmlns:a16="http://schemas.microsoft.com/office/drawing/2014/main" id="{A7B470AF-11CC-4D34-AFC8-ED0047E66020}"/>
              </a:ext>
            </a:extLst>
          </p:cNvPr>
          <p:cNvSpPr txBox="1"/>
          <p:nvPr/>
        </p:nvSpPr>
        <p:spPr>
          <a:xfrm>
            <a:off x="276943" y="1293143"/>
            <a:ext cx="2724912" cy="369332"/>
          </a:xfrm>
          <a:prstGeom prst="rect">
            <a:avLst/>
          </a:prstGeom>
          <a:noFill/>
        </p:spPr>
        <p:txBody>
          <a:bodyPr wrap="square" rtlCol="0">
            <a:spAutoFit/>
          </a:bodyPr>
          <a:lstStyle/>
          <a:p>
            <a:r>
              <a:rPr lang="es-ES" b="1" dirty="0"/>
              <a:t>Modelo 4: </a:t>
            </a:r>
            <a:r>
              <a:rPr lang="es-ES" dirty="0"/>
              <a:t>Propósito y NSE</a:t>
            </a:r>
            <a:endParaRPr lang="es-AR" dirty="0"/>
          </a:p>
        </p:txBody>
      </p:sp>
      <p:cxnSp>
        <p:nvCxnSpPr>
          <p:cNvPr id="9" name="Conector: angular 8">
            <a:extLst>
              <a:ext uri="{FF2B5EF4-FFF2-40B4-BE49-F238E27FC236}">
                <a16:creationId xmlns:a16="http://schemas.microsoft.com/office/drawing/2014/main" id="{84FC13C6-2F5F-4DB8-B1F4-2E18791454E3}"/>
              </a:ext>
            </a:extLst>
          </p:cNvPr>
          <p:cNvCxnSpPr>
            <a:cxnSpLocks/>
          </p:cNvCxnSpPr>
          <p:nvPr/>
        </p:nvCxnSpPr>
        <p:spPr>
          <a:xfrm flipV="1">
            <a:off x="1892809" y="1042197"/>
            <a:ext cx="2093978" cy="225191"/>
          </a:xfrm>
          <a:prstGeom prst="bentConnector3">
            <a:avLst>
              <a:gd name="adj1" fmla="val -218"/>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CuadroTexto 26">
            <a:extLst>
              <a:ext uri="{FF2B5EF4-FFF2-40B4-BE49-F238E27FC236}">
                <a16:creationId xmlns:a16="http://schemas.microsoft.com/office/drawing/2014/main" id="{90EB6DE9-4A2B-41F2-9B20-C853674C6D1D}"/>
              </a:ext>
            </a:extLst>
          </p:cNvPr>
          <p:cNvSpPr txBox="1"/>
          <p:nvPr/>
        </p:nvSpPr>
        <p:spPr>
          <a:xfrm>
            <a:off x="4393689" y="793400"/>
            <a:ext cx="2852929" cy="1708160"/>
          </a:xfrm>
          <a:prstGeom prst="rect">
            <a:avLst/>
          </a:prstGeom>
          <a:noFill/>
        </p:spPr>
        <p:txBody>
          <a:bodyPr wrap="square" rtlCol="0">
            <a:spAutoFit/>
          </a:bodyPr>
          <a:lstStyle/>
          <a:p>
            <a:pPr marL="228600" indent="-228600">
              <a:buAutoNum type="arabicParenR"/>
            </a:pPr>
            <a:r>
              <a:rPr lang="es-AR" sz="1050" dirty="0">
                <a:effectLst/>
                <a:latin typeface="Calibri" panose="020F0502020204030204" pitchFamily="34" charset="0"/>
                <a:ea typeface="Calibri" panose="020F0502020204030204" pitchFamily="34" charset="0"/>
                <a:cs typeface="Arial" panose="020B0604020202020204" pitchFamily="34" charset="0"/>
              </a:rPr>
              <a:t>Ir al trabajo o Universidad </a:t>
            </a:r>
            <a:r>
              <a:rPr lang="es-AR" sz="1050" u="sng" dirty="0">
                <a:effectLst/>
                <a:latin typeface="Calibri" panose="020F0502020204030204" pitchFamily="34" charset="0"/>
                <a:ea typeface="Calibri" panose="020F0502020204030204" pitchFamily="34" charset="0"/>
                <a:cs typeface="Arial" panose="020B0604020202020204" pitchFamily="34" charset="0"/>
              </a:rPr>
              <a:t>(referencia);</a:t>
            </a:r>
          </a:p>
          <a:p>
            <a:pPr marL="228600" indent="-228600">
              <a:buAutoNum type="arabicParenR"/>
            </a:pPr>
            <a:r>
              <a:rPr lang="es-AR" sz="1050" dirty="0">
                <a:effectLst/>
                <a:latin typeface="Calibri" panose="020F0502020204030204" pitchFamily="34" charset="0"/>
                <a:ea typeface="Calibri" panose="020F0502020204030204" pitchFamily="34" charset="0"/>
                <a:cs typeface="Arial" panose="020B0604020202020204" pitchFamily="34" charset="0"/>
              </a:rPr>
              <a:t>Moverse por trabajo;</a:t>
            </a:r>
          </a:p>
          <a:p>
            <a:pPr marL="228600" indent="-228600">
              <a:buAutoNum type="arabicParenR"/>
            </a:pPr>
            <a:r>
              <a:rPr lang="es-AR" sz="1050" dirty="0">
                <a:effectLst/>
                <a:latin typeface="Calibri" panose="020F0502020204030204" pitchFamily="34" charset="0"/>
                <a:ea typeface="Calibri" panose="020F0502020204030204" pitchFamily="34" charset="0"/>
                <a:cs typeface="Arial" panose="020B0604020202020204" pitchFamily="34" charset="0"/>
              </a:rPr>
              <a:t>Hacer Tramites;</a:t>
            </a:r>
          </a:p>
          <a:p>
            <a:pPr marL="228600" indent="-228600">
              <a:buAutoNum type="arabicParenR"/>
            </a:pPr>
            <a:r>
              <a:rPr lang="es-AR" sz="1050" dirty="0">
                <a:effectLst/>
                <a:latin typeface="Calibri" panose="020F0502020204030204" pitchFamily="34" charset="0"/>
                <a:ea typeface="Calibri" panose="020F0502020204030204" pitchFamily="34" charset="0"/>
                <a:cs typeface="Arial" panose="020B0604020202020204" pitchFamily="34" charset="0"/>
              </a:rPr>
              <a:t>Visitar parientes y amigos;</a:t>
            </a:r>
          </a:p>
          <a:p>
            <a:pPr marL="228600" indent="-228600">
              <a:buAutoNum type="arabicParenR"/>
            </a:pPr>
            <a:r>
              <a:rPr lang="es-AR" sz="1050" dirty="0">
                <a:effectLst/>
                <a:latin typeface="Calibri" panose="020F0502020204030204" pitchFamily="34" charset="0"/>
                <a:ea typeface="Calibri" panose="020F0502020204030204" pitchFamily="34" charset="0"/>
                <a:cs typeface="Arial" panose="020B0604020202020204" pitchFamily="34" charset="0"/>
              </a:rPr>
              <a:t>Hacer Compras; </a:t>
            </a:r>
          </a:p>
          <a:p>
            <a:pPr marL="228600" indent="-228600">
              <a:buAutoNum type="arabicParenR"/>
            </a:pPr>
            <a:r>
              <a:rPr lang="es-AR" sz="1050" dirty="0">
                <a:latin typeface="Calibri" panose="020F0502020204030204" pitchFamily="34" charset="0"/>
                <a:ea typeface="Calibri" panose="020F0502020204030204" pitchFamily="34" charset="0"/>
                <a:cs typeface="Arial" panose="020B0604020202020204" pitchFamily="34" charset="0"/>
              </a:rPr>
              <a:t>I</a:t>
            </a:r>
            <a:r>
              <a:rPr lang="es-AR" sz="1050" dirty="0">
                <a:effectLst/>
                <a:latin typeface="Calibri" panose="020F0502020204030204" pitchFamily="34" charset="0"/>
                <a:ea typeface="Calibri" panose="020F0502020204030204" pitchFamily="34" charset="0"/>
                <a:cs typeface="Arial" panose="020B0604020202020204" pitchFamily="34" charset="0"/>
              </a:rPr>
              <a:t>r al trabajo y llevar a los chicos al colegio; </a:t>
            </a:r>
          </a:p>
          <a:p>
            <a:pPr marL="228600" indent="-228600">
              <a:buAutoNum type="arabicParenR"/>
            </a:pPr>
            <a:r>
              <a:rPr lang="es-AR" sz="1050" dirty="0">
                <a:effectLst/>
                <a:latin typeface="Calibri" panose="020F0502020204030204" pitchFamily="34" charset="0"/>
                <a:ea typeface="Calibri" panose="020F0502020204030204" pitchFamily="34" charset="0"/>
                <a:cs typeface="Arial" panose="020B0604020202020204" pitchFamily="34" charset="0"/>
              </a:rPr>
              <a:t>Otro;</a:t>
            </a:r>
          </a:p>
          <a:p>
            <a:pPr marL="228600" indent="-228600">
              <a:buAutoNum type="arabicParenR"/>
            </a:pPr>
            <a:r>
              <a:rPr lang="es-AR" sz="1050" dirty="0">
                <a:effectLst/>
                <a:latin typeface="Calibri" panose="020F0502020204030204" pitchFamily="34" charset="0"/>
                <a:ea typeface="Calibri" panose="020F0502020204030204" pitchFamily="34" charset="0"/>
                <a:cs typeface="Arial" panose="020B0604020202020204" pitchFamily="34" charset="0"/>
              </a:rPr>
              <a:t>Salir a pasear el fin de semana; </a:t>
            </a:r>
          </a:p>
          <a:p>
            <a:pPr marL="228600" indent="-228600">
              <a:buAutoNum type="arabicParenR"/>
            </a:pPr>
            <a:r>
              <a:rPr lang="es-AR" sz="1050" dirty="0">
                <a:effectLst/>
                <a:latin typeface="Calibri" panose="020F0502020204030204" pitchFamily="34" charset="0"/>
                <a:ea typeface="Calibri" panose="020F0502020204030204" pitchFamily="34" charset="0"/>
                <a:cs typeface="Arial" panose="020B0604020202020204" pitchFamily="34" charset="0"/>
              </a:rPr>
              <a:t>Llevar a los chicos al colegio; </a:t>
            </a:r>
          </a:p>
          <a:p>
            <a:pPr marL="228600" indent="-228600">
              <a:buAutoNum type="arabicParenR"/>
            </a:pPr>
            <a:r>
              <a:rPr lang="es-AR" sz="1050" dirty="0">
                <a:effectLst/>
                <a:latin typeface="Calibri" panose="020F0502020204030204" pitchFamily="34" charset="0"/>
                <a:ea typeface="Calibri" panose="020F0502020204030204" pitchFamily="34" charset="0"/>
                <a:cs typeface="Arial" panose="020B0604020202020204" pitchFamily="34" charset="0"/>
              </a:rPr>
              <a:t> Salir de noche.</a:t>
            </a:r>
            <a:endParaRPr lang="es-AR" sz="1050" dirty="0"/>
          </a:p>
        </p:txBody>
      </p:sp>
      <p:cxnSp>
        <p:nvCxnSpPr>
          <p:cNvPr id="31" name="Conector: angular 30">
            <a:extLst>
              <a:ext uri="{FF2B5EF4-FFF2-40B4-BE49-F238E27FC236}">
                <a16:creationId xmlns:a16="http://schemas.microsoft.com/office/drawing/2014/main" id="{5C3C8F5A-5668-4178-BAFC-88436C638B24}"/>
              </a:ext>
            </a:extLst>
          </p:cNvPr>
          <p:cNvCxnSpPr>
            <a:cxnSpLocks/>
          </p:cNvCxnSpPr>
          <p:nvPr/>
        </p:nvCxnSpPr>
        <p:spPr>
          <a:xfrm rot="10800000" flipV="1">
            <a:off x="1882858" y="1704624"/>
            <a:ext cx="834709" cy="411485"/>
          </a:xfrm>
          <a:prstGeom prst="bentConnector3">
            <a:avLst>
              <a:gd name="adj1" fmla="val -2583"/>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CuadroTexto 36">
            <a:extLst>
              <a:ext uri="{FF2B5EF4-FFF2-40B4-BE49-F238E27FC236}">
                <a16:creationId xmlns:a16="http://schemas.microsoft.com/office/drawing/2014/main" id="{C58B659D-62C9-4965-B995-C776E6DC8D87}"/>
              </a:ext>
            </a:extLst>
          </p:cNvPr>
          <p:cNvSpPr txBox="1"/>
          <p:nvPr/>
        </p:nvSpPr>
        <p:spPr>
          <a:xfrm>
            <a:off x="962262" y="1826084"/>
            <a:ext cx="1755305" cy="1107996"/>
          </a:xfrm>
          <a:prstGeom prst="rect">
            <a:avLst/>
          </a:prstGeom>
          <a:noFill/>
        </p:spPr>
        <p:txBody>
          <a:bodyPr wrap="square" rtlCol="0">
            <a:spAutoFit/>
          </a:bodyPr>
          <a:lstStyle/>
          <a:p>
            <a:pPr marL="228600" indent="-228600">
              <a:buFont typeface="+mj-lt"/>
              <a:buAutoNum type="arabicParenR"/>
            </a:pPr>
            <a:r>
              <a:rPr lang="es-ES" sz="1100" dirty="0">
                <a:latin typeface="Calibri" panose="020F0502020204030204" pitchFamily="34" charset="0"/>
                <a:cs typeface="Arial" panose="020B0604020202020204" pitchFamily="34" charset="0"/>
              </a:rPr>
              <a:t>ABC1</a:t>
            </a:r>
          </a:p>
          <a:p>
            <a:pPr marL="228600" indent="-228600">
              <a:buFont typeface="+mj-lt"/>
              <a:buAutoNum type="arabicParenR"/>
            </a:pPr>
            <a:r>
              <a:rPr lang="es-ES" sz="1100" dirty="0">
                <a:latin typeface="Calibri" panose="020F0502020204030204" pitchFamily="34" charset="0"/>
                <a:cs typeface="Arial" panose="020B0604020202020204" pitchFamily="34" charset="0"/>
              </a:rPr>
              <a:t>C2</a:t>
            </a:r>
          </a:p>
          <a:p>
            <a:pPr marL="228600" indent="-228600">
              <a:buFont typeface="+mj-lt"/>
              <a:buAutoNum type="arabicParenR"/>
            </a:pPr>
            <a:r>
              <a:rPr lang="es-ES" sz="1100" dirty="0">
                <a:latin typeface="Calibri" panose="020F0502020204030204" pitchFamily="34" charset="0"/>
                <a:cs typeface="Arial" panose="020B0604020202020204" pitchFamily="34" charset="0"/>
              </a:rPr>
              <a:t>C3</a:t>
            </a:r>
          </a:p>
          <a:p>
            <a:pPr marL="228600" indent="-228600">
              <a:buFont typeface="+mj-lt"/>
              <a:buAutoNum type="arabicParenR"/>
            </a:pPr>
            <a:r>
              <a:rPr lang="es-ES" sz="1100" dirty="0">
                <a:latin typeface="Calibri" panose="020F0502020204030204" pitchFamily="34" charset="0"/>
                <a:cs typeface="Arial" panose="020B0604020202020204" pitchFamily="34" charset="0"/>
              </a:rPr>
              <a:t>D1D2E</a:t>
            </a:r>
          </a:p>
          <a:p>
            <a:endParaRPr lang="es-ES" sz="1000" dirty="0">
              <a:latin typeface="Calibri" panose="020F0502020204030204" pitchFamily="34" charset="0"/>
              <a:cs typeface="Arial" panose="020B0604020202020204" pitchFamily="34" charset="0"/>
            </a:endParaRPr>
          </a:p>
          <a:p>
            <a:r>
              <a:rPr lang="es-ES" sz="1100" i="1" dirty="0">
                <a:latin typeface="Calibri" panose="020F0502020204030204" pitchFamily="34" charset="0"/>
                <a:cs typeface="Arial" panose="020B0604020202020204" pitchFamily="34" charset="0"/>
              </a:rPr>
              <a:t>Con codificación Diferencial</a:t>
            </a:r>
          </a:p>
        </p:txBody>
      </p:sp>
      <p:sp>
        <p:nvSpPr>
          <p:cNvPr id="11" name="Rectángulo 10">
            <a:extLst>
              <a:ext uri="{FF2B5EF4-FFF2-40B4-BE49-F238E27FC236}">
                <a16:creationId xmlns:a16="http://schemas.microsoft.com/office/drawing/2014/main" id="{4530A6BD-2CB4-444B-8306-371B66703CE4}"/>
              </a:ext>
            </a:extLst>
          </p:cNvPr>
          <p:cNvSpPr/>
          <p:nvPr/>
        </p:nvSpPr>
        <p:spPr>
          <a:xfrm>
            <a:off x="830491" y="175476"/>
            <a:ext cx="1050560" cy="47968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600"/>
          </a:p>
        </p:txBody>
      </p:sp>
      <p:sp>
        <p:nvSpPr>
          <p:cNvPr id="12" name="Título 1">
            <a:extLst>
              <a:ext uri="{FF2B5EF4-FFF2-40B4-BE49-F238E27FC236}">
                <a16:creationId xmlns:a16="http://schemas.microsoft.com/office/drawing/2014/main" id="{00428375-67D1-471E-BFB5-97CE9D4A60DD}"/>
              </a:ext>
            </a:extLst>
          </p:cNvPr>
          <p:cNvSpPr txBox="1">
            <a:spLocks/>
          </p:cNvSpPr>
          <p:nvPr/>
        </p:nvSpPr>
        <p:spPr>
          <a:xfrm>
            <a:off x="830492" y="134912"/>
            <a:ext cx="1050560" cy="55082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1400" b="1">
                <a:solidFill>
                  <a:schemeClr val="bg1"/>
                </a:solidFill>
              </a:rPr>
              <a:t>Resultados</a:t>
            </a:r>
            <a:endParaRPr lang="es-AR" sz="1400" b="1" dirty="0">
              <a:solidFill>
                <a:schemeClr val="bg1"/>
              </a:solidFill>
            </a:endParaRPr>
          </a:p>
        </p:txBody>
      </p:sp>
      <p:pic>
        <p:nvPicPr>
          <p:cNvPr id="13" name="Picture 12" descr="tres  icono premium">
            <a:extLst>
              <a:ext uri="{FF2B5EF4-FFF2-40B4-BE49-F238E27FC236}">
                <a16:creationId xmlns:a16="http://schemas.microsoft.com/office/drawing/2014/main" id="{FB477ADF-4A09-4491-98E9-4F8F4E4A71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774" y="175476"/>
            <a:ext cx="479685" cy="4796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896463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F9F6AA12-07A0-463A-A8C2-466F79E54F77}"/>
              </a:ext>
            </a:extLst>
          </p:cNvPr>
          <p:cNvSpPr>
            <a:spLocks noGrp="1"/>
          </p:cNvSpPr>
          <p:nvPr>
            <p:ph type="title"/>
          </p:nvPr>
        </p:nvSpPr>
        <p:spPr>
          <a:xfrm>
            <a:off x="830491" y="134912"/>
            <a:ext cx="4216997" cy="550820"/>
          </a:xfrm>
        </p:spPr>
        <p:txBody>
          <a:bodyPr>
            <a:noAutofit/>
          </a:bodyPr>
          <a:lstStyle/>
          <a:p>
            <a:r>
              <a:rPr lang="es-ES" sz="1400" b="1" dirty="0">
                <a:solidFill>
                  <a:schemeClr val="bg1"/>
                </a:solidFill>
              </a:rPr>
              <a:t>Modelización del Experimento de Selección</a:t>
            </a:r>
            <a:endParaRPr lang="es-AR" sz="1400" b="1" dirty="0">
              <a:solidFill>
                <a:schemeClr val="bg1"/>
              </a:solidFill>
            </a:endParaRPr>
          </a:p>
        </p:txBody>
      </p:sp>
      <p:sp>
        <p:nvSpPr>
          <p:cNvPr id="20" name="Rectángulo 19">
            <a:extLst>
              <a:ext uri="{FF2B5EF4-FFF2-40B4-BE49-F238E27FC236}">
                <a16:creationId xmlns:a16="http://schemas.microsoft.com/office/drawing/2014/main" id="{BFEAC443-3A0B-4F9B-BCA1-E023476802E1}"/>
              </a:ext>
            </a:extLst>
          </p:cNvPr>
          <p:cNvSpPr/>
          <p:nvPr/>
        </p:nvSpPr>
        <p:spPr>
          <a:xfrm>
            <a:off x="-133939" y="6659502"/>
            <a:ext cx="12456827" cy="213066"/>
          </a:xfrm>
          <a:prstGeom prst="rect">
            <a:avLst/>
          </a:prstGeom>
          <a:solidFill>
            <a:schemeClr val="accent5"/>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4" name="CuadroTexto 13">
            <a:extLst>
              <a:ext uri="{FF2B5EF4-FFF2-40B4-BE49-F238E27FC236}">
                <a16:creationId xmlns:a16="http://schemas.microsoft.com/office/drawing/2014/main" id="{A7B470AF-11CC-4D34-AFC8-ED0047E66020}"/>
              </a:ext>
            </a:extLst>
          </p:cNvPr>
          <p:cNvSpPr txBox="1"/>
          <p:nvPr/>
        </p:nvSpPr>
        <p:spPr>
          <a:xfrm>
            <a:off x="276943" y="1293143"/>
            <a:ext cx="2724912" cy="369332"/>
          </a:xfrm>
          <a:prstGeom prst="rect">
            <a:avLst/>
          </a:prstGeom>
          <a:noFill/>
        </p:spPr>
        <p:txBody>
          <a:bodyPr wrap="square" rtlCol="0">
            <a:spAutoFit/>
          </a:bodyPr>
          <a:lstStyle/>
          <a:p>
            <a:r>
              <a:rPr lang="es-ES" b="1" dirty="0"/>
              <a:t>Modelo 4: </a:t>
            </a:r>
            <a:r>
              <a:rPr lang="es-ES" dirty="0"/>
              <a:t>Propósito y NSE</a:t>
            </a:r>
            <a:endParaRPr lang="es-AR" dirty="0"/>
          </a:p>
        </p:txBody>
      </p:sp>
      <mc:AlternateContent xmlns:mc="http://schemas.openxmlformats.org/markup-compatibility/2006" xmlns:a14="http://schemas.microsoft.com/office/drawing/2010/main">
        <mc:Choice Requires="a14">
          <p:sp>
            <p:nvSpPr>
              <p:cNvPr id="23" name="CuadroTexto 22">
                <a:extLst>
                  <a:ext uri="{FF2B5EF4-FFF2-40B4-BE49-F238E27FC236}">
                    <a16:creationId xmlns:a16="http://schemas.microsoft.com/office/drawing/2014/main" id="{056852DA-8CC5-4C9C-B403-A84A73CB0E31}"/>
                  </a:ext>
                </a:extLst>
              </p:cNvPr>
              <p:cNvSpPr txBox="1"/>
              <p:nvPr/>
            </p:nvSpPr>
            <p:spPr>
              <a:xfrm>
                <a:off x="901848" y="3582959"/>
                <a:ext cx="5543550" cy="248164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s-AR" sz="1600" smtClean="0">
                          <a:latin typeface="Cambria Math" panose="02040503050406030204" pitchFamily="18" charset="0"/>
                        </a:rPr>
                        <m:t> </m:t>
                      </m:r>
                      <m:r>
                        <a:rPr lang="es-ES" sz="1600" b="0" i="0" smtClean="0">
                          <a:latin typeface="Cambria Math" panose="02040503050406030204" pitchFamily="18" charset="0"/>
                        </a:rPr>
                        <m:t>     </m:t>
                      </m:r>
                      <m:sSub>
                        <m:sSubPr>
                          <m:ctrlPr>
                            <a:rPr lang="es-AR" sz="1600" i="1">
                              <a:solidFill>
                                <a:srgbClr val="836967"/>
                              </a:solidFill>
                              <a:latin typeface="Cambria Math" panose="02040503050406030204" pitchFamily="18" charset="0"/>
                            </a:rPr>
                          </m:ctrlPr>
                        </m:sSubPr>
                        <m:e>
                          <m:r>
                            <a:rPr lang="es-AR" sz="1600" i="1">
                              <a:latin typeface="Cambria Math" panose="02040503050406030204" pitchFamily="18" charset="0"/>
                            </a:rPr>
                            <m:t>𝛽</m:t>
                          </m:r>
                        </m:e>
                        <m:sub>
                          <m:r>
                            <a:rPr lang="es-AR" sz="1600" i="1">
                              <a:latin typeface="Cambria Math" panose="02040503050406030204" pitchFamily="18" charset="0"/>
                            </a:rPr>
                            <m:t>𝐶𝑝</m:t>
                          </m:r>
                          <m:r>
                            <a:rPr lang="es-AR" sz="1600" i="0">
                              <a:latin typeface="Cambria Math" panose="02040503050406030204" pitchFamily="18" charset="0"/>
                            </a:rPr>
                            <m:t>−</m:t>
                          </m:r>
                          <m:r>
                            <a:rPr lang="es-AR" sz="1600" i="1">
                              <a:latin typeface="Cambria Math" panose="02040503050406030204" pitchFamily="18" charset="0"/>
                            </a:rPr>
                            <m:t>𝐴𝑢</m:t>
                          </m:r>
                        </m:sub>
                      </m:sSub>
                      <m:r>
                        <a:rPr lang="es-AR" sz="1600" i="0">
                          <a:latin typeface="Cambria Math" panose="02040503050406030204" pitchFamily="18" charset="0"/>
                        </a:rPr>
                        <m:t>+</m:t>
                      </m:r>
                      <m:sSub>
                        <m:sSubPr>
                          <m:ctrlPr>
                            <a:rPr lang="es-AR" sz="1600" i="1">
                              <a:solidFill>
                                <a:srgbClr val="836967"/>
                              </a:solidFill>
                              <a:latin typeface="Cambria Math" panose="02040503050406030204" pitchFamily="18" charset="0"/>
                            </a:rPr>
                          </m:ctrlPr>
                        </m:sSubPr>
                        <m:e>
                          <m:r>
                            <a:rPr lang="es-AR" sz="1600" i="1">
                              <a:latin typeface="Cambria Math" panose="02040503050406030204" pitchFamily="18" charset="0"/>
                            </a:rPr>
                            <m:t>𝛽</m:t>
                          </m:r>
                        </m:e>
                        <m:sub>
                          <m:r>
                            <a:rPr lang="es-AR" sz="1600" i="1">
                              <a:latin typeface="Cambria Math" panose="02040503050406030204" pitchFamily="18" charset="0"/>
                            </a:rPr>
                            <m:t>𝑡</m:t>
                          </m:r>
                        </m:sub>
                      </m:sSub>
                      <m:r>
                        <a:rPr lang="es-AR" sz="1600" i="0">
                          <a:latin typeface="Cambria Math" panose="02040503050406030204" pitchFamily="18" charset="0"/>
                        </a:rPr>
                        <m:t> .  </m:t>
                      </m:r>
                      <m:sSub>
                        <m:sSubPr>
                          <m:ctrlPr>
                            <a:rPr lang="es-AR" sz="1600" i="1">
                              <a:solidFill>
                                <a:srgbClr val="836967"/>
                              </a:solidFill>
                              <a:latin typeface="Cambria Math" panose="02040503050406030204" pitchFamily="18" charset="0"/>
                            </a:rPr>
                          </m:ctrlPr>
                        </m:sSubPr>
                        <m:e>
                          <m:r>
                            <a:rPr lang="es-AR" sz="1600" i="1">
                              <a:latin typeface="Cambria Math" panose="02040503050406030204" pitchFamily="18" charset="0"/>
                            </a:rPr>
                            <m:t>𝑋</m:t>
                          </m:r>
                        </m:e>
                        <m:sub>
                          <m:r>
                            <a:rPr lang="es-AR" sz="1600" i="1">
                              <a:latin typeface="Cambria Math" panose="02040503050406030204" pitchFamily="18" charset="0"/>
                            </a:rPr>
                            <m:t>𝐶𝑝</m:t>
                          </m:r>
                          <m:r>
                            <a:rPr lang="es-AR" sz="1600" i="0">
                              <a:latin typeface="Cambria Math" panose="02040503050406030204" pitchFamily="18" charset="0"/>
                            </a:rPr>
                            <m:t>;</m:t>
                          </m:r>
                          <m:r>
                            <a:rPr lang="es-AR" sz="1600" i="1">
                              <a:latin typeface="Cambria Math" panose="02040503050406030204" pitchFamily="18" charset="0"/>
                            </a:rPr>
                            <m:t>𝑡</m:t>
                          </m:r>
                        </m:sub>
                      </m:sSub>
                      <m:r>
                        <a:rPr lang="es-AR" sz="1600" i="0">
                          <a:latin typeface="Cambria Math" panose="02040503050406030204" pitchFamily="18" charset="0"/>
                        </a:rPr>
                        <m:t>+</m:t>
                      </m:r>
                      <m:sSub>
                        <m:sSubPr>
                          <m:ctrlPr>
                            <a:rPr lang="es-AR" sz="1600" i="1">
                              <a:solidFill>
                                <a:srgbClr val="836967"/>
                              </a:solidFill>
                              <a:latin typeface="Cambria Math" panose="02040503050406030204" pitchFamily="18" charset="0"/>
                            </a:rPr>
                          </m:ctrlPr>
                        </m:sSubPr>
                        <m:e>
                          <m:r>
                            <a:rPr lang="es-AR" sz="1600" i="1">
                              <a:latin typeface="Cambria Math" panose="02040503050406030204" pitchFamily="18" charset="0"/>
                            </a:rPr>
                            <m:t>𝛽</m:t>
                          </m:r>
                        </m:e>
                        <m:sub>
                          <m:r>
                            <a:rPr lang="es-AR" sz="1600" i="1">
                              <a:latin typeface="Cambria Math" panose="02040503050406030204" pitchFamily="18" charset="0"/>
                            </a:rPr>
                            <m:t>𝑐</m:t>
                          </m:r>
                        </m:sub>
                      </m:sSub>
                      <m:r>
                        <a:rPr lang="es-AR" sz="1600" i="0">
                          <a:latin typeface="Cambria Math" panose="02040503050406030204" pitchFamily="18" charset="0"/>
                        </a:rPr>
                        <m:t> .  </m:t>
                      </m:r>
                      <m:sSub>
                        <m:sSubPr>
                          <m:ctrlPr>
                            <a:rPr lang="es-AR" sz="1600" i="1">
                              <a:solidFill>
                                <a:srgbClr val="836967"/>
                              </a:solidFill>
                              <a:latin typeface="Cambria Math" panose="02040503050406030204" pitchFamily="18" charset="0"/>
                            </a:rPr>
                          </m:ctrlPr>
                        </m:sSubPr>
                        <m:e>
                          <m:r>
                            <a:rPr lang="es-AR" sz="1600" i="1">
                              <a:latin typeface="Cambria Math" panose="02040503050406030204" pitchFamily="18" charset="0"/>
                            </a:rPr>
                            <m:t>𝑋</m:t>
                          </m:r>
                        </m:e>
                        <m:sub>
                          <m:r>
                            <a:rPr lang="es-AR" sz="1600" i="1">
                              <a:latin typeface="Cambria Math" panose="02040503050406030204" pitchFamily="18" charset="0"/>
                            </a:rPr>
                            <m:t>𝐶𝑝</m:t>
                          </m:r>
                          <m:r>
                            <a:rPr lang="es-AR" sz="1600" i="0">
                              <a:latin typeface="Cambria Math" panose="02040503050406030204" pitchFamily="18" charset="0"/>
                            </a:rPr>
                            <m:t>;</m:t>
                          </m:r>
                          <m:r>
                            <a:rPr lang="es-AR" sz="1600" i="1">
                              <a:latin typeface="Cambria Math" panose="02040503050406030204" pitchFamily="18" charset="0"/>
                            </a:rPr>
                            <m:t>𝑐</m:t>
                          </m:r>
                        </m:sub>
                      </m:sSub>
                      <m:r>
                        <a:rPr lang="es-AR" sz="1600" i="0">
                          <a:latin typeface="Cambria Math" panose="02040503050406030204" pitchFamily="18" charset="0"/>
                        </a:rPr>
                        <m:t>+</m:t>
                      </m:r>
                      <m:sSub>
                        <m:sSubPr>
                          <m:ctrlPr>
                            <a:rPr lang="es-AR" sz="1600" i="1">
                              <a:solidFill>
                                <a:srgbClr val="836967"/>
                              </a:solidFill>
                              <a:latin typeface="Cambria Math" panose="02040503050406030204" pitchFamily="18" charset="0"/>
                            </a:rPr>
                          </m:ctrlPr>
                        </m:sSubPr>
                        <m:e>
                          <m:r>
                            <a:rPr lang="es-AR" sz="1600" i="1">
                              <a:latin typeface="Cambria Math" panose="02040503050406030204" pitchFamily="18" charset="0"/>
                            </a:rPr>
                            <m:t>𝛽</m:t>
                          </m:r>
                        </m:e>
                        <m:sub>
                          <m:r>
                            <a:rPr lang="es-AR" sz="1600" i="1">
                              <a:latin typeface="Cambria Math" panose="02040503050406030204" pitchFamily="18" charset="0"/>
                            </a:rPr>
                            <m:t>𝐻𝑎𝑐𝑒𝑟𝐶𝑜𝑚𝑝𝑟𝑎𝑠</m:t>
                          </m:r>
                          <m:r>
                            <a:rPr lang="es-AR" sz="1600" i="0">
                              <a:latin typeface="Cambria Math" panose="02040503050406030204" pitchFamily="18" charset="0"/>
                            </a:rPr>
                            <m:t>; </m:t>
                          </m:r>
                          <m:r>
                            <a:rPr lang="es-AR" sz="1600" i="1">
                              <a:latin typeface="Cambria Math" panose="02040503050406030204" pitchFamily="18" charset="0"/>
                            </a:rPr>
                            <m:t>𝑐𝑝</m:t>
                          </m:r>
                          <m:r>
                            <a:rPr lang="es-AR" sz="1600" i="0">
                              <a:latin typeface="Cambria Math" panose="02040503050406030204" pitchFamily="18" charset="0"/>
                            </a:rPr>
                            <m:t> </m:t>
                          </m:r>
                        </m:sub>
                      </m:sSub>
                      <m:r>
                        <a:rPr lang="es-AR" sz="1600" i="0">
                          <a:latin typeface="Cambria Math" panose="02040503050406030204" pitchFamily="18" charset="0"/>
                        </a:rPr>
                        <m:t>.  </m:t>
                      </m:r>
                      <m:sSub>
                        <m:sSubPr>
                          <m:ctrlPr>
                            <a:rPr lang="es-AR" sz="1600" i="1">
                              <a:solidFill>
                                <a:srgbClr val="836967"/>
                              </a:solidFill>
                              <a:latin typeface="Cambria Math" panose="02040503050406030204" pitchFamily="18" charset="0"/>
                            </a:rPr>
                          </m:ctrlPr>
                        </m:sSubPr>
                        <m:e>
                          <m:r>
                            <a:rPr lang="es-AR" sz="1600" i="1">
                              <a:latin typeface="Cambria Math" panose="02040503050406030204" pitchFamily="18" charset="0"/>
                            </a:rPr>
                            <m:t>𝐼</m:t>
                          </m:r>
                        </m:e>
                        <m:sub>
                          <m:r>
                            <a:rPr lang="es-AR" sz="1600" i="1">
                              <a:latin typeface="Cambria Math" panose="02040503050406030204" pitchFamily="18" charset="0"/>
                            </a:rPr>
                            <m:t>𝐻𝑎𝑐𝑒𝑟𝐶𝑜𝑚𝑝𝑟𝑎𝑠</m:t>
                          </m:r>
                          <m:r>
                            <a:rPr lang="es-AR" sz="1600" i="0">
                              <a:latin typeface="Cambria Math" panose="02040503050406030204" pitchFamily="18" charset="0"/>
                            </a:rPr>
                            <m:t> </m:t>
                          </m:r>
                        </m:sub>
                      </m:sSub>
                      <m:r>
                        <a:rPr lang="es-AR" sz="1600" i="0">
                          <a:latin typeface="Cambria Math" panose="02040503050406030204" pitchFamily="18" charset="0"/>
                        </a:rPr>
                        <m:t>+ </m:t>
                      </m:r>
                      <m:sSub>
                        <m:sSubPr>
                          <m:ctrlPr>
                            <a:rPr lang="es-AR" sz="1600" i="1">
                              <a:solidFill>
                                <a:srgbClr val="836967"/>
                              </a:solidFill>
                              <a:latin typeface="Cambria Math" panose="02040503050406030204" pitchFamily="18" charset="0"/>
                            </a:rPr>
                          </m:ctrlPr>
                        </m:sSubPr>
                        <m:e>
                          <m:r>
                            <a:rPr lang="es-AR" sz="1600" i="1">
                              <a:latin typeface="Cambria Math" panose="02040503050406030204" pitchFamily="18" charset="0"/>
                            </a:rPr>
                            <m:t>𝛽</m:t>
                          </m:r>
                        </m:e>
                        <m:sub>
                          <m:r>
                            <a:rPr lang="es-AR" sz="1600" i="1">
                              <a:latin typeface="Cambria Math" panose="02040503050406030204" pitchFamily="18" charset="0"/>
                            </a:rPr>
                            <m:t>𝑇𝑟𝑎𝑏𝑎𝑗𝑜</m:t>
                          </m:r>
                          <m:r>
                            <m:rPr>
                              <m:lit/>
                            </m:rPr>
                            <a:rPr lang="es-AR" sz="1600" i="0">
                              <a:latin typeface="Cambria Math" panose="02040503050406030204" pitchFamily="18" charset="0"/>
                            </a:rPr>
                            <m:t>_</m:t>
                          </m:r>
                          <m:r>
                            <a:rPr lang="es-AR" sz="1600" i="1">
                              <a:latin typeface="Cambria Math" panose="02040503050406030204" pitchFamily="18" charset="0"/>
                            </a:rPr>
                            <m:t>𝐶𝑜𝑙𝐻𝑖𝑗𝑜𝑠</m:t>
                          </m:r>
                          <m:r>
                            <a:rPr lang="es-AR" sz="1600" i="0">
                              <a:latin typeface="Cambria Math" panose="02040503050406030204" pitchFamily="18" charset="0"/>
                            </a:rPr>
                            <m:t>; </m:t>
                          </m:r>
                          <m:r>
                            <a:rPr lang="es-AR" sz="1600" i="1">
                              <a:latin typeface="Cambria Math" panose="02040503050406030204" pitchFamily="18" charset="0"/>
                            </a:rPr>
                            <m:t>𝑐𝑝</m:t>
                          </m:r>
                          <m:r>
                            <a:rPr lang="es-AR" sz="1600" i="0">
                              <a:latin typeface="Cambria Math" panose="02040503050406030204" pitchFamily="18" charset="0"/>
                            </a:rPr>
                            <m:t> </m:t>
                          </m:r>
                        </m:sub>
                      </m:sSub>
                      <m:r>
                        <a:rPr lang="es-AR" sz="1600" i="0">
                          <a:latin typeface="Cambria Math" panose="02040503050406030204" pitchFamily="18" charset="0"/>
                        </a:rPr>
                        <m:t>.  </m:t>
                      </m:r>
                      <m:sSub>
                        <m:sSubPr>
                          <m:ctrlPr>
                            <a:rPr lang="es-AR" sz="1600" i="1">
                              <a:solidFill>
                                <a:srgbClr val="836967"/>
                              </a:solidFill>
                              <a:latin typeface="Cambria Math" panose="02040503050406030204" pitchFamily="18" charset="0"/>
                            </a:rPr>
                          </m:ctrlPr>
                        </m:sSubPr>
                        <m:e>
                          <m:r>
                            <a:rPr lang="es-AR" sz="1600" i="1">
                              <a:latin typeface="Cambria Math" panose="02040503050406030204" pitchFamily="18" charset="0"/>
                            </a:rPr>
                            <m:t>𝐼</m:t>
                          </m:r>
                        </m:e>
                        <m:sub>
                          <m:r>
                            <a:rPr lang="es-AR" sz="1600" i="1">
                              <a:latin typeface="Cambria Math" panose="02040503050406030204" pitchFamily="18" charset="0"/>
                            </a:rPr>
                            <m:t>𝑇𝑟𝑎𝑏𝑎𝑗𝑜</m:t>
                          </m:r>
                          <m:r>
                            <m:rPr>
                              <m:lit/>
                            </m:rPr>
                            <a:rPr lang="es-AR" sz="1600" i="0">
                              <a:latin typeface="Cambria Math" panose="02040503050406030204" pitchFamily="18" charset="0"/>
                            </a:rPr>
                            <m:t>_</m:t>
                          </m:r>
                          <m:r>
                            <a:rPr lang="es-AR" sz="1600" i="1">
                              <a:latin typeface="Cambria Math" panose="02040503050406030204" pitchFamily="18" charset="0"/>
                            </a:rPr>
                            <m:t>𝐶𝑜𝑙𝐻𝑖𝑗𝑜𝑠</m:t>
                          </m:r>
                          <m:r>
                            <a:rPr lang="es-AR" sz="1600" i="0">
                              <a:latin typeface="Cambria Math" panose="02040503050406030204" pitchFamily="18" charset="0"/>
                            </a:rPr>
                            <m:t> </m:t>
                          </m:r>
                        </m:sub>
                      </m:sSub>
                      <m:r>
                        <a:rPr lang="es-AR" sz="1600" i="0">
                          <a:latin typeface="Cambria Math" panose="02040503050406030204" pitchFamily="18" charset="0"/>
                        </a:rPr>
                        <m:t>+ </m:t>
                      </m:r>
                      <m:sSub>
                        <m:sSubPr>
                          <m:ctrlPr>
                            <a:rPr lang="es-AR" sz="1600" i="1">
                              <a:solidFill>
                                <a:srgbClr val="836967"/>
                              </a:solidFill>
                              <a:latin typeface="Cambria Math" panose="02040503050406030204" pitchFamily="18" charset="0"/>
                            </a:rPr>
                          </m:ctrlPr>
                        </m:sSubPr>
                        <m:e>
                          <m:r>
                            <a:rPr lang="es-AR" sz="1600" i="1">
                              <a:latin typeface="Cambria Math" panose="02040503050406030204" pitchFamily="18" charset="0"/>
                            </a:rPr>
                            <m:t>𝛽</m:t>
                          </m:r>
                        </m:e>
                        <m:sub>
                          <m:r>
                            <a:rPr lang="es-AR" sz="1600" i="1">
                              <a:latin typeface="Cambria Math" panose="02040503050406030204" pitchFamily="18" charset="0"/>
                            </a:rPr>
                            <m:t>𝐶𝑜𝑙𝐻𝑖𝑗𝑜𝑠</m:t>
                          </m:r>
                          <m:r>
                            <a:rPr lang="es-AR" sz="1600" i="0">
                              <a:latin typeface="Cambria Math" panose="02040503050406030204" pitchFamily="18" charset="0"/>
                            </a:rPr>
                            <m:t>; </m:t>
                          </m:r>
                          <m:r>
                            <a:rPr lang="es-AR" sz="1600" i="1">
                              <a:latin typeface="Cambria Math" panose="02040503050406030204" pitchFamily="18" charset="0"/>
                            </a:rPr>
                            <m:t>𝑐𝑝</m:t>
                          </m:r>
                          <m:r>
                            <a:rPr lang="es-AR" sz="1600" i="0">
                              <a:latin typeface="Cambria Math" panose="02040503050406030204" pitchFamily="18" charset="0"/>
                            </a:rPr>
                            <m:t> </m:t>
                          </m:r>
                        </m:sub>
                      </m:sSub>
                      <m:r>
                        <a:rPr lang="es-AR" sz="1600" i="0">
                          <a:latin typeface="Cambria Math" panose="02040503050406030204" pitchFamily="18" charset="0"/>
                        </a:rPr>
                        <m:t> . </m:t>
                      </m:r>
                      <m:sSub>
                        <m:sSubPr>
                          <m:ctrlPr>
                            <a:rPr lang="es-AR" sz="1600" i="1">
                              <a:solidFill>
                                <a:srgbClr val="836967"/>
                              </a:solidFill>
                              <a:latin typeface="Cambria Math" panose="02040503050406030204" pitchFamily="18" charset="0"/>
                            </a:rPr>
                          </m:ctrlPr>
                        </m:sSubPr>
                        <m:e>
                          <m:r>
                            <a:rPr lang="es-AR" sz="1600" i="1">
                              <a:latin typeface="Cambria Math" panose="02040503050406030204" pitchFamily="18" charset="0"/>
                            </a:rPr>
                            <m:t>𝐼</m:t>
                          </m:r>
                        </m:e>
                        <m:sub>
                          <m:r>
                            <a:rPr lang="es-AR" sz="1600" i="1">
                              <a:latin typeface="Cambria Math" panose="02040503050406030204" pitchFamily="18" charset="0"/>
                            </a:rPr>
                            <m:t>𝐶𝑜𝑙𝐻𝑖𝑗𝑜𝑠</m:t>
                          </m:r>
                          <m:r>
                            <a:rPr lang="es-AR" sz="1600" i="0">
                              <a:latin typeface="Cambria Math" panose="02040503050406030204" pitchFamily="18" charset="0"/>
                            </a:rPr>
                            <m:t> </m:t>
                          </m:r>
                        </m:sub>
                      </m:sSub>
                      <m:r>
                        <a:rPr lang="es-AR" sz="1600" i="0">
                          <a:latin typeface="Cambria Math" panose="02040503050406030204" pitchFamily="18" charset="0"/>
                        </a:rPr>
                        <m:t>+</m:t>
                      </m:r>
                      <m:sSub>
                        <m:sSubPr>
                          <m:ctrlPr>
                            <a:rPr lang="es-AR" sz="1600" i="1">
                              <a:solidFill>
                                <a:srgbClr val="836967"/>
                              </a:solidFill>
                              <a:latin typeface="Cambria Math" panose="02040503050406030204" pitchFamily="18" charset="0"/>
                            </a:rPr>
                          </m:ctrlPr>
                        </m:sSubPr>
                        <m:e>
                          <m:r>
                            <a:rPr lang="es-AR" sz="1600" i="1">
                              <a:latin typeface="Cambria Math" panose="02040503050406030204" pitchFamily="18" charset="0"/>
                            </a:rPr>
                            <m:t>𝛽</m:t>
                          </m:r>
                        </m:e>
                        <m:sub>
                          <m:r>
                            <a:rPr lang="es-AR" sz="1600" i="1">
                              <a:latin typeface="Cambria Math" panose="02040503050406030204" pitchFamily="18" charset="0"/>
                            </a:rPr>
                            <m:t>𝑆𝑎𝑙𝑖𝑟𝑁𝑜𝑐h𝑒</m:t>
                          </m:r>
                          <m:r>
                            <a:rPr lang="es-AR" sz="1600" i="0">
                              <a:latin typeface="Cambria Math" panose="02040503050406030204" pitchFamily="18" charset="0"/>
                            </a:rPr>
                            <m:t>; </m:t>
                          </m:r>
                          <m:r>
                            <a:rPr lang="es-AR" sz="1600" i="1">
                              <a:latin typeface="Cambria Math" panose="02040503050406030204" pitchFamily="18" charset="0"/>
                            </a:rPr>
                            <m:t>𝑐𝑝</m:t>
                          </m:r>
                          <m:r>
                            <a:rPr lang="es-AR" sz="1600" i="0">
                              <a:latin typeface="Cambria Math" panose="02040503050406030204" pitchFamily="18" charset="0"/>
                            </a:rPr>
                            <m:t> </m:t>
                          </m:r>
                        </m:sub>
                      </m:sSub>
                      <m:r>
                        <a:rPr lang="es-AR" sz="1600" i="0">
                          <a:latin typeface="Cambria Math" panose="02040503050406030204" pitchFamily="18" charset="0"/>
                        </a:rPr>
                        <m:t> . </m:t>
                      </m:r>
                      <m:sSub>
                        <m:sSubPr>
                          <m:ctrlPr>
                            <a:rPr lang="es-AR" sz="1600" i="1">
                              <a:solidFill>
                                <a:srgbClr val="836967"/>
                              </a:solidFill>
                              <a:latin typeface="Cambria Math" panose="02040503050406030204" pitchFamily="18" charset="0"/>
                            </a:rPr>
                          </m:ctrlPr>
                        </m:sSubPr>
                        <m:e>
                          <m:r>
                            <a:rPr lang="es-AR" sz="1600" i="1">
                              <a:latin typeface="Cambria Math" panose="02040503050406030204" pitchFamily="18" charset="0"/>
                            </a:rPr>
                            <m:t>𝐼</m:t>
                          </m:r>
                        </m:e>
                        <m:sub>
                          <m:r>
                            <a:rPr lang="es-AR" sz="1600" i="1">
                              <a:latin typeface="Cambria Math" panose="02040503050406030204" pitchFamily="18" charset="0"/>
                            </a:rPr>
                            <m:t>𝑆𝑎𝑙𝑖𝑟𝑁𝑜𝑐h𝑒</m:t>
                          </m:r>
                          <m:r>
                            <a:rPr lang="es-AR" sz="1600" i="0">
                              <a:latin typeface="Cambria Math" panose="02040503050406030204" pitchFamily="18" charset="0"/>
                            </a:rPr>
                            <m:t> </m:t>
                          </m:r>
                        </m:sub>
                      </m:sSub>
                      <m:r>
                        <a:rPr lang="es-AR" sz="1600" i="0">
                          <a:latin typeface="Cambria Math" panose="02040503050406030204" pitchFamily="18" charset="0"/>
                        </a:rPr>
                        <m:t>+ </m:t>
                      </m:r>
                      <m:sSub>
                        <m:sSubPr>
                          <m:ctrlPr>
                            <a:rPr lang="es-AR" sz="1600" i="1">
                              <a:solidFill>
                                <a:srgbClr val="836967"/>
                              </a:solidFill>
                              <a:latin typeface="Cambria Math" panose="02040503050406030204" pitchFamily="18" charset="0"/>
                            </a:rPr>
                          </m:ctrlPr>
                        </m:sSubPr>
                        <m:e>
                          <m:r>
                            <a:rPr lang="es-AR" sz="1600" i="1">
                              <a:latin typeface="Cambria Math" panose="02040503050406030204" pitchFamily="18" charset="0"/>
                            </a:rPr>
                            <m:t>𝛽</m:t>
                          </m:r>
                        </m:e>
                        <m:sub>
                          <m:r>
                            <a:rPr lang="es-AR" sz="1600" i="1">
                              <a:latin typeface="Cambria Math" panose="02040503050406030204" pitchFamily="18" charset="0"/>
                            </a:rPr>
                            <m:t>𝐻𝑎𝑐𝑒𝑟𝑇𝑟𝑎𝑚𝑖𝑡𝑒𝑠</m:t>
                          </m:r>
                          <m:r>
                            <a:rPr lang="es-AR" sz="1600" i="0">
                              <a:latin typeface="Cambria Math" panose="02040503050406030204" pitchFamily="18" charset="0"/>
                            </a:rPr>
                            <m:t>; </m:t>
                          </m:r>
                          <m:r>
                            <a:rPr lang="es-AR" sz="1600" i="1">
                              <a:latin typeface="Cambria Math" panose="02040503050406030204" pitchFamily="18" charset="0"/>
                            </a:rPr>
                            <m:t>𝐶𝑝</m:t>
                          </m:r>
                        </m:sub>
                      </m:sSub>
                      <m:r>
                        <a:rPr lang="es-AR" sz="1600" i="0">
                          <a:latin typeface="Cambria Math" panose="02040503050406030204" pitchFamily="18" charset="0"/>
                        </a:rPr>
                        <m:t> . </m:t>
                      </m:r>
                      <m:sSub>
                        <m:sSubPr>
                          <m:ctrlPr>
                            <a:rPr lang="es-AR" sz="1600" i="1">
                              <a:solidFill>
                                <a:srgbClr val="836967"/>
                              </a:solidFill>
                              <a:latin typeface="Cambria Math" panose="02040503050406030204" pitchFamily="18" charset="0"/>
                            </a:rPr>
                          </m:ctrlPr>
                        </m:sSubPr>
                        <m:e>
                          <m:r>
                            <a:rPr lang="es-AR" sz="1600" i="1">
                              <a:latin typeface="Cambria Math" panose="02040503050406030204" pitchFamily="18" charset="0"/>
                            </a:rPr>
                            <m:t>𝐼</m:t>
                          </m:r>
                        </m:e>
                        <m:sub>
                          <m:r>
                            <a:rPr lang="es-AR" sz="1600" i="1">
                              <a:latin typeface="Cambria Math" panose="02040503050406030204" pitchFamily="18" charset="0"/>
                            </a:rPr>
                            <m:t>𝐻𝑎𝑐𝑒𝑟𝑇𝑟𝑎𝑚𝑖𝑡𝑒𝑠</m:t>
                          </m:r>
                        </m:sub>
                      </m:sSub>
                      <m:r>
                        <a:rPr lang="es-AR" sz="1600" i="0">
                          <a:latin typeface="Cambria Math" panose="02040503050406030204" pitchFamily="18" charset="0"/>
                        </a:rPr>
                        <m:t>+</m:t>
                      </m:r>
                      <m:sSub>
                        <m:sSubPr>
                          <m:ctrlPr>
                            <a:rPr lang="es-AR" sz="1600" i="1">
                              <a:solidFill>
                                <a:srgbClr val="836967"/>
                              </a:solidFill>
                              <a:latin typeface="Cambria Math" panose="02040503050406030204" pitchFamily="18" charset="0"/>
                            </a:rPr>
                          </m:ctrlPr>
                        </m:sSubPr>
                        <m:e>
                          <m:r>
                            <a:rPr lang="es-AR" sz="1600" i="1">
                              <a:latin typeface="Cambria Math" panose="02040503050406030204" pitchFamily="18" charset="0"/>
                            </a:rPr>
                            <m:t>𝛽</m:t>
                          </m:r>
                        </m:e>
                        <m:sub>
                          <m:r>
                            <a:rPr lang="es-AR" sz="1600" i="1">
                              <a:latin typeface="Cambria Math" panose="02040503050406030204" pitchFamily="18" charset="0"/>
                            </a:rPr>
                            <m:t>𝑀𝑜𝑣</m:t>
                          </m:r>
                          <m:r>
                            <m:rPr>
                              <m:lit/>
                            </m:rPr>
                            <a:rPr lang="es-AR" sz="1600" i="0">
                              <a:latin typeface="Cambria Math" panose="02040503050406030204" pitchFamily="18" charset="0"/>
                            </a:rPr>
                            <m:t>_</m:t>
                          </m:r>
                          <m:r>
                            <a:rPr lang="es-AR" sz="1600" i="1">
                              <a:latin typeface="Cambria Math" panose="02040503050406030204" pitchFamily="18" charset="0"/>
                            </a:rPr>
                            <m:t>𝑥</m:t>
                          </m:r>
                          <m:r>
                            <m:rPr>
                              <m:lit/>
                            </m:rPr>
                            <a:rPr lang="es-AR" sz="1600" i="0">
                              <a:latin typeface="Cambria Math" panose="02040503050406030204" pitchFamily="18" charset="0"/>
                            </a:rPr>
                            <m:t>_</m:t>
                          </m:r>
                          <m:r>
                            <a:rPr lang="es-AR" sz="1600" i="1">
                              <a:latin typeface="Cambria Math" panose="02040503050406030204" pitchFamily="18" charset="0"/>
                            </a:rPr>
                            <m:t>𝑇𝑟𝑎𝑏𝑎𝑗𝑜</m:t>
                          </m:r>
                          <m:r>
                            <a:rPr lang="es-AR" sz="1600" i="0">
                              <a:latin typeface="Cambria Math" panose="02040503050406030204" pitchFamily="18" charset="0"/>
                            </a:rPr>
                            <m:t> ; </m:t>
                          </m:r>
                          <m:r>
                            <a:rPr lang="es-AR" sz="1600" i="1">
                              <a:latin typeface="Cambria Math" panose="02040503050406030204" pitchFamily="18" charset="0"/>
                            </a:rPr>
                            <m:t>𝐶𝑝</m:t>
                          </m:r>
                        </m:sub>
                      </m:sSub>
                      <m:r>
                        <a:rPr lang="es-AR" sz="1600" i="0">
                          <a:latin typeface="Cambria Math" panose="02040503050406030204" pitchFamily="18" charset="0"/>
                        </a:rPr>
                        <m:t> . </m:t>
                      </m:r>
                      <m:sSub>
                        <m:sSubPr>
                          <m:ctrlPr>
                            <a:rPr lang="es-AR" sz="1600" i="1">
                              <a:solidFill>
                                <a:srgbClr val="836967"/>
                              </a:solidFill>
                              <a:latin typeface="Cambria Math" panose="02040503050406030204" pitchFamily="18" charset="0"/>
                            </a:rPr>
                          </m:ctrlPr>
                        </m:sSubPr>
                        <m:e>
                          <m:r>
                            <a:rPr lang="es-AR" sz="1600" i="1">
                              <a:latin typeface="Cambria Math" panose="02040503050406030204" pitchFamily="18" charset="0"/>
                            </a:rPr>
                            <m:t>𝐼</m:t>
                          </m:r>
                        </m:e>
                        <m:sub>
                          <m:r>
                            <a:rPr lang="es-AR" sz="1600" i="1">
                              <a:latin typeface="Cambria Math" panose="02040503050406030204" pitchFamily="18" charset="0"/>
                            </a:rPr>
                            <m:t>𝑀𝑜𝑣</m:t>
                          </m:r>
                          <m:r>
                            <m:rPr>
                              <m:lit/>
                            </m:rPr>
                            <a:rPr lang="es-AR" sz="1600" i="0">
                              <a:latin typeface="Cambria Math" panose="02040503050406030204" pitchFamily="18" charset="0"/>
                            </a:rPr>
                            <m:t>_</m:t>
                          </m:r>
                          <m:r>
                            <a:rPr lang="es-AR" sz="1600" i="1">
                              <a:latin typeface="Cambria Math" panose="02040503050406030204" pitchFamily="18" charset="0"/>
                            </a:rPr>
                            <m:t>𝑥</m:t>
                          </m:r>
                          <m:r>
                            <m:rPr>
                              <m:lit/>
                            </m:rPr>
                            <a:rPr lang="es-AR" sz="1600" i="0">
                              <a:latin typeface="Cambria Math" panose="02040503050406030204" pitchFamily="18" charset="0"/>
                            </a:rPr>
                            <m:t>_</m:t>
                          </m:r>
                          <m:r>
                            <a:rPr lang="es-AR" sz="1600" i="1">
                              <a:latin typeface="Cambria Math" panose="02040503050406030204" pitchFamily="18" charset="0"/>
                            </a:rPr>
                            <m:t>𝑇𝑟𝑎𝑏𝑎𝑗𝑜</m:t>
                          </m:r>
                          <m:r>
                            <a:rPr lang="es-AR" sz="1600" i="0">
                              <a:latin typeface="Cambria Math" panose="02040503050406030204" pitchFamily="18" charset="0"/>
                            </a:rPr>
                            <m:t> </m:t>
                          </m:r>
                        </m:sub>
                      </m:sSub>
                      <m:r>
                        <a:rPr lang="es-AR" sz="1600" i="0">
                          <a:latin typeface="Cambria Math" panose="02040503050406030204" pitchFamily="18" charset="0"/>
                        </a:rPr>
                        <m:t>+ </m:t>
                      </m:r>
                      <m:sSub>
                        <m:sSubPr>
                          <m:ctrlPr>
                            <a:rPr lang="es-AR" sz="1600" i="1">
                              <a:solidFill>
                                <a:srgbClr val="836967"/>
                              </a:solidFill>
                              <a:latin typeface="Cambria Math" panose="02040503050406030204" pitchFamily="18" charset="0"/>
                            </a:rPr>
                          </m:ctrlPr>
                        </m:sSubPr>
                        <m:e>
                          <m:r>
                            <a:rPr lang="es-AR" sz="1600" i="1">
                              <a:latin typeface="Cambria Math" panose="02040503050406030204" pitchFamily="18" charset="0"/>
                            </a:rPr>
                            <m:t>𝛽</m:t>
                          </m:r>
                        </m:e>
                        <m:sub>
                          <m:r>
                            <a:rPr lang="es-AR" sz="1600" i="1">
                              <a:latin typeface="Cambria Math" panose="02040503050406030204" pitchFamily="18" charset="0"/>
                            </a:rPr>
                            <m:t>𝑃𝑎𝑠𝑒𝑎𝑟𝐹𝑖𝑛𝑆𝑒𝑚</m:t>
                          </m:r>
                          <m:r>
                            <a:rPr lang="es-AR" sz="1600" i="0">
                              <a:latin typeface="Cambria Math" panose="02040503050406030204" pitchFamily="18" charset="0"/>
                            </a:rPr>
                            <m:t> ; </m:t>
                          </m:r>
                          <m:r>
                            <a:rPr lang="es-AR" sz="1600" i="1">
                              <a:latin typeface="Cambria Math" panose="02040503050406030204" pitchFamily="18" charset="0"/>
                            </a:rPr>
                            <m:t>𝐶𝑝</m:t>
                          </m:r>
                        </m:sub>
                      </m:sSub>
                      <m:r>
                        <a:rPr lang="es-AR" sz="1600" i="0">
                          <a:latin typeface="Cambria Math" panose="02040503050406030204" pitchFamily="18" charset="0"/>
                        </a:rPr>
                        <m:t> . </m:t>
                      </m:r>
                      <m:sSub>
                        <m:sSubPr>
                          <m:ctrlPr>
                            <a:rPr lang="es-AR" sz="1600" i="1">
                              <a:solidFill>
                                <a:srgbClr val="836967"/>
                              </a:solidFill>
                              <a:latin typeface="Cambria Math" panose="02040503050406030204" pitchFamily="18" charset="0"/>
                            </a:rPr>
                          </m:ctrlPr>
                        </m:sSubPr>
                        <m:e>
                          <m:r>
                            <a:rPr lang="es-AR" sz="1600" i="1">
                              <a:latin typeface="Cambria Math" panose="02040503050406030204" pitchFamily="18" charset="0"/>
                            </a:rPr>
                            <m:t>𝐼</m:t>
                          </m:r>
                        </m:e>
                        <m:sub>
                          <m:r>
                            <a:rPr lang="es-AR" sz="1600" i="1">
                              <a:latin typeface="Cambria Math" panose="02040503050406030204" pitchFamily="18" charset="0"/>
                            </a:rPr>
                            <m:t>𝑃𝑎𝑠𝑒𝑎𝑟𝐹𝑖𝑛𝑆𝑒𝑚</m:t>
                          </m:r>
                        </m:sub>
                      </m:sSub>
                      <m:r>
                        <a:rPr lang="es-AR" sz="1600" i="0">
                          <a:latin typeface="Cambria Math" panose="02040503050406030204" pitchFamily="18" charset="0"/>
                        </a:rPr>
                        <m:t>+ </m:t>
                      </m:r>
                      <m:sSub>
                        <m:sSubPr>
                          <m:ctrlPr>
                            <a:rPr lang="es-AR" sz="1600" i="1">
                              <a:solidFill>
                                <a:srgbClr val="836967"/>
                              </a:solidFill>
                              <a:latin typeface="Cambria Math" panose="02040503050406030204" pitchFamily="18" charset="0"/>
                            </a:rPr>
                          </m:ctrlPr>
                        </m:sSubPr>
                        <m:e>
                          <m:r>
                            <a:rPr lang="es-AR" sz="1600" i="1">
                              <a:latin typeface="Cambria Math" panose="02040503050406030204" pitchFamily="18" charset="0"/>
                            </a:rPr>
                            <m:t>𝛽</m:t>
                          </m:r>
                        </m:e>
                        <m:sub>
                          <m:r>
                            <a:rPr lang="es-AR" sz="1600" i="1">
                              <a:latin typeface="Cambria Math" panose="02040503050406030204" pitchFamily="18" charset="0"/>
                            </a:rPr>
                            <m:t>𝑉𝑖𝑠𝑖𝑡𝑎𝑟𝑃𝑒𝑟𝑠</m:t>
                          </m:r>
                          <m:r>
                            <a:rPr lang="es-AR" sz="1600" i="0">
                              <a:latin typeface="Cambria Math" panose="02040503050406030204" pitchFamily="18" charset="0"/>
                            </a:rPr>
                            <m:t> ; </m:t>
                          </m:r>
                          <m:r>
                            <a:rPr lang="es-AR" sz="1600" i="1">
                              <a:latin typeface="Cambria Math" panose="02040503050406030204" pitchFamily="18" charset="0"/>
                            </a:rPr>
                            <m:t>𝐶𝑝</m:t>
                          </m:r>
                        </m:sub>
                      </m:sSub>
                      <m:r>
                        <a:rPr lang="es-AR" sz="1600" i="0">
                          <a:latin typeface="Cambria Math" panose="02040503050406030204" pitchFamily="18" charset="0"/>
                        </a:rPr>
                        <m:t> . </m:t>
                      </m:r>
                      <m:sSub>
                        <m:sSubPr>
                          <m:ctrlPr>
                            <a:rPr lang="es-AR" sz="1600" i="1">
                              <a:solidFill>
                                <a:srgbClr val="836967"/>
                              </a:solidFill>
                              <a:latin typeface="Cambria Math" panose="02040503050406030204" pitchFamily="18" charset="0"/>
                            </a:rPr>
                          </m:ctrlPr>
                        </m:sSubPr>
                        <m:e>
                          <m:r>
                            <a:rPr lang="es-AR" sz="1600" i="1">
                              <a:latin typeface="Cambria Math" panose="02040503050406030204" pitchFamily="18" charset="0"/>
                            </a:rPr>
                            <m:t>𝐼</m:t>
                          </m:r>
                        </m:e>
                        <m:sub>
                          <m:r>
                            <a:rPr lang="es-AR" sz="1600" i="1">
                              <a:latin typeface="Cambria Math" panose="02040503050406030204" pitchFamily="18" charset="0"/>
                            </a:rPr>
                            <m:t>𝑉𝑖𝑠𝑖𝑡𝑎𝑟𝑃𝑒𝑟𝑠</m:t>
                          </m:r>
                          <m:r>
                            <a:rPr lang="es-AR" sz="1600" i="0">
                              <a:latin typeface="Cambria Math" panose="02040503050406030204" pitchFamily="18" charset="0"/>
                            </a:rPr>
                            <m:t> </m:t>
                          </m:r>
                        </m:sub>
                      </m:sSub>
                      <m:r>
                        <a:rPr lang="es-AR" sz="1600" i="0">
                          <a:latin typeface="Cambria Math" panose="02040503050406030204" pitchFamily="18" charset="0"/>
                        </a:rPr>
                        <m:t>+ </m:t>
                      </m:r>
                      <m:sSub>
                        <m:sSubPr>
                          <m:ctrlPr>
                            <a:rPr lang="es-AR" sz="1600" i="1">
                              <a:solidFill>
                                <a:srgbClr val="836967"/>
                              </a:solidFill>
                              <a:latin typeface="Cambria Math" panose="02040503050406030204" pitchFamily="18" charset="0"/>
                            </a:rPr>
                          </m:ctrlPr>
                        </m:sSubPr>
                        <m:e>
                          <m:r>
                            <a:rPr lang="es-AR" sz="1600" i="1">
                              <a:latin typeface="Cambria Math" panose="02040503050406030204" pitchFamily="18" charset="0"/>
                            </a:rPr>
                            <m:t>𝛽</m:t>
                          </m:r>
                        </m:e>
                        <m:sub>
                          <m:r>
                            <a:rPr lang="es-AR" sz="1600" i="1">
                              <a:latin typeface="Cambria Math" panose="02040503050406030204" pitchFamily="18" charset="0"/>
                            </a:rPr>
                            <m:t>𝐴𝐵𝐶</m:t>
                          </m:r>
                          <m:r>
                            <a:rPr lang="es-AR" sz="1600" i="0">
                              <a:latin typeface="Cambria Math" panose="02040503050406030204" pitchFamily="18" charset="0"/>
                            </a:rPr>
                            <m:t>1−</m:t>
                          </m:r>
                          <m:r>
                            <a:rPr lang="es-AR" sz="1600" i="1">
                              <a:latin typeface="Cambria Math" panose="02040503050406030204" pitchFamily="18" charset="0"/>
                            </a:rPr>
                            <m:t>𝐶</m:t>
                          </m:r>
                          <m:r>
                            <a:rPr lang="es-AR" sz="1600" i="0">
                              <a:latin typeface="Cambria Math" panose="02040503050406030204" pitchFamily="18" charset="0"/>
                            </a:rPr>
                            <m:t>2 ;</m:t>
                          </m:r>
                          <m:r>
                            <a:rPr lang="es-AR" sz="1600" i="1">
                              <a:latin typeface="Cambria Math" panose="02040503050406030204" pitchFamily="18" charset="0"/>
                            </a:rPr>
                            <m:t>𝑐𝑝</m:t>
                          </m:r>
                          <m:r>
                            <a:rPr lang="es-AR" sz="1600" i="0">
                              <a:latin typeface="Cambria Math" panose="02040503050406030204" pitchFamily="18" charset="0"/>
                            </a:rPr>
                            <m:t> </m:t>
                          </m:r>
                        </m:sub>
                      </m:sSub>
                      <m:r>
                        <a:rPr lang="es-AR" sz="1600" i="0">
                          <a:latin typeface="Cambria Math" panose="02040503050406030204" pitchFamily="18" charset="0"/>
                        </a:rPr>
                        <m:t>. </m:t>
                      </m:r>
                      <m:sSub>
                        <m:sSubPr>
                          <m:ctrlPr>
                            <a:rPr lang="es-AR" sz="1600" i="1">
                              <a:solidFill>
                                <a:srgbClr val="836967"/>
                              </a:solidFill>
                              <a:latin typeface="Cambria Math" panose="02040503050406030204" pitchFamily="18" charset="0"/>
                            </a:rPr>
                          </m:ctrlPr>
                        </m:sSubPr>
                        <m:e>
                          <m:r>
                            <a:rPr lang="es-AR" sz="1600" i="1">
                              <a:latin typeface="Cambria Math" panose="02040503050406030204" pitchFamily="18" charset="0"/>
                            </a:rPr>
                            <m:t>𝐼</m:t>
                          </m:r>
                        </m:e>
                        <m:sub>
                          <m:r>
                            <a:rPr lang="es-AR" sz="1600" i="1">
                              <a:latin typeface="Cambria Math" panose="02040503050406030204" pitchFamily="18" charset="0"/>
                            </a:rPr>
                            <m:t>𝐴𝐵𝐶</m:t>
                          </m:r>
                          <m:r>
                            <a:rPr lang="es-AR" sz="1600" i="0">
                              <a:latin typeface="Cambria Math" panose="02040503050406030204" pitchFamily="18" charset="0"/>
                            </a:rPr>
                            <m:t>1−</m:t>
                          </m:r>
                          <m:r>
                            <a:rPr lang="es-AR" sz="1600" i="1">
                              <a:latin typeface="Cambria Math" panose="02040503050406030204" pitchFamily="18" charset="0"/>
                            </a:rPr>
                            <m:t>𝐶</m:t>
                          </m:r>
                          <m:r>
                            <a:rPr lang="es-AR" sz="1600" i="0">
                              <a:latin typeface="Cambria Math" panose="02040503050406030204" pitchFamily="18" charset="0"/>
                            </a:rPr>
                            <m:t>2  </m:t>
                          </m:r>
                        </m:sub>
                      </m:sSub>
                      <m:r>
                        <a:rPr lang="es-AR" sz="1600" i="0">
                          <a:latin typeface="Cambria Math" panose="02040503050406030204" pitchFamily="18" charset="0"/>
                        </a:rPr>
                        <m:t>+</m:t>
                      </m:r>
                      <m:sSub>
                        <m:sSubPr>
                          <m:ctrlPr>
                            <a:rPr lang="es-AR" sz="1600" i="1">
                              <a:solidFill>
                                <a:srgbClr val="836967"/>
                              </a:solidFill>
                              <a:latin typeface="Cambria Math" panose="02040503050406030204" pitchFamily="18" charset="0"/>
                            </a:rPr>
                          </m:ctrlPr>
                        </m:sSubPr>
                        <m:e>
                          <m:r>
                            <a:rPr lang="es-AR" sz="1600" i="1">
                              <a:latin typeface="Cambria Math" panose="02040503050406030204" pitchFamily="18" charset="0"/>
                            </a:rPr>
                            <m:t>𝛽</m:t>
                          </m:r>
                        </m:e>
                        <m:sub>
                          <m:r>
                            <a:rPr lang="es-AR" sz="1600" i="1">
                              <a:latin typeface="Cambria Math" panose="02040503050406030204" pitchFamily="18" charset="0"/>
                            </a:rPr>
                            <m:t>𝐶</m:t>
                          </m:r>
                          <m:r>
                            <a:rPr lang="es-AR" sz="1600" i="0">
                              <a:latin typeface="Cambria Math" panose="02040503050406030204" pitchFamily="18" charset="0"/>
                            </a:rPr>
                            <m:t>2−</m:t>
                          </m:r>
                          <m:r>
                            <a:rPr lang="es-AR" sz="1600" i="1">
                              <a:latin typeface="Cambria Math" panose="02040503050406030204" pitchFamily="18" charset="0"/>
                            </a:rPr>
                            <m:t>𝐶</m:t>
                          </m:r>
                          <m:r>
                            <a:rPr lang="es-AR" sz="1600" i="0">
                              <a:latin typeface="Cambria Math" panose="02040503050406030204" pitchFamily="18" charset="0"/>
                            </a:rPr>
                            <m:t>3 ; </m:t>
                          </m:r>
                          <m:r>
                            <a:rPr lang="es-AR" sz="1600" i="1">
                              <a:latin typeface="Cambria Math" panose="02040503050406030204" pitchFamily="18" charset="0"/>
                            </a:rPr>
                            <m:t>𝑐𝑝</m:t>
                          </m:r>
                        </m:sub>
                      </m:sSub>
                      <m:r>
                        <a:rPr lang="es-AR" sz="1600" i="0">
                          <a:latin typeface="Cambria Math" panose="02040503050406030204" pitchFamily="18" charset="0"/>
                        </a:rPr>
                        <m:t> . </m:t>
                      </m:r>
                      <m:sSub>
                        <m:sSubPr>
                          <m:ctrlPr>
                            <a:rPr lang="es-AR" sz="1600" i="1">
                              <a:solidFill>
                                <a:srgbClr val="836967"/>
                              </a:solidFill>
                              <a:latin typeface="Cambria Math" panose="02040503050406030204" pitchFamily="18" charset="0"/>
                            </a:rPr>
                          </m:ctrlPr>
                        </m:sSubPr>
                        <m:e>
                          <m:r>
                            <a:rPr lang="es-AR" sz="1600" i="1">
                              <a:latin typeface="Cambria Math" panose="02040503050406030204" pitchFamily="18" charset="0"/>
                            </a:rPr>
                            <m:t>𝐼</m:t>
                          </m:r>
                        </m:e>
                        <m:sub>
                          <m:r>
                            <a:rPr lang="es-AR" sz="1600" i="1">
                              <a:latin typeface="Cambria Math" panose="02040503050406030204" pitchFamily="18" charset="0"/>
                            </a:rPr>
                            <m:t>𝐶</m:t>
                          </m:r>
                          <m:r>
                            <a:rPr lang="es-AR" sz="1600" i="0">
                              <a:latin typeface="Cambria Math" panose="02040503050406030204" pitchFamily="18" charset="0"/>
                            </a:rPr>
                            <m:t>2−</m:t>
                          </m:r>
                          <m:r>
                            <a:rPr lang="es-AR" sz="1600" i="1">
                              <a:latin typeface="Cambria Math" panose="02040503050406030204" pitchFamily="18" charset="0"/>
                            </a:rPr>
                            <m:t>𝐶</m:t>
                          </m:r>
                          <m:r>
                            <a:rPr lang="es-AR" sz="1600" i="0">
                              <a:latin typeface="Cambria Math" panose="02040503050406030204" pitchFamily="18" charset="0"/>
                            </a:rPr>
                            <m:t>3 </m:t>
                          </m:r>
                        </m:sub>
                      </m:sSub>
                      <m:r>
                        <a:rPr lang="es-AR" sz="1600" i="0">
                          <a:latin typeface="Cambria Math" panose="02040503050406030204" pitchFamily="18" charset="0"/>
                        </a:rPr>
                        <m:t>+  </m:t>
                      </m:r>
                      <m:sSub>
                        <m:sSubPr>
                          <m:ctrlPr>
                            <a:rPr lang="es-AR" sz="1600" i="1">
                              <a:solidFill>
                                <a:srgbClr val="836967"/>
                              </a:solidFill>
                              <a:latin typeface="Cambria Math" panose="02040503050406030204" pitchFamily="18" charset="0"/>
                            </a:rPr>
                          </m:ctrlPr>
                        </m:sSubPr>
                        <m:e>
                          <m:r>
                            <a:rPr lang="es-AR" sz="1600" i="1">
                              <a:latin typeface="Cambria Math" panose="02040503050406030204" pitchFamily="18" charset="0"/>
                            </a:rPr>
                            <m:t>𝛽</m:t>
                          </m:r>
                        </m:e>
                        <m:sub>
                          <m:r>
                            <a:rPr lang="es-AR" sz="1600" i="1">
                              <a:latin typeface="Cambria Math" panose="02040503050406030204" pitchFamily="18" charset="0"/>
                            </a:rPr>
                            <m:t>𝐶</m:t>
                          </m:r>
                          <m:r>
                            <a:rPr lang="es-AR" sz="1600" i="0">
                              <a:latin typeface="Cambria Math" panose="02040503050406030204" pitchFamily="18" charset="0"/>
                            </a:rPr>
                            <m:t>3−</m:t>
                          </m:r>
                          <m:r>
                            <a:rPr lang="es-AR" sz="1600" i="1">
                              <a:latin typeface="Cambria Math" panose="02040503050406030204" pitchFamily="18" charset="0"/>
                            </a:rPr>
                            <m:t>𝐷</m:t>
                          </m:r>
                          <m:r>
                            <a:rPr lang="es-AR" sz="1600" i="0">
                              <a:latin typeface="Cambria Math" panose="02040503050406030204" pitchFamily="18" charset="0"/>
                            </a:rPr>
                            <m:t>1</m:t>
                          </m:r>
                          <m:r>
                            <a:rPr lang="es-AR" sz="1600" i="1">
                              <a:latin typeface="Cambria Math" panose="02040503050406030204" pitchFamily="18" charset="0"/>
                            </a:rPr>
                            <m:t>𝐷</m:t>
                          </m:r>
                          <m:r>
                            <a:rPr lang="es-AR" sz="1600" i="0">
                              <a:latin typeface="Cambria Math" panose="02040503050406030204" pitchFamily="18" charset="0"/>
                            </a:rPr>
                            <m:t>2</m:t>
                          </m:r>
                          <m:r>
                            <a:rPr lang="es-AR" sz="1600" i="1">
                              <a:latin typeface="Cambria Math" panose="02040503050406030204" pitchFamily="18" charset="0"/>
                            </a:rPr>
                            <m:t>𝐸</m:t>
                          </m:r>
                          <m:r>
                            <a:rPr lang="es-AR" sz="1600" i="0">
                              <a:latin typeface="Cambria Math" panose="02040503050406030204" pitchFamily="18" charset="0"/>
                            </a:rPr>
                            <m:t> ; </m:t>
                          </m:r>
                          <m:r>
                            <a:rPr lang="es-AR" sz="1600" i="1">
                              <a:latin typeface="Cambria Math" panose="02040503050406030204" pitchFamily="18" charset="0"/>
                            </a:rPr>
                            <m:t>𝐶𝑝</m:t>
                          </m:r>
                        </m:sub>
                      </m:sSub>
                      <m:r>
                        <a:rPr lang="es-AR" sz="1600" i="0">
                          <a:latin typeface="Cambria Math" panose="02040503050406030204" pitchFamily="18" charset="0"/>
                        </a:rPr>
                        <m:t> . </m:t>
                      </m:r>
                      <m:sSub>
                        <m:sSubPr>
                          <m:ctrlPr>
                            <a:rPr lang="es-AR" sz="1600" i="1">
                              <a:solidFill>
                                <a:srgbClr val="836967"/>
                              </a:solidFill>
                              <a:latin typeface="Cambria Math" panose="02040503050406030204" pitchFamily="18" charset="0"/>
                            </a:rPr>
                          </m:ctrlPr>
                        </m:sSubPr>
                        <m:e>
                          <m:r>
                            <a:rPr lang="es-AR" sz="1600" i="1">
                              <a:latin typeface="Cambria Math" panose="02040503050406030204" pitchFamily="18" charset="0"/>
                            </a:rPr>
                            <m:t>𝐼</m:t>
                          </m:r>
                        </m:e>
                        <m:sub>
                          <m:r>
                            <a:rPr lang="es-AR" sz="1600" i="1">
                              <a:latin typeface="Cambria Math" panose="02040503050406030204" pitchFamily="18" charset="0"/>
                            </a:rPr>
                            <m:t>𝐶</m:t>
                          </m:r>
                          <m:r>
                            <a:rPr lang="es-AR" sz="1600" i="0">
                              <a:latin typeface="Cambria Math" panose="02040503050406030204" pitchFamily="18" charset="0"/>
                            </a:rPr>
                            <m:t>3−</m:t>
                          </m:r>
                          <m:r>
                            <a:rPr lang="es-AR" sz="1600" i="1">
                              <a:latin typeface="Cambria Math" panose="02040503050406030204" pitchFamily="18" charset="0"/>
                            </a:rPr>
                            <m:t>𝐷</m:t>
                          </m:r>
                          <m:r>
                            <a:rPr lang="es-AR" sz="1600" i="0">
                              <a:latin typeface="Cambria Math" panose="02040503050406030204" pitchFamily="18" charset="0"/>
                            </a:rPr>
                            <m:t>1</m:t>
                          </m:r>
                          <m:r>
                            <a:rPr lang="es-AR" sz="1600" i="1">
                              <a:latin typeface="Cambria Math" panose="02040503050406030204" pitchFamily="18" charset="0"/>
                            </a:rPr>
                            <m:t>𝐷</m:t>
                          </m:r>
                          <m:r>
                            <a:rPr lang="es-AR" sz="1600" i="0">
                              <a:latin typeface="Cambria Math" panose="02040503050406030204" pitchFamily="18" charset="0"/>
                            </a:rPr>
                            <m:t>2</m:t>
                          </m:r>
                          <m:r>
                            <a:rPr lang="es-AR" sz="1600" i="1">
                              <a:latin typeface="Cambria Math" panose="02040503050406030204" pitchFamily="18" charset="0"/>
                            </a:rPr>
                            <m:t>𝐸</m:t>
                          </m:r>
                          <m:r>
                            <a:rPr lang="es-AR" sz="1600" i="0">
                              <a:latin typeface="Cambria Math" panose="02040503050406030204" pitchFamily="18" charset="0"/>
                            </a:rPr>
                            <m:t> </m:t>
                          </m:r>
                        </m:sub>
                      </m:sSub>
                    </m:oMath>
                  </m:oMathPara>
                </a14:m>
                <a:endParaRPr lang="es-AR" dirty="0"/>
              </a:p>
            </p:txBody>
          </p:sp>
        </mc:Choice>
        <mc:Fallback xmlns="">
          <p:sp>
            <p:nvSpPr>
              <p:cNvPr id="23" name="CuadroTexto 22">
                <a:extLst>
                  <a:ext uri="{FF2B5EF4-FFF2-40B4-BE49-F238E27FC236}">
                    <a16:creationId xmlns:a16="http://schemas.microsoft.com/office/drawing/2014/main" id="{056852DA-8CC5-4C9C-B403-A84A73CB0E31}"/>
                  </a:ext>
                </a:extLst>
              </p:cNvPr>
              <p:cNvSpPr txBox="1">
                <a:spLocks noRot="1" noChangeAspect="1" noMove="1" noResize="1" noEditPoints="1" noAdjustHandles="1" noChangeArrowheads="1" noChangeShapeType="1" noTextEdit="1"/>
              </p:cNvSpPr>
              <p:nvPr/>
            </p:nvSpPr>
            <p:spPr>
              <a:xfrm>
                <a:off x="901848" y="3582959"/>
                <a:ext cx="5543550" cy="2481641"/>
              </a:xfrm>
              <a:prstGeom prst="rect">
                <a:avLst/>
              </a:prstGeom>
              <a:blipFill>
                <a:blip r:embed="rId4"/>
                <a:stretch>
                  <a:fillRect/>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24" name="CuadroTexto 23">
                <a:extLst>
                  <a:ext uri="{FF2B5EF4-FFF2-40B4-BE49-F238E27FC236}">
                    <a16:creationId xmlns:a16="http://schemas.microsoft.com/office/drawing/2014/main" id="{EB0ECC65-DAC9-40C7-B552-65BBC468A0A0}"/>
                  </a:ext>
                </a:extLst>
              </p:cNvPr>
              <p:cNvSpPr txBox="1"/>
              <p:nvPr/>
            </p:nvSpPr>
            <p:spPr>
              <a:xfrm>
                <a:off x="324633" y="3582959"/>
                <a:ext cx="115443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ES" sz="1600" i="1" smtClean="0">
                              <a:latin typeface="Cambria Math" panose="02040503050406030204" pitchFamily="18" charset="0"/>
                            </a:rPr>
                          </m:ctrlPr>
                        </m:sSubPr>
                        <m:e>
                          <m:acc>
                            <m:accPr>
                              <m:chr m:val="̃"/>
                              <m:ctrlPr>
                                <a:rPr lang="es-ES" sz="1600" i="1">
                                  <a:latin typeface="Cambria Math" panose="02040503050406030204" pitchFamily="18" charset="0"/>
                                </a:rPr>
                              </m:ctrlPr>
                            </m:accPr>
                            <m:e>
                              <m:r>
                                <a:rPr lang="es-ES" sz="1600" i="1">
                                  <a:latin typeface="Cambria Math" panose="02040503050406030204" pitchFamily="18" charset="0"/>
                                </a:rPr>
                                <m:t>𝑈</m:t>
                              </m:r>
                            </m:e>
                          </m:acc>
                        </m:e>
                        <m:sub>
                          <m:r>
                            <a:rPr lang="es-ES" sz="1600" i="1">
                              <a:latin typeface="Cambria Math" panose="02040503050406030204" pitchFamily="18" charset="0"/>
                            </a:rPr>
                            <m:t>𝑐𝑎𝑟𝑝𝑜𝑙</m:t>
                          </m:r>
                        </m:sub>
                      </m:sSub>
                      <m:r>
                        <a:rPr lang="es-AR" sz="1600">
                          <a:effectLst/>
                          <a:latin typeface="Cambria Math" panose="02040503050406030204" pitchFamily="18" charset="0"/>
                          <a:ea typeface="Times New Roman" panose="02020603050405020304" pitchFamily="18" charset="0"/>
                          <a:cs typeface="Arial" panose="020B0604020202020204" pitchFamily="34" charset="0"/>
                        </a:rPr>
                        <m:t>=</m:t>
                      </m:r>
                    </m:oMath>
                  </m:oMathPara>
                </a14:m>
                <a:endParaRPr lang="es-AR" sz="1600" dirty="0"/>
              </a:p>
            </p:txBody>
          </p:sp>
        </mc:Choice>
        <mc:Fallback xmlns="">
          <p:sp>
            <p:nvSpPr>
              <p:cNvPr id="24" name="CuadroTexto 23">
                <a:extLst>
                  <a:ext uri="{FF2B5EF4-FFF2-40B4-BE49-F238E27FC236}">
                    <a16:creationId xmlns:a16="http://schemas.microsoft.com/office/drawing/2014/main" id="{EB0ECC65-DAC9-40C7-B552-65BBC468A0A0}"/>
                  </a:ext>
                </a:extLst>
              </p:cNvPr>
              <p:cNvSpPr txBox="1">
                <a:spLocks noRot="1" noChangeAspect="1" noMove="1" noResize="1" noEditPoints="1" noAdjustHandles="1" noChangeArrowheads="1" noChangeShapeType="1" noTextEdit="1"/>
              </p:cNvSpPr>
              <p:nvPr/>
            </p:nvSpPr>
            <p:spPr>
              <a:xfrm>
                <a:off x="324633" y="3582959"/>
                <a:ext cx="1154430" cy="369332"/>
              </a:xfrm>
              <a:prstGeom prst="rect">
                <a:avLst/>
              </a:prstGeom>
              <a:blipFill>
                <a:blip r:embed="rId5"/>
                <a:stretch>
                  <a:fillRect b="-6667"/>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25" name="CuadroTexto 24">
                <a:extLst>
                  <a:ext uri="{FF2B5EF4-FFF2-40B4-BE49-F238E27FC236}">
                    <a16:creationId xmlns:a16="http://schemas.microsoft.com/office/drawing/2014/main" id="{467DD63F-2709-43C1-92F6-6EFC9EC6BE69}"/>
                  </a:ext>
                </a:extLst>
              </p:cNvPr>
              <p:cNvSpPr txBox="1"/>
              <p:nvPr/>
            </p:nvSpPr>
            <p:spPr>
              <a:xfrm>
                <a:off x="1205886" y="5958012"/>
                <a:ext cx="758952" cy="35753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ES" sz="1600" i="1" smtClean="0">
                              <a:latin typeface="Cambria Math" panose="02040503050406030204" pitchFamily="18" charset="0"/>
                            </a:rPr>
                          </m:ctrlPr>
                        </m:sSubPr>
                        <m:e>
                          <m:r>
                            <a:rPr lang="es-ES" sz="1600" b="0" i="1" smtClean="0">
                              <a:latin typeface="Cambria Math" panose="02040503050406030204" pitchFamily="18" charset="0"/>
                            </a:rPr>
                            <m:t>+ </m:t>
                          </m:r>
                          <m:acc>
                            <m:accPr>
                              <m:chr m:val="̃"/>
                              <m:ctrlPr>
                                <a:rPr lang="es-ES" sz="1600" i="1">
                                  <a:latin typeface="Cambria Math" panose="02040503050406030204" pitchFamily="18" charset="0"/>
                                </a:rPr>
                              </m:ctrlPr>
                            </m:accPr>
                            <m:e>
                              <m:r>
                                <a:rPr lang="es-ES" sz="1600" i="1">
                                  <a:latin typeface="Cambria Math" panose="02040503050406030204" pitchFamily="18" charset="0"/>
                                </a:rPr>
                                <m:t>𝜀</m:t>
                              </m:r>
                            </m:e>
                          </m:acc>
                        </m:e>
                        <m:sub>
                          <m:r>
                            <a:rPr lang="es-ES" sz="1600" i="1">
                              <a:latin typeface="Cambria Math" panose="02040503050406030204" pitchFamily="18" charset="0"/>
                            </a:rPr>
                            <m:t>𝑐𝑎𝑟𝑝𝑜𝑜𝑙</m:t>
                          </m:r>
                        </m:sub>
                      </m:sSub>
                    </m:oMath>
                  </m:oMathPara>
                </a14:m>
                <a:endParaRPr lang="es-AR" dirty="0"/>
              </a:p>
            </p:txBody>
          </p:sp>
        </mc:Choice>
        <mc:Fallback xmlns="">
          <p:sp>
            <p:nvSpPr>
              <p:cNvPr id="25" name="CuadroTexto 24">
                <a:extLst>
                  <a:ext uri="{FF2B5EF4-FFF2-40B4-BE49-F238E27FC236}">
                    <a16:creationId xmlns:a16="http://schemas.microsoft.com/office/drawing/2014/main" id="{467DD63F-2709-43C1-92F6-6EFC9EC6BE69}"/>
                  </a:ext>
                </a:extLst>
              </p:cNvPr>
              <p:cNvSpPr txBox="1">
                <a:spLocks noRot="1" noChangeAspect="1" noMove="1" noResize="1" noEditPoints="1" noAdjustHandles="1" noChangeArrowheads="1" noChangeShapeType="1" noTextEdit="1"/>
              </p:cNvSpPr>
              <p:nvPr/>
            </p:nvSpPr>
            <p:spPr>
              <a:xfrm>
                <a:off x="1205886" y="5958012"/>
                <a:ext cx="758952" cy="357534"/>
              </a:xfrm>
              <a:prstGeom prst="rect">
                <a:avLst/>
              </a:prstGeom>
              <a:blipFill>
                <a:blip r:embed="rId6"/>
                <a:stretch>
                  <a:fillRect r="-33065" b="-6780"/>
                </a:stretch>
              </a:blipFill>
            </p:spPr>
            <p:txBody>
              <a:bodyPr/>
              <a:lstStyle/>
              <a:p>
                <a:r>
                  <a:rPr lang="es-AR">
                    <a:noFill/>
                  </a:rPr>
                  <a:t> </a:t>
                </a:r>
              </a:p>
            </p:txBody>
          </p:sp>
        </mc:Fallback>
      </mc:AlternateContent>
      <p:cxnSp>
        <p:nvCxnSpPr>
          <p:cNvPr id="9" name="Conector: angular 8">
            <a:extLst>
              <a:ext uri="{FF2B5EF4-FFF2-40B4-BE49-F238E27FC236}">
                <a16:creationId xmlns:a16="http://schemas.microsoft.com/office/drawing/2014/main" id="{84FC13C6-2F5F-4DB8-B1F4-2E18791454E3}"/>
              </a:ext>
            </a:extLst>
          </p:cNvPr>
          <p:cNvCxnSpPr>
            <a:cxnSpLocks/>
          </p:cNvCxnSpPr>
          <p:nvPr/>
        </p:nvCxnSpPr>
        <p:spPr>
          <a:xfrm flipV="1">
            <a:off x="1892809" y="1042197"/>
            <a:ext cx="2093978" cy="225191"/>
          </a:xfrm>
          <a:prstGeom prst="bentConnector3">
            <a:avLst>
              <a:gd name="adj1" fmla="val -218"/>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CuadroTexto 26">
            <a:extLst>
              <a:ext uri="{FF2B5EF4-FFF2-40B4-BE49-F238E27FC236}">
                <a16:creationId xmlns:a16="http://schemas.microsoft.com/office/drawing/2014/main" id="{90EB6DE9-4A2B-41F2-9B20-C853674C6D1D}"/>
              </a:ext>
            </a:extLst>
          </p:cNvPr>
          <p:cNvSpPr txBox="1"/>
          <p:nvPr/>
        </p:nvSpPr>
        <p:spPr>
          <a:xfrm>
            <a:off x="4393689" y="793400"/>
            <a:ext cx="2852929" cy="1708160"/>
          </a:xfrm>
          <a:prstGeom prst="rect">
            <a:avLst/>
          </a:prstGeom>
          <a:noFill/>
        </p:spPr>
        <p:txBody>
          <a:bodyPr wrap="square" rtlCol="0">
            <a:spAutoFit/>
          </a:bodyPr>
          <a:lstStyle/>
          <a:p>
            <a:pPr marL="228600" indent="-228600">
              <a:buAutoNum type="arabicParenR"/>
            </a:pPr>
            <a:r>
              <a:rPr lang="es-AR" sz="1050" dirty="0">
                <a:effectLst/>
                <a:latin typeface="Calibri" panose="020F0502020204030204" pitchFamily="34" charset="0"/>
                <a:ea typeface="Calibri" panose="020F0502020204030204" pitchFamily="34" charset="0"/>
                <a:cs typeface="Arial" panose="020B0604020202020204" pitchFamily="34" charset="0"/>
              </a:rPr>
              <a:t>Ir al trabajo o Universidad </a:t>
            </a:r>
            <a:r>
              <a:rPr lang="es-AR" sz="1050" u="sng" dirty="0">
                <a:effectLst/>
                <a:latin typeface="Calibri" panose="020F0502020204030204" pitchFamily="34" charset="0"/>
                <a:ea typeface="Calibri" panose="020F0502020204030204" pitchFamily="34" charset="0"/>
                <a:cs typeface="Arial" panose="020B0604020202020204" pitchFamily="34" charset="0"/>
              </a:rPr>
              <a:t>(referencia);</a:t>
            </a:r>
          </a:p>
          <a:p>
            <a:pPr marL="228600" indent="-228600">
              <a:buAutoNum type="arabicParenR"/>
            </a:pPr>
            <a:r>
              <a:rPr lang="es-AR" sz="1050" dirty="0">
                <a:effectLst/>
                <a:latin typeface="Calibri" panose="020F0502020204030204" pitchFamily="34" charset="0"/>
                <a:ea typeface="Calibri" panose="020F0502020204030204" pitchFamily="34" charset="0"/>
                <a:cs typeface="Arial" panose="020B0604020202020204" pitchFamily="34" charset="0"/>
              </a:rPr>
              <a:t>Moverse por trabajo;</a:t>
            </a:r>
          </a:p>
          <a:p>
            <a:pPr marL="228600" indent="-228600">
              <a:buAutoNum type="arabicParenR"/>
            </a:pPr>
            <a:r>
              <a:rPr lang="es-AR" sz="1050" dirty="0">
                <a:effectLst/>
                <a:latin typeface="Calibri" panose="020F0502020204030204" pitchFamily="34" charset="0"/>
                <a:ea typeface="Calibri" panose="020F0502020204030204" pitchFamily="34" charset="0"/>
                <a:cs typeface="Arial" panose="020B0604020202020204" pitchFamily="34" charset="0"/>
              </a:rPr>
              <a:t>Hacer Tramites;</a:t>
            </a:r>
          </a:p>
          <a:p>
            <a:pPr marL="228600" indent="-228600">
              <a:buAutoNum type="arabicParenR"/>
            </a:pPr>
            <a:r>
              <a:rPr lang="es-AR" sz="1050" dirty="0">
                <a:effectLst/>
                <a:latin typeface="Calibri" panose="020F0502020204030204" pitchFamily="34" charset="0"/>
                <a:ea typeface="Calibri" panose="020F0502020204030204" pitchFamily="34" charset="0"/>
                <a:cs typeface="Arial" panose="020B0604020202020204" pitchFamily="34" charset="0"/>
              </a:rPr>
              <a:t>Visitar parientes y amigos;</a:t>
            </a:r>
          </a:p>
          <a:p>
            <a:pPr marL="228600" indent="-228600">
              <a:buAutoNum type="arabicParenR"/>
            </a:pPr>
            <a:r>
              <a:rPr lang="es-AR" sz="1050" dirty="0">
                <a:effectLst/>
                <a:latin typeface="Calibri" panose="020F0502020204030204" pitchFamily="34" charset="0"/>
                <a:ea typeface="Calibri" panose="020F0502020204030204" pitchFamily="34" charset="0"/>
                <a:cs typeface="Arial" panose="020B0604020202020204" pitchFamily="34" charset="0"/>
              </a:rPr>
              <a:t>Hacer Compras; </a:t>
            </a:r>
          </a:p>
          <a:p>
            <a:pPr marL="228600" indent="-228600">
              <a:buAutoNum type="arabicParenR"/>
            </a:pPr>
            <a:r>
              <a:rPr lang="es-AR" sz="1050" dirty="0">
                <a:latin typeface="Calibri" panose="020F0502020204030204" pitchFamily="34" charset="0"/>
                <a:ea typeface="Calibri" panose="020F0502020204030204" pitchFamily="34" charset="0"/>
                <a:cs typeface="Arial" panose="020B0604020202020204" pitchFamily="34" charset="0"/>
              </a:rPr>
              <a:t>I</a:t>
            </a:r>
            <a:r>
              <a:rPr lang="es-AR" sz="1050" dirty="0">
                <a:effectLst/>
                <a:latin typeface="Calibri" panose="020F0502020204030204" pitchFamily="34" charset="0"/>
                <a:ea typeface="Calibri" panose="020F0502020204030204" pitchFamily="34" charset="0"/>
                <a:cs typeface="Arial" panose="020B0604020202020204" pitchFamily="34" charset="0"/>
              </a:rPr>
              <a:t>r al trabajo y llevar a los chicos al colegio; </a:t>
            </a:r>
          </a:p>
          <a:p>
            <a:pPr marL="228600" indent="-228600">
              <a:buAutoNum type="arabicParenR"/>
            </a:pPr>
            <a:r>
              <a:rPr lang="es-AR" sz="1050" dirty="0">
                <a:effectLst/>
                <a:latin typeface="Calibri" panose="020F0502020204030204" pitchFamily="34" charset="0"/>
                <a:ea typeface="Calibri" panose="020F0502020204030204" pitchFamily="34" charset="0"/>
                <a:cs typeface="Arial" panose="020B0604020202020204" pitchFamily="34" charset="0"/>
              </a:rPr>
              <a:t>Otro;</a:t>
            </a:r>
          </a:p>
          <a:p>
            <a:pPr marL="228600" indent="-228600">
              <a:buAutoNum type="arabicParenR"/>
            </a:pPr>
            <a:r>
              <a:rPr lang="es-AR" sz="1050" dirty="0">
                <a:effectLst/>
                <a:latin typeface="Calibri" panose="020F0502020204030204" pitchFamily="34" charset="0"/>
                <a:ea typeface="Calibri" panose="020F0502020204030204" pitchFamily="34" charset="0"/>
                <a:cs typeface="Arial" panose="020B0604020202020204" pitchFamily="34" charset="0"/>
              </a:rPr>
              <a:t>Salir a pasear el fin de semana; </a:t>
            </a:r>
          </a:p>
          <a:p>
            <a:pPr marL="228600" indent="-228600">
              <a:buAutoNum type="arabicParenR"/>
            </a:pPr>
            <a:r>
              <a:rPr lang="es-AR" sz="1050" dirty="0">
                <a:effectLst/>
                <a:latin typeface="Calibri" panose="020F0502020204030204" pitchFamily="34" charset="0"/>
                <a:ea typeface="Calibri" panose="020F0502020204030204" pitchFamily="34" charset="0"/>
                <a:cs typeface="Arial" panose="020B0604020202020204" pitchFamily="34" charset="0"/>
              </a:rPr>
              <a:t>Llevar a los chicos al colegio; </a:t>
            </a:r>
          </a:p>
          <a:p>
            <a:pPr marL="228600" indent="-228600">
              <a:buAutoNum type="arabicParenR"/>
            </a:pPr>
            <a:r>
              <a:rPr lang="es-AR" sz="1050" dirty="0">
                <a:effectLst/>
                <a:latin typeface="Calibri" panose="020F0502020204030204" pitchFamily="34" charset="0"/>
                <a:ea typeface="Calibri" panose="020F0502020204030204" pitchFamily="34" charset="0"/>
                <a:cs typeface="Arial" panose="020B0604020202020204" pitchFamily="34" charset="0"/>
              </a:rPr>
              <a:t> Salir de noche.</a:t>
            </a:r>
            <a:endParaRPr lang="es-AR" sz="1050" dirty="0"/>
          </a:p>
        </p:txBody>
      </p:sp>
      <p:cxnSp>
        <p:nvCxnSpPr>
          <p:cNvPr id="31" name="Conector: angular 30">
            <a:extLst>
              <a:ext uri="{FF2B5EF4-FFF2-40B4-BE49-F238E27FC236}">
                <a16:creationId xmlns:a16="http://schemas.microsoft.com/office/drawing/2014/main" id="{5C3C8F5A-5668-4178-BAFC-88436C638B24}"/>
              </a:ext>
            </a:extLst>
          </p:cNvPr>
          <p:cNvCxnSpPr>
            <a:cxnSpLocks/>
          </p:cNvCxnSpPr>
          <p:nvPr/>
        </p:nvCxnSpPr>
        <p:spPr>
          <a:xfrm rot="10800000" flipV="1">
            <a:off x="1882858" y="1704624"/>
            <a:ext cx="834709" cy="411485"/>
          </a:xfrm>
          <a:prstGeom prst="bentConnector3">
            <a:avLst>
              <a:gd name="adj1" fmla="val -2583"/>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CuadroTexto 36">
            <a:extLst>
              <a:ext uri="{FF2B5EF4-FFF2-40B4-BE49-F238E27FC236}">
                <a16:creationId xmlns:a16="http://schemas.microsoft.com/office/drawing/2014/main" id="{C58B659D-62C9-4965-B995-C776E6DC8D87}"/>
              </a:ext>
            </a:extLst>
          </p:cNvPr>
          <p:cNvSpPr txBox="1"/>
          <p:nvPr/>
        </p:nvSpPr>
        <p:spPr>
          <a:xfrm>
            <a:off x="962262" y="1826084"/>
            <a:ext cx="1755305" cy="1107996"/>
          </a:xfrm>
          <a:prstGeom prst="rect">
            <a:avLst/>
          </a:prstGeom>
          <a:noFill/>
        </p:spPr>
        <p:txBody>
          <a:bodyPr wrap="square" rtlCol="0">
            <a:spAutoFit/>
          </a:bodyPr>
          <a:lstStyle/>
          <a:p>
            <a:pPr marL="228600" indent="-228600">
              <a:buFont typeface="+mj-lt"/>
              <a:buAutoNum type="arabicParenR"/>
            </a:pPr>
            <a:r>
              <a:rPr lang="es-ES" sz="1100" dirty="0">
                <a:latin typeface="Calibri" panose="020F0502020204030204" pitchFamily="34" charset="0"/>
                <a:cs typeface="Arial" panose="020B0604020202020204" pitchFamily="34" charset="0"/>
              </a:rPr>
              <a:t>ABC1</a:t>
            </a:r>
          </a:p>
          <a:p>
            <a:pPr marL="228600" indent="-228600">
              <a:buFont typeface="+mj-lt"/>
              <a:buAutoNum type="arabicParenR"/>
            </a:pPr>
            <a:r>
              <a:rPr lang="es-ES" sz="1100" dirty="0">
                <a:latin typeface="Calibri" panose="020F0502020204030204" pitchFamily="34" charset="0"/>
                <a:cs typeface="Arial" panose="020B0604020202020204" pitchFamily="34" charset="0"/>
              </a:rPr>
              <a:t>C2</a:t>
            </a:r>
          </a:p>
          <a:p>
            <a:pPr marL="228600" indent="-228600">
              <a:buFont typeface="+mj-lt"/>
              <a:buAutoNum type="arabicParenR"/>
            </a:pPr>
            <a:r>
              <a:rPr lang="es-ES" sz="1100" dirty="0">
                <a:latin typeface="Calibri" panose="020F0502020204030204" pitchFamily="34" charset="0"/>
                <a:cs typeface="Arial" panose="020B0604020202020204" pitchFamily="34" charset="0"/>
              </a:rPr>
              <a:t>C3</a:t>
            </a:r>
          </a:p>
          <a:p>
            <a:pPr marL="228600" indent="-228600">
              <a:buFont typeface="+mj-lt"/>
              <a:buAutoNum type="arabicParenR"/>
            </a:pPr>
            <a:r>
              <a:rPr lang="es-ES" sz="1100" dirty="0">
                <a:latin typeface="Calibri" panose="020F0502020204030204" pitchFamily="34" charset="0"/>
                <a:cs typeface="Arial" panose="020B0604020202020204" pitchFamily="34" charset="0"/>
              </a:rPr>
              <a:t>D1D2E</a:t>
            </a:r>
          </a:p>
          <a:p>
            <a:endParaRPr lang="es-ES" sz="1000" dirty="0">
              <a:latin typeface="Calibri" panose="020F0502020204030204" pitchFamily="34" charset="0"/>
              <a:cs typeface="Arial" panose="020B0604020202020204" pitchFamily="34" charset="0"/>
            </a:endParaRPr>
          </a:p>
          <a:p>
            <a:r>
              <a:rPr lang="es-ES" sz="1100" i="1" dirty="0">
                <a:latin typeface="Calibri" panose="020F0502020204030204" pitchFamily="34" charset="0"/>
                <a:cs typeface="Arial" panose="020B0604020202020204" pitchFamily="34" charset="0"/>
              </a:rPr>
              <a:t>Con codificación Diferencial</a:t>
            </a:r>
          </a:p>
        </p:txBody>
      </p:sp>
      <p:sp>
        <p:nvSpPr>
          <p:cNvPr id="15" name="Rectángulo 14">
            <a:extLst>
              <a:ext uri="{FF2B5EF4-FFF2-40B4-BE49-F238E27FC236}">
                <a16:creationId xmlns:a16="http://schemas.microsoft.com/office/drawing/2014/main" id="{6C063802-EEA1-4EC1-A674-6440BF9DCB47}"/>
              </a:ext>
            </a:extLst>
          </p:cNvPr>
          <p:cNvSpPr/>
          <p:nvPr/>
        </p:nvSpPr>
        <p:spPr>
          <a:xfrm>
            <a:off x="830491" y="175476"/>
            <a:ext cx="1050560" cy="47968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600"/>
          </a:p>
        </p:txBody>
      </p:sp>
      <p:sp>
        <p:nvSpPr>
          <p:cNvPr id="16" name="Título 1">
            <a:extLst>
              <a:ext uri="{FF2B5EF4-FFF2-40B4-BE49-F238E27FC236}">
                <a16:creationId xmlns:a16="http://schemas.microsoft.com/office/drawing/2014/main" id="{DC9E46BB-65F2-4494-B3E7-3DFB39DEC31F}"/>
              </a:ext>
            </a:extLst>
          </p:cNvPr>
          <p:cNvSpPr txBox="1">
            <a:spLocks/>
          </p:cNvSpPr>
          <p:nvPr/>
        </p:nvSpPr>
        <p:spPr>
          <a:xfrm>
            <a:off x="830492" y="134912"/>
            <a:ext cx="1050560" cy="55082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1400" b="1">
                <a:solidFill>
                  <a:schemeClr val="bg1"/>
                </a:solidFill>
              </a:rPr>
              <a:t>Resultados</a:t>
            </a:r>
            <a:endParaRPr lang="es-AR" sz="1400" b="1" dirty="0">
              <a:solidFill>
                <a:schemeClr val="bg1"/>
              </a:solidFill>
            </a:endParaRPr>
          </a:p>
        </p:txBody>
      </p:sp>
      <p:pic>
        <p:nvPicPr>
          <p:cNvPr id="17" name="Picture 12" descr="tres  icono premium">
            <a:extLst>
              <a:ext uri="{FF2B5EF4-FFF2-40B4-BE49-F238E27FC236}">
                <a16:creationId xmlns:a16="http://schemas.microsoft.com/office/drawing/2014/main" id="{95AF7888-7910-4CC5-A604-23785BA4939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6774" y="175476"/>
            <a:ext cx="479685" cy="4796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5643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F9F6AA12-07A0-463A-A8C2-466F79E54F77}"/>
              </a:ext>
            </a:extLst>
          </p:cNvPr>
          <p:cNvSpPr>
            <a:spLocks noGrp="1"/>
          </p:cNvSpPr>
          <p:nvPr>
            <p:ph type="title"/>
          </p:nvPr>
        </p:nvSpPr>
        <p:spPr>
          <a:xfrm>
            <a:off x="830491" y="134912"/>
            <a:ext cx="4216997" cy="550820"/>
          </a:xfrm>
        </p:spPr>
        <p:txBody>
          <a:bodyPr>
            <a:noAutofit/>
          </a:bodyPr>
          <a:lstStyle/>
          <a:p>
            <a:r>
              <a:rPr lang="es-ES" sz="1400" b="1" dirty="0">
                <a:solidFill>
                  <a:schemeClr val="bg1"/>
                </a:solidFill>
              </a:rPr>
              <a:t>Modelización del Experimento de Selección</a:t>
            </a:r>
            <a:endParaRPr lang="es-AR" sz="1400" b="1" dirty="0">
              <a:solidFill>
                <a:schemeClr val="bg1"/>
              </a:solidFill>
            </a:endParaRPr>
          </a:p>
        </p:txBody>
      </p:sp>
      <p:sp>
        <p:nvSpPr>
          <p:cNvPr id="20" name="Rectángulo 19">
            <a:extLst>
              <a:ext uri="{FF2B5EF4-FFF2-40B4-BE49-F238E27FC236}">
                <a16:creationId xmlns:a16="http://schemas.microsoft.com/office/drawing/2014/main" id="{BFEAC443-3A0B-4F9B-BCA1-E023476802E1}"/>
              </a:ext>
            </a:extLst>
          </p:cNvPr>
          <p:cNvSpPr/>
          <p:nvPr/>
        </p:nvSpPr>
        <p:spPr>
          <a:xfrm>
            <a:off x="-133939" y="6659502"/>
            <a:ext cx="12456827" cy="213066"/>
          </a:xfrm>
          <a:prstGeom prst="rect">
            <a:avLst/>
          </a:prstGeom>
          <a:solidFill>
            <a:schemeClr val="accent5"/>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4" name="CuadroTexto 13">
            <a:extLst>
              <a:ext uri="{FF2B5EF4-FFF2-40B4-BE49-F238E27FC236}">
                <a16:creationId xmlns:a16="http://schemas.microsoft.com/office/drawing/2014/main" id="{A7B470AF-11CC-4D34-AFC8-ED0047E66020}"/>
              </a:ext>
            </a:extLst>
          </p:cNvPr>
          <p:cNvSpPr txBox="1"/>
          <p:nvPr/>
        </p:nvSpPr>
        <p:spPr>
          <a:xfrm>
            <a:off x="276943" y="1293143"/>
            <a:ext cx="2724912" cy="369332"/>
          </a:xfrm>
          <a:prstGeom prst="rect">
            <a:avLst/>
          </a:prstGeom>
          <a:noFill/>
        </p:spPr>
        <p:txBody>
          <a:bodyPr wrap="square" rtlCol="0">
            <a:spAutoFit/>
          </a:bodyPr>
          <a:lstStyle/>
          <a:p>
            <a:r>
              <a:rPr lang="es-ES" b="1" dirty="0"/>
              <a:t>Modelo 4: </a:t>
            </a:r>
            <a:r>
              <a:rPr lang="es-ES" dirty="0"/>
              <a:t>Propósito y NSE</a:t>
            </a:r>
            <a:endParaRPr lang="es-AR" dirty="0"/>
          </a:p>
        </p:txBody>
      </p:sp>
      <mc:AlternateContent xmlns:mc="http://schemas.openxmlformats.org/markup-compatibility/2006" xmlns:a14="http://schemas.microsoft.com/office/drawing/2010/main">
        <mc:Choice Requires="a14">
          <p:sp>
            <p:nvSpPr>
              <p:cNvPr id="23" name="CuadroTexto 22">
                <a:extLst>
                  <a:ext uri="{FF2B5EF4-FFF2-40B4-BE49-F238E27FC236}">
                    <a16:creationId xmlns:a16="http://schemas.microsoft.com/office/drawing/2014/main" id="{056852DA-8CC5-4C9C-B403-A84A73CB0E31}"/>
                  </a:ext>
                </a:extLst>
              </p:cNvPr>
              <p:cNvSpPr txBox="1"/>
              <p:nvPr/>
            </p:nvSpPr>
            <p:spPr>
              <a:xfrm>
                <a:off x="901848" y="3582959"/>
                <a:ext cx="5543550" cy="248164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s-AR" sz="1600" smtClean="0">
                          <a:latin typeface="Cambria Math" panose="02040503050406030204" pitchFamily="18" charset="0"/>
                        </a:rPr>
                        <m:t> </m:t>
                      </m:r>
                      <m:r>
                        <a:rPr lang="es-ES" sz="1600" b="0" i="0" smtClean="0">
                          <a:latin typeface="Cambria Math" panose="02040503050406030204" pitchFamily="18" charset="0"/>
                        </a:rPr>
                        <m:t>     </m:t>
                      </m:r>
                      <m:sSub>
                        <m:sSubPr>
                          <m:ctrlPr>
                            <a:rPr lang="es-AR" sz="1600" i="1">
                              <a:solidFill>
                                <a:srgbClr val="836967"/>
                              </a:solidFill>
                              <a:latin typeface="Cambria Math" panose="02040503050406030204" pitchFamily="18" charset="0"/>
                            </a:rPr>
                          </m:ctrlPr>
                        </m:sSubPr>
                        <m:e>
                          <m:r>
                            <a:rPr lang="es-AR" sz="1600" i="1">
                              <a:latin typeface="Cambria Math" panose="02040503050406030204" pitchFamily="18" charset="0"/>
                            </a:rPr>
                            <m:t>𝛽</m:t>
                          </m:r>
                        </m:e>
                        <m:sub>
                          <m:r>
                            <a:rPr lang="es-AR" sz="1600" i="1">
                              <a:latin typeface="Cambria Math" panose="02040503050406030204" pitchFamily="18" charset="0"/>
                            </a:rPr>
                            <m:t>𝐶𝑝</m:t>
                          </m:r>
                          <m:r>
                            <a:rPr lang="es-AR" sz="1600" i="0">
                              <a:latin typeface="Cambria Math" panose="02040503050406030204" pitchFamily="18" charset="0"/>
                            </a:rPr>
                            <m:t>−</m:t>
                          </m:r>
                          <m:r>
                            <a:rPr lang="es-AR" sz="1600" i="1">
                              <a:latin typeface="Cambria Math" panose="02040503050406030204" pitchFamily="18" charset="0"/>
                            </a:rPr>
                            <m:t>𝐴𝑢</m:t>
                          </m:r>
                        </m:sub>
                      </m:sSub>
                      <m:r>
                        <a:rPr lang="es-AR" sz="1600" i="0">
                          <a:latin typeface="Cambria Math" panose="02040503050406030204" pitchFamily="18" charset="0"/>
                        </a:rPr>
                        <m:t>+</m:t>
                      </m:r>
                      <m:sSub>
                        <m:sSubPr>
                          <m:ctrlPr>
                            <a:rPr lang="es-AR" sz="1600" i="1">
                              <a:solidFill>
                                <a:srgbClr val="836967"/>
                              </a:solidFill>
                              <a:latin typeface="Cambria Math" panose="02040503050406030204" pitchFamily="18" charset="0"/>
                            </a:rPr>
                          </m:ctrlPr>
                        </m:sSubPr>
                        <m:e>
                          <m:r>
                            <a:rPr lang="es-AR" sz="1600" i="1">
                              <a:latin typeface="Cambria Math" panose="02040503050406030204" pitchFamily="18" charset="0"/>
                            </a:rPr>
                            <m:t>𝛽</m:t>
                          </m:r>
                        </m:e>
                        <m:sub>
                          <m:r>
                            <a:rPr lang="es-AR" sz="1600" i="1">
                              <a:latin typeface="Cambria Math" panose="02040503050406030204" pitchFamily="18" charset="0"/>
                            </a:rPr>
                            <m:t>𝑡</m:t>
                          </m:r>
                        </m:sub>
                      </m:sSub>
                      <m:r>
                        <a:rPr lang="es-AR" sz="1600" i="0">
                          <a:latin typeface="Cambria Math" panose="02040503050406030204" pitchFamily="18" charset="0"/>
                        </a:rPr>
                        <m:t> .  </m:t>
                      </m:r>
                      <m:sSub>
                        <m:sSubPr>
                          <m:ctrlPr>
                            <a:rPr lang="es-AR" sz="1600" i="1">
                              <a:solidFill>
                                <a:srgbClr val="836967"/>
                              </a:solidFill>
                              <a:latin typeface="Cambria Math" panose="02040503050406030204" pitchFamily="18" charset="0"/>
                            </a:rPr>
                          </m:ctrlPr>
                        </m:sSubPr>
                        <m:e>
                          <m:r>
                            <a:rPr lang="es-AR" sz="1600" i="1">
                              <a:latin typeface="Cambria Math" panose="02040503050406030204" pitchFamily="18" charset="0"/>
                            </a:rPr>
                            <m:t>𝑋</m:t>
                          </m:r>
                        </m:e>
                        <m:sub>
                          <m:r>
                            <a:rPr lang="es-AR" sz="1600" i="1">
                              <a:latin typeface="Cambria Math" panose="02040503050406030204" pitchFamily="18" charset="0"/>
                            </a:rPr>
                            <m:t>𝐶𝑝</m:t>
                          </m:r>
                          <m:r>
                            <a:rPr lang="es-AR" sz="1600" i="0">
                              <a:latin typeface="Cambria Math" panose="02040503050406030204" pitchFamily="18" charset="0"/>
                            </a:rPr>
                            <m:t>;</m:t>
                          </m:r>
                          <m:r>
                            <a:rPr lang="es-AR" sz="1600" i="1">
                              <a:latin typeface="Cambria Math" panose="02040503050406030204" pitchFamily="18" charset="0"/>
                            </a:rPr>
                            <m:t>𝑡</m:t>
                          </m:r>
                        </m:sub>
                      </m:sSub>
                      <m:r>
                        <a:rPr lang="es-AR" sz="1600" i="0">
                          <a:latin typeface="Cambria Math" panose="02040503050406030204" pitchFamily="18" charset="0"/>
                        </a:rPr>
                        <m:t>+</m:t>
                      </m:r>
                      <m:sSub>
                        <m:sSubPr>
                          <m:ctrlPr>
                            <a:rPr lang="es-AR" sz="1600" i="1">
                              <a:solidFill>
                                <a:srgbClr val="836967"/>
                              </a:solidFill>
                              <a:latin typeface="Cambria Math" panose="02040503050406030204" pitchFamily="18" charset="0"/>
                            </a:rPr>
                          </m:ctrlPr>
                        </m:sSubPr>
                        <m:e>
                          <m:r>
                            <a:rPr lang="es-AR" sz="1600" i="1">
                              <a:latin typeface="Cambria Math" panose="02040503050406030204" pitchFamily="18" charset="0"/>
                            </a:rPr>
                            <m:t>𝛽</m:t>
                          </m:r>
                        </m:e>
                        <m:sub>
                          <m:r>
                            <a:rPr lang="es-AR" sz="1600" i="1">
                              <a:latin typeface="Cambria Math" panose="02040503050406030204" pitchFamily="18" charset="0"/>
                            </a:rPr>
                            <m:t>𝑐</m:t>
                          </m:r>
                        </m:sub>
                      </m:sSub>
                      <m:r>
                        <a:rPr lang="es-AR" sz="1600" i="0">
                          <a:latin typeface="Cambria Math" panose="02040503050406030204" pitchFamily="18" charset="0"/>
                        </a:rPr>
                        <m:t> .  </m:t>
                      </m:r>
                      <m:sSub>
                        <m:sSubPr>
                          <m:ctrlPr>
                            <a:rPr lang="es-AR" sz="1600" i="1">
                              <a:solidFill>
                                <a:srgbClr val="836967"/>
                              </a:solidFill>
                              <a:latin typeface="Cambria Math" panose="02040503050406030204" pitchFamily="18" charset="0"/>
                            </a:rPr>
                          </m:ctrlPr>
                        </m:sSubPr>
                        <m:e>
                          <m:r>
                            <a:rPr lang="es-AR" sz="1600" i="1">
                              <a:latin typeface="Cambria Math" panose="02040503050406030204" pitchFamily="18" charset="0"/>
                            </a:rPr>
                            <m:t>𝑋</m:t>
                          </m:r>
                        </m:e>
                        <m:sub>
                          <m:r>
                            <a:rPr lang="es-AR" sz="1600" i="1">
                              <a:latin typeface="Cambria Math" panose="02040503050406030204" pitchFamily="18" charset="0"/>
                            </a:rPr>
                            <m:t>𝐶𝑝</m:t>
                          </m:r>
                          <m:r>
                            <a:rPr lang="es-AR" sz="1600" i="0">
                              <a:latin typeface="Cambria Math" panose="02040503050406030204" pitchFamily="18" charset="0"/>
                            </a:rPr>
                            <m:t>;</m:t>
                          </m:r>
                          <m:r>
                            <a:rPr lang="es-AR" sz="1600" i="1">
                              <a:latin typeface="Cambria Math" panose="02040503050406030204" pitchFamily="18" charset="0"/>
                            </a:rPr>
                            <m:t>𝑐</m:t>
                          </m:r>
                        </m:sub>
                      </m:sSub>
                      <m:r>
                        <a:rPr lang="es-AR" sz="1600" i="0">
                          <a:latin typeface="Cambria Math" panose="02040503050406030204" pitchFamily="18" charset="0"/>
                        </a:rPr>
                        <m:t>+</m:t>
                      </m:r>
                      <m:sSub>
                        <m:sSubPr>
                          <m:ctrlPr>
                            <a:rPr lang="es-AR" sz="1600" i="1">
                              <a:solidFill>
                                <a:srgbClr val="836967"/>
                              </a:solidFill>
                              <a:latin typeface="Cambria Math" panose="02040503050406030204" pitchFamily="18" charset="0"/>
                            </a:rPr>
                          </m:ctrlPr>
                        </m:sSubPr>
                        <m:e>
                          <m:r>
                            <a:rPr lang="es-AR" sz="1600" i="1">
                              <a:latin typeface="Cambria Math" panose="02040503050406030204" pitchFamily="18" charset="0"/>
                            </a:rPr>
                            <m:t>𝛽</m:t>
                          </m:r>
                        </m:e>
                        <m:sub>
                          <m:r>
                            <a:rPr lang="es-AR" sz="1600" i="1">
                              <a:latin typeface="Cambria Math" panose="02040503050406030204" pitchFamily="18" charset="0"/>
                            </a:rPr>
                            <m:t>𝐻𝑎𝑐𝑒𝑟𝐶𝑜𝑚𝑝𝑟𝑎𝑠</m:t>
                          </m:r>
                          <m:r>
                            <a:rPr lang="es-AR" sz="1600" i="0">
                              <a:latin typeface="Cambria Math" panose="02040503050406030204" pitchFamily="18" charset="0"/>
                            </a:rPr>
                            <m:t>; </m:t>
                          </m:r>
                          <m:r>
                            <a:rPr lang="es-AR" sz="1600" i="1">
                              <a:latin typeface="Cambria Math" panose="02040503050406030204" pitchFamily="18" charset="0"/>
                            </a:rPr>
                            <m:t>𝑐𝑝</m:t>
                          </m:r>
                          <m:r>
                            <a:rPr lang="es-AR" sz="1600" i="0">
                              <a:latin typeface="Cambria Math" panose="02040503050406030204" pitchFamily="18" charset="0"/>
                            </a:rPr>
                            <m:t> </m:t>
                          </m:r>
                        </m:sub>
                      </m:sSub>
                      <m:r>
                        <a:rPr lang="es-AR" sz="1600" i="0">
                          <a:latin typeface="Cambria Math" panose="02040503050406030204" pitchFamily="18" charset="0"/>
                        </a:rPr>
                        <m:t>.  </m:t>
                      </m:r>
                      <m:sSub>
                        <m:sSubPr>
                          <m:ctrlPr>
                            <a:rPr lang="es-AR" sz="1600" i="1">
                              <a:solidFill>
                                <a:srgbClr val="836967"/>
                              </a:solidFill>
                              <a:latin typeface="Cambria Math" panose="02040503050406030204" pitchFamily="18" charset="0"/>
                            </a:rPr>
                          </m:ctrlPr>
                        </m:sSubPr>
                        <m:e>
                          <m:r>
                            <a:rPr lang="es-AR" sz="1600" i="1">
                              <a:latin typeface="Cambria Math" panose="02040503050406030204" pitchFamily="18" charset="0"/>
                            </a:rPr>
                            <m:t>𝐼</m:t>
                          </m:r>
                        </m:e>
                        <m:sub>
                          <m:r>
                            <a:rPr lang="es-AR" sz="1600" i="1">
                              <a:latin typeface="Cambria Math" panose="02040503050406030204" pitchFamily="18" charset="0"/>
                            </a:rPr>
                            <m:t>𝐻𝑎𝑐𝑒𝑟𝐶𝑜𝑚𝑝𝑟𝑎𝑠</m:t>
                          </m:r>
                          <m:r>
                            <a:rPr lang="es-AR" sz="1600" i="0">
                              <a:latin typeface="Cambria Math" panose="02040503050406030204" pitchFamily="18" charset="0"/>
                            </a:rPr>
                            <m:t> </m:t>
                          </m:r>
                        </m:sub>
                      </m:sSub>
                      <m:r>
                        <a:rPr lang="es-AR" sz="1600" i="0">
                          <a:latin typeface="Cambria Math" panose="02040503050406030204" pitchFamily="18" charset="0"/>
                        </a:rPr>
                        <m:t>+ </m:t>
                      </m:r>
                      <m:sSub>
                        <m:sSubPr>
                          <m:ctrlPr>
                            <a:rPr lang="es-AR" sz="1600" i="1">
                              <a:solidFill>
                                <a:srgbClr val="836967"/>
                              </a:solidFill>
                              <a:latin typeface="Cambria Math" panose="02040503050406030204" pitchFamily="18" charset="0"/>
                            </a:rPr>
                          </m:ctrlPr>
                        </m:sSubPr>
                        <m:e>
                          <m:r>
                            <a:rPr lang="es-AR" sz="1600" i="1">
                              <a:latin typeface="Cambria Math" panose="02040503050406030204" pitchFamily="18" charset="0"/>
                            </a:rPr>
                            <m:t>𝛽</m:t>
                          </m:r>
                        </m:e>
                        <m:sub>
                          <m:r>
                            <a:rPr lang="es-AR" sz="1600" i="1">
                              <a:latin typeface="Cambria Math" panose="02040503050406030204" pitchFamily="18" charset="0"/>
                            </a:rPr>
                            <m:t>𝑇𝑟𝑎𝑏𝑎𝑗𝑜</m:t>
                          </m:r>
                          <m:r>
                            <m:rPr>
                              <m:lit/>
                            </m:rPr>
                            <a:rPr lang="es-AR" sz="1600" i="0">
                              <a:latin typeface="Cambria Math" panose="02040503050406030204" pitchFamily="18" charset="0"/>
                            </a:rPr>
                            <m:t>_</m:t>
                          </m:r>
                          <m:r>
                            <a:rPr lang="es-AR" sz="1600" i="1">
                              <a:latin typeface="Cambria Math" panose="02040503050406030204" pitchFamily="18" charset="0"/>
                            </a:rPr>
                            <m:t>𝐶𝑜𝑙𝐻𝑖𝑗𝑜𝑠</m:t>
                          </m:r>
                          <m:r>
                            <a:rPr lang="es-AR" sz="1600" i="0">
                              <a:latin typeface="Cambria Math" panose="02040503050406030204" pitchFamily="18" charset="0"/>
                            </a:rPr>
                            <m:t>; </m:t>
                          </m:r>
                          <m:r>
                            <a:rPr lang="es-AR" sz="1600" i="1">
                              <a:latin typeface="Cambria Math" panose="02040503050406030204" pitchFamily="18" charset="0"/>
                            </a:rPr>
                            <m:t>𝑐𝑝</m:t>
                          </m:r>
                          <m:r>
                            <a:rPr lang="es-AR" sz="1600" i="0">
                              <a:latin typeface="Cambria Math" panose="02040503050406030204" pitchFamily="18" charset="0"/>
                            </a:rPr>
                            <m:t> </m:t>
                          </m:r>
                        </m:sub>
                      </m:sSub>
                      <m:r>
                        <a:rPr lang="es-AR" sz="1600" i="0">
                          <a:latin typeface="Cambria Math" panose="02040503050406030204" pitchFamily="18" charset="0"/>
                        </a:rPr>
                        <m:t>.  </m:t>
                      </m:r>
                      <m:sSub>
                        <m:sSubPr>
                          <m:ctrlPr>
                            <a:rPr lang="es-AR" sz="1600" i="1">
                              <a:solidFill>
                                <a:srgbClr val="836967"/>
                              </a:solidFill>
                              <a:latin typeface="Cambria Math" panose="02040503050406030204" pitchFamily="18" charset="0"/>
                            </a:rPr>
                          </m:ctrlPr>
                        </m:sSubPr>
                        <m:e>
                          <m:r>
                            <a:rPr lang="es-AR" sz="1600" i="1">
                              <a:latin typeface="Cambria Math" panose="02040503050406030204" pitchFamily="18" charset="0"/>
                            </a:rPr>
                            <m:t>𝐼</m:t>
                          </m:r>
                        </m:e>
                        <m:sub>
                          <m:r>
                            <a:rPr lang="es-AR" sz="1600" i="1">
                              <a:latin typeface="Cambria Math" panose="02040503050406030204" pitchFamily="18" charset="0"/>
                            </a:rPr>
                            <m:t>𝑇𝑟𝑎𝑏𝑎𝑗𝑜</m:t>
                          </m:r>
                          <m:r>
                            <m:rPr>
                              <m:lit/>
                            </m:rPr>
                            <a:rPr lang="es-AR" sz="1600" i="0">
                              <a:latin typeface="Cambria Math" panose="02040503050406030204" pitchFamily="18" charset="0"/>
                            </a:rPr>
                            <m:t>_</m:t>
                          </m:r>
                          <m:r>
                            <a:rPr lang="es-AR" sz="1600" i="1">
                              <a:latin typeface="Cambria Math" panose="02040503050406030204" pitchFamily="18" charset="0"/>
                            </a:rPr>
                            <m:t>𝐶𝑜𝑙𝐻𝑖𝑗𝑜𝑠</m:t>
                          </m:r>
                          <m:r>
                            <a:rPr lang="es-AR" sz="1600" i="0">
                              <a:latin typeface="Cambria Math" panose="02040503050406030204" pitchFamily="18" charset="0"/>
                            </a:rPr>
                            <m:t> </m:t>
                          </m:r>
                        </m:sub>
                      </m:sSub>
                      <m:r>
                        <a:rPr lang="es-AR" sz="1600" i="0">
                          <a:latin typeface="Cambria Math" panose="02040503050406030204" pitchFamily="18" charset="0"/>
                        </a:rPr>
                        <m:t>+ </m:t>
                      </m:r>
                      <m:sSub>
                        <m:sSubPr>
                          <m:ctrlPr>
                            <a:rPr lang="es-AR" sz="1600" i="1">
                              <a:solidFill>
                                <a:srgbClr val="836967"/>
                              </a:solidFill>
                              <a:latin typeface="Cambria Math" panose="02040503050406030204" pitchFamily="18" charset="0"/>
                            </a:rPr>
                          </m:ctrlPr>
                        </m:sSubPr>
                        <m:e>
                          <m:r>
                            <a:rPr lang="es-AR" sz="1600" i="1">
                              <a:latin typeface="Cambria Math" panose="02040503050406030204" pitchFamily="18" charset="0"/>
                            </a:rPr>
                            <m:t>𝛽</m:t>
                          </m:r>
                        </m:e>
                        <m:sub>
                          <m:r>
                            <a:rPr lang="es-AR" sz="1600" i="1">
                              <a:latin typeface="Cambria Math" panose="02040503050406030204" pitchFamily="18" charset="0"/>
                            </a:rPr>
                            <m:t>𝐶𝑜𝑙𝐻𝑖𝑗𝑜𝑠</m:t>
                          </m:r>
                          <m:r>
                            <a:rPr lang="es-AR" sz="1600" i="0">
                              <a:latin typeface="Cambria Math" panose="02040503050406030204" pitchFamily="18" charset="0"/>
                            </a:rPr>
                            <m:t>; </m:t>
                          </m:r>
                          <m:r>
                            <a:rPr lang="es-AR" sz="1600" i="1">
                              <a:latin typeface="Cambria Math" panose="02040503050406030204" pitchFamily="18" charset="0"/>
                            </a:rPr>
                            <m:t>𝑐𝑝</m:t>
                          </m:r>
                          <m:r>
                            <a:rPr lang="es-AR" sz="1600" i="0">
                              <a:latin typeface="Cambria Math" panose="02040503050406030204" pitchFamily="18" charset="0"/>
                            </a:rPr>
                            <m:t> </m:t>
                          </m:r>
                        </m:sub>
                      </m:sSub>
                      <m:r>
                        <a:rPr lang="es-AR" sz="1600" i="0">
                          <a:latin typeface="Cambria Math" panose="02040503050406030204" pitchFamily="18" charset="0"/>
                        </a:rPr>
                        <m:t> . </m:t>
                      </m:r>
                      <m:sSub>
                        <m:sSubPr>
                          <m:ctrlPr>
                            <a:rPr lang="es-AR" sz="1600" i="1">
                              <a:solidFill>
                                <a:srgbClr val="836967"/>
                              </a:solidFill>
                              <a:latin typeface="Cambria Math" panose="02040503050406030204" pitchFamily="18" charset="0"/>
                            </a:rPr>
                          </m:ctrlPr>
                        </m:sSubPr>
                        <m:e>
                          <m:r>
                            <a:rPr lang="es-AR" sz="1600" i="1">
                              <a:latin typeface="Cambria Math" panose="02040503050406030204" pitchFamily="18" charset="0"/>
                            </a:rPr>
                            <m:t>𝐼</m:t>
                          </m:r>
                        </m:e>
                        <m:sub>
                          <m:r>
                            <a:rPr lang="es-AR" sz="1600" i="1">
                              <a:latin typeface="Cambria Math" panose="02040503050406030204" pitchFamily="18" charset="0"/>
                            </a:rPr>
                            <m:t>𝐶𝑜𝑙𝐻𝑖𝑗𝑜𝑠</m:t>
                          </m:r>
                          <m:r>
                            <a:rPr lang="es-AR" sz="1600" i="0">
                              <a:latin typeface="Cambria Math" panose="02040503050406030204" pitchFamily="18" charset="0"/>
                            </a:rPr>
                            <m:t> </m:t>
                          </m:r>
                        </m:sub>
                      </m:sSub>
                      <m:r>
                        <a:rPr lang="es-AR" sz="1600" i="0">
                          <a:latin typeface="Cambria Math" panose="02040503050406030204" pitchFamily="18" charset="0"/>
                        </a:rPr>
                        <m:t>+</m:t>
                      </m:r>
                      <m:sSub>
                        <m:sSubPr>
                          <m:ctrlPr>
                            <a:rPr lang="es-AR" sz="1600" i="1">
                              <a:solidFill>
                                <a:srgbClr val="836967"/>
                              </a:solidFill>
                              <a:latin typeface="Cambria Math" panose="02040503050406030204" pitchFamily="18" charset="0"/>
                            </a:rPr>
                          </m:ctrlPr>
                        </m:sSubPr>
                        <m:e>
                          <m:r>
                            <a:rPr lang="es-AR" sz="1600" i="1">
                              <a:latin typeface="Cambria Math" panose="02040503050406030204" pitchFamily="18" charset="0"/>
                            </a:rPr>
                            <m:t>𝛽</m:t>
                          </m:r>
                        </m:e>
                        <m:sub>
                          <m:r>
                            <a:rPr lang="es-AR" sz="1600" i="1">
                              <a:latin typeface="Cambria Math" panose="02040503050406030204" pitchFamily="18" charset="0"/>
                            </a:rPr>
                            <m:t>𝑆𝑎𝑙𝑖𝑟𝑁𝑜𝑐h𝑒</m:t>
                          </m:r>
                          <m:r>
                            <a:rPr lang="es-AR" sz="1600" i="0">
                              <a:latin typeface="Cambria Math" panose="02040503050406030204" pitchFamily="18" charset="0"/>
                            </a:rPr>
                            <m:t>; </m:t>
                          </m:r>
                          <m:r>
                            <a:rPr lang="es-AR" sz="1600" i="1">
                              <a:latin typeface="Cambria Math" panose="02040503050406030204" pitchFamily="18" charset="0"/>
                            </a:rPr>
                            <m:t>𝑐𝑝</m:t>
                          </m:r>
                          <m:r>
                            <a:rPr lang="es-AR" sz="1600" i="0">
                              <a:latin typeface="Cambria Math" panose="02040503050406030204" pitchFamily="18" charset="0"/>
                            </a:rPr>
                            <m:t> </m:t>
                          </m:r>
                        </m:sub>
                      </m:sSub>
                      <m:r>
                        <a:rPr lang="es-AR" sz="1600" i="0">
                          <a:latin typeface="Cambria Math" panose="02040503050406030204" pitchFamily="18" charset="0"/>
                        </a:rPr>
                        <m:t> . </m:t>
                      </m:r>
                      <m:sSub>
                        <m:sSubPr>
                          <m:ctrlPr>
                            <a:rPr lang="es-AR" sz="1600" i="1">
                              <a:solidFill>
                                <a:srgbClr val="836967"/>
                              </a:solidFill>
                              <a:latin typeface="Cambria Math" panose="02040503050406030204" pitchFamily="18" charset="0"/>
                            </a:rPr>
                          </m:ctrlPr>
                        </m:sSubPr>
                        <m:e>
                          <m:r>
                            <a:rPr lang="es-AR" sz="1600" i="1">
                              <a:latin typeface="Cambria Math" panose="02040503050406030204" pitchFamily="18" charset="0"/>
                            </a:rPr>
                            <m:t>𝐼</m:t>
                          </m:r>
                        </m:e>
                        <m:sub>
                          <m:r>
                            <a:rPr lang="es-AR" sz="1600" i="1">
                              <a:latin typeface="Cambria Math" panose="02040503050406030204" pitchFamily="18" charset="0"/>
                            </a:rPr>
                            <m:t>𝑆𝑎𝑙𝑖𝑟𝑁𝑜𝑐h𝑒</m:t>
                          </m:r>
                          <m:r>
                            <a:rPr lang="es-AR" sz="1600" i="0">
                              <a:latin typeface="Cambria Math" panose="02040503050406030204" pitchFamily="18" charset="0"/>
                            </a:rPr>
                            <m:t> </m:t>
                          </m:r>
                        </m:sub>
                      </m:sSub>
                      <m:r>
                        <a:rPr lang="es-AR" sz="1600" i="0">
                          <a:latin typeface="Cambria Math" panose="02040503050406030204" pitchFamily="18" charset="0"/>
                        </a:rPr>
                        <m:t>+ </m:t>
                      </m:r>
                      <m:sSub>
                        <m:sSubPr>
                          <m:ctrlPr>
                            <a:rPr lang="es-AR" sz="1600" i="1">
                              <a:solidFill>
                                <a:srgbClr val="836967"/>
                              </a:solidFill>
                              <a:latin typeface="Cambria Math" panose="02040503050406030204" pitchFamily="18" charset="0"/>
                            </a:rPr>
                          </m:ctrlPr>
                        </m:sSubPr>
                        <m:e>
                          <m:r>
                            <a:rPr lang="es-AR" sz="1600" i="1">
                              <a:latin typeface="Cambria Math" panose="02040503050406030204" pitchFamily="18" charset="0"/>
                            </a:rPr>
                            <m:t>𝛽</m:t>
                          </m:r>
                        </m:e>
                        <m:sub>
                          <m:r>
                            <a:rPr lang="es-AR" sz="1600" i="1">
                              <a:latin typeface="Cambria Math" panose="02040503050406030204" pitchFamily="18" charset="0"/>
                            </a:rPr>
                            <m:t>𝐻𝑎𝑐𝑒𝑟𝑇𝑟𝑎𝑚𝑖𝑡𝑒𝑠</m:t>
                          </m:r>
                          <m:r>
                            <a:rPr lang="es-AR" sz="1600" i="0">
                              <a:latin typeface="Cambria Math" panose="02040503050406030204" pitchFamily="18" charset="0"/>
                            </a:rPr>
                            <m:t>; </m:t>
                          </m:r>
                          <m:r>
                            <a:rPr lang="es-AR" sz="1600" i="1">
                              <a:latin typeface="Cambria Math" panose="02040503050406030204" pitchFamily="18" charset="0"/>
                            </a:rPr>
                            <m:t>𝐶𝑝</m:t>
                          </m:r>
                        </m:sub>
                      </m:sSub>
                      <m:r>
                        <a:rPr lang="es-AR" sz="1600" i="0">
                          <a:latin typeface="Cambria Math" panose="02040503050406030204" pitchFamily="18" charset="0"/>
                        </a:rPr>
                        <m:t> . </m:t>
                      </m:r>
                      <m:sSub>
                        <m:sSubPr>
                          <m:ctrlPr>
                            <a:rPr lang="es-AR" sz="1600" i="1">
                              <a:solidFill>
                                <a:srgbClr val="836967"/>
                              </a:solidFill>
                              <a:latin typeface="Cambria Math" panose="02040503050406030204" pitchFamily="18" charset="0"/>
                            </a:rPr>
                          </m:ctrlPr>
                        </m:sSubPr>
                        <m:e>
                          <m:r>
                            <a:rPr lang="es-AR" sz="1600" i="1">
                              <a:latin typeface="Cambria Math" panose="02040503050406030204" pitchFamily="18" charset="0"/>
                            </a:rPr>
                            <m:t>𝐼</m:t>
                          </m:r>
                        </m:e>
                        <m:sub>
                          <m:r>
                            <a:rPr lang="es-AR" sz="1600" i="1">
                              <a:latin typeface="Cambria Math" panose="02040503050406030204" pitchFamily="18" charset="0"/>
                            </a:rPr>
                            <m:t>𝐻𝑎𝑐𝑒𝑟𝑇𝑟𝑎𝑚𝑖𝑡𝑒𝑠</m:t>
                          </m:r>
                        </m:sub>
                      </m:sSub>
                      <m:r>
                        <a:rPr lang="es-AR" sz="1600" i="0">
                          <a:latin typeface="Cambria Math" panose="02040503050406030204" pitchFamily="18" charset="0"/>
                        </a:rPr>
                        <m:t>+</m:t>
                      </m:r>
                      <m:sSub>
                        <m:sSubPr>
                          <m:ctrlPr>
                            <a:rPr lang="es-AR" sz="1600" i="1">
                              <a:solidFill>
                                <a:srgbClr val="836967"/>
                              </a:solidFill>
                              <a:latin typeface="Cambria Math" panose="02040503050406030204" pitchFamily="18" charset="0"/>
                            </a:rPr>
                          </m:ctrlPr>
                        </m:sSubPr>
                        <m:e>
                          <m:r>
                            <a:rPr lang="es-AR" sz="1600" i="1">
                              <a:latin typeface="Cambria Math" panose="02040503050406030204" pitchFamily="18" charset="0"/>
                            </a:rPr>
                            <m:t>𝛽</m:t>
                          </m:r>
                        </m:e>
                        <m:sub>
                          <m:r>
                            <a:rPr lang="es-AR" sz="1600" i="1">
                              <a:latin typeface="Cambria Math" panose="02040503050406030204" pitchFamily="18" charset="0"/>
                            </a:rPr>
                            <m:t>𝑀𝑜𝑣</m:t>
                          </m:r>
                          <m:r>
                            <m:rPr>
                              <m:lit/>
                            </m:rPr>
                            <a:rPr lang="es-AR" sz="1600" i="0">
                              <a:latin typeface="Cambria Math" panose="02040503050406030204" pitchFamily="18" charset="0"/>
                            </a:rPr>
                            <m:t>_</m:t>
                          </m:r>
                          <m:r>
                            <a:rPr lang="es-AR" sz="1600" i="1">
                              <a:latin typeface="Cambria Math" panose="02040503050406030204" pitchFamily="18" charset="0"/>
                            </a:rPr>
                            <m:t>𝑥</m:t>
                          </m:r>
                          <m:r>
                            <m:rPr>
                              <m:lit/>
                            </m:rPr>
                            <a:rPr lang="es-AR" sz="1600" i="0">
                              <a:latin typeface="Cambria Math" panose="02040503050406030204" pitchFamily="18" charset="0"/>
                            </a:rPr>
                            <m:t>_</m:t>
                          </m:r>
                          <m:r>
                            <a:rPr lang="es-AR" sz="1600" i="1">
                              <a:latin typeface="Cambria Math" panose="02040503050406030204" pitchFamily="18" charset="0"/>
                            </a:rPr>
                            <m:t>𝑇𝑟𝑎𝑏𝑎𝑗𝑜</m:t>
                          </m:r>
                          <m:r>
                            <a:rPr lang="es-AR" sz="1600" i="0">
                              <a:latin typeface="Cambria Math" panose="02040503050406030204" pitchFamily="18" charset="0"/>
                            </a:rPr>
                            <m:t> ; </m:t>
                          </m:r>
                          <m:r>
                            <a:rPr lang="es-AR" sz="1600" i="1">
                              <a:latin typeface="Cambria Math" panose="02040503050406030204" pitchFamily="18" charset="0"/>
                            </a:rPr>
                            <m:t>𝐶𝑝</m:t>
                          </m:r>
                        </m:sub>
                      </m:sSub>
                      <m:r>
                        <a:rPr lang="es-AR" sz="1600" i="0">
                          <a:latin typeface="Cambria Math" panose="02040503050406030204" pitchFamily="18" charset="0"/>
                        </a:rPr>
                        <m:t> . </m:t>
                      </m:r>
                      <m:sSub>
                        <m:sSubPr>
                          <m:ctrlPr>
                            <a:rPr lang="es-AR" sz="1600" i="1">
                              <a:solidFill>
                                <a:srgbClr val="836967"/>
                              </a:solidFill>
                              <a:latin typeface="Cambria Math" panose="02040503050406030204" pitchFamily="18" charset="0"/>
                            </a:rPr>
                          </m:ctrlPr>
                        </m:sSubPr>
                        <m:e>
                          <m:r>
                            <a:rPr lang="es-AR" sz="1600" i="1">
                              <a:latin typeface="Cambria Math" panose="02040503050406030204" pitchFamily="18" charset="0"/>
                            </a:rPr>
                            <m:t>𝐼</m:t>
                          </m:r>
                        </m:e>
                        <m:sub>
                          <m:r>
                            <a:rPr lang="es-AR" sz="1600" i="1">
                              <a:latin typeface="Cambria Math" panose="02040503050406030204" pitchFamily="18" charset="0"/>
                            </a:rPr>
                            <m:t>𝑀𝑜𝑣</m:t>
                          </m:r>
                          <m:r>
                            <m:rPr>
                              <m:lit/>
                            </m:rPr>
                            <a:rPr lang="es-AR" sz="1600" i="0">
                              <a:latin typeface="Cambria Math" panose="02040503050406030204" pitchFamily="18" charset="0"/>
                            </a:rPr>
                            <m:t>_</m:t>
                          </m:r>
                          <m:r>
                            <a:rPr lang="es-AR" sz="1600" i="1">
                              <a:latin typeface="Cambria Math" panose="02040503050406030204" pitchFamily="18" charset="0"/>
                            </a:rPr>
                            <m:t>𝑥</m:t>
                          </m:r>
                          <m:r>
                            <m:rPr>
                              <m:lit/>
                            </m:rPr>
                            <a:rPr lang="es-AR" sz="1600" i="0">
                              <a:latin typeface="Cambria Math" panose="02040503050406030204" pitchFamily="18" charset="0"/>
                            </a:rPr>
                            <m:t>_</m:t>
                          </m:r>
                          <m:r>
                            <a:rPr lang="es-AR" sz="1600" i="1">
                              <a:latin typeface="Cambria Math" panose="02040503050406030204" pitchFamily="18" charset="0"/>
                            </a:rPr>
                            <m:t>𝑇𝑟𝑎𝑏𝑎𝑗𝑜</m:t>
                          </m:r>
                          <m:r>
                            <a:rPr lang="es-AR" sz="1600" i="0">
                              <a:latin typeface="Cambria Math" panose="02040503050406030204" pitchFamily="18" charset="0"/>
                            </a:rPr>
                            <m:t> </m:t>
                          </m:r>
                        </m:sub>
                      </m:sSub>
                      <m:r>
                        <a:rPr lang="es-AR" sz="1600" i="0">
                          <a:latin typeface="Cambria Math" panose="02040503050406030204" pitchFamily="18" charset="0"/>
                        </a:rPr>
                        <m:t>+ </m:t>
                      </m:r>
                      <m:sSub>
                        <m:sSubPr>
                          <m:ctrlPr>
                            <a:rPr lang="es-AR" sz="1600" i="1">
                              <a:solidFill>
                                <a:srgbClr val="836967"/>
                              </a:solidFill>
                              <a:latin typeface="Cambria Math" panose="02040503050406030204" pitchFamily="18" charset="0"/>
                            </a:rPr>
                          </m:ctrlPr>
                        </m:sSubPr>
                        <m:e>
                          <m:r>
                            <a:rPr lang="es-AR" sz="1600" i="1">
                              <a:latin typeface="Cambria Math" panose="02040503050406030204" pitchFamily="18" charset="0"/>
                            </a:rPr>
                            <m:t>𝛽</m:t>
                          </m:r>
                        </m:e>
                        <m:sub>
                          <m:r>
                            <a:rPr lang="es-AR" sz="1600" i="1">
                              <a:latin typeface="Cambria Math" panose="02040503050406030204" pitchFamily="18" charset="0"/>
                            </a:rPr>
                            <m:t>𝑃𝑎𝑠𝑒𝑎𝑟𝐹𝑖𝑛𝑆𝑒𝑚</m:t>
                          </m:r>
                          <m:r>
                            <a:rPr lang="es-AR" sz="1600" i="0">
                              <a:latin typeface="Cambria Math" panose="02040503050406030204" pitchFamily="18" charset="0"/>
                            </a:rPr>
                            <m:t> ; </m:t>
                          </m:r>
                          <m:r>
                            <a:rPr lang="es-AR" sz="1600" i="1">
                              <a:latin typeface="Cambria Math" panose="02040503050406030204" pitchFamily="18" charset="0"/>
                            </a:rPr>
                            <m:t>𝐶𝑝</m:t>
                          </m:r>
                        </m:sub>
                      </m:sSub>
                      <m:r>
                        <a:rPr lang="es-AR" sz="1600" i="0">
                          <a:latin typeface="Cambria Math" panose="02040503050406030204" pitchFamily="18" charset="0"/>
                        </a:rPr>
                        <m:t> . </m:t>
                      </m:r>
                      <m:sSub>
                        <m:sSubPr>
                          <m:ctrlPr>
                            <a:rPr lang="es-AR" sz="1600" i="1">
                              <a:solidFill>
                                <a:srgbClr val="836967"/>
                              </a:solidFill>
                              <a:latin typeface="Cambria Math" panose="02040503050406030204" pitchFamily="18" charset="0"/>
                            </a:rPr>
                          </m:ctrlPr>
                        </m:sSubPr>
                        <m:e>
                          <m:r>
                            <a:rPr lang="es-AR" sz="1600" i="1">
                              <a:latin typeface="Cambria Math" panose="02040503050406030204" pitchFamily="18" charset="0"/>
                            </a:rPr>
                            <m:t>𝐼</m:t>
                          </m:r>
                        </m:e>
                        <m:sub>
                          <m:r>
                            <a:rPr lang="es-AR" sz="1600" i="1">
                              <a:latin typeface="Cambria Math" panose="02040503050406030204" pitchFamily="18" charset="0"/>
                            </a:rPr>
                            <m:t>𝑃𝑎𝑠𝑒𝑎𝑟𝐹𝑖𝑛𝑆𝑒𝑚</m:t>
                          </m:r>
                        </m:sub>
                      </m:sSub>
                      <m:r>
                        <a:rPr lang="es-AR" sz="1600" i="0">
                          <a:latin typeface="Cambria Math" panose="02040503050406030204" pitchFamily="18" charset="0"/>
                        </a:rPr>
                        <m:t>+ </m:t>
                      </m:r>
                      <m:sSub>
                        <m:sSubPr>
                          <m:ctrlPr>
                            <a:rPr lang="es-AR" sz="1600" i="1">
                              <a:solidFill>
                                <a:srgbClr val="836967"/>
                              </a:solidFill>
                              <a:latin typeface="Cambria Math" panose="02040503050406030204" pitchFamily="18" charset="0"/>
                            </a:rPr>
                          </m:ctrlPr>
                        </m:sSubPr>
                        <m:e>
                          <m:r>
                            <a:rPr lang="es-AR" sz="1600" i="1">
                              <a:latin typeface="Cambria Math" panose="02040503050406030204" pitchFamily="18" charset="0"/>
                            </a:rPr>
                            <m:t>𝛽</m:t>
                          </m:r>
                        </m:e>
                        <m:sub>
                          <m:r>
                            <a:rPr lang="es-AR" sz="1600" i="1">
                              <a:latin typeface="Cambria Math" panose="02040503050406030204" pitchFamily="18" charset="0"/>
                            </a:rPr>
                            <m:t>𝑉𝑖𝑠𝑖𝑡𝑎𝑟𝑃𝑒𝑟𝑠</m:t>
                          </m:r>
                          <m:r>
                            <a:rPr lang="es-AR" sz="1600" i="0">
                              <a:latin typeface="Cambria Math" panose="02040503050406030204" pitchFamily="18" charset="0"/>
                            </a:rPr>
                            <m:t> ; </m:t>
                          </m:r>
                          <m:r>
                            <a:rPr lang="es-AR" sz="1600" i="1">
                              <a:latin typeface="Cambria Math" panose="02040503050406030204" pitchFamily="18" charset="0"/>
                            </a:rPr>
                            <m:t>𝐶𝑝</m:t>
                          </m:r>
                        </m:sub>
                      </m:sSub>
                      <m:r>
                        <a:rPr lang="es-AR" sz="1600" i="0">
                          <a:latin typeface="Cambria Math" panose="02040503050406030204" pitchFamily="18" charset="0"/>
                        </a:rPr>
                        <m:t> . </m:t>
                      </m:r>
                      <m:sSub>
                        <m:sSubPr>
                          <m:ctrlPr>
                            <a:rPr lang="es-AR" sz="1600" i="1">
                              <a:solidFill>
                                <a:srgbClr val="836967"/>
                              </a:solidFill>
                              <a:latin typeface="Cambria Math" panose="02040503050406030204" pitchFamily="18" charset="0"/>
                            </a:rPr>
                          </m:ctrlPr>
                        </m:sSubPr>
                        <m:e>
                          <m:r>
                            <a:rPr lang="es-AR" sz="1600" i="1">
                              <a:latin typeface="Cambria Math" panose="02040503050406030204" pitchFamily="18" charset="0"/>
                            </a:rPr>
                            <m:t>𝐼</m:t>
                          </m:r>
                        </m:e>
                        <m:sub>
                          <m:r>
                            <a:rPr lang="es-AR" sz="1600" i="1">
                              <a:latin typeface="Cambria Math" panose="02040503050406030204" pitchFamily="18" charset="0"/>
                            </a:rPr>
                            <m:t>𝑉𝑖𝑠𝑖𝑡𝑎𝑟𝑃𝑒𝑟𝑠</m:t>
                          </m:r>
                          <m:r>
                            <a:rPr lang="es-AR" sz="1600" i="0">
                              <a:latin typeface="Cambria Math" panose="02040503050406030204" pitchFamily="18" charset="0"/>
                            </a:rPr>
                            <m:t> </m:t>
                          </m:r>
                        </m:sub>
                      </m:sSub>
                      <m:r>
                        <a:rPr lang="es-AR" sz="1600" i="0">
                          <a:latin typeface="Cambria Math" panose="02040503050406030204" pitchFamily="18" charset="0"/>
                        </a:rPr>
                        <m:t>+ </m:t>
                      </m:r>
                      <m:sSub>
                        <m:sSubPr>
                          <m:ctrlPr>
                            <a:rPr lang="es-AR" sz="1600" i="1">
                              <a:solidFill>
                                <a:srgbClr val="836967"/>
                              </a:solidFill>
                              <a:latin typeface="Cambria Math" panose="02040503050406030204" pitchFamily="18" charset="0"/>
                            </a:rPr>
                          </m:ctrlPr>
                        </m:sSubPr>
                        <m:e>
                          <m:r>
                            <a:rPr lang="es-AR" sz="1600" i="1">
                              <a:latin typeface="Cambria Math" panose="02040503050406030204" pitchFamily="18" charset="0"/>
                            </a:rPr>
                            <m:t>𝛽</m:t>
                          </m:r>
                        </m:e>
                        <m:sub>
                          <m:r>
                            <a:rPr lang="es-AR" sz="1600" i="1">
                              <a:latin typeface="Cambria Math" panose="02040503050406030204" pitchFamily="18" charset="0"/>
                            </a:rPr>
                            <m:t>𝐴𝐵𝐶</m:t>
                          </m:r>
                          <m:r>
                            <a:rPr lang="es-AR" sz="1600" i="0">
                              <a:latin typeface="Cambria Math" panose="02040503050406030204" pitchFamily="18" charset="0"/>
                            </a:rPr>
                            <m:t>1−</m:t>
                          </m:r>
                          <m:r>
                            <a:rPr lang="es-AR" sz="1600" i="1">
                              <a:latin typeface="Cambria Math" panose="02040503050406030204" pitchFamily="18" charset="0"/>
                            </a:rPr>
                            <m:t>𝐶</m:t>
                          </m:r>
                          <m:r>
                            <a:rPr lang="es-AR" sz="1600" i="0">
                              <a:latin typeface="Cambria Math" panose="02040503050406030204" pitchFamily="18" charset="0"/>
                            </a:rPr>
                            <m:t>2 ;</m:t>
                          </m:r>
                          <m:r>
                            <a:rPr lang="es-AR" sz="1600" i="1">
                              <a:latin typeface="Cambria Math" panose="02040503050406030204" pitchFamily="18" charset="0"/>
                            </a:rPr>
                            <m:t>𝑐𝑝</m:t>
                          </m:r>
                          <m:r>
                            <a:rPr lang="es-AR" sz="1600" i="0">
                              <a:latin typeface="Cambria Math" panose="02040503050406030204" pitchFamily="18" charset="0"/>
                            </a:rPr>
                            <m:t> </m:t>
                          </m:r>
                        </m:sub>
                      </m:sSub>
                      <m:r>
                        <a:rPr lang="es-AR" sz="1600" i="0">
                          <a:latin typeface="Cambria Math" panose="02040503050406030204" pitchFamily="18" charset="0"/>
                        </a:rPr>
                        <m:t>. </m:t>
                      </m:r>
                      <m:sSub>
                        <m:sSubPr>
                          <m:ctrlPr>
                            <a:rPr lang="es-AR" sz="1600" i="1">
                              <a:solidFill>
                                <a:srgbClr val="836967"/>
                              </a:solidFill>
                              <a:latin typeface="Cambria Math" panose="02040503050406030204" pitchFamily="18" charset="0"/>
                            </a:rPr>
                          </m:ctrlPr>
                        </m:sSubPr>
                        <m:e>
                          <m:r>
                            <a:rPr lang="es-AR" sz="1600" i="1">
                              <a:latin typeface="Cambria Math" panose="02040503050406030204" pitchFamily="18" charset="0"/>
                            </a:rPr>
                            <m:t>𝐼</m:t>
                          </m:r>
                        </m:e>
                        <m:sub>
                          <m:r>
                            <a:rPr lang="es-AR" sz="1600" i="1">
                              <a:latin typeface="Cambria Math" panose="02040503050406030204" pitchFamily="18" charset="0"/>
                            </a:rPr>
                            <m:t>𝐴𝐵𝐶</m:t>
                          </m:r>
                          <m:r>
                            <a:rPr lang="es-AR" sz="1600" i="0">
                              <a:latin typeface="Cambria Math" panose="02040503050406030204" pitchFamily="18" charset="0"/>
                            </a:rPr>
                            <m:t>1−</m:t>
                          </m:r>
                          <m:r>
                            <a:rPr lang="es-AR" sz="1600" i="1">
                              <a:latin typeface="Cambria Math" panose="02040503050406030204" pitchFamily="18" charset="0"/>
                            </a:rPr>
                            <m:t>𝐶</m:t>
                          </m:r>
                          <m:r>
                            <a:rPr lang="es-AR" sz="1600" i="0">
                              <a:latin typeface="Cambria Math" panose="02040503050406030204" pitchFamily="18" charset="0"/>
                            </a:rPr>
                            <m:t>2  </m:t>
                          </m:r>
                        </m:sub>
                      </m:sSub>
                      <m:r>
                        <a:rPr lang="es-AR" sz="1600" i="0">
                          <a:latin typeface="Cambria Math" panose="02040503050406030204" pitchFamily="18" charset="0"/>
                        </a:rPr>
                        <m:t>+</m:t>
                      </m:r>
                      <m:sSub>
                        <m:sSubPr>
                          <m:ctrlPr>
                            <a:rPr lang="es-AR" sz="1600" i="1">
                              <a:solidFill>
                                <a:srgbClr val="836967"/>
                              </a:solidFill>
                              <a:latin typeface="Cambria Math" panose="02040503050406030204" pitchFamily="18" charset="0"/>
                            </a:rPr>
                          </m:ctrlPr>
                        </m:sSubPr>
                        <m:e>
                          <m:r>
                            <a:rPr lang="es-AR" sz="1600" i="1">
                              <a:latin typeface="Cambria Math" panose="02040503050406030204" pitchFamily="18" charset="0"/>
                            </a:rPr>
                            <m:t>𝛽</m:t>
                          </m:r>
                        </m:e>
                        <m:sub>
                          <m:r>
                            <a:rPr lang="es-AR" sz="1600" i="1">
                              <a:latin typeface="Cambria Math" panose="02040503050406030204" pitchFamily="18" charset="0"/>
                            </a:rPr>
                            <m:t>𝐶</m:t>
                          </m:r>
                          <m:r>
                            <a:rPr lang="es-AR" sz="1600" i="0">
                              <a:latin typeface="Cambria Math" panose="02040503050406030204" pitchFamily="18" charset="0"/>
                            </a:rPr>
                            <m:t>2−</m:t>
                          </m:r>
                          <m:r>
                            <a:rPr lang="es-AR" sz="1600" i="1">
                              <a:latin typeface="Cambria Math" panose="02040503050406030204" pitchFamily="18" charset="0"/>
                            </a:rPr>
                            <m:t>𝐶</m:t>
                          </m:r>
                          <m:r>
                            <a:rPr lang="es-AR" sz="1600" i="0">
                              <a:latin typeface="Cambria Math" panose="02040503050406030204" pitchFamily="18" charset="0"/>
                            </a:rPr>
                            <m:t>3 ; </m:t>
                          </m:r>
                          <m:r>
                            <a:rPr lang="es-AR" sz="1600" i="1">
                              <a:latin typeface="Cambria Math" panose="02040503050406030204" pitchFamily="18" charset="0"/>
                            </a:rPr>
                            <m:t>𝑐𝑝</m:t>
                          </m:r>
                        </m:sub>
                      </m:sSub>
                      <m:r>
                        <a:rPr lang="es-AR" sz="1600" i="0">
                          <a:latin typeface="Cambria Math" panose="02040503050406030204" pitchFamily="18" charset="0"/>
                        </a:rPr>
                        <m:t> . </m:t>
                      </m:r>
                      <m:sSub>
                        <m:sSubPr>
                          <m:ctrlPr>
                            <a:rPr lang="es-AR" sz="1600" i="1">
                              <a:solidFill>
                                <a:srgbClr val="836967"/>
                              </a:solidFill>
                              <a:latin typeface="Cambria Math" panose="02040503050406030204" pitchFamily="18" charset="0"/>
                            </a:rPr>
                          </m:ctrlPr>
                        </m:sSubPr>
                        <m:e>
                          <m:r>
                            <a:rPr lang="es-AR" sz="1600" i="1">
                              <a:latin typeface="Cambria Math" panose="02040503050406030204" pitchFamily="18" charset="0"/>
                            </a:rPr>
                            <m:t>𝐼</m:t>
                          </m:r>
                        </m:e>
                        <m:sub>
                          <m:r>
                            <a:rPr lang="es-AR" sz="1600" i="1">
                              <a:latin typeface="Cambria Math" panose="02040503050406030204" pitchFamily="18" charset="0"/>
                            </a:rPr>
                            <m:t>𝐶</m:t>
                          </m:r>
                          <m:r>
                            <a:rPr lang="es-AR" sz="1600" i="0">
                              <a:latin typeface="Cambria Math" panose="02040503050406030204" pitchFamily="18" charset="0"/>
                            </a:rPr>
                            <m:t>2−</m:t>
                          </m:r>
                          <m:r>
                            <a:rPr lang="es-AR" sz="1600" i="1">
                              <a:latin typeface="Cambria Math" panose="02040503050406030204" pitchFamily="18" charset="0"/>
                            </a:rPr>
                            <m:t>𝐶</m:t>
                          </m:r>
                          <m:r>
                            <a:rPr lang="es-AR" sz="1600" i="0">
                              <a:latin typeface="Cambria Math" panose="02040503050406030204" pitchFamily="18" charset="0"/>
                            </a:rPr>
                            <m:t>3 </m:t>
                          </m:r>
                        </m:sub>
                      </m:sSub>
                      <m:r>
                        <a:rPr lang="es-AR" sz="1600" i="0">
                          <a:latin typeface="Cambria Math" panose="02040503050406030204" pitchFamily="18" charset="0"/>
                        </a:rPr>
                        <m:t>+  </m:t>
                      </m:r>
                      <m:sSub>
                        <m:sSubPr>
                          <m:ctrlPr>
                            <a:rPr lang="es-AR" sz="1600" i="1">
                              <a:solidFill>
                                <a:srgbClr val="836967"/>
                              </a:solidFill>
                              <a:latin typeface="Cambria Math" panose="02040503050406030204" pitchFamily="18" charset="0"/>
                            </a:rPr>
                          </m:ctrlPr>
                        </m:sSubPr>
                        <m:e>
                          <m:r>
                            <a:rPr lang="es-AR" sz="1600" i="1">
                              <a:latin typeface="Cambria Math" panose="02040503050406030204" pitchFamily="18" charset="0"/>
                            </a:rPr>
                            <m:t>𝛽</m:t>
                          </m:r>
                        </m:e>
                        <m:sub>
                          <m:r>
                            <a:rPr lang="es-AR" sz="1600" i="1">
                              <a:latin typeface="Cambria Math" panose="02040503050406030204" pitchFamily="18" charset="0"/>
                            </a:rPr>
                            <m:t>𝐶</m:t>
                          </m:r>
                          <m:r>
                            <a:rPr lang="es-AR" sz="1600" i="0">
                              <a:latin typeface="Cambria Math" panose="02040503050406030204" pitchFamily="18" charset="0"/>
                            </a:rPr>
                            <m:t>3−</m:t>
                          </m:r>
                          <m:r>
                            <a:rPr lang="es-AR" sz="1600" i="1">
                              <a:latin typeface="Cambria Math" panose="02040503050406030204" pitchFamily="18" charset="0"/>
                            </a:rPr>
                            <m:t>𝐷</m:t>
                          </m:r>
                          <m:r>
                            <a:rPr lang="es-AR" sz="1600" i="0">
                              <a:latin typeface="Cambria Math" panose="02040503050406030204" pitchFamily="18" charset="0"/>
                            </a:rPr>
                            <m:t>1</m:t>
                          </m:r>
                          <m:r>
                            <a:rPr lang="es-AR" sz="1600" i="1">
                              <a:latin typeface="Cambria Math" panose="02040503050406030204" pitchFamily="18" charset="0"/>
                            </a:rPr>
                            <m:t>𝐷</m:t>
                          </m:r>
                          <m:r>
                            <a:rPr lang="es-AR" sz="1600" i="0">
                              <a:latin typeface="Cambria Math" panose="02040503050406030204" pitchFamily="18" charset="0"/>
                            </a:rPr>
                            <m:t>2</m:t>
                          </m:r>
                          <m:r>
                            <a:rPr lang="es-AR" sz="1600" i="1">
                              <a:latin typeface="Cambria Math" panose="02040503050406030204" pitchFamily="18" charset="0"/>
                            </a:rPr>
                            <m:t>𝐸</m:t>
                          </m:r>
                          <m:r>
                            <a:rPr lang="es-AR" sz="1600" i="0">
                              <a:latin typeface="Cambria Math" panose="02040503050406030204" pitchFamily="18" charset="0"/>
                            </a:rPr>
                            <m:t> ; </m:t>
                          </m:r>
                          <m:r>
                            <a:rPr lang="es-AR" sz="1600" i="1">
                              <a:latin typeface="Cambria Math" panose="02040503050406030204" pitchFamily="18" charset="0"/>
                            </a:rPr>
                            <m:t>𝐶𝑝</m:t>
                          </m:r>
                        </m:sub>
                      </m:sSub>
                      <m:r>
                        <a:rPr lang="es-AR" sz="1600" i="0">
                          <a:latin typeface="Cambria Math" panose="02040503050406030204" pitchFamily="18" charset="0"/>
                        </a:rPr>
                        <m:t> . </m:t>
                      </m:r>
                      <m:sSub>
                        <m:sSubPr>
                          <m:ctrlPr>
                            <a:rPr lang="es-AR" sz="1600" i="1">
                              <a:solidFill>
                                <a:srgbClr val="836967"/>
                              </a:solidFill>
                              <a:latin typeface="Cambria Math" panose="02040503050406030204" pitchFamily="18" charset="0"/>
                            </a:rPr>
                          </m:ctrlPr>
                        </m:sSubPr>
                        <m:e>
                          <m:r>
                            <a:rPr lang="es-AR" sz="1600" i="1">
                              <a:latin typeface="Cambria Math" panose="02040503050406030204" pitchFamily="18" charset="0"/>
                            </a:rPr>
                            <m:t>𝐼</m:t>
                          </m:r>
                        </m:e>
                        <m:sub>
                          <m:r>
                            <a:rPr lang="es-AR" sz="1600" i="1">
                              <a:latin typeface="Cambria Math" panose="02040503050406030204" pitchFamily="18" charset="0"/>
                            </a:rPr>
                            <m:t>𝐶</m:t>
                          </m:r>
                          <m:r>
                            <a:rPr lang="es-AR" sz="1600" i="0">
                              <a:latin typeface="Cambria Math" panose="02040503050406030204" pitchFamily="18" charset="0"/>
                            </a:rPr>
                            <m:t>3−</m:t>
                          </m:r>
                          <m:r>
                            <a:rPr lang="es-AR" sz="1600" i="1">
                              <a:latin typeface="Cambria Math" panose="02040503050406030204" pitchFamily="18" charset="0"/>
                            </a:rPr>
                            <m:t>𝐷</m:t>
                          </m:r>
                          <m:r>
                            <a:rPr lang="es-AR" sz="1600" i="0">
                              <a:latin typeface="Cambria Math" panose="02040503050406030204" pitchFamily="18" charset="0"/>
                            </a:rPr>
                            <m:t>1</m:t>
                          </m:r>
                          <m:r>
                            <a:rPr lang="es-AR" sz="1600" i="1">
                              <a:latin typeface="Cambria Math" panose="02040503050406030204" pitchFamily="18" charset="0"/>
                            </a:rPr>
                            <m:t>𝐷</m:t>
                          </m:r>
                          <m:r>
                            <a:rPr lang="es-AR" sz="1600" i="0">
                              <a:latin typeface="Cambria Math" panose="02040503050406030204" pitchFamily="18" charset="0"/>
                            </a:rPr>
                            <m:t>2</m:t>
                          </m:r>
                          <m:r>
                            <a:rPr lang="es-AR" sz="1600" i="1">
                              <a:latin typeface="Cambria Math" panose="02040503050406030204" pitchFamily="18" charset="0"/>
                            </a:rPr>
                            <m:t>𝐸</m:t>
                          </m:r>
                          <m:r>
                            <a:rPr lang="es-AR" sz="1600" i="0">
                              <a:latin typeface="Cambria Math" panose="02040503050406030204" pitchFamily="18" charset="0"/>
                            </a:rPr>
                            <m:t> </m:t>
                          </m:r>
                        </m:sub>
                      </m:sSub>
                    </m:oMath>
                  </m:oMathPara>
                </a14:m>
                <a:endParaRPr lang="es-AR" dirty="0"/>
              </a:p>
            </p:txBody>
          </p:sp>
        </mc:Choice>
        <mc:Fallback xmlns="">
          <p:sp>
            <p:nvSpPr>
              <p:cNvPr id="23" name="CuadroTexto 22">
                <a:extLst>
                  <a:ext uri="{FF2B5EF4-FFF2-40B4-BE49-F238E27FC236}">
                    <a16:creationId xmlns:a16="http://schemas.microsoft.com/office/drawing/2014/main" id="{056852DA-8CC5-4C9C-B403-A84A73CB0E31}"/>
                  </a:ext>
                </a:extLst>
              </p:cNvPr>
              <p:cNvSpPr txBox="1">
                <a:spLocks noRot="1" noChangeAspect="1" noMove="1" noResize="1" noEditPoints="1" noAdjustHandles="1" noChangeArrowheads="1" noChangeShapeType="1" noTextEdit="1"/>
              </p:cNvSpPr>
              <p:nvPr/>
            </p:nvSpPr>
            <p:spPr>
              <a:xfrm>
                <a:off x="901848" y="3582959"/>
                <a:ext cx="5543550" cy="2481641"/>
              </a:xfrm>
              <a:prstGeom prst="rect">
                <a:avLst/>
              </a:prstGeom>
              <a:blipFill>
                <a:blip r:embed="rId4"/>
                <a:stretch>
                  <a:fillRect/>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24" name="CuadroTexto 23">
                <a:extLst>
                  <a:ext uri="{FF2B5EF4-FFF2-40B4-BE49-F238E27FC236}">
                    <a16:creationId xmlns:a16="http://schemas.microsoft.com/office/drawing/2014/main" id="{EB0ECC65-DAC9-40C7-B552-65BBC468A0A0}"/>
                  </a:ext>
                </a:extLst>
              </p:cNvPr>
              <p:cNvSpPr txBox="1"/>
              <p:nvPr/>
            </p:nvSpPr>
            <p:spPr>
              <a:xfrm>
                <a:off x="324633" y="3582959"/>
                <a:ext cx="115443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ES" sz="1600" i="1" smtClean="0">
                              <a:latin typeface="Cambria Math" panose="02040503050406030204" pitchFamily="18" charset="0"/>
                            </a:rPr>
                          </m:ctrlPr>
                        </m:sSubPr>
                        <m:e>
                          <m:acc>
                            <m:accPr>
                              <m:chr m:val="̃"/>
                              <m:ctrlPr>
                                <a:rPr lang="es-ES" sz="1600" i="1">
                                  <a:latin typeface="Cambria Math" panose="02040503050406030204" pitchFamily="18" charset="0"/>
                                </a:rPr>
                              </m:ctrlPr>
                            </m:accPr>
                            <m:e>
                              <m:r>
                                <a:rPr lang="es-ES" sz="1600" i="1">
                                  <a:latin typeface="Cambria Math" panose="02040503050406030204" pitchFamily="18" charset="0"/>
                                </a:rPr>
                                <m:t>𝑈</m:t>
                              </m:r>
                            </m:e>
                          </m:acc>
                        </m:e>
                        <m:sub>
                          <m:r>
                            <a:rPr lang="es-ES" sz="1600" i="1">
                              <a:latin typeface="Cambria Math" panose="02040503050406030204" pitchFamily="18" charset="0"/>
                            </a:rPr>
                            <m:t>𝑐𝑎𝑟𝑝𝑜𝑙</m:t>
                          </m:r>
                        </m:sub>
                      </m:sSub>
                      <m:r>
                        <a:rPr lang="es-AR" sz="1600">
                          <a:effectLst/>
                          <a:latin typeface="Cambria Math" panose="02040503050406030204" pitchFamily="18" charset="0"/>
                          <a:ea typeface="Times New Roman" panose="02020603050405020304" pitchFamily="18" charset="0"/>
                          <a:cs typeface="Arial" panose="020B0604020202020204" pitchFamily="34" charset="0"/>
                        </a:rPr>
                        <m:t>=</m:t>
                      </m:r>
                    </m:oMath>
                  </m:oMathPara>
                </a14:m>
                <a:endParaRPr lang="es-AR" sz="1600" dirty="0"/>
              </a:p>
            </p:txBody>
          </p:sp>
        </mc:Choice>
        <mc:Fallback xmlns="">
          <p:sp>
            <p:nvSpPr>
              <p:cNvPr id="24" name="CuadroTexto 23">
                <a:extLst>
                  <a:ext uri="{FF2B5EF4-FFF2-40B4-BE49-F238E27FC236}">
                    <a16:creationId xmlns:a16="http://schemas.microsoft.com/office/drawing/2014/main" id="{EB0ECC65-DAC9-40C7-B552-65BBC468A0A0}"/>
                  </a:ext>
                </a:extLst>
              </p:cNvPr>
              <p:cNvSpPr txBox="1">
                <a:spLocks noRot="1" noChangeAspect="1" noMove="1" noResize="1" noEditPoints="1" noAdjustHandles="1" noChangeArrowheads="1" noChangeShapeType="1" noTextEdit="1"/>
              </p:cNvSpPr>
              <p:nvPr/>
            </p:nvSpPr>
            <p:spPr>
              <a:xfrm>
                <a:off x="324633" y="3582959"/>
                <a:ext cx="1154430" cy="369332"/>
              </a:xfrm>
              <a:prstGeom prst="rect">
                <a:avLst/>
              </a:prstGeom>
              <a:blipFill>
                <a:blip r:embed="rId5"/>
                <a:stretch>
                  <a:fillRect b="-6667"/>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25" name="CuadroTexto 24">
                <a:extLst>
                  <a:ext uri="{FF2B5EF4-FFF2-40B4-BE49-F238E27FC236}">
                    <a16:creationId xmlns:a16="http://schemas.microsoft.com/office/drawing/2014/main" id="{467DD63F-2709-43C1-92F6-6EFC9EC6BE69}"/>
                  </a:ext>
                </a:extLst>
              </p:cNvPr>
              <p:cNvSpPr txBox="1"/>
              <p:nvPr/>
            </p:nvSpPr>
            <p:spPr>
              <a:xfrm>
                <a:off x="1205886" y="5958012"/>
                <a:ext cx="758952" cy="35753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ES" sz="1600" i="1" smtClean="0">
                              <a:latin typeface="Cambria Math" panose="02040503050406030204" pitchFamily="18" charset="0"/>
                            </a:rPr>
                          </m:ctrlPr>
                        </m:sSubPr>
                        <m:e>
                          <m:r>
                            <a:rPr lang="es-ES" sz="1600" b="0" i="1" smtClean="0">
                              <a:latin typeface="Cambria Math" panose="02040503050406030204" pitchFamily="18" charset="0"/>
                            </a:rPr>
                            <m:t>+ </m:t>
                          </m:r>
                          <m:acc>
                            <m:accPr>
                              <m:chr m:val="̃"/>
                              <m:ctrlPr>
                                <a:rPr lang="es-ES" sz="1600" i="1">
                                  <a:latin typeface="Cambria Math" panose="02040503050406030204" pitchFamily="18" charset="0"/>
                                </a:rPr>
                              </m:ctrlPr>
                            </m:accPr>
                            <m:e>
                              <m:r>
                                <a:rPr lang="es-ES" sz="1600" i="1">
                                  <a:latin typeface="Cambria Math" panose="02040503050406030204" pitchFamily="18" charset="0"/>
                                </a:rPr>
                                <m:t>𝜀</m:t>
                              </m:r>
                            </m:e>
                          </m:acc>
                        </m:e>
                        <m:sub>
                          <m:r>
                            <a:rPr lang="es-ES" sz="1600" i="1">
                              <a:latin typeface="Cambria Math" panose="02040503050406030204" pitchFamily="18" charset="0"/>
                            </a:rPr>
                            <m:t>𝑐𝑎𝑟𝑝𝑜𝑜𝑙</m:t>
                          </m:r>
                        </m:sub>
                      </m:sSub>
                    </m:oMath>
                  </m:oMathPara>
                </a14:m>
                <a:endParaRPr lang="es-AR" dirty="0"/>
              </a:p>
            </p:txBody>
          </p:sp>
        </mc:Choice>
        <mc:Fallback xmlns="">
          <p:sp>
            <p:nvSpPr>
              <p:cNvPr id="25" name="CuadroTexto 24">
                <a:extLst>
                  <a:ext uri="{FF2B5EF4-FFF2-40B4-BE49-F238E27FC236}">
                    <a16:creationId xmlns:a16="http://schemas.microsoft.com/office/drawing/2014/main" id="{467DD63F-2709-43C1-92F6-6EFC9EC6BE69}"/>
                  </a:ext>
                </a:extLst>
              </p:cNvPr>
              <p:cNvSpPr txBox="1">
                <a:spLocks noRot="1" noChangeAspect="1" noMove="1" noResize="1" noEditPoints="1" noAdjustHandles="1" noChangeArrowheads="1" noChangeShapeType="1" noTextEdit="1"/>
              </p:cNvSpPr>
              <p:nvPr/>
            </p:nvSpPr>
            <p:spPr>
              <a:xfrm>
                <a:off x="1205886" y="5958012"/>
                <a:ext cx="758952" cy="357534"/>
              </a:xfrm>
              <a:prstGeom prst="rect">
                <a:avLst/>
              </a:prstGeom>
              <a:blipFill>
                <a:blip r:embed="rId6"/>
                <a:stretch>
                  <a:fillRect r="-33065" b="-6780"/>
                </a:stretch>
              </a:blipFill>
            </p:spPr>
            <p:txBody>
              <a:bodyPr/>
              <a:lstStyle/>
              <a:p>
                <a:r>
                  <a:rPr lang="es-AR">
                    <a:noFill/>
                  </a:rPr>
                  <a:t> </a:t>
                </a:r>
              </a:p>
            </p:txBody>
          </p:sp>
        </mc:Fallback>
      </mc:AlternateContent>
      <p:cxnSp>
        <p:nvCxnSpPr>
          <p:cNvPr id="9" name="Conector: angular 8">
            <a:extLst>
              <a:ext uri="{FF2B5EF4-FFF2-40B4-BE49-F238E27FC236}">
                <a16:creationId xmlns:a16="http://schemas.microsoft.com/office/drawing/2014/main" id="{84FC13C6-2F5F-4DB8-B1F4-2E18791454E3}"/>
              </a:ext>
            </a:extLst>
          </p:cNvPr>
          <p:cNvCxnSpPr>
            <a:cxnSpLocks/>
          </p:cNvCxnSpPr>
          <p:nvPr/>
        </p:nvCxnSpPr>
        <p:spPr>
          <a:xfrm flipV="1">
            <a:off x="1892809" y="1042197"/>
            <a:ext cx="2093978" cy="225191"/>
          </a:xfrm>
          <a:prstGeom prst="bentConnector3">
            <a:avLst>
              <a:gd name="adj1" fmla="val -218"/>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CuadroTexto 26">
            <a:extLst>
              <a:ext uri="{FF2B5EF4-FFF2-40B4-BE49-F238E27FC236}">
                <a16:creationId xmlns:a16="http://schemas.microsoft.com/office/drawing/2014/main" id="{90EB6DE9-4A2B-41F2-9B20-C853674C6D1D}"/>
              </a:ext>
            </a:extLst>
          </p:cNvPr>
          <p:cNvSpPr txBox="1"/>
          <p:nvPr/>
        </p:nvSpPr>
        <p:spPr>
          <a:xfrm>
            <a:off x="4393689" y="793400"/>
            <a:ext cx="2852929" cy="1708160"/>
          </a:xfrm>
          <a:prstGeom prst="rect">
            <a:avLst/>
          </a:prstGeom>
          <a:noFill/>
        </p:spPr>
        <p:txBody>
          <a:bodyPr wrap="square" rtlCol="0">
            <a:spAutoFit/>
          </a:bodyPr>
          <a:lstStyle/>
          <a:p>
            <a:pPr marL="228600" indent="-228600">
              <a:buAutoNum type="arabicParenR"/>
            </a:pPr>
            <a:r>
              <a:rPr lang="es-AR" sz="1050" dirty="0">
                <a:effectLst/>
                <a:latin typeface="Calibri" panose="020F0502020204030204" pitchFamily="34" charset="0"/>
                <a:ea typeface="Calibri" panose="020F0502020204030204" pitchFamily="34" charset="0"/>
                <a:cs typeface="Arial" panose="020B0604020202020204" pitchFamily="34" charset="0"/>
              </a:rPr>
              <a:t>Ir al trabajo o Universidad </a:t>
            </a:r>
            <a:r>
              <a:rPr lang="es-AR" sz="1050" u="sng" dirty="0">
                <a:effectLst/>
                <a:latin typeface="Calibri" panose="020F0502020204030204" pitchFamily="34" charset="0"/>
                <a:ea typeface="Calibri" panose="020F0502020204030204" pitchFamily="34" charset="0"/>
                <a:cs typeface="Arial" panose="020B0604020202020204" pitchFamily="34" charset="0"/>
              </a:rPr>
              <a:t>(referencia);</a:t>
            </a:r>
          </a:p>
          <a:p>
            <a:pPr marL="228600" indent="-228600">
              <a:buAutoNum type="arabicParenR"/>
            </a:pPr>
            <a:r>
              <a:rPr lang="es-AR" sz="1050" dirty="0">
                <a:effectLst/>
                <a:latin typeface="Calibri" panose="020F0502020204030204" pitchFamily="34" charset="0"/>
                <a:ea typeface="Calibri" panose="020F0502020204030204" pitchFamily="34" charset="0"/>
                <a:cs typeface="Arial" panose="020B0604020202020204" pitchFamily="34" charset="0"/>
              </a:rPr>
              <a:t>Moverse por trabajo;</a:t>
            </a:r>
          </a:p>
          <a:p>
            <a:pPr marL="228600" indent="-228600">
              <a:buAutoNum type="arabicParenR"/>
            </a:pPr>
            <a:r>
              <a:rPr lang="es-AR" sz="1050" dirty="0">
                <a:effectLst/>
                <a:latin typeface="Calibri" panose="020F0502020204030204" pitchFamily="34" charset="0"/>
                <a:ea typeface="Calibri" panose="020F0502020204030204" pitchFamily="34" charset="0"/>
                <a:cs typeface="Arial" panose="020B0604020202020204" pitchFamily="34" charset="0"/>
              </a:rPr>
              <a:t>Hacer Tramites;</a:t>
            </a:r>
          </a:p>
          <a:p>
            <a:pPr marL="228600" indent="-228600">
              <a:buAutoNum type="arabicParenR"/>
            </a:pPr>
            <a:r>
              <a:rPr lang="es-AR" sz="1050" dirty="0">
                <a:effectLst/>
                <a:latin typeface="Calibri" panose="020F0502020204030204" pitchFamily="34" charset="0"/>
                <a:ea typeface="Calibri" panose="020F0502020204030204" pitchFamily="34" charset="0"/>
                <a:cs typeface="Arial" panose="020B0604020202020204" pitchFamily="34" charset="0"/>
              </a:rPr>
              <a:t>Visitar parientes y amigos;</a:t>
            </a:r>
          </a:p>
          <a:p>
            <a:pPr marL="228600" indent="-228600">
              <a:buAutoNum type="arabicParenR"/>
            </a:pPr>
            <a:r>
              <a:rPr lang="es-AR" sz="1050" dirty="0">
                <a:effectLst/>
                <a:latin typeface="Calibri" panose="020F0502020204030204" pitchFamily="34" charset="0"/>
                <a:ea typeface="Calibri" panose="020F0502020204030204" pitchFamily="34" charset="0"/>
                <a:cs typeface="Arial" panose="020B0604020202020204" pitchFamily="34" charset="0"/>
              </a:rPr>
              <a:t>Hacer Compras; </a:t>
            </a:r>
          </a:p>
          <a:p>
            <a:pPr marL="228600" indent="-228600">
              <a:buAutoNum type="arabicParenR"/>
            </a:pPr>
            <a:r>
              <a:rPr lang="es-AR" sz="1050" dirty="0">
                <a:latin typeface="Calibri" panose="020F0502020204030204" pitchFamily="34" charset="0"/>
                <a:ea typeface="Calibri" panose="020F0502020204030204" pitchFamily="34" charset="0"/>
                <a:cs typeface="Arial" panose="020B0604020202020204" pitchFamily="34" charset="0"/>
              </a:rPr>
              <a:t>I</a:t>
            </a:r>
            <a:r>
              <a:rPr lang="es-AR" sz="1050" dirty="0">
                <a:effectLst/>
                <a:latin typeface="Calibri" panose="020F0502020204030204" pitchFamily="34" charset="0"/>
                <a:ea typeface="Calibri" panose="020F0502020204030204" pitchFamily="34" charset="0"/>
                <a:cs typeface="Arial" panose="020B0604020202020204" pitchFamily="34" charset="0"/>
              </a:rPr>
              <a:t>r al trabajo y llevar a los chicos al colegio; </a:t>
            </a:r>
          </a:p>
          <a:p>
            <a:pPr marL="228600" indent="-228600">
              <a:buAutoNum type="arabicParenR"/>
            </a:pPr>
            <a:r>
              <a:rPr lang="es-AR" sz="1050" dirty="0">
                <a:effectLst/>
                <a:latin typeface="Calibri" panose="020F0502020204030204" pitchFamily="34" charset="0"/>
                <a:ea typeface="Calibri" panose="020F0502020204030204" pitchFamily="34" charset="0"/>
                <a:cs typeface="Arial" panose="020B0604020202020204" pitchFamily="34" charset="0"/>
              </a:rPr>
              <a:t>Otro;</a:t>
            </a:r>
          </a:p>
          <a:p>
            <a:pPr marL="228600" indent="-228600">
              <a:buAutoNum type="arabicParenR"/>
            </a:pPr>
            <a:r>
              <a:rPr lang="es-AR" sz="1050" dirty="0">
                <a:effectLst/>
                <a:latin typeface="Calibri" panose="020F0502020204030204" pitchFamily="34" charset="0"/>
                <a:ea typeface="Calibri" panose="020F0502020204030204" pitchFamily="34" charset="0"/>
                <a:cs typeface="Arial" panose="020B0604020202020204" pitchFamily="34" charset="0"/>
              </a:rPr>
              <a:t>Salir a pasear el fin de semana; </a:t>
            </a:r>
          </a:p>
          <a:p>
            <a:pPr marL="228600" indent="-228600">
              <a:buAutoNum type="arabicParenR"/>
            </a:pPr>
            <a:r>
              <a:rPr lang="es-AR" sz="1050" dirty="0">
                <a:effectLst/>
                <a:latin typeface="Calibri" panose="020F0502020204030204" pitchFamily="34" charset="0"/>
                <a:ea typeface="Calibri" panose="020F0502020204030204" pitchFamily="34" charset="0"/>
                <a:cs typeface="Arial" panose="020B0604020202020204" pitchFamily="34" charset="0"/>
              </a:rPr>
              <a:t>Llevar a los chicos al colegio; </a:t>
            </a:r>
          </a:p>
          <a:p>
            <a:pPr marL="228600" indent="-228600">
              <a:buAutoNum type="arabicParenR"/>
            </a:pPr>
            <a:r>
              <a:rPr lang="es-AR" sz="1050" dirty="0">
                <a:effectLst/>
                <a:latin typeface="Calibri" panose="020F0502020204030204" pitchFamily="34" charset="0"/>
                <a:ea typeface="Calibri" panose="020F0502020204030204" pitchFamily="34" charset="0"/>
                <a:cs typeface="Arial" panose="020B0604020202020204" pitchFamily="34" charset="0"/>
              </a:rPr>
              <a:t> Salir de noche.</a:t>
            </a:r>
            <a:endParaRPr lang="es-AR" sz="1050" dirty="0"/>
          </a:p>
        </p:txBody>
      </p:sp>
      <p:cxnSp>
        <p:nvCxnSpPr>
          <p:cNvPr id="31" name="Conector: angular 30">
            <a:extLst>
              <a:ext uri="{FF2B5EF4-FFF2-40B4-BE49-F238E27FC236}">
                <a16:creationId xmlns:a16="http://schemas.microsoft.com/office/drawing/2014/main" id="{5C3C8F5A-5668-4178-BAFC-88436C638B24}"/>
              </a:ext>
            </a:extLst>
          </p:cNvPr>
          <p:cNvCxnSpPr>
            <a:cxnSpLocks/>
          </p:cNvCxnSpPr>
          <p:nvPr/>
        </p:nvCxnSpPr>
        <p:spPr>
          <a:xfrm rot="10800000" flipV="1">
            <a:off x="1882858" y="1704624"/>
            <a:ext cx="834709" cy="411485"/>
          </a:xfrm>
          <a:prstGeom prst="bentConnector3">
            <a:avLst>
              <a:gd name="adj1" fmla="val -2583"/>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CuadroTexto 36">
            <a:extLst>
              <a:ext uri="{FF2B5EF4-FFF2-40B4-BE49-F238E27FC236}">
                <a16:creationId xmlns:a16="http://schemas.microsoft.com/office/drawing/2014/main" id="{C58B659D-62C9-4965-B995-C776E6DC8D87}"/>
              </a:ext>
            </a:extLst>
          </p:cNvPr>
          <p:cNvSpPr txBox="1"/>
          <p:nvPr/>
        </p:nvSpPr>
        <p:spPr>
          <a:xfrm>
            <a:off x="962262" y="1826084"/>
            <a:ext cx="1755305" cy="1107996"/>
          </a:xfrm>
          <a:prstGeom prst="rect">
            <a:avLst/>
          </a:prstGeom>
          <a:noFill/>
        </p:spPr>
        <p:txBody>
          <a:bodyPr wrap="square" rtlCol="0">
            <a:spAutoFit/>
          </a:bodyPr>
          <a:lstStyle/>
          <a:p>
            <a:pPr marL="228600" indent="-228600">
              <a:buFont typeface="+mj-lt"/>
              <a:buAutoNum type="arabicParenR"/>
            </a:pPr>
            <a:r>
              <a:rPr lang="es-ES" sz="1100" dirty="0">
                <a:latin typeface="Calibri" panose="020F0502020204030204" pitchFamily="34" charset="0"/>
                <a:cs typeface="Arial" panose="020B0604020202020204" pitchFamily="34" charset="0"/>
              </a:rPr>
              <a:t>ABC1</a:t>
            </a:r>
          </a:p>
          <a:p>
            <a:pPr marL="228600" indent="-228600">
              <a:buFont typeface="+mj-lt"/>
              <a:buAutoNum type="arabicParenR"/>
            </a:pPr>
            <a:r>
              <a:rPr lang="es-ES" sz="1100" dirty="0">
                <a:latin typeface="Calibri" panose="020F0502020204030204" pitchFamily="34" charset="0"/>
                <a:cs typeface="Arial" panose="020B0604020202020204" pitchFamily="34" charset="0"/>
              </a:rPr>
              <a:t>C2</a:t>
            </a:r>
          </a:p>
          <a:p>
            <a:pPr marL="228600" indent="-228600">
              <a:buFont typeface="+mj-lt"/>
              <a:buAutoNum type="arabicParenR"/>
            </a:pPr>
            <a:r>
              <a:rPr lang="es-ES" sz="1100" dirty="0">
                <a:latin typeface="Calibri" panose="020F0502020204030204" pitchFamily="34" charset="0"/>
                <a:cs typeface="Arial" panose="020B0604020202020204" pitchFamily="34" charset="0"/>
              </a:rPr>
              <a:t>C3</a:t>
            </a:r>
          </a:p>
          <a:p>
            <a:pPr marL="228600" indent="-228600">
              <a:buFont typeface="+mj-lt"/>
              <a:buAutoNum type="arabicParenR"/>
            </a:pPr>
            <a:r>
              <a:rPr lang="es-ES" sz="1100" dirty="0">
                <a:latin typeface="Calibri" panose="020F0502020204030204" pitchFamily="34" charset="0"/>
                <a:cs typeface="Arial" panose="020B0604020202020204" pitchFamily="34" charset="0"/>
              </a:rPr>
              <a:t>D1D2E</a:t>
            </a:r>
          </a:p>
          <a:p>
            <a:endParaRPr lang="es-ES" sz="1000" dirty="0">
              <a:latin typeface="Calibri" panose="020F0502020204030204" pitchFamily="34" charset="0"/>
              <a:cs typeface="Arial" panose="020B0604020202020204" pitchFamily="34" charset="0"/>
            </a:endParaRPr>
          </a:p>
          <a:p>
            <a:r>
              <a:rPr lang="es-ES" sz="1100" i="1" dirty="0">
                <a:latin typeface="Calibri" panose="020F0502020204030204" pitchFamily="34" charset="0"/>
                <a:cs typeface="Arial" panose="020B0604020202020204" pitchFamily="34" charset="0"/>
              </a:rPr>
              <a:t>Con codificación Diferencial</a:t>
            </a:r>
          </a:p>
        </p:txBody>
      </p:sp>
      <mc:AlternateContent xmlns:mc="http://schemas.openxmlformats.org/markup-compatibility/2006" xmlns:a14="http://schemas.microsoft.com/office/drawing/2010/main">
        <mc:Choice Requires="a14">
          <p:graphicFrame>
            <p:nvGraphicFramePr>
              <p:cNvPr id="38" name="Tabla 37">
                <a:extLst>
                  <a:ext uri="{FF2B5EF4-FFF2-40B4-BE49-F238E27FC236}">
                    <a16:creationId xmlns:a16="http://schemas.microsoft.com/office/drawing/2014/main" id="{D83081D7-F4D6-4E67-A2E4-21EBF709AC98}"/>
                  </a:ext>
                </a:extLst>
              </p:cNvPr>
              <p:cNvGraphicFramePr>
                <a:graphicFrameLocks noGrp="1"/>
              </p:cNvGraphicFramePr>
              <p:nvPr/>
            </p:nvGraphicFramePr>
            <p:xfrm>
              <a:off x="7438794" y="413222"/>
              <a:ext cx="4261538" cy="5041715"/>
            </p:xfrm>
            <a:graphic>
              <a:graphicData uri="http://schemas.openxmlformats.org/drawingml/2006/table">
                <a:tbl>
                  <a:tblPr firstRow="1" firstCol="1">
                    <a:tableStyleId>{2D5ABB26-0587-4C30-8999-92F81FD0307C}</a:tableStyleId>
                  </a:tblPr>
                  <a:tblGrid>
                    <a:gridCol w="1466733">
                      <a:extLst>
                        <a:ext uri="{9D8B030D-6E8A-4147-A177-3AD203B41FA5}">
                          <a16:colId xmlns:a16="http://schemas.microsoft.com/office/drawing/2014/main" val="1082020979"/>
                        </a:ext>
                      </a:extLst>
                    </a:gridCol>
                    <a:gridCol w="808429">
                      <a:extLst>
                        <a:ext uri="{9D8B030D-6E8A-4147-A177-3AD203B41FA5}">
                          <a16:colId xmlns:a16="http://schemas.microsoft.com/office/drawing/2014/main" val="2475919416"/>
                        </a:ext>
                      </a:extLst>
                    </a:gridCol>
                    <a:gridCol w="859413">
                      <a:extLst>
                        <a:ext uri="{9D8B030D-6E8A-4147-A177-3AD203B41FA5}">
                          <a16:colId xmlns:a16="http://schemas.microsoft.com/office/drawing/2014/main" val="582607846"/>
                        </a:ext>
                      </a:extLst>
                    </a:gridCol>
                    <a:gridCol w="703683">
                      <a:extLst>
                        <a:ext uri="{9D8B030D-6E8A-4147-A177-3AD203B41FA5}">
                          <a16:colId xmlns:a16="http://schemas.microsoft.com/office/drawing/2014/main" val="558963392"/>
                        </a:ext>
                      </a:extLst>
                    </a:gridCol>
                    <a:gridCol w="423280">
                      <a:extLst>
                        <a:ext uri="{9D8B030D-6E8A-4147-A177-3AD203B41FA5}">
                          <a16:colId xmlns:a16="http://schemas.microsoft.com/office/drawing/2014/main" val="3080321713"/>
                        </a:ext>
                      </a:extLst>
                    </a:gridCol>
                  </a:tblGrid>
                  <a:tr h="159573">
                    <a:tc>
                      <a:txBody>
                        <a:bodyPr/>
                        <a:lstStyle/>
                        <a:p>
                          <a:pPr algn="ctr"/>
                          <a:r>
                            <a:rPr lang="es-ES" sz="1200" b="1" kern="1200" dirty="0">
                              <a:solidFill>
                                <a:schemeClr val="tx1"/>
                              </a:solidFill>
                              <a:effectLst/>
                              <a:latin typeface="+mn-lt"/>
                              <a:ea typeface="+mn-ea"/>
                              <a:cs typeface="+mn-cs"/>
                            </a:rPr>
                            <a:t>Coeficientes</a:t>
                          </a:r>
                          <a:endParaRPr lang="es-AR" sz="1200" b="1" kern="1200" dirty="0">
                            <a:solidFill>
                              <a:schemeClr val="tx1"/>
                            </a:solidFill>
                            <a:effectLst/>
                            <a:latin typeface="+mn-lt"/>
                            <a:ea typeface="+mn-ea"/>
                            <a:cs typeface="+mn-cs"/>
                          </a:endParaRPr>
                        </a:p>
                      </a:txBody>
                      <a:tcPr marL="57446" marR="57446"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lnSpc>
                              <a:spcPct val="107000"/>
                            </a:lnSpc>
                            <a:spcAft>
                              <a:spcPts val="800"/>
                            </a:spcAft>
                          </a:pPr>
                          <a:r>
                            <a:rPr lang="es-AR" sz="1200" b="1" dirty="0">
                              <a:effectLst/>
                            </a:rPr>
                            <a:t>Estimador</a:t>
                          </a:r>
                          <a:endParaRPr lang="es-AR" sz="1200" b="1" dirty="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lnSpc>
                              <a:spcPct val="107000"/>
                            </a:lnSpc>
                            <a:spcAft>
                              <a:spcPts val="800"/>
                            </a:spcAft>
                          </a:pPr>
                          <a:r>
                            <a:rPr lang="es-AR" sz="1200" b="1" dirty="0">
                              <a:effectLst/>
                            </a:rPr>
                            <a:t> Std. Error </a:t>
                          </a:r>
                          <a:endParaRPr lang="es-AR" sz="1200" b="1" dirty="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lnSpc>
                              <a:spcPct val="107000"/>
                            </a:lnSpc>
                            <a:spcAft>
                              <a:spcPts val="800"/>
                            </a:spcAft>
                          </a:pPr>
                          <a:r>
                            <a:rPr lang="es-AR" sz="1200" b="1" dirty="0">
                              <a:effectLst/>
                            </a:rPr>
                            <a:t>  P.Value </a:t>
                          </a:r>
                          <a:endParaRPr lang="es-AR" sz="1200" b="1" dirty="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s-AR" sz="1200" dirty="0">
                            <a:effectLst/>
                            <a:latin typeface="Calibri" panose="020F0502020204030204" pitchFamily="34" charset="0"/>
                            <a:cs typeface="Arial" panose="020B0604020202020204" pitchFamily="34" charset="0"/>
                          </a:endParaRPr>
                        </a:p>
                      </a:txBody>
                      <a:tcPr marL="57446" marR="57446"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320358227"/>
                      </a:ext>
                    </a:extLst>
                  </a:tr>
                  <a:tr h="248827">
                    <a:tc>
                      <a:txBody>
                        <a:bodyPr/>
                        <a:lstStyle/>
                        <a:p>
                          <a:pPr algn="l">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s-AR" sz="1050" i="1">
                                        <a:effectLst/>
                                        <a:latin typeface="Cambria Math" panose="02040503050406030204" pitchFamily="18" charset="0"/>
                                      </a:rPr>
                                    </m:ctrlPr>
                                  </m:sSubPr>
                                  <m:e>
                                    <m:r>
                                      <a:rPr lang="es-AR" sz="1050">
                                        <a:effectLst/>
                                        <a:latin typeface="Cambria Math" panose="02040503050406030204" pitchFamily="18" charset="0"/>
                                      </a:rPr>
                                      <m:t>𝜷</m:t>
                                    </m:r>
                                  </m:e>
                                  <m:sub>
                                    <m:r>
                                      <a:rPr lang="es-AR" sz="1050">
                                        <a:effectLst/>
                                        <a:latin typeface="Cambria Math" panose="02040503050406030204" pitchFamily="18" charset="0"/>
                                      </a:rPr>
                                      <m:t>𝑪𝒑</m:t>
                                    </m:r>
                                    <m:r>
                                      <a:rPr lang="es-AR" sz="1050">
                                        <a:effectLst/>
                                        <a:latin typeface="Cambria Math" panose="02040503050406030204" pitchFamily="18" charset="0"/>
                                      </a:rPr>
                                      <m:t>−</m:t>
                                    </m:r>
                                    <m:r>
                                      <a:rPr lang="es-AR" sz="1050">
                                        <a:effectLst/>
                                        <a:latin typeface="Cambria Math" panose="02040503050406030204" pitchFamily="18" charset="0"/>
                                      </a:rPr>
                                      <m:t>𝑨𝒖</m:t>
                                    </m:r>
                                  </m:sub>
                                </m:sSub>
                              </m:oMath>
                            </m:oMathPara>
                          </a14:m>
                          <a:endParaRPr lang="es-AR" sz="1050" dirty="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ctr">
                            <a:lnSpc>
                              <a:spcPct val="107000"/>
                            </a:lnSpc>
                            <a:spcAft>
                              <a:spcPts val="800"/>
                            </a:spcAft>
                          </a:pPr>
                          <a:r>
                            <a:rPr lang="es-AR" sz="900" dirty="0">
                              <a:effectLst/>
                            </a:rPr>
                            <a:t>0,54</a:t>
                          </a:r>
                          <a:endParaRPr lang="es-AR" sz="1000" dirty="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lnSpc>
                              <a:spcPct val="107000"/>
                            </a:lnSpc>
                            <a:spcAft>
                              <a:spcPts val="800"/>
                            </a:spcAft>
                          </a:pPr>
                          <a:r>
                            <a:rPr lang="es-AR" sz="900">
                              <a:effectLst/>
                            </a:rPr>
                            <a:t>0,13</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lnT w="12700" cap="flat" cmpd="sng" algn="ctr">
                          <a:solidFill>
                            <a:schemeClr val="tx1"/>
                          </a:solidFill>
                          <a:prstDash val="solid"/>
                          <a:round/>
                          <a:headEnd type="none" w="med" len="med"/>
                          <a:tailEnd type="none" w="med" len="med"/>
                        </a:lnT>
                      </a:tcPr>
                    </a:tc>
                    <a:tc>
                      <a:txBody>
                        <a:bodyPr/>
                        <a:lstStyle/>
                        <a:p>
                          <a:pPr algn="ctr">
                            <a:lnSpc>
                              <a:spcPct val="107000"/>
                            </a:lnSpc>
                            <a:spcAft>
                              <a:spcPts val="800"/>
                            </a:spcAft>
                          </a:pPr>
                          <a:r>
                            <a:rPr lang="es-AR" sz="900">
                              <a:effectLst/>
                            </a:rPr>
                            <a:t>2E-05</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lnT w="12700" cap="flat" cmpd="sng" algn="ctr">
                          <a:solidFill>
                            <a:schemeClr val="tx1"/>
                          </a:solidFill>
                          <a:prstDash val="solid"/>
                          <a:round/>
                          <a:headEnd type="none" w="med" len="med"/>
                          <a:tailEnd type="none" w="med" len="med"/>
                        </a:lnT>
                      </a:tcPr>
                    </a:tc>
                    <a:tc>
                      <a:txBody>
                        <a:bodyPr/>
                        <a:lstStyle/>
                        <a:p>
                          <a:pPr algn="ctr">
                            <a:lnSpc>
                              <a:spcPct val="107000"/>
                            </a:lnSpc>
                            <a:spcAft>
                              <a:spcPts val="800"/>
                            </a:spcAft>
                          </a:pPr>
                          <a:r>
                            <a:rPr lang="es-AR" sz="900">
                              <a:effectLst/>
                            </a:rPr>
                            <a:t>***</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01285029"/>
                      </a:ext>
                    </a:extLst>
                  </a:tr>
                  <a:tr h="235370">
                    <a:tc>
                      <a:txBody>
                        <a:bodyPr/>
                        <a:lstStyle/>
                        <a:p>
                          <a:pPr algn="l">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s-AR" sz="1050" i="1">
                                        <a:effectLst/>
                                        <a:latin typeface="Cambria Math" panose="02040503050406030204" pitchFamily="18" charset="0"/>
                                      </a:rPr>
                                    </m:ctrlPr>
                                  </m:sSubPr>
                                  <m:e>
                                    <m:r>
                                      <a:rPr lang="es-AR" sz="1050">
                                        <a:effectLst/>
                                        <a:latin typeface="Cambria Math" panose="02040503050406030204" pitchFamily="18" charset="0"/>
                                      </a:rPr>
                                      <m:t>𝜷</m:t>
                                    </m:r>
                                  </m:e>
                                  <m:sub>
                                    <m:r>
                                      <a:rPr lang="es-AR" sz="1050">
                                        <a:effectLst/>
                                        <a:latin typeface="Cambria Math" panose="02040503050406030204" pitchFamily="18" charset="0"/>
                                      </a:rPr>
                                      <m:t>𝑪𝒉</m:t>
                                    </m:r>
                                    <m:r>
                                      <a:rPr lang="es-AR" sz="1050">
                                        <a:effectLst/>
                                        <a:latin typeface="Cambria Math" panose="02040503050406030204" pitchFamily="18" charset="0"/>
                                      </a:rPr>
                                      <m:t>−</m:t>
                                    </m:r>
                                    <m:r>
                                      <a:rPr lang="es-AR" sz="1050">
                                        <a:effectLst/>
                                        <a:latin typeface="Cambria Math" panose="02040503050406030204" pitchFamily="18" charset="0"/>
                                      </a:rPr>
                                      <m:t>𝑨𝒖</m:t>
                                    </m:r>
                                  </m:sub>
                                </m:sSub>
                              </m:oMath>
                            </m:oMathPara>
                          </a14:m>
                          <a:endParaRPr lang="es-AR" sz="1050" dirty="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95000"/>
                          </a:schemeClr>
                        </a:solidFill>
                      </a:tcPr>
                    </a:tc>
                    <a:tc>
                      <a:txBody>
                        <a:bodyPr/>
                        <a:lstStyle/>
                        <a:p>
                          <a:pPr algn="ctr">
                            <a:lnSpc>
                              <a:spcPct val="107000"/>
                            </a:lnSpc>
                            <a:spcAft>
                              <a:spcPts val="800"/>
                            </a:spcAft>
                          </a:pPr>
                          <a:r>
                            <a:rPr lang="es-AR" sz="900" dirty="0">
                              <a:effectLst/>
                            </a:rPr>
                            <a:t>-0,41</a:t>
                          </a:r>
                          <a:endParaRPr lang="es-AR" sz="1000" dirty="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lnL w="12700" cap="flat" cmpd="sng" algn="ctr">
                          <a:solidFill>
                            <a:schemeClr val="tx1"/>
                          </a:solidFill>
                          <a:prstDash val="solid"/>
                          <a:round/>
                          <a:headEnd type="none" w="med" len="med"/>
                          <a:tailEnd type="none" w="med" len="med"/>
                        </a:lnL>
                      </a:tcPr>
                    </a:tc>
                    <a:tc>
                      <a:txBody>
                        <a:bodyPr/>
                        <a:lstStyle/>
                        <a:p>
                          <a:pPr algn="ctr">
                            <a:lnSpc>
                              <a:spcPct val="107000"/>
                            </a:lnSpc>
                            <a:spcAft>
                              <a:spcPts val="800"/>
                            </a:spcAft>
                          </a:pPr>
                          <a:r>
                            <a:rPr lang="es-AR" sz="900" dirty="0">
                              <a:effectLst/>
                            </a:rPr>
                            <a:t>7,26E-02</a:t>
                          </a:r>
                          <a:endParaRPr lang="es-AR" sz="1000" dirty="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tc>
                    <a:tc>
                      <a:txBody>
                        <a:bodyPr/>
                        <a:lstStyle/>
                        <a:p>
                          <a:pPr algn="ctr">
                            <a:lnSpc>
                              <a:spcPct val="107000"/>
                            </a:lnSpc>
                            <a:spcAft>
                              <a:spcPts val="800"/>
                            </a:spcAft>
                          </a:pPr>
                          <a:r>
                            <a:rPr lang="es-AR" sz="900">
                              <a:effectLst/>
                            </a:rPr>
                            <a:t>2E-08</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tc>
                    <a:tc>
                      <a:txBody>
                        <a:bodyPr/>
                        <a:lstStyle/>
                        <a:p>
                          <a:pPr algn="ctr">
                            <a:lnSpc>
                              <a:spcPct val="107000"/>
                            </a:lnSpc>
                            <a:spcAft>
                              <a:spcPts val="800"/>
                            </a:spcAft>
                          </a:pPr>
                          <a:r>
                            <a:rPr lang="es-AR" sz="900">
                              <a:effectLst/>
                            </a:rPr>
                            <a:t>***</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002805131"/>
                      </a:ext>
                    </a:extLst>
                  </a:tr>
                  <a:tr h="248827">
                    <a:tc>
                      <a:txBody>
                        <a:bodyPr/>
                        <a:lstStyle/>
                        <a:p>
                          <a:pPr algn="l">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s-AR" sz="1050" i="1">
                                        <a:effectLst/>
                                        <a:latin typeface="Cambria Math" panose="02040503050406030204" pitchFamily="18" charset="0"/>
                                      </a:rPr>
                                    </m:ctrlPr>
                                  </m:sSubPr>
                                  <m:e>
                                    <m:r>
                                      <a:rPr lang="es-AR" sz="1050">
                                        <a:effectLst/>
                                        <a:latin typeface="Cambria Math" panose="02040503050406030204" pitchFamily="18" charset="0"/>
                                      </a:rPr>
                                      <m:t>𝜷</m:t>
                                    </m:r>
                                  </m:e>
                                  <m:sub>
                                    <m:r>
                                      <a:rPr lang="es-AR" sz="1050">
                                        <a:effectLst/>
                                        <a:latin typeface="Cambria Math" panose="02040503050406030204" pitchFamily="18" charset="0"/>
                                      </a:rPr>
                                      <m:t>𝑻𝒑</m:t>
                                    </m:r>
                                    <m:r>
                                      <a:rPr lang="es-AR" sz="1050">
                                        <a:effectLst/>
                                        <a:latin typeface="Cambria Math" panose="02040503050406030204" pitchFamily="18" charset="0"/>
                                      </a:rPr>
                                      <m:t>−</m:t>
                                    </m:r>
                                    <m:r>
                                      <a:rPr lang="es-AR" sz="1050">
                                        <a:effectLst/>
                                        <a:latin typeface="Cambria Math" panose="02040503050406030204" pitchFamily="18" charset="0"/>
                                      </a:rPr>
                                      <m:t>𝑨𝒖</m:t>
                                    </m:r>
                                  </m:sub>
                                </m:sSub>
                              </m:oMath>
                            </m:oMathPara>
                          </a14:m>
                          <a:endParaRPr lang="es-AR" sz="1050" dirty="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95000"/>
                          </a:schemeClr>
                        </a:solidFill>
                      </a:tcPr>
                    </a:tc>
                    <a:tc>
                      <a:txBody>
                        <a:bodyPr/>
                        <a:lstStyle/>
                        <a:p>
                          <a:pPr algn="ctr">
                            <a:lnSpc>
                              <a:spcPct val="107000"/>
                            </a:lnSpc>
                            <a:spcAft>
                              <a:spcPts val="800"/>
                            </a:spcAft>
                          </a:pPr>
                          <a:r>
                            <a:rPr lang="es-AR" sz="900" dirty="0">
                              <a:effectLst/>
                            </a:rPr>
                            <a:t>-0,25</a:t>
                          </a:r>
                          <a:endParaRPr lang="es-AR" sz="1000" dirty="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lnL w="12700" cap="flat" cmpd="sng" algn="ctr">
                          <a:solidFill>
                            <a:schemeClr val="tx1"/>
                          </a:solidFill>
                          <a:prstDash val="solid"/>
                          <a:round/>
                          <a:headEnd type="none" w="med" len="med"/>
                          <a:tailEnd type="none" w="med" len="med"/>
                        </a:lnL>
                      </a:tcPr>
                    </a:tc>
                    <a:tc>
                      <a:txBody>
                        <a:bodyPr/>
                        <a:lstStyle/>
                        <a:p>
                          <a:pPr algn="ctr">
                            <a:lnSpc>
                              <a:spcPct val="107000"/>
                            </a:lnSpc>
                            <a:spcAft>
                              <a:spcPts val="800"/>
                            </a:spcAft>
                          </a:pPr>
                          <a:r>
                            <a:rPr lang="es-AR" sz="900" dirty="0">
                              <a:effectLst/>
                            </a:rPr>
                            <a:t>6,84E-02</a:t>
                          </a:r>
                          <a:endParaRPr lang="es-AR" sz="1000" dirty="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tc>
                    <a:tc>
                      <a:txBody>
                        <a:bodyPr/>
                        <a:lstStyle/>
                        <a:p>
                          <a:pPr algn="ctr">
                            <a:lnSpc>
                              <a:spcPct val="107000"/>
                            </a:lnSpc>
                            <a:spcAft>
                              <a:spcPts val="800"/>
                            </a:spcAft>
                          </a:pPr>
                          <a:r>
                            <a:rPr lang="es-AR" sz="900">
                              <a:effectLst/>
                            </a:rPr>
                            <a:t>0,0003</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tc>
                    <a:tc>
                      <a:txBody>
                        <a:bodyPr/>
                        <a:lstStyle/>
                        <a:p>
                          <a:pPr algn="ctr">
                            <a:lnSpc>
                              <a:spcPct val="107000"/>
                            </a:lnSpc>
                            <a:spcAft>
                              <a:spcPts val="800"/>
                            </a:spcAft>
                          </a:pPr>
                          <a:r>
                            <a:rPr lang="es-AR" sz="900">
                              <a:effectLst/>
                            </a:rPr>
                            <a:t>***</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039300841"/>
                      </a:ext>
                    </a:extLst>
                  </a:tr>
                  <a:tr h="235370">
                    <a:tc>
                      <a:txBody>
                        <a:bodyPr/>
                        <a:lstStyle/>
                        <a:p>
                          <a:pPr algn="l">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s-AR" sz="1050" i="1">
                                        <a:effectLst/>
                                        <a:latin typeface="Cambria Math" panose="02040503050406030204" pitchFamily="18" charset="0"/>
                                      </a:rPr>
                                    </m:ctrlPr>
                                  </m:sSubPr>
                                  <m:e>
                                    <m:r>
                                      <a:rPr lang="es-AR" sz="1050">
                                        <a:effectLst/>
                                        <a:latin typeface="Cambria Math" panose="02040503050406030204" pitchFamily="18" charset="0"/>
                                      </a:rPr>
                                      <m:t>𝜷</m:t>
                                    </m:r>
                                  </m:e>
                                  <m:sub>
                                    <m:r>
                                      <a:rPr lang="es-AR" sz="1050">
                                        <a:effectLst/>
                                        <a:latin typeface="Cambria Math" panose="02040503050406030204" pitchFamily="18" charset="0"/>
                                      </a:rPr>
                                      <m:t>𝒕</m:t>
                                    </m:r>
                                  </m:sub>
                                </m:sSub>
                              </m:oMath>
                            </m:oMathPara>
                          </a14:m>
                          <a:endParaRPr lang="es-AR" sz="1050" dirty="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95000"/>
                          </a:schemeClr>
                        </a:solidFill>
                      </a:tcPr>
                    </a:tc>
                    <a:tc>
                      <a:txBody>
                        <a:bodyPr/>
                        <a:lstStyle/>
                        <a:p>
                          <a:pPr algn="ctr">
                            <a:lnSpc>
                              <a:spcPct val="107000"/>
                            </a:lnSpc>
                            <a:spcAft>
                              <a:spcPts val="800"/>
                            </a:spcAft>
                          </a:pPr>
                          <a:r>
                            <a:rPr lang="es-AR" sz="900">
                              <a:effectLst/>
                            </a:rPr>
                            <a:t>-0,02</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lnL w="12700" cap="flat" cmpd="sng" algn="ctr">
                          <a:solidFill>
                            <a:schemeClr val="tx1"/>
                          </a:solidFill>
                          <a:prstDash val="solid"/>
                          <a:round/>
                          <a:headEnd type="none" w="med" len="med"/>
                          <a:tailEnd type="none" w="med" len="med"/>
                        </a:lnL>
                      </a:tcPr>
                    </a:tc>
                    <a:tc>
                      <a:txBody>
                        <a:bodyPr/>
                        <a:lstStyle/>
                        <a:p>
                          <a:pPr algn="ctr">
                            <a:lnSpc>
                              <a:spcPct val="107000"/>
                            </a:lnSpc>
                            <a:spcAft>
                              <a:spcPts val="800"/>
                            </a:spcAft>
                          </a:pPr>
                          <a:r>
                            <a:rPr lang="es-AR" sz="900" dirty="0">
                              <a:effectLst/>
                            </a:rPr>
                            <a:t>7,82E-04</a:t>
                          </a:r>
                          <a:endParaRPr lang="es-AR" sz="1000" dirty="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tc>
                    <a:tc>
                      <a:txBody>
                        <a:bodyPr/>
                        <a:lstStyle/>
                        <a:p>
                          <a:pPr algn="ctr">
                            <a:lnSpc>
                              <a:spcPct val="107000"/>
                            </a:lnSpc>
                            <a:spcAft>
                              <a:spcPts val="800"/>
                            </a:spcAft>
                          </a:pPr>
                          <a:r>
                            <a:rPr lang="es-AR" sz="900" dirty="0">
                              <a:effectLst/>
                            </a:rPr>
                            <a:t>&lt; 2,2e-16</a:t>
                          </a:r>
                          <a:endParaRPr lang="es-AR" sz="1000" dirty="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tc>
                    <a:tc>
                      <a:txBody>
                        <a:bodyPr/>
                        <a:lstStyle/>
                        <a:p>
                          <a:pPr algn="ctr">
                            <a:lnSpc>
                              <a:spcPct val="107000"/>
                            </a:lnSpc>
                            <a:spcAft>
                              <a:spcPts val="800"/>
                            </a:spcAft>
                          </a:pPr>
                          <a:r>
                            <a:rPr lang="es-AR" sz="900">
                              <a:effectLst/>
                            </a:rPr>
                            <a:t>***</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256114503"/>
                      </a:ext>
                    </a:extLst>
                  </a:tr>
                  <a:tr h="235370">
                    <a:tc>
                      <a:txBody>
                        <a:bodyPr/>
                        <a:lstStyle/>
                        <a:p>
                          <a:pPr algn="l">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s-AR" sz="1050" i="1">
                                        <a:effectLst/>
                                        <a:latin typeface="Cambria Math" panose="02040503050406030204" pitchFamily="18" charset="0"/>
                                      </a:rPr>
                                    </m:ctrlPr>
                                  </m:sSubPr>
                                  <m:e>
                                    <m:r>
                                      <a:rPr lang="es-AR" sz="1050">
                                        <a:effectLst/>
                                        <a:latin typeface="Cambria Math" panose="02040503050406030204" pitchFamily="18" charset="0"/>
                                      </a:rPr>
                                      <m:t>𝜷</m:t>
                                    </m:r>
                                  </m:e>
                                  <m:sub>
                                    <m:r>
                                      <a:rPr lang="es-AR" sz="1050">
                                        <a:effectLst/>
                                        <a:latin typeface="Cambria Math" panose="02040503050406030204" pitchFamily="18" charset="0"/>
                                      </a:rPr>
                                      <m:t>𝒄</m:t>
                                    </m:r>
                                  </m:sub>
                                </m:sSub>
                              </m:oMath>
                            </m:oMathPara>
                          </a14:m>
                          <a:endParaRPr lang="es-AR" sz="1050" dirty="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95000"/>
                          </a:schemeClr>
                        </a:solidFill>
                      </a:tcPr>
                    </a:tc>
                    <a:tc>
                      <a:txBody>
                        <a:bodyPr/>
                        <a:lstStyle/>
                        <a:p>
                          <a:pPr algn="ctr">
                            <a:lnSpc>
                              <a:spcPct val="107000"/>
                            </a:lnSpc>
                            <a:spcAft>
                              <a:spcPts val="800"/>
                            </a:spcAft>
                          </a:pPr>
                          <a:r>
                            <a:rPr lang="es-AR" sz="900">
                              <a:effectLst/>
                            </a:rPr>
                            <a:t>-0,01</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lnL w="12700" cap="flat" cmpd="sng" algn="ctr">
                          <a:solidFill>
                            <a:schemeClr val="tx1"/>
                          </a:solidFill>
                          <a:prstDash val="solid"/>
                          <a:round/>
                          <a:headEnd type="none" w="med" len="med"/>
                          <a:tailEnd type="none" w="med" len="med"/>
                        </a:lnL>
                      </a:tcPr>
                    </a:tc>
                    <a:tc>
                      <a:txBody>
                        <a:bodyPr/>
                        <a:lstStyle/>
                        <a:p>
                          <a:pPr algn="ctr">
                            <a:lnSpc>
                              <a:spcPct val="107000"/>
                            </a:lnSpc>
                            <a:spcAft>
                              <a:spcPts val="800"/>
                            </a:spcAft>
                          </a:pPr>
                          <a:r>
                            <a:rPr lang="es-AR" sz="900" dirty="0">
                              <a:effectLst/>
                            </a:rPr>
                            <a:t>3,97E-04</a:t>
                          </a:r>
                          <a:endParaRPr lang="es-AR" sz="1000" dirty="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tc>
                    <a:tc>
                      <a:txBody>
                        <a:bodyPr/>
                        <a:lstStyle/>
                        <a:p>
                          <a:pPr algn="ctr">
                            <a:lnSpc>
                              <a:spcPct val="107000"/>
                            </a:lnSpc>
                            <a:spcAft>
                              <a:spcPts val="800"/>
                            </a:spcAft>
                          </a:pPr>
                          <a:r>
                            <a:rPr lang="es-AR" sz="900" dirty="0">
                              <a:effectLst/>
                            </a:rPr>
                            <a:t>&lt; 2,2e-16</a:t>
                          </a:r>
                          <a:endParaRPr lang="es-AR" sz="1000" dirty="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tc>
                    <a:tc>
                      <a:txBody>
                        <a:bodyPr/>
                        <a:lstStyle/>
                        <a:p>
                          <a:pPr algn="ctr">
                            <a:lnSpc>
                              <a:spcPct val="107000"/>
                            </a:lnSpc>
                            <a:spcAft>
                              <a:spcPts val="800"/>
                            </a:spcAft>
                          </a:pPr>
                          <a:r>
                            <a:rPr lang="es-AR" sz="900">
                              <a:effectLst/>
                            </a:rPr>
                            <a:t>***</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059845248"/>
                      </a:ext>
                    </a:extLst>
                  </a:tr>
                  <a:tr h="248827">
                    <a:tc>
                      <a:txBody>
                        <a:bodyPr/>
                        <a:lstStyle/>
                        <a:p>
                          <a:pPr algn="l">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s-AR" sz="1050" i="1">
                                        <a:effectLst/>
                                        <a:latin typeface="Cambria Math" panose="02040503050406030204" pitchFamily="18" charset="0"/>
                                      </a:rPr>
                                    </m:ctrlPr>
                                  </m:sSubPr>
                                  <m:e>
                                    <m:r>
                                      <a:rPr lang="es-AR" sz="1050">
                                        <a:effectLst/>
                                        <a:latin typeface="Cambria Math" panose="02040503050406030204" pitchFamily="18" charset="0"/>
                                      </a:rPr>
                                      <m:t>𝜷</m:t>
                                    </m:r>
                                  </m:e>
                                  <m:sub>
                                    <m:r>
                                      <a:rPr lang="es-AR" sz="1050">
                                        <a:effectLst/>
                                        <a:latin typeface="Cambria Math" panose="02040503050406030204" pitchFamily="18" charset="0"/>
                                      </a:rPr>
                                      <m:t>𝑯𝒂𝒄𝒆𝒓𝑪𝒐𝒎𝒑𝒓𝒂𝒔</m:t>
                                    </m:r>
                                    <m:r>
                                      <a:rPr lang="es-AR" sz="1050">
                                        <a:effectLst/>
                                        <a:latin typeface="Cambria Math" panose="02040503050406030204" pitchFamily="18" charset="0"/>
                                      </a:rPr>
                                      <m:t>; </m:t>
                                    </m:r>
                                    <m:r>
                                      <a:rPr lang="es-AR" sz="1050">
                                        <a:effectLst/>
                                        <a:latin typeface="Cambria Math" panose="02040503050406030204" pitchFamily="18" charset="0"/>
                                      </a:rPr>
                                      <m:t>𝒄𝒑</m:t>
                                    </m:r>
                                  </m:sub>
                                </m:sSub>
                              </m:oMath>
                            </m:oMathPara>
                          </a14:m>
                          <a:endParaRPr lang="es-AR" sz="1050" dirty="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95000"/>
                          </a:schemeClr>
                        </a:solidFill>
                      </a:tcPr>
                    </a:tc>
                    <a:tc>
                      <a:txBody>
                        <a:bodyPr/>
                        <a:lstStyle/>
                        <a:p>
                          <a:pPr algn="ctr">
                            <a:lnSpc>
                              <a:spcPct val="107000"/>
                            </a:lnSpc>
                            <a:spcAft>
                              <a:spcPts val="800"/>
                            </a:spcAft>
                          </a:pPr>
                          <a:r>
                            <a:rPr lang="es-AR" sz="900">
                              <a:effectLst/>
                            </a:rPr>
                            <a:t>-0,82</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lnL w="12700" cap="flat" cmpd="sng" algn="ctr">
                          <a:solidFill>
                            <a:schemeClr val="tx1"/>
                          </a:solidFill>
                          <a:prstDash val="solid"/>
                          <a:round/>
                          <a:headEnd type="none" w="med" len="med"/>
                          <a:tailEnd type="none" w="med" len="med"/>
                        </a:lnL>
                      </a:tcPr>
                    </a:tc>
                    <a:tc>
                      <a:txBody>
                        <a:bodyPr/>
                        <a:lstStyle/>
                        <a:p>
                          <a:pPr algn="ctr">
                            <a:lnSpc>
                              <a:spcPct val="107000"/>
                            </a:lnSpc>
                            <a:spcAft>
                              <a:spcPts val="800"/>
                            </a:spcAft>
                          </a:pPr>
                          <a:r>
                            <a:rPr lang="es-AR" sz="900" dirty="0">
                              <a:effectLst/>
                            </a:rPr>
                            <a:t>0,20</a:t>
                          </a:r>
                          <a:endParaRPr lang="es-AR" sz="1000" dirty="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tc>
                    <a:tc>
                      <a:txBody>
                        <a:bodyPr/>
                        <a:lstStyle/>
                        <a:p>
                          <a:pPr algn="ctr">
                            <a:lnSpc>
                              <a:spcPct val="107000"/>
                            </a:lnSpc>
                            <a:spcAft>
                              <a:spcPts val="800"/>
                            </a:spcAft>
                          </a:pPr>
                          <a:r>
                            <a:rPr lang="es-AR" sz="900" dirty="0">
                              <a:effectLst/>
                            </a:rPr>
                            <a:t>4E-05</a:t>
                          </a:r>
                          <a:endParaRPr lang="es-AR" sz="1000" dirty="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tc>
                    <a:tc>
                      <a:txBody>
                        <a:bodyPr/>
                        <a:lstStyle/>
                        <a:p>
                          <a:pPr algn="ctr">
                            <a:lnSpc>
                              <a:spcPct val="107000"/>
                            </a:lnSpc>
                            <a:spcAft>
                              <a:spcPts val="800"/>
                            </a:spcAft>
                          </a:pPr>
                          <a:r>
                            <a:rPr lang="es-AR" sz="900">
                              <a:effectLst/>
                            </a:rPr>
                            <a:t>***</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020200640"/>
                      </a:ext>
                    </a:extLst>
                  </a:tr>
                  <a:tr h="249519">
                    <a:tc>
                      <a:txBody>
                        <a:bodyPr/>
                        <a:lstStyle/>
                        <a:p>
                          <a:pPr algn="l">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s-AR" sz="1050" i="1">
                                        <a:effectLst/>
                                        <a:latin typeface="Cambria Math" panose="02040503050406030204" pitchFamily="18" charset="0"/>
                                      </a:rPr>
                                    </m:ctrlPr>
                                  </m:sSubPr>
                                  <m:e>
                                    <m:r>
                                      <a:rPr lang="es-AR" sz="1050">
                                        <a:effectLst/>
                                        <a:latin typeface="Cambria Math" panose="02040503050406030204" pitchFamily="18" charset="0"/>
                                      </a:rPr>
                                      <m:t>𝜷</m:t>
                                    </m:r>
                                  </m:e>
                                  <m:sub>
                                    <m:r>
                                      <a:rPr lang="es-AR" sz="1050">
                                        <a:effectLst/>
                                        <a:latin typeface="Cambria Math" panose="02040503050406030204" pitchFamily="18" charset="0"/>
                                      </a:rPr>
                                      <m:t>𝑻𝒓𝒂𝒃𝒂𝒋𝒐</m:t>
                                    </m:r>
                                    <m:r>
                                      <a:rPr lang="es-AR" sz="1050">
                                        <a:effectLst/>
                                        <a:latin typeface="Cambria Math" panose="02040503050406030204" pitchFamily="18" charset="0"/>
                                      </a:rPr>
                                      <m:t>_</m:t>
                                    </m:r>
                                    <m:r>
                                      <a:rPr lang="es-AR" sz="1050">
                                        <a:effectLst/>
                                        <a:latin typeface="Cambria Math" panose="02040503050406030204" pitchFamily="18" charset="0"/>
                                      </a:rPr>
                                      <m:t>𝑪𝒐𝒍𝑯𝒊𝒋𝒐𝒔</m:t>
                                    </m:r>
                                    <m:r>
                                      <a:rPr lang="es-AR" sz="1050">
                                        <a:effectLst/>
                                        <a:latin typeface="Cambria Math" panose="02040503050406030204" pitchFamily="18" charset="0"/>
                                      </a:rPr>
                                      <m:t>; </m:t>
                                    </m:r>
                                    <m:r>
                                      <a:rPr lang="es-AR" sz="1050">
                                        <a:effectLst/>
                                        <a:latin typeface="Cambria Math" panose="02040503050406030204" pitchFamily="18" charset="0"/>
                                      </a:rPr>
                                      <m:t>𝒄𝒑</m:t>
                                    </m:r>
                                    <m:r>
                                      <a:rPr lang="es-AR" sz="1050">
                                        <a:effectLst/>
                                        <a:latin typeface="Cambria Math" panose="02040503050406030204" pitchFamily="18" charset="0"/>
                                      </a:rPr>
                                      <m:t> </m:t>
                                    </m:r>
                                  </m:sub>
                                </m:sSub>
                              </m:oMath>
                            </m:oMathPara>
                          </a14:m>
                          <a:endParaRPr lang="es-AR" sz="1050" dirty="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95000"/>
                          </a:schemeClr>
                        </a:solidFill>
                      </a:tcPr>
                    </a:tc>
                    <a:tc>
                      <a:txBody>
                        <a:bodyPr/>
                        <a:lstStyle/>
                        <a:p>
                          <a:pPr algn="ctr">
                            <a:lnSpc>
                              <a:spcPct val="107000"/>
                            </a:lnSpc>
                            <a:spcAft>
                              <a:spcPts val="800"/>
                            </a:spcAft>
                          </a:pPr>
                          <a:r>
                            <a:rPr lang="es-AR" sz="900">
                              <a:effectLst/>
                            </a:rPr>
                            <a:t>-0,40</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lnL w="12700" cap="flat" cmpd="sng" algn="ctr">
                          <a:solidFill>
                            <a:schemeClr val="tx1"/>
                          </a:solidFill>
                          <a:prstDash val="solid"/>
                          <a:round/>
                          <a:headEnd type="none" w="med" len="med"/>
                          <a:tailEnd type="none" w="med" len="med"/>
                        </a:lnL>
                      </a:tcPr>
                    </a:tc>
                    <a:tc>
                      <a:txBody>
                        <a:bodyPr/>
                        <a:lstStyle/>
                        <a:p>
                          <a:pPr algn="ctr">
                            <a:lnSpc>
                              <a:spcPct val="107000"/>
                            </a:lnSpc>
                            <a:spcAft>
                              <a:spcPts val="800"/>
                            </a:spcAft>
                          </a:pPr>
                          <a:r>
                            <a:rPr lang="es-AR" sz="900">
                              <a:effectLst/>
                            </a:rPr>
                            <a:t>0,17</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tc>
                    <a:tc>
                      <a:txBody>
                        <a:bodyPr/>
                        <a:lstStyle/>
                        <a:p>
                          <a:pPr algn="ctr">
                            <a:lnSpc>
                              <a:spcPct val="107000"/>
                            </a:lnSpc>
                            <a:spcAft>
                              <a:spcPts val="800"/>
                            </a:spcAft>
                          </a:pPr>
                          <a:r>
                            <a:rPr lang="es-AR" sz="900" dirty="0">
                              <a:effectLst/>
                            </a:rPr>
                            <a:t>0,0163</a:t>
                          </a:r>
                          <a:endParaRPr lang="es-AR" sz="1000" dirty="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tc>
                    <a:tc>
                      <a:txBody>
                        <a:bodyPr/>
                        <a:lstStyle/>
                        <a:p>
                          <a:pPr algn="ctr">
                            <a:lnSpc>
                              <a:spcPct val="107000"/>
                            </a:lnSpc>
                            <a:spcAft>
                              <a:spcPts val="800"/>
                            </a:spcAft>
                          </a:pPr>
                          <a:r>
                            <a:rPr lang="es-AR" sz="900">
                              <a:effectLst/>
                            </a:rPr>
                            <a:t>*  </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130204135"/>
                      </a:ext>
                    </a:extLst>
                  </a:tr>
                  <a:tr h="249519">
                    <a:tc>
                      <a:txBody>
                        <a:bodyPr/>
                        <a:lstStyle/>
                        <a:p>
                          <a:pPr algn="l">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s-AR" sz="1050" i="1">
                                        <a:effectLst/>
                                        <a:latin typeface="Cambria Math" panose="02040503050406030204" pitchFamily="18" charset="0"/>
                                      </a:rPr>
                                    </m:ctrlPr>
                                  </m:sSubPr>
                                  <m:e>
                                    <m:r>
                                      <a:rPr lang="es-AR" sz="1050">
                                        <a:effectLst/>
                                        <a:latin typeface="Cambria Math" panose="02040503050406030204" pitchFamily="18" charset="0"/>
                                      </a:rPr>
                                      <m:t>𝜷</m:t>
                                    </m:r>
                                  </m:e>
                                  <m:sub>
                                    <m:r>
                                      <a:rPr lang="es-AR" sz="1050">
                                        <a:effectLst/>
                                        <a:latin typeface="Cambria Math" panose="02040503050406030204" pitchFamily="18" charset="0"/>
                                      </a:rPr>
                                      <m:t>𝑪𝒐𝒍𝑯𝒊𝒋𝒐𝒔</m:t>
                                    </m:r>
                                    <m:r>
                                      <a:rPr lang="es-AR" sz="1050">
                                        <a:effectLst/>
                                        <a:latin typeface="Cambria Math" panose="02040503050406030204" pitchFamily="18" charset="0"/>
                                      </a:rPr>
                                      <m:t>; </m:t>
                                    </m:r>
                                    <m:r>
                                      <a:rPr lang="es-AR" sz="1050">
                                        <a:effectLst/>
                                        <a:latin typeface="Cambria Math" panose="02040503050406030204" pitchFamily="18" charset="0"/>
                                      </a:rPr>
                                      <m:t>𝒄𝒑</m:t>
                                    </m:r>
                                    <m:r>
                                      <a:rPr lang="es-AR" sz="1050">
                                        <a:effectLst/>
                                        <a:latin typeface="Cambria Math" panose="02040503050406030204" pitchFamily="18" charset="0"/>
                                      </a:rPr>
                                      <m:t> </m:t>
                                    </m:r>
                                  </m:sub>
                                </m:sSub>
                              </m:oMath>
                            </m:oMathPara>
                          </a14:m>
                          <a:endParaRPr lang="es-AR" sz="1050" dirty="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95000"/>
                          </a:schemeClr>
                        </a:solidFill>
                      </a:tcPr>
                    </a:tc>
                    <a:tc>
                      <a:txBody>
                        <a:bodyPr/>
                        <a:lstStyle/>
                        <a:p>
                          <a:pPr algn="ctr">
                            <a:lnSpc>
                              <a:spcPct val="107000"/>
                            </a:lnSpc>
                            <a:spcAft>
                              <a:spcPts val="800"/>
                            </a:spcAft>
                          </a:pPr>
                          <a:r>
                            <a:rPr lang="es-AR" sz="900">
                              <a:effectLst/>
                            </a:rPr>
                            <a:t>-3,10</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lnL w="12700" cap="flat" cmpd="sng" algn="ctr">
                          <a:solidFill>
                            <a:schemeClr val="tx1"/>
                          </a:solidFill>
                          <a:prstDash val="solid"/>
                          <a:round/>
                          <a:headEnd type="none" w="med" len="med"/>
                          <a:tailEnd type="none" w="med" len="med"/>
                        </a:lnL>
                      </a:tcPr>
                    </a:tc>
                    <a:tc>
                      <a:txBody>
                        <a:bodyPr/>
                        <a:lstStyle/>
                        <a:p>
                          <a:pPr algn="ctr">
                            <a:lnSpc>
                              <a:spcPct val="107000"/>
                            </a:lnSpc>
                            <a:spcAft>
                              <a:spcPts val="800"/>
                            </a:spcAft>
                          </a:pPr>
                          <a:r>
                            <a:rPr lang="es-AR" sz="900" dirty="0">
                              <a:effectLst/>
                            </a:rPr>
                            <a:t>0,74</a:t>
                          </a:r>
                          <a:endParaRPr lang="es-AR" sz="1000" dirty="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tc>
                    <a:tc>
                      <a:txBody>
                        <a:bodyPr/>
                        <a:lstStyle/>
                        <a:p>
                          <a:pPr algn="ctr">
                            <a:lnSpc>
                              <a:spcPct val="107000"/>
                            </a:lnSpc>
                            <a:spcAft>
                              <a:spcPts val="800"/>
                            </a:spcAft>
                          </a:pPr>
                          <a:r>
                            <a:rPr lang="es-AR" sz="900" dirty="0">
                              <a:effectLst/>
                            </a:rPr>
                            <a:t>3E-05</a:t>
                          </a:r>
                          <a:endParaRPr lang="es-AR" sz="1000" dirty="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tc>
                    <a:tc>
                      <a:txBody>
                        <a:bodyPr/>
                        <a:lstStyle/>
                        <a:p>
                          <a:pPr algn="ctr">
                            <a:lnSpc>
                              <a:spcPct val="107000"/>
                            </a:lnSpc>
                            <a:spcAft>
                              <a:spcPts val="800"/>
                            </a:spcAft>
                          </a:pPr>
                          <a:r>
                            <a:rPr lang="es-AR" sz="900">
                              <a:effectLst/>
                            </a:rPr>
                            <a:t>***</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701260487"/>
                      </a:ext>
                    </a:extLst>
                  </a:tr>
                  <a:tr h="248827">
                    <a:tc>
                      <a:txBody>
                        <a:bodyPr/>
                        <a:lstStyle/>
                        <a:p>
                          <a:pPr algn="l">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s-AR" sz="1050" i="1">
                                        <a:effectLst/>
                                        <a:latin typeface="Cambria Math" panose="02040503050406030204" pitchFamily="18" charset="0"/>
                                      </a:rPr>
                                    </m:ctrlPr>
                                  </m:sSubPr>
                                  <m:e>
                                    <m:r>
                                      <a:rPr lang="es-AR" sz="1050">
                                        <a:effectLst/>
                                        <a:latin typeface="Cambria Math" panose="02040503050406030204" pitchFamily="18" charset="0"/>
                                      </a:rPr>
                                      <m:t>𝜷</m:t>
                                    </m:r>
                                  </m:e>
                                  <m:sub>
                                    <m:r>
                                      <a:rPr lang="es-AR" sz="1050">
                                        <a:effectLst/>
                                        <a:latin typeface="Cambria Math" panose="02040503050406030204" pitchFamily="18" charset="0"/>
                                      </a:rPr>
                                      <m:t>𝑺𝒂𝒍𝒊𝒓𝑵𝒐𝒄𝒉𝒆</m:t>
                                    </m:r>
                                    <m:r>
                                      <a:rPr lang="es-AR" sz="1050">
                                        <a:effectLst/>
                                        <a:latin typeface="Cambria Math" panose="02040503050406030204" pitchFamily="18" charset="0"/>
                                      </a:rPr>
                                      <m:t>; </m:t>
                                    </m:r>
                                    <m:r>
                                      <a:rPr lang="es-AR" sz="1050">
                                        <a:effectLst/>
                                        <a:latin typeface="Cambria Math" panose="02040503050406030204" pitchFamily="18" charset="0"/>
                                      </a:rPr>
                                      <m:t>𝒄𝒑</m:t>
                                    </m:r>
                                    <m:r>
                                      <a:rPr lang="es-AR" sz="1050">
                                        <a:effectLst/>
                                        <a:latin typeface="Cambria Math" panose="02040503050406030204" pitchFamily="18" charset="0"/>
                                      </a:rPr>
                                      <m:t> </m:t>
                                    </m:r>
                                  </m:sub>
                                </m:sSub>
                              </m:oMath>
                            </m:oMathPara>
                          </a14:m>
                          <a:endParaRPr lang="es-AR" sz="1050" dirty="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95000"/>
                          </a:schemeClr>
                        </a:solidFill>
                      </a:tcPr>
                    </a:tc>
                    <a:tc>
                      <a:txBody>
                        <a:bodyPr/>
                        <a:lstStyle/>
                        <a:p>
                          <a:pPr algn="ctr">
                            <a:lnSpc>
                              <a:spcPct val="107000"/>
                            </a:lnSpc>
                            <a:spcAft>
                              <a:spcPts val="800"/>
                            </a:spcAft>
                          </a:pPr>
                          <a:r>
                            <a:rPr lang="es-AR" sz="900">
                              <a:effectLst/>
                            </a:rPr>
                            <a:t>-2,75</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lnL w="12700" cap="flat" cmpd="sng" algn="ctr">
                          <a:solidFill>
                            <a:schemeClr val="tx1"/>
                          </a:solidFill>
                          <a:prstDash val="solid"/>
                          <a:round/>
                          <a:headEnd type="none" w="med" len="med"/>
                          <a:tailEnd type="none" w="med" len="med"/>
                        </a:lnL>
                      </a:tcPr>
                    </a:tc>
                    <a:tc>
                      <a:txBody>
                        <a:bodyPr/>
                        <a:lstStyle/>
                        <a:p>
                          <a:pPr algn="ctr">
                            <a:lnSpc>
                              <a:spcPct val="107000"/>
                            </a:lnSpc>
                            <a:spcAft>
                              <a:spcPts val="800"/>
                            </a:spcAft>
                          </a:pPr>
                          <a:r>
                            <a:rPr lang="es-AR" sz="900" dirty="0">
                              <a:effectLst/>
                            </a:rPr>
                            <a:t>1,03</a:t>
                          </a:r>
                          <a:endParaRPr lang="es-AR" sz="1000" dirty="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tc>
                    <a:tc>
                      <a:txBody>
                        <a:bodyPr/>
                        <a:lstStyle/>
                        <a:p>
                          <a:pPr algn="ctr">
                            <a:lnSpc>
                              <a:spcPct val="107000"/>
                            </a:lnSpc>
                            <a:spcAft>
                              <a:spcPts val="800"/>
                            </a:spcAft>
                          </a:pPr>
                          <a:r>
                            <a:rPr lang="es-AR" sz="900" dirty="0">
                              <a:effectLst/>
                            </a:rPr>
                            <a:t>0,008</a:t>
                          </a:r>
                          <a:endParaRPr lang="es-AR" sz="1000" dirty="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tc>
                    <a:tc>
                      <a:txBody>
                        <a:bodyPr/>
                        <a:lstStyle/>
                        <a:p>
                          <a:pPr algn="ctr">
                            <a:lnSpc>
                              <a:spcPct val="107000"/>
                            </a:lnSpc>
                            <a:spcAft>
                              <a:spcPts val="800"/>
                            </a:spcAft>
                          </a:pPr>
                          <a:r>
                            <a:rPr lang="es-AR" sz="900" dirty="0">
                              <a:effectLst/>
                            </a:rPr>
                            <a:t>** </a:t>
                          </a:r>
                          <a:endParaRPr lang="es-AR" sz="1000" dirty="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96862630"/>
                      </a:ext>
                    </a:extLst>
                  </a:tr>
                  <a:tr h="248827">
                    <a:tc>
                      <a:txBody>
                        <a:bodyPr/>
                        <a:lstStyle/>
                        <a:p>
                          <a:pPr algn="l">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s-AR" sz="1050" i="1">
                                        <a:effectLst/>
                                        <a:latin typeface="Cambria Math" panose="02040503050406030204" pitchFamily="18" charset="0"/>
                                      </a:rPr>
                                    </m:ctrlPr>
                                  </m:sSubPr>
                                  <m:e>
                                    <m:r>
                                      <a:rPr lang="es-AR" sz="1050">
                                        <a:effectLst/>
                                        <a:latin typeface="Cambria Math" panose="02040503050406030204" pitchFamily="18" charset="0"/>
                                      </a:rPr>
                                      <m:t>𝜷</m:t>
                                    </m:r>
                                  </m:e>
                                  <m:sub>
                                    <m:r>
                                      <a:rPr lang="es-AR" sz="1050">
                                        <a:effectLst/>
                                        <a:latin typeface="Cambria Math" panose="02040503050406030204" pitchFamily="18" charset="0"/>
                                      </a:rPr>
                                      <m:t>𝑯𝒂𝒄𝒆𝒓𝑻𝒓𝒂𝒎𝒊𝒕𝒆𝒔</m:t>
                                    </m:r>
                                    <m:r>
                                      <a:rPr lang="es-AR" sz="1050">
                                        <a:effectLst/>
                                        <a:latin typeface="Cambria Math" panose="02040503050406030204" pitchFamily="18" charset="0"/>
                                      </a:rPr>
                                      <m:t>; </m:t>
                                    </m:r>
                                    <m:r>
                                      <a:rPr lang="es-AR" sz="1050">
                                        <a:effectLst/>
                                        <a:latin typeface="Cambria Math" panose="02040503050406030204" pitchFamily="18" charset="0"/>
                                      </a:rPr>
                                      <m:t>𝑪𝒑</m:t>
                                    </m:r>
                                  </m:sub>
                                </m:sSub>
                              </m:oMath>
                            </m:oMathPara>
                          </a14:m>
                          <a:endParaRPr lang="es-AR" sz="1050" dirty="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95000"/>
                          </a:schemeClr>
                        </a:solidFill>
                      </a:tcPr>
                    </a:tc>
                    <a:tc>
                      <a:txBody>
                        <a:bodyPr/>
                        <a:lstStyle/>
                        <a:p>
                          <a:pPr algn="ctr">
                            <a:lnSpc>
                              <a:spcPct val="107000"/>
                            </a:lnSpc>
                            <a:spcAft>
                              <a:spcPts val="800"/>
                            </a:spcAft>
                          </a:pPr>
                          <a:r>
                            <a:rPr lang="es-AR" sz="900">
                              <a:effectLst/>
                            </a:rPr>
                            <a:t>-0,58</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lnL w="12700" cap="flat" cmpd="sng" algn="ctr">
                          <a:solidFill>
                            <a:schemeClr val="tx1"/>
                          </a:solidFill>
                          <a:prstDash val="solid"/>
                          <a:round/>
                          <a:headEnd type="none" w="med" len="med"/>
                          <a:tailEnd type="none" w="med" len="med"/>
                        </a:lnL>
                      </a:tcPr>
                    </a:tc>
                    <a:tc>
                      <a:txBody>
                        <a:bodyPr/>
                        <a:lstStyle/>
                        <a:p>
                          <a:pPr algn="ctr">
                            <a:lnSpc>
                              <a:spcPct val="107000"/>
                            </a:lnSpc>
                            <a:spcAft>
                              <a:spcPts val="800"/>
                            </a:spcAft>
                          </a:pPr>
                          <a:r>
                            <a:rPr lang="es-AR" sz="900">
                              <a:effectLst/>
                            </a:rPr>
                            <a:t>0,18</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tc>
                    <a:tc>
                      <a:txBody>
                        <a:bodyPr/>
                        <a:lstStyle/>
                        <a:p>
                          <a:pPr algn="ctr">
                            <a:lnSpc>
                              <a:spcPct val="107000"/>
                            </a:lnSpc>
                            <a:spcAft>
                              <a:spcPts val="800"/>
                            </a:spcAft>
                          </a:pPr>
                          <a:r>
                            <a:rPr lang="es-AR" sz="900">
                              <a:effectLst/>
                            </a:rPr>
                            <a:t>0,001</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tc>
                    <a:tc>
                      <a:txBody>
                        <a:bodyPr/>
                        <a:lstStyle/>
                        <a:p>
                          <a:pPr algn="ctr">
                            <a:lnSpc>
                              <a:spcPct val="107000"/>
                            </a:lnSpc>
                            <a:spcAft>
                              <a:spcPts val="800"/>
                            </a:spcAft>
                          </a:pPr>
                          <a:r>
                            <a:rPr lang="es-AR" sz="900">
                              <a:effectLst/>
                            </a:rPr>
                            <a:t>** </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099248247"/>
                      </a:ext>
                    </a:extLst>
                  </a:tr>
                  <a:tr h="249519">
                    <a:tc>
                      <a:txBody>
                        <a:bodyPr/>
                        <a:lstStyle/>
                        <a:p>
                          <a:pPr algn="l">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s-AR" sz="1050" i="1">
                                        <a:effectLst/>
                                        <a:latin typeface="Cambria Math" panose="02040503050406030204" pitchFamily="18" charset="0"/>
                                      </a:rPr>
                                    </m:ctrlPr>
                                  </m:sSubPr>
                                  <m:e>
                                    <m:r>
                                      <a:rPr lang="es-AR" sz="1050">
                                        <a:effectLst/>
                                        <a:latin typeface="Cambria Math" panose="02040503050406030204" pitchFamily="18" charset="0"/>
                                      </a:rPr>
                                      <m:t>𝜷</m:t>
                                    </m:r>
                                  </m:e>
                                  <m:sub>
                                    <m:r>
                                      <a:rPr lang="es-AR" sz="1050">
                                        <a:effectLst/>
                                        <a:latin typeface="Cambria Math" panose="02040503050406030204" pitchFamily="18" charset="0"/>
                                      </a:rPr>
                                      <m:t>𝑴𝒐𝒗</m:t>
                                    </m:r>
                                    <m:r>
                                      <a:rPr lang="es-AR" sz="1050">
                                        <a:effectLst/>
                                        <a:latin typeface="Cambria Math" panose="02040503050406030204" pitchFamily="18" charset="0"/>
                                      </a:rPr>
                                      <m:t>_</m:t>
                                    </m:r>
                                    <m:r>
                                      <a:rPr lang="es-AR" sz="1050">
                                        <a:effectLst/>
                                        <a:latin typeface="Cambria Math" panose="02040503050406030204" pitchFamily="18" charset="0"/>
                                      </a:rPr>
                                      <m:t>𝒙</m:t>
                                    </m:r>
                                    <m:r>
                                      <a:rPr lang="es-AR" sz="1050">
                                        <a:effectLst/>
                                        <a:latin typeface="Cambria Math" panose="02040503050406030204" pitchFamily="18" charset="0"/>
                                      </a:rPr>
                                      <m:t>_</m:t>
                                    </m:r>
                                    <m:r>
                                      <a:rPr lang="es-AR" sz="1050">
                                        <a:effectLst/>
                                        <a:latin typeface="Cambria Math" panose="02040503050406030204" pitchFamily="18" charset="0"/>
                                      </a:rPr>
                                      <m:t>𝑻𝒓𝒂𝒃𝒂𝒋𝒐</m:t>
                                    </m:r>
                                    <m:r>
                                      <a:rPr lang="es-AR" sz="1050">
                                        <a:effectLst/>
                                        <a:latin typeface="Cambria Math" panose="02040503050406030204" pitchFamily="18" charset="0"/>
                                      </a:rPr>
                                      <m:t> ; </m:t>
                                    </m:r>
                                    <m:r>
                                      <a:rPr lang="es-AR" sz="1050">
                                        <a:effectLst/>
                                        <a:latin typeface="Cambria Math" panose="02040503050406030204" pitchFamily="18" charset="0"/>
                                      </a:rPr>
                                      <m:t>𝑪𝒑</m:t>
                                    </m:r>
                                  </m:sub>
                                </m:sSub>
                              </m:oMath>
                            </m:oMathPara>
                          </a14:m>
                          <a:endParaRPr lang="es-AR" sz="1050" dirty="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95000"/>
                          </a:schemeClr>
                        </a:solidFill>
                      </a:tcPr>
                    </a:tc>
                    <a:tc>
                      <a:txBody>
                        <a:bodyPr/>
                        <a:lstStyle/>
                        <a:p>
                          <a:pPr algn="ctr">
                            <a:lnSpc>
                              <a:spcPct val="107000"/>
                            </a:lnSpc>
                            <a:spcAft>
                              <a:spcPts val="800"/>
                            </a:spcAft>
                          </a:pPr>
                          <a:r>
                            <a:rPr lang="es-AR" sz="900">
                              <a:effectLst/>
                            </a:rPr>
                            <a:t>-0,41</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lnL w="12700" cap="flat" cmpd="sng" algn="ctr">
                          <a:solidFill>
                            <a:schemeClr val="tx1"/>
                          </a:solidFill>
                          <a:prstDash val="solid"/>
                          <a:round/>
                          <a:headEnd type="none" w="med" len="med"/>
                          <a:tailEnd type="none" w="med" len="med"/>
                        </a:lnL>
                      </a:tcPr>
                    </a:tc>
                    <a:tc>
                      <a:txBody>
                        <a:bodyPr/>
                        <a:lstStyle/>
                        <a:p>
                          <a:pPr algn="ctr">
                            <a:lnSpc>
                              <a:spcPct val="107000"/>
                            </a:lnSpc>
                            <a:spcAft>
                              <a:spcPts val="800"/>
                            </a:spcAft>
                          </a:pPr>
                          <a:r>
                            <a:rPr lang="es-AR" sz="900" dirty="0">
                              <a:effectLst/>
                            </a:rPr>
                            <a:t>0,10</a:t>
                          </a:r>
                          <a:endParaRPr lang="es-AR" sz="1000" dirty="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tc>
                    <a:tc>
                      <a:txBody>
                        <a:bodyPr/>
                        <a:lstStyle/>
                        <a:p>
                          <a:pPr algn="ctr">
                            <a:lnSpc>
                              <a:spcPct val="107000"/>
                            </a:lnSpc>
                            <a:spcAft>
                              <a:spcPts val="800"/>
                            </a:spcAft>
                          </a:pPr>
                          <a:r>
                            <a:rPr lang="es-AR" sz="900">
                              <a:effectLst/>
                            </a:rPr>
                            <a:t>0,0001</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tc>
                    <a:tc>
                      <a:txBody>
                        <a:bodyPr/>
                        <a:lstStyle/>
                        <a:p>
                          <a:pPr algn="ctr">
                            <a:lnSpc>
                              <a:spcPct val="107000"/>
                            </a:lnSpc>
                            <a:spcAft>
                              <a:spcPts val="800"/>
                            </a:spcAft>
                          </a:pPr>
                          <a:r>
                            <a:rPr lang="es-AR" sz="900" dirty="0">
                              <a:effectLst/>
                            </a:rPr>
                            <a:t>***</a:t>
                          </a:r>
                          <a:endParaRPr lang="es-AR" sz="1000" dirty="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649493114"/>
                      </a:ext>
                    </a:extLst>
                  </a:tr>
                  <a:tr h="248827">
                    <a:tc>
                      <a:txBody>
                        <a:bodyPr/>
                        <a:lstStyle/>
                        <a:p>
                          <a:pPr algn="l">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s-AR" sz="1050" i="1">
                                        <a:effectLst/>
                                        <a:latin typeface="Cambria Math" panose="02040503050406030204" pitchFamily="18" charset="0"/>
                                      </a:rPr>
                                    </m:ctrlPr>
                                  </m:sSubPr>
                                  <m:e>
                                    <m:r>
                                      <a:rPr lang="es-AR" sz="1050">
                                        <a:effectLst/>
                                        <a:latin typeface="Cambria Math" panose="02040503050406030204" pitchFamily="18" charset="0"/>
                                      </a:rPr>
                                      <m:t>𝜷</m:t>
                                    </m:r>
                                  </m:e>
                                  <m:sub>
                                    <m:r>
                                      <a:rPr lang="es-AR" sz="1050">
                                        <a:effectLst/>
                                        <a:latin typeface="Cambria Math" panose="02040503050406030204" pitchFamily="18" charset="0"/>
                                      </a:rPr>
                                      <m:t>𝑷𝒂𝒔𝒆𝒂𝒓𝑭𝒊𝒏𝑺𝒆𝒎</m:t>
                                    </m:r>
                                    <m:r>
                                      <a:rPr lang="es-AR" sz="1050">
                                        <a:effectLst/>
                                        <a:latin typeface="Cambria Math" panose="02040503050406030204" pitchFamily="18" charset="0"/>
                                      </a:rPr>
                                      <m:t> ; </m:t>
                                    </m:r>
                                    <m:r>
                                      <a:rPr lang="es-AR" sz="1050">
                                        <a:effectLst/>
                                        <a:latin typeface="Cambria Math" panose="02040503050406030204" pitchFamily="18" charset="0"/>
                                      </a:rPr>
                                      <m:t>𝑪𝒑</m:t>
                                    </m:r>
                                  </m:sub>
                                </m:sSub>
                              </m:oMath>
                            </m:oMathPara>
                          </a14:m>
                          <a:endParaRPr lang="es-AR" sz="1050" dirty="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95000"/>
                          </a:schemeClr>
                        </a:solidFill>
                      </a:tcPr>
                    </a:tc>
                    <a:tc>
                      <a:txBody>
                        <a:bodyPr/>
                        <a:lstStyle/>
                        <a:p>
                          <a:pPr algn="ctr">
                            <a:lnSpc>
                              <a:spcPct val="107000"/>
                            </a:lnSpc>
                            <a:spcAft>
                              <a:spcPts val="800"/>
                            </a:spcAft>
                          </a:pPr>
                          <a:r>
                            <a:rPr lang="es-AR" sz="900">
                              <a:effectLst/>
                            </a:rPr>
                            <a:t>-0,75</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lnL w="12700" cap="flat" cmpd="sng" algn="ctr">
                          <a:solidFill>
                            <a:schemeClr val="tx1"/>
                          </a:solidFill>
                          <a:prstDash val="solid"/>
                          <a:round/>
                          <a:headEnd type="none" w="med" len="med"/>
                          <a:tailEnd type="none" w="med" len="med"/>
                        </a:lnL>
                      </a:tcPr>
                    </a:tc>
                    <a:tc>
                      <a:txBody>
                        <a:bodyPr/>
                        <a:lstStyle/>
                        <a:p>
                          <a:pPr algn="ctr">
                            <a:lnSpc>
                              <a:spcPct val="107000"/>
                            </a:lnSpc>
                            <a:spcAft>
                              <a:spcPts val="800"/>
                            </a:spcAft>
                          </a:pPr>
                          <a:r>
                            <a:rPr lang="es-AR" sz="900">
                              <a:effectLst/>
                            </a:rPr>
                            <a:t>0,36</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tc>
                    <a:tc>
                      <a:txBody>
                        <a:bodyPr/>
                        <a:lstStyle/>
                        <a:p>
                          <a:pPr algn="ctr">
                            <a:lnSpc>
                              <a:spcPct val="107000"/>
                            </a:lnSpc>
                            <a:spcAft>
                              <a:spcPts val="800"/>
                            </a:spcAft>
                          </a:pPr>
                          <a:r>
                            <a:rPr lang="es-AR" sz="900">
                              <a:effectLst/>
                            </a:rPr>
                            <a:t>0,0392</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tc>
                    <a:tc>
                      <a:txBody>
                        <a:bodyPr/>
                        <a:lstStyle/>
                        <a:p>
                          <a:pPr algn="ctr">
                            <a:lnSpc>
                              <a:spcPct val="107000"/>
                            </a:lnSpc>
                            <a:spcAft>
                              <a:spcPts val="800"/>
                            </a:spcAft>
                          </a:pPr>
                          <a:r>
                            <a:rPr lang="es-AR" sz="900" dirty="0">
                              <a:effectLst/>
                            </a:rPr>
                            <a:t>*  </a:t>
                          </a:r>
                          <a:endParaRPr lang="es-AR" sz="1000" dirty="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64189407"/>
                      </a:ext>
                    </a:extLst>
                  </a:tr>
                  <a:tr h="248827">
                    <a:tc>
                      <a:txBody>
                        <a:bodyPr/>
                        <a:lstStyle/>
                        <a:p>
                          <a:pPr algn="l">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s-AR" sz="1050" i="1">
                                        <a:effectLst/>
                                        <a:latin typeface="Cambria Math" panose="02040503050406030204" pitchFamily="18" charset="0"/>
                                      </a:rPr>
                                    </m:ctrlPr>
                                  </m:sSubPr>
                                  <m:e>
                                    <m:r>
                                      <a:rPr lang="es-AR" sz="1050">
                                        <a:effectLst/>
                                        <a:latin typeface="Cambria Math" panose="02040503050406030204" pitchFamily="18" charset="0"/>
                                      </a:rPr>
                                      <m:t>𝜷</m:t>
                                    </m:r>
                                  </m:e>
                                  <m:sub>
                                    <m:r>
                                      <a:rPr lang="es-AR" sz="1050">
                                        <a:effectLst/>
                                        <a:latin typeface="Cambria Math" panose="02040503050406030204" pitchFamily="18" charset="0"/>
                                      </a:rPr>
                                      <m:t>𝑽𝒊𝒔𝒊𝒕𝒂𝒓𝑷𝒆𝒓𝒔</m:t>
                                    </m:r>
                                    <m:r>
                                      <a:rPr lang="es-AR" sz="1050">
                                        <a:effectLst/>
                                        <a:latin typeface="Cambria Math" panose="02040503050406030204" pitchFamily="18" charset="0"/>
                                      </a:rPr>
                                      <m:t> ; </m:t>
                                    </m:r>
                                    <m:r>
                                      <a:rPr lang="es-AR" sz="1050">
                                        <a:effectLst/>
                                        <a:latin typeface="Cambria Math" panose="02040503050406030204" pitchFamily="18" charset="0"/>
                                      </a:rPr>
                                      <m:t>𝑪𝒑</m:t>
                                    </m:r>
                                  </m:sub>
                                </m:sSub>
                              </m:oMath>
                            </m:oMathPara>
                          </a14:m>
                          <a:endParaRPr lang="es-AR" sz="1050" dirty="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95000"/>
                          </a:schemeClr>
                        </a:solidFill>
                      </a:tcPr>
                    </a:tc>
                    <a:tc>
                      <a:txBody>
                        <a:bodyPr/>
                        <a:lstStyle/>
                        <a:p>
                          <a:pPr algn="ctr">
                            <a:lnSpc>
                              <a:spcPct val="107000"/>
                            </a:lnSpc>
                            <a:spcAft>
                              <a:spcPts val="800"/>
                            </a:spcAft>
                          </a:pPr>
                          <a:r>
                            <a:rPr lang="es-AR" sz="900">
                              <a:effectLst/>
                            </a:rPr>
                            <a:t>-0,88</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lnL w="12700" cap="flat" cmpd="sng" algn="ctr">
                          <a:solidFill>
                            <a:schemeClr val="tx1"/>
                          </a:solidFill>
                          <a:prstDash val="solid"/>
                          <a:round/>
                          <a:headEnd type="none" w="med" len="med"/>
                          <a:tailEnd type="none" w="med" len="med"/>
                        </a:lnL>
                      </a:tcPr>
                    </a:tc>
                    <a:tc>
                      <a:txBody>
                        <a:bodyPr/>
                        <a:lstStyle/>
                        <a:p>
                          <a:pPr algn="ctr">
                            <a:lnSpc>
                              <a:spcPct val="107000"/>
                            </a:lnSpc>
                            <a:spcAft>
                              <a:spcPts val="800"/>
                            </a:spcAft>
                          </a:pPr>
                          <a:r>
                            <a:rPr lang="es-AR" sz="900">
                              <a:effectLst/>
                            </a:rPr>
                            <a:t>0,18</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tc>
                    <a:tc>
                      <a:txBody>
                        <a:bodyPr/>
                        <a:lstStyle/>
                        <a:p>
                          <a:pPr algn="ctr">
                            <a:lnSpc>
                              <a:spcPct val="107000"/>
                            </a:lnSpc>
                            <a:spcAft>
                              <a:spcPts val="800"/>
                            </a:spcAft>
                          </a:pPr>
                          <a:r>
                            <a:rPr lang="es-AR" sz="900">
                              <a:effectLst/>
                            </a:rPr>
                            <a:t>7E-07</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tc>
                    <a:tc>
                      <a:txBody>
                        <a:bodyPr/>
                        <a:lstStyle/>
                        <a:p>
                          <a:pPr algn="ctr">
                            <a:lnSpc>
                              <a:spcPct val="107000"/>
                            </a:lnSpc>
                            <a:spcAft>
                              <a:spcPts val="800"/>
                            </a:spcAft>
                          </a:pPr>
                          <a:r>
                            <a:rPr lang="es-AR" sz="900" dirty="0">
                              <a:effectLst/>
                            </a:rPr>
                            <a:t>***</a:t>
                          </a:r>
                          <a:endParaRPr lang="es-AR" sz="1000" dirty="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390675632"/>
                      </a:ext>
                    </a:extLst>
                  </a:tr>
                  <a:tr h="248827">
                    <a:tc>
                      <a:txBody>
                        <a:bodyPr/>
                        <a:lstStyle/>
                        <a:p>
                          <a:pPr algn="l">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s-AR" sz="1050" i="1">
                                        <a:effectLst/>
                                        <a:latin typeface="Cambria Math" panose="02040503050406030204" pitchFamily="18" charset="0"/>
                                      </a:rPr>
                                    </m:ctrlPr>
                                  </m:sSubPr>
                                  <m:e>
                                    <m:r>
                                      <a:rPr lang="es-AR" sz="1050">
                                        <a:effectLst/>
                                        <a:latin typeface="Cambria Math" panose="02040503050406030204" pitchFamily="18" charset="0"/>
                                      </a:rPr>
                                      <m:t>𝜷</m:t>
                                    </m:r>
                                  </m:e>
                                  <m:sub>
                                    <m:r>
                                      <a:rPr lang="es-AR" sz="1050">
                                        <a:effectLst/>
                                        <a:latin typeface="Cambria Math" panose="02040503050406030204" pitchFamily="18" charset="0"/>
                                      </a:rPr>
                                      <m:t>𝑶𝒕𝒓𝒐</m:t>
                                    </m:r>
                                    <m:r>
                                      <a:rPr lang="es-AR" sz="1050">
                                        <a:effectLst/>
                                        <a:latin typeface="Cambria Math" panose="02040503050406030204" pitchFamily="18" charset="0"/>
                                      </a:rPr>
                                      <m:t> ; </m:t>
                                    </m:r>
                                    <m:r>
                                      <a:rPr lang="es-AR" sz="1050">
                                        <a:effectLst/>
                                        <a:latin typeface="Cambria Math" panose="02040503050406030204" pitchFamily="18" charset="0"/>
                                      </a:rPr>
                                      <m:t>𝑪𝒑</m:t>
                                    </m:r>
                                  </m:sub>
                                </m:sSub>
                              </m:oMath>
                            </m:oMathPara>
                          </a14:m>
                          <a:endParaRPr lang="es-AR" sz="1050" dirty="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95000"/>
                          </a:schemeClr>
                        </a:solidFill>
                      </a:tcPr>
                    </a:tc>
                    <a:tc>
                      <a:txBody>
                        <a:bodyPr/>
                        <a:lstStyle/>
                        <a:p>
                          <a:pPr algn="ctr">
                            <a:lnSpc>
                              <a:spcPct val="107000"/>
                            </a:lnSpc>
                            <a:spcAft>
                              <a:spcPts val="800"/>
                            </a:spcAft>
                          </a:pPr>
                          <a:r>
                            <a:rPr lang="es-AR" sz="900">
                              <a:effectLst/>
                            </a:rPr>
                            <a:t>-0,15</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lnL w="12700" cap="flat" cmpd="sng" algn="ctr">
                          <a:solidFill>
                            <a:schemeClr val="tx1"/>
                          </a:solidFill>
                          <a:prstDash val="solid"/>
                          <a:round/>
                          <a:headEnd type="none" w="med" len="med"/>
                          <a:tailEnd type="none" w="med" len="med"/>
                        </a:lnL>
                      </a:tcPr>
                    </a:tc>
                    <a:tc>
                      <a:txBody>
                        <a:bodyPr/>
                        <a:lstStyle/>
                        <a:p>
                          <a:pPr algn="ctr">
                            <a:lnSpc>
                              <a:spcPct val="107000"/>
                            </a:lnSpc>
                            <a:spcAft>
                              <a:spcPts val="800"/>
                            </a:spcAft>
                          </a:pPr>
                          <a:r>
                            <a:rPr lang="es-AR" sz="900">
                              <a:effectLst/>
                            </a:rPr>
                            <a:t>0,19</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tc>
                    <a:tc>
                      <a:txBody>
                        <a:bodyPr/>
                        <a:lstStyle/>
                        <a:p>
                          <a:pPr algn="ctr">
                            <a:lnSpc>
                              <a:spcPct val="107000"/>
                            </a:lnSpc>
                            <a:spcAft>
                              <a:spcPts val="800"/>
                            </a:spcAft>
                          </a:pPr>
                          <a:r>
                            <a:rPr lang="es-AR" sz="900">
                              <a:effectLst/>
                            </a:rPr>
                            <a:t>0,4389</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tc>
                    <a:tc>
                      <a:txBody>
                        <a:bodyPr/>
                        <a:lstStyle/>
                        <a:p>
                          <a:pPr algn="ctr"/>
                          <a:endParaRPr lang="es-AR" sz="1000" dirty="0">
                            <a:effectLst/>
                            <a:latin typeface="Calibri" panose="020F0502020204030204" pitchFamily="34" charset="0"/>
                            <a:cs typeface="Arial" panose="020B0604020202020204" pitchFamily="34" charset="0"/>
                          </a:endParaRPr>
                        </a:p>
                      </a:txBody>
                      <a:tcPr marL="57446" marR="57446"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231529012"/>
                      </a:ext>
                    </a:extLst>
                  </a:tr>
                  <a:tr h="248827">
                    <a:tc>
                      <a:txBody>
                        <a:bodyPr/>
                        <a:lstStyle/>
                        <a:p>
                          <a:pPr algn="l">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s-AR" sz="1050" i="1">
                                        <a:effectLst/>
                                        <a:latin typeface="Cambria Math" panose="02040503050406030204" pitchFamily="18" charset="0"/>
                                      </a:rPr>
                                    </m:ctrlPr>
                                  </m:sSubPr>
                                  <m:e>
                                    <m:r>
                                      <a:rPr lang="es-AR" sz="1050">
                                        <a:effectLst/>
                                        <a:latin typeface="Cambria Math" panose="02040503050406030204" pitchFamily="18" charset="0"/>
                                      </a:rPr>
                                      <m:t>𝜷</m:t>
                                    </m:r>
                                  </m:e>
                                  <m:sub>
                                    <m:r>
                                      <a:rPr lang="es-AR" sz="1050">
                                        <a:effectLst/>
                                        <a:latin typeface="Cambria Math" panose="02040503050406030204" pitchFamily="18" charset="0"/>
                                      </a:rPr>
                                      <m:t>𝑨𝑩𝑪</m:t>
                                    </m:r>
                                    <m:r>
                                      <a:rPr lang="es-AR" sz="1050">
                                        <a:effectLst/>
                                        <a:latin typeface="Cambria Math" panose="02040503050406030204" pitchFamily="18" charset="0"/>
                                      </a:rPr>
                                      <m:t>𝟏</m:t>
                                    </m:r>
                                    <m:r>
                                      <a:rPr lang="es-AR" sz="1050">
                                        <a:effectLst/>
                                        <a:latin typeface="Cambria Math" panose="02040503050406030204" pitchFamily="18" charset="0"/>
                                      </a:rPr>
                                      <m:t>−</m:t>
                                    </m:r>
                                    <m:r>
                                      <a:rPr lang="es-AR" sz="1050">
                                        <a:effectLst/>
                                        <a:latin typeface="Cambria Math" panose="02040503050406030204" pitchFamily="18" charset="0"/>
                                      </a:rPr>
                                      <m:t>𝑪</m:t>
                                    </m:r>
                                    <m:r>
                                      <a:rPr lang="es-AR" sz="1050">
                                        <a:effectLst/>
                                        <a:latin typeface="Cambria Math" panose="02040503050406030204" pitchFamily="18" charset="0"/>
                                      </a:rPr>
                                      <m:t>𝟐</m:t>
                                    </m:r>
                                    <m:r>
                                      <a:rPr lang="es-AR" sz="1050">
                                        <a:effectLst/>
                                        <a:latin typeface="Cambria Math" panose="02040503050406030204" pitchFamily="18" charset="0"/>
                                      </a:rPr>
                                      <m:t> ;</m:t>
                                    </m:r>
                                    <m:r>
                                      <a:rPr lang="es-AR" sz="1050">
                                        <a:effectLst/>
                                        <a:latin typeface="Cambria Math" panose="02040503050406030204" pitchFamily="18" charset="0"/>
                                      </a:rPr>
                                      <m:t>𝒄𝒑</m:t>
                                    </m:r>
                                    <m:r>
                                      <a:rPr lang="es-AR" sz="1050">
                                        <a:effectLst/>
                                        <a:latin typeface="Cambria Math" panose="02040503050406030204" pitchFamily="18" charset="0"/>
                                      </a:rPr>
                                      <m:t> </m:t>
                                    </m:r>
                                  </m:sub>
                                </m:sSub>
                              </m:oMath>
                            </m:oMathPara>
                          </a14:m>
                          <a:endParaRPr lang="es-AR" sz="1050" dirty="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95000"/>
                          </a:schemeClr>
                        </a:solidFill>
                      </a:tcPr>
                    </a:tc>
                    <a:tc>
                      <a:txBody>
                        <a:bodyPr/>
                        <a:lstStyle/>
                        <a:p>
                          <a:pPr algn="ctr">
                            <a:lnSpc>
                              <a:spcPct val="107000"/>
                            </a:lnSpc>
                            <a:spcAft>
                              <a:spcPts val="800"/>
                            </a:spcAft>
                          </a:pPr>
                          <a:r>
                            <a:rPr lang="es-AR" sz="900">
                              <a:effectLst/>
                            </a:rPr>
                            <a:t>-0,16</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lnL w="12700" cap="flat" cmpd="sng" algn="ctr">
                          <a:solidFill>
                            <a:schemeClr val="tx1"/>
                          </a:solidFill>
                          <a:prstDash val="solid"/>
                          <a:round/>
                          <a:headEnd type="none" w="med" len="med"/>
                          <a:tailEnd type="none" w="med" len="med"/>
                        </a:lnL>
                      </a:tcPr>
                    </a:tc>
                    <a:tc>
                      <a:txBody>
                        <a:bodyPr/>
                        <a:lstStyle/>
                        <a:p>
                          <a:pPr algn="ctr">
                            <a:lnSpc>
                              <a:spcPct val="107000"/>
                            </a:lnSpc>
                            <a:spcAft>
                              <a:spcPts val="800"/>
                            </a:spcAft>
                          </a:pPr>
                          <a:r>
                            <a:rPr lang="es-AR" sz="900">
                              <a:effectLst/>
                            </a:rPr>
                            <a:t>0,08</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tc>
                    <a:tc>
                      <a:txBody>
                        <a:bodyPr/>
                        <a:lstStyle/>
                        <a:p>
                          <a:pPr algn="ctr">
                            <a:lnSpc>
                              <a:spcPct val="107000"/>
                            </a:lnSpc>
                            <a:spcAft>
                              <a:spcPts val="800"/>
                            </a:spcAft>
                          </a:pPr>
                          <a:r>
                            <a:rPr lang="es-AR" sz="900" dirty="0">
                              <a:effectLst/>
                            </a:rPr>
                            <a:t>0,0443</a:t>
                          </a:r>
                          <a:endParaRPr lang="es-AR" sz="1000" dirty="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tc>
                    <a:tc>
                      <a:txBody>
                        <a:bodyPr/>
                        <a:lstStyle/>
                        <a:p>
                          <a:pPr algn="ctr">
                            <a:lnSpc>
                              <a:spcPct val="107000"/>
                            </a:lnSpc>
                            <a:spcAft>
                              <a:spcPts val="800"/>
                            </a:spcAft>
                          </a:pPr>
                          <a:r>
                            <a:rPr lang="es-AR" sz="900" dirty="0">
                              <a:effectLst/>
                            </a:rPr>
                            <a:t>*  </a:t>
                          </a:r>
                          <a:endParaRPr lang="es-AR" sz="1000" dirty="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619316163"/>
                      </a:ext>
                    </a:extLst>
                  </a:tr>
                  <a:tr h="248827">
                    <a:tc>
                      <a:txBody>
                        <a:bodyPr/>
                        <a:lstStyle/>
                        <a:p>
                          <a:pPr algn="l">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s-AR" sz="1050" i="1">
                                        <a:effectLst/>
                                        <a:latin typeface="Cambria Math" panose="02040503050406030204" pitchFamily="18" charset="0"/>
                                      </a:rPr>
                                    </m:ctrlPr>
                                  </m:sSubPr>
                                  <m:e>
                                    <m:r>
                                      <a:rPr lang="es-AR" sz="1050">
                                        <a:effectLst/>
                                        <a:latin typeface="Cambria Math" panose="02040503050406030204" pitchFamily="18" charset="0"/>
                                      </a:rPr>
                                      <m:t>𝜷</m:t>
                                    </m:r>
                                  </m:e>
                                  <m:sub>
                                    <m:r>
                                      <a:rPr lang="es-AR" sz="1050">
                                        <a:effectLst/>
                                        <a:latin typeface="Cambria Math" panose="02040503050406030204" pitchFamily="18" charset="0"/>
                                      </a:rPr>
                                      <m:t>𝑪</m:t>
                                    </m:r>
                                    <m:r>
                                      <a:rPr lang="es-AR" sz="1050">
                                        <a:effectLst/>
                                        <a:latin typeface="Cambria Math" panose="02040503050406030204" pitchFamily="18" charset="0"/>
                                      </a:rPr>
                                      <m:t>𝟐</m:t>
                                    </m:r>
                                    <m:r>
                                      <a:rPr lang="es-AR" sz="1050">
                                        <a:effectLst/>
                                        <a:latin typeface="Cambria Math" panose="02040503050406030204" pitchFamily="18" charset="0"/>
                                      </a:rPr>
                                      <m:t>−</m:t>
                                    </m:r>
                                    <m:r>
                                      <a:rPr lang="es-AR" sz="1050">
                                        <a:effectLst/>
                                        <a:latin typeface="Cambria Math" panose="02040503050406030204" pitchFamily="18" charset="0"/>
                                      </a:rPr>
                                      <m:t>𝑪</m:t>
                                    </m:r>
                                    <m:r>
                                      <a:rPr lang="es-AR" sz="1050">
                                        <a:effectLst/>
                                        <a:latin typeface="Cambria Math" panose="02040503050406030204" pitchFamily="18" charset="0"/>
                                      </a:rPr>
                                      <m:t>𝟑</m:t>
                                    </m:r>
                                    <m:r>
                                      <a:rPr lang="es-AR" sz="1050">
                                        <a:effectLst/>
                                        <a:latin typeface="Cambria Math" panose="02040503050406030204" pitchFamily="18" charset="0"/>
                                      </a:rPr>
                                      <m:t> ; </m:t>
                                    </m:r>
                                    <m:r>
                                      <a:rPr lang="es-AR" sz="1050">
                                        <a:effectLst/>
                                        <a:latin typeface="Cambria Math" panose="02040503050406030204" pitchFamily="18" charset="0"/>
                                      </a:rPr>
                                      <m:t>𝒄𝒑</m:t>
                                    </m:r>
                                  </m:sub>
                                </m:sSub>
                              </m:oMath>
                            </m:oMathPara>
                          </a14:m>
                          <a:endParaRPr lang="es-AR" sz="1050" dirty="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95000"/>
                          </a:schemeClr>
                        </a:solidFill>
                      </a:tcPr>
                    </a:tc>
                    <a:tc>
                      <a:txBody>
                        <a:bodyPr/>
                        <a:lstStyle/>
                        <a:p>
                          <a:pPr algn="ctr">
                            <a:lnSpc>
                              <a:spcPct val="107000"/>
                            </a:lnSpc>
                            <a:spcAft>
                              <a:spcPts val="800"/>
                            </a:spcAft>
                          </a:pPr>
                          <a:r>
                            <a:rPr lang="es-AR" sz="900">
                              <a:effectLst/>
                            </a:rPr>
                            <a:t>0,26</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lnL w="12700" cap="flat" cmpd="sng" algn="ctr">
                          <a:solidFill>
                            <a:schemeClr val="tx1"/>
                          </a:solidFill>
                          <a:prstDash val="solid"/>
                          <a:round/>
                          <a:headEnd type="none" w="med" len="med"/>
                          <a:tailEnd type="none" w="med" len="med"/>
                        </a:lnL>
                      </a:tcPr>
                    </a:tc>
                    <a:tc>
                      <a:txBody>
                        <a:bodyPr/>
                        <a:lstStyle/>
                        <a:p>
                          <a:pPr algn="ctr">
                            <a:lnSpc>
                              <a:spcPct val="107000"/>
                            </a:lnSpc>
                            <a:spcAft>
                              <a:spcPts val="800"/>
                            </a:spcAft>
                          </a:pPr>
                          <a:r>
                            <a:rPr lang="es-AR" sz="900">
                              <a:effectLst/>
                            </a:rPr>
                            <a:t>0,10</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tc>
                    <a:tc>
                      <a:txBody>
                        <a:bodyPr/>
                        <a:lstStyle/>
                        <a:p>
                          <a:pPr algn="ctr">
                            <a:lnSpc>
                              <a:spcPct val="107000"/>
                            </a:lnSpc>
                            <a:spcAft>
                              <a:spcPts val="800"/>
                            </a:spcAft>
                          </a:pPr>
                          <a:r>
                            <a:rPr lang="es-AR" sz="900" dirty="0">
                              <a:effectLst/>
                            </a:rPr>
                            <a:t>0,0064</a:t>
                          </a:r>
                          <a:endParaRPr lang="es-AR" sz="1000" dirty="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tc>
                    <a:tc>
                      <a:txBody>
                        <a:bodyPr/>
                        <a:lstStyle/>
                        <a:p>
                          <a:pPr algn="ctr">
                            <a:lnSpc>
                              <a:spcPct val="107000"/>
                            </a:lnSpc>
                            <a:spcAft>
                              <a:spcPts val="800"/>
                            </a:spcAft>
                          </a:pPr>
                          <a:r>
                            <a:rPr lang="es-AR" sz="900" dirty="0">
                              <a:effectLst/>
                            </a:rPr>
                            <a:t>** </a:t>
                          </a:r>
                          <a:endParaRPr lang="es-AR" sz="1000" dirty="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20687970"/>
                      </a:ext>
                    </a:extLst>
                  </a:tr>
                  <a:tr h="248827">
                    <a:tc>
                      <a:txBody>
                        <a:bodyPr/>
                        <a:lstStyle/>
                        <a:p>
                          <a:pPr algn="l">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s-AR" sz="1050" i="1">
                                        <a:effectLst/>
                                        <a:latin typeface="Cambria Math" panose="02040503050406030204" pitchFamily="18" charset="0"/>
                                      </a:rPr>
                                    </m:ctrlPr>
                                  </m:sSubPr>
                                  <m:e>
                                    <m:r>
                                      <a:rPr lang="es-AR" sz="1050">
                                        <a:effectLst/>
                                        <a:latin typeface="Cambria Math" panose="02040503050406030204" pitchFamily="18" charset="0"/>
                                      </a:rPr>
                                      <m:t>𝜷</m:t>
                                    </m:r>
                                  </m:e>
                                  <m:sub>
                                    <m:r>
                                      <a:rPr lang="es-AR" sz="1050">
                                        <a:effectLst/>
                                        <a:latin typeface="Cambria Math" panose="02040503050406030204" pitchFamily="18" charset="0"/>
                                      </a:rPr>
                                      <m:t>𝑪</m:t>
                                    </m:r>
                                    <m:r>
                                      <a:rPr lang="es-AR" sz="1050">
                                        <a:effectLst/>
                                        <a:latin typeface="Cambria Math" panose="02040503050406030204" pitchFamily="18" charset="0"/>
                                      </a:rPr>
                                      <m:t>𝟑</m:t>
                                    </m:r>
                                    <m:r>
                                      <a:rPr lang="es-AR" sz="1050">
                                        <a:effectLst/>
                                        <a:latin typeface="Cambria Math" panose="02040503050406030204" pitchFamily="18" charset="0"/>
                                      </a:rPr>
                                      <m:t>−</m:t>
                                    </m:r>
                                    <m:r>
                                      <a:rPr lang="es-AR" sz="1050">
                                        <a:effectLst/>
                                        <a:latin typeface="Cambria Math" panose="02040503050406030204" pitchFamily="18" charset="0"/>
                                      </a:rPr>
                                      <m:t>𝑫</m:t>
                                    </m:r>
                                    <m:r>
                                      <a:rPr lang="es-AR" sz="1050">
                                        <a:effectLst/>
                                        <a:latin typeface="Cambria Math" panose="02040503050406030204" pitchFamily="18" charset="0"/>
                                      </a:rPr>
                                      <m:t>𝟏</m:t>
                                    </m:r>
                                    <m:r>
                                      <a:rPr lang="es-AR" sz="1050">
                                        <a:effectLst/>
                                        <a:latin typeface="Cambria Math" panose="02040503050406030204" pitchFamily="18" charset="0"/>
                                      </a:rPr>
                                      <m:t>𝑫</m:t>
                                    </m:r>
                                    <m:r>
                                      <a:rPr lang="es-AR" sz="1050">
                                        <a:effectLst/>
                                        <a:latin typeface="Cambria Math" panose="02040503050406030204" pitchFamily="18" charset="0"/>
                                      </a:rPr>
                                      <m:t>𝟐</m:t>
                                    </m:r>
                                    <m:r>
                                      <a:rPr lang="es-AR" sz="1050">
                                        <a:effectLst/>
                                        <a:latin typeface="Cambria Math" panose="02040503050406030204" pitchFamily="18" charset="0"/>
                                      </a:rPr>
                                      <m:t>𝑬</m:t>
                                    </m:r>
                                    <m:r>
                                      <a:rPr lang="es-AR" sz="1050">
                                        <a:effectLst/>
                                        <a:latin typeface="Cambria Math" panose="02040503050406030204" pitchFamily="18" charset="0"/>
                                      </a:rPr>
                                      <m:t> ; </m:t>
                                    </m:r>
                                    <m:r>
                                      <a:rPr lang="es-AR" sz="1050">
                                        <a:effectLst/>
                                        <a:latin typeface="Cambria Math" panose="02040503050406030204" pitchFamily="18" charset="0"/>
                                      </a:rPr>
                                      <m:t>𝑪𝒑</m:t>
                                    </m:r>
                                  </m:sub>
                                </m:sSub>
                              </m:oMath>
                            </m:oMathPara>
                          </a14:m>
                          <a:endParaRPr lang="es-AR" sz="1050" dirty="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107000"/>
                            </a:lnSpc>
                            <a:spcAft>
                              <a:spcPts val="800"/>
                            </a:spcAft>
                          </a:pPr>
                          <a:r>
                            <a:rPr lang="es-AR" sz="900">
                              <a:effectLst/>
                            </a:rPr>
                            <a:t>-0,64</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s-AR" sz="900">
                              <a:effectLst/>
                            </a:rPr>
                            <a:t>0,14</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s-AR" sz="900" dirty="0">
                              <a:effectLst/>
                            </a:rPr>
                            <a:t>3E-06</a:t>
                          </a:r>
                          <a:endParaRPr lang="es-AR" sz="1000" dirty="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s-AR" sz="900" dirty="0">
                              <a:effectLst/>
                            </a:rPr>
                            <a:t>***</a:t>
                          </a:r>
                          <a:endParaRPr lang="es-AR" sz="1000" dirty="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87433185"/>
                      </a:ext>
                    </a:extLst>
                  </a:tr>
                </a:tbl>
              </a:graphicData>
            </a:graphic>
          </p:graphicFrame>
        </mc:Choice>
        <mc:Fallback xmlns="">
          <p:graphicFrame>
            <p:nvGraphicFramePr>
              <p:cNvPr id="38" name="Tabla 37">
                <a:extLst>
                  <a:ext uri="{FF2B5EF4-FFF2-40B4-BE49-F238E27FC236}">
                    <a16:creationId xmlns:a16="http://schemas.microsoft.com/office/drawing/2014/main" id="{D83081D7-F4D6-4E67-A2E4-21EBF709AC98}"/>
                  </a:ext>
                </a:extLst>
              </p:cNvPr>
              <p:cNvGraphicFramePr>
                <a:graphicFrameLocks noGrp="1"/>
              </p:cNvGraphicFramePr>
              <p:nvPr/>
            </p:nvGraphicFramePr>
            <p:xfrm>
              <a:off x="7438794" y="413222"/>
              <a:ext cx="4261538" cy="5041715"/>
            </p:xfrm>
            <a:graphic>
              <a:graphicData uri="http://schemas.openxmlformats.org/drawingml/2006/table">
                <a:tbl>
                  <a:tblPr firstRow="1" firstCol="1">
                    <a:tableStyleId>{2D5ABB26-0587-4C30-8999-92F81FD0307C}</a:tableStyleId>
                  </a:tblPr>
                  <a:tblGrid>
                    <a:gridCol w="1466733">
                      <a:extLst>
                        <a:ext uri="{9D8B030D-6E8A-4147-A177-3AD203B41FA5}">
                          <a16:colId xmlns:a16="http://schemas.microsoft.com/office/drawing/2014/main" val="1082020979"/>
                        </a:ext>
                      </a:extLst>
                    </a:gridCol>
                    <a:gridCol w="808429">
                      <a:extLst>
                        <a:ext uri="{9D8B030D-6E8A-4147-A177-3AD203B41FA5}">
                          <a16:colId xmlns:a16="http://schemas.microsoft.com/office/drawing/2014/main" val="2475919416"/>
                        </a:ext>
                      </a:extLst>
                    </a:gridCol>
                    <a:gridCol w="859413">
                      <a:extLst>
                        <a:ext uri="{9D8B030D-6E8A-4147-A177-3AD203B41FA5}">
                          <a16:colId xmlns:a16="http://schemas.microsoft.com/office/drawing/2014/main" val="582607846"/>
                        </a:ext>
                      </a:extLst>
                    </a:gridCol>
                    <a:gridCol w="703683">
                      <a:extLst>
                        <a:ext uri="{9D8B030D-6E8A-4147-A177-3AD203B41FA5}">
                          <a16:colId xmlns:a16="http://schemas.microsoft.com/office/drawing/2014/main" val="558963392"/>
                        </a:ext>
                      </a:extLst>
                    </a:gridCol>
                    <a:gridCol w="423280">
                      <a:extLst>
                        <a:ext uri="{9D8B030D-6E8A-4147-A177-3AD203B41FA5}">
                          <a16:colId xmlns:a16="http://schemas.microsoft.com/office/drawing/2014/main" val="3080321713"/>
                        </a:ext>
                      </a:extLst>
                    </a:gridCol>
                  </a:tblGrid>
                  <a:tr h="187071">
                    <a:tc>
                      <a:txBody>
                        <a:bodyPr/>
                        <a:lstStyle/>
                        <a:p>
                          <a:pPr algn="ctr"/>
                          <a:r>
                            <a:rPr lang="es-ES" sz="1200" b="1" kern="1200" dirty="0">
                              <a:solidFill>
                                <a:schemeClr val="tx1"/>
                              </a:solidFill>
                              <a:effectLst/>
                              <a:latin typeface="+mn-lt"/>
                              <a:ea typeface="+mn-ea"/>
                              <a:cs typeface="+mn-cs"/>
                            </a:rPr>
                            <a:t>Coeficientes</a:t>
                          </a:r>
                          <a:endParaRPr lang="es-AR" sz="1200" b="1" kern="1200" dirty="0">
                            <a:solidFill>
                              <a:schemeClr val="tx1"/>
                            </a:solidFill>
                            <a:effectLst/>
                            <a:latin typeface="+mn-lt"/>
                            <a:ea typeface="+mn-ea"/>
                            <a:cs typeface="+mn-cs"/>
                          </a:endParaRPr>
                        </a:p>
                      </a:txBody>
                      <a:tcPr marL="57446" marR="57446"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lnSpc>
                              <a:spcPct val="107000"/>
                            </a:lnSpc>
                            <a:spcAft>
                              <a:spcPts val="800"/>
                            </a:spcAft>
                          </a:pPr>
                          <a:r>
                            <a:rPr lang="es-AR" sz="1200" b="1" dirty="0">
                              <a:effectLst/>
                            </a:rPr>
                            <a:t>Estimador</a:t>
                          </a:r>
                          <a:endParaRPr lang="es-AR" sz="1200" b="1" dirty="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lnSpc>
                              <a:spcPct val="107000"/>
                            </a:lnSpc>
                            <a:spcAft>
                              <a:spcPts val="800"/>
                            </a:spcAft>
                          </a:pPr>
                          <a:r>
                            <a:rPr lang="es-AR" sz="1200" b="1" dirty="0">
                              <a:effectLst/>
                            </a:rPr>
                            <a:t> Std. Error </a:t>
                          </a:r>
                          <a:endParaRPr lang="es-AR" sz="1200" b="1" dirty="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lnSpc>
                              <a:spcPct val="107000"/>
                            </a:lnSpc>
                            <a:spcAft>
                              <a:spcPts val="800"/>
                            </a:spcAft>
                          </a:pPr>
                          <a:r>
                            <a:rPr lang="es-AR" sz="1200" b="1" dirty="0">
                              <a:effectLst/>
                            </a:rPr>
                            <a:t>  P.Value </a:t>
                          </a:r>
                          <a:endParaRPr lang="es-AR" sz="1200" b="1" dirty="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s-AR" sz="1200" dirty="0">
                            <a:effectLst/>
                            <a:latin typeface="Calibri" panose="020F0502020204030204" pitchFamily="34" charset="0"/>
                            <a:cs typeface="Arial" panose="020B0604020202020204" pitchFamily="34" charset="0"/>
                          </a:endParaRPr>
                        </a:p>
                      </a:txBody>
                      <a:tcPr marL="57446" marR="57446"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320358227"/>
                      </a:ext>
                    </a:extLst>
                  </a:tr>
                  <a:tr h="288100">
                    <a:tc>
                      <a:txBody>
                        <a:bodyPr/>
                        <a:lstStyle/>
                        <a:p>
                          <a:endParaRPr lang="es-AR"/>
                        </a:p>
                      </a:txBody>
                      <a:tcPr marL="57446" marR="574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blipFill>
                          <a:blip r:embed="rId7"/>
                          <a:stretch>
                            <a:fillRect l="-415" t="-80851" r="-191286" b="-1600000"/>
                          </a:stretch>
                        </a:blipFill>
                      </a:tcPr>
                    </a:tc>
                    <a:tc>
                      <a:txBody>
                        <a:bodyPr/>
                        <a:lstStyle/>
                        <a:p>
                          <a:pPr algn="ctr">
                            <a:lnSpc>
                              <a:spcPct val="107000"/>
                            </a:lnSpc>
                            <a:spcAft>
                              <a:spcPts val="800"/>
                            </a:spcAft>
                          </a:pPr>
                          <a:r>
                            <a:rPr lang="es-AR" sz="900" dirty="0">
                              <a:effectLst/>
                            </a:rPr>
                            <a:t>0,54</a:t>
                          </a:r>
                          <a:endParaRPr lang="es-AR" sz="1000" dirty="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lnSpc>
                              <a:spcPct val="107000"/>
                            </a:lnSpc>
                            <a:spcAft>
                              <a:spcPts val="800"/>
                            </a:spcAft>
                          </a:pPr>
                          <a:r>
                            <a:rPr lang="es-AR" sz="900">
                              <a:effectLst/>
                            </a:rPr>
                            <a:t>0,13</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lnT w="12700" cap="flat" cmpd="sng" algn="ctr">
                          <a:solidFill>
                            <a:schemeClr val="tx1"/>
                          </a:solidFill>
                          <a:prstDash val="solid"/>
                          <a:round/>
                          <a:headEnd type="none" w="med" len="med"/>
                          <a:tailEnd type="none" w="med" len="med"/>
                        </a:lnT>
                      </a:tcPr>
                    </a:tc>
                    <a:tc>
                      <a:txBody>
                        <a:bodyPr/>
                        <a:lstStyle/>
                        <a:p>
                          <a:pPr algn="ctr">
                            <a:lnSpc>
                              <a:spcPct val="107000"/>
                            </a:lnSpc>
                            <a:spcAft>
                              <a:spcPts val="800"/>
                            </a:spcAft>
                          </a:pPr>
                          <a:r>
                            <a:rPr lang="es-AR" sz="900">
                              <a:effectLst/>
                            </a:rPr>
                            <a:t>2E-05</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lnT w="12700" cap="flat" cmpd="sng" algn="ctr">
                          <a:solidFill>
                            <a:schemeClr val="tx1"/>
                          </a:solidFill>
                          <a:prstDash val="solid"/>
                          <a:round/>
                          <a:headEnd type="none" w="med" len="med"/>
                          <a:tailEnd type="none" w="med" len="med"/>
                        </a:lnT>
                      </a:tcPr>
                    </a:tc>
                    <a:tc>
                      <a:txBody>
                        <a:bodyPr/>
                        <a:lstStyle/>
                        <a:p>
                          <a:pPr algn="ctr">
                            <a:lnSpc>
                              <a:spcPct val="107000"/>
                            </a:lnSpc>
                            <a:spcAft>
                              <a:spcPts val="800"/>
                            </a:spcAft>
                          </a:pPr>
                          <a:r>
                            <a:rPr lang="es-AR" sz="900">
                              <a:effectLst/>
                            </a:rPr>
                            <a:t>***</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01285029"/>
                      </a:ext>
                    </a:extLst>
                  </a:tr>
                  <a:tr h="272796">
                    <a:tc>
                      <a:txBody>
                        <a:bodyPr/>
                        <a:lstStyle/>
                        <a:p>
                          <a:endParaRPr lang="es-AR"/>
                        </a:p>
                      </a:txBody>
                      <a:tcPr marL="57446" marR="574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7"/>
                          <a:stretch>
                            <a:fillRect l="-415" t="-188889" r="-191286" b="-1571111"/>
                          </a:stretch>
                        </a:blipFill>
                      </a:tcPr>
                    </a:tc>
                    <a:tc>
                      <a:txBody>
                        <a:bodyPr/>
                        <a:lstStyle/>
                        <a:p>
                          <a:pPr algn="ctr">
                            <a:lnSpc>
                              <a:spcPct val="107000"/>
                            </a:lnSpc>
                            <a:spcAft>
                              <a:spcPts val="800"/>
                            </a:spcAft>
                          </a:pPr>
                          <a:r>
                            <a:rPr lang="es-AR" sz="900" dirty="0">
                              <a:effectLst/>
                            </a:rPr>
                            <a:t>-0,41</a:t>
                          </a:r>
                          <a:endParaRPr lang="es-AR" sz="1000" dirty="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lnL w="12700" cap="flat" cmpd="sng" algn="ctr">
                          <a:solidFill>
                            <a:schemeClr val="tx1"/>
                          </a:solidFill>
                          <a:prstDash val="solid"/>
                          <a:round/>
                          <a:headEnd type="none" w="med" len="med"/>
                          <a:tailEnd type="none" w="med" len="med"/>
                        </a:lnL>
                      </a:tcPr>
                    </a:tc>
                    <a:tc>
                      <a:txBody>
                        <a:bodyPr/>
                        <a:lstStyle/>
                        <a:p>
                          <a:pPr algn="ctr">
                            <a:lnSpc>
                              <a:spcPct val="107000"/>
                            </a:lnSpc>
                            <a:spcAft>
                              <a:spcPts val="800"/>
                            </a:spcAft>
                          </a:pPr>
                          <a:r>
                            <a:rPr lang="es-AR" sz="900" dirty="0">
                              <a:effectLst/>
                            </a:rPr>
                            <a:t>7,26E-02</a:t>
                          </a:r>
                          <a:endParaRPr lang="es-AR" sz="1000" dirty="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tc>
                    <a:tc>
                      <a:txBody>
                        <a:bodyPr/>
                        <a:lstStyle/>
                        <a:p>
                          <a:pPr algn="ctr">
                            <a:lnSpc>
                              <a:spcPct val="107000"/>
                            </a:lnSpc>
                            <a:spcAft>
                              <a:spcPts val="800"/>
                            </a:spcAft>
                          </a:pPr>
                          <a:r>
                            <a:rPr lang="es-AR" sz="900">
                              <a:effectLst/>
                            </a:rPr>
                            <a:t>2E-08</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tc>
                    <a:tc>
                      <a:txBody>
                        <a:bodyPr/>
                        <a:lstStyle/>
                        <a:p>
                          <a:pPr algn="ctr">
                            <a:lnSpc>
                              <a:spcPct val="107000"/>
                            </a:lnSpc>
                            <a:spcAft>
                              <a:spcPts val="800"/>
                            </a:spcAft>
                          </a:pPr>
                          <a:r>
                            <a:rPr lang="es-AR" sz="900">
                              <a:effectLst/>
                            </a:rPr>
                            <a:t>***</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002805131"/>
                      </a:ext>
                    </a:extLst>
                  </a:tr>
                  <a:tr h="288100">
                    <a:tc>
                      <a:txBody>
                        <a:bodyPr/>
                        <a:lstStyle/>
                        <a:p>
                          <a:endParaRPr lang="es-AR"/>
                        </a:p>
                      </a:txBody>
                      <a:tcPr marL="57446" marR="574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7"/>
                          <a:stretch>
                            <a:fillRect l="-415" t="-276596" r="-191286" b="-1404255"/>
                          </a:stretch>
                        </a:blipFill>
                      </a:tcPr>
                    </a:tc>
                    <a:tc>
                      <a:txBody>
                        <a:bodyPr/>
                        <a:lstStyle/>
                        <a:p>
                          <a:pPr algn="ctr">
                            <a:lnSpc>
                              <a:spcPct val="107000"/>
                            </a:lnSpc>
                            <a:spcAft>
                              <a:spcPts val="800"/>
                            </a:spcAft>
                          </a:pPr>
                          <a:r>
                            <a:rPr lang="es-AR" sz="900" dirty="0">
                              <a:effectLst/>
                            </a:rPr>
                            <a:t>-0,25</a:t>
                          </a:r>
                          <a:endParaRPr lang="es-AR" sz="1000" dirty="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lnL w="12700" cap="flat" cmpd="sng" algn="ctr">
                          <a:solidFill>
                            <a:schemeClr val="tx1"/>
                          </a:solidFill>
                          <a:prstDash val="solid"/>
                          <a:round/>
                          <a:headEnd type="none" w="med" len="med"/>
                          <a:tailEnd type="none" w="med" len="med"/>
                        </a:lnL>
                      </a:tcPr>
                    </a:tc>
                    <a:tc>
                      <a:txBody>
                        <a:bodyPr/>
                        <a:lstStyle/>
                        <a:p>
                          <a:pPr algn="ctr">
                            <a:lnSpc>
                              <a:spcPct val="107000"/>
                            </a:lnSpc>
                            <a:spcAft>
                              <a:spcPts val="800"/>
                            </a:spcAft>
                          </a:pPr>
                          <a:r>
                            <a:rPr lang="es-AR" sz="900" dirty="0">
                              <a:effectLst/>
                            </a:rPr>
                            <a:t>6,84E-02</a:t>
                          </a:r>
                          <a:endParaRPr lang="es-AR" sz="1000" dirty="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tc>
                    <a:tc>
                      <a:txBody>
                        <a:bodyPr/>
                        <a:lstStyle/>
                        <a:p>
                          <a:pPr algn="ctr">
                            <a:lnSpc>
                              <a:spcPct val="107000"/>
                            </a:lnSpc>
                            <a:spcAft>
                              <a:spcPts val="800"/>
                            </a:spcAft>
                          </a:pPr>
                          <a:r>
                            <a:rPr lang="es-AR" sz="900">
                              <a:effectLst/>
                            </a:rPr>
                            <a:t>0,0003</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tc>
                    <a:tc>
                      <a:txBody>
                        <a:bodyPr/>
                        <a:lstStyle/>
                        <a:p>
                          <a:pPr algn="ctr">
                            <a:lnSpc>
                              <a:spcPct val="107000"/>
                            </a:lnSpc>
                            <a:spcAft>
                              <a:spcPts val="800"/>
                            </a:spcAft>
                          </a:pPr>
                          <a:r>
                            <a:rPr lang="es-AR" sz="900">
                              <a:effectLst/>
                            </a:rPr>
                            <a:t>***</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039300841"/>
                      </a:ext>
                    </a:extLst>
                  </a:tr>
                  <a:tr h="272796">
                    <a:tc>
                      <a:txBody>
                        <a:bodyPr/>
                        <a:lstStyle/>
                        <a:p>
                          <a:endParaRPr lang="es-AR"/>
                        </a:p>
                      </a:txBody>
                      <a:tcPr marL="57446" marR="574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7"/>
                          <a:stretch>
                            <a:fillRect l="-415" t="-393333" r="-191286" b="-1366667"/>
                          </a:stretch>
                        </a:blipFill>
                      </a:tcPr>
                    </a:tc>
                    <a:tc>
                      <a:txBody>
                        <a:bodyPr/>
                        <a:lstStyle/>
                        <a:p>
                          <a:pPr algn="ctr">
                            <a:lnSpc>
                              <a:spcPct val="107000"/>
                            </a:lnSpc>
                            <a:spcAft>
                              <a:spcPts val="800"/>
                            </a:spcAft>
                          </a:pPr>
                          <a:r>
                            <a:rPr lang="es-AR" sz="900">
                              <a:effectLst/>
                            </a:rPr>
                            <a:t>-0,02</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lnL w="12700" cap="flat" cmpd="sng" algn="ctr">
                          <a:solidFill>
                            <a:schemeClr val="tx1"/>
                          </a:solidFill>
                          <a:prstDash val="solid"/>
                          <a:round/>
                          <a:headEnd type="none" w="med" len="med"/>
                          <a:tailEnd type="none" w="med" len="med"/>
                        </a:lnL>
                      </a:tcPr>
                    </a:tc>
                    <a:tc>
                      <a:txBody>
                        <a:bodyPr/>
                        <a:lstStyle/>
                        <a:p>
                          <a:pPr algn="ctr">
                            <a:lnSpc>
                              <a:spcPct val="107000"/>
                            </a:lnSpc>
                            <a:spcAft>
                              <a:spcPts val="800"/>
                            </a:spcAft>
                          </a:pPr>
                          <a:r>
                            <a:rPr lang="es-AR" sz="900" dirty="0">
                              <a:effectLst/>
                            </a:rPr>
                            <a:t>7,82E-04</a:t>
                          </a:r>
                          <a:endParaRPr lang="es-AR" sz="1000" dirty="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tc>
                    <a:tc>
                      <a:txBody>
                        <a:bodyPr/>
                        <a:lstStyle/>
                        <a:p>
                          <a:pPr algn="ctr">
                            <a:lnSpc>
                              <a:spcPct val="107000"/>
                            </a:lnSpc>
                            <a:spcAft>
                              <a:spcPts val="800"/>
                            </a:spcAft>
                          </a:pPr>
                          <a:r>
                            <a:rPr lang="es-AR" sz="900" dirty="0">
                              <a:effectLst/>
                            </a:rPr>
                            <a:t>&lt; 2,2e-16</a:t>
                          </a:r>
                          <a:endParaRPr lang="es-AR" sz="1000" dirty="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tc>
                    <a:tc>
                      <a:txBody>
                        <a:bodyPr/>
                        <a:lstStyle/>
                        <a:p>
                          <a:pPr algn="ctr">
                            <a:lnSpc>
                              <a:spcPct val="107000"/>
                            </a:lnSpc>
                            <a:spcAft>
                              <a:spcPts val="800"/>
                            </a:spcAft>
                          </a:pPr>
                          <a:r>
                            <a:rPr lang="es-AR" sz="900">
                              <a:effectLst/>
                            </a:rPr>
                            <a:t>***</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256114503"/>
                      </a:ext>
                    </a:extLst>
                  </a:tr>
                  <a:tr h="272796">
                    <a:tc>
                      <a:txBody>
                        <a:bodyPr/>
                        <a:lstStyle/>
                        <a:p>
                          <a:endParaRPr lang="es-AR"/>
                        </a:p>
                      </a:txBody>
                      <a:tcPr marL="57446" marR="574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7"/>
                          <a:stretch>
                            <a:fillRect l="-415" t="-493333" r="-191286" b="-1266667"/>
                          </a:stretch>
                        </a:blipFill>
                      </a:tcPr>
                    </a:tc>
                    <a:tc>
                      <a:txBody>
                        <a:bodyPr/>
                        <a:lstStyle/>
                        <a:p>
                          <a:pPr algn="ctr">
                            <a:lnSpc>
                              <a:spcPct val="107000"/>
                            </a:lnSpc>
                            <a:spcAft>
                              <a:spcPts val="800"/>
                            </a:spcAft>
                          </a:pPr>
                          <a:r>
                            <a:rPr lang="es-AR" sz="900">
                              <a:effectLst/>
                            </a:rPr>
                            <a:t>-0,01</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lnL w="12700" cap="flat" cmpd="sng" algn="ctr">
                          <a:solidFill>
                            <a:schemeClr val="tx1"/>
                          </a:solidFill>
                          <a:prstDash val="solid"/>
                          <a:round/>
                          <a:headEnd type="none" w="med" len="med"/>
                          <a:tailEnd type="none" w="med" len="med"/>
                        </a:lnL>
                      </a:tcPr>
                    </a:tc>
                    <a:tc>
                      <a:txBody>
                        <a:bodyPr/>
                        <a:lstStyle/>
                        <a:p>
                          <a:pPr algn="ctr">
                            <a:lnSpc>
                              <a:spcPct val="107000"/>
                            </a:lnSpc>
                            <a:spcAft>
                              <a:spcPts val="800"/>
                            </a:spcAft>
                          </a:pPr>
                          <a:r>
                            <a:rPr lang="es-AR" sz="900" dirty="0">
                              <a:effectLst/>
                            </a:rPr>
                            <a:t>3,97E-04</a:t>
                          </a:r>
                          <a:endParaRPr lang="es-AR" sz="1000" dirty="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tc>
                    <a:tc>
                      <a:txBody>
                        <a:bodyPr/>
                        <a:lstStyle/>
                        <a:p>
                          <a:pPr algn="ctr">
                            <a:lnSpc>
                              <a:spcPct val="107000"/>
                            </a:lnSpc>
                            <a:spcAft>
                              <a:spcPts val="800"/>
                            </a:spcAft>
                          </a:pPr>
                          <a:r>
                            <a:rPr lang="es-AR" sz="900" dirty="0">
                              <a:effectLst/>
                            </a:rPr>
                            <a:t>&lt; 2,2e-16</a:t>
                          </a:r>
                          <a:endParaRPr lang="es-AR" sz="1000" dirty="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tc>
                    <a:tc>
                      <a:txBody>
                        <a:bodyPr/>
                        <a:lstStyle/>
                        <a:p>
                          <a:pPr algn="ctr">
                            <a:lnSpc>
                              <a:spcPct val="107000"/>
                            </a:lnSpc>
                            <a:spcAft>
                              <a:spcPts val="800"/>
                            </a:spcAft>
                          </a:pPr>
                          <a:r>
                            <a:rPr lang="es-AR" sz="900">
                              <a:effectLst/>
                            </a:rPr>
                            <a:t>***</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059845248"/>
                      </a:ext>
                    </a:extLst>
                  </a:tr>
                  <a:tr h="288100">
                    <a:tc>
                      <a:txBody>
                        <a:bodyPr/>
                        <a:lstStyle/>
                        <a:p>
                          <a:endParaRPr lang="es-AR"/>
                        </a:p>
                      </a:txBody>
                      <a:tcPr marL="57446" marR="574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7"/>
                          <a:stretch>
                            <a:fillRect l="-415" t="-568085" r="-191286" b="-1112766"/>
                          </a:stretch>
                        </a:blipFill>
                      </a:tcPr>
                    </a:tc>
                    <a:tc>
                      <a:txBody>
                        <a:bodyPr/>
                        <a:lstStyle/>
                        <a:p>
                          <a:pPr algn="ctr">
                            <a:lnSpc>
                              <a:spcPct val="107000"/>
                            </a:lnSpc>
                            <a:spcAft>
                              <a:spcPts val="800"/>
                            </a:spcAft>
                          </a:pPr>
                          <a:r>
                            <a:rPr lang="es-AR" sz="900">
                              <a:effectLst/>
                            </a:rPr>
                            <a:t>-0,82</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lnL w="12700" cap="flat" cmpd="sng" algn="ctr">
                          <a:solidFill>
                            <a:schemeClr val="tx1"/>
                          </a:solidFill>
                          <a:prstDash val="solid"/>
                          <a:round/>
                          <a:headEnd type="none" w="med" len="med"/>
                          <a:tailEnd type="none" w="med" len="med"/>
                        </a:lnL>
                      </a:tcPr>
                    </a:tc>
                    <a:tc>
                      <a:txBody>
                        <a:bodyPr/>
                        <a:lstStyle/>
                        <a:p>
                          <a:pPr algn="ctr">
                            <a:lnSpc>
                              <a:spcPct val="107000"/>
                            </a:lnSpc>
                            <a:spcAft>
                              <a:spcPts val="800"/>
                            </a:spcAft>
                          </a:pPr>
                          <a:r>
                            <a:rPr lang="es-AR" sz="900" dirty="0">
                              <a:effectLst/>
                            </a:rPr>
                            <a:t>0,20</a:t>
                          </a:r>
                          <a:endParaRPr lang="es-AR" sz="1000" dirty="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tc>
                    <a:tc>
                      <a:txBody>
                        <a:bodyPr/>
                        <a:lstStyle/>
                        <a:p>
                          <a:pPr algn="ctr">
                            <a:lnSpc>
                              <a:spcPct val="107000"/>
                            </a:lnSpc>
                            <a:spcAft>
                              <a:spcPts val="800"/>
                            </a:spcAft>
                          </a:pPr>
                          <a:r>
                            <a:rPr lang="es-AR" sz="900" dirty="0">
                              <a:effectLst/>
                            </a:rPr>
                            <a:t>4E-05</a:t>
                          </a:r>
                          <a:endParaRPr lang="es-AR" sz="1000" dirty="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tc>
                    <a:tc>
                      <a:txBody>
                        <a:bodyPr/>
                        <a:lstStyle/>
                        <a:p>
                          <a:pPr algn="ctr">
                            <a:lnSpc>
                              <a:spcPct val="107000"/>
                            </a:lnSpc>
                            <a:spcAft>
                              <a:spcPts val="800"/>
                            </a:spcAft>
                          </a:pPr>
                          <a:r>
                            <a:rPr lang="es-AR" sz="900">
                              <a:effectLst/>
                            </a:rPr>
                            <a:t>***</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020200640"/>
                      </a:ext>
                    </a:extLst>
                  </a:tr>
                  <a:tr h="289052">
                    <a:tc>
                      <a:txBody>
                        <a:bodyPr/>
                        <a:lstStyle/>
                        <a:p>
                          <a:endParaRPr lang="es-AR"/>
                        </a:p>
                      </a:txBody>
                      <a:tcPr marL="57446" marR="574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7"/>
                          <a:stretch>
                            <a:fillRect l="-415" t="-654167" r="-191286" b="-989583"/>
                          </a:stretch>
                        </a:blipFill>
                      </a:tcPr>
                    </a:tc>
                    <a:tc>
                      <a:txBody>
                        <a:bodyPr/>
                        <a:lstStyle/>
                        <a:p>
                          <a:pPr algn="ctr">
                            <a:lnSpc>
                              <a:spcPct val="107000"/>
                            </a:lnSpc>
                            <a:spcAft>
                              <a:spcPts val="800"/>
                            </a:spcAft>
                          </a:pPr>
                          <a:r>
                            <a:rPr lang="es-AR" sz="900">
                              <a:effectLst/>
                            </a:rPr>
                            <a:t>-0,40</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lnL w="12700" cap="flat" cmpd="sng" algn="ctr">
                          <a:solidFill>
                            <a:schemeClr val="tx1"/>
                          </a:solidFill>
                          <a:prstDash val="solid"/>
                          <a:round/>
                          <a:headEnd type="none" w="med" len="med"/>
                          <a:tailEnd type="none" w="med" len="med"/>
                        </a:lnL>
                      </a:tcPr>
                    </a:tc>
                    <a:tc>
                      <a:txBody>
                        <a:bodyPr/>
                        <a:lstStyle/>
                        <a:p>
                          <a:pPr algn="ctr">
                            <a:lnSpc>
                              <a:spcPct val="107000"/>
                            </a:lnSpc>
                            <a:spcAft>
                              <a:spcPts val="800"/>
                            </a:spcAft>
                          </a:pPr>
                          <a:r>
                            <a:rPr lang="es-AR" sz="900">
                              <a:effectLst/>
                            </a:rPr>
                            <a:t>0,17</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tc>
                    <a:tc>
                      <a:txBody>
                        <a:bodyPr/>
                        <a:lstStyle/>
                        <a:p>
                          <a:pPr algn="ctr">
                            <a:lnSpc>
                              <a:spcPct val="107000"/>
                            </a:lnSpc>
                            <a:spcAft>
                              <a:spcPts val="800"/>
                            </a:spcAft>
                          </a:pPr>
                          <a:r>
                            <a:rPr lang="es-AR" sz="900" dirty="0">
                              <a:effectLst/>
                            </a:rPr>
                            <a:t>0,0163</a:t>
                          </a:r>
                          <a:endParaRPr lang="es-AR" sz="1000" dirty="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tc>
                    <a:tc>
                      <a:txBody>
                        <a:bodyPr/>
                        <a:lstStyle/>
                        <a:p>
                          <a:pPr algn="ctr">
                            <a:lnSpc>
                              <a:spcPct val="107000"/>
                            </a:lnSpc>
                            <a:spcAft>
                              <a:spcPts val="800"/>
                            </a:spcAft>
                          </a:pPr>
                          <a:r>
                            <a:rPr lang="es-AR" sz="900">
                              <a:effectLst/>
                            </a:rPr>
                            <a:t>*  </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130204135"/>
                      </a:ext>
                    </a:extLst>
                  </a:tr>
                  <a:tr h="289052">
                    <a:tc>
                      <a:txBody>
                        <a:bodyPr/>
                        <a:lstStyle/>
                        <a:p>
                          <a:endParaRPr lang="es-AR"/>
                        </a:p>
                      </a:txBody>
                      <a:tcPr marL="57446" marR="574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7"/>
                          <a:stretch>
                            <a:fillRect l="-415" t="-770213" r="-191286" b="-910638"/>
                          </a:stretch>
                        </a:blipFill>
                      </a:tcPr>
                    </a:tc>
                    <a:tc>
                      <a:txBody>
                        <a:bodyPr/>
                        <a:lstStyle/>
                        <a:p>
                          <a:pPr algn="ctr">
                            <a:lnSpc>
                              <a:spcPct val="107000"/>
                            </a:lnSpc>
                            <a:spcAft>
                              <a:spcPts val="800"/>
                            </a:spcAft>
                          </a:pPr>
                          <a:r>
                            <a:rPr lang="es-AR" sz="900">
                              <a:effectLst/>
                            </a:rPr>
                            <a:t>-3,10</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lnL w="12700" cap="flat" cmpd="sng" algn="ctr">
                          <a:solidFill>
                            <a:schemeClr val="tx1"/>
                          </a:solidFill>
                          <a:prstDash val="solid"/>
                          <a:round/>
                          <a:headEnd type="none" w="med" len="med"/>
                          <a:tailEnd type="none" w="med" len="med"/>
                        </a:lnL>
                      </a:tcPr>
                    </a:tc>
                    <a:tc>
                      <a:txBody>
                        <a:bodyPr/>
                        <a:lstStyle/>
                        <a:p>
                          <a:pPr algn="ctr">
                            <a:lnSpc>
                              <a:spcPct val="107000"/>
                            </a:lnSpc>
                            <a:spcAft>
                              <a:spcPts val="800"/>
                            </a:spcAft>
                          </a:pPr>
                          <a:r>
                            <a:rPr lang="es-AR" sz="900" dirty="0">
                              <a:effectLst/>
                            </a:rPr>
                            <a:t>0,74</a:t>
                          </a:r>
                          <a:endParaRPr lang="es-AR" sz="1000" dirty="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tc>
                    <a:tc>
                      <a:txBody>
                        <a:bodyPr/>
                        <a:lstStyle/>
                        <a:p>
                          <a:pPr algn="ctr">
                            <a:lnSpc>
                              <a:spcPct val="107000"/>
                            </a:lnSpc>
                            <a:spcAft>
                              <a:spcPts val="800"/>
                            </a:spcAft>
                          </a:pPr>
                          <a:r>
                            <a:rPr lang="es-AR" sz="900" dirty="0">
                              <a:effectLst/>
                            </a:rPr>
                            <a:t>3E-05</a:t>
                          </a:r>
                          <a:endParaRPr lang="es-AR" sz="1000" dirty="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tc>
                    <a:tc>
                      <a:txBody>
                        <a:bodyPr/>
                        <a:lstStyle/>
                        <a:p>
                          <a:pPr algn="ctr">
                            <a:lnSpc>
                              <a:spcPct val="107000"/>
                            </a:lnSpc>
                            <a:spcAft>
                              <a:spcPts val="800"/>
                            </a:spcAft>
                          </a:pPr>
                          <a:r>
                            <a:rPr lang="es-AR" sz="900">
                              <a:effectLst/>
                            </a:rPr>
                            <a:t>***</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701260487"/>
                      </a:ext>
                    </a:extLst>
                  </a:tr>
                  <a:tr h="288100">
                    <a:tc>
                      <a:txBody>
                        <a:bodyPr/>
                        <a:lstStyle/>
                        <a:p>
                          <a:endParaRPr lang="es-AR"/>
                        </a:p>
                      </a:txBody>
                      <a:tcPr marL="57446" marR="574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7"/>
                          <a:stretch>
                            <a:fillRect l="-415" t="-870213" r="-191286" b="-810638"/>
                          </a:stretch>
                        </a:blipFill>
                      </a:tcPr>
                    </a:tc>
                    <a:tc>
                      <a:txBody>
                        <a:bodyPr/>
                        <a:lstStyle/>
                        <a:p>
                          <a:pPr algn="ctr">
                            <a:lnSpc>
                              <a:spcPct val="107000"/>
                            </a:lnSpc>
                            <a:spcAft>
                              <a:spcPts val="800"/>
                            </a:spcAft>
                          </a:pPr>
                          <a:r>
                            <a:rPr lang="es-AR" sz="900">
                              <a:effectLst/>
                            </a:rPr>
                            <a:t>-2,75</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lnL w="12700" cap="flat" cmpd="sng" algn="ctr">
                          <a:solidFill>
                            <a:schemeClr val="tx1"/>
                          </a:solidFill>
                          <a:prstDash val="solid"/>
                          <a:round/>
                          <a:headEnd type="none" w="med" len="med"/>
                          <a:tailEnd type="none" w="med" len="med"/>
                        </a:lnL>
                      </a:tcPr>
                    </a:tc>
                    <a:tc>
                      <a:txBody>
                        <a:bodyPr/>
                        <a:lstStyle/>
                        <a:p>
                          <a:pPr algn="ctr">
                            <a:lnSpc>
                              <a:spcPct val="107000"/>
                            </a:lnSpc>
                            <a:spcAft>
                              <a:spcPts val="800"/>
                            </a:spcAft>
                          </a:pPr>
                          <a:r>
                            <a:rPr lang="es-AR" sz="900" dirty="0">
                              <a:effectLst/>
                            </a:rPr>
                            <a:t>1,03</a:t>
                          </a:r>
                          <a:endParaRPr lang="es-AR" sz="1000" dirty="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tc>
                    <a:tc>
                      <a:txBody>
                        <a:bodyPr/>
                        <a:lstStyle/>
                        <a:p>
                          <a:pPr algn="ctr">
                            <a:lnSpc>
                              <a:spcPct val="107000"/>
                            </a:lnSpc>
                            <a:spcAft>
                              <a:spcPts val="800"/>
                            </a:spcAft>
                          </a:pPr>
                          <a:r>
                            <a:rPr lang="es-AR" sz="900" dirty="0">
                              <a:effectLst/>
                            </a:rPr>
                            <a:t>0,008</a:t>
                          </a:r>
                          <a:endParaRPr lang="es-AR" sz="1000" dirty="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tc>
                    <a:tc>
                      <a:txBody>
                        <a:bodyPr/>
                        <a:lstStyle/>
                        <a:p>
                          <a:pPr algn="ctr">
                            <a:lnSpc>
                              <a:spcPct val="107000"/>
                            </a:lnSpc>
                            <a:spcAft>
                              <a:spcPts val="800"/>
                            </a:spcAft>
                          </a:pPr>
                          <a:r>
                            <a:rPr lang="es-AR" sz="900" dirty="0">
                              <a:effectLst/>
                            </a:rPr>
                            <a:t>** </a:t>
                          </a:r>
                          <a:endParaRPr lang="es-AR" sz="1000" dirty="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96862630"/>
                      </a:ext>
                    </a:extLst>
                  </a:tr>
                  <a:tr h="288100">
                    <a:tc>
                      <a:txBody>
                        <a:bodyPr/>
                        <a:lstStyle/>
                        <a:p>
                          <a:endParaRPr lang="es-AR"/>
                        </a:p>
                      </a:txBody>
                      <a:tcPr marL="57446" marR="574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7"/>
                          <a:stretch>
                            <a:fillRect l="-415" t="-950000" r="-191286" b="-693750"/>
                          </a:stretch>
                        </a:blipFill>
                      </a:tcPr>
                    </a:tc>
                    <a:tc>
                      <a:txBody>
                        <a:bodyPr/>
                        <a:lstStyle/>
                        <a:p>
                          <a:pPr algn="ctr">
                            <a:lnSpc>
                              <a:spcPct val="107000"/>
                            </a:lnSpc>
                            <a:spcAft>
                              <a:spcPts val="800"/>
                            </a:spcAft>
                          </a:pPr>
                          <a:r>
                            <a:rPr lang="es-AR" sz="900">
                              <a:effectLst/>
                            </a:rPr>
                            <a:t>-0,58</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lnL w="12700" cap="flat" cmpd="sng" algn="ctr">
                          <a:solidFill>
                            <a:schemeClr val="tx1"/>
                          </a:solidFill>
                          <a:prstDash val="solid"/>
                          <a:round/>
                          <a:headEnd type="none" w="med" len="med"/>
                          <a:tailEnd type="none" w="med" len="med"/>
                        </a:lnL>
                      </a:tcPr>
                    </a:tc>
                    <a:tc>
                      <a:txBody>
                        <a:bodyPr/>
                        <a:lstStyle/>
                        <a:p>
                          <a:pPr algn="ctr">
                            <a:lnSpc>
                              <a:spcPct val="107000"/>
                            </a:lnSpc>
                            <a:spcAft>
                              <a:spcPts val="800"/>
                            </a:spcAft>
                          </a:pPr>
                          <a:r>
                            <a:rPr lang="es-AR" sz="900">
                              <a:effectLst/>
                            </a:rPr>
                            <a:t>0,18</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tc>
                    <a:tc>
                      <a:txBody>
                        <a:bodyPr/>
                        <a:lstStyle/>
                        <a:p>
                          <a:pPr algn="ctr">
                            <a:lnSpc>
                              <a:spcPct val="107000"/>
                            </a:lnSpc>
                            <a:spcAft>
                              <a:spcPts val="800"/>
                            </a:spcAft>
                          </a:pPr>
                          <a:r>
                            <a:rPr lang="es-AR" sz="900">
                              <a:effectLst/>
                            </a:rPr>
                            <a:t>0,001</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tc>
                    <a:tc>
                      <a:txBody>
                        <a:bodyPr/>
                        <a:lstStyle/>
                        <a:p>
                          <a:pPr algn="ctr">
                            <a:lnSpc>
                              <a:spcPct val="107000"/>
                            </a:lnSpc>
                            <a:spcAft>
                              <a:spcPts val="800"/>
                            </a:spcAft>
                          </a:pPr>
                          <a:r>
                            <a:rPr lang="es-AR" sz="900">
                              <a:effectLst/>
                            </a:rPr>
                            <a:t>** </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099248247"/>
                      </a:ext>
                    </a:extLst>
                  </a:tr>
                  <a:tr h="289052">
                    <a:tc>
                      <a:txBody>
                        <a:bodyPr/>
                        <a:lstStyle/>
                        <a:p>
                          <a:endParaRPr lang="es-AR"/>
                        </a:p>
                      </a:txBody>
                      <a:tcPr marL="57446" marR="574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7"/>
                          <a:stretch>
                            <a:fillRect l="-415" t="-1072340" r="-191286" b="-608511"/>
                          </a:stretch>
                        </a:blipFill>
                      </a:tcPr>
                    </a:tc>
                    <a:tc>
                      <a:txBody>
                        <a:bodyPr/>
                        <a:lstStyle/>
                        <a:p>
                          <a:pPr algn="ctr">
                            <a:lnSpc>
                              <a:spcPct val="107000"/>
                            </a:lnSpc>
                            <a:spcAft>
                              <a:spcPts val="800"/>
                            </a:spcAft>
                          </a:pPr>
                          <a:r>
                            <a:rPr lang="es-AR" sz="900">
                              <a:effectLst/>
                            </a:rPr>
                            <a:t>-0,41</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lnL w="12700" cap="flat" cmpd="sng" algn="ctr">
                          <a:solidFill>
                            <a:schemeClr val="tx1"/>
                          </a:solidFill>
                          <a:prstDash val="solid"/>
                          <a:round/>
                          <a:headEnd type="none" w="med" len="med"/>
                          <a:tailEnd type="none" w="med" len="med"/>
                        </a:lnL>
                      </a:tcPr>
                    </a:tc>
                    <a:tc>
                      <a:txBody>
                        <a:bodyPr/>
                        <a:lstStyle/>
                        <a:p>
                          <a:pPr algn="ctr">
                            <a:lnSpc>
                              <a:spcPct val="107000"/>
                            </a:lnSpc>
                            <a:spcAft>
                              <a:spcPts val="800"/>
                            </a:spcAft>
                          </a:pPr>
                          <a:r>
                            <a:rPr lang="es-AR" sz="900" dirty="0">
                              <a:effectLst/>
                            </a:rPr>
                            <a:t>0,10</a:t>
                          </a:r>
                          <a:endParaRPr lang="es-AR" sz="1000" dirty="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tc>
                    <a:tc>
                      <a:txBody>
                        <a:bodyPr/>
                        <a:lstStyle/>
                        <a:p>
                          <a:pPr algn="ctr">
                            <a:lnSpc>
                              <a:spcPct val="107000"/>
                            </a:lnSpc>
                            <a:spcAft>
                              <a:spcPts val="800"/>
                            </a:spcAft>
                          </a:pPr>
                          <a:r>
                            <a:rPr lang="es-AR" sz="900">
                              <a:effectLst/>
                            </a:rPr>
                            <a:t>0,0001</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tc>
                    <a:tc>
                      <a:txBody>
                        <a:bodyPr/>
                        <a:lstStyle/>
                        <a:p>
                          <a:pPr algn="ctr">
                            <a:lnSpc>
                              <a:spcPct val="107000"/>
                            </a:lnSpc>
                            <a:spcAft>
                              <a:spcPts val="800"/>
                            </a:spcAft>
                          </a:pPr>
                          <a:r>
                            <a:rPr lang="es-AR" sz="900" dirty="0">
                              <a:effectLst/>
                            </a:rPr>
                            <a:t>***</a:t>
                          </a:r>
                          <a:endParaRPr lang="es-AR" sz="1000" dirty="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649493114"/>
                      </a:ext>
                    </a:extLst>
                  </a:tr>
                  <a:tr h="288100">
                    <a:tc>
                      <a:txBody>
                        <a:bodyPr/>
                        <a:lstStyle/>
                        <a:p>
                          <a:endParaRPr lang="es-AR"/>
                        </a:p>
                      </a:txBody>
                      <a:tcPr marL="57446" marR="574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7"/>
                          <a:stretch>
                            <a:fillRect l="-415" t="-1172340" r="-191286" b="-508511"/>
                          </a:stretch>
                        </a:blipFill>
                      </a:tcPr>
                    </a:tc>
                    <a:tc>
                      <a:txBody>
                        <a:bodyPr/>
                        <a:lstStyle/>
                        <a:p>
                          <a:pPr algn="ctr">
                            <a:lnSpc>
                              <a:spcPct val="107000"/>
                            </a:lnSpc>
                            <a:spcAft>
                              <a:spcPts val="800"/>
                            </a:spcAft>
                          </a:pPr>
                          <a:r>
                            <a:rPr lang="es-AR" sz="900">
                              <a:effectLst/>
                            </a:rPr>
                            <a:t>-0,75</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lnL w="12700" cap="flat" cmpd="sng" algn="ctr">
                          <a:solidFill>
                            <a:schemeClr val="tx1"/>
                          </a:solidFill>
                          <a:prstDash val="solid"/>
                          <a:round/>
                          <a:headEnd type="none" w="med" len="med"/>
                          <a:tailEnd type="none" w="med" len="med"/>
                        </a:lnL>
                      </a:tcPr>
                    </a:tc>
                    <a:tc>
                      <a:txBody>
                        <a:bodyPr/>
                        <a:lstStyle/>
                        <a:p>
                          <a:pPr algn="ctr">
                            <a:lnSpc>
                              <a:spcPct val="107000"/>
                            </a:lnSpc>
                            <a:spcAft>
                              <a:spcPts val="800"/>
                            </a:spcAft>
                          </a:pPr>
                          <a:r>
                            <a:rPr lang="es-AR" sz="900">
                              <a:effectLst/>
                            </a:rPr>
                            <a:t>0,36</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tc>
                    <a:tc>
                      <a:txBody>
                        <a:bodyPr/>
                        <a:lstStyle/>
                        <a:p>
                          <a:pPr algn="ctr">
                            <a:lnSpc>
                              <a:spcPct val="107000"/>
                            </a:lnSpc>
                            <a:spcAft>
                              <a:spcPts val="800"/>
                            </a:spcAft>
                          </a:pPr>
                          <a:r>
                            <a:rPr lang="es-AR" sz="900">
                              <a:effectLst/>
                            </a:rPr>
                            <a:t>0,0392</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tc>
                    <a:tc>
                      <a:txBody>
                        <a:bodyPr/>
                        <a:lstStyle/>
                        <a:p>
                          <a:pPr algn="ctr">
                            <a:lnSpc>
                              <a:spcPct val="107000"/>
                            </a:lnSpc>
                            <a:spcAft>
                              <a:spcPts val="800"/>
                            </a:spcAft>
                          </a:pPr>
                          <a:r>
                            <a:rPr lang="es-AR" sz="900" dirty="0">
                              <a:effectLst/>
                            </a:rPr>
                            <a:t>*  </a:t>
                          </a:r>
                          <a:endParaRPr lang="es-AR" sz="1000" dirty="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64189407"/>
                      </a:ext>
                    </a:extLst>
                  </a:tr>
                  <a:tr h="288100">
                    <a:tc>
                      <a:txBody>
                        <a:bodyPr/>
                        <a:lstStyle/>
                        <a:p>
                          <a:endParaRPr lang="es-AR"/>
                        </a:p>
                      </a:txBody>
                      <a:tcPr marL="57446" marR="574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7"/>
                          <a:stretch>
                            <a:fillRect l="-415" t="-1245833" r="-191286" b="-397917"/>
                          </a:stretch>
                        </a:blipFill>
                      </a:tcPr>
                    </a:tc>
                    <a:tc>
                      <a:txBody>
                        <a:bodyPr/>
                        <a:lstStyle/>
                        <a:p>
                          <a:pPr algn="ctr">
                            <a:lnSpc>
                              <a:spcPct val="107000"/>
                            </a:lnSpc>
                            <a:spcAft>
                              <a:spcPts val="800"/>
                            </a:spcAft>
                          </a:pPr>
                          <a:r>
                            <a:rPr lang="es-AR" sz="900">
                              <a:effectLst/>
                            </a:rPr>
                            <a:t>-0,88</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lnL w="12700" cap="flat" cmpd="sng" algn="ctr">
                          <a:solidFill>
                            <a:schemeClr val="tx1"/>
                          </a:solidFill>
                          <a:prstDash val="solid"/>
                          <a:round/>
                          <a:headEnd type="none" w="med" len="med"/>
                          <a:tailEnd type="none" w="med" len="med"/>
                        </a:lnL>
                      </a:tcPr>
                    </a:tc>
                    <a:tc>
                      <a:txBody>
                        <a:bodyPr/>
                        <a:lstStyle/>
                        <a:p>
                          <a:pPr algn="ctr">
                            <a:lnSpc>
                              <a:spcPct val="107000"/>
                            </a:lnSpc>
                            <a:spcAft>
                              <a:spcPts val="800"/>
                            </a:spcAft>
                          </a:pPr>
                          <a:r>
                            <a:rPr lang="es-AR" sz="900">
                              <a:effectLst/>
                            </a:rPr>
                            <a:t>0,18</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tc>
                    <a:tc>
                      <a:txBody>
                        <a:bodyPr/>
                        <a:lstStyle/>
                        <a:p>
                          <a:pPr algn="ctr">
                            <a:lnSpc>
                              <a:spcPct val="107000"/>
                            </a:lnSpc>
                            <a:spcAft>
                              <a:spcPts val="800"/>
                            </a:spcAft>
                          </a:pPr>
                          <a:r>
                            <a:rPr lang="es-AR" sz="900">
                              <a:effectLst/>
                            </a:rPr>
                            <a:t>7E-07</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tc>
                    <a:tc>
                      <a:txBody>
                        <a:bodyPr/>
                        <a:lstStyle/>
                        <a:p>
                          <a:pPr algn="ctr">
                            <a:lnSpc>
                              <a:spcPct val="107000"/>
                            </a:lnSpc>
                            <a:spcAft>
                              <a:spcPts val="800"/>
                            </a:spcAft>
                          </a:pPr>
                          <a:r>
                            <a:rPr lang="es-AR" sz="900" dirty="0">
                              <a:effectLst/>
                            </a:rPr>
                            <a:t>***</a:t>
                          </a:r>
                          <a:endParaRPr lang="es-AR" sz="1000" dirty="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390675632"/>
                      </a:ext>
                    </a:extLst>
                  </a:tr>
                  <a:tr h="288100">
                    <a:tc>
                      <a:txBody>
                        <a:bodyPr/>
                        <a:lstStyle/>
                        <a:p>
                          <a:endParaRPr lang="es-AR"/>
                        </a:p>
                      </a:txBody>
                      <a:tcPr marL="57446" marR="574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7"/>
                          <a:stretch>
                            <a:fillRect l="-415" t="-1374468" r="-191286" b="-306383"/>
                          </a:stretch>
                        </a:blipFill>
                      </a:tcPr>
                    </a:tc>
                    <a:tc>
                      <a:txBody>
                        <a:bodyPr/>
                        <a:lstStyle/>
                        <a:p>
                          <a:pPr algn="ctr">
                            <a:lnSpc>
                              <a:spcPct val="107000"/>
                            </a:lnSpc>
                            <a:spcAft>
                              <a:spcPts val="800"/>
                            </a:spcAft>
                          </a:pPr>
                          <a:r>
                            <a:rPr lang="es-AR" sz="900">
                              <a:effectLst/>
                            </a:rPr>
                            <a:t>-0,15</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lnL w="12700" cap="flat" cmpd="sng" algn="ctr">
                          <a:solidFill>
                            <a:schemeClr val="tx1"/>
                          </a:solidFill>
                          <a:prstDash val="solid"/>
                          <a:round/>
                          <a:headEnd type="none" w="med" len="med"/>
                          <a:tailEnd type="none" w="med" len="med"/>
                        </a:lnL>
                      </a:tcPr>
                    </a:tc>
                    <a:tc>
                      <a:txBody>
                        <a:bodyPr/>
                        <a:lstStyle/>
                        <a:p>
                          <a:pPr algn="ctr">
                            <a:lnSpc>
                              <a:spcPct val="107000"/>
                            </a:lnSpc>
                            <a:spcAft>
                              <a:spcPts val="800"/>
                            </a:spcAft>
                          </a:pPr>
                          <a:r>
                            <a:rPr lang="es-AR" sz="900">
                              <a:effectLst/>
                            </a:rPr>
                            <a:t>0,19</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tc>
                    <a:tc>
                      <a:txBody>
                        <a:bodyPr/>
                        <a:lstStyle/>
                        <a:p>
                          <a:pPr algn="ctr">
                            <a:lnSpc>
                              <a:spcPct val="107000"/>
                            </a:lnSpc>
                            <a:spcAft>
                              <a:spcPts val="800"/>
                            </a:spcAft>
                          </a:pPr>
                          <a:r>
                            <a:rPr lang="es-AR" sz="900">
                              <a:effectLst/>
                            </a:rPr>
                            <a:t>0,4389</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tc>
                    <a:tc>
                      <a:txBody>
                        <a:bodyPr/>
                        <a:lstStyle/>
                        <a:p>
                          <a:pPr algn="ctr"/>
                          <a:endParaRPr lang="es-AR" sz="1000" dirty="0">
                            <a:effectLst/>
                            <a:latin typeface="Calibri" panose="020F0502020204030204" pitchFamily="34" charset="0"/>
                            <a:cs typeface="Arial" panose="020B0604020202020204" pitchFamily="34" charset="0"/>
                          </a:endParaRPr>
                        </a:p>
                      </a:txBody>
                      <a:tcPr marL="57446" marR="57446"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231529012"/>
                      </a:ext>
                    </a:extLst>
                  </a:tr>
                  <a:tr h="288100">
                    <a:tc>
                      <a:txBody>
                        <a:bodyPr/>
                        <a:lstStyle/>
                        <a:p>
                          <a:endParaRPr lang="es-AR"/>
                        </a:p>
                      </a:txBody>
                      <a:tcPr marL="57446" marR="574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7"/>
                          <a:stretch>
                            <a:fillRect l="-415" t="-1474468" r="-191286" b="-206383"/>
                          </a:stretch>
                        </a:blipFill>
                      </a:tcPr>
                    </a:tc>
                    <a:tc>
                      <a:txBody>
                        <a:bodyPr/>
                        <a:lstStyle/>
                        <a:p>
                          <a:pPr algn="ctr">
                            <a:lnSpc>
                              <a:spcPct val="107000"/>
                            </a:lnSpc>
                            <a:spcAft>
                              <a:spcPts val="800"/>
                            </a:spcAft>
                          </a:pPr>
                          <a:r>
                            <a:rPr lang="es-AR" sz="900">
                              <a:effectLst/>
                            </a:rPr>
                            <a:t>-0,16</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lnL w="12700" cap="flat" cmpd="sng" algn="ctr">
                          <a:solidFill>
                            <a:schemeClr val="tx1"/>
                          </a:solidFill>
                          <a:prstDash val="solid"/>
                          <a:round/>
                          <a:headEnd type="none" w="med" len="med"/>
                          <a:tailEnd type="none" w="med" len="med"/>
                        </a:lnL>
                      </a:tcPr>
                    </a:tc>
                    <a:tc>
                      <a:txBody>
                        <a:bodyPr/>
                        <a:lstStyle/>
                        <a:p>
                          <a:pPr algn="ctr">
                            <a:lnSpc>
                              <a:spcPct val="107000"/>
                            </a:lnSpc>
                            <a:spcAft>
                              <a:spcPts val="800"/>
                            </a:spcAft>
                          </a:pPr>
                          <a:r>
                            <a:rPr lang="es-AR" sz="900">
                              <a:effectLst/>
                            </a:rPr>
                            <a:t>0,08</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tc>
                    <a:tc>
                      <a:txBody>
                        <a:bodyPr/>
                        <a:lstStyle/>
                        <a:p>
                          <a:pPr algn="ctr">
                            <a:lnSpc>
                              <a:spcPct val="107000"/>
                            </a:lnSpc>
                            <a:spcAft>
                              <a:spcPts val="800"/>
                            </a:spcAft>
                          </a:pPr>
                          <a:r>
                            <a:rPr lang="es-AR" sz="900" dirty="0">
                              <a:effectLst/>
                            </a:rPr>
                            <a:t>0,0443</a:t>
                          </a:r>
                          <a:endParaRPr lang="es-AR" sz="1000" dirty="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tc>
                    <a:tc>
                      <a:txBody>
                        <a:bodyPr/>
                        <a:lstStyle/>
                        <a:p>
                          <a:pPr algn="ctr">
                            <a:lnSpc>
                              <a:spcPct val="107000"/>
                            </a:lnSpc>
                            <a:spcAft>
                              <a:spcPts val="800"/>
                            </a:spcAft>
                          </a:pPr>
                          <a:r>
                            <a:rPr lang="es-AR" sz="900" dirty="0">
                              <a:effectLst/>
                            </a:rPr>
                            <a:t>*  </a:t>
                          </a:r>
                          <a:endParaRPr lang="es-AR" sz="1000" dirty="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619316163"/>
                      </a:ext>
                    </a:extLst>
                  </a:tr>
                  <a:tr h="288100">
                    <a:tc>
                      <a:txBody>
                        <a:bodyPr/>
                        <a:lstStyle/>
                        <a:p>
                          <a:endParaRPr lang="es-AR"/>
                        </a:p>
                      </a:txBody>
                      <a:tcPr marL="57446" marR="574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7"/>
                          <a:stretch>
                            <a:fillRect l="-415" t="-1541667" r="-191286" b="-102083"/>
                          </a:stretch>
                        </a:blipFill>
                      </a:tcPr>
                    </a:tc>
                    <a:tc>
                      <a:txBody>
                        <a:bodyPr/>
                        <a:lstStyle/>
                        <a:p>
                          <a:pPr algn="ctr">
                            <a:lnSpc>
                              <a:spcPct val="107000"/>
                            </a:lnSpc>
                            <a:spcAft>
                              <a:spcPts val="800"/>
                            </a:spcAft>
                          </a:pPr>
                          <a:r>
                            <a:rPr lang="es-AR" sz="900">
                              <a:effectLst/>
                            </a:rPr>
                            <a:t>0,26</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lnL w="12700" cap="flat" cmpd="sng" algn="ctr">
                          <a:solidFill>
                            <a:schemeClr val="tx1"/>
                          </a:solidFill>
                          <a:prstDash val="solid"/>
                          <a:round/>
                          <a:headEnd type="none" w="med" len="med"/>
                          <a:tailEnd type="none" w="med" len="med"/>
                        </a:lnL>
                      </a:tcPr>
                    </a:tc>
                    <a:tc>
                      <a:txBody>
                        <a:bodyPr/>
                        <a:lstStyle/>
                        <a:p>
                          <a:pPr algn="ctr">
                            <a:lnSpc>
                              <a:spcPct val="107000"/>
                            </a:lnSpc>
                            <a:spcAft>
                              <a:spcPts val="800"/>
                            </a:spcAft>
                          </a:pPr>
                          <a:r>
                            <a:rPr lang="es-AR" sz="900">
                              <a:effectLst/>
                            </a:rPr>
                            <a:t>0,10</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tc>
                    <a:tc>
                      <a:txBody>
                        <a:bodyPr/>
                        <a:lstStyle/>
                        <a:p>
                          <a:pPr algn="ctr">
                            <a:lnSpc>
                              <a:spcPct val="107000"/>
                            </a:lnSpc>
                            <a:spcAft>
                              <a:spcPts val="800"/>
                            </a:spcAft>
                          </a:pPr>
                          <a:r>
                            <a:rPr lang="es-AR" sz="900" dirty="0">
                              <a:effectLst/>
                            </a:rPr>
                            <a:t>0,0064</a:t>
                          </a:r>
                          <a:endParaRPr lang="es-AR" sz="1000" dirty="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tc>
                    <a:tc>
                      <a:txBody>
                        <a:bodyPr/>
                        <a:lstStyle/>
                        <a:p>
                          <a:pPr algn="ctr">
                            <a:lnSpc>
                              <a:spcPct val="107000"/>
                            </a:lnSpc>
                            <a:spcAft>
                              <a:spcPts val="800"/>
                            </a:spcAft>
                          </a:pPr>
                          <a:r>
                            <a:rPr lang="es-AR" sz="900" dirty="0">
                              <a:effectLst/>
                            </a:rPr>
                            <a:t>** </a:t>
                          </a:r>
                          <a:endParaRPr lang="es-AR" sz="1000" dirty="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20687970"/>
                      </a:ext>
                    </a:extLst>
                  </a:tr>
                  <a:tr h="288100">
                    <a:tc>
                      <a:txBody>
                        <a:bodyPr/>
                        <a:lstStyle/>
                        <a:p>
                          <a:endParaRPr lang="es-AR"/>
                        </a:p>
                      </a:txBody>
                      <a:tcPr marL="57446" marR="574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blipFill>
                          <a:blip r:embed="rId7"/>
                          <a:stretch>
                            <a:fillRect l="-415" t="-1676596" r="-191286" b="-4255"/>
                          </a:stretch>
                        </a:blipFill>
                      </a:tcPr>
                    </a:tc>
                    <a:tc>
                      <a:txBody>
                        <a:bodyPr/>
                        <a:lstStyle/>
                        <a:p>
                          <a:pPr algn="ctr">
                            <a:lnSpc>
                              <a:spcPct val="107000"/>
                            </a:lnSpc>
                            <a:spcAft>
                              <a:spcPts val="800"/>
                            </a:spcAft>
                          </a:pPr>
                          <a:r>
                            <a:rPr lang="es-AR" sz="900">
                              <a:effectLst/>
                            </a:rPr>
                            <a:t>-0,64</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s-AR" sz="900">
                              <a:effectLst/>
                            </a:rPr>
                            <a:t>0,14</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s-AR" sz="900" dirty="0">
                              <a:effectLst/>
                            </a:rPr>
                            <a:t>3E-06</a:t>
                          </a:r>
                          <a:endParaRPr lang="es-AR" sz="1000" dirty="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s-AR" sz="900" dirty="0">
                              <a:effectLst/>
                            </a:rPr>
                            <a:t>***</a:t>
                          </a:r>
                          <a:endParaRPr lang="es-AR" sz="1000" dirty="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87433185"/>
                      </a:ext>
                    </a:extLst>
                  </a:tr>
                </a:tbl>
              </a:graphicData>
            </a:graphic>
          </p:graphicFrame>
        </mc:Fallback>
      </mc:AlternateContent>
      <mc:AlternateContent xmlns:mc="http://schemas.openxmlformats.org/markup-compatibility/2006" xmlns:a14="http://schemas.microsoft.com/office/drawing/2010/main">
        <mc:Choice Requires="a14">
          <p:sp>
            <p:nvSpPr>
              <p:cNvPr id="39" name="CuadroTexto 38">
                <a:extLst>
                  <a:ext uri="{FF2B5EF4-FFF2-40B4-BE49-F238E27FC236}">
                    <a16:creationId xmlns:a16="http://schemas.microsoft.com/office/drawing/2014/main" id="{7AD1E33E-C290-4084-8399-862500FE0286}"/>
                  </a:ext>
                </a:extLst>
              </p:cNvPr>
              <p:cNvSpPr txBox="1"/>
              <p:nvPr/>
            </p:nvSpPr>
            <p:spPr>
              <a:xfrm>
                <a:off x="8748120" y="5595554"/>
                <a:ext cx="2514600" cy="307777"/>
              </a:xfrm>
              <a:prstGeom prst="rect">
                <a:avLst/>
              </a:prstGeom>
              <a:noFill/>
            </p:spPr>
            <p:txBody>
              <a:bodyPr wrap="square" rtlCol="0">
                <a:spAutoFit/>
              </a:bodyPr>
              <a:lstStyle/>
              <a:p>
                <a:r>
                  <a:rPr lang="es-ES" sz="1400" dirty="0"/>
                  <a:t>AIC = 10.937        </a:t>
                </a:r>
                <a14:m>
                  <m:oMath xmlns:m="http://schemas.openxmlformats.org/officeDocument/2006/math">
                    <m:sSup>
                      <m:sSupPr>
                        <m:ctrlPr>
                          <a:rPr lang="es-AR" sz="1400" i="1" smtClean="0">
                            <a:effectLst/>
                            <a:latin typeface="Cambria Math" panose="02040503050406030204" pitchFamily="18" charset="0"/>
                          </a:rPr>
                        </m:ctrlPr>
                      </m:sSupPr>
                      <m:e>
                        <m:r>
                          <a:rPr lang="es-AR" sz="1400" i="1">
                            <a:effectLst/>
                            <a:latin typeface="Cambria Math" panose="02040503050406030204" pitchFamily="18" charset="0"/>
                            <a:ea typeface="Calibri" panose="020F0502020204030204" pitchFamily="34" charset="0"/>
                            <a:cs typeface="Arial" panose="020B0604020202020204" pitchFamily="34" charset="0"/>
                          </a:rPr>
                          <m:t>𝜌</m:t>
                        </m:r>
                      </m:e>
                      <m:sup>
                        <m:r>
                          <a:rPr lang="es-AR" sz="1400" i="1">
                            <a:effectLst/>
                            <a:latin typeface="Cambria Math" panose="02040503050406030204" pitchFamily="18" charset="0"/>
                            <a:ea typeface="Calibri" panose="020F0502020204030204" pitchFamily="34" charset="0"/>
                            <a:cs typeface="Arial" panose="020B0604020202020204" pitchFamily="34" charset="0"/>
                          </a:rPr>
                          <m:t>2</m:t>
                        </m:r>
                      </m:sup>
                    </m:sSup>
                  </m:oMath>
                </a14:m>
                <a:r>
                  <a:rPr lang="es-AR" sz="1400" dirty="0"/>
                  <a:t> = 0,155</a:t>
                </a:r>
              </a:p>
            </p:txBody>
          </p:sp>
        </mc:Choice>
        <mc:Fallback xmlns="">
          <p:sp>
            <p:nvSpPr>
              <p:cNvPr id="39" name="CuadroTexto 38">
                <a:extLst>
                  <a:ext uri="{FF2B5EF4-FFF2-40B4-BE49-F238E27FC236}">
                    <a16:creationId xmlns:a16="http://schemas.microsoft.com/office/drawing/2014/main" id="{7AD1E33E-C290-4084-8399-862500FE0286}"/>
                  </a:ext>
                </a:extLst>
              </p:cNvPr>
              <p:cNvSpPr txBox="1">
                <a:spLocks noRot="1" noChangeAspect="1" noMove="1" noResize="1" noEditPoints="1" noAdjustHandles="1" noChangeArrowheads="1" noChangeShapeType="1" noTextEdit="1"/>
              </p:cNvSpPr>
              <p:nvPr/>
            </p:nvSpPr>
            <p:spPr>
              <a:xfrm>
                <a:off x="8748120" y="5595554"/>
                <a:ext cx="2514600" cy="307777"/>
              </a:xfrm>
              <a:prstGeom prst="rect">
                <a:avLst/>
              </a:prstGeom>
              <a:blipFill>
                <a:blip r:embed="rId8"/>
                <a:stretch>
                  <a:fillRect l="-726" t="-2000" b="-22000"/>
                </a:stretch>
              </a:blipFill>
            </p:spPr>
            <p:txBody>
              <a:bodyPr/>
              <a:lstStyle/>
              <a:p>
                <a:r>
                  <a:rPr lang="es-AR">
                    <a:noFill/>
                  </a:rPr>
                  <a:t> </a:t>
                </a:r>
              </a:p>
            </p:txBody>
          </p:sp>
        </mc:Fallback>
      </mc:AlternateContent>
      <p:sp>
        <p:nvSpPr>
          <p:cNvPr id="16" name="Rectángulo 15">
            <a:extLst>
              <a:ext uri="{FF2B5EF4-FFF2-40B4-BE49-F238E27FC236}">
                <a16:creationId xmlns:a16="http://schemas.microsoft.com/office/drawing/2014/main" id="{D208BFDA-81F9-48AC-98AD-A8B91A05D0FF}"/>
              </a:ext>
            </a:extLst>
          </p:cNvPr>
          <p:cNvSpPr/>
          <p:nvPr/>
        </p:nvSpPr>
        <p:spPr>
          <a:xfrm>
            <a:off x="830491" y="175476"/>
            <a:ext cx="1050560" cy="47968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600"/>
          </a:p>
        </p:txBody>
      </p:sp>
      <p:sp>
        <p:nvSpPr>
          <p:cNvPr id="17" name="Título 1">
            <a:extLst>
              <a:ext uri="{FF2B5EF4-FFF2-40B4-BE49-F238E27FC236}">
                <a16:creationId xmlns:a16="http://schemas.microsoft.com/office/drawing/2014/main" id="{0013F0A6-EAE7-4B64-A7E2-CD98BF95A60C}"/>
              </a:ext>
            </a:extLst>
          </p:cNvPr>
          <p:cNvSpPr txBox="1">
            <a:spLocks/>
          </p:cNvSpPr>
          <p:nvPr/>
        </p:nvSpPr>
        <p:spPr>
          <a:xfrm>
            <a:off x="830492" y="134912"/>
            <a:ext cx="1050560" cy="55082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1400" b="1">
                <a:solidFill>
                  <a:schemeClr val="bg1"/>
                </a:solidFill>
              </a:rPr>
              <a:t>Resultados</a:t>
            </a:r>
            <a:endParaRPr lang="es-AR" sz="1400" b="1" dirty="0">
              <a:solidFill>
                <a:schemeClr val="bg1"/>
              </a:solidFill>
            </a:endParaRPr>
          </a:p>
        </p:txBody>
      </p:sp>
      <p:pic>
        <p:nvPicPr>
          <p:cNvPr id="18" name="Picture 12" descr="tres  icono premium">
            <a:extLst>
              <a:ext uri="{FF2B5EF4-FFF2-40B4-BE49-F238E27FC236}">
                <a16:creationId xmlns:a16="http://schemas.microsoft.com/office/drawing/2014/main" id="{E2F18EDA-8A04-4EF8-B2B4-CD46D180F61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6774" y="175476"/>
            <a:ext cx="479685" cy="4796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739904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ángulo 19">
            <a:extLst>
              <a:ext uri="{FF2B5EF4-FFF2-40B4-BE49-F238E27FC236}">
                <a16:creationId xmlns:a16="http://schemas.microsoft.com/office/drawing/2014/main" id="{BFEAC443-3A0B-4F9B-BCA1-E023476802E1}"/>
              </a:ext>
            </a:extLst>
          </p:cNvPr>
          <p:cNvSpPr/>
          <p:nvPr/>
        </p:nvSpPr>
        <p:spPr>
          <a:xfrm>
            <a:off x="-133939" y="6659502"/>
            <a:ext cx="12456827" cy="213066"/>
          </a:xfrm>
          <a:prstGeom prst="rect">
            <a:avLst/>
          </a:prstGeom>
          <a:solidFill>
            <a:schemeClr val="accent5"/>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4" name="CuadroTexto 13">
            <a:extLst>
              <a:ext uri="{FF2B5EF4-FFF2-40B4-BE49-F238E27FC236}">
                <a16:creationId xmlns:a16="http://schemas.microsoft.com/office/drawing/2014/main" id="{A7B470AF-11CC-4D34-AFC8-ED0047E66020}"/>
              </a:ext>
            </a:extLst>
          </p:cNvPr>
          <p:cNvSpPr txBox="1"/>
          <p:nvPr/>
        </p:nvSpPr>
        <p:spPr>
          <a:xfrm>
            <a:off x="276943" y="1293143"/>
            <a:ext cx="2724912" cy="369332"/>
          </a:xfrm>
          <a:prstGeom prst="rect">
            <a:avLst/>
          </a:prstGeom>
          <a:noFill/>
        </p:spPr>
        <p:txBody>
          <a:bodyPr wrap="square" rtlCol="0">
            <a:spAutoFit/>
          </a:bodyPr>
          <a:lstStyle/>
          <a:p>
            <a:r>
              <a:rPr lang="es-ES" b="1" dirty="0"/>
              <a:t>Modelo 4: </a:t>
            </a:r>
            <a:r>
              <a:rPr lang="es-ES" dirty="0"/>
              <a:t>Propósito y NSE</a:t>
            </a:r>
            <a:endParaRPr lang="es-AR" dirty="0"/>
          </a:p>
        </p:txBody>
      </p:sp>
      <mc:AlternateContent xmlns:mc="http://schemas.openxmlformats.org/markup-compatibility/2006" xmlns:a14="http://schemas.microsoft.com/office/drawing/2010/main">
        <mc:Choice Requires="a14">
          <p:sp>
            <p:nvSpPr>
              <p:cNvPr id="23" name="CuadroTexto 22">
                <a:extLst>
                  <a:ext uri="{FF2B5EF4-FFF2-40B4-BE49-F238E27FC236}">
                    <a16:creationId xmlns:a16="http://schemas.microsoft.com/office/drawing/2014/main" id="{056852DA-8CC5-4C9C-B403-A84A73CB0E31}"/>
                  </a:ext>
                </a:extLst>
              </p:cNvPr>
              <p:cNvSpPr txBox="1"/>
              <p:nvPr/>
            </p:nvSpPr>
            <p:spPr>
              <a:xfrm>
                <a:off x="901848" y="3582959"/>
                <a:ext cx="5543550" cy="248164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s-AR" sz="1600" smtClean="0">
                          <a:latin typeface="Cambria Math" panose="02040503050406030204" pitchFamily="18" charset="0"/>
                        </a:rPr>
                        <m:t> </m:t>
                      </m:r>
                      <m:r>
                        <a:rPr lang="es-ES" sz="1600" b="0" i="0" smtClean="0">
                          <a:latin typeface="Cambria Math" panose="02040503050406030204" pitchFamily="18" charset="0"/>
                        </a:rPr>
                        <m:t>     </m:t>
                      </m:r>
                      <m:sSub>
                        <m:sSubPr>
                          <m:ctrlPr>
                            <a:rPr lang="es-AR" sz="1600" i="1">
                              <a:solidFill>
                                <a:srgbClr val="836967"/>
                              </a:solidFill>
                              <a:latin typeface="Cambria Math" panose="02040503050406030204" pitchFamily="18" charset="0"/>
                            </a:rPr>
                          </m:ctrlPr>
                        </m:sSubPr>
                        <m:e>
                          <m:r>
                            <a:rPr lang="es-AR" sz="1600" i="1">
                              <a:latin typeface="Cambria Math" panose="02040503050406030204" pitchFamily="18" charset="0"/>
                            </a:rPr>
                            <m:t>𝛽</m:t>
                          </m:r>
                        </m:e>
                        <m:sub>
                          <m:r>
                            <a:rPr lang="es-AR" sz="1600" i="1">
                              <a:latin typeface="Cambria Math" panose="02040503050406030204" pitchFamily="18" charset="0"/>
                            </a:rPr>
                            <m:t>𝐶𝑝</m:t>
                          </m:r>
                          <m:r>
                            <a:rPr lang="es-AR" sz="1600" i="0">
                              <a:latin typeface="Cambria Math" panose="02040503050406030204" pitchFamily="18" charset="0"/>
                            </a:rPr>
                            <m:t>−</m:t>
                          </m:r>
                          <m:r>
                            <a:rPr lang="es-AR" sz="1600" i="1">
                              <a:latin typeface="Cambria Math" panose="02040503050406030204" pitchFamily="18" charset="0"/>
                            </a:rPr>
                            <m:t>𝐴𝑢</m:t>
                          </m:r>
                        </m:sub>
                      </m:sSub>
                      <m:r>
                        <a:rPr lang="es-AR" sz="1600" i="0">
                          <a:latin typeface="Cambria Math" panose="02040503050406030204" pitchFamily="18" charset="0"/>
                        </a:rPr>
                        <m:t>+</m:t>
                      </m:r>
                      <m:sSub>
                        <m:sSubPr>
                          <m:ctrlPr>
                            <a:rPr lang="es-AR" sz="1600" i="1">
                              <a:solidFill>
                                <a:srgbClr val="836967"/>
                              </a:solidFill>
                              <a:latin typeface="Cambria Math" panose="02040503050406030204" pitchFamily="18" charset="0"/>
                            </a:rPr>
                          </m:ctrlPr>
                        </m:sSubPr>
                        <m:e>
                          <m:r>
                            <a:rPr lang="es-AR" sz="1600" i="1">
                              <a:latin typeface="Cambria Math" panose="02040503050406030204" pitchFamily="18" charset="0"/>
                            </a:rPr>
                            <m:t>𝛽</m:t>
                          </m:r>
                        </m:e>
                        <m:sub>
                          <m:r>
                            <a:rPr lang="es-AR" sz="1600" i="1">
                              <a:latin typeface="Cambria Math" panose="02040503050406030204" pitchFamily="18" charset="0"/>
                            </a:rPr>
                            <m:t>𝑡</m:t>
                          </m:r>
                        </m:sub>
                      </m:sSub>
                      <m:r>
                        <a:rPr lang="es-AR" sz="1600" i="0">
                          <a:latin typeface="Cambria Math" panose="02040503050406030204" pitchFamily="18" charset="0"/>
                        </a:rPr>
                        <m:t> .  </m:t>
                      </m:r>
                      <m:sSub>
                        <m:sSubPr>
                          <m:ctrlPr>
                            <a:rPr lang="es-AR" sz="1600" i="1">
                              <a:solidFill>
                                <a:srgbClr val="836967"/>
                              </a:solidFill>
                              <a:latin typeface="Cambria Math" panose="02040503050406030204" pitchFamily="18" charset="0"/>
                            </a:rPr>
                          </m:ctrlPr>
                        </m:sSubPr>
                        <m:e>
                          <m:r>
                            <a:rPr lang="es-AR" sz="1600" i="1">
                              <a:latin typeface="Cambria Math" panose="02040503050406030204" pitchFamily="18" charset="0"/>
                            </a:rPr>
                            <m:t>𝑋</m:t>
                          </m:r>
                        </m:e>
                        <m:sub>
                          <m:r>
                            <a:rPr lang="es-AR" sz="1600" i="1">
                              <a:latin typeface="Cambria Math" panose="02040503050406030204" pitchFamily="18" charset="0"/>
                            </a:rPr>
                            <m:t>𝐶𝑝</m:t>
                          </m:r>
                          <m:r>
                            <a:rPr lang="es-AR" sz="1600" i="0">
                              <a:latin typeface="Cambria Math" panose="02040503050406030204" pitchFamily="18" charset="0"/>
                            </a:rPr>
                            <m:t>;</m:t>
                          </m:r>
                          <m:r>
                            <a:rPr lang="es-AR" sz="1600" i="1">
                              <a:latin typeface="Cambria Math" panose="02040503050406030204" pitchFamily="18" charset="0"/>
                            </a:rPr>
                            <m:t>𝑡</m:t>
                          </m:r>
                        </m:sub>
                      </m:sSub>
                      <m:r>
                        <a:rPr lang="es-AR" sz="1600" i="0">
                          <a:latin typeface="Cambria Math" panose="02040503050406030204" pitchFamily="18" charset="0"/>
                        </a:rPr>
                        <m:t>+</m:t>
                      </m:r>
                      <m:sSub>
                        <m:sSubPr>
                          <m:ctrlPr>
                            <a:rPr lang="es-AR" sz="1600" i="1">
                              <a:solidFill>
                                <a:srgbClr val="836967"/>
                              </a:solidFill>
                              <a:latin typeface="Cambria Math" panose="02040503050406030204" pitchFamily="18" charset="0"/>
                            </a:rPr>
                          </m:ctrlPr>
                        </m:sSubPr>
                        <m:e>
                          <m:r>
                            <a:rPr lang="es-AR" sz="1600" i="1">
                              <a:latin typeface="Cambria Math" panose="02040503050406030204" pitchFamily="18" charset="0"/>
                            </a:rPr>
                            <m:t>𝛽</m:t>
                          </m:r>
                        </m:e>
                        <m:sub>
                          <m:r>
                            <a:rPr lang="es-AR" sz="1600" i="1">
                              <a:latin typeface="Cambria Math" panose="02040503050406030204" pitchFamily="18" charset="0"/>
                            </a:rPr>
                            <m:t>𝑐</m:t>
                          </m:r>
                        </m:sub>
                      </m:sSub>
                      <m:r>
                        <a:rPr lang="es-AR" sz="1600" i="0">
                          <a:latin typeface="Cambria Math" panose="02040503050406030204" pitchFamily="18" charset="0"/>
                        </a:rPr>
                        <m:t> .  </m:t>
                      </m:r>
                      <m:sSub>
                        <m:sSubPr>
                          <m:ctrlPr>
                            <a:rPr lang="es-AR" sz="1600" i="1">
                              <a:solidFill>
                                <a:srgbClr val="836967"/>
                              </a:solidFill>
                              <a:latin typeface="Cambria Math" panose="02040503050406030204" pitchFamily="18" charset="0"/>
                            </a:rPr>
                          </m:ctrlPr>
                        </m:sSubPr>
                        <m:e>
                          <m:r>
                            <a:rPr lang="es-AR" sz="1600" i="1">
                              <a:latin typeface="Cambria Math" panose="02040503050406030204" pitchFamily="18" charset="0"/>
                            </a:rPr>
                            <m:t>𝑋</m:t>
                          </m:r>
                        </m:e>
                        <m:sub>
                          <m:r>
                            <a:rPr lang="es-AR" sz="1600" i="1">
                              <a:latin typeface="Cambria Math" panose="02040503050406030204" pitchFamily="18" charset="0"/>
                            </a:rPr>
                            <m:t>𝐶𝑝</m:t>
                          </m:r>
                          <m:r>
                            <a:rPr lang="es-AR" sz="1600" i="0">
                              <a:latin typeface="Cambria Math" panose="02040503050406030204" pitchFamily="18" charset="0"/>
                            </a:rPr>
                            <m:t>;</m:t>
                          </m:r>
                          <m:r>
                            <a:rPr lang="es-AR" sz="1600" i="1">
                              <a:latin typeface="Cambria Math" panose="02040503050406030204" pitchFamily="18" charset="0"/>
                            </a:rPr>
                            <m:t>𝑐</m:t>
                          </m:r>
                        </m:sub>
                      </m:sSub>
                      <m:r>
                        <a:rPr lang="es-AR" sz="1600" i="0">
                          <a:latin typeface="Cambria Math" panose="02040503050406030204" pitchFamily="18" charset="0"/>
                        </a:rPr>
                        <m:t>+</m:t>
                      </m:r>
                      <m:sSub>
                        <m:sSubPr>
                          <m:ctrlPr>
                            <a:rPr lang="es-AR" sz="1600" i="1">
                              <a:solidFill>
                                <a:srgbClr val="836967"/>
                              </a:solidFill>
                              <a:latin typeface="Cambria Math" panose="02040503050406030204" pitchFamily="18" charset="0"/>
                            </a:rPr>
                          </m:ctrlPr>
                        </m:sSubPr>
                        <m:e>
                          <m:r>
                            <a:rPr lang="es-AR" sz="1600" i="1">
                              <a:latin typeface="Cambria Math" panose="02040503050406030204" pitchFamily="18" charset="0"/>
                            </a:rPr>
                            <m:t>𝛽</m:t>
                          </m:r>
                        </m:e>
                        <m:sub>
                          <m:r>
                            <a:rPr lang="es-AR" sz="1600" i="1">
                              <a:latin typeface="Cambria Math" panose="02040503050406030204" pitchFamily="18" charset="0"/>
                            </a:rPr>
                            <m:t>𝐻𝑎𝑐𝑒𝑟𝐶𝑜𝑚𝑝𝑟𝑎𝑠</m:t>
                          </m:r>
                          <m:r>
                            <a:rPr lang="es-AR" sz="1600" i="0">
                              <a:latin typeface="Cambria Math" panose="02040503050406030204" pitchFamily="18" charset="0"/>
                            </a:rPr>
                            <m:t>; </m:t>
                          </m:r>
                          <m:r>
                            <a:rPr lang="es-AR" sz="1600" i="1">
                              <a:latin typeface="Cambria Math" panose="02040503050406030204" pitchFamily="18" charset="0"/>
                            </a:rPr>
                            <m:t>𝑐𝑝</m:t>
                          </m:r>
                          <m:r>
                            <a:rPr lang="es-AR" sz="1600" i="0">
                              <a:latin typeface="Cambria Math" panose="02040503050406030204" pitchFamily="18" charset="0"/>
                            </a:rPr>
                            <m:t> </m:t>
                          </m:r>
                        </m:sub>
                      </m:sSub>
                      <m:r>
                        <a:rPr lang="es-AR" sz="1600" i="0">
                          <a:latin typeface="Cambria Math" panose="02040503050406030204" pitchFamily="18" charset="0"/>
                        </a:rPr>
                        <m:t>.  </m:t>
                      </m:r>
                      <m:sSub>
                        <m:sSubPr>
                          <m:ctrlPr>
                            <a:rPr lang="es-AR" sz="1600" i="1">
                              <a:solidFill>
                                <a:srgbClr val="836967"/>
                              </a:solidFill>
                              <a:latin typeface="Cambria Math" panose="02040503050406030204" pitchFamily="18" charset="0"/>
                            </a:rPr>
                          </m:ctrlPr>
                        </m:sSubPr>
                        <m:e>
                          <m:r>
                            <a:rPr lang="es-AR" sz="1600" i="1">
                              <a:latin typeface="Cambria Math" panose="02040503050406030204" pitchFamily="18" charset="0"/>
                            </a:rPr>
                            <m:t>𝐼</m:t>
                          </m:r>
                        </m:e>
                        <m:sub>
                          <m:r>
                            <a:rPr lang="es-AR" sz="1600" i="1">
                              <a:latin typeface="Cambria Math" panose="02040503050406030204" pitchFamily="18" charset="0"/>
                            </a:rPr>
                            <m:t>𝐻𝑎𝑐𝑒𝑟𝐶𝑜𝑚𝑝𝑟𝑎𝑠</m:t>
                          </m:r>
                          <m:r>
                            <a:rPr lang="es-AR" sz="1600" i="0">
                              <a:latin typeface="Cambria Math" panose="02040503050406030204" pitchFamily="18" charset="0"/>
                            </a:rPr>
                            <m:t> </m:t>
                          </m:r>
                        </m:sub>
                      </m:sSub>
                      <m:r>
                        <a:rPr lang="es-AR" sz="1600" i="0">
                          <a:latin typeface="Cambria Math" panose="02040503050406030204" pitchFamily="18" charset="0"/>
                        </a:rPr>
                        <m:t>+ </m:t>
                      </m:r>
                      <m:sSub>
                        <m:sSubPr>
                          <m:ctrlPr>
                            <a:rPr lang="es-AR" sz="1600" i="1">
                              <a:solidFill>
                                <a:srgbClr val="836967"/>
                              </a:solidFill>
                              <a:latin typeface="Cambria Math" panose="02040503050406030204" pitchFamily="18" charset="0"/>
                            </a:rPr>
                          </m:ctrlPr>
                        </m:sSubPr>
                        <m:e>
                          <m:r>
                            <a:rPr lang="es-AR" sz="1600" i="1">
                              <a:latin typeface="Cambria Math" panose="02040503050406030204" pitchFamily="18" charset="0"/>
                            </a:rPr>
                            <m:t>𝛽</m:t>
                          </m:r>
                        </m:e>
                        <m:sub>
                          <m:r>
                            <a:rPr lang="es-AR" sz="1600" i="1">
                              <a:latin typeface="Cambria Math" panose="02040503050406030204" pitchFamily="18" charset="0"/>
                            </a:rPr>
                            <m:t>𝑇𝑟𝑎𝑏𝑎𝑗𝑜</m:t>
                          </m:r>
                          <m:r>
                            <m:rPr>
                              <m:lit/>
                            </m:rPr>
                            <a:rPr lang="es-AR" sz="1600" i="0">
                              <a:latin typeface="Cambria Math" panose="02040503050406030204" pitchFamily="18" charset="0"/>
                            </a:rPr>
                            <m:t>_</m:t>
                          </m:r>
                          <m:r>
                            <a:rPr lang="es-AR" sz="1600" i="1">
                              <a:latin typeface="Cambria Math" panose="02040503050406030204" pitchFamily="18" charset="0"/>
                            </a:rPr>
                            <m:t>𝐶𝑜𝑙𝐻𝑖𝑗𝑜𝑠</m:t>
                          </m:r>
                          <m:r>
                            <a:rPr lang="es-AR" sz="1600" i="0">
                              <a:latin typeface="Cambria Math" panose="02040503050406030204" pitchFamily="18" charset="0"/>
                            </a:rPr>
                            <m:t>; </m:t>
                          </m:r>
                          <m:r>
                            <a:rPr lang="es-AR" sz="1600" i="1">
                              <a:latin typeface="Cambria Math" panose="02040503050406030204" pitchFamily="18" charset="0"/>
                            </a:rPr>
                            <m:t>𝑐𝑝</m:t>
                          </m:r>
                          <m:r>
                            <a:rPr lang="es-AR" sz="1600" i="0">
                              <a:latin typeface="Cambria Math" panose="02040503050406030204" pitchFamily="18" charset="0"/>
                            </a:rPr>
                            <m:t> </m:t>
                          </m:r>
                        </m:sub>
                      </m:sSub>
                      <m:r>
                        <a:rPr lang="es-AR" sz="1600" i="0">
                          <a:latin typeface="Cambria Math" panose="02040503050406030204" pitchFamily="18" charset="0"/>
                        </a:rPr>
                        <m:t>.  </m:t>
                      </m:r>
                      <m:sSub>
                        <m:sSubPr>
                          <m:ctrlPr>
                            <a:rPr lang="es-AR" sz="1600" i="1">
                              <a:solidFill>
                                <a:srgbClr val="836967"/>
                              </a:solidFill>
                              <a:latin typeface="Cambria Math" panose="02040503050406030204" pitchFamily="18" charset="0"/>
                            </a:rPr>
                          </m:ctrlPr>
                        </m:sSubPr>
                        <m:e>
                          <m:r>
                            <a:rPr lang="es-AR" sz="1600" i="1">
                              <a:latin typeface="Cambria Math" panose="02040503050406030204" pitchFamily="18" charset="0"/>
                            </a:rPr>
                            <m:t>𝐼</m:t>
                          </m:r>
                        </m:e>
                        <m:sub>
                          <m:r>
                            <a:rPr lang="es-AR" sz="1600" i="1">
                              <a:latin typeface="Cambria Math" panose="02040503050406030204" pitchFamily="18" charset="0"/>
                            </a:rPr>
                            <m:t>𝑇𝑟𝑎𝑏𝑎𝑗𝑜</m:t>
                          </m:r>
                          <m:r>
                            <m:rPr>
                              <m:lit/>
                            </m:rPr>
                            <a:rPr lang="es-AR" sz="1600" i="0">
                              <a:latin typeface="Cambria Math" panose="02040503050406030204" pitchFamily="18" charset="0"/>
                            </a:rPr>
                            <m:t>_</m:t>
                          </m:r>
                          <m:r>
                            <a:rPr lang="es-AR" sz="1600" i="1">
                              <a:latin typeface="Cambria Math" panose="02040503050406030204" pitchFamily="18" charset="0"/>
                            </a:rPr>
                            <m:t>𝐶𝑜𝑙𝐻𝑖𝑗𝑜𝑠</m:t>
                          </m:r>
                          <m:r>
                            <a:rPr lang="es-AR" sz="1600" i="0">
                              <a:latin typeface="Cambria Math" panose="02040503050406030204" pitchFamily="18" charset="0"/>
                            </a:rPr>
                            <m:t> </m:t>
                          </m:r>
                        </m:sub>
                      </m:sSub>
                      <m:r>
                        <a:rPr lang="es-AR" sz="1600" i="0">
                          <a:latin typeface="Cambria Math" panose="02040503050406030204" pitchFamily="18" charset="0"/>
                        </a:rPr>
                        <m:t>+ </m:t>
                      </m:r>
                      <m:sSub>
                        <m:sSubPr>
                          <m:ctrlPr>
                            <a:rPr lang="es-AR" sz="1600" i="1">
                              <a:solidFill>
                                <a:srgbClr val="836967"/>
                              </a:solidFill>
                              <a:latin typeface="Cambria Math" panose="02040503050406030204" pitchFamily="18" charset="0"/>
                            </a:rPr>
                          </m:ctrlPr>
                        </m:sSubPr>
                        <m:e>
                          <m:r>
                            <a:rPr lang="es-AR" sz="1600" i="1">
                              <a:latin typeface="Cambria Math" panose="02040503050406030204" pitchFamily="18" charset="0"/>
                            </a:rPr>
                            <m:t>𝛽</m:t>
                          </m:r>
                        </m:e>
                        <m:sub>
                          <m:r>
                            <a:rPr lang="es-AR" sz="1600" i="1">
                              <a:latin typeface="Cambria Math" panose="02040503050406030204" pitchFamily="18" charset="0"/>
                            </a:rPr>
                            <m:t>𝐶𝑜𝑙𝐻𝑖𝑗𝑜𝑠</m:t>
                          </m:r>
                          <m:r>
                            <a:rPr lang="es-AR" sz="1600" i="0">
                              <a:latin typeface="Cambria Math" panose="02040503050406030204" pitchFamily="18" charset="0"/>
                            </a:rPr>
                            <m:t>; </m:t>
                          </m:r>
                          <m:r>
                            <a:rPr lang="es-AR" sz="1600" i="1">
                              <a:latin typeface="Cambria Math" panose="02040503050406030204" pitchFamily="18" charset="0"/>
                            </a:rPr>
                            <m:t>𝑐𝑝</m:t>
                          </m:r>
                          <m:r>
                            <a:rPr lang="es-AR" sz="1600" i="0">
                              <a:latin typeface="Cambria Math" panose="02040503050406030204" pitchFamily="18" charset="0"/>
                            </a:rPr>
                            <m:t> </m:t>
                          </m:r>
                        </m:sub>
                      </m:sSub>
                      <m:r>
                        <a:rPr lang="es-AR" sz="1600" i="0">
                          <a:latin typeface="Cambria Math" panose="02040503050406030204" pitchFamily="18" charset="0"/>
                        </a:rPr>
                        <m:t> . </m:t>
                      </m:r>
                      <m:sSub>
                        <m:sSubPr>
                          <m:ctrlPr>
                            <a:rPr lang="es-AR" sz="1600" i="1">
                              <a:solidFill>
                                <a:srgbClr val="836967"/>
                              </a:solidFill>
                              <a:latin typeface="Cambria Math" panose="02040503050406030204" pitchFamily="18" charset="0"/>
                            </a:rPr>
                          </m:ctrlPr>
                        </m:sSubPr>
                        <m:e>
                          <m:r>
                            <a:rPr lang="es-AR" sz="1600" i="1">
                              <a:latin typeface="Cambria Math" panose="02040503050406030204" pitchFamily="18" charset="0"/>
                            </a:rPr>
                            <m:t>𝐼</m:t>
                          </m:r>
                        </m:e>
                        <m:sub>
                          <m:r>
                            <a:rPr lang="es-AR" sz="1600" i="1">
                              <a:latin typeface="Cambria Math" panose="02040503050406030204" pitchFamily="18" charset="0"/>
                            </a:rPr>
                            <m:t>𝐶𝑜𝑙𝐻𝑖𝑗𝑜𝑠</m:t>
                          </m:r>
                          <m:r>
                            <a:rPr lang="es-AR" sz="1600" i="0">
                              <a:latin typeface="Cambria Math" panose="02040503050406030204" pitchFamily="18" charset="0"/>
                            </a:rPr>
                            <m:t> </m:t>
                          </m:r>
                        </m:sub>
                      </m:sSub>
                      <m:r>
                        <a:rPr lang="es-AR" sz="1600" i="0">
                          <a:latin typeface="Cambria Math" panose="02040503050406030204" pitchFamily="18" charset="0"/>
                        </a:rPr>
                        <m:t>+</m:t>
                      </m:r>
                      <m:sSub>
                        <m:sSubPr>
                          <m:ctrlPr>
                            <a:rPr lang="es-AR" sz="1600" i="1">
                              <a:solidFill>
                                <a:srgbClr val="836967"/>
                              </a:solidFill>
                              <a:latin typeface="Cambria Math" panose="02040503050406030204" pitchFamily="18" charset="0"/>
                            </a:rPr>
                          </m:ctrlPr>
                        </m:sSubPr>
                        <m:e>
                          <m:r>
                            <a:rPr lang="es-AR" sz="1600" i="1">
                              <a:latin typeface="Cambria Math" panose="02040503050406030204" pitchFamily="18" charset="0"/>
                            </a:rPr>
                            <m:t>𝛽</m:t>
                          </m:r>
                        </m:e>
                        <m:sub>
                          <m:r>
                            <a:rPr lang="es-AR" sz="1600" i="1">
                              <a:latin typeface="Cambria Math" panose="02040503050406030204" pitchFamily="18" charset="0"/>
                            </a:rPr>
                            <m:t>𝑆𝑎𝑙𝑖𝑟𝑁𝑜𝑐h𝑒</m:t>
                          </m:r>
                          <m:r>
                            <a:rPr lang="es-AR" sz="1600" i="0">
                              <a:latin typeface="Cambria Math" panose="02040503050406030204" pitchFamily="18" charset="0"/>
                            </a:rPr>
                            <m:t>; </m:t>
                          </m:r>
                          <m:r>
                            <a:rPr lang="es-AR" sz="1600" i="1">
                              <a:latin typeface="Cambria Math" panose="02040503050406030204" pitchFamily="18" charset="0"/>
                            </a:rPr>
                            <m:t>𝑐𝑝</m:t>
                          </m:r>
                          <m:r>
                            <a:rPr lang="es-AR" sz="1600" i="0">
                              <a:latin typeface="Cambria Math" panose="02040503050406030204" pitchFamily="18" charset="0"/>
                            </a:rPr>
                            <m:t> </m:t>
                          </m:r>
                        </m:sub>
                      </m:sSub>
                      <m:r>
                        <a:rPr lang="es-AR" sz="1600" i="0">
                          <a:latin typeface="Cambria Math" panose="02040503050406030204" pitchFamily="18" charset="0"/>
                        </a:rPr>
                        <m:t> . </m:t>
                      </m:r>
                      <m:sSub>
                        <m:sSubPr>
                          <m:ctrlPr>
                            <a:rPr lang="es-AR" sz="1600" i="1">
                              <a:solidFill>
                                <a:srgbClr val="836967"/>
                              </a:solidFill>
                              <a:latin typeface="Cambria Math" panose="02040503050406030204" pitchFamily="18" charset="0"/>
                            </a:rPr>
                          </m:ctrlPr>
                        </m:sSubPr>
                        <m:e>
                          <m:r>
                            <a:rPr lang="es-AR" sz="1600" i="1">
                              <a:latin typeface="Cambria Math" panose="02040503050406030204" pitchFamily="18" charset="0"/>
                            </a:rPr>
                            <m:t>𝐼</m:t>
                          </m:r>
                        </m:e>
                        <m:sub>
                          <m:r>
                            <a:rPr lang="es-AR" sz="1600" i="1">
                              <a:latin typeface="Cambria Math" panose="02040503050406030204" pitchFamily="18" charset="0"/>
                            </a:rPr>
                            <m:t>𝑆𝑎𝑙𝑖𝑟𝑁𝑜𝑐h𝑒</m:t>
                          </m:r>
                          <m:r>
                            <a:rPr lang="es-AR" sz="1600" i="0">
                              <a:latin typeface="Cambria Math" panose="02040503050406030204" pitchFamily="18" charset="0"/>
                            </a:rPr>
                            <m:t> </m:t>
                          </m:r>
                        </m:sub>
                      </m:sSub>
                      <m:r>
                        <a:rPr lang="es-AR" sz="1600" i="0">
                          <a:latin typeface="Cambria Math" panose="02040503050406030204" pitchFamily="18" charset="0"/>
                        </a:rPr>
                        <m:t>+ </m:t>
                      </m:r>
                      <m:sSub>
                        <m:sSubPr>
                          <m:ctrlPr>
                            <a:rPr lang="es-AR" sz="1600" i="1">
                              <a:solidFill>
                                <a:srgbClr val="836967"/>
                              </a:solidFill>
                              <a:latin typeface="Cambria Math" panose="02040503050406030204" pitchFamily="18" charset="0"/>
                            </a:rPr>
                          </m:ctrlPr>
                        </m:sSubPr>
                        <m:e>
                          <m:r>
                            <a:rPr lang="es-AR" sz="1600" i="1">
                              <a:latin typeface="Cambria Math" panose="02040503050406030204" pitchFamily="18" charset="0"/>
                            </a:rPr>
                            <m:t>𝛽</m:t>
                          </m:r>
                        </m:e>
                        <m:sub>
                          <m:r>
                            <a:rPr lang="es-AR" sz="1600" i="1">
                              <a:latin typeface="Cambria Math" panose="02040503050406030204" pitchFamily="18" charset="0"/>
                            </a:rPr>
                            <m:t>𝐻𝑎𝑐𝑒𝑟𝑇𝑟𝑎𝑚𝑖𝑡𝑒𝑠</m:t>
                          </m:r>
                          <m:r>
                            <a:rPr lang="es-AR" sz="1600" i="0">
                              <a:latin typeface="Cambria Math" panose="02040503050406030204" pitchFamily="18" charset="0"/>
                            </a:rPr>
                            <m:t>; </m:t>
                          </m:r>
                          <m:r>
                            <a:rPr lang="es-AR" sz="1600" i="1">
                              <a:latin typeface="Cambria Math" panose="02040503050406030204" pitchFamily="18" charset="0"/>
                            </a:rPr>
                            <m:t>𝐶𝑝</m:t>
                          </m:r>
                        </m:sub>
                      </m:sSub>
                      <m:r>
                        <a:rPr lang="es-AR" sz="1600" i="0">
                          <a:latin typeface="Cambria Math" panose="02040503050406030204" pitchFamily="18" charset="0"/>
                        </a:rPr>
                        <m:t> . </m:t>
                      </m:r>
                      <m:sSub>
                        <m:sSubPr>
                          <m:ctrlPr>
                            <a:rPr lang="es-AR" sz="1600" i="1">
                              <a:solidFill>
                                <a:srgbClr val="836967"/>
                              </a:solidFill>
                              <a:latin typeface="Cambria Math" panose="02040503050406030204" pitchFamily="18" charset="0"/>
                            </a:rPr>
                          </m:ctrlPr>
                        </m:sSubPr>
                        <m:e>
                          <m:r>
                            <a:rPr lang="es-AR" sz="1600" i="1">
                              <a:latin typeface="Cambria Math" panose="02040503050406030204" pitchFamily="18" charset="0"/>
                            </a:rPr>
                            <m:t>𝐼</m:t>
                          </m:r>
                        </m:e>
                        <m:sub>
                          <m:r>
                            <a:rPr lang="es-AR" sz="1600" i="1">
                              <a:latin typeface="Cambria Math" panose="02040503050406030204" pitchFamily="18" charset="0"/>
                            </a:rPr>
                            <m:t>𝐻𝑎𝑐𝑒𝑟𝑇𝑟𝑎𝑚𝑖𝑡𝑒𝑠</m:t>
                          </m:r>
                        </m:sub>
                      </m:sSub>
                      <m:r>
                        <a:rPr lang="es-AR" sz="1600" i="0">
                          <a:latin typeface="Cambria Math" panose="02040503050406030204" pitchFamily="18" charset="0"/>
                        </a:rPr>
                        <m:t>+</m:t>
                      </m:r>
                      <m:sSub>
                        <m:sSubPr>
                          <m:ctrlPr>
                            <a:rPr lang="es-AR" sz="1600" i="1">
                              <a:solidFill>
                                <a:srgbClr val="836967"/>
                              </a:solidFill>
                              <a:latin typeface="Cambria Math" panose="02040503050406030204" pitchFamily="18" charset="0"/>
                            </a:rPr>
                          </m:ctrlPr>
                        </m:sSubPr>
                        <m:e>
                          <m:r>
                            <a:rPr lang="es-AR" sz="1600" i="1">
                              <a:latin typeface="Cambria Math" panose="02040503050406030204" pitchFamily="18" charset="0"/>
                            </a:rPr>
                            <m:t>𝛽</m:t>
                          </m:r>
                        </m:e>
                        <m:sub>
                          <m:r>
                            <a:rPr lang="es-AR" sz="1600" i="1">
                              <a:latin typeface="Cambria Math" panose="02040503050406030204" pitchFamily="18" charset="0"/>
                            </a:rPr>
                            <m:t>𝑀𝑜𝑣</m:t>
                          </m:r>
                          <m:r>
                            <m:rPr>
                              <m:lit/>
                            </m:rPr>
                            <a:rPr lang="es-AR" sz="1600" i="0">
                              <a:latin typeface="Cambria Math" panose="02040503050406030204" pitchFamily="18" charset="0"/>
                            </a:rPr>
                            <m:t>_</m:t>
                          </m:r>
                          <m:r>
                            <a:rPr lang="es-AR" sz="1600" i="1">
                              <a:latin typeface="Cambria Math" panose="02040503050406030204" pitchFamily="18" charset="0"/>
                            </a:rPr>
                            <m:t>𝑥</m:t>
                          </m:r>
                          <m:r>
                            <m:rPr>
                              <m:lit/>
                            </m:rPr>
                            <a:rPr lang="es-AR" sz="1600" i="0">
                              <a:latin typeface="Cambria Math" panose="02040503050406030204" pitchFamily="18" charset="0"/>
                            </a:rPr>
                            <m:t>_</m:t>
                          </m:r>
                          <m:r>
                            <a:rPr lang="es-AR" sz="1600" i="1">
                              <a:latin typeface="Cambria Math" panose="02040503050406030204" pitchFamily="18" charset="0"/>
                            </a:rPr>
                            <m:t>𝑇𝑟𝑎𝑏𝑎𝑗𝑜</m:t>
                          </m:r>
                          <m:r>
                            <a:rPr lang="es-AR" sz="1600" i="0">
                              <a:latin typeface="Cambria Math" panose="02040503050406030204" pitchFamily="18" charset="0"/>
                            </a:rPr>
                            <m:t> ; </m:t>
                          </m:r>
                          <m:r>
                            <a:rPr lang="es-AR" sz="1600" i="1">
                              <a:latin typeface="Cambria Math" panose="02040503050406030204" pitchFamily="18" charset="0"/>
                            </a:rPr>
                            <m:t>𝐶𝑝</m:t>
                          </m:r>
                        </m:sub>
                      </m:sSub>
                      <m:r>
                        <a:rPr lang="es-AR" sz="1600" i="0">
                          <a:latin typeface="Cambria Math" panose="02040503050406030204" pitchFamily="18" charset="0"/>
                        </a:rPr>
                        <m:t> . </m:t>
                      </m:r>
                      <m:sSub>
                        <m:sSubPr>
                          <m:ctrlPr>
                            <a:rPr lang="es-AR" sz="1600" i="1">
                              <a:solidFill>
                                <a:srgbClr val="836967"/>
                              </a:solidFill>
                              <a:latin typeface="Cambria Math" panose="02040503050406030204" pitchFamily="18" charset="0"/>
                            </a:rPr>
                          </m:ctrlPr>
                        </m:sSubPr>
                        <m:e>
                          <m:r>
                            <a:rPr lang="es-AR" sz="1600" i="1">
                              <a:latin typeface="Cambria Math" panose="02040503050406030204" pitchFamily="18" charset="0"/>
                            </a:rPr>
                            <m:t>𝐼</m:t>
                          </m:r>
                        </m:e>
                        <m:sub>
                          <m:r>
                            <a:rPr lang="es-AR" sz="1600" i="1">
                              <a:latin typeface="Cambria Math" panose="02040503050406030204" pitchFamily="18" charset="0"/>
                            </a:rPr>
                            <m:t>𝑀𝑜𝑣</m:t>
                          </m:r>
                          <m:r>
                            <m:rPr>
                              <m:lit/>
                            </m:rPr>
                            <a:rPr lang="es-AR" sz="1600" i="0">
                              <a:latin typeface="Cambria Math" panose="02040503050406030204" pitchFamily="18" charset="0"/>
                            </a:rPr>
                            <m:t>_</m:t>
                          </m:r>
                          <m:r>
                            <a:rPr lang="es-AR" sz="1600" i="1">
                              <a:latin typeface="Cambria Math" panose="02040503050406030204" pitchFamily="18" charset="0"/>
                            </a:rPr>
                            <m:t>𝑥</m:t>
                          </m:r>
                          <m:r>
                            <m:rPr>
                              <m:lit/>
                            </m:rPr>
                            <a:rPr lang="es-AR" sz="1600" i="0">
                              <a:latin typeface="Cambria Math" panose="02040503050406030204" pitchFamily="18" charset="0"/>
                            </a:rPr>
                            <m:t>_</m:t>
                          </m:r>
                          <m:r>
                            <a:rPr lang="es-AR" sz="1600" i="1">
                              <a:latin typeface="Cambria Math" panose="02040503050406030204" pitchFamily="18" charset="0"/>
                            </a:rPr>
                            <m:t>𝑇𝑟𝑎𝑏𝑎𝑗𝑜</m:t>
                          </m:r>
                          <m:r>
                            <a:rPr lang="es-AR" sz="1600" i="0">
                              <a:latin typeface="Cambria Math" panose="02040503050406030204" pitchFamily="18" charset="0"/>
                            </a:rPr>
                            <m:t> </m:t>
                          </m:r>
                        </m:sub>
                      </m:sSub>
                      <m:r>
                        <a:rPr lang="es-AR" sz="1600" i="0">
                          <a:latin typeface="Cambria Math" panose="02040503050406030204" pitchFamily="18" charset="0"/>
                        </a:rPr>
                        <m:t>+ </m:t>
                      </m:r>
                      <m:sSub>
                        <m:sSubPr>
                          <m:ctrlPr>
                            <a:rPr lang="es-AR" sz="1600" i="1">
                              <a:solidFill>
                                <a:srgbClr val="836967"/>
                              </a:solidFill>
                              <a:latin typeface="Cambria Math" panose="02040503050406030204" pitchFamily="18" charset="0"/>
                            </a:rPr>
                          </m:ctrlPr>
                        </m:sSubPr>
                        <m:e>
                          <m:r>
                            <a:rPr lang="es-AR" sz="1600" i="1">
                              <a:latin typeface="Cambria Math" panose="02040503050406030204" pitchFamily="18" charset="0"/>
                            </a:rPr>
                            <m:t>𝛽</m:t>
                          </m:r>
                        </m:e>
                        <m:sub>
                          <m:r>
                            <a:rPr lang="es-AR" sz="1600" i="1">
                              <a:latin typeface="Cambria Math" panose="02040503050406030204" pitchFamily="18" charset="0"/>
                            </a:rPr>
                            <m:t>𝑃𝑎𝑠𝑒𝑎𝑟𝐹𝑖𝑛𝑆𝑒𝑚</m:t>
                          </m:r>
                          <m:r>
                            <a:rPr lang="es-AR" sz="1600" i="0">
                              <a:latin typeface="Cambria Math" panose="02040503050406030204" pitchFamily="18" charset="0"/>
                            </a:rPr>
                            <m:t> ; </m:t>
                          </m:r>
                          <m:r>
                            <a:rPr lang="es-AR" sz="1600" i="1">
                              <a:latin typeface="Cambria Math" panose="02040503050406030204" pitchFamily="18" charset="0"/>
                            </a:rPr>
                            <m:t>𝐶𝑝</m:t>
                          </m:r>
                        </m:sub>
                      </m:sSub>
                      <m:r>
                        <a:rPr lang="es-AR" sz="1600" i="0">
                          <a:latin typeface="Cambria Math" panose="02040503050406030204" pitchFamily="18" charset="0"/>
                        </a:rPr>
                        <m:t> . </m:t>
                      </m:r>
                      <m:sSub>
                        <m:sSubPr>
                          <m:ctrlPr>
                            <a:rPr lang="es-AR" sz="1600" i="1">
                              <a:solidFill>
                                <a:srgbClr val="836967"/>
                              </a:solidFill>
                              <a:latin typeface="Cambria Math" panose="02040503050406030204" pitchFamily="18" charset="0"/>
                            </a:rPr>
                          </m:ctrlPr>
                        </m:sSubPr>
                        <m:e>
                          <m:r>
                            <a:rPr lang="es-AR" sz="1600" i="1">
                              <a:latin typeface="Cambria Math" panose="02040503050406030204" pitchFamily="18" charset="0"/>
                            </a:rPr>
                            <m:t>𝐼</m:t>
                          </m:r>
                        </m:e>
                        <m:sub>
                          <m:r>
                            <a:rPr lang="es-AR" sz="1600" i="1">
                              <a:latin typeface="Cambria Math" panose="02040503050406030204" pitchFamily="18" charset="0"/>
                            </a:rPr>
                            <m:t>𝑃𝑎𝑠𝑒𝑎𝑟𝐹𝑖𝑛𝑆𝑒𝑚</m:t>
                          </m:r>
                        </m:sub>
                      </m:sSub>
                      <m:r>
                        <a:rPr lang="es-AR" sz="1600" i="0">
                          <a:latin typeface="Cambria Math" panose="02040503050406030204" pitchFamily="18" charset="0"/>
                        </a:rPr>
                        <m:t>+ </m:t>
                      </m:r>
                      <m:sSub>
                        <m:sSubPr>
                          <m:ctrlPr>
                            <a:rPr lang="es-AR" sz="1600" i="1">
                              <a:solidFill>
                                <a:srgbClr val="836967"/>
                              </a:solidFill>
                              <a:latin typeface="Cambria Math" panose="02040503050406030204" pitchFamily="18" charset="0"/>
                            </a:rPr>
                          </m:ctrlPr>
                        </m:sSubPr>
                        <m:e>
                          <m:r>
                            <a:rPr lang="es-AR" sz="1600" i="1">
                              <a:latin typeface="Cambria Math" panose="02040503050406030204" pitchFamily="18" charset="0"/>
                            </a:rPr>
                            <m:t>𝛽</m:t>
                          </m:r>
                        </m:e>
                        <m:sub>
                          <m:r>
                            <a:rPr lang="es-AR" sz="1600" i="1">
                              <a:latin typeface="Cambria Math" panose="02040503050406030204" pitchFamily="18" charset="0"/>
                            </a:rPr>
                            <m:t>𝑉𝑖𝑠𝑖𝑡𝑎𝑟𝑃𝑒𝑟𝑠</m:t>
                          </m:r>
                          <m:r>
                            <a:rPr lang="es-AR" sz="1600" i="0">
                              <a:latin typeface="Cambria Math" panose="02040503050406030204" pitchFamily="18" charset="0"/>
                            </a:rPr>
                            <m:t> ; </m:t>
                          </m:r>
                          <m:r>
                            <a:rPr lang="es-AR" sz="1600" i="1">
                              <a:latin typeface="Cambria Math" panose="02040503050406030204" pitchFamily="18" charset="0"/>
                            </a:rPr>
                            <m:t>𝐶𝑝</m:t>
                          </m:r>
                        </m:sub>
                      </m:sSub>
                      <m:r>
                        <a:rPr lang="es-AR" sz="1600" i="0">
                          <a:latin typeface="Cambria Math" panose="02040503050406030204" pitchFamily="18" charset="0"/>
                        </a:rPr>
                        <m:t> . </m:t>
                      </m:r>
                      <m:sSub>
                        <m:sSubPr>
                          <m:ctrlPr>
                            <a:rPr lang="es-AR" sz="1600" i="1">
                              <a:solidFill>
                                <a:srgbClr val="836967"/>
                              </a:solidFill>
                              <a:latin typeface="Cambria Math" panose="02040503050406030204" pitchFamily="18" charset="0"/>
                            </a:rPr>
                          </m:ctrlPr>
                        </m:sSubPr>
                        <m:e>
                          <m:r>
                            <a:rPr lang="es-AR" sz="1600" i="1">
                              <a:latin typeface="Cambria Math" panose="02040503050406030204" pitchFamily="18" charset="0"/>
                            </a:rPr>
                            <m:t>𝐼</m:t>
                          </m:r>
                        </m:e>
                        <m:sub>
                          <m:r>
                            <a:rPr lang="es-AR" sz="1600" i="1">
                              <a:latin typeface="Cambria Math" panose="02040503050406030204" pitchFamily="18" charset="0"/>
                            </a:rPr>
                            <m:t>𝑉𝑖𝑠𝑖𝑡𝑎𝑟𝑃𝑒𝑟𝑠</m:t>
                          </m:r>
                          <m:r>
                            <a:rPr lang="es-AR" sz="1600" i="0">
                              <a:latin typeface="Cambria Math" panose="02040503050406030204" pitchFamily="18" charset="0"/>
                            </a:rPr>
                            <m:t> </m:t>
                          </m:r>
                        </m:sub>
                      </m:sSub>
                      <m:r>
                        <a:rPr lang="es-AR" sz="1600" i="0">
                          <a:latin typeface="Cambria Math" panose="02040503050406030204" pitchFamily="18" charset="0"/>
                        </a:rPr>
                        <m:t>+ </m:t>
                      </m:r>
                      <m:sSub>
                        <m:sSubPr>
                          <m:ctrlPr>
                            <a:rPr lang="es-AR" sz="1600" i="1">
                              <a:solidFill>
                                <a:srgbClr val="836967"/>
                              </a:solidFill>
                              <a:latin typeface="Cambria Math" panose="02040503050406030204" pitchFamily="18" charset="0"/>
                            </a:rPr>
                          </m:ctrlPr>
                        </m:sSubPr>
                        <m:e>
                          <m:r>
                            <a:rPr lang="es-AR" sz="1600" i="1">
                              <a:latin typeface="Cambria Math" panose="02040503050406030204" pitchFamily="18" charset="0"/>
                            </a:rPr>
                            <m:t>𝛽</m:t>
                          </m:r>
                        </m:e>
                        <m:sub>
                          <m:r>
                            <a:rPr lang="es-AR" sz="1600" i="1">
                              <a:latin typeface="Cambria Math" panose="02040503050406030204" pitchFamily="18" charset="0"/>
                            </a:rPr>
                            <m:t>𝐴𝐵𝐶</m:t>
                          </m:r>
                          <m:r>
                            <a:rPr lang="es-AR" sz="1600" i="0">
                              <a:latin typeface="Cambria Math" panose="02040503050406030204" pitchFamily="18" charset="0"/>
                            </a:rPr>
                            <m:t>1−</m:t>
                          </m:r>
                          <m:r>
                            <a:rPr lang="es-AR" sz="1600" i="1">
                              <a:latin typeface="Cambria Math" panose="02040503050406030204" pitchFamily="18" charset="0"/>
                            </a:rPr>
                            <m:t>𝐶</m:t>
                          </m:r>
                          <m:r>
                            <a:rPr lang="es-AR" sz="1600" i="0">
                              <a:latin typeface="Cambria Math" panose="02040503050406030204" pitchFamily="18" charset="0"/>
                            </a:rPr>
                            <m:t>2 ;</m:t>
                          </m:r>
                          <m:r>
                            <a:rPr lang="es-AR" sz="1600" i="1">
                              <a:latin typeface="Cambria Math" panose="02040503050406030204" pitchFamily="18" charset="0"/>
                            </a:rPr>
                            <m:t>𝑐𝑝</m:t>
                          </m:r>
                          <m:r>
                            <a:rPr lang="es-AR" sz="1600" i="0">
                              <a:latin typeface="Cambria Math" panose="02040503050406030204" pitchFamily="18" charset="0"/>
                            </a:rPr>
                            <m:t> </m:t>
                          </m:r>
                        </m:sub>
                      </m:sSub>
                      <m:r>
                        <a:rPr lang="es-AR" sz="1600" i="0">
                          <a:latin typeface="Cambria Math" panose="02040503050406030204" pitchFamily="18" charset="0"/>
                        </a:rPr>
                        <m:t>. </m:t>
                      </m:r>
                      <m:sSub>
                        <m:sSubPr>
                          <m:ctrlPr>
                            <a:rPr lang="es-AR" sz="1600" i="1">
                              <a:solidFill>
                                <a:srgbClr val="836967"/>
                              </a:solidFill>
                              <a:latin typeface="Cambria Math" panose="02040503050406030204" pitchFamily="18" charset="0"/>
                            </a:rPr>
                          </m:ctrlPr>
                        </m:sSubPr>
                        <m:e>
                          <m:r>
                            <a:rPr lang="es-AR" sz="1600" i="1">
                              <a:latin typeface="Cambria Math" panose="02040503050406030204" pitchFamily="18" charset="0"/>
                            </a:rPr>
                            <m:t>𝐼</m:t>
                          </m:r>
                        </m:e>
                        <m:sub>
                          <m:r>
                            <a:rPr lang="es-AR" sz="1600" i="1">
                              <a:latin typeface="Cambria Math" panose="02040503050406030204" pitchFamily="18" charset="0"/>
                            </a:rPr>
                            <m:t>𝐴𝐵𝐶</m:t>
                          </m:r>
                          <m:r>
                            <a:rPr lang="es-AR" sz="1600" i="0">
                              <a:latin typeface="Cambria Math" panose="02040503050406030204" pitchFamily="18" charset="0"/>
                            </a:rPr>
                            <m:t>1−</m:t>
                          </m:r>
                          <m:r>
                            <a:rPr lang="es-AR" sz="1600" i="1">
                              <a:latin typeface="Cambria Math" panose="02040503050406030204" pitchFamily="18" charset="0"/>
                            </a:rPr>
                            <m:t>𝐶</m:t>
                          </m:r>
                          <m:r>
                            <a:rPr lang="es-AR" sz="1600" i="0">
                              <a:latin typeface="Cambria Math" panose="02040503050406030204" pitchFamily="18" charset="0"/>
                            </a:rPr>
                            <m:t>2  </m:t>
                          </m:r>
                        </m:sub>
                      </m:sSub>
                      <m:r>
                        <a:rPr lang="es-AR" sz="1600" i="0">
                          <a:latin typeface="Cambria Math" panose="02040503050406030204" pitchFamily="18" charset="0"/>
                        </a:rPr>
                        <m:t>+</m:t>
                      </m:r>
                      <m:sSub>
                        <m:sSubPr>
                          <m:ctrlPr>
                            <a:rPr lang="es-AR" sz="1600" i="1">
                              <a:solidFill>
                                <a:srgbClr val="836967"/>
                              </a:solidFill>
                              <a:latin typeface="Cambria Math" panose="02040503050406030204" pitchFamily="18" charset="0"/>
                            </a:rPr>
                          </m:ctrlPr>
                        </m:sSubPr>
                        <m:e>
                          <m:r>
                            <a:rPr lang="es-AR" sz="1600" i="1">
                              <a:latin typeface="Cambria Math" panose="02040503050406030204" pitchFamily="18" charset="0"/>
                            </a:rPr>
                            <m:t>𝛽</m:t>
                          </m:r>
                        </m:e>
                        <m:sub>
                          <m:r>
                            <a:rPr lang="es-AR" sz="1600" i="1">
                              <a:latin typeface="Cambria Math" panose="02040503050406030204" pitchFamily="18" charset="0"/>
                            </a:rPr>
                            <m:t>𝐶</m:t>
                          </m:r>
                          <m:r>
                            <a:rPr lang="es-AR" sz="1600" i="0">
                              <a:latin typeface="Cambria Math" panose="02040503050406030204" pitchFamily="18" charset="0"/>
                            </a:rPr>
                            <m:t>2−</m:t>
                          </m:r>
                          <m:r>
                            <a:rPr lang="es-AR" sz="1600" i="1">
                              <a:latin typeface="Cambria Math" panose="02040503050406030204" pitchFamily="18" charset="0"/>
                            </a:rPr>
                            <m:t>𝐶</m:t>
                          </m:r>
                          <m:r>
                            <a:rPr lang="es-AR" sz="1600" i="0">
                              <a:latin typeface="Cambria Math" panose="02040503050406030204" pitchFamily="18" charset="0"/>
                            </a:rPr>
                            <m:t>3 ; </m:t>
                          </m:r>
                          <m:r>
                            <a:rPr lang="es-AR" sz="1600" i="1">
                              <a:latin typeface="Cambria Math" panose="02040503050406030204" pitchFamily="18" charset="0"/>
                            </a:rPr>
                            <m:t>𝑐𝑝</m:t>
                          </m:r>
                        </m:sub>
                      </m:sSub>
                      <m:r>
                        <a:rPr lang="es-AR" sz="1600" i="0">
                          <a:latin typeface="Cambria Math" panose="02040503050406030204" pitchFamily="18" charset="0"/>
                        </a:rPr>
                        <m:t> . </m:t>
                      </m:r>
                      <m:sSub>
                        <m:sSubPr>
                          <m:ctrlPr>
                            <a:rPr lang="es-AR" sz="1600" i="1">
                              <a:solidFill>
                                <a:srgbClr val="836967"/>
                              </a:solidFill>
                              <a:latin typeface="Cambria Math" panose="02040503050406030204" pitchFamily="18" charset="0"/>
                            </a:rPr>
                          </m:ctrlPr>
                        </m:sSubPr>
                        <m:e>
                          <m:r>
                            <a:rPr lang="es-AR" sz="1600" i="1">
                              <a:latin typeface="Cambria Math" panose="02040503050406030204" pitchFamily="18" charset="0"/>
                            </a:rPr>
                            <m:t>𝐼</m:t>
                          </m:r>
                        </m:e>
                        <m:sub>
                          <m:r>
                            <a:rPr lang="es-AR" sz="1600" i="1">
                              <a:latin typeface="Cambria Math" panose="02040503050406030204" pitchFamily="18" charset="0"/>
                            </a:rPr>
                            <m:t>𝐶</m:t>
                          </m:r>
                          <m:r>
                            <a:rPr lang="es-AR" sz="1600" i="0">
                              <a:latin typeface="Cambria Math" panose="02040503050406030204" pitchFamily="18" charset="0"/>
                            </a:rPr>
                            <m:t>2−</m:t>
                          </m:r>
                          <m:r>
                            <a:rPr lang="es-AR" sz="1600" i="1">
                              <a:latin typeface="Cambria Math" panose="02040503050406030204" pitchFamily="18" charset="0"/>
                            </a:rPr>
                            <m:t>𝐶</m:t>
                          </m:r>
                          <m:r>
                            <a:rPr lang="es-AR" sz="1600" i="0">
                              <a:latin typeface="Cambria Math" panose="02040503050406030204" pitchFamily="18" charset="0"/>
                            </a:rPr>
                            <m:t>3 </m:t>
                          </m:r>
                        </m:sub>
                      </m:sSub>
                      <m:r>
                        <a:rPr lang="es-AR" sz="1600" i="0">
                          <a:latin typeface="Cambria Math" panose="02040503050406030204" pitchFamily="18" charset="0"/>
                        </a:rPr>
                        <m:t>+  </m:t>
                      </m:r>
                      <m:sSub>
                        <m:sSubPr>
                          <m:ctrlPr>
                            <a:rPr lang="es-AR" sz="1600" i="1">
                              <a:solidFill>
                                <a:srgbClr val="836967"/>
                              </a:solidFill>
                              <a:latin typeface="Cambria Math" panose="02040503050406030204" pitchFamily="18" charset="0"/>
                            </a:rPr>
                          </m:ctrlPr>
                        </m:sSubPr>
                        <m:e>
                          <m:r>
                            <a:rPr lang="es-AR" sz="1600" i="1">
                              <a:latin typeface="Cambria Math" panose="02040503050406030204" pitchFamily="18" charset="0"/>
                            </a:rPr>
                            <m:t>𝛽</m:t>
                          </m:r>
                        </m:e>
                        <m:sub>
                          <m:r>
                            <a:rPr lang="es-AR" sz="1600" i="1">
                              <a:latin typeface="Cambria Math" panose="02040503050406030204" pitchFamily="18" charset="0"/>
                            </a:rPr>
                            <m:t>𝐶</m:t>
                          </m:r>
                          <m:r>
                            <a:rPr lang="es-AR" sz="1600" i="0">
                              <a:latin typeface="Cambria Math" panose="02040503050406030204" pitchFamily="18" charset="0"/>
                            </a:rPr>
                            <m:t>3−</m:t>
                          </m:r>
                          <m:r>
                            <a:rPr lang="es-AR" sz="1600" i="1">
                              <a:latin typeface="Cambria Math" panose="02040503050406030204" pitchFamily="18" charset="0"/>
                            </a:rPr>
                            <m:t>𝐷</m:t>
                          </m:r>
                          <m:r>
                            <a:rPr lang="es-AR" sz="1600" i="0">
                              <a:latin typeface="Cambria Math" panose="02040503050406030204" pitchFamily="18" charset="0"/>
                            </a:rPr>
                            <m:t>1</m:t>
                          </m:r>
                          <m:r>
                            <a:rPr lang="es-AR" sz="1600" i="1">
                              <a:latin typeface="Cambria Math" panose="02040503050406030204" pitchFamily="18" charset="0"/>
                            </a:rPr>
                            <m:t>𝐷</m:t>
                          </m:r>
                          <m:r>
                            <a:rPr lang="es-AR" sz="1600" i="0">
                              <a:latin typeface="Cambria Math" panose="02040503050406030204" pitchFamily="18" charset="0"/>
                            </a:rPr>
                            <m:t>2</m:t>
                          </m:r>
                          <m:r>
                            <a:rPr lang="es-AR" sz="1600" i="1">
                              <a:latin typeface="Cambria Math" panose="02040503050406030204" pitchFamily="18" charset="0"/>
                            </a:rPr>
                            <m:t>𝐸</m:t>
                          </m:r>
                          <m:r>
                            <a:rPr lang="es-AR" sz="1600" i="0">
                              <a:latin typeface="Cambria Math" panose="02040503050406030204" pitchFamily="18" charset="0"/>
                            </a:rPr>
                            <m:t> ; </m:t>
                          </m:r>
                          <m:r>
                            <a:rPr lang="es-AR" sz="1600" i="1">
                              <a:latin typeface="Cambria Math" panose="02040503050406030204" pitchFamily="18" charset="0"/>
                            </a:rPr>
                            <m:t>𝐶𝑝</m:t>
                          </m:r>
                        </m:sub>
                      </m:sSub>
                      <m:r>
                        <a:rPr lang="es-AR" sz="1600" i="0">
                          <a:latin typeface="Cambria Math" panose="02040503050406030204" pitchFamily="18" charset="0"/>
                        </a:rPr>
                        <m:t> . </m:t>
                      </m:r>
                      <m:sSub>
                        <m:sSubPr>
                          <m:ctrlPr>
                            <a:rPr lang="es-AR" sz="1600" i="1">
                              <a:solidFill>
                                <a:srgbClr val="836967"/>
                              </a:solidFill>
                              <a:latin typeface="Cambria Math" panose="02040503050406030204" pitchFamily="18" charset="0"/>
                            </a:rPr>
                          </m:ctrlPr>
                        </m:sSubPr>
                        <m:e>
                          <m:r>
                            <a:rPr lang="es-AR" sz="1600" i="1">
                              <a:latin typeface="Cambria Math" panose="02040503050406030204" pitchFamily="18" charset="0"/>
                            </a:rPr>
                            <m:t>𝐼</m:t>
                          </m:r>
                        </m:e>
                        <m:sub>
                          <m:r>
                            <a:rPr lang="es-AR" sz="1600" i="1">
                              <a:latin typeface="Cambria Math" panose="02040503050406030204" pitchFamily="18" charset="0"/>
                            </a:rPr>
                            <m:t>𝐶</m:t>
                          </m:r>
                          <m:r>
                            <a:rPr lang="es-AR" sz="1600" i="0">
                              <a:latin typeface="Cambria Math" panose="02040503050406030204" pitchFamily="18" charset="0"/>
                            </a:rPr>
                            <m:t>3−</m:t>
                          </m:r>
                          <m:r>
                            <a:rPr lang="es-AR" sz="1600" i="1">
                              <a:latin typeface="Cambria Math" panose="02040503050406030204" pitchFamily="18" charset="0"/>
                            </a:rPr>
                            <m:t>𝐷</m:t>
                          </m:r>
                          <m:r>
                            <a:rPr lang="es-AR" sz="1600" i="0">
                              <a:latin typeface="Cambria Math" panose="02040503050406030204" pitchFamily="18" charset="0"/>
                            </a:rPr>
                            <m:t>1</m:t>
                          </m:r>
                          <m:r>
                            <a:rPr lang="es-AR" sz="1600" i="1">
                              <a:latin typeface="Cambria Math" panose="02040503050406030204" pitchFamily="18" charset="0"/>
                            </a:rPr>
                            <m:t>𝐷</m:t>
                          </m:r>
                          <m:r>
                            <a:rPr lang="es-AR" sz="1600" i="0">
                              <a:latin typeface="Cambria Math" panose="02040503050406030204" pitchFamily="18" charset="0"/>
                            </a:rPr>
                            <m:t>2</m:t>
                          </m:r>
                          <m:r>
                            <a:rPr lang="es-AR" sz="1600" i="1">
                              <a:latin typeface="Cambria Math" panose="02040503050406030204" pitchFamily="18" charset="0"/>
                            </a:rPr>
                            <m:t>𝐸</m:t>
                          </m:r>
                          <m:r>
                            <a:rPr lang="es-AR" sz="1600" i="0">
                              <a:latin typeface="Cambria Math" panose="02040503050406030204" pitchFamily="18" charset="0"/>
                            </a:rPr>
                            <m:t> </m:t>
                          </m:r>
                        </m:sub>
                      </m:sSub>
                    </m:oMath>
                  </m:oMathPara>
                </a14:m>
                <a:endParaRPr lang="es-AR" dirty="0"/>
              </a:p>
            </p:txBody>
          </p:sp>
        </mc:Choice>
        <mc:Fallback xmlns="">
          <p:sp>
            <p:nvSpPr>
              <p:cNvPr id="23" name="CuadroTexto 22">
                <a:extLst>
                  <a:ext uri="{FF2B5EF4-FFF2-40B4-BE49-F238E27FC236}">
                    <a16:creationId xmlns:a16="http://schemas.microsoft.com/office/drawing/2014/main" id="{056852DA-8CC5-4C9C-B403-A84A73CB0E31}"/>
                  </a:ext>
                </a:extLst>
              </p:cNvPr>
              <p:cNvSpPr txBox="1">
                <a:spLocks noRot="1" noChangeAspect="1" noMove="1" noResize="1" noEditPoints="1" noAdjustHandles="1" noChangeArrowheads="1" noChangeShapeType="1" noTextEdit="1"/>
              </p:cNvSpPr>
              <p:nvPr/>
            </p:nvSpPr>
            <p:spPr>
              <a:xfrm>
                <a:off x="901848" y="3582959"/>
                <a:ext cx="5543550" cy="2481641"/>
              </a:xfrm>
              <a:prstGeom prst="rect">
                <a:avLst/>
              </a:prstGeom>
              <a:blipFill>
                <a:blip r:embed="rId4"/>
                <a:stretch>
                  <a:fillRect/>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24" name="CuadroTexto 23">
                <a:extLst>
                  <a:ext uri="{FF2B5EF4-FFF2-40B4-BE49-F238E27FC236}">
                    <a16:creationId xmlns:a16="http://schemas.microsoft.com/office/drawing/2014/main" id="{EB0ECC65-DAC9-40C7-B552-65BBC468A0A0}"/>
                  </a:ext>
                </a:extLst>
              </p:cNvPr>
              <p:cNvSpPr txBox="1"/>
              <p:nvPr/>
            </p:nvSpPr>
            <p:spPr>
              <a:xfrm>
                <a:off x="324633" y="3582959"/>
                <a:ext cx="115443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ES" sz="1600" i="1" smtClean="0">
                              <a:latin typeface="Cambria Math" panose="02040503050406030204" pitchFamily="18" charset="0"/>
                            </a:rPr>
                          </m:ctrlPr>
                        </m:sSubPr>
                        <m:e>
                          <m:acc>
                            <m:accPr>
                              <m:chr m:val="̃"/>
                              <m:ctrlPr>
                                <a:rPr lang="es-ES" sz="1600" i="1">
                                  <a:latin typeface="Cambria Math" panose="02040503050406030204" pitchFamily="18" charset="0"/>
                                </a:rPr>
                              </m:ctrlPr>
                            </m:accPr>
                            <m:e>
                              <m:r>
                                <a:rPr lang="es-ES" sz="1600" i="1">
                                  <a:latin typeface="Cambria Math" panose="02040503050406030204" pitchFamily="18" charset="0"/>
                                </a:rPr>
                                <m:t>𝑈</m:t>
                              </m:r>
                            </m:e>
                          </m:acc>
                        </m:e>
                        <m:sub>
                          <m:r>
                            <a:rPr lang="es-ES" sz="1600" i="1">
                              <a:latin typeface="Cambria Math" panose="02040503050406030204" pitchFamily="18" charset="0"/>
                            </a:rPr>
                            <m:t>𝑐𝑎𝑟𝑝𝑜𝑙</m:t>
                          </m:r>
                        </m:sub>
                      </m:sSub>
                      <m:r>
                        <a:rPr lang="es-AR" sz="1600">
                          <a:effectLst/>
                          <a:latin typeface="Cambria Math" panose="02040503050406030204" pitchFamily="18" charset="0"/>
                          <a:ea typeface="Times New Roman" panose="02020603050405020304" pitchFamily="18" charset="0"/>
                          <a:cs typeface="Arial" panose="020B0604020202020204" pitchFamily="34" charset="0"/>
                        </a:rPr>
                        <m:t>=</m:t>
                      </m:r>
                    </m:oMath>
                  </m:oMathPara>
                </a14:m>
                <a:endParaRPr lang="es-AR" sz="1600" dirty="0"/>
              </a:p>
            </p:txBody>
          </p:sp>
        </mc:Choice>
        <mc:Fallback xmlns="">
          <p:sp>
            <p:nvSpPr>
              <p:cNvPr id="24" name="CuadroTexto 23">
                <a:extLst>
                  <a:ext uri="{FF2B5EF4-FFF2-40B4-BE49-F238E27FC236}">
                    <a16:creationId xmlns:a16="http://schemas.microsoft.com/office/drawing/2014/main" id="{EB0ECC65-DAC9-40C7-B552-65BBC468A0A0}"/>
                  </a:ext>
                </a:extLst>
              </p:cNvPr>
              <p:cNvSpPr txBox="1">
                <a:spLocks noRot="1" noChangeAspect="1" noMove="1" noResize="1" noEditPoints="1" noAdjustHandles="1" noChangeArrowheads="1" noChangeShapeType="1" noTextEdit="1"/>
              </p:cNvSpPr>
              <p:nvPr/>
            </p:nvSpPr>
            <p:spPr>
              <a:xfrm>
                <a:off x="324633" y="3582959"/>
                <a:ext cx="1154430" cy="369332"/>
              </a:xfrm>
              <a:prstGeom prst="rect">
                <a:avLst/>
              </a:prstGeom>
              <a:blipFill>
                <a:blip r:embed="rId5"/>
                <a:stretch>
                  <a:fillRect b="-6667"/>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25" name="CuadroTexto 24">
                <a:extLst>
                  <a:ext uri="{FF2B5EF4-FFF2-40B4-BE49-F238E27FC236}">
                    <a16:creationId xmlns:a16="http://schemas.microsoft.com/office/drawing/2014/main" id="{467DD63F-2709-43C1-92F6-6EFC9EC6BE69}"/>
                  </a:ext>
                </a:extLst>
              </p:cNvPr>
              <p:cNvSpPr txBox="1"/>
              <p:nvPr/>
            </p:nvSpPr>
            <p:spPr>
              <a:xfrm>
                <a:off x="1205886" y="5958012"/>
                <a:ext cx="758952" cy="35753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ES" sz="1600" i="1" smtClean="0">
                              <a:latin typeface="Cambria Math" panose="02040503050406030204" pitchFamily="18" charset="0"/>
                            </a:rPr>
                          </m:ctrlPr>
                        </m:sSubPr>
                        <m:e>
                          <m:r>
                            <a:rPr lang="es-ES" sz="1600" b="0" i="1" smtClean="0">
                              <a:latin typeface="Cambria Math" panose="02040503050406030204" pitchFamily="18" charset="0"/>
                            </a:rPr>
                            <m:t>+ </m:t>
                          </m:r>
                          <m:acc>
                            <m:accPr>
                              <m:chr m:val="̃"/>
                              <m:ctrlPr>
                                <a:rPr lang="es-ES" sz="1600" i="1">
                                  <a:latin typeface="Cambria Math" panose="02040503050406030204" pitchFamily="18" charset="0"/>
                                </a:rPr>
                              </m:ctrlPr>
                            </m:accPr>
                            <m:e>
                              <m:r>
                                <a:rPr lang="es-ES" sz="1600" i="1">
                                  <a:latin typeface="Cambria Math" panose="02040503050406030204" pitchFamily="18" charset="0"/>
                                </a:rPr>
                                <m:t>𝜀</m:t>
                              </m:r>
                            </m:e>
                          </m:acc>
                        </m:e>
                        <m:sub>
                          <m:r>
                            <a:rPr lang="es-ES" sz="1600" i="1">
                              <a:latin typeface="Cambria Math" panose="02040503050406030204" pitchFamily="18" charset="0"/>
                            </a:rPr>
                            <m:t>𝑐𝑎𝑟𝑝𝑜𝑜𝑙</m:t>
                          </m:r>
                        </m:sub>
                      </m:sSub>
                    </m:oMath>
                  </m:oMathPara>
                </a14:m>
                <a:endParaRPr lang="es-AR" dirty="0"/>
              </a:p>
            </p:txBody>
          </p:sp>
        </mc:Choice>
        <mc:Fallback xmlns="">
          <p:sp>
            <p:nvSpPr>
              <p:cNvPr id="25" name="CuadroTexto 24">
                <a:extLst>
                  <a:ext uri="{FF2B5EF4-FFF2-40B4-BE49-F238E27FC236}">
                    <a16:creationId xmlns:a16="http://schemas.microsoft.com/office/drawing/2014/main" id="{467DD63F-2709-43C1-92F6-6EFC9EC6BE69}"/>
                  </a:ext>
                </a:extLst>
              </p:cNvPr>
              <p:cNvSpPr txBox="1">
                <a:spLocks noRot="1" noChangeAspect="1" noMove="1" noResize="1" noEditPoints="1" noAdjustHandles="1" noChangeArrowheads="1" noChangeShapeType="1" noTextEdit="1"/>
              </p:cNvSpPr>
              <p:nvPr/>
            </p:nvSpPr>
            <p:spPr>
              <a:xfrm>
                <a:off x="1205886" y="5958012"/>
                <a:ext cx="758952" cy="357534"/>
              </a:xfrm>
              <a:prstGeom prst="rect">
                <a:avLst/>
              </a:prstGeom>
              <a:blipFill>
                <a:blip r:embed="rId6"/>
                <a:stretch>
                  <a:fillRect r="-33065" b="-6780"/>
                </a:stretch>
              </a:blipFill>
            </p:spPr>
            <p:txBody>
              <a:bodyPr/>
              <a:lstStyle/>
              <a:p>
                <a:r>
                  <a:rPr lang="es-AR">
                    <a:noFill/>
                  </a:rPr>
                  <a:t> </a:t>
                </a:r>
              </a:p>
            </p:txBody>
          </p:sp>
        </mc:Fallback>
      </mc:AlternateContent>
      <p:sp>
        <p:nvSpPr>
          <p:cNvPr id="27" name="CuadroTexto 26">
            <a:extLst>
              <a:ext uri="{FF2B5EF4-FFF2-40B4-BE49-F238E27FC236}">
                <a16:creationId xmlns:a16="http://schemas.microsoft.com/office/drawing/2014/main" id="{90EB6DE9-4A2B-41F2-9B20-C853674C6D1D}"/>
              </a:ext>
            </a:extLst>
          </p:cNvPr>
          <p:cNvSpPr txBox="1"/>
          <p:nvPr/>
        </p:nvSpPr>
        <p:spPr>
          <a:xfrm>
            <a:off x="4393689" y="793400"/>
            <a:ext cx="2852929" cy="1708160"/>
          </a:xfrm>
          <a:prstGeom prst="rect">
            <a:avLst/>
          </a:prstGeom>
          <a:noFill/>
        </p:spPr>
        <p:txBody>
          <a:bodyPr wrap="square" rtlCol="0">
            <a:spAutoFit/>
          </a:bodyPr>
          <a:lstStyle/>
          <a:p>
            <a:pPr marL="228600" indent="-228600">
              <a:buAutoNum type="arabicParenR"/>
            </a:pPr>
            <a:r>
              <a:rPr lang="es-AR" sz="1050" dirty="0">
                <a:effectLst/>
                <a:latin typeface="Calibri" panose="020F0502020204030204" pitchFamily="34" charset="0"/>
                <a:ea typeface="Calibri" panose="020F0502020204030204" pitchFamily="34" charset="0"/>
                <a:cs typeface="Arial" panose="020B0604020202020204" pitchFamily="34" charset="0"/>
              </a:rPr>
              <a:t>Ir al trabajo o Universidad </a:t>
            </a:r>
            <a:r>
              <a:rPr lang="es-AR" sz="1050" u="sng" dirty="0">
                <a:effectLst/>
                <a:latin typeface="Calibri" panose="020F0502020204030204" pitchFamily="34" charset="0"/>
                <a:ea typeface="Calibri" panose="020F0502020204030204" pitchFamily="34" charset="0"/>
                <a:cs typeface="Arial" panose="020B0604020202020204" pitchFamily="34" charset="0"/>
              </a:rPr>
              <a:t>(referencia);</a:t>
            </a:r>
          </a:p>
          <a:p>
            <a:pPr marL="228600" indent="-228600">
              <a:buAutoNum type="arabicParenR"/>
            </a:pPr>
            <a:r>
              <a:rPr lang="es-AR" sz="1050" dirty="0">
                <a:effectLst/>
                <a:latin typeface="Calibri" panose="020F0502020204030204" pitchFamily="34" charset="0"/>
                <a:ea typeface="Calibri" panose="020F0502020204030204" pitchFamily="34" charset="0"/>
                <a:cs typeface="Arial" panose="020B0604020202020204" pitchFamily="34" charset="0"/>
              </a:rPr>
              <a:t>Moverse por trabajo;</a:t>
            </a:r>
          </a:p>
          <a:p>
            <a:pPr marL="228600" indent="-228600">
              <a:buAutoNum type="arabicParenR"/>
            </a:pPr>
            <a:r>
              <a:rPr lang="es-AR" sz="1050" dirty="0">
                <a:effectLst/>
                <a:latin typeface="Calibri" panose="020F0502020204030204" pitchFamily="34" charset="0"/>
                <a:ea typeface="Calibri" panose="020F0502020204030204" pitchFamily="34" charset="0"/>
                <a:cs typeface="Arial" panose="020B0604020202020204" pitchFamily="34" charset="0"/>
              </a:rPr>
              <a:t>Hacer Tramites;</a:t>
            </a:r>
          </a:p>
          <a:p>
            <a:pPr marL="228600" indent="-228600">
              <a:buAutoNum type="arabicParenR"/>
            </a:pPr>
            <a:r>
              <a:rPr lang="es-AR" sz="1050" dirty="0">
                <a:effectLst/>
                <a:latin typeface="Calibri" panose="020F0502020204030204" pitchFamily="34" charset="0"/>
                <a:ea typeface="Calibri" panose="020F0502020204030204" pitchFamily="34" charset="0"/>
                <a:cs typeface="Arial" panose="020B0604020202020204" pitchFamily="34" charset="0"/>
              </a:rPr>
              <a:t>Visitar parientes y amigos;</a:t>
            </a:r>
          </a:p>
          <a:p>
            <a:pPr marL="228600" indent="-228600">
              <a:buAutoNum type="arabicParenR"/>
            </a:pPr>
            <a:r>
              <a:rPr lang="es-AR" sz="1050" dirty="0">
                <a:effectLst/>
                <a:latin typeface="Calibri" panose="020F0502020204030204" pitchFamily="34" charset="0"/>
                <a:ea typeface="Calibri" panose="020F0502020204030204" pitchFamily="34" charset="0"/>
                <a:cs typeface="Arial" panose="020B0604020202020204" pitchFamily="34" charset="0"/>
              </a:rPr>
              <a:t>Hacer Compras; </a:t>
            </a:r>
          </a:p>
          <a:p>
            <a:pPr marL="228600" indent="-228600">
              <a:buAutoNum type="arabicParenR"/>
            </a:pPr>
            <a:r>
              <a:rPr lang="es-AR" sz="1050" dirty="0">
                <a:latin typeface="Calibri" panose="020F0502020204030204" pitchFamily="34" charset="0"/>
                <a:ea typeface="Calibri" panose="020F0502020204030204" pitchFamily="34" charset="0"/>
                <a:cs typeface="Arial" panose="020B0604020202020204" pitchFamily="34" charset="0"/>
              </a:rPr>
              <a:t>I</a:t>
            </a:r>
            <a:r>
              <a:rPr lang="es-AR" sz="1050" dirty="0">
                <a:effectLst/>
                <a:latin typeface="Calibri" panose="020F0502020204030204" pitchFamily="34" charset="0"/>
                <a:ea typeface="Calibri" panose="020F0502020204030204" pitchFamily="34" charset="0"/>
                <a:cs typeface="Arial" panose="020B0604020202020204" pitchFamily="34" charset="0"/>
              </a:rPr>
              <a:t>r al trabajo y llevar a los chicos al colegio; </a:t>
            </a:r>
          </a:p>
          <a:p>
            <a:pPr marL="228600" indent="-228600">
              <a:buAutoNum type="arabicParenR"/>
            </a:pPr>
            <a:r>
              <a:rPr lang="es-AR" sz="1050" dirty="0">
                <a:effectLst/>
                <a:latin typeface="Calibri" panose="020F0502020204030204" pitchFamily="34" charset="0"/>
                <a:ea typeface="Calibri" panose="020F0502020204030204" pitchFamily="34" charset="0"/>
                <a:cs typeface="Arial" panose="020B0604020202020204" pitchFamily="34" charset="0"/>
              </a:rPr>
              <a:t>Otro;</a:t>
            </a:r>
          </a:p>
          <a:p>
            <a:pPr marL="228600" indent="-228600">
              <a:buAutoNum type="arabicParenR"/>
            </a:pPr>
            <a:r>
              <a:rPr lang="es-AR" sz="1050" dirty="0">
                <a:effectLst/>
                <a:latin typeface="Calibri" panose="020F0502020204030204" pitchFamily="34" charset="0"/>
                <a:ea typeface="Calibri" panose="020F0502020204030204" pitchFamily="34" charset="0"/>
                <a:cs typeface="Arial" panose="020B0604020202020204" pitchFamily="34" charset="0"/>
              </a:rPr>
              <a:t>Salir a pasear el fin de semana; </a:t>
            </a:r>
          </a:p>
          <a:p>
            <a:pPr marL="228600" indent="-228600">
              <a:buAutoNum type="arabicParenR"/>
            </a:pPr>
            <a:r>
              <a:rPr lang="es-AR" sz="1050" dirty="0">
                <a:effectLst/>
                <a:latin typeface="Calibri" panose="020F0502020204030204" pitchFamily="34" charset="0"/>
                <a:ea typeface="Calibri" panose="020F0502020204030204" pitchFamily="34" charset="0"/>
                <a:cs typeface="Arial" panose="020B0604020202020204" pitchFamily="34" charset="0"/>
              </a:rPr>
              <a:t>Llevar a los chicos al colegio; </a:t>
            </a:r>
          </a:p>
          <a:p>
            <a:pPr marL="228600" indent="-228600">
              <a:buAutoNum type="arabicParenR"/>
            </a:pPr>
            <a:r>
              <a:rPr lang="es-AR" sz="1050" dirty="0">
                <a:effectLst/>
                <a:latin typeface="Calibri" panose="020F0502020204030204" pitchFamily="34" charset="0"/>
                <a:ea typeface="Calibri" panose="020F0502020204030204" pitchFamily="34" charset="0"/>
                <a:cs typeface="Arial" panose="020B0604020202020204" pitchFamily="34" charset="0"/>
              </a:rPr>
              <a:t> Salir de noche.</a:t>
            </a:r>
            <a:endParaRPr lang="es-AR" sz="1050" dirty="0"/>
          </a:p>
        </p:txBody>
      </p:sp>
      <p:cxnSp>
        <p:nvCxnSpPr>
          <p:cNvPr id="31" name="Conector: angular 30">
            <a:extLst>
              <a:ext uri="{FF2B5EF4-FFF2-40B4-BE49-F238E27FC236}">
                <a16:creationId xmlns:a16="http://schemas.microsoft.com/office/drawing/2014/main" id="{5C3C8F5A-5668-4178-BAFC-88436C638B24}"/>
              </a:ext>
            </a:extLst>
          </p:cNvPr>
          <p:cNvCxnSpPr>
            <a:cxnSpLocks/>
          </p:cNvCxnSpPr>
          <p:nvPr/>
        </p:nvCxnSpPr>
        <p:spPr>
          <a:xfrm rot="10800000" flipV="1">
            <a:off x="1882858" y="1704624"/>
            <a:ext cx="834709" cy="411485"/>
          </a:xfrm>
          <a:prstGeom prst="bentConnector3">
            <a:avLst>
              <a:gd name="adj1" fmla="val -2583"/>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CuadroTexto 36">
            <a:extLst>
              <a:ext uri="{FF2B5EF4-FFF2-40B4-BE49-F238E27FC236}">
                <a16:creationId xmlns:a16="http://schemas.microsoft.com/office/drawing/2014/main" id="{C58B659D-62C9-4965-B995-C776E6DC8D87}"/>
              </a:ext>
            </a:extLst>
          </p:cNvPr>
          <p:cNvSpPr txBox="1"/>
          <p:nvPr/>
        </p:nvSpPr>
        <p:spPr>
          <a:xfrm>
            <a:off x="962262" y="1826084"/>
            <a:ext cx="1755305" cy="1107996"/>
          </a:xfrm>
          <a:prstGeom prst="rect">
            <a:avLst/>
          </a:prstGeom>
          <a:noFill/>
        </p:spPr>
        <p:txBody>
          <a:bodyPr wrap="square" rtlCol="0">
            <a:spAutoFit/>
          </a:bodyPr>
          <a:lstStyle/>
          <a:p>
            <a:pPr marL="228600" indent="-228600">
              <a:buFont typeface="+mj-lt"/>
              <a:buAutoNum type="arabicParenR"/>
            </a:pPr>
            <a:r>
              <a:rPr lang="es-ES" sz="1100" dirty="0">
                <a:latin typeface="Calibri" panose="020F0502020204030204" pitchFamily="34" charset="0"/>
                <a:cs typeface="Arial" panose="020B0604020202020204" pitchFamily="34" charset="0"/>
              </a:rPr>
              <a:t>ABC1</a:t>
            </a:r>
          </a:p>
          <a:p>
            <a:pPr marL="228600" indent="-228600">
              <a:buFont typeface="+mj-lt"/>
              <a:buAutoNum type="arabicParenR"/>
            </a:pPr>
            <a:r>
              <a:rPr lang="es-ES" sz="1100" dirty="0">
                <a:latin typeface="Calibri" panose="020F0502020204030204" pitchFamily="34" charset="0"/>
                <a:cs typeface="Arial" panose="020B0604020202020204" pitchFamily="34" charset="0"/>
              </a:rPr>
              <a:t>C2</a:t>
            </a:r>
          </a:p>
          <a:p>
            <a:pPr marL="228600" indent="-228600">
              <a:buFont typeface="+mj-lt"/>
              <a:buAutoNum type="arabicParenR"/>
            </a:pPr>
            <a:r>
              <a:rPr lang="es-ES" sz="1100" dirty="0">
                <a:latin typeface="Calibri" panose="020F0502020204030204" pitchFamily="34" charset="0"/>
                <a:cs typeface="Arial" panose="020B0604020202020204" pitchFamily="34" charset="0"/>
              </a:rPr>
              <a:t>C3</a:t>
            </a:r>
          </a:p>
          <a:p>
            <a:pPr marL="228600" indent="-228600">
              <a:buFont typeface="+mj-lt"/>
              <a:buAutoNum type="arabicParenR"/>
            </a:pPr>
            <a:r>
              <a:rPr lang="es-ES" sz="1100" dirty="0">
                <a:latin typeface="Calibri" panose="020F0502020204030204" pitchFamily="34" charset="0"/>
                <a:cs typeface="Arial" panose="020B0604020202020204" pitchFamily="34" charset="0"/>
              </a:rPr>
              <a:t>D1D2E</a:t>
            </a:r>
          </a:p>
          <a:p>
            <a:endParaRPr lang="es-ES" sz="1000" dirty="0">
              <a:latin typeface="Calibri" panose="020F0502020204030204" pitchFamily="34" charset="0"/>
              <a:cs typeface="Arial" panose="020B0604020202020204" pitchFamily="34" charset="0"/>
            </a:endParaRPr>
          </a:p>
          <a:p>
            <a:r>
              <a:rPr lang="es-ES" sz="1100" i="1" dirty="0">
                <a:latin typeface="Calibri" panose="020F0502020204030204" pitchFamily="34" charset="0"/>
                <a:cs typeface="Arial" panose="020B0604020202020204" pitchFamily="34" charset="0"/>
              </a:rPr>
              <a:t>Con codificación Diferencial</a:t>
            </a:r>
          </a:p>
        </p:txBody>
      </p:sp>
      <mc:AlternateContent xmlns:mc="http://schemas.openxmlformats.org/markup-compatibility/2006" xmlns:a14="http://schemas.microsoft.com/office/drawing/2010/main">
        <mc:Choice Requires="a14">
          <p:graphicFrame>
            <p:nvGraphicFramePr>
              <p:cNvPr id="38" name="Tabla 37">
                <a:extLst>
                  <a:ext uri="{FF2B5EF4-FFF2-40B4-BE49-F238E27FC236}">
                    <a16:creationId xmlns:a16="http://schemas.microsoft.com/office/drawing/2014/main" id="{D83081D7-F4D6-4E67-A2E4-21EBF709AC98}"/>
                  </a:ext>
                </a:extLst>
              </p:cNvPr>
              <p:cNvGraphicFramePr>
                <a:graphicFrameLocks noGrp="1"/>
              </p:cNvGraphicFramePr>
              <p:nvPr/>
            </p:nvGraphicFramePr>
            <p:xfrm>
              <a:off x="7438794" y="413222"/>
              <a:ext cx="4261538" cy="5041715"/>
            </p:xfrm>
            <a:graphic>
              <a:graphicData uri="http://schemas.openxmlformats.org/drawingml/2006/table">
                <a:tbl>
                  <a:tblPr firstRow="1" firstCol="1">
                    <a:tableStyleId>{2D5ABB26-0587-4C30-8999-92F81FD0307C}</a:tableStyleId>
                  </a:tblPr>
                  <a:tblGrid>
                    <a:gridCol w="1466733">
                      <a:extLst>
                        <a:ext uri="{9D8B030D-6E8A-4147-A177-3AD203B41FA5}">
                          <a16:colId xmlns:a16="http://schemas.microsoft.com/office/drawing/2014/main" val="1082020979"/>
                        </a:ext>
                      </a:extLst>
                    </a:gridCol>
                    <a:gridCol w="808429">
                      <a:extLst>
                        <a:ext uri="{9D8B030D-6E8A-4147-A177-3AD203B41FA5}">
                          <a16:colId xmlns:a16="http://schemas.microsoft.com/office/drawing/2014/main" val="2475919416"/>
                        </a:ext>
                      </a:extLst>
                    </a:gridCol>
                    <a:gridCol w="859413">
                      <a:extLst>
                        <a:ext uri="{9D8B030D-6E8A-4147-A177-3AD203B41FA5}">
                          <a16:colId xmlns:a16="http://schemas.microsoft.com/office/drawing/2014/main" val="582607846"/>
                        </a:ext>
                      </a:extLst>
                    </a:gridCol>
                    <a:gridCol w="703683">
                      <a:extLst>
                        <a:ext uri="{9D8B030D-6E8A-4147-A177-3AD203B41FA5}">
                          <a16:colId xmlns:a16="http://schemas.microsoft.com/office/drawing/2014/main" val="558963392"/>
                        </a:ext>
                      </a:extLst>
                    </a:gridCol>
                    <a:gridCol w="423280">
                      <a:extLst>
                        <a:ext uri="{9D8B030D-6E8A-4147-A177-3AD203B41FA5}">
                          <a16:colId xmlns:a16="http://schemas.microsoft.com/office/drawing/2014/main" val="3080321713"/>
                        </a:ext>
                      </a:extLst>
                    </a:gridCol>
                  </a:tblGrid>
                  <a:tr h="159573">
                    <a:tc>
                      <a:txBody>
                        <a:bodyPr/>
                        <a:lstStyle/>
                        <a:p>
                          <a:pPr algn="ctr"/>
                          <a:r>
                            <a:rPr lang="es-ES" sz="1200" b="1" kern="1200" dirty="0">
                              <a:solidFill>
                                <a:schemeClr val="tx1"/>
                              </a:solidFill>
                              <a:effectLst/>
                              <a:latin typeface="+mn-lt"/>
                              <a:ea typeface="+mn-ea"/>
                              <a:cs typeface="+mn-cs"/>
                            </a:rPr>
                            <a:t>Coeficientes</a:t>
                          </a:r>
                          <a:endParaRPr lang="es-AR" sz="1200" b="1" kern="1200" dirty="0">
                            <a:solidFill>
                              <a:schemeClr val="tx1"/>
                            </a:solidFill>
                            <a:effectLst/>
                            <a:latin typeface="+mn-lt"/>
                            <a:ea typeface="+mn-ea"/>
                            <a:cs typeface="+mn-cs"/>
                          </a:endParaRPr>
                        </a:p>
                      </a:txBody>
                      <a:tcPr marL="57446" marR="57446"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lnSpc>
                              <a:spcPct val="107000"/>
                            </a:lnSpc>
                            <a:spcAft>
                              <a:spcPts val="800"/>
                            </a:spcAft>
                          </a:pPr>
                          <a:r>
                            <a:rPr lang="es-AR" sz="1200" b="1" dirty="0">
                              <a:effectLst/>
                            </a:rPr>
                            <a:t>Estimador</a:t>
                          </a:r>
                          <a:endParaRPr lang="es-AR" sz="1200" b="1" dirty="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lnSpc>
                              <a:spcPct val="107000"/>
                            </a:lnSpc>
                            <a:spcAft>
                              <a:spcPts val="800"/>
                            </a:spcAft>
                          </a:pPr>
                          <a:r>
                            <a:rPr lang="es-AR" sz="1200" b="1" dirty="0">
                              <a:effectLst/>
                            </a:rPr>
                            <a:t> Std. Error </a:t>
                          </a:r>
                          <a:endParaRPr lang="es-AR" sz="1200" b="1" dirty="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lnSpc>
                              <a:spcPct val="107000"/>
                            </a:lnSpc>
                            <a:spcAft>
                              <a:spcPts val="800"/>
                            </a:spcAft>
                          </a:pPr>
                          <a:r>
                            <a:rPr lang="es-AR" sz="1200" b="1" dirty="0">
                              <a:effectLst/>
                            </a:rPr>
                            <a:t>  P.Value </a:t>
                          </a:r>
                          <a:endParaRPr lang="es-AR" sz="1200" b="1" dirty="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s-AR" sz="1200" dirty="0">
                            <a:effectLst/>
                            <a:latin typeface="Calibri" panose="020F0502020204030204" pitchFamily="34" charset="0"/>
                            <a:cs typeface="Arial" panose="020B0604020202020204" pitchFamily="34" charset="0"/>
                          </a:endParaRPr>
                        </a:p>
                      </a:txBody>
                      <a:tcPr marL="57446" marR="57446"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320358227"/>
                      </a:ext>
                    </a:extLst>
                  </a:tr>
                  <a:tr h="248827">
                    <a:tc>
                      <a:txBody>
                        <a:bodyPr/>
                        <a:lstStyle/>
                        <a:p>
                          <a:pPr algn="l">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s-AR" sz="1050" i="1">
                                        <a:effectLst/>
                                        <a:latin typeface="Cambria Math" panose="02040503050406030204" pitchFamily="18" charset="0"/>
                                      </a:rPr>
                                    </m:ctrlPr>
                                  </m:sSubPr>
                                  <m:e>
                                    <m:r>
                                      <a:rPr lang="es-AR" sz="1050">
                                        <a:effectLst/>
                                        <a:latin typeface="Cambria Math" panose="02040503050406030204" pitchFamily="18" charset="0"/>
                                      </a:rPr>
                                      <m:t>𝜷</m:t>
                                    </m:r>
                                  </m:e>
                                  <m:sub>
                                    <m:r>
                                      <a:rPr lang="es-AR" sz="1050">
                                        <a:effectLst/>
                                        <a:latin typeface="Cambria Math" panose="02040503050406030204" pitchFamily="18" charset="0"/>
                                      </a:rPr>
                                      <m:t>𝑪𝒑</m:t>
                                    </m:r>
                                    <m:r>
                                      <a:rPr lang="es-AR" sz="1050">
                                        <a:effectLst/>
                                        <a:latin typeface="Cambria Math" panose="02040503050406030204" pitchFamily="18" charset="0"/>
                                      </a:rPr>
                                      <m:t>−</m:t>
                                    </m:r>
                                    <m:r>
                                      <a:rPr lang="es-AR" sz="1050">
                                        <a:effectLst/>
                                        <a:latin typeface="Cambria Math" panose="02040503050406030204" pitchFamily="18" charset="0"/>
                                      </a:rPr>
                                      <m:t>𝑨𝒖</m:t>
                                    </m:r>
                                  </m:sub>
                                </m:sSub>
                              </m:oMath>
                            </m:oMathPara>
                          </a14:m>
                          <a:endParaRPr lang="es-AR" sz="1050" dirty="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ctr">
                            <a:lnSpc>
                              <a:spcPct val="107000"/>
                            </a:lnSpc>
                            <a:spcAft>
                              <a:spcPts val="800"/>
                            </a:spcAft>
                          </a:pPr>
                          <a:r>
                            <a:rPr lang="es-AR" sz="900" dirty="0">
                              <a:effectLst/>
                            </a:rPr>
                            <a:t>0,54</a:t>
                          </a:r>
                          <a:endParaRPr lang="es-AR" sz="1000" dirty="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lnSpc>
                              <a:spcPct val="107000"/>
                            </a:lnSpc>
                            <a:spcAft>
                              <a:spcPts val="800"/>
                            </a:spcAft>
                          </a:pPr>
                          <a:r>
                            <a:rPr lang="es-AR" sz="900">
                              <a:effectLst/>
                            </a:rPr>
                            <a:t>0,13</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lnT w="12700" cap="flat" cmpd="sng" algn="ctr">
                          <a:solidFill>
                            <a:schemeClr val="tx1"/>
                          </a:solidFill>
                          <a:prstDash val="solid"/>
                          <a:round/>
                          <a:headEnd type="none" w="med" len="med"/>
                          <a:tailEnd type="none" w="med" len="med"/>
                        </a:lnT>
                      </a:tcPr>
                    </a:tc>
                    <a:tc>
                      <a:txBody>
                        <a:bodyPr/>
                        <a:lstStyle/>
                        <a:p>
                          <a:pPr algn="ctr">
                            <a:lnSpc>
                              <a:spcPct val="107000"/>
                            </a:lnSpc>
                            <a:spcAft>
                              <a:spcPts val="800"/>
                            </a:spcAft>
                          </a:pPr>
                          <a:r>
                            <a:rPr lang="es-AR" sz="900">
                              <a:effectLst/>
                            </a:rPr>
                            <a:t>2E-05</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lnT w="12700" cap="flat" cmpd="sng" algn="ctr">
                          <a:solidFill>
                            <a:schemeClr val="tx1"/>
                          </a:solidFill>
                          <a:prstDash val="solid"/>
                          <a:round/>
                          <a:headEnd type="none" w="med" len="med"/>
                          <a:tailEnd type="none" w="med" len="med"/>
                        </a:lnT>
                      </a:tcPr>
                    </a:tc>
                    <a:tc>
                      <a:txBody>
                        <a:bodyPr/>
                        <a:lstStyle/>
                        <a:p>
                          <a:pPr algn="ctr">
                            <a:lnSpc>
                              <a:spcPct val="107000"/>
                            </a:lnSpc>
                            <a:spcAft>
                              <a:spcPts val="800"/>
                            </a:spcAft>
                          </a:pPr>
                          <a:r>
                            <a:rPr lang="es-AR" sz="900">
                              <a:effectLst/>
                            </a:rPr>
                            <a:t>***</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01285029"/>
                      </a:ext>
                    </a:extLst>
                  </a:tr>
                  <a:tr h="235370">
                    <a:tc>
                      <a:txBody>
                        <a:bodyPr/>
                        <a:lstStyle/>
                        <a:p>
                          <a:pPr algn="l">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s-AR" sz="1050" i="1">
                                        <a:effectLst/>
                                        <a:latin typeface="Cambria Math" panose="02040503050406030204" pitchFamily="18" charset="0"/>
                                      </a:rPr>
                                    </m:ctrlPr>
                                  </m:sSubPr>
                                  <m:e>
                                    <m:r>
                                      <a:rPr lang="es-AR" sz="1050">
                                        <a:effectLst/>
                                        <a:latin typeface="Cambria Math" panose="02040503050406030204" pitchFamily="18" charset="0"/>
                                      </a:rPr>
                                      <m:t>𝜷</m:t>
                                    </m:r>
                                  </m:e>
                                  <m:sub>
                                    <m:r>
                                      <a:rPr lang="es-AR" sz="1050">
                                        <a:effectLst/>
                                        <a:latin typeface="Cambria Math" panose="02040503050406030204" pitchFamily="18" charset="0"/>
                                      </a:rPr>
                                      <m:t>𝑪𝒉</m:t>
                                    </m:r>
                                    <m:r>
                                      <a:rPr lang="es-AR" sz="1050">
                                        <a:effectLst/>
                                        <a:latin typeface="Cambria Math" panose="02040503050406030204" pitchFamily="18" charset="0"/>
                                      </a:rPr>
                                      <m:t>−</m:t>
                                    </m:r>
                                    <m:r>
                                      <a:rPr lang="es-AR" sz="1050">
                                        <a:effectLst/>
                                        <a:latin typeface="Cambria Math" panose="02040503050406030204" pitchFamily="18" charset="0"/>
                                      </a:rPr>
                                      <m:t>𝑨𝒖</m:t>
                                    </m:r>
                                  </m:sub>
                                </m:sSub>
                              </m:oMath>
                            </m:oMathPara>
                          </a14:m>
                          <a:endParaRPr lang="es-AR" sz="1050" dirty="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95000"/>
                          </a:schemeClr>
                        </a:solidFill>
                      </a:tcPr>
                    </a:tc>
                    <a:tc>
                      <a:txBody>
                        <a:bodyPr/>
                        <a:lstStyle/>
                        <a:p>
                          <a:pPr algn="ctr">
                            <a:lnSpc>
                              <a:spcPct val="107000"/>
                            </a:lnSpc>
                            <a:spcAft>
                              <a:spcPts val="800"/>
                            </a:spcAft>
                          </a:pPr>
                          <a:r>
                            <a:rPr lang="es-AR" sz="900" dirty="0">
                              <a:effectLst/>
                            </a:rPr>
                            <a:t>-0,41</a:t>
                          </a:r>
                          <a:endParaRPr lang="es-AR" sz="1000" dirty="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lnL w="12700" cap="flat" cmpd="sng" algn="ctr">
                          <a:solidFill>
                            <a:schemeClr val="tx1"/>
                          </a:solidFill>
                          <a:prstDash val="solid"/>
                          <a:round/>
                          <a:headEnd type="none" w="med" len="med"/>
                          <a:tailEnd type="none" w="med" len="med"/>
                        </a:lnL>
                      </a:tcPr>
                    </a:tc>
                    <a:tc>
                      <a:txBody>
                        <a:bodyPr/>
                        <a:lstStyle/>
                        <a:p>
                          <a:pPr algn="ctr">
                            <a:lnSpc>
                              <a:spcPct val="107000"/>
                            </a:lnSpc>
                            <a:spcAft>
                              <a:spcPts val="800"/>
                            </a:spcAft>
                          </a:pPr>
                          <a:r>
                            <a:rPr lang="es-AR" sz="900" dirty="0">
                              <a:effectLst/>
                            </a:rPr>
                            <a:t>7,26E-02</a:t>
                          </a:r>
                          <a:endParaRPr lang="es-AR" sz="1000" dirty="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tc>
                    <a:tc>
                      <a:txBody>
                        <a:bodyPr/>
                        <a:lstStyle/>
                        <a:p>
                          <a:pPr algn="ctr">
                            <a:lnSpc>
                              <a:spcPct val="107000"/>
                            </a:lnSpc>
                            <a:spcAft>
                              <a:spcPts val="800"/>
                            </a:spcAft>
                          </a:pPr>
                          <a:r>
                            <a:rPr lang="es-AR" sz="900">
                              <a:effectLst/>
                            </a:rPr>
                            <a:t>2E-08</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tc>
                    <a:tc>
                      <a:txBody>
                        <a:bodyPr/>
                        <a:lstStyle/>
                        <a:p>
                          <a:pPr algn="ctr">
                            <a:lnSpc>
                              <a:spcPct val="107000"/>
                            </a:lnSpc>
                            <a:spcAft>
                              <a:spcPts val="800"/>
                            </a:spcAft>
                          </a:pPr>
                          <a:r>
                            <a:rPr lang="es-AR" sz="900">
                              <a:effectLst/>
                            </a:rPr>
                            <a:t>***</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002805131"/>
                      </a:ext>
                    </a:extLst>
                  </a:tr>
                  <a:tr h="248827">
                    <a:tc>
                      <a:txBody>
                        <a:bodyPr/>
                        <a:lstStyle/>
                        <a:p>
                          <a:pPr algn="l">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s-AR" sz="1050" i="1">
                                        <a:effectLst/>
                                        <a:latin typeface="Cambria Math" panose="02040503050406030204" pitchFamily="18" charset="0"/>
                                      </a:rPr>
                                    </m:ctrlPr>
                                  </m:sSubPr>
                                  <m:e>
                                    <m:r>
                                      <a:rPr lang="es-AR" sz="1050">
                                        <a:effectLst/>
                                        <a:latin typeface="Cambria Math" panose="02040503050406030204" pitchFamily="18" charset="0"/>
                                      </a:rPr>
                                      <m:t>𝜷</m:t>
                                    </m:r>
                                  </m:e>
                                  <m:sub>
                                    <m:r>
                                      <a:rPr lang="es-AR" sz="1050">
                                        <a:effectLst/>
                                        <a:latin typeface="Cambria Math" panose="02040503050406030204" pitchFamily="18" charset="0"/>
                                      </a:rPr>
                                      <m:t>𝑻𝒑</m:t>
                                    </m:r>
                                    <m:r>
                                      <a:rPr lang="es-AR" sz="1050">
                                        <a:effectLst/>
                                        <a:latin typeface="Cambria Math" panose="02040503050406030204" pitchFamily="18" charset="0"/>
                                      </a:rPr>
                                      <m:t>−</m:t>
                                    </m:r>
                                    <m:r>
                                      <a:rPr lang="es-AR" sz="1050">
                                        <a:effectLst/>
                                        <a:latin typeface="Cambria Math" panose="02040503050406030204" pitchFamily="18" charset="0"/>
                                      </a:rPr>
                                      <m:t>𝑨𝒖</m:t>
                                    </m:r>
                                  </m:sub>
                                </m:sSub>
                              </m:oMath>
                            </m:oMathPara>
                          </a14:m>
                          <a:endParaRPr lang="es-AR" sz="1050" dirty="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95000"/>
                          </a:schemeClr>
                        </a:solidFill>
                      </a:tcPr>
                    </a:tc>
                    <a:tc>
                      <a:txBody>
                        <a:bodyPr/>
                        <a:lstStyle/>
                        <a:p>
                          <a:pPr algn="ctr">
                            <a:lnSpc>
                              <a:spcPct val="107000"/>
                            </a:lnSpc>
                            <a:spcAft>
                              <a:spcPts val="800"/>
                            </a:spcAft>
                          </a:pPr>
                          <a:r>
                            <a:rPr lang="es-AR" sz="900" dirty="0">
                              <a:effectLst/>
                            </a:rPr>
                            <a:t>-0,25</a:t>
                          </a:r>
                          <a:endParaRPr lang="es-AR" sz="1000" dirty="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lnL w="12700" cap="flat" cmpd="sng" algn="ctr">
                          <a:solidFill>
                            <a:schemeClr val="tx1"/>
                          </a:solidFill>
                          <a:prstDash val="solid"/>
                          <a:round/>
                          <a:headEnd type="none" w="med" len="med"/>
                          <a:tailEnd type="none" w="med" len="med"/>
                        </a:lnL>
                      </a:tcPr>
                    </a:tc>
                    <a:tc>
                      <a:txBody>
                        <a:bodyPr/>
                        <a:lstStyle/>
                        <a:p>
                          <a:pPr algn="ctr">
                            <a:lnSpc>
                              <a:spcPct val="107000"/>
                            </a:lnSpc>
                            <a:spcAft>
                              <a:spcPts val="800"/>
                            </a:spcAft>
                          </a:pPr>
                          <a:r>
                            <a:rPr lang="es-AR" sz="900" dirty="0">
                              <a:effectLst/>
                            </a:rPr>
                            <a:t>6,84E-02</a:t>
                          </a:r>
                          <a:endParaRPr lang="es-AR" sz="1000" dirty="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tc>
                    <a:tc>
                      <a:txBody>
                        <a:bodyPr/>
                        <a:lstStyle/>
                        <a:p>
                          <a:pPr algn="ctr">
                            <a:lnSpc>
                              <a:spcPct val="107000"/>
                            </a:lnSpc>
                            <a:spcAft>
                              <a:spcPts val="800"/>
                            </a:spcAft>
                          </a:pPr>
                          <a:r>
                            <a:rPr lang="es-AR" sz="900">
                              <a:effectLst/>
                            </a:rPr>
                            <a:t>0,0003</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tc>
                    <a:tc>
                      <a:txBody>
                        <a:bodyPr/>
                        <a:lstStyle/>
                        <a:p>
                          <a:pPr algn="ctr">
                            <a:lnSpc>
                              <a:spcPct val="107000"/>
                            </a:lnSpc>
                            <a:spcAft>
                              <a:spcPts val="800"/>
                            </a:spcAft>
                          </a:pPr>
                          <a:r>
                            <a:rPr lang="es-AR" sz="900">
                              <a:effectLst/>
                            </a:rPr>
                            <a:t>***</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039300841"/>
                      </a:ext>
                    </a:extLst>
                  </a:tr>
                  <a:tr h="235370">
                    <a:tc>
                      <a:txBody>
                        <a:bodyPr/>
                        <a:lstStyle/>
                        <a:p>
                          <a:pPr algn="l">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s-AR" sz="1050" i="1">
                                        <a:effectLst/>
                                        <a:latin typeface="Cambria Math" panose="02040503050406030204" pitchFamily="18" charset="0"/>
                                      </a:rPr>
                                    </m:ctrlPr>
                                  </m:sSubPr>
                                  <m:e>
                                    <m:r>
                                      <a:rPr lang="es-AR" sz="1050">
                                        <a:effectLst/>
                                        <a:latin typeface="Cambria Math" panose="02040503050406030204" pitchFamily="18" charset="0"/>
                                      </a:rPr>
                                      <m:t>𝜷</m:t>
                                    </m:r>
                                  </m:e>
                                  <m:sub>
                                    <m:r>
                                      <a:rPr lang="es-AR" sz="1050">
                                        <a:effectLst/>
                                        <a:latin typeface="Cambria Math" panose="02040503050406030204" pitchFamily="18" charset="0"/>
                                      </a:rPr>
                                      <m:t>𝒕</m:t>
                                    </m:r>
                                  </m:sub>
                                </m:sSub>
                              </m:oMath>
                            </m:oMathPara>
                          </a14:m>
                          <a:endParaRPr lang="es-AR" sz="1050" dirty="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95000"/>
                          </a:schemeClr>
                        </a:solidFill>
                      </a:tcPr>
                    </a:tc>
                    <a:tc>
                      <a:txBody>
                        <a:bodyPr/>
                        <a:lstStyle/>
                        <a:p>
                          <a:pPr algn="ctr">
                            <a:lnSpc>
                              <a:spcPct val="107000"/>
                            </a:lnSpc>
                            <a:spcAft>
                              <a:spcPts val="800"/>
                            </a:spcAft>
                          </a:pPr>
                          <a:r>
                            <a:rPr lang="es-AR" sz="900">
                              <a:effectLst/>
                            </a:rPr>
                            <a:t>-0,02</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lnL w="12700" cap="flat" cmpd="sng" algn="ctr">
                          <a:solidFill>
                            <a:schemeClr val="tx1"/>
                          </a:solidFill>
                          <a:prstDash val="solid"/>
                          <a:round/>
                          <a:headEnd type="none" w="med" len="med"/>
                          <a:tailEnd type="none" w="med" len="med"/>
                        </a:lnL>
                      </a:tcPr>
                    </a:tc>
                    <a:tc>
                      <a:txBody>
                        <a:bodyPr/>
                        <a:lstStyle/>
                        <a:p>
                          <a:pPr algn="ctr">
                            <a:lnSpc>
                              <a:spcPct val="107000"/>
                            </a:lnSpc>
                            <a:spcAft>
                              <a:spcPts val="800"/>
                            </a:spcAft>
                          </a:pPr>
                          <a:r>
                            <a:rPr lang="es-AR" sz="900" dirty="0">
                              <a:effectLst/>
                            </a:rPr>
                            <a:t>7,82E-04</a:t>
                          </a:r>
                          <a:endParaRPr lang="es-AR" sz="1000" dirty="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tc>
                    <a:tc>
                      <a:txBody>
                        <a:bodyPr/>
                        <a:lstStyle/>
                        <a:p>
                          <a:pPr algn="ctr">
                            <a:lnSpc>
                              <a:spcPct val="107000"/>
                            </a:lnSpc>
                            <a:spcAft>
                              <a:spcPts val="800"/>
                            </a:spcAft>
                          </a:pPr>
                          <a:r>
                            <a:rPr lang="es-AR" sz="900" dirty="0">
                              <a:effectLst/>
                            </a:rPr>
                            <a:t>&lt; 2,2e-16</a:t>
                          </a:r>
                          <a:endParaRPr lang="es-AR" sz="1000" dirty="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tc>
                    <a:tc>
                      <a:txBody>
                        <a:bodyPr/>
                        <a:lstStyle/>
                        <a:p>
                          <a:pPr algn="ctr">
                            <a:lnSpc>
                              <a:spcPct val="107000"/>
                            </a:lnSpc>
                            <a:spcAft>
                              <a:spcPts val="800"/>
                            </a:spcAft>
                          </a:pPr>
                          <a:r>
                            <a:rPr lang="es-AR" sz="900">
                              <a:effectLst/>
                            </a:rPr>
                            <a:t>***</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256114503"/>
                      </a:ext>
                    </a:extLst>
                  </a:tr>
                  <a:tr h="235370">
                    <a:tc>
                      <a:txBody>
                        <a:bodyPr/>
                        <a:lstStyle/>
                        <a:p>
                          <a:pPr algn="l">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s-AR" sz="1050" i="1">
                                        <a:effectLst/>
                                        <a:latin typeface="Cambria Math" panose="02040503050406030204" pitchFamily="18" charset="0"/>
                                      </a:rPr>
                                    </m:ctrlPr>
                                  </m:sSubPr>
                                  <m:e>
                                    <m:r>
                                      <a:rPr lang="es-AR" sz="1050">
                                        <a:effectLst/>
                                        <a:latin typeface="Cambria Math" panose="02040503050406030204" pitchFamily="18" charset="0"/>
                                      </a:rPr>
                                      <m:t>𝜷</m:t>
                                    </m:r>
                                  </m:e>
                                  <m:sub>
                                    <m:r>
                                      <a:rPr lang="es-AR" sz="1050">
                                        <a:effectLst/>
                                        <a:latin typeface="Cambria Math" panose="02040503050406030204" pitchFamily="18" charset="0"/>
                                      </a:rPr>
                                      <m:t>𝒄</m:t>
                                    </m:r>
                                  </m:sub>
                                </m:sSub>
                              </m:oMath>
                            </m:oMathPara>
                          </a14:m>
                          <a:endParaRPr lang="es-AR" sz="1050" dirty="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95000"/>
                          </a:schemeClr>
                        </a:solidFill>
                      </a:tcPr>
                    </a:tc>
                    <a:tc>
                      <a:txBody>
                        <a:bodyPr/>
                        <a:lstStyle/>
                        <a:p>
                          <a:pPr algn="ctr">
                            <a:lnSpc>
                              <a:spcPct val="107000"/>
                            </a:lnSpc>
                            <a:spcAft>
                              <a:spcPts val="800"/>
                            </a:spcAft>
                          </a:pPr>
                          <a:r>
                            <a:rPr lang="es-AR" sz="900">
                              <a:effectLst/>
                            </a:rPr>
                            <a:t>-0,01</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lnL w="12700" cap="flat" cmpd="sng" algn="ctr">
                          <a:solidFill>
                            <a:schemeClr val="tx1"/>
                          </a:solidFill>
                          <a:prstDash val="solid"/>
                          <a:round/>
                          <a:headEnd type="none" w="med" len="med"/>
                          <a:tailEnd type="none" w="med" len="med"/>
                        </a:lnL>
                      </a:tcPr>
                    </a:tc>
                    <a:tc>
                      <a:txBody>
                        <a:bodyPr/>
                        <a:lstStyle/>
                        <a:p>
                          <a:pPr algn="ctr">
                            <a:lnSpc>
                              <a:spcPct val="107000"/>
                            </a:lnSpc>
                            <a:spcAft>
                              <a:spcPts val="800"/>
                            </a:spcAft>
                          </a:pPr>
                          <a:r>
                            <a:rPr lang="es-AR" sz="900" dirty="0">
                              <a:effectLst/>
                            </a:rPr>
                            <a:t>3,97E-04</a:t>
                          </a:r>
                          <a:endParaRPr lang="es-AR" sz="1000" dirty="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tc>
                    <a:tc>
                      <a:txBody>
                        <a:bodyPr/>
                        <a:lstStyle/>
                        <a:p>
                          <a:pPr algn="ctr">
                            <a:lnSpc>
                              <a:spcPct val="107000"/>
                            </a:lnSpc>
                            <a:spcAft>
                              <a:spcPts val="800"/>
                            </a:spcAft>
                          </a:pPr>
                          <a:r>
                            <a:rPr lang="es-AR" sz="900" dirty="0">
                              <a:effectLst/>
                            </a:rPr>
                            <a:t>&lt; 2,2e-16</a:t>
                          </a:r>
                          <a:endParaRPr lang="es-AR" sz="1000" dirty="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tc>
                    <a:tc>
                      <a:txBody>
                        <a:bodyPr/>
                        <a:lstStyle/>
                        <a:p>
                          <a:pPr algn="ctr">
                            <a:lnSpc>
                              <a:spcPct val="107000"/>
                            </a:lnSpc>
                            <a:spcAft>
                              <a:spcPts val="800"/>
                            </a:spcAft>
                          </a:pPr>
                          <a:r>
                            <a:rPr lang="es-AR" sz="900">
                              <a:effectLst/>
                            </a:rPr>
                            <a:t>***</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059845248"/>
                      </a:ext>
                    </a:extLst>
                  </a:tr>
                  <a:tr h="248827">
                    <a:tc>
                      <a:txBody>
                        <a:bodyPr/>
                        <a:lstStyle/>
                        <a:p>
                          <a:pPr algn="l">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s-AR" sz="1050" i="1">
                                        <a:effectLst/>
                                        <a:latin typeface="Cambria Math" panose="02040503050406030204" pitchFamily="18" charset="0"/>
                                      </a:rPr>
                                    </m:ctrlPr>
                                  </m:sSubPr>
                                  <m:e>
                                    <m:r>
                                      <a:rPr lang="es-AR" sz="1050">
                                        <a:effectLst/>
                                        <a:latin typeface="Cambria Math" panose="02040503050406030204" pitchFamily="18" charset="0"/>
                                      </a:rPr>
                                      <m:t>𝜷</m:t>
                                    </m:r>
                                  </m:e>
                                  <m:sub>
                                    <m:r>
                                      <a:rPr lang="es-AR" sz="1050">
                                        <a:effectLst/>
                                        <a:latin typeface="Cambria Math" panose="02040503050406030204" pitchFamily="18" charset="0"/>
                                      </a:rPr>
                                      <m:t>𝑯𝒂𝒄𝒆𝒓𝑪𝒐𝒎𝒑𝒓𝒂𝒔</m:t>
                                    </m:r>
                                    <m:r>
                                      <a:rPr lang="es-AR" sz="1050">
                                        <a:effectLst/>
                                        <a:latin typeface="Cambria Math" panose="02040503050406030204" pitchFamily="18" charset="0"/>
                                      </a:rPr>
                                      <m:t>; </m:t>
                                    </m:r>
                                    <m:r>
                                      <a:rPr lang="es-AR" sz="1050">
                                        <a:effectLst/>
                                        <a:latin typeface="Cambria Math" panose="02040503050406030204" pitchFamily="18" charset="0"/>
                                      </a:rPr>
                                      <m:t>𝒄𝒑</m:t>
                                    </m:r>
                                  </m:sub>
                                </m:sSub>
                              </m:oMath>
                            </m:oMathPara>
                          </a14:m>
                          <a:endParaRPr lang="es-AR" sz="1050" dirty="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95000"/>
                          </a:schemeClr>
                        </a:solidFill>
                      </a:tcPr>
                    </a:tc>
                    <a:tc>
                      <a:txBody>
                        <a:bodyPr/>
                        <a:lstStyle/>
                        <a:p>
                          <a:pPr algn="ctr">
                            <a:lnSpc>
                              <a:spcPct val="107000"/>
                            </a:lnSpc>
                            <a:spcAft>
                              <a:spcPts val="800"/>
                            </a:spcAft>
                          </a:pPr>
                          <a:r>
                            <a:rPr lang="es-AR" sz="900">
                              <a:effectLst/>
                            </a:rPr>
                            <a:t>-0,82</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lnL w="12700" cap="flat" cmpd="sng" algn="ctr">
                          <a:solidFill>
                            <a:schemeClr val="tx1"/>
                          </a:solidFill>
                          <a:prstDash val="solid"/>
                          <a:round/>
                          <a:headEnd type="none" w="med" len="med"/>
                          <a:tailEnd type="none" w="med" len="med"/>
                        </a:lnL>
                      </a:tcPr>
                    </a:tc>
                    <a:tc>
                      <a:txBody>
                        <a:bodyPr/>
                        <a:lstStyle/>
                        <a:p>
                          <a:pPr algn="ctr">
                            <a:lnSpc>
                              <a:spcPct val="107000"/>
                            </a:lnSpc>
                            <a:spcAft>
                              <a:spcPts val="800"/>
                            </a:spcAft>
                          </a:pPr>
                          <a:r>
                            <a:rPr lang="es-AR" sz="900" dirty="0">
                              <a:effectLst/>
                            </a:rPr>
                            <a:t>0,20</a:t>
                          </a:r>
                          <a:endParaRPr lang="es-AR" sz="1000" dirty="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tc>
                    <a:tc>
                      <a:txBody>
                        <a:bodyPr/>
                        <a:lstStyle/>
                        <a:p>
                          <a:pPr algn="ctr">
                            <a:lnSpc>
                              <a:spcPct val="107000"/>
                            </a:lnSpc>
                            <a:spcAft>
                              <a:spcPts val="800"/>
                            </a:spcAft>
                          </a:pPr>
                          <a:r>
                            <a:rPr lang="es-AR" sz="900" dirty="0">
                              <a:effectLst/>
                            </a:rPr>
                            <a:t>4E-05</a:t>
                          </a:r>
                          <a:endParaRPr lang="es-AR" sz="1000" dirty="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tc>
                    <a:tc>
                      <a:txBody>
                        <a:bodyPr/>
                        <a:lstStyle/>
                        <a:p>
                          <a:pPr algn="ctr">
                            <a:lnSpc>
                              <a:spcPct val="107000"/>
                            </a:lnSpc>
                            <a:spcAft>
                              <a:spcPts val="800"/>
                            </a:spcAft>
                          </a:pPr>
                          <a:r>
                            <a:rPr lang="es-AR" sz="900">
                              <a:effectLst/>
                            </a:rPr>
                            <a:t>***</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020200640"/>
                      </a:ext>
                    </a:extLst>
                  </a:tr>
                  <a:tr h="249519">
                    <a:tc>
                      <a:txBody>
                        <a:bodyPr/>
                        <a:lstStyle/>
                        <a:p>
                          <a:pPr algn="l">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s-AR" sz="1050" i="1">
                                        <a:effectLst/>
                                        <a:latin typeface="Cambria Math" panose="02040503050406030204" pitchFamily="18" charset="0"/>
                                      </a:rPr>
                                    </m:ctrlPr>
                                  </m:sSubPr>
                                  <m:e>
                                    <m:r>
                                      <a:rPr lang="es-AR" sz="1050">
                                        <a:effectLst/>
                                        <a:latin typeface="Cambria Math" panose="02040503050406030204" pitchFamily="18" charset="0"/>
                                      </a:rPr>
                                      <m:t>𝜷</m:t>
                                    </m:r>
                                  </m:e>
                                  <m:sub>
                                    <m:r>
                                      <a:rPr lang="es-AR" sz="1050">
                                        <a:effectLst/>
                                        <a:latin typeface="Cambria Math" panose="02040503050406030204" pitchFamily="18" charset="0"/>
                                      </a:rPr>
                                      <m:t>𝑻𝒓𝒂𝒃𝒂𝒋𝒐</m:t>
                                    </m:r>
                                    <m:r>
                                      <a:rPr lang="es-AR" sz="1050">
                                        <a:effectLst/>
                                        <a:latin typeface="Cambria Math" panose="02040503050406030204" pitchFamily="18" charset="0"/>
                                      </a:rPr>
                                      <m:t>_</m:t>
                                    </m:r>
                                    <m:r>
                                      <a:rPr lang="es-AR" sz="1050">
                                        <a:effectLst/>
                                        <a:latin typeface="Cambria Math" panose="02040503050406030204" pitchFamily="18" charset="0"/>
                                      </a:rPr>
                                      <m:t>𝑪𝒐𝒍𝑯𝒊𝒋𝒐𝒔</m:t>
                                    </m:r>
                                    <m:r>
                                      <a:rPr lang="es-AR" sz="1050">
                                        <a:effectLst/>
                                        <a:latin typeface="Cambria Math" panose="02040503050406030204" pitchFamily="18" charset="0"/>
                                      </a:rPr>
                                      <m:t>; </m:t>
                                    </m:r>
                                    <m:r>
                                      <a:rPr lang="es-AR" sz="1050">
                                        <a:effectLst/>
                                        <a:latin typeface="Cambria Math" panose="02040503050406030204" pitchFamily="18" charset="0"/>
                                      </a:rPr>
                                      <m:t>𝒄𝒑</m:t>
                                    </m:r>
                                    <m:r>
                                      <a:rPr lang="es-AR" sz="1050">
                                        <a:effectLst/>
                                        <a:latin typeface="Cambria Math" panose="02040503050406030204" pitchFamily="18" charset="0"/>
                                      </a:rPr>
                                      <m:t> </m:t>
                                    </m:r>
                                  </m:sub>
                                </m:sSub>
                              </m:oMath>
                            </m:oMathPara>
                          </a14:m>
                          <a:endParaRPr lang="es-AR" sz="1050" dirty="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95000"/>
                          </a:schemeClr>
                        </a:solidFill>
                      </a:tcPr>
                    </a:tc>
                    <a:tc>
                      <a:txBody>
                        <a:bodyPr/>
                        <a:lstStyle/>
                        <a:p>
                          <a:pPr algn="ctr">
                            <a:lnSpc>
                              <a:spcPct val="107000"/>
                            </a:lnSpc>
                            <a:spcAft>
                              <a:spcPts val="800"/>
                            </a:spcAft>
                          </a:pPr>
                          <a:r>
                            <a:rPr lang="es-AR" sz="900">
                              <a:effectLst/>
                            </a:rPr>
                            <a:t>-0,40</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lnL w="12700" cap="flat" cmpd="sng" algn="ctr">
                          <a:solidFill>
                            <a:schemeClr val="tx1"/>
                          </a:solidFill>
                          <a:prstDash val="solid"/>
                          <a:round/>
                          <a:headEnd type="none" w="med" len="med"/>
                          <a:tailEnd type="none" w="med" len="med"/>
                        </a:lnL>
                      </a:tcPr>
                    </a:tc>
                    <a:tc>
                      <a:txBody>
                        <a:bodyPr/>
                        <a:lstStyle/>
                        <a:p>
                          <a:pPr algn="ctr">
                            <a:lnSpc>
                              <a:spcPct val="107000"/>
                            </a:lnSpc>
                            <a:spcAft>
                              <a:spcPts val="800"/>
                            </a:spcAft>
                          </a:pPr>
                          <a:r>
                            <a:rPr lang="es-AR" sz="900">
                              <a:effectLst/>
                            </a:rPr>
                            <a:t>0,17</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tc>
                    <a:tc>
                      <a:txBody>
                        <a:bodyPr/>
                        <a:lstStyle/>
                        <a:p>
                          <a:pPr algn="ctr">
                            <a:lnSpc>
                              <a:spcPct val="107000"/>
                            </a:lnSpc>
                            <a:spcAft>
                              <a:spcPts val="800"/>
                            </a:spcAft>
                          </a:pPr>
                          <a:r>
                            <a:rPr lang="es-AR" sz="900" dirty="0">
                              <a:effectLst/>
                            </a:rPr>
                            <a:t>0,0163</a:t>
                          </a:r>
                          <a:endParaRPr lang="es-AR" sz="1000" dirty="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tc>
                    <a:tc>
                      <a:txBody>
                        <a:bodyPr/>
                        <a:lstStyle/>
                        <a:p>
                          <a:pPr algn="ctr">
                            <a:lnSpc>
                              <a:spcPct val="107000"/>
                            </a:lnSpc>
                            <a:spcAft>
                              <a:spcPts val="800"/>
                            </a:spcAft>
                          </a:pPr>
                          <a:r>
                            <a:rPr lang="es-AR" sz="900">
                              <a:effectLst/>
                            </a:rPr>
                            <a:t>*  </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130204135"/>
                      </a:ext>
                    </a:extLst>
                  </a:tr>
                  <a:tr h="249519">
                    <a:tc>
                      <a:txBody>
                        <a:bodyPr/>
                        <a:lstStyle/>
                        <a:p>
                          <a:pPr algn="l">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s-AR" sz="1050" i="1">
                                        <a:effectLst/>
                                        <a:latin typeface="Cambria Math" panose="02040503050406030204" pitchFamily="18" charset="0"/>
                                      </a:rPr>
                                    </m:ctrlPr>
                                  </m:sSubPr>
                                  <m:e>
                                    <m:r>
                                      <a:rPr lang="es-AR" sz="1050">
                                        <a:effectLst/>
                                        <a:latin typeface="Cambria Math" panose="02040503050406030204" pitchFamily="18" charset="0"/>
                                      </a:rPr>
                                      <m:t>𝜷</m:t>
                                    </m:r>
                                  </m:e>
                                  <m:sub>
                                    <m:r>
                                      <a:rPr lang="es-AR" sz="1050">
                                        <a:effectLst/>
                                        <a:latin typeface="Cambria Math" panose="02040503050406030204" pitchFamily="18" charset="0"/>
                                      </a:rPr>
                                      <m:t>𝑪𝒐𝒍𝑯𝒊𝒋𝒐𝒔</m:t>
                                    </m:r>
                                    <m:r>
                                      <a:rPr lang="es-AR" sz="1050">
                                        <a:effectLst/>
                                        <a:latin typeface="Cambria Math" panose="02040503050406030204" pitchFamily="18" charset="0"/>
                                      </a:rPr>
                                      <m:t>; </m:t>
                                    </m:r>
                                    <m:r>
                                      <a:rPr lang="es-AR" sz="1050">
                                        <a:effectLst/>
                                        <a:latin typeface="Cambria Math" panose="02040503050406030204" pitchFamily="18" charset="0"/>
                                      </a:rPr>
                                      <m:t>𝒄𝒑</m:t>
                                    </m:r>
                                    <m:r>
                                      <a:rPr lang="es-AR" sz="1050">
                                        <a:effectLst/>
                                        <a:latin typeface="Cambria Math" panose="02040503050406030204" pitchFamily="18" charset="0"/>
                                      </a:rPr>
                                      <m:t> </m:t>
                                    </m:r>
                                  </m:sub>
                                </m:sSub>
                              </m:oMath>
                            </m:oMathPara>
                          </a14:m>
                          <a:endParaRPr lang="es-AR" sz="1050" dirty="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95000"/>
                          </a:schemeClr>
                        </a:solidFill>
                      </a:tcPr>
                    </a:tc>
                    <a:tc>
                      <a:txBody>
                        <a:bodyPr/>
                        <a:lstStyle/>
                        <a:p>
                          <a:pPr algn="ctr">
                            <a:lnSpc>
                              <a:spcPct val="107000"/>
                            </a:lnSpc>
                            <a:spcAft>
                              <a:spcPts val="800"/>
                            </a:spcAft>
                          </a:pPr>
                          <a:r>
                            <a:rPr lang="es-AR" sz="900">
                              <a:effectLst/>
                            </a:rPr>
                            <a:t>-3,10</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lnL w="12700" cap="flat" cmpd="sng" algn="ctr">
                          <a:solidFill>
                            <a:schemeClr val="tx1"/>
                          </a:solidFill>
                          <a:prstDash val="solid"/>
                          <a:round/>
                          <a:headEnd type="none" w="med" len="med"/>
                          <a:tailEnd type="none" w="med" len="med"/>
                        </a:lnL>
                      </a:tcPr>
                    </a:tc>
                    <a:tc>
                      <a:txBody>
                        <a:bodyPr/>
                        <a:lstStyle/>
                        <a:p>
                          <a:pPr algn="ctr">
                            <a:lnSpc>
                              <a:spcPct val="107000"/>
                            </a:lnSpc>
                            <a:spcAft>
                              <a:spcPts val="800"/>
                            </a:spcAft>
                          </a:pPr>
                          <a:r>
                            <a:rPr lang="es-AR" sz="900" dirty="0">
                              <a:effectLst/>
                            </a:rPr>
                            <a:t>0,74</a:t>
                          </a:r>
                          <a:endParaRPr lang="es-AR" sz="1000" dirty="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tc>
                    <a:tc>
                      <a:txBody>
                        <a:bodyPr/>
                        <a:lstStyle/>
                        <a:p>
                          <a:pPr algn="ctr">
                            <a:lnSpc>
                              <a:spcPct val="107000"/>
                            </a:lnSpc>
                            <a:spcAft>
                              <a:spcPts val="800"/>
                            </a:spcAft>
                          </a:pPr>
                          <a:r>
                            <a:rPr lang="es-AR" sz="900" dirty="0">
                              <a:effectLst/>
                            </a:rPr>
                            <a:t>3E-05</a:t>
                          </a:r>
                          <a:endParaRPr lang="es-AR" sz="1000" dirty="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tc>
                    <a:tc>
                      <a:txBody>
                        <a:bodyPr/>
                        <a:lstStyle/>
                        <a:p>
                          <a:pPr algn="ctr">
                            <a:lnSpc>
                              <a:spcPct val="107000"/>
                            </a:lnSpc>
                            <a:spcAft>
                              <a:spcPts val="800"/>
                            </a:spcAft>
                          </a:pPr>
                          <a:r>
                            <a:rPr lang="es-AR" sz="900">
                              <a:effectLst/>
                            </a:rPr>
                            <a:t>***</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701260487"/>
                      </a:ext>
                    </a:extLst>
                  </a:tr>
                  <a:tr h="248827">
                    <a:tc>
                      <a:txBody>
                        <a:bodyPr/>
                        <a:lstStyle/>
                        <a:p>
                          <a:pPr algn="l">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s-AR" sz="1050" i="1">
                                        <a:effectLst/>
                                        <a:latin typeface="Cambria Math" panose="02040503050406030204" pitchFamily="18" charset="0"/>
                                      </a:rPr>
                                    </m:ctrlPr>
                                  </m:sSubPr>
                                  <m:e>
                                    <m:r>
                                      <a:rPr lang="es-AR" sz="1050">
                                        <a:effectLst/>
                                        <a:latin typeface="Cambria Math" panose="02040503050406030204" pitchFamily="18" charset="0"/>
                                      </a:rPr>
                                      <m:t>𝜷</m:t>
                                    </m:r>
                                  </m:e>
                                  <m:sub>
                                    <m:r>
                                      <a:rPr lang="es-AR" sz="1050">
                                        <a:effectLst/>
                                        <a:latin typeface="Cambria Math" panose="02040503050406030204" pitchFamily="18" charset="0"/>
                                      </a:rPr>
                                      <m:t>𝑺𝒂𝒍𝒊𝒓𝑵𝒐𝒄𝒉𝒆</m:t>
                                    </m:r>
                                    <m:r>
                                      <a:rPr lang="es-AR" sz="1050">
                                        <a:effectLst/>
                                        <a:latin typeface="Cambria Math" panose="02040503050406030204" pitchFamily="18" charset="0"/>
                                      </a:rPr>
                                      <m:t>; </m:t>
                                    </m:r>
                                    <m:r>
                                      <a:rPr lang="es-AR" sz="1050">
                                        <a:effectLst/>
                                        <a:latin typeface="Cambria Math" panose="02040503050406030204" pitchFamily="18" charset="0"/>
                                      </a:rPr>
                                      <m:t>𝒄𝒑</m:t>
                                    </m:r>
                                    <m:r>
                                      <a:rPr lang="es-AR" sz="1050">
                                        <a:effectLst/>
                                        <a:latin typeface="Cambria Math" panose="02040503050406030204" pitchFamily="18" charset="0"/>
                                      </a:rPr>
                                      <m:t> </m:t>
                                    </m:r>
                                  </m:sub>
                                </m:sSub>
                              </m:oMath>
                            </m:oMathPara>
                          </a14:m>
                          <a:endParaRPr lang="es-AR" sz="1050" dirty="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95000"/>
                          </a:schemeClr>
                        </a:solidFill>
                      </a:tcPr>
                    </a:tc>
                    <a:tc>
                      <a:txBody>
                        <a:bodyPr/>
                        <a:lstStyle/>
                        <a:p>
                          <a:pPr algn="ctr">
                            <a:lnSpc>
                              <a:spcPct val="107000"/>
                            </a:lnSpc>
                            <a:spcAft>
                              <a:spcPts val="800"/>
                            </a:spcAft>
                          </a:pPr>
                          <a:r>
                            <a:rPr lang="es-AR" sz="900">
                              <a:effectLst/>
                            </a:rPr>
                            <a:t>-2,75</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lnL w="12700" cap="flat" cmpd="sng" algn="ctr">
                          <a:solidFill>
                            <a:schemeClr val="tx1"/>
                          </a:solidFill>
                          <a:prstDash val="solid"/>
                          <a:round/>
                          <a:headEnd type="none" w="med" len="med"/>
                          <a:tailEnd type="none" w="med" len="med"/>
                        </a:lnL>
                      </a:tcPr>
                    </a:tc>
                    <a:tc>
                      <a:txBody>
                        <a:bodyPr/>
                        <a:lstStyle/>
                        <a:p>
                          <a:pPr algn="ctr">
                            <a:lnSpc>
                              <a:spcPct val="107000"/>
                            </a:lnSpc>
                            <a:spcAft>
                              <a:spcPts val="800"/>
                            </a:spcAft>
                          </a:pPr>
                          <a:r>
                            <a:rPr lang="es-AR" sz="900" dirty="0">
                              <a:effectLst/>
                            </a:rPr>
                            <a:t>1,03</a:t>
                          </a:r>
                          <a:endParaRPr lang="es-AR" sz="1000" dirty="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tc>
                    <a:tc>
                      <a:txBody>
                        <a:bodyPr/>
                        <a:lstStyle/>
                        <a:p>
                          <a:pPr algn="ctr">
                            <a:lnSpc>
                              <a:spcPct val="107000"/>
                            </a:lnSpc>
                            <a:spcAft>
                              <a:spcPts val="800"/>
                            </a:spcAft>
                          </a:pPr>
                          <a:r>
                            <a:rPr lang="es-AR" sz="900" dirty="0">
                              <a:effectLst/>
                            </a:rPr>
                            <a:t>0,008</a:t>
                          </a:r>
                          <a:endParaRPr lang="es-AR" sz="1000" dirty="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tc>
                    <a:tc>
                      <a:txBody>
                        <a:bodyPr/>
                        <a:lstStyle/>
                        <a:p>
                          <a:pPr algn="ctr">
                            <a:lnSpc>
                              <a:spcPct val="107000"/>
                            </a:lnSpc>
                            <a:spcAft>
                              <a:spcPts val="800"/>
                            </a:spcAft>
                          </a:pPr>
                          <a:r>
                            <a:rPr lang="es-AR" sz="900" dirty="0">
                              <a:effectLst/>
                            </a:rPr>
                            <a:t>** </a:t>
                          </a:r>
                          <a:endParaRPr lang="es-AR" sz="1000" dirty="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96862630"/>
                      </a:ext>
                    </a:extLst>
                  </a:tr>
                  <a:tr h="248827">
                    <a:tc>
                      <a:txBody>
                        <a:bodyPr/>
                        <a:lstStyle/>
                        <a:p>
                          <a:pPr algn="l">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s-AR" sz="1050" i="1">
                                        <a:effectLst/>
                                        <a:latin typeface="Cambria Math" panose="02040503050406030204" pitchFamily="18" charset="0"/>
                                      </a:rPr>
                                    </m:ctrlPr>
                                  </m:sSubPr>
                                  <m:e>
                                    <m:r>
                                      <a:rPr lang="es-AR" sz="1050">
                                        <a:effectLst/>
                                        <a:latin typeface="Cambria Math" panose="02040503050406030204" pitchFamily="18" charset="0"/>
                                      </a:rPr>
                                      <m:t>𝜷</m:t>
                                    </m:r>
                                  </m:e>
                                  <m:sub>
                                    <m:r>
                                      <a:rPr lang="es-AR" sz="1050">
                                        <a:effectLst/>
                                        <a:latin typeface="Cambria Math" panose="02040503050406030204" pitchFamily="18" charset="0"/>
                                      </a:rPr>
                                      <m:t>𝑯𝒂𝒄𝒆𝒓𝑻𝒓𝒂𝒎𝒊𝒕𝒆𝒔</m:t>
                                    </m:r>
                                    <m:r>
                                      <a:rPr lang="es-AR" sz="1050">
                                        <a:effectLst/>
                                        <a:latin typeface="Cambria Math" panose="02040503050406030204" pitchFamily="18" charset="0"/>
                                      </a:rPr>
                                      <m:t>; </m:t>
                                    </m:r>
                                    <m:r>
                                      <a:rPr lang="es-AR" sz="1050">
                                        <a:effectLst/>
                                        <a:latin typeface="Cambria Math" panose="02040503050406030204" pitchFamily="18" charset="0"/>
                                      </a:rPr>
                                      <m:t>𝑪𝒑</m:t>
                                    </m:r>
                                  </m:sub>
                                </m:sSub>
                              </m:oMath>
                            </m:oMathPara>
                          </a14:m>
                          <a:endParaRPr lang="es-AR" sz="1050" dirty="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95000"/>
                          </a:schemeClr>
                        </a:solidFill>
                      </a:tcPr>
                    </a:tc>
                    <a:tc>
                      <a:txBody>
                        <a:bodyPr/>
                        <a:lstStyle/>
                        <a:p>
                          <a:pPr algn="ctr">
                            <a:lnSpc>
                              <a:spcPct val="107000"/>
                            </a:lnSpc>
                            <a:spcAft>
                              <a:spcPts val="800"/>
                            </a:spcAft>
                          </a:pPr>
                          <a:r>
                            <a:rPr lang="es-AR" sz="900">
                              <a:effectLst/>
                            </a:rPr>
                            <a:t>-0,58</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lnL w="12700" cap="flat" cmpd="sng" algn="ctr">
                          <a:solidFill>
                            <a:schemeClr val="tx1"/>
                          </a:solidFill>
                          <a:prstDash val="solid"/>
                          <a:round/>
                          <a:headEnd type="none" w="med" len="med"/>
                          <a:tailEnd type="none" w="med" len="med"/>
                        </a:lnL>
                      </a:tcPr>
                    </a:tc>
                    <a:tc>
                      <a:txBody>
                        <a:bodyPr/>
                        <a:lstStyle/>
                        <a:p>
                          <a:pPr algn="ctr">
                            <a:lnSpc>
                              <a:spcPct val="107000"/>
                            </a:lnSpc>
                            <a:spcAft>
                              <a:spcPts val="800"/>
                            </a:spcAft>
                          </a:pPr>
                          <a:r>
                            <a:rPr lang="es-AR" sz="900">
                              <a:effectLst/>
                            </a:rPr>
                            <a:t>0,18</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tc>
                    <a:tc>
                      <a:txBody>
                        <a:bodyPr/>
                        <a:lstStyle/>
                        <a:p>
                          <a:pPr algn="ctr">
                            <a:lnSpc>
                              <a:spcPct val="107000"/>
                            </a:lnSpc>
                            <a:spcAft>
                              <a:spcPts val="800"/>
                            </a:spcAft>
                          </a:pPr>
                          <a:r>
                            <a:rPr lang="es-AR" sz="900">
                              <a:effectLst/>
                            </a:rPr>
                            <a:t>0,001</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tc>
                    <a:tc>
                      <a:txBody>
                        <a:bodyPr/>
                        <a:lstStyle/>
                        <a:p>
                          <a:pPr algn="ctr">
                            <a:lnSpc>
                              <a:spcPct val="107000"/>
                            </a:lnSpc>
                            <a:spcAft>
                              <a:spcPts val="800"/>
                            </a:spcAft>
                          </a:pPr>
                          <a:r>
                            <a:rPr lang="es-AR" sz="900">
                              <a:effectLst/>
                            </a:rPr>
                            <a:t>** </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099248247"/>
                      </a:ext>
                    </a:extLst>
                  </a:tr>
                  <a:tr h="249519">
                    <a:tc>
                      <a:txBody>
                        <a:bodyPr/>
                        <a:lstStyle/>
                        <a:p>
                          <a:pPr algn="l">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s-AR" sz="1050" i="1">
                                        <a:effectLst/>
                                        <a:latin typeface="Cambria Math" panose="02040503050406030204" pitchFamily="18" charset="0"/>
                                      </a:rPr>
                                    </m:ctrlPr>
                                  </m:sSubPr>
                                  <m:e>
                                    <m:r>
                                      <a:rPr lang="es-AR" sz="1050">
                                        <a:effectLst/>
                                        <a:latin typeface="Cambria Math" panose="02040503050406030204" pitchFamily="18" charset="0"/>
                                      </a:rPr>
                                      <m:t>𝜷</m:t>
                                    </m:r>
                                  </m:e>
                                  <m:sub>
                                    <m:r>
                                      <a:rPr lang="es-AR" sz="1050">
                                        <a:effectLst/>
                                        <a:latin typeface="Cambria Math" panose="02040503050406030204" pitchFamily="18" charset="0"/>
                                      </a:rPr>
                                      <m:t>𝑴𝒐𝒗</m:t>
                                    </m:r>
                                    <m:r>
                                      <a:rPr lang="es-AR" sz="1050">
                                        <a:effectLst/>
                                        <a:latin typeface="Cambria Math" panose="02040503050406030204" pitchFamily="18" charset="0"/>
                                      </a:rPr>
                                      <m:t>_</m:t>
                                    </m:r>
                                    <m:r>
                                      <a:rPr lang="es-AR" sz="1050">
                                        <a:effectLst/>
                                        <a:latin typeface="Cambria Math" panose="02040503050406030204" pitchFamily="18" charset="0"/>
                                      </a:rPr>
                                      <m:t>𝒙</m:t>
                                    </m:r>
                                    <m:r>
                                      <a:rPr lang="es-AR" sz="1050">
                                        <a:effectLst/>
                                        <a:latin typeface="Cambria Math" panose="02040503050406030204" pitchFamily="18" charset="0"/>
                                      </a:rPr>
                                      <m:t>_</m:t>
                                    </m:r>
                                    <m:r>
                                      <a:rPr lang="es-AR" sz="1050">
                                        <a:effectLst/>
                                        <a:latin typeface="Cambria Math" panose="02040503050406030204" pitchFamily="18" charset="0"/>
                                      </a:rPr>
                                      <m:t>𝑻𝒓𝒂𝒃𝒂𝒋𝒐</m:t>
                                    </m:r>
                                    <m:r>
                                      <a:rPr lang="es-AR" sz="1050">
                                        <a:effectLst/>
                                        <a:latin typeface="Cambria Math" panose="02040503050406030204" pitchFamily="18" charset="0"/>
                                      </a:rPr>
                                      <m:t> ; </m:t>
                                    </m:r>
                                    <m:r>
                                      <a:rPr lang="es-AR" sz="1050">
                                        <a:effectLst/>
                                        <a:latin typeface="Cambria Math" panose="02040503050406030204" pitchFamily="18" charset="0"/>
                                      </a:rPr>
                                      <m:t>𝑪𝒑</m:t>
                                    </m:r>
                                  </m:sub>
                                </m:sSub>
                              </m:oMath>
                            </m:oMathPara>
                          </a14:m>
                          <a:endParaRPr lang="es-AR" sz="1050" dirty="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95000"/>
                          </a:schemeClr>
                        </a:solidFill>
                      </a:tcPr>
                    </a:tc>
                    <a:tc>
                      <a:txBody>
                        <a:bodyPr/>
                        <a:lstStyle/>
                        <a:p>
                          <a:pPr algn="ctr">
                            <a:lnSpc>
                              <a:spcPct val="107000"/>
                            </a:lnSpc>
                            <a:spcAft>
                              <a:spcPts val="800"/>
                            </a:spcAft>
                          </a:pPr>
                          <a:r>
                            <a:rPr lang="es-AR" sz="900">
                              <a:effectLst/>
                            </a:rPr>
                            <a:t>-0,41</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lnL w="12700" cap="flat" cmpd="sng" algn="ctr">
                          <a:solidFill>
                            <a:schemeClr val="tx1"/>
                          </a:solidFill>
                          <a:prstDash val="solid"/>
                          <a:round/>
                          <a:headEnd type="none" w="med" len="med"/>
                          <a:tailEnd type="none" w="med" len="med"/>
                        </a:lnL>
                      </a:tcPr>
                    </a:tc>
                    <a:tc>
                      <a:txBody>
                        <a:bodyPr/>
                        <a:lstStyle/>
                        <a:p>
                          <a:pPr algn="ctr">
                            <a:lnSpc>
                              <a:spcPct val="107000"/>
                            </a:lnSpc>
                            <a:spcAft>
                              <a:spcPts val="800"/>
                            </a:spcAft>
                          </a:pPr>
                          <a:r>
                            <a:rPr lang="es-AR" sz="900" dirty="0">
                              <a:effectLst/>
                            </a:rPr>
                            <a:t>0,10</a:t>
                          </a:r>
                          <a:endParaRPr lang="es-AR" sz="1000" dirty="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tc>
                    <a:tc>
                      <a:txBody>
                        <a:bodyPr/>
                        <a:lstStyle/>
                        <a:p>
                          <a:pPr algn="ctr">
                            <a:lnSpc>
                              <a:spcPct val="107000"/>
                            </a:lnSpc>
                            <a:spcAft>
                              <a:spcPts val="800"/>
                            </a:spcAft>
                          </a:pPr>
                          <a:r>
                            <a:rPr lang="es-AR" sz="900">
                              <a:effectLst/>
                            </a:rPr>
                            <a:t>0,0001</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tc>
                    <a:tc>
                      <a:txBody>
                        <a:bodyPr/>
                        <a:lstStyle/>
                        <a:p>
                          <a:pPr algn="ctr">
                            <a:lnSpc>
                              <a:spcPct val="107000"/>
                            </a:lnSpc>
                            <a:spcAft>
                              <a:spcPts val="800"/>
                            </a:spcAft>
                          </a:pPr>
                          <a:r>
                            <a:rPr lang="es-AR" sz="900" dirty="0">
                              <a:effectLst/>
                            </a:rPr>
                            <a:t>***</a:t>
                          </a:r>
                          <a:endParaRPr lang="es-AR" sz="1000" dirty="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649493114"/>
                      </a:ext>
                    </a:extLst>
                  </a:tr>
                  <a:tr h="248827">
                    <a:tc>
                      <a:txBody>
                        <a:bodyPr/>
                        <a:lstStyle/>
                        <a:p>
                          <a:pPr algn="l">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s-AR" sz="1050" i="1">
                                        <a:effectLst/>
                                        <a:latin typeface="Cambria Math" panose="02040503050406030204" pitchFamily="18" charset="0"/>
                                      </a:rPr>
                                    </m:ctrlPr>
                                  </m:sSubPr>
                                  <m:e>
                                    <m:r>
                                      <a:rPr lang="es-AR" sz="1050">
                                        <a:effectLst/>
                                        <a:latin typeface="Cambria Math" panose="02040503050406030204" pitchFamily="18" charset="0"/>
                                      </a:rPr>
                                      <m:t>𝜷</m:t>
                                    </m:r>
                                  </m:e>
                                  <m:sub>
                                    <m:r>
                                      <a:rPr lang="es-AR" sz="1050">
                                        <a:effectLst/>
                                        <a:latin typeface="Cambria Math" panose="02040503050406030204" pitchFamily="18" charset="0"/>
                                      </a:rPr>
                                      <m:t>𝑷𝒂𝒔𝒆𝒂𝒓𝑭𝒊𝒏𝑺𝒆𝒎</m:t>
                                    </m:r>
                                    <m:r>
                                      <a:rPr lang="es-AR" sz="1050">
                                        <a:effectLst/>
                                        <a:latin typeface="Cambria Math" panose="02040503050406030204" pitchFamily="18" charset="0"/>
                                      </a:rPr>
                                      <m:t> ; </m:t>
                                    </m:r>
                                    <m:r>
                                      <a:rPr lang="es-AR" sz="1050">
                                        <a:effectLst/>
                                        <a:latin typeface="Cambria Math" panose="02040503050406030204" pitchFamily="18" charset="0"/>
                                      </a:rPr>
                                      <m:t>𝑪𝒑</m:t>
                                    </m:r>
                                  </m:sub>
                                </m:sSub>
                              </m:oMath>
                            </m:oMathPara>
                          </a14:m>
                          <a:endParaRPr lang="es-AR" sz="1050" dirty="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95000"/>
                          </a:schemeClr>
                        </a:solidFill>
                      </a:tcPr>
                    </a:tc>
                    <a:tc>
                      <a:txBody>
                        <a:bodyPr/>
                        <a:lstStyle/>
                        <a:p>
                          <a:pPr algn="ctr">
                            <a:lnSpc>
                              <a:spcPct val="107000"/>
                            </a:lnSpc>
                            <a:spcAft>
                              <a:spcPts val="800"/>
                            </a:spcAft>
                          </a:pPr>
                          <a:r>
                            <a:rPr lang="es-AR" sz="900">
                              <a:effectLst/>
                            </a:rPr>
                            <a:t>-0,75</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lnL w="12700" cap="flat" cmpd="sng" algn="ctr">
                          <a:solidFill>
                            <a:schemeClr val="tx1"/>
                          </a:solidFill>
                          <a:prstDash val="solid"/>
                          <a:round/>
                          <a:headEnd type="none" w="med" len="med"/>
                          <a:tailEnd type="none" w="med" len="med"/>
                        </a:lnL>
                      </a:tcPr>
                    </a:tc>
                    <a:tc>
                      <a:txBody>
                        <a:bodyPr/>
                        <a:lstStyle/>
                        <a:p>
                          <a:pPr algn="ctr">
                            <a:lnSpc>
                              <a:spcPct val="107000"/>
                            </a:lnSpc>
                            <a:spcAft>
                              <a:spcPts val="800"/>
                            </a:spcAft>
                          </a:pPr>
                          <a:r>
                            <a:rPr lang="es-AR" sz="900">
                              <a:effectLst/>
                            </a:rPr>
                            <a:t>0,36</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tc>
                    <a:tc>
                      <a:txBody>
                        <a:bodyPr/>
                        <a:lstStyle/>
                        <a:p>
                          <a:pPr algn="ctr">
                            <a:lnSpc>
                              <a:spcPct val="107000"/>
                            </a:lnSpc>
                            <a:spcAft>
                              <a:spcPts val="800"/>
                            </a:spcAft>
                          </a:pPr>
                          <a:r>
                            <a:rPr lang="es-AR" sz="900">
                              <a:effectLst/>
                            </a:rPr>
                            <a:t>0,0392</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tc>
                    <a:tc>
                      <a:txBody>
                        <a:bodyPr/>
                        <a:lstStyle/>
                        <a:p>
                          <a:pPr algn="ctr">
                            <a:lnSpc>
                              <a:spcPct val="107000"/>
                            </a:lnSpc>
                            <a:spcAft>
                              <a:spcPts val="800"/>
                            </a:spcAft>
                          </a:pPr>
                          <a:r>
                            <a:rPr lang="es-AR" sz="900" dirty="0">
                              <a:effectLst/>
                            </a:rPr>
                            <a:t>*  </a:t>
                          </a:r>
                          <a:endParaRPr lang="es-AR" sz="1000" dirty="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64189407"/>
                      </a:ext>
                    </a:extLst>
                  </a:tr>
                  <a:tr h="248827">
                    <a:tc>
                      <a:txBody>
                        <a:bodyPr/>
                        <a:lstStyle/>
                        <a:p>
                          <a:pPr algn="l">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s-AR" sz="1050" i="1">
                                        <a:effectLst/>
                                        <a:latin typeface="Cambria Math" panose="02040503050406030204" pitchFamily="18" charset="0"/>
                                      </a:rPr>
                                    </m:ctrlPr>
                                  </m:sSubPr>
                                  <m:e>
                                    <m:r>
                                      <a:rPr lang="es-AR" sz="1050">
                                        <a:effectLst/>
                                        <a:latin typeface="Cambria Math" panose="02040503050406030204" pitchFamily="18" charset="0"/>
                                      </a:rPr>
                                      <m:t>𝜷</m:t>
                                    </m:r>
                                  </m:e>
                                  <m:sub>
                                    <m:r>
                                      <a:rPr lang="es-AR" sz="1050">
                                        <a:effectLst/>
                                        <a:latin typeface="Cambria Math" panose="02040503050406030204" pitchFamily="18" charset="0"/>
                                      </a:rPr>
                                      <m:t>𝑽𝒊𝒔𝒊𝒕𝒂𝒓𝑷𝒆𝒓𝒔</m:t>
                                    </m:r>
                                    <m:r>
                                      <a:rPr lang="es-AR" sz="1050">
                                        <a:effectLst/>
                                        <a:latin typeface="Cambria Math" panose="02040503050406030204" pitchFamily="18" charset="0"/>
                                      </a:rPr>
                                      <m:t> ; </m:t>
                                    </m:r>
                                    <m:r>
                                      <a:rPr lang="es-AR" sz="1050">
                                        <a:effectLst/>
                                        <a:latin typeface="Cambria Math" panose="02040503050406030204" pitchFamily="18" charset="0"/>
                                      </a:rPr>
                                      <m:t>𝑪𝒑</m:t>
                                    </m:r>
                                  </m:sub>
                                </m:sSub>
                              </m:oMath>
                            </m:oMathPara>
                          </a14:m>
                          <a:endParaRPr lang="es-AR" sz="1050" dirty="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95000"/>
                          </a:schemeClr>
                        </a:solidFill>
                      </a:tcPr>
                    </a:tc>
                    <a:tc>
                      <a:txBody>
                        <a:bodyPr/>
                        <a:lstStyle/>
                        <a:p>
                          <a:pPr algn="ctr">
                            <a:lnSpc>
                              <a:spcPct val="107000"/>
                            </a:lnSpc>
                            <a:spcAft>
                              <a:spcPts val="800"/>
                            </a:spcAft>
                          </a:pPr>
                          <a:r>
                            <a:rPr lang="es-AR" sz="900">
                              <a:effectLst/>
                            </a:rPr>
                            <a:t>-0,88</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lnL w="12700" cap="flat" cmpd="sng" algn="ctr">
                          <a:solidFill>
                            <a:schemeClr val="tx1"/>
                          </a:solidFill>
                          <a:prstDash val="solid"/>
                          <a:round/>
                          <a:headEnd type="none" w="med" len="med"/>
                          <a:tailEnd type="none" w="med" len="med"/>
                        </a:lnL>
                      </a:tcPr>
                    </a:tc>
                    <a:tc>
                      <a:txBody>
                        <a:bodyPr/>
                        <a:lstStyle/>
                        <a:p>
                          <a:pPr algn="ctr">
                            <a:lnSpc>
                              <a:spcPct val="107000"/>
                            </a:lnSpc>
                            <a:spcAft>
                              <a:spcPts val="800"/>
                            </a:spcAft>
                          </a:pPr>
                          <a:r>
                            <a:rPr lang="es-AR" sz="900">
                              <a:effectLst/>
                            </a:rPr>
                            <a:t>0,18</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tc>
                    <a:tc>
                      <a:txBody>
                        <a:bodyPr/>
                        <a:lstStyle/>
                        <a:p>
                          <a:pPr algn="ctr">
                            <a:lnSpc>
                              <a:spcPct val="107000"/>
                            </a:lnSpc>
                            <a:spcAft>
                              <a:spcPts val="800"/>
                            </a:spcAft>
                          </a:pPr>
                          <a:r>
                            <a:rPr lang="es-AR" sz="900">
                              <a:effectLst/>
                            </a:rPr>
                            <a:t>7E-07</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tc>
                    <a:tc>
                      <a:txBody>
                        <a:bodyPr/>
                        <a:lstStyle/>
                        <a:p>
                          <a:pPr algn="ctr">
                            <a:lnSpc>
                              <a:spcPct val="107000"/>
                            </a:lnSpc>
                            <a:spcAft>
                              <a:spcPts val="800"/>
                            </a:spcAft>
                          </a:pPr>
                          <a:r>
                            <a:rPr lang="es-AR" sz="900" dirty="0">
                              <a:effectLst/>
                            </a:rPr>
                            <a:t>***</a:t>
                          </a:r>
                          <a:endParaRPr lang="es-AR" sz="1000" dirty="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390675632"/>
                      </a:ext>
                    </a:extLst>
                  </a:tr>
                  <a:tr h="248827">
                    <a:tc>
                      <a:txBody>
                        <a:bodyPr/>
                        <a:lstStyle/>
                        <a:p>
                          <a:pPr algn="l">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s-AR" sz="1050" i="1">
                                        <a:effectLst/>
                                        <a:latin typeface="Cambria Math" panose="02040503050406030204" pitchFamily="18" charset="0"/>
                                      </a:rPr>
                                    </m:ctrlPr>
                                  </m:sSubPr>
                                  <m:e>
                                    <m:r>
                                      <a:rPr lang="es-AR" sz="1050">
                                        <a:effectLst/>
                                        <a:latin typeface="Cambria Math" panose="02040503050406030204" pitchFamily="18" charset="0"/>
                                      </a:rPr>
                                      <m:t>𝜷</m:t>
                                    </m:r>
                                  </m:e>
                                  <m:sub>
                                    <m:r>
                                      <a:rPr lang="es-AR" sz="1050">
                                        <a:effectLst/>
                                        <a:latin typeface="Cambria Math" panose="02040503050406030204" pitchFamily="18" charset="0"/>
                                      </a:rPr>
                                      <m:t>𝑶𝒕𝒓𝒐</m:t>
                                    </m:r>
                                    <m:r>
                                      <a:rPr lang="es-AR" sz="1050">
                                        <a:effectLst/>
                                        <a:latin typeface="Cambria Math" panose="02040503050406030204" pitchFamily="18" charset="0"/>
                                      </a:rPr>
                                      <m:t> ; </m:t>
                                    </m:r>
                                    <m:r>
                                      <a:rPr lang="es-AR" sz="1050">
                                        <a:effectLst/>
                                        <a:latin typeface="Cambria Math" panose="02040503050406030204" pitchFamily="18" charset="0"/>
                                      </a:rPr>
                                      <m:t>𝑪𝒑</m:t>
                                    </m:r>
                                  </m:sub>
                                </m:sSub>
                              </m:oMath>
                            </m:oMathPara>
                          </a14:m>
                          <a:endParaRPr lang="es-AR" sz="1050" dirty="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95000"/>
                          </a:schemeClr>
                        </a:solidFill>
                      </a:tcPr>
                    </a:tc>
                    <a:tc>
                      <a:txBody>
                        <a:bodyPr/>
                        <a:lstStyle/>
                        <a:p>
                          <a:pPr algn="ctr">
                            <a:lnSpc>
                              <a:spcPct val="107000"/>
                            </a:lnSpc>
                            <a:spcAft>
                              <a:spcPts val="800"/>
                            </a:spcAft>
                          </a:pPr>
                          <a:r>
                            <a:rPr lang="es-AR" sz="900">
                              <a:effectLst/>
                            </a:rPr>
                            <a:t>-0,15</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lnL w="12700" cap="flat" cmpd="sng" algn="ctr">
                          <a:solidFill>
                            <a:schemeClr val="tx1"/>
                          </a:solidFill>
                          <a:prstDash val="solid"/>
                          <a:round/>
                          <a:headEnd type="none" w="med" len="med"/>
                          <a:tailEnd type="none" w="med" len="med"/>
                        </a:lnL>
                      </a:tcPr>
                    </a:tc>
                    <a:tc>
                      <a:txBody>
                        <a:bodyPr/>
                        <a:lstStyle/>
                        <a:p>
                          <a:pPr algn="ctr">
                            <a:lnSpc>
                              <a:spcPct val="107000"/>
                            </a:lnSpc>
                            <a:spcAft>
                              <a:spcPts val="800"/>
                            </a:spcAft>
                          </a:pPr>
                          <a:r>
                            <a:rPr lang="es-AR" sz="900">
                              <a:effectLst/>
                            </a:rPr>
                            <a:t>0,19</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tc>
                    <a:tc>
                      <a:txBody>
                        <a:bodyPr/>
                        <a:lstStyle/>
                        <a:p>
                          <a:pPr algn="ctr">
                            <a:lnSpc>
                              <a:spcPct val="107000"/>
                            </a:lnSpc>
                            <a:spcAft>
                              <a:spcPts val="800"/>
                            </a:spcAft>
                          </a:pPr>
                          <a:r>
                            <a:rPr lang="es-AR" sz="900">
                              <a:effectLst/>
                            </a:rPr>
                            <a:t>0,4389</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tc>
                    <a:tc>
                      <a:txBody>
                        <a:bodyPr/>
                        <a:lstStyle/>
                        <a:p>
                          <a:pPr algn="ctr"/>
                          <a:endParaRPr lang="es-AR" sz="1000" dirty="0">
                            <a:effectLst/>
                            <a:latin typeface="Calibri" panose="020F0502020204030204" pitchFamily="34" charset="0"/>
                            <a:cs typeface="Arial" panose="020B0604020202020204" pitchFamily="34" charset="0"/>
                          </a:endParaRPr>
                        </a:p>
                      </a:txBody>
                      <a:tcPr marL="57446" marR="57446"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231529012"/>
                      </a:ext>
                    </a:extLst>
                  </a:tr>
                  <a:tr h="248827">
                    <a:tc>
                      <a:txBody>
                        <a:bodyPr/>
                        <a:lstStyle/>
                        <a:p>
                          <a:pPr algn="l">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s-AR" sz="1050" i="1">
                                        <a:effectLst/>
                                        <a:latin typeface="Cambria Math" panose="02040503050406030204" pitchFamily="18" charset="0"/>
                                      </a:rPr>
                                    </m:ctrlPr>
                                  </m:sSubPr>
                                  <m:e>
                                    <m:r>
                                      <a:rPr lang="es-AR" sz="1050">
                                        <a:effectLst/>
                                        <a:latin typeface="Cambria Math" panose="02040503050406030204" pitchFamily="18" charset="0"/>
                                      </a:rPr>
                                      <m:t>𝜷</m:t>
                                    </m:r>
                                  </m:e>
                                  <m:sub>
                                    <m:r>
                                      <a:rPr lang="es-AR" sz="1050">
                                        <a:effectLst/>
                                        <a:latin typeface="Cambria Math" panose="02040503050406030204" pitchFamily="18" charset="0"/>
                                      </a:rPr>
                                      <m:t>𝑨𝑩𝑪</m:t>
                                    </m:r>
                                    <m:r>
                                      <a:rPr lang="es-AR" sz="1050">
                                        <a:effectLst/>
                                        <a:latin typeface="Cambria Math" panose="02040503050406030204" pitchFamily="18" charset="0"/>
                                      </a:rPr>
                                      <m:t>𝟏</m:t>
                                    </m:r>
                                    <m:r>
                                      <a:rPr lang="es-AR" sz="1050">
                                        <a:effectLst/>
                                        <a:latin typeface="Cambria Math" panose="02040503050406030204" pitchFamily="18" charset="0"/>
                                      </a:rPr>
                                      <m:t>−</m:t>
                                    </m:r>
                                    <m:r>
                                      <a:rPr lang="es-AR" sz="1050">
                                        <a:effectLst/>
                                        <a:latin typeface="Cambria Math" panose="02040503050406030204" pitchFamily="18" charset="0"/>
                                      </a:rPr>
                                      <m:t>𝑪</m:t>
                                    </m:r>
                                    <m:r>
                                      <a:rPr lang="es-AR" sz="1050">
                                        <a:effectLst/>
                                        <a:latin typeface="Cambria Math" panose="02040503050406030204" pitchFamily="18" charset="0"/>
                                      </a:rPr>
                                      <m:t>𝟐</m:t>
                                    </m:r>
                                    <m:r>
                                      <a:rPr lang="es-AR" sz="1050">
                                        <a:effectLst/>
                                        <a:latin typeface="Cambria Math" panose="02040503050406030204" pitchFamily="18" charset="0"/>
                                      </a:rPr>
                                      <m:t> ;</m:t>
                                    </m:r>
                                    <m:r>
                                      <a:rPr lang="es-AR" sz="1050">
                                        <a:effectLst/>
                                        <a:latin typeface="Cambria Math" panose="02040503050406030204" pitchFamily="18" charset="0"/>
                                      </a:rPr>
                                      <m:t>𝒄𝒑</m:t>
                                    </m:r>
                                    <m:r>
                                      <a:rPr lang="es-AR" sz="1050">
                                        <a:effectLst/>
                                        <a:latin typeface="Cambria Math" panose="02040503050406030204" pitchFamily="18" charset="0"/>
                                      </a:rPr>
                                      <m:t> </m:t>
                                    </m:r>
                                  </m:sub>
                                </m:sSub>
                              </m:oMath>
                            </m:oMathPara>
                          </a14:m>
                          <a:endParaRPr lang="es-AR" sz="1050" dirty="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95000"/>
                          </a:schemeClr>
                        </a:solidFill>
                      </a:tcPr>
                    </a:tc>
                    <a:tc>
                      <a:txBody>
                        <a:bodyPr/>
                        <a:lstStyle/>
                        <a:p>
                          <a:pPr algn="ctr">
                            <a:lnSpc>
                              <a:spcPct val="107000"/>
                            </a:lnSpc>
                            <a:spcAft>
                              <a:spcPts val="800"/>
                            </a:spcAft>
                          </a:pPr>
                          <a:r>
                            <a:rPr lang="es-AR" sz="900">
                              <a:effectLst/>
                            </a:rPr>
                            <a:t>-0,16</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lnL w="12700" cap="flat" cmpd="sng" algn="ctr">
                          <a:solidFill>
                            <a:schemeClr val="tx1"/>
                          </a:solidFill>
                          <a:prstDash val="solid"/>
                          <a:round/>
                          <a:headEnd type="none" w="med" len="med"/>
                          <a:tailEnd type="none" w="med" len="med"/>
                        </a:lnL>
                      </a:tcPr>
                    </a:tc>
                    <a:tc>
                      <a:txBody>
                        <a:bodyPr/>
                        <a:lstStyle/>
                        <a:p>
                          <a:pPr algn="ctr">
                            <a:lnSpc>
                              <a:spcPct val="107000"/>
                            </a:lnSpc>
                            <a:spcAft>
                              <a:spcPts val="800"/>
                            </a:spcAft>
                          </a:pPr>
                          <a:r>
                            <a:rPr lang="es-AR" sz="900">
                              <a:effectLst/>
                            </a:rPr>
                            <a:t>0,08</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tc>
                    <a:tc>
                      <a:txBody>
                        <a:bodyPr/>
                        <a:lstStyle/>
                        <a:p>
                          <a:pPr algn="ctr">
                            <a:lnSpc>
                              <a:spcPct val="107000"/>
                            </a:lnSpc>
                            <a:spcAft>
                              <a:spcPts val="800"/>
                            </a:spcAft>
                          </a:pPr>
                          <a:r>
                            <a:rPr lang="es-AR" sz="900" dirty="0">
                              <a:effectLst/>
                            </a:rPr>
                            <a:t>0,0443</a:t>
                          </a:r>
                          <a:endParaRPr lang="es-AR" sz="1000" dirty="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tc>
                    <a:tc>
                      <a:txBody>
                        <a:bodyPr/>
                        <a:lstStyle/>
                        <a:p>
                          <a:pPr algn="ctr">
                            <a:lnSpc>
                              <a:spcPct val="107000"/>
                            </a:lnSpc>
                            <a:spcAft>
                              <a:spcPts val="800"/>
                            </a:spcAft>
                          </a:pPr>
                          <a:r>
                            <a:rPr lang="es-AR" sz="900" dirty="0">
                              <a:effectLst/>
                            </a:rPr>
                            <a:t>*  </a:t>
                          </a:r>
                          <a:endParaRPr lang="es-AR" sz="1000" dirty="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619316163"/>
                      </a:ext>
                    </a:extLst>
                  </a:tr>
                  <a:tr h="248827">
                    <a:tc>
                      <a:txBody>
                        <a:bodyPr/>
                        <a:lstStyle/>
                        <a:p>
                          <a:pPr algn="l">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s-AR" sz="1050" i="1">
                                        <a:effectLst/>
                                        <a:latin typeface="Cambria Math" panose="02040503050406030204" pitchFamily="18" charset="0"/>
                                      </a:rPr>
                                    </m:ctrlPr>
                                  </m:sSubPr>
                                  <m:e>
                                    <m:r>
                                      <a:rPr lang="es-AR" sz="1050">
                                        <a:effectLst/>
                                        <a:latin typeface="Cambria Math" panose="02040503050406030204" pitchFamily="18" charset="0"/>
                                      </a:rPr>
                                      <m:t>𝜷</m:t>
                                    </m:r>
                                  </m:e>
                                  <m:sub>
                                    <m:r>
                                      <a:rPr lang="es-AR" sz="1050">
                                        <a:effectLst/>
                                        <a:latin typeface="Cambria Math" panose="02040503050406030204" pitchFamily="18" charset="0"/>
                                      </a:rPr>
                                      <m:t>𝑪</m:t>
                                    </m:r>
                                    <m:r>
                                      <a:rPr lang="es-AR" sz="1050">
                                        <a:effectLst/>
                                        <a:latin typeface="Cambria Math" panose="02040503050406030204" pitchFamily="18" charset="0"/>
                                      </a:rPr>
                                      <m:t>𝟐</m:t>
                                    </m:r>
                                    <m:r>
                                      <a:rPr lang="es-AR" sz="1050">
                                        <a:effectLst/>
                                        <a:latin typeface="Cambria Math" panose="02040503050406030204" pitchFamily="18" charset="0"/>
                                      </a:rPr>
                                      <m:t>−</m:t>
                                    </m:r>
                                    <m:r>
                                      <a:rPr lang="es-AR" sz="1050">
                                        <a:effectLst/>
                                        <a:latin typeface="Cambria Math" panose="02040503050406030204" pitchFamily="18" charset="0"/>
                                      </a:rPr>
                                      <m:t>𝑪</m:t>
                                    </m:r>
                                    <m:r>
                                      <a:rPr lang="es-AR" sz="1050">
                                        <a:effectLst/>
                                        <a:latin typeface="Cambria Math" panose="02040503050406030204" pitchFamily="18" charset="0"/>
                                      </a:rPr>
                                      <m:t>𝟑</m:t>
                                    </m:r>
                                    <m:r>
                                      <a:rPr lang="es-AR" sz="1050">
                                        <a:effectLst/>
                                        <a:latin typeface="Cambria Math" panose="02040503050406030204" pitchFamily="18" charset="0"/>
                                      </a:rPr>
                                      <m:t> ; </m:t>
                                    </m:r>
                                    <m:r>
                                      <a:rPr lang="es-AR" sz="1050">
                                        <a:effectLst/>
                                        <a:latin typeface="Cambria Math" panose="02040503050406030204" pitchFamily="18" charset="0"/>
                                      </a:rPr>
                                      <m:t>𝒄𝒑</m:t>
                                    </m:r>
                                  </m:sub>
                                </m:sSub>
                              </m:oMath>
                            </m:oMathPara>
                          </a14:m>
                          <a:endParaRPr lang="es-AR" sz="1050" dirty="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95000"/>
                          </a:schemeClr>
                        </a:solidFill>
                      </a:tcPr>
                    </a:tc>
                    <a:tc>
                      <a:txBody>
                        <a:bodyPr/>
                        <a:lstStyle/>
                        <a:p>
                          <a:pPr algn="ctr">
                            <a:lnSpc>
                              <a:spcPct val="107000"/>
                            </a:lnSpc>
                            <a:spcAft>
                              <a:spcPts val="800"/>
                            </a:spcAft>
                          </a:pPr>
                          <a:r>
                            <a:rPr lang="es-AR" sz="900">
                              <a:effectLst/>
                            </a:rPr>
                            <a:t>0,26</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lnL w="12700" cap="flat" cmpd="sng" algn="ctr">
                          <a:solidFill>
                            <a:schemeClr val="tx1"/>
                          </a:solidFill>
                          <a:prstDash val="solid"/>
                          <a:round/>
                          <a:headEnd type="none" w="med" len="med"/>
                          <a:tailEnd type="none" w="med" len="med"/>
                        </a:lnL>
                      </a:tcPr>
                    </a:tc>
                    <a:tc>
                      <a:txBody>
                        <a:bodyPr/>
                        <a:lstStyle/>
                        <a:p>
                          <a:pPr algn="ctr">
                            <a:lnSpc>
                              <a:spcPct val="107000"/>
                            </a:lnSpc>
                            <a:spcAft>
                              <a:spcPts val="800"/>
                            </a:spcAft>
                          </a:pPr>
                          <a:r>
                            <a:rPr lang="es-AR" sz="900">
                              <a:effectLst/>
                            </a:rPr>
                            <a:t>0,10</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tc>
                    <a:tc>
                      <a:txBody>
                        <a:bodyPr/>
                        <a:lstStyle/>
                        <a:p>
                          <a:pPr algn="ctr">
                            <a:lnSpc>
                              <a:spcPct val="107000"/>
                            </a:lnSpc>
                            <a:spcAft>
                              <a:spcPts val="800"/>
                            </a:spcAft>
                          </a:pPr>
                          <a:r>
                            <a:rPr lang="es-AR" sz="900" dirty="0">
                              <a:effectLst/>
                            </a:rPr>
                            <a:t>0,0064</a:t>
                          </a:r>
                          <a:endParaRPr lang="es-AR" sz="1000" dirty="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tc>
                    <a:tc>
                      <a:txBody>
                        <a:bodyPr/>
                        <a:lstStyle/>
                        <a:p>
                          <a:pPr algn="ctr">
                            <a:lnSpc>
                              <a:spcPct val="107000"/>
                            </a:lnSpc>
                            <a:spcAft>
                              <a:spcPts val="800"/>
                            </a:spcAft>
                          </a:pPr>
                          <a:r>
                            <a:rPr lang="es-AR" sz="900" dirty="0">
                              <a:effectLst/>
                            </a:rPr>
                            <a:t>** </a:t>
                          </a:r>
                          <a:endParaRPr lang="es-AR" sz="1000" dirty="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20687970"/>
                      </a:ext>
                    </a:extLst>
                  </a:tr>
                  <a:tr h="248827">
                    <a:tc>
                      <a:txBody>
                        <a:bodyPr/>
                        <a:lstStyle/>
                        <a:p>
                          <a:pPr algn="l">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s-AR" sz="1050" i="1">
                                        <a:effectLst/>
                                        <a:latin typeface="Cambria Math" panose="02040503050406030204" pitchFamily="18" charset="0"/>
                                      </a:rPr>
                                    </m:ctrlPr>
                                  </m:sSubPr>
                                  <m:e>
                                    <m:r>
                                      <a:rPr lang="es-AR" sz="1050">
                                        <a:effectLst/>
                                        <a:latin typeface="Cambria Math" panose="02040503050406030204" pitchFamily="18" charset="0"/>
                                      </a:rPr>
                                      <m:t>𝜷</m:t>
                                    </m:r>
                                  </m:e>
                                  <m:sub>
                                    <m:r>
                                      <a:rPr lang="es-AR" sz="1050">
                                        <a:effectLst/>
                                        <a:latin typeface="Cambria Math" panose="02040503050406030204" pitchFamily="18" charset="0"/>
                                      </a:rPr>
                                      <m:t>𝑪</m:t>
                                    </m:r>
                                    <m:r>
                                      <a:rPr lang="es-AR" sz="1050">
                                        <a:effectLst/>
                                        <a:latin typeface="Cambria Math" panose="02040503050406030204" pitchFamily="18" charset="0"/>
                                      </a:rPr>
                                      <m:t>𝟑</m:t>
                                    </m:r>
                                    <m:r>
                                      <a:rPr lang="es-AR" sz="1050">
                                        <a:effectLst/>
                                        <a:latin typeface="Cambria Math" panose="02040503050406030204" pitchFamily="18" charset="0"/>
                                      </a:rPr>
                                      <m:t>−</m:t>
                                    </m:r>
                                    <m:r>
                                      <a:rPr lang="es-AR" sz="1050">
                                        <a:effectLst/>
                                        <a:latin typeface="Cambria Math" panose="02040503050406030204" pitchFamily="18" charset="0"/>
                                      </a:rPr>
                                      <m:t>𝑫</m:t>
                                    </m:r>
                                    <m:r>
                                      <a:rPr lang="es-AR" sz="1050">
                                        <a:effectLst/>
                                        <a:latin typeface="Cambria Math" panose="02040503050406030204" pitchFamily="18" charset="0"/>
                                      </a:rPr>
                                      <m:t>𝟏</m:t>
                                    </m:r>
                                    <m:r>
                                      <a:rPr lang="es-AR" sz="1050">
                                        <a:effectLst/>
                                        <a:latin typeface="Cambria Math" panose="02040503050406030204" pitchFamily="18" charset="0"/>
                                      </a:rPr>
                                      <m:t>𝑫</m:t>
                                    </m:r>
                                    <m:r>
                                      <a:rPr lang="es-AR" sz="1050">
                                        <a:effectLst/>
                                        <a:latin typeface="Cambria Math" panose="02040503050406030204" pitchFamily="18" charset="0"/>
                                      </a:rPr>
                                      <m:t>𝟐</m:t>
                                    </m:r>
                                    <m:r>
                                      <a:rPr lang="es-AR" sz="1050">
                                        <a:effectLst/>
                                        <a:latin typeface="Cambria Math" panose="02040503050406030204" pitchFamily="18" charset="0"/>
                                      </a:rPr>
                                      <m:t>𝑬</m:t>
                                    </m:r>
                                    <m:r>
                                      <a:rPr lang="es-AR" sz="1050">
                                        <a:effectLst/>
                                        <a:latin typeface="Cambria Math" panose="02040503050406030204" pitchFamily="18" charset="0"/>
                                      </a:rPr>
                                      <m:t> ; </m:t>
                                    </m:r>
                                    <m:r>
                                      <a:rPr lang="es-AR" sz="1050">
                                        <a:effectLst/>
                                        <a:latin typeface="Cambria Math" panose="02040503050406030204" pitchFamily="18" charset="0"/>
                                      </a:rPr>
                                      <m:t>𝑪𝒑</m:t>
                                    </m:r>
                                  </m:sub>
                                </m:sSub>
                              </m:oMath>
                            </m:oMathPara>
                          </a14:m>
                          <a:endParaRPr lang="es-AR" sz="1050" dirty="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107000"/>
                            </a:lnSpc>
                            <a:spcAft>
                              <a:spcPts val="800"/>
                            </a:spcAft>
                          </a:pPr>
                          <a:r>
                            <a:rPr lang="es-AR" sz="900">
                              <a:effectLst/>
                            </a:rPr>
                            <a:t>-0,64</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s-AR" sz="900">
                              <a:effectLst/>
                            </a:rPr>
                            <a:t>0,14</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s-AR" sz="900" dirty="0">
                              <a:effectLst/>
                            </a:rPr>
                            <a:t>3E-06</a:t>
                          </a:r>
                          <a:endParaRPr lang="es-AR" sz="1000" dirty="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s-AR" sz="900" dirty="0">
                              <a:effectLst/>
                            </a:rPr>
                            <a:t>***</a:t>
                          </a:r>
                          <a:endParaRPr lang="es-AR" sz="1000" dirty="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87433185"/>
                      </a:ext>
                    </a:extLst>
                  </a:tr>
                </a:tbl>
              </a:graphicData>
            </a:graphic>
          </p:graphicFrame>
        </mc:Choice>
        <mc:Fallback xmlns="">
          <p:graphicFrame>
            <p:nvGraphicFramePr>
              <p:cNvPr id="38" name="Tabla 37">
                <a:extLst>
                  <a:ext uri="{FF2B5EF4-FFF2-40B4-BE49-F238E27FC236}">
                    <a16:creationId xmlns:a16="http://schemas.microsoft.com/office/drawing/2014/main" id="{D83081D7-F4D6-4E67-A2E4-21EBF709AC98}"/>
                  </a:ext>
                </a:extLst>
              </p:cNvPr>
              <p:cNvGraphicFramePr>
                <a:graphicFrameLocks noGrp="1"/>
              </p:cNvGraphicFramePr>
              <p:nvPr/>
            </p:nvGraphicFramePr>
            <p:xfrm>
              <a:off x="7438794" y="413222"/>
              <a:ext cx="4261538" cy="5041715"/>
            </p:xfrm>
            <a:graphic>
              <a:graphicData uri="http://schemas.openxmlformats.org/drawingml/2006/table">
                <a:tbl>
                  <a:tblPr firstRow="1" firstCol="1">
                    <a:tableStyleId>{2D5ABB26-0587-4C30-8999-92F81FD0307C}</a:tableStyleId>
                  </a:tblPr>
                  <a:tblGrid>
                    <a:gridCol w="1466733">
                      <a:extLst>
                        <a:ext uri="{9D8B030D-6E8A-4147-A177-3AD203B41FA5}">
                          <a16:colId xmlns:a16="http://schemas.microsoft.com/office/drawing/2014/main" val="1082020979"/>
                        </a:ext>
                      </a:extLst>
                    </a:gridCol>
                    <a:gridCol w="808429">
                      <a:extLst>
                        <a:ext uri="{9D8B030D-6E8A-4147-A177-3AD203B41FA5}">
                          <a16:colId xmlns:a16="http://schemas.microsoft.com/office/drawing/2014/main" val="2475919416"/>
                        </a:ext>
                      </a:extLst>
                    </a:gridCol>
                    <a:gridCol w="859413">
                      <a:extLst>
                        <a:ext uri="{9D8B030D-6E8A-4147-A177-3AD203B41FA5}">
                          <a16:colId xmlns:a16="http://schemas.microsoft.com/office/drawing/2014/main" val="582607846"/>
                        </a:ext>
                      </a:extLst>
                    </a:gridCol>
                    <a:gridCol w="703683">
                      <a:extLst>
                        <a:ext uri="{9D8B030D-6E8A-4147-A177-3AD203B41FA5}">
                          <a16:colId xmlns:a16="http://schemas.microsoft.com/office/drawing/2014/main" val="558963392"/>
                        </a:ext>
                      </a:extLst>
                    </a:gridCol>
                    <a:gridCol w="423280">
                      <a:extLst>
                        <a:ext uri="{9D8B030D-6E8A-4147-A177-3AD203B41FA5}">
                          <a16:colId xmlns:a16="http://schemas.microsoft.com/office/drawing/2014/main" val="3080321713"/>
                        </a:ext>
                      </a:extLst>
                    </a:gridCol>
                  </a:tblGrid>
                  <a:tr h="187071">
                    <a:tc>
                      <a:txBody>
                        <a:bodyPr/>
                        <a:lstStyle/>
                        <a:p>
                          <a:pPr algn="ctr"/>
                          <a:r>
                            <a:rPr lang="es-ES" sz="1200" b="1" kern="1200" dirty="0">
                              <a:solidFill>
                                <a:schemeClr val="tx1"/>
                              </a:solidFill>
                              <a:effectLst/>
                              <a:latin typeface="+mn-lt"/>
                              <a:ea typeface="+mn-ea"/>
                              <a:cs typeface="+mn-cs"/>
                            </a:rPr>
                            <a:t>Coeficientes</a:t>
                          </a:r>
                          <a:endParaRPr lang="es-AR" sz="1200" b="1" kern="1200" dirty="0">
                            <a:solidFill>
                              <a:schemeClr val="tx1"/>
                            </a:solidFill>
                            <a:effectLst/>
                            <a:latin typeface="+mn-lt"/>
                            <a:ea typeface="+mn-ea"/>
                            <a:cs typeface="+mn-cs"/>
                          </a:endParaRPr>
                        </a:p>
                      </a:txBody>
                      <a:tcPr marL="57446" marR="57446"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lnSpc>
                              <a:spcPct val="107000"/>
                            </a:lnSpc>
                            <a:spcAft>
                              <a:spcPts val="800"/>
                            </a:spcAft>
                          </a:pPr>
                          <a:r>
                            <a:rPr lang="es-AR" sz="1200" b="1" dirty="0">
                              <a:effectLst/>
                            </a:rPr>
                            <a:t>Estimador</a:t>
                          </a:r>
                          <a:endParaRPr lang="es-AR" sz="1200" b="1" dirty="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lnSpc>
                              <a:spcPct val="107000"/>
                            </a:lnSpc>
                            <a:spcAft>
                              <a:spcPts val="800"/>
                            </a:spcAft>
                          </a:pPr>
                          <a:r>
                            <a:rPr lang="es-AR" sz="1200" b="1" dirty="0">
                              <a:effectLst/>
                            </a:rPr>
                            <a:t> Std. Error </a:t>
                          </a:r>
                          <a:endParaRPr lang="es-AR" sz="1200" b="1" dirty="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lnSpc>
                              <a:spcPct val="107000"/>
                            </a:lnSpc>
                            <a:spcAft>
                              <a:spcPts val="800"/>
                            </a:spcAft>
                          </a:pPr>
                          <a:r>
                            <a:rPr lang="es-AR" sz="1200" b="1" dirty="0">
                              <a:effectLst/>
                            </a:rPr>
                            <a:t>  P.Value </a:t>
                          </a:r>
                          <a:endParaRPr lang="es-AR" sz="1200" b="1" dirty="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s-AR" sz="1200" dirty="0">
                            <a:effectLst/>
                            <a:latin typeface="Calibri" panose="020F0502020204030204" pitchFamily="34" charset="0"/>
                            <a:cs typeface="Arial" panose="020B0604020202020204" pitchFamily="34" charset="0"/>
                          </a:endParaRPr>
                        </a:p>
                      </a:txBody>
                      <a:tcPr marL="57446" marR="57446"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320358227"/>
                      </a:ext>
                    </a:extLst>
                  </a:tr>
                  <a:tr h="288100">
                    <a:tc>
                      <a:txBody>
                        <a:bodyPr/>
                        <a:lstStyle/>
                        <a:p>
                          <a:endParaRPr lang="es-AR"/>
                        </a:p>
                      </a:txBody>
                      <a:tcPr marL="57446" marR="574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blipFill>
                          <a:blip r:embed="rId7"/>
                          <a:stretch>
                            <a:fillRect l="-415" t="-80851" r="-191286" b="-1600000"/>
                          </a:stretch>
                        </a:blipFill>
                      </a:tcPr>
                    </a:tc>
                    <a:tc>
                      <a:txBody>
                        <a:bodyPr/>
                        <a:lstStyle/>
                        <a:p>
                          <a:pPr algn="ctr">
                            <a:lnSpc>
                              <a:spcPct val="107000"/>
                            </a:lnSpc>
                            <a:spcAft>
                              <a:spcPts val="800"/>
                            </a:spcAft>
                          </a:pPr>
                          <a:r>
                            <a:rPr lang="es-AR" sz="900" dirty="0">
                              <a:effectLst/>
                            </a:rPr>
                            <a:t>0,54</a:t>
                          </a:r>
                          <a:endParaRPr lang="es-AR" sz="1000" dirty="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lnSpc>
                              <a:spcPct val="107000"/>
                            </a:lnSpc>
                            <a:spcAft>
                              <a:spcPts val="800"/>
                            </a:spcAft>
                          </a:pPr>
                          <a:r>
                            <a:rPr lang="es-AR" sz="900">
                              <a:effectLst/>
                            </a:rPr>
                            <a:t>0,13</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lnT w="12700" cap="flat" cmpd="sng" algn="ctr">
                          <a:solidFill>
                            <a:schemeClr val="tx1"/>
                          </a:solidFill>
                          <a:prstDash val="solid"/>
                          <a:round/>
                          <a:headEnd type="none" w="med" len="med"/>
                          <a:tailEnd type="none" w="med" len="med"/>
                        </a:lnT>
                      </a:tcPr>
                    </a:tc>
                    <a:tc>
                      <a:txBody>
                        <a:bodyPr/>
                        <a:lstStyle/>
                        <a:p>
                          <a:pPr algn="ctr">
                            <a:lnSpc>
                              <a:spcPct val="107000"/>
                            </a:lnSpc>
                            <a:spcAft>
                              <a:spcPts val="800"/>
                            </a:spcAft>
                          </a:pPr>
                          <a:r>
                            <a:rPr lang="es-AR" sz="900">
                              <a:effectLst/>
                            </a:rPr>
                            <a:t>2E-05</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lnT w="12700" cap="flat" cmpd="sng" algn="ctr">
                          <a:solidFill>
                            <a:schemeClr val="tx1"/>
                          </a:solidFill>
                          <a:prstDash val="solid"/>
                          <a:round/>
                          <a:headEnd type="none" w="med" len="med"/>
                          <a:tailEnd type="none" w="med" len="med"/>
                        </a:lnT>
                      </a:tcPr>
                    </a:tc>
                    <a:tc>
                      <a:txBody>
                        <a:bodyPr/>
                        <a:lstStyle/>
                        <a:p>
                          <a:pPr algn="ctr">
                            <a:lnSpc>
                              <a:spcPct val="107000"/>
                            </a:lnSpc>
                            <a:spcAft>
                              <a:spcPts val="800"/>
                            </a:spcAft>
                          </a:pPr>
                          <a:r>
                            <a:rPr lang="es-AR" sz="900">
                              <a:effectLst/>
                            </a:rPr>
                            <a:t>***</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01285029"/>
                      </a:ext>
                    </a:extLst>
                  </a:tr>
                  <a:tr h="272796">
                    <a:tc>
                      <a:txBody>
                        <a:bodyPr/>
                        <a:lstStyle/>
                        <a:p>
                          <a:endParaRPr lang="es-AR"/>
                        </a:p>
                      </a:txBody>
                      <a:tcPr marL="57446" marR="574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7"/>
                          <a:stretch>
                            <a:fillRect l="-415" t="-188889" r="-191286" b="-1571111"/>
                          </a:stretch>
                        </a:blipFill>
                      </a:tcPr>
                    </a:tc>
                    <a:tc>
                      <a:txBody>
                        <a:bodyPr/>
                        <a:lstStyle/>
                        <a:p>
                          <a:pPr algn="ctr">
                            <a:lnSpc>
                              <a:spcPct val="107000"/>
                            </a:lnSpc>
                            <a:spcAft>
                              <a:spcPts val="800"/>
                            </a:spcAft>
                          </a:pPr>
                          <a:r>
                            <a:rPr lang="es-AR" sz="900" dirty="0">
                              <a:effectLst/>
                            </a:rPr>
                            <a:t>-0,41</a:t>
                          </a:r>
                          <a:endParaRPr lang="es-AR" sz="1000" dirty="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lnL w="12700" cap="flat" cmpd="sng" algn="ctr">
                          <a:solidFill>
                            <a:schemeClr val="tx1"/>
                          </a:solidFill>
                          <a:prstDash val="solid"/>
                          <a:round/>
                          <a:headEnd type="none" w="med" len="med"/>
                          <a:tailEnd type="none" w="med" len="med"/>
                        </a:lnL>
                      </a:tcPr>
                    </a:tc>
                    <a:tc>
                      <a:txBody>
                        <a:bodyPr/>
                        <a:lstStyle/>
                        <a:p>
                          <a:pPr algn="ctr">
                            <a:lnSpc>
                              <a:spcPct val="107000"/>
                            </a:lnSpc>
                            <a:spcAft>
                              <a:spcPts val="800"/>
                            </a:spcAft>
                          </a:pPr>
                          <a:r>
                            <a:rPr lang="es-AR" sz="900" dirty="0">
                              <a:effectLst/>
                            </a:rPr>
                            <a:t>7,26E-02</a:t>
                          </a:r>
                          <a:endParaRPr lang="es-AR" sz="1000" dirty="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tc>
                    <a:tc>
                      <a:txBody>
                        <a:bodyPr/>
                        <a:lstStyle/>
                        <a:p>
                          <a:pPr algn="ctr">
                            <a:lnSpc>
                              <a:spcPct val="107000"/>
                            </a:lnSpc>
                            <a:spcAft>
                              <a:spcPts val="800"/>
                            </a:spcAft>
                          </a:pPr>
                          <a:r>
                            <a:rPr lang="es-AR" sz="900">
                              <a:effectLst/>
                            </a:rPr>
                            <a:t>2E-08</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tc>
                    <a:tc>
                      <a:txBody>
                        <a:bodyPr/>
                        <a:lstStyle/>
                        <a:p>
                          <a:pPr algn="ctr">
                            <a:lnSpc>
                              <a:spcPct val="107000"/>
                            </a:lnSpc>
                            <a:spcAft>
                              <a:spcPts val="800"/>
                            </a:spcAft>
                          </a:pPr>
                          <a:r>
                            <a:rPr lang="es-AR" sz="900">
                              <a:effectLst/>
                            </a:rPr>
                            <a:t>***</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002805131"/>
                      </a:ext>
                    </a:extLst>
                  </a:tr>
                  <a:tr h="288100">
                    <a:tc>
                      <a:txBody>
                        <a:bodyPr/>
                        <a:lstStyle/>
                        <a:p>
                          <a:endParaRPr lang="es-AR"/>
                        </a:p>
                      </a:txBody>
                      <a:tcPr marL="57446" marR="574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7"/>
                          <a:stretch>
                            <a:fillRect l="-415" t="-276596" r="-191286" b="-1404255"/>
                          </a:stretch>
                        </a:blipFill>
                      </a:tcPr>
                    </a:tc>
                    <a:tc>
                      <a:txBody>
                        <a:bodyPr/>
                        <a:lstStyle/>
                        <a:p>
                          <a:pPr algn="ctr">
                            <a:lnSpc>
                              <a:spcPct val="107000"/>
                            </a:lnSpc>
                            <a:spcAft>
                              <a:spcPts val="800"/>
                            </a:spcAft>
                          </a:pPr>
                          <a:r>
                            <a:rPr lang="es-AR" sz="900" dirty="0">
                              <a:effectLst/>
                            </a:rPr>
                            <a:t>-0,25</a:t>
                          </a:r>
                          <a:endParaRPr lang="es-AR" sz="1000" dirty="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lnL w="12700" cap="flat" cmpd="sng" algn="ctr">
                          <a:solidFill>
                            <a:schemeClr val="tx1"/>
                          </a:solidFill>
                          <a:prstDash val="solid"/>
                          <a:round/>
                          <a:headEnd type="none" w="med" len="med"/>
                          <a:tailEnd type="none" w="med" len="med"/>
                        </a:lnL>
                      </a:tcPr>
                    </a:tc>
                    <a:tc>
                      <a:txBody>
                        <a:bodyPr/>
                        <a:lstStyle/>
                        <a:p>
                          <a:pPr algn="ctr">
                            <a:lnSpc>
                              <a:spcPct val="107000"/>
                            </a:lnSpc>
                            <a:spcAft>
                              <a:spcPts val="800"/>
                            </a:spcAft>
                          </a:pPr>
                          <a:r>
                            <a:rPr lang="es-AR" sz="900" dirty="0">
                              <a:effectLst/>
                            </a:rPr>
                            <a:t>6,84E-02</a:t>
                          </a:r>
                          <a:endParaRPr lang="es-AR" sz="1000" dirty="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tc>
                    <a:tc>
                      <a:txBody>
                        <a:bodyPr/>
                        <a:lstStyle/>
                        <a:p>
                          <a:pPr algn="ctr">
                            <a:lnSpc>
                              <a:spcPct val="107000"/>
                            </a:lnSpc>
                            <a:spcAft>
                              <a:spcPts val="800"/>
                            </a:spcAft>
                          </a:pPr>
                          <a:r>
                            <a:rPr lang="es-AR" sz="900">
                              <a:effectLst/>
                            </a:rPr>
                            <a:t>0,0003</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tc>
                    <a:tc>
                      <a:txBody>
                        <a:bodyPr/>
                        <a:lstStyle/>
                        <a:p>
                          <a:pPr algn="ctr">
                            <a:lnSpc>
                              <a:spcPct val="107000"/>
                            </a:lnSpc>
                            <a:spcAft>
                              <a:spcPts val="800"/>
                            </a:spcAft>
                          </a:pPr>
                          <a:r>
                            <a:rPr lang="es-AR" sz="900">
                              <a:effectLst/>
                            </a:rPr>
                            <a:t>***</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039300841"/>
                      </a:ext>
                    </a:extLst>
                  </a:tr>
                  <a:tr h="272796">
                    <a:tc>
                      <a:txBody>
                        <a:bodyPr/>
                        <a:lstStyle/>
                        <a:p>
                          <a:endParaRPr lang="es-AR"/>
                        </a:p>
                      </a:txBody>
                      <a:tcPr marL="57446" marR="574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7"/>
                          <a:stretch>
                            <a:fillRect l="-415" t="-393333" r="-191286" b="-1366667"/>
                          </a:stretch>
                        </a:blipFill>
                      </a:tcPr>
                    </a:tc>
                    <a:tc>
                      <a:txBody>
                        <a:bodyPr/>
                        <a:lstStyle/>
                        <a:p>
                          <a:pPr algn="ctr">
                            <a:lnSpc>
                              <a:spcPct val="107000"/>
                            </a:lnSpc>
                            <a:spcAft>
                              <a:spcPts val="800"/>
                            </a:spcAft>
                          </a:pPr>
                          <a:r>
                            <a:rPr lang="es-AR" sz="900">
                              <a:effectLst/>
                            </a:rPr>
                            <a:t>-0,02</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lnL w="12700" cap="flat" cmpd="sng" algn="ctr">
                          <a:solidFill>
                            <a:schemeClr val="tx1"/>
                          </a:solidFill>
                          <a:prstDash val="solid"/>
                          <a:round/>
                          <a:headEnd type="none" w="med" len="med"/>
                          <a:tailEnd type="none" w="med" len="med"/>
                        </a:lnL>
                      </a:tcPr>
                    </a:tc>
                    <a:tc>
                      <a:txBody>
                        <a:bodyPr/>
                        <a:lstStyle/>
                        <a:p>
                          <a:pPr algn="ctr">
                            <a:lnSpc>
                              <a:spcPct val="107000"/>
                            </a:lnSpc>
                            <a:spcAft>
                              <a:spcPts val="800"/>
                            </a:spcAft>
                          </a:pPr>
                          <a:r>
                            <a:rPr lang="es-AR" sz="900" dirty="0">
                              <a:effectLst/>
                            </a:rPr>
                            <a:t>7,82E-04</a:t>
                          </a:r>
                          <a:endParaRPr lang="es-AR" sz="1000" dirty="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tc>
                    <a:tc>
                      <a:txBody>
                        <a:bodyPr/>
                        <a:lstStyle/>
                        <a:p>
                          <a:pPr algn="ctr">
                            <a:lnSpc>
                              <a:spcPct val="107000"/>
                            </a:lnSpc>
                            <a:spcAft>
                              <a:spcPts val="800"/>
                            </a:spcAft>
                          </a:pPr>
                          <a:r>
                            <a:rPr lang="es-AR" sz="900" dirty="0">
                              <a:effectLst/>
                            </a:rPr>
                            <a:t>&lt; 2,2e-16</a:t>
                          </a:r>
                          <a:endParaRPr lang="es-AR" sz="1000" dirty="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tc>
                    <a:tc>
                      <a:txBody>
                        <a:bodyPr/>
                        <a:lstStyle/>
                        <a:p>
                          <a:pPr algn="ctr">
                            <a:lnSpc>
                              <a:spcPct val="107000"/>
                            </a:lnSpc>
                            <a:spcAft>
                              <a:spcPts val="800"/>
                            </a:spcAft>
                          </a:pPr>
                          <a:r>
                            <a:rPr lang="es-AR" sz="900">
                              <a:effectLst/>
                            </a:rPr>
                            <a:t>***</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256114503"/>
                      </a:ext>
                    </a:extLst>
                  </a:tr>
                  <a:tr h="272796">
                    <a:tc>
                      <a:txBody>
                        <a:bodyPr/>
                        <a:lstStyle/>
                        <a:p>
                          <a:endParaRPr lang="es-AR"/>
                        </a:p>
                      </a:txBody>
                      <a:tcPr marL="57446" marR="574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7"/>
                          <a:stretch>
                            <a:fillRect l="-415" t="-493333" r="-191286" b="-1266667"/>
                          </a:stretch>
                        </a:blipFill>
                      </a:tcPr>
                    </a:tc>
                    <a:tc>
                      <a:txBody>
                        <a:bodyPr/>
                        <a:lstStyle/>
                        <a:p>
                          <a:pPr algn="ctr">
                            <a:lnSpc>
                              <a:spcPct val="107000"/>
                            </a:lnSpc>
                            <a:spcAft>
                              <a:spcPts val="800"/>
                            </a:spcAft>
                          </a:pPr>
                          <a:r>
                            <a:rPr lang="es-AR" sz="900">
                              <a:effectLst/>
                            </a:rPr>
                            <a:t>-0,01</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lnL w="12700" cap="flat" cmpd="sng" algn="ctr">
                          <a:solidFill>
                            <a:schemeClr val="tx1"/>
                          </a:solidFill>
                          <a:prstDash val="solid"/>
                          <a:round/>
                          <a:headEnd type="none" w="med" len="med"/>
                          <a:tailEnd type="none" w="med" len="med"/>
                        </a:lnL>
                      </a:tcPr>
                    </a:tc>
                    <a:tc>
                      <a:txBody>
                        <a:bodyPr/>
                        <a:lstStyle/>
                        <a:p>
                          <a:pPr algn="ctr">
                            <a:lnSpc>
                              <a:spcPct val="107000"/>
                            </a:lnSpc>
                            <a:spcAft>
                              <a:spcPts val="800"/>
                            </a:spcAft>
                          </a:pPr>
                          <a:r>
                            <a:rPr lang="es-AR" sz="900" dirty="0">
                              <a:effectLst/>
                            </a:rPr>
                            <a:t>3,97E-04</a:t>
                          </a:r>
                          <a:endParaRPr lang="es-AR" sz="1000" dirty="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tc>
                    <a:tc>
                      <a:txBody>
                        <a:bodyPr/>
                        <a:lstStyle/>
                        <a:p>
                          <a:pPr algn="ctr">
                            <a:lnSpc>
                              <a:spcPct val="107000"/>
                            </a:lnSpc>
                            <a:spcAft>
                              <a:spcPts val="800"/>
                            </a:spcAft>
                          </a:pPr>
                          <a:r>
                            <a:rPr lang="es-AR" sz="900" dirty="0">
                              <a:effectLst/>
                            </a:rPr>
                            <a:t>&lt; 2,2e-16</a:t>
                          </a:r>
                          <a:endParaRPr lang="es-AR" sz="1000" dirty="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tc>
                    <a:tc>
                      <a:txBody>
                        <a:bodyPr/>
                        <a:lstStyle/>
                        <a:p>
                          <a:pPr algn="ctr">
                            <a:lnSpc>
                              <a:spcPct val="107000"/>
                            </a:lnSpc>
                            <a:spcAft>
                              <a:spcPts val="800"/>
                            </a:spcAft>
                          </a:pPr>
                          <a:r>
                            <a:rPr lang="es-AR" sz="900">
                              <a:effectLst/>
                            </a:rPr>
                            <a:t>***</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059845248"/>
                      </a:ext>
                    </a:extLst>
                  </a:tr>
                  <a:tr h="288100">
                    <a:tc>
                      <a:txBody>
                        <a:bodyPr/>
                        <a:lstStyle/>
                        <a:p>
                          <a:endParaRPr lang="es-AR"/>
                        </a:p>
                      </a:txBody>
                      <a:tcPr marL="57446" marR="574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7"/>
                          <a:stretch>
                            <a:fillRect l="-415" t="-568085" r="-191286" b="-1112766"/>
                          </a:stretch>
                        </a:blipFill>
                      </a:tcPr>
                    </a:tc>
                    <a:tc>
                      <a:txBody>
                        <a:bodyPr/>
                        <a:lstStyle/>
                        <a:p>
                          <a:pPr algn="ctr">
                            <a:lnSpc>
                              <a:spcPct val="107000"/>
                            </a:lnSpc>
                            <a:spcAft>
                              <a:spcPts val="800"/>
                            </a:spcAft>
                          </a:pPr>
                          <a:r>
                            <a:rPr lang="es-AR" sz="900">
                              <a:effectLst/>
                            </a:rPr>
                            <a:t>-0,82</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lnL w="12700" cap="flat" cmpd="sng" algn="ctr">
                          <a:solidFill>
                            <a:schemeClr val="tx1"/>
                          </a:solidFill>
                          <a:prstDash val="solid"/>
                          <a:round/>
                          <a:headEnd type="none" w="med" len="med"/>
                          <a:tailEnd type="none" w="med" len="med"/>
                        </a:lnL>
                      </a:tcPr>
                    </a:tc>
                    <a:tc>
                      <a:txBody>
                        <a:bodyPr/>
                        <a:lstStyle/>
                        <a:p>
                          <a:pPr algn="ctr">
                            <a:lnSpc>
                              <a:spcPct val="107000"/>
                            </a:lnSpc>
                            <a:spcAft>
                              <a:spcPts val="800"/>
                            </a:spcAft>
                          </a:pPr>
                          <a:r>
                            <a:rPr lang="es-AR" sz="900" dirty="0">
                              <a:effectLst/>
                            </a:rPr>
                            <a:t>0,20</a:t>
                          </a:r>
                          <a:endParaRPr lang="es-AR" sz="1000" dirty="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tc>
                    <a:tc>
                      <a:txBody>
                        <a:bodyPr/>
                        <a:lstStyle/>
                        <a:p>
                          <a:pPr algn="ctr">
                            <a:lnSpc>
                              <a:spcPct val="107000"/>
                            </a:lnSpc>
                            <a:spcAft>
                              <a:spcPts val="800"/>
                            </a:spcAft>
                          </a:pPr>
                          <a:r>
                            <a:rPr lang="es-AR" sz="900" dirty="0">
                              <a:effectLst/>
                            </a:rPr>
                            <a:t>4E-05</a:t>
                          </a:r>
                          <a:endParaRPr lang="es-AR" sz="1000" dirty="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tc>
                    <a:tc>
                      <a:txBody>
                        <a:bodyPr/>
                        <a:lstStyle/>
                        <a:p>
                          <a:pPr algn="ctr">
                            <a:lnSpc>
                              <a:spcPct val="107000"/>
                            </a:lnSpc>
                            <a:spcAft>
                              <a:spcPts val="800"/>
                            </a:spcAft>
                          </a:pPr>
                          <a:r>
                            <a:rPr lang="es-AR" sz="900">
                              <a:effectLst/>
                            </a:rPr>
                            <a:t>***</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020200640"/>
                      </a:ext>
                    </a:extLst>
                  </a:tr>
                  <a:tr h="289052">
                    <a:tc>
                      <a:txBody>
                        <a:bodyPr/>
                        <a:lstStyle/>
                        <a:p>
                          <a:endParaRPr lang="es-AR"/>
                        </a:p>
                      </a:txBody>
                      <a:tcPr marL="57446" marR="574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7"/>
                          <a:stretch>
                            <a:fillRect l="-415" t="-654167" r="-191286" b="-989583"/>
                          </a:stretch>
                        </a:blipFill>
                      </a:tcPr>
                    </a:tc>
                    <a:tc>
                      <a:txBody>
                        <a:bodyPr/>
                        <a:lstStyle/>
                        <a:p>
                          <a:pPr algn="ctr">
                            <a:lnSpc>
                              <a:spcPct val="107000"/>
                            </a:lnSpc>
                            <a:spcAft>
                              <a:spcPts val="800"/>
                            </a:spcAft>
                          </a:pPr>
                          <a:r>
                            <a:rPr lang="es-AR" sz="900">
                              <a:effectLst/>
                            </a:rPr>
                            <a:t>-0,40</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lnL w="12700" cap="flat" cmpd="sng" algn="ctr">
                          <a:solidFill>
                            <a:schemeClr val="tx1"/>
                          </a:solidFill>
                          <a:prstDash val="solid"/>
                          <a:round/>
                          <a:headEnd type="none" w="med" len="med"/>
                          <a:tailEnd type="none" w="med" len="med"/>
                        </a:lnL>
                      </a:tcPr>
                    </a:tc>
                    <a:tc>
                      <a:txBody>
                        <a:bodyPr/>
                        <a:lstStyle/>
                        <a:p>
                          <a:pPr algn="ctr">
                            <a:lnSpc>
                              <a:spcPct val="107000"/>
                            </a:lnSpc>
                            <a:spcAft>
                              <a:spcPts val="800"/>
                            </a:spcAft>
                          </a:pPr>
                          <a:r>
                            <a:rPr lang="es-AR" sz="900">
                              <a:effectLst/>
                            </a:rPr>
                            <a:t>0,17</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tc>
                    <a:tc>
                      <a:txBody>
                        <a:bodyPr/>
                        <a:lstStyle/>
                        <a:p>
                          <a:pPr algn="ctr">
                            <a:lnSpc>
                              <a:spcPct val="107000"/>
                            </a:lnSpc>
                            <a:spcAft>
                              <a:spcPts val="800"/>
                            </a:spcAft>
                          </a:pPr>
                          <a:r>
                            <a:rPr lang="es-AR" sz="900" dirty="0">
                              <a:effectLst/>
                            </a:rPr>
                            <a:t>0,0163</a:t>
                          </a:r>
                          <a:endParaRPr lang="es-AR" sz="1000" dirty="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tc>
                    <a:tc>
                      <a:txBody>
                        <a:bodyPr/>
                        <a:lstStyle/>
                        <a:p>
                          <a:pPr algn="ctr">
                            <a:lnSpc>
                              <a:spcPct val="107000"/>
                            </a:lnSpc>
                            <a:spcAft>
                              <a:spcPts val="800"/>
                            </a:spcAft>
                          </a:pPr>
                          <a:r>
                            <a:rPr lang="es-AR" sz="900">
                              <a:effectLst/>
                            </a:rPr>
                            <a:t>*  </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130204135"/>
                      </a:ext>
                    </a:extLst>
                  </a:tr>
                  <a:tr h="289052">
                    <a:tc>
                      <a:txBody>
                        <a:bodyPr/>
                        <a:lstStyle/>
                        <a:p>
                          <a:endParaRPr lang="es-AR"/>
                        </a:p>
                      </a:txBody>
                      <a:tcPr marL="57446" marR="574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7"/>
                          <a:stretch>
                            <a:fillRect l="-415" t="-770213" r="-191286" b="-910638"/>
                          </a:stretch>
                        </a:blipFill>
                      </a:tcPr>
                    </a:tc>
                    <a:tc>
                      <a:txBody>
                        <a:bodyPr/>
                        <a:lstStyle/>
                        <a:p>
                          <a:pPr algn="ctr">
                            <a:lnSpc>
                              <a:spcPct val="107000"/>
                            </a:lnSpc>
                            <a:spcAft>
                              <a:spcPts val="800"/>
                            </a:spcAft>
                          </a:pPr>
                          <a:r>
                            <a:rPr lang="es-AR" sz="900">
                              <a:effectLst/>
                            </a:rPr>
                            <a:t>-3,10</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lnL w="12700" cap="flat" cmpd="sng" algn="ctr">
                          <a:solidFill>
                            <a:schemeClr val="tx1"/>
                          </a:solidFill>
                          <a:prstDash val="solid"/>
                          <a:round/>
                          <a:headEnd type="none" w="med" len="med"/>
                          <a:tailEnd type="none" w="med" len="med"/>
                        </a:lnL>
                      </a:tcPr>
                    </a:tc>
                    <a:tc>
                      <a:txBody>
                        <a:bodyPr/>
                        <a:lstStyle/>
                        <a:p>
                          <a:pPr algn="ctr">
                            <a:lnSpc>
                              <a:spcPct val="107000"/>
                            </a:lnSpc>
                            <a:spcAft>
                              <a:spcPts val="800"/>
                            </a:spcAft>
                          </a:pPr>
                          <a:r>
                            <a:rPr lang="es-AR" sz="900" dirty="0">
                              <a:effectLst/>
                            </a:rPr>
                            <a:t>0,74</a:t>
                          </a:r>
                          <a:endParaRPr lang="es-AR" sz="1000" dirty="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tc>
                    <a:tc>
                      <a:txBody>
                        <a:bodyPr/>
                        <a:lstStyle/>
                        <a:p>
                          <a:pPr algn="ctr">
                            <a:lnSpc>
                              <a:spcPct val="107000"/>
                            </a:lnSpc>
                            <a:spcAft>
                              <a:spcPts val="800"/>
                            </a:spcAft>
                          </a:pPr>
                          <a:r>
                            <a:rPr lang="es-AR" sz="900" dirty="0">
                              <a:effectLst/>
                            </a:rPr>
                            <a:t>3E-05</a:t>
                          </a:r>
                          <a:endParaRPr lang="es-AR" sz="1000" dirty="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tc>
                    <a:tc>
                      <a:txBody>
                        <a:bodyPr/>
                        <a:lstStyle/>
                        <a:p>
                          <a:pPr algn="ctr">
                            <a:lnSpc>
                              <a:spcPct val="107000"/>
                            </a:lnSpc>
                            <a:spcAft>
                              <a:spcPts val="800"/>
                            </a:spcAft>
                          </a:pPr>
                          <a:r>
                            <a:rPr lang="es-AR" sz="900">
                              <a:effectLst/>
                            </a:rPr>
                            <a:t>***</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701260487"/>
                      </a:ext>
                    </a:extLst>
                  </a:tr>
                  <a:tr h="288100">
                    <a:tc>
                      <a:txBody>
                        <a:bodyPr/>
                        <a:lstStyle/>
                        <a:p>
                          <a:endParaRPr lang="es-AR"/>
                        </a:p>
                      </a:txBody>
                      <a:tcPr marL="57446" marR="574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7"/>
                          <a:stretch>
                            <a:fillRect l="-415" t="-870213" r="-191286" b="-810638"/>
                          </a:stretch>
                        </a:blipFill>
                      </a:tcPr>
                    </a:tc>
                    <a:tc>
                      <a:txBody>
                        <a:bodyPr/>
                        <a:lstStyle/>
                        <a:p>
                          <a:pPr algn="ctr">
                            <a:lnSpc>
                              <a:spcPct val="107000"/>
                            </a:lnSpc>
                            <a:spcAft>
                              <a:spcPts val="800"/>
                            </a:spcAft>
                          </a:pPr>
                          <a:r>
                            <a:rPr lang="es-AR" sz="900">
                              <a:effectLst/>
                            </a:rPr>
                            <a:t>-2,75</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lnL w="12700" cap="flat" cmpd="sng" algn="ctr">
                          <a:solidFill>
                            <a:schemeClr val="tx1"/>
                          </a:solidFill>
                          <a:prstDash val="solid"/>
                          <a:round/>
                          <a:headEnd type="none" w="med" len="med"/>
                          <a:tailEnd type="none" w="med" len="med"/>
                        </a:lnL>
                      </a:tcPr>
                    </a:tc>
                    <a:tc>
                      <a:txBody>
                        <a:bodyPr/>
                        <a:lstStyle/>
                        <a:p>
                          <a:pPr algn="ctr">
                            <a:lnSpc>
                              <a:spcPct val="107000"/>
                            </a:lnSpc>
                            <a:spcAft>
                              <a:spcPts val="800"/>
                            </a:spcAft>
                          </a:pPr>
                          <a:r>
                            <a:rPr lang="es-AR" sz="900" dirty="0">
                              <a:effectLst/>
                            </a:rPr>
                            <a:t>1,03</a:t>
                          </a:r>
                          <a:endParaRPr lang="es-AR" sz="1000" dirty="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tc>
                    <a:tc>
                      <a:txBody>
                        <a:bodyPr/>
                        <a:lstStyle/>
                        <a:p>
                          <a:pPr algn="ctr">
                            <a:lnSpc>
                              <a:spcPct val="107000"/>
                            </a:lnSpc>
                            <a:spcAft>
                              <a:spcPts val="800"/>
                            </a:spcAft>
                          </a:pPr>
                          <a:r>
                            <a:rPr lang="es-AR" sz="900" dirty="0">
                              <a:effectLst/>
                            </a:rPr>
                            <a:t>0,008</a:t>
                          </a:r>
                          <a:endParaRPr lang="es-AR" sz="1000" dirty="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tc>
                    <a:tc>
                      <a:txBody>
                        <a:bodyPr/>
                        <a:lstStyle/>
                        <a:p>
                          <a:pPr algn="ctr">
                            <a:lnSpc>
                              <a:spcPct val="107000"/>
                            </a:lnSpc>
                            <a:spcAft>
                              <a:spcPts val="800"/>
                            </a:spcAft>
                          </a:pPr>
                          <a:r>
                            <a:rPr lang="es-AR" sz="900" dirty="0">
                              <a:effectLst/>
                            </a:rPr>
                            <a:t>** </a:t>
                          </a:r>
                          <a:endParaRPr lang="es-AR" sz="1000" dirty="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96862630"/>
                      </a:ext>
                    </a:extLst>
                  </a:tr>
                  <a:tr h="288100">
                    <a:tc>
                      <a:txBody>
                        <a:bodyPr/>
                        <a:lstStyle/>
                        <a:p>
                          <a:endParaRPr lang="es-AR"/>
                        </a:p>
                      </a:txBody>
                      <a:tcPr marL="57446" marR="574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7"/>
                          <a:stretch>
                            <a:fillRect l="-415" t="-950000" r="-191286" b="-693750"/>
                          </a:stretch>
                        </a:blipFill>
                      </a:tcPr>
                    </a:tc>
                    <a:tc>
                      <a:txBody>
                        <a:bodyPr/>
                        <a:lstStyle/>
                        <a:p>
                          <a:pPr algn="ctr">
                            <a:lnSpc>
                              <a:spcPct val="107000"/>
                            </a:lnSpc>
                            <a:spcAft>
                              <a:spcPts val="800"/>
                            </a:spcAft>
                          </a:pPr>
                          <a:r>
                            <a:rPr lang="es-AR" sz="900">
                              <a:effectLst/>
                            </a:rPr>
                            <a:t>-0,58</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lnL w="12700" cap="flat" cmpd="sng" algn="ctr">
                          <a:solidFill>
                            <a:schemeClr val="tx1"/>
                          </a:solidFill>
                          <a:prstDash val="solid"/>
                          <a:round/>
                          <a:headEnd type="none" w="med" len="med"/>
                          <a:tailEnd type="none" w="med" len="med"/>
                        </a:lnL>
                      </a:tcPr>
                    </a:tc>
                    <a:tc>
                      <a:txBody>
                        <a:bodyPr/>
                        <a:lstStyle/>
                        <a:p>
                          <a:pPr algn="ctr">
                            <a:lnSpc>
                              <a:spcPct val="107000"/>
                            </a:lnSpc>
                            <a:spcAft>
                              <a:spcPts val="800"/>
                            </a:spcAft>
                          </a:pPr>
                          <a:r>
                            <a:rPr lang="es-AR" sz="900">
                              <a:effectLst/>
                            </a:rPr>
                            <a:t>0,18</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tc>
                    <a:tc>
                      <a:txBody>
                        <a:bodyPr/>
                        <a:lstStyle/>
                        <a:p>
                          <a:pPr algn="ctr">
                            <a:lnSpc>
                              <a:spcPct val="107000"/>
                            </a:lnSpc>
                            <a:spcAft>
                              <a:spcPts val="800"/>
                            </a:spcAft>
                          </a:pPr>
                          <a:r>
                            <a:rPr lang="es-AR" sz="900">
                              <a:effectLst/>
                            </a:rPr>
                            <a:t>0,001</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tc>
                    <a:tc>
                      <a:txBody>
                        <a:bodyPr/>
                        <a:lstStyle/>
                        <a:p>
                          <a:pPr algn="ctr">
                            <a:lnSpc>
                              <a:spcPct val="107000"/>
                            </a:lnSpc>
                            <a:spcAft>
                              <a:spcPts val="800"/>
                            </a:spcAft>
                          </a:pPr>
                          <a:r>
                            <a:rPr lang="es-AR" sz="900">
                              <a:effectLst/>
                            </a:rPr>
                            <a:t>** </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099248247"/>
                      </a:ext>
                    </a:extLst>
                  </a:tr>
                  <a:tr h="289052">
                    <a:tc>
                      <a:txBody>
                        <a:bodyPr/>
                        <a:lstStyle/>
                        <a:p>
                          <a:endParaRPr lang="es-AR"/>
                        </a:p>
                      </a:txBody>
                      <a:tcPr marL="57446" marR="574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7"/>
                          <a:stretch>
                            <a:fillRect l="-415" t="-1072340" r="-191286" b="-608511"/>
                          </a:stretch>
                        </a:blipFill>
                      </a:tcPr>
                    </a:tc>
                    <a:tc>
                      <a:txBody>
                        <a:bodyPr/>
                        <a:lstStyle/>
                        <a:p>
                          <a:pPr algn="ctr">
                            <a:lnSpc>
                              <a:spcPct val="107000"/>
                            </a:lnSpc>
                            <a:spcAft>
                              <a:spcPts val="800"/>
                            </a:spcAft>
                          </a:pPr>
                          <a:r>
                            <a:rPr lang="es-AR" sz="900">
                              <a:effectLst/>
                            </a:rPr>
                            <a:t>-0,41</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lnL w="12700" cap="flat" cmpd="sng" algn="ctr">
                          <a:solidFill>
                            <a:schemeClr val="tx1"/>
                          </a:solidFill>
                          <a:prstDash val="solid"/>
                          <a:round/>
                          <a:headEnd type="none" w="med" len="med"/>
                          <a:tailEnd type="none" w="med" len="med"/>
                        </a:lnL>
                      </a:tcPr>
                    </a:tc>
                    <a:tc>
                      <a:txBody>
                        <a:bodyPr/>
                        <a:lstStyle/>
                        <a:p>
                          <a:pPr algn="ctr">
                            <a:lnSpc>
                              <a:spcPct val="107000"/>
                            </a:lnSpc>
                            <a:spcAft>
                              <a:spcPts val="800"/>
                            </a:spcAft>
                          </a:pPr>
                          <a:r>
                            <a:rPr lang="es-AR" sz="900" dirty="0">
                              <a:effectLst/>
                            </a:rPr>
                            <a:t>0,10</a:t>
                          </a:r>
                          <a:endParaRPr lang="es-AR" sz="1000" dirty="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tc>
                    <a:tc>
                      <a:txBody>
                        <a:bodyPr/>
                        <a:lstStyle/>
                        <a:p>
                          <a:pPr algn="ctr">
                            <a:lnSpc>
                              <a:spcPct val="107000"/>
                            </a:lnSpc>
                            <a:spcAft>
                              <a:spcPts val="800"/>
                            </a:spcAft>
                          </a:pPr>
                          <a:r>
                            <a:rPr lang="es-AR" sz="900">
                              <a:effectLst/>
                            </a:rPr>
                            <a:t>0,0001</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tc>
                    <a:tc>
                      <a:txBody>
                        <a:bodyPr/>
                        <a:lstStyle/>
                        <a:p>
                          <a:pPr algn="ctr">
                            <a:lnSpc>
                              <a:spcPct val="107000"/>
                            </a:lnSpc>
                            <a:spcAft>
                              <a:spcPts val="800"/>
                            </a:spcAft>
                          </a:pPr>
                          <a:r>
                            <a:rPr lang="es-AR" sz="900" dirty="0">
                              <a:effectLst/>
                            </a:rPr>
                            <a:t>***</a:t>
                          </a:r>
                          <a:endParaRPr lang="es-AR" sz="1000" dirty="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649493114"/>
                      </a:ext>
                    </a:extLst>
                  </a:tr>
                  <a:tr h="288100">
                    <a:tc>
                      <a:txBody>
                        <a:bodyPr/>
                        <a:lstStyle/>
                        <a:p>
                          <a:endParaRPr lang="es-AR"/>
                        </a:p>
                      </a:txBody>
                      <a:tcPr marL="57446" marR="574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7"/>
                          <a:stretch>
                            <a:fillRect l="-415" t="-1172340" r="-191286" b="-508511"/>
                          </a:stretch>
                        </a:blipFill>
                      </a:tcPr>
                    </a:tc>
                    <a:tc>
                      <a:txBody>
                        <a:bodyPr/>
                        <a:lstStyle/>
                        <a:p>
                          <a:pPr algn="ctr">
                            <a:lnSpc>
                              <a:spcPct val="107000"/>
                            </a:lnSpc>
                            <a:spcAft>
                              <a:spcPts val="800"/>
                            </a:spcAft>
                          </a:pPr>
                          <a:r>
                            <a:rPr lang="es-AR" sz="900">
                              <a:effectLst/>
                            </a:rPr>
                            <a:t>-0,75</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lnL w="12700" cap="flat" cmpd="sng" algn="ctr">
                          <a:solidFill>
                            <a:schemeClr val="tx1"/>
                          </a:solidFill>
                          <a:prstDash val="solid"/>
                          <a:round/>
                          <a:headEnd type="none" w="med" len="med"/>
                          <a:tailEnd type="none" w="med" len="med"/>
                        </a:lnL>
                      </a:tcPr>
                    </a:tc>
                    <a:tc>
                      <a:txBody>
                        <a:bodyPr/>
                        <a:lstStyle/>
                        <a:p>
                          <a:pPr algn="ctr">
                            <a:lnSpc>
                              <a:spcPct val="107000"/>
                            </a:lnSpc>
                            <a:spcAft>
                              <a:spcPts val="800"/>
                            </a:spcAft>
                          </a:pPr>
                          <a:r>
                            <a:rPr lang="es-AR" sz="900">
                              <a:effectLst/>
                            </a:rPr>
                            <a:t>0,36</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tc>
                    <a:tc>
                      <a:txBody>
                        <a:bodyPr/>
                        <a:lstStyle/>
                        <a:p>
                          <a:pPr algn="ctr">
                            <a:lnSpc>
                              <a:spcPct val="107000"/>
                            </a:lnSpc>
                            <a:spcAft>
                              <a:spcPts val="800"/>
                            </a:spcAft>
                          </a:pPr>
                          <a:r>
                            <a:rPr lang="es-AR" sz="900">
                              <a:effectLst/>
                            </a:rPr>
                            <a:t>0,0392</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tc>
                    <a:tc>
                      <a:txBody>
                        <a:bodyPr/>
                        <a:lstStyle/>
                        <a:p>
                          <a:pPr algn="ctr">
                            <a:lnSpc>
                              <a:spcPct val="107000"/>
                            </a:lnSpc>
                            <a:spcAft>
                              <a:spcPts val="800"/>
                            </a:spcAft>
                          </a:pPr>
                          <a:r>
                            <a:rPr lang="es-AR" sz="900" dirty="0">
                              <a:effectLst/>
                            </a:rPr>
                            <a:t>*  </a:t>
                          </a:r>
                          <a:endParaRPr lang="es-AR" sz="1000" dirty="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64189407"/>
                      </a:ext>
                    </a:extLst>
                  </a:tr>
                  <a:tr h="288100">
                    <a:tc>
                      <a:txBody>
                        <a:bodyPr/>
                        <a:lstStyle/>
                        <a:p>
                          <a:endParaRPr lang="es-AR"/>
                        </a:p>
                      </a:txBody>
                      <a:tcPr marL="57446" marR="574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7"/>
                          <a:stretch>
                            <a:fillRect l="-415" t="-1245833" r="-191286" b="-397917"/>
                          </a:stretch>
                        </a:blipFill>
                      </a:tcPr>
                    </a:tc>
                    <a:tc>
                      <a:txBody>
                        <a:bodyPr/>
                        <a:lstStyle/>
                        <a:p>
                          <a:pPr algn="ctr">
                            <a:lnSpc>
                              <a:spcPct val="107000"/>
                            </a:lnSpc>
                            <a:spcAft>
                              <a:spcPts val="800"/>
                            </a:spcAft>
                          </a:pPr>
                          <a:r>
                            <a:rPr lang="es-AR" sz="900">
                              <a:effectLst/>
                            </a:rPr>
                            <a:t>-0,88</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lnL w="12700" cap="flat" cmpd="sng" algn="ctr">
                          <a:solidFill>
                            <a:schemeClr val="tx1"/>
                          </a:solidFill>
                          <a:prstDash val="solid"/>
                          <a:round/>
                          <a:headEnd type="none" w="med" len="med"/>
                          <a:tailEnd type="none" w="med" len="med"/>
                        </a:lnL>
                      </a:tcPr>
                    </a:tc>
                    <a:tc>
                      <a:txBody>
                        <a:bodyPr/>
                        <a:lstStyle/>
                        <a:p>
                          <a:pPr algn="ctr">
                            <a:lnSpc>
                              <a:spcPct val="107000"/>
                            </a:lnSpc>
                            <a:spcAft>
                              <a:spcPts val="800"/>
                            </a:spcAft>
                          </a:pPr>
                          <a:r>
                            <a:rPr lang="es-AR" sz="900">
                              <a:effectLst/>
                            </a:rPr>
                            <a:t>0,18</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tc>
                    <a:tc>
                      <a:txBody>
                        <a:bodyPr/>
                        <a:lstStyle/>
                        <a:p>
                          <a:pPr algn="ctr">
                            <a:lnSpc>
                              <a:spcPct val="107000"/>
                            </a:lnSpc>
                            <a:spcAft>
                              <a:spcPts val="800"/>
                            </a:spcAft>
                          </a:pPr>
                          <a:r>
                            <a:rPr lang="es-AR" sz="900">
                              <a:effectLst/>
                            </a:rPr>
                            <a:t>7E-07</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tc>
                    <a:tc>
                      <a:txBody>
                        <a:bodyPr/>
                        <a:lstStyle/>
                        <a:p>
                          <a:pPr algn="ctr">
                            <a:lnSpc>
                              <a:spcPct val="107000"/>
                            </a:lnSpc>
                            <a:spcAft>
                              <a:spcPts val="800"/>
                            </a:spcAft>
                          </a:pPr>
                          <a:r>
                            <a:rPr lang="es-AR" sz="900" dirty="0">
                              <a:effectLst/>
                            </a:rPr>
                            <a:t>***</a:t>
                          </a:r>
                          <a:endParaRPr lang="es-AR" sz="1000" dirty="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390675632"/>
                      </a:ext>
                    </a:extLst>
                  </a:tr>
                  <a:tr h="288100">
                    <a:tc>
                      <a:txBody>
                        <a:bodyPr/>
                        <a:lstStyle/>
                        <a:p>
                          <a:endParaRPr lang="es-AR"/>
                        </a:p>
                      </a:txBody>
                      <a:tcPr marL="57446" marR="574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7"/>
                          <a:stretch>
                            <a:fillRect l="-415" t="-1374468" r="-191286" b="-306383"/>
                          </a:stretch>
                        </a:blipFill>
                      </a:tcPr>
                    </a:tc>
                    <a:tc>
                      <a:txBody>
                        <a:bodyPr/>
                        <a:lstStyle/>
                        <a:p>
                          <a:pPr algn="ctr">
                            <a:lnSpc>
                              <a:spcPct val="107000"/>
                            </a:lnSpc>
                            <a:spcAft>
                              <a:spcPts val="800"/>
                            </a:spcAft>
                          </a:pPr>
                          <a:r>
                            <a:rPr lang="es-AR" sz="900">
                              <a:effectLst/>
                            </a:rPr>
                            <a:t>-0,15</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lnL w="12700" cap="flat" cmpd="sng" algn="ctr">
                          <a:solidFill>
                            <a:schemeClr val="tx1"/>
                          </a:solidFill>
                          <a:prstDash val="solid"/>
                          <a:round/>
                          <a:headEnd type="none" w="med" len="med"/>
                          <a:tailEnd type="none" w="med" len="med"/>
                        </a:lnL>
                      </a:tcPr>
                    </a:tc>
                    <a:tc>
                      <a:txBody>
                        <a:bodyPr/>
                        <a:lstStyle/>
                        <a:p>
                          <a:pPr algn="ctr">
                            <a:lnSpc>
                              <a:spcPct val="107000"/>
                            </a:lnSpc>
                            <a:spcAft>
                              <a:spcPts val="800"/>
                            </a:spcAft>
                          </a:pPr>
                          <a:r>
                            <a:rPr lang="es-AR" sz="900">
                              <a:effectLst/>
                            </a:rPr>
                            <a:t>0,19</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tc>
                    <a:tc>
                      <a:txBody>
                        <a:bodyPr/>
                        <a:lstStyle/>
                        <a:p>
                          <a:pPr algn="ctr">
                            <a:lnSpc>
                              <a:spcPct val="107000"/>
                            </a:lnSpc>
                            <a:spcAft>
                              <a:spcPts val="800"/>
                            </a:spcAft>
                          </a:pPr>
                          <a:r>
                            <a:rPr lang="es-AR" sz="900">
                              <a:effectLst/>
                            </a:rPr>
                            <a:t>0,4389</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tc>
                    <a:tc>
                      <a:txBody>
                        <a:bodyPr/>
                        <a:lstStyle/>
                        <a:p>
                          <a:pPr algn="ctr"/>
                          <a:endParaRPr lang="es-AR" sz="1000" dirty="0">
                            <a:effectLst/>
                            <a:latin typeface="Calibri" panose="020F0502020204030204" pitchFamily="34" charset="0"/>
                            <a:cs typeface="Arial" panose="020B0604020202020204" pitchFamily="34" charset="0"/>
                          </a:endParaRPr>
                        </a:p>
                      </a:txBody>
                      <a:tcPr marL="57446" marR="57446"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231529012"/>
                      </a:ext>
                    </a:extLst>
                  </a:tr>
                  <a:tr h="288100">
                    <a:tc>
                      <a:txBody>
                        <a:bodyPr/>
                        <a:lstStyle/>
                        <a:p>
                          <a:endParaRPr lang="es-AR"/>
                        </a:p>
                      </a:txBody>
                      <a:tcPr marL="57446" marR="574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7"/>
                          <a:stretch>
                            <a:fillRect l="-415" t="-1474468" r="-191286" b="-206383"/>
                          </a:stretch>
                        </a:blipFill>
                      </a:tcPr>
                    </a:tc>
                    <a:tc>
                      <a:txBody>
                        <a:bodyPr/>
                        <a:lstStyle/>
                        <a:p>
                          <a:pPr algn="ctr">
                            <a:lnSpc>
                              <a:spcPct val="107000"/>
                            </a:lnSpc>
                            <a:spcAft>
                              <a:spcPts val="800"/>
                            </a:spcAft>
                          </a:pPr>
                          <a:r>
                            <a:rPr lang="es-AR" sz="900">
                              <a:effectLst/>
                            </a:rPr>
                            <a:t>-0,16</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lnL w="12700" cap="flat" cmpd="sng" algn="ctr">
                          <a:solidFill>
                            <a:schemeClr val="tx1"/>
                          </a:solidFill>
                          <a:prstDash val="solid"/>
                          <a:round/>
                          <a:headEnd type="none" w="med" len="med"/>
                          <a:tailEnd type="none" w="med" len="med"/>
                        </a:lnL>
                      </a:tcPr>
                    </a:tc>
                    <a:tc>
                      <a:txBody>
                        <a:bodyPr/>
                        <a:lstStyle/>
                        <a:p>
                          <a:pPr algn="ctr">
                            <a:lnSpc>
                              <a:spcPct val="107000"/>
                            </a:lnSpc>
                            <a:spcAft>
                              <a:spcPts val="800"/>
                            </a:spcAft>
                          </a:pPr>
                          <a:r>
                            <a:rPr lang="es-AR" sz="900">
                              <a:effectLst/>
                            </a:rPr>
                            <a:t>0,08</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tc>
                    <a:tc>
                      <a:txBody>
                        <a:bodyPr/>
                        <a:lstStyle/>
                        <a:p>
                          <a:pPr algn="ctr">
                            <a:lnSpc>
                              <a:spcPct val="107000"/>
                            </a:lnSpc>
                            <a:spcAft>
                              <a:spcPts val="800"/>
                            </a:spcAft>
                          </a:pPr>
                          <a:r>
                            <a:rPr lang="es-AR" sz="900" dirty="0">
                              <a:effectLst/>
                            </a:rPr>
                            <a:t>0,0443</a:t>
                          </a:r>
                          <a:endParaRPr lang="es-AR" sz="1000" dirty="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tc>
                    <a:tc>
                      <a:txBody>
                        <a:bodyPr/>
                        <a:lstStyle/>
                        <a:p>
                          <a:pPr algn="ctr">
                            <a:lnSpc>
                              <a:spcPct val="107000"/>
                            </a:lnSpc>
                            <a:spcAft>
                              <a:spcPts val="800"/>
                            </a:spcAft>
                          </a:pPr>
                          <a:r>
                            <a:rPr lang="es-AR" sz="900" dirty="0">
                              <a:effectLst/>
                            </a:rPr>
                            <a:t>*  </a:t>
                          </a:r>
                          <a:endParaRPr lang="es-AR" sz="1000" dirty="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619316163"/>
                      </a:ext>
                    </a:extLst>
                  </a:tr>
                  <a:tr h="288100">
                    <a:tc>
                      <a:txBody>
                        <a:bodyPr/>
                        <a:lstStyle/>
                        <a:p>
                          <a:endParaRPr lang="es-AR"/>
                        </a:p>
                      </a:txBody>
                      <a:tcPr marL="57446" marR="574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7"/>
                          <a:stretch>
                            <a:fillRect l="-415" t="-1541667" r="-191286" b="-102083"/>
                          </a:stretch>
                        </a:blipFill>
                      </a:tcPr>
                    </a:tc>
                    <a:tc>
                      <a:txBody>
                        <a:bodyPr/>
                        <a:lstStyle/>
                        <a:p>
                          <a:pPr algn="ctr">
                            <a:lnSpc>
                              <a:spcPct val="107000"/>
                            </a:lnSpc>
                            <a:spcAft>
                              <a:spcPts val="800"/>
                            </a:spcAft>
                          </a:pPr>
                          <a:r>
                            <a:rPr lang="es-AR" sz="900">
                              <a:effectLst/>
                            </a:rPr>
                            <a:t>0,26</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lnL w="12700" cap="flat" cmpd="sng" algn="ctr">
                          <a:solidFill>
                            <a:schemeClr val="tx1"/>
                          </a:solidFill>
                          <a:prstDash val="solid"/>
                          <a:round/>
                          <a:headEnd type="none" w="med" len="med"/>
                          <a:tailEnd type="none" w="med" len="med"/>
                        </a:lnL>
                      </a:tcPr>
                    </a:tc>
                    <a:tc>
                      <a:txBody>
                        <a:bodyPr/>
                        <a:lstStyle/>
                        <a:p>
                          <a:pPr algn="ctr">
                            <a:lnSpc>
                              <a:spcPct val="107000"/>
                            </a:lnSpc>
                            <a:spcAft>
                              <a:spcPts val="800"/>
                            </a:spcAft>
                          </a:pPr>
                          <a:r>
                            <a:rPr lang="es-AR" sz="900">
                              <a:effectLst/>
                            </a:rPr>
                            <a:t>0,10</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tc>
                    <a:tc>
                      <a:txBody>
                        <a:bodyPr/>
                        <a:lstStyle/>
                        <a:p>
                          <a:pPr algn="ctr">
                            <a:lnSpc>
                              <a:spcPct val="107000"/>
                            </a:lnSpc>
                            <a:spcAft>
                              <a:spcPts val="800"/>
                            </a:spcAft>
                          </a:pPr>
                          <a:r>
                            <a:rPr lang="es-AR" sz="900" dirty="0">
                              <a:effectLst/>
                            </a:rPr>
                            <a:t>0,0064</a:t>
                          </a:r>
                          <a:endParaRPr lang="es-AR" sz="1000" dirty="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tc>
                    <a:tc>
                      <a:txBody>
                        <a:bodyPr/>
                        <a:lstStyle/>
                        <a:p>
                          <a:pPr algn="ctr">
                            <a:lnSpc>
                              <a:spcPct val="107000"/>
                            </a:lnSpc>
                            <a:spcAft>
                              <a:spcPts val="800"/>
                            </a:spcAft>
                          </a:pPr>
                          <a:r>
                            <a:rPr lang="es-AR" sz="900" dirty="0">
                              <a:effectLst/>
                            </a:rPr>
                            <a:t>** </a:t>
                          </a:r>
                          <a:endParaRPr lang="es-AR" sz="1000" dirty="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20687970"/>
                      </a:ext>
                    </a:extLst>
                  </a:tr>
                  <a:tr h="288100">
                    <a:tc>
                      <a:txBody>
                        <a:bodyPr/>
                        <a:lstStyle/>
                        <a:p>
                          <a:endParaRPr lang="es-AR"/>
                        </a:p>
                      </a:txBody>
                      <a:tcPr marL="57446" marR="574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blipFill>
                          <a:blip r:embed="rId7"/>
                          <a:stretch>
                            <a:fillRect l="-415" t="-1676596" r="-191286" b="-4255"/>
                          </a:stretch>
                        </a:blipFill>
                      </a:tcPr>
                    </a:tc>
                    <a:tc>
                      <a:txBody>
                        <a:bodyPr/>
                        <a:lstStyle/>
                        <a:p>
                          <a:pPr algn="ctr">
                            <a:lnSpc>
                              <a:spcPct val="107000"/>
                            </a:lnSpc>
                            <a:spcAft>
                              <a:spcPts val="800"/>
                            </a:spcAft>
                          </a:pPr>
                          <a:r>
                            <a:rPr lang="es-AR" sz="900">
                              <a:effectLst/>
                            </a:rPr>
                            <a:t>-0,64</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s-AR" sz="900">
                              <a:effectLst/>
                            </a:rPr>
                            <a:t>0,14</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s-AR" sz="900" dirty="0">
                              <a:effectLst/>
                            </a:rPr>
                            <a:t>3E-06</a:t>
                          </a:r>
                          <a:endParaRPr lang="es-AR" sz="1000" dirty="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s-AR" sz="900" dirty="0">
                              <a:effectLst/>
                            </a:rPr>
                            <a:t>***</a:t>
                          </a:r>
                          <a:endParaRPr lang="es-AR" sz="1000" dirty="0">
                            <a:effectLst/>
                            <a:latin typeface="Calibri" panose="020F0502020204030204" pitchFamily="34" charset="0"/>
                            <a:ea typeface="Calibri" panose="020F0502020204030204" pitchFamily="34" charset="0"/>
                            <a:cs typeface="Arial" panose="020B0604020202020204" pitchFamily="34" charset="0"/>
                          </a:endParaRPr>
                        </a:p>
                      </a:txBody>
                      <a:tcPr marL="57446" marR="57446"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87433185"/>
                      </a:ext>
                    </a:extLst>
                  </a:tr>
                </a:tbl>
              </a:graphicData>
            </a:graphic>
          </p:graphicFrame>
        </mc:Fallback>
      </mc:AlternateContent>
      <mc:AlternateContent xmlns:mc="http://schemas.openxmlformats.org/markup-compatibility/2006" xmlns:a14="http://schemas.microsoft.com/office/drawing/2010/main">
        <mc:Choice Requires="a14">
          <p:sp>
            <p:nvSpPr>
              <p:cNvPr id="39" name="CuadroTexto 38">
                <a:extLst>
                  <a:ext uri="{FF2B5EF4-FFF2-40B4-BE49-F238E27FC236}">
                    <a16:creationId xmlns:a16="http://schemas.microsoft.com/office/drawing/2014/main" id="{7AD1E33E-C290-4084-8399-862500FE0286}"/>
                  </a:ext>
                </a:extLst>
              </p:cNvPr>
              <p:cNvSpPr txBox="1"/>
              <p:nvPr/>
            </p:nvSpPr>
            <p:spPr>
              <a:xfrm>
                <a:off x="8748120" y="5595554"/>
                <a:ext cx="2514600" cy="307777"/>
              </a:xfrm>
              <a:prstGeom prst="rect">
                <a:avLst/>
              </a:prstGeom>
              <a:noFill/>
            </p:spPr>
            <p:txBody>
              <a:bodyPr wrap="square" rtlCol="0">
                <a:spAutoFit/>
              </a:bodyPr>
              <a:lstStyle/>
              <a:p>
                <a:r>
                  <a:rPr lang="es-ES" sz="1400" dirty="0"/>
                  <a:t>AIC = 10.937        </a:t>
                </a:r>
                <a14:m>
                  <m:oMath xmlns:m="http://schemas.openxmlformats.org/officeDocument/2006/math">
                    <m:sSup>
                      <m:sSupPr>
                        <m:ctrlPr>
                          <a:rPr lang="es-AR" sz="1400" i="1" smtClean="0">
                            <a:effectLst/>
                            <a:latin typeface="Cambria Math" panose="02040503050406030204" pitchFamily="18" charset="0"/>
                          </a:rPr>
                        </m:ctrlPr>
                      </m:sSupPr>
                      <m:e>
                        <m:r>
                          <a:rPr lang="es-AR" sz="1400" i="1">
                            <a:effectLst/>
                            <a:latin typeface="Cambria Math" panose="02040503050406030204" pitchFamily="18" charset="0"/>
                            <a:ea typeface="Calibri" panose="020F0502020204030204" pitchFamily="34" charset="0"/>
                            <a:cs typeface="Arial" panose="020B0604020202020204" pitchFamily="34" charset="0"/>
                          </a:rPr>
                          <m:t>𝜌</m:t>
                        </m:r>
                      </m:e>
                      <m:sup>
                        <m:r>
                          <a:rPr lang="es-AR" sz="1400" i="1">
                            <a:effectLst/>
                            <a:latin typeface="Cambria Math" panose="02040503050406030204" pitchFamily="18" charset="0"/>
                            <a:ea typeface="Calibri" panose="020F0502020204030204" pitchFamily="34" charset="0"/>
                            <a:cs typeface="Arial" panose="020B0604020202020204" pitchFamily="34" charset="0"/>
                          </a:rPr>
                          <m:t>2</m:t>
                        </m:r>
                      </m:sup>
                    </m:sSup>
                  </m:oMath>
                </a14:m>
                <a:r>
                  <a:rPr lang="es-AR" sz="1400" dirty="0"/>
                  <a:t> = 0,155</a:t>
                </a:r>
              </a:p>
            </p:txBody>
          </p:sp>
        </mc:Choice>
        <mc:Fallback xmlns="">
          <p:sp>
            <p:nvSpPr>
              <p:cNvPr id="39" name="CuadroTexto 38">
                <a:extLst>
                  <a:ext uri="{FF2B5EF4-FFF2-40B4-BE49-F238E27FC236}">
                    <a16:creationId xmlns:a16="http://schemas.microsoft.com/office/drawing/2014/main" id="{7AD1E33E-C290-4084-8399-862500FE0286}"/>
                  </a:ext>
                </a:extLst>
              </p:cNvPr>
              <p:cNvSpPr txBox="1">
                <a:spLocks noRot="1" noChangeAspect="1" noMove="1" noResize="1" noEditPoints="1" noAdjustHandles="1" noChangeArrowheads="1" noChangeShapeType="1" noTextEdit="1"/>
              </p:cNvSpPr>
              <p:nvPr/>
            </p:nvSpPr>
            <p:spPr>
              <a:xfrm>
                <a:off x="8748120" y="5595554"/>
                <a:ext cx="2514600" cy="307777"/>
              </a:xfrm>
              <a:prstGeom prst="rect">
                <a:avLst/>
              </a:prstGeom>
              <a:blipFill>
                <a:blip r:embed="rId8"/>
                <a:stretch>
                  <a:fillRect l="-726" t="-2000" b="-22000"/>
                </a:stretch>
              </a:blipFill>
            </p:spPr>
            <p:txBody>
              <a:bodyPr/>
              <a:lstStyle/>
              <a:p>
                <a:r>
                  <a:rPr lang="es-AR">
                    <a:noFill/>
                  </a:rPr>
                  <a:t> </a:t>
                </a:r>
              </a:p>
            </p:txBody>
          </p:sp>
        </mc:Fallback>
      </mc:AlternateContent>
      <p:sp>
        <p:nvSpPr>
          <p:cNvPr id="2" name="Rectángulo 1">
            <a:extLst>
              <a:ext uri="{FF2B5EF4-FFF2-40B4-BE49-F238E27FC236}">
                <a16:creationId xmlns:a16="http://schemas.microsoft.com/office/drawing/2014/main" id="{0C063CED-A0E6-4333-B323-9D11856B664A}"/>
              </a:ext>
            </a:extLst>
          </p:cNvPr>
          <p:cNvSpPr/>
          <p:nvPr/>
        </p:nvSpPr>
        <p:spPr>
          <a:xfrm>
            <a:off x="7552944" y="4279392"/>
            <a:ext cx="4078224" cy="320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 name="Rectángulo 2">
            <a:extLst>
              <a:ext uri="{FF2B5EF4-FFF2-40B4-BE49-F238E27FC236}">
                <a16:creationId xmlns:a16="http://schemas.microsoft.com/office/drawing/2014/main" id="{FB7B4F5C-4485-49BF-B943-13F65593BF26}"/>
              </a:ext>
            </a:extLst>
          </p:cNvPr>
          <p:cNvSpPr/>
          <p:nvPr/>
        </p:nvSpPr>
        <p:spPr>
          <a:xfrm>
            <a:off x="7603602" y="4599433"/>
            <a:ext cx="1915301" cy="8577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8" name="Rectángulo 17">
            <a:extLst>
              <a:ext uri="{FF2B5EF4-FFF2-40B4-BE49-F238E27FC236}">
                <a16:creationId xmlns:a16="http://schemas.microsoft.com/office/drawing/2014/main" id="{D302A603-6B37-4A6C-B53D-6F3B11BAAC78}"/>
              </a:ext>
            </a:extLst>
          </p:cNvPr>
          <p:cNvSpPr/>
          <p:nvPr/>
        </p:nvSpPr>
        <p:spPr>
          <a:xfrm>
            <a:off x="7603603" y="3423887"/>
            <a:ext cx="1965960" cy="3054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9" name="Rectángulo 18">
            <a:extLst>
              <a:ext uri="{FF2B5EF4-FFF2-40B4-BE49-F238E27FC236}">
                <a16:creationId xmlns:a16="http://schemas.microsoft.com/office/drawing/2014/main" id="{D137BE6F-F57C-4680-90D7-B101A2FD5963}"/>
              </a:ext>
            </a:extLst>
          </p:cNvPr>
          <p:cNvSpPr/>
          <p:nvPr/>
        </p:nvSpPr>
        <p:spPr>
          <a:xfrm>
            <a:off x="7552944" y="2285421"/>
            <a:ext cx="1965960" cy="3054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2" name="Rectángulo 21">
            <a:extLst>
              <a:ext uri="{FF2B5EF4-FFF2-40B4-BE49-F238E27FC236}">
                <a16:creationId xmlns:a16="http://schemas.microsoft.com/office/drawing/2014/main" id="{3638814D-E642-4C86-AF99-F3A81F3B1151}"/>
              </a:ext>
            </a:extLst>
          </p:cNvPr>
          <p:cNvSpPr/>
          <p:nvPr/>
        </p:nvSpPr>
        <p:spPr>
          <a:xfrm>
            <a:off x="830491" y="175476"/>
            <a:ext cx="1050560" cy="47968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600"/>
          </a:p>
        </p:txBody>
      </p:sp>
      <p:sp>
        <p:nvSpPr>
          <p:cNvPr id="26" name="Título 1">
            <a:extLst>
              <a:ext uri="{FF2B5EF4-FFF2-40B4-BE49-F238E27FC236}">
                <a16:creationId xmlns:a16="http://schemas.microsoft.com/office/drawing/2014/main" id="{125F618E-09C9-415C-9144-E04527521561}"/>
              </a:ext>
            </a:extLst>
          </p:cNvPr>
          <p:cNvSpPr txBox="1">
            <a:spLocks/>
          </p:cNvSpPr>
          <p:nvPr/>
        </p:nvSpPr>
        <p:spPr>
          <a:xfrm>
            <a:off x="830492" y="134912"/>
            <a:ext cx="1050560" cy="55082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1400" b="1">
                <a:solidFill>
                  <a:schemeClr val="bg1"/>
                </a:solidFill>
              </a:rPr>
              <a:t>Resultados</a:t>
            </a:r>
            <a:endParaRPr lang="es-AR" sz="1400" b="1" dirty="0">
              <a:solidFill>
                <a:schemeClr val="bg1"/>
              </a:solidFill>
            </a:endParaRPr>
          </a:p>
        </p:txBody>
      </p:sp>
      <p:pic>
        <p:nvPicPr>
          <p:cNvPr id="28" name="Picture 12" descr="tres  icono premium">
            <a:extLst>
              <a:ext uri="{FF2B5EF4-FFF2-40B4-BE49-F238E27FC236}">
                <a16:creationId xmlns:a16="http://schemas.microsoft.com/office/drawing/2014/main" id="{59CBA0A8-88E6-4F3C-BE28-AC20D5FF095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6774" y="175476"/>
            <a:ext cx="479685" cy="4796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9246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ACC470D5-2703-4E89-AB6D-E74ABDB52E5C}"/>
              </a:ext>
            </a:extLst>
          </p:cNvPr>
          <p:cNvSpPr/>
          <p:nvPr/>
        </p:nvSpPr>
        <p:spPr>
          <a:xfrm>
            <a:off x="830491" y="134912"/>
            <a:ext cx="2812119" cy="47968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600"/>
          </a:p>
        </p:txBody>
      </p:sp>
      <p:sp>
        <p:nvSpPr>
          <p:cNvPr id="5" name="Título 1">
            <a:extLst>
              <a:ext uri="{FF2B5EF4-FFF2-40B4-BE49-F238E27FC236}">
                <a16:creationId xmlns:a16="http://schemas.microsoft.com/office/drawing/2014/main" id="{F9F6AA12-07A0-463A-A8C2-466F79E54F77}"/>
              </a:ext>
            </a:extLst>
          </p:cNvPr>
          <p:cNvSpPr>
            <a:spLocks noGrp="1"/>
          </p:cNvSpPr>
          <p:nvPr>
            <p:ph type="title"/>
          </p:nvPr>
        </p:nvSpPr>
        <p:spPr>
          <a:xfrm>
            <a:off x="830491" y="134912"/>
            <a:ext cx="2812119" cy="550820"/>
          </a:xfrm>
        </p:spPr>
        <p:txBody>
          <a:bodyPr>
            <a:noAutofit/>
          </a:bodyPr>
          <a:lstStyle/>
          <a:p>
            <a:r>
              <a:rPr lang="es-AR" sz="1800" b="1" dirty="0">
                <a:solidFill>
                  <a:schemeClr val="bg1"/>
                </a:solidFill>
              </a:rPr>
              <a:t>Introducción del Carpooling</a:t>
            </a:r>
          </a:p>
        </p:txBody>
      </p:sp>
      <p:pic>
        <p:nvPicPr>
          <p:cNvPr id="6" name="Picture 2" descr="numero 1">
            <a:extLst>
              <a:ext uri="{FF2B5EF4-FFF2-40B4-BE49-F238E27FC236}">
                <a16:creationId xmlns:a16="http://schemas.microsoft.com/office/drawing/2014/main" id="{F4EE7F39-020F-47E6-A71B-3CF8EA80BF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141" y="134912"/>
            <a:ext cx="479685" cy="479685"/>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a:extLst>
              <a:ext uri="{FF2B5EF4-FFF2-40B4-BE49-F238E27FC236}">
                <a16:creationId xmlns:a16="http://schemas.microsoft.com/office/drawing/2014/main" id="{DD7DF2F0-9C07-42D7-B720-C95671AB1EC7}"/>
              </a:ext>
            </a:extLst>
          </p:cNvPr>
          <p:cNvSpPr txBox="1"/>
          <p:nvPr/>
        </p:nvSpPr>
        <p:spPr>
          <a:xfrm>
            <a:off x="830491" y="1081641"/>
            <a:ext cx="4358601" cy="4739759"/>
          </a:xfrm>
          <a:prstGeom prst="rect">
            <a:avLst/>
          </a:prstGeom>
          <a:noFill/>
        </p:spPr>
        <p:txBody>
          <a:bodyPr wrap="square" rtlCol="0">
            <a:spAutoFit/>
          </a:bodyPr>
          <a:lstStyle/>
          <a:p>
            <a:r>
              <a:rPr lang="es-AR" sz="2800" b="1" dirty="0"/>
              <a:t>Problemáticas</a:t>
            </a:r>
          </a:p>
          <a:p>
            <a:endParaRPr lang="es-AR" dirty="0"/>
          </a:p>
          <a:p>
            <a:r>
              <a:rPr lang="es-AR" sz="2400" dirty="0"/>
              <a:t>   Congestiones de transito</a:t>
            </a:r>
          </a:p>
          <a:p>
            <a:endParaRPr lang="es-AR" sz="2400" dirty="0"/>
          </a:p>
          <a:p>
            <a:r>
              <a:rPr lang="es-AR" sz="2400" dirty="0"/>
              <a:t>   Contaminación del Aire</a:t>
            </a:r>
          </a:p>
          <a:p>
            <a:endParaRPr lang="es-AR" sz="2400" dirty="0"/>
          </a:p>
          <a:p>
            <a:endParaRPr lang="es-AR" sz="2400" dirty="0"/>
          </a:p>
          <a:p>
            <a:r>
              <a:rPr lang="es-AR" sz="2800" b="1" dirty="0"/>
              <a:t>Causa relacionada a ambos</a:t>
            </a:r>
          </a:p>
          <a:p>
            <a:r>
              <a:rPr lang="es-AR" dirty="0"/>
              <a:t> </a:t>
            </a:r>
          </a:p>
          <a:p>
            <a:r>
              <a:rPr lang="es-AR" sz="2400" dirty="0"/>
              <a:t>   Aumento de autos</a:t>
            </a:r>
          </a:p>
          <a:p>
            <a:endParaRPr lang="es-AR" sz="2400" dirty="0"/>
          </a:p>
          <a:p>
            <a:endParaRPr lang="es-AR" dirty="0"/>
          </a:p>
          <a:p>
            <a:endParaRPr lang="es-AR" sz="2400" dirty="0"/>
          </a:p>
        </p:txBody>
      </p:sp>
      <p:pic>
        <p:nvPicPr>
          <p:cNvPr id="4110" name="Picture 14" descr="Flecha hacia arriba | Icono Gratis">
            <a:extLst>
              <a:ext uri="{FF2B5EF4-FFF2-40B4-BE49-F238E27FC236}">
                <a16:creationId xmlns:a16="http://schemas.microsoft.com/office/drawing/2014/main" id="{E8F71B78-22C5-4E4C-878A-D3C8759C7D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629" y="1853515"/>
            <a:ext cx="419725" cy="41972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4" descr="Flecha hacia arriba | Icono Gratis">
            <a:extLst>
              <a:ext uri="{FF2B5EF4-FFF2-40B4-BE49-F238E27FC236}">
                <a16:creationId xmlns:a16="http://schemas.microsoft.com/office/drawing/2014/main" id="{EF384B5C-BEBB-4F4C-8883-26FE034D2D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629" y="2589746"/>
            <a:ext cx="419725" cy="419725"/>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14" descr="Flecha hacia arriba | Icono Gratis">
            <a:extLst>
              <a:ext uri="{FF2B5EF4-FFF2-40B4-BE49-F238E27FC236}">
                <a16:creationId xmlns:a16="http://schemas.microsoft.com/office/drawing/2014/main" id="{D609F57F-8DB1-4A4B-A933-7CF34BB14F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629" y="4334403"/>
            <a:ext cx="419725" cy="419725"/>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4445A9BE-8C8A-4019-BFDC-50D0C37B9854}"/>
              </a:ext>
            </a:extLst>
          </p:cNvPr>
          <p:cNvSpPr txBox="1"/>
          <p:nvPr/>
        </p:nvSpPr>
        <p:spPr>
          <a:xfrm>
            <a:off x="1040354" y="4945362"/>
            <a:ext cx="3456695" cy="830997"/>
          </a:xfrm>
          <a:prstGeom prst="rect">
            <a:avLst/>
          </a:prstGeom>
          <a:noFill/>
        </p:spPr>
        <p:txBody>
          <a:bodyPr wrap="square" rtlCol="0">
            <a:spAutoFit/>
          </a:bodyPr>
          <a:lstStyle/>
          <a:p>
            <a:r>
              <a:rPr lang="es-AR" sz="2400" dirty="0"/>
              <a:t>El momento y la forma en que se los usa</a:t>
            </a:r>
          </a:p>
        </p:txBody>
      </p:sp>
      <p:pic>
        <p:nvPicPr>
          <p:cNvPr id="12" name="Picture 2" descr="Contorno de señal de atención icono vectorial gratis diseñado por Elegant  Themes | Iconos, Disenos de unas, Esquemas">
            <a:extLst>
              <a:ext uri="{FF2B5EF4-FFF2-40B4-BE49-F238E27FC236}">
                <a16:creationId xmlns:a16="http://schemas.microsoft.com/office/drawing/2014/main" id="{D0A5385A-2ED7-46AE-AAA4-79A278E392A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8034" y="5022315"/>
            <a:ext cx="843929" cy="443063"/>
          </a:xfrm>
          <a:prstGeom prst="rect">
            <a:avLst/>
          </a:prstGeom>
          <a:noFill/>
          <a:extLst>
            <a:ext uri="{909E8E84-426E-40DD-AFC4-6F175D3DCCD1}">
              <a14:hiddenFill xmlns:a14="http://schemas.microsoft.com/office/drawing/2010/main">
                <a:solidFill>
                  <a:srgbClr val="FFFFFF"/>
                </a:solidFill>
              </a14:hiddenFill>
            </a:ext>
          </a:extLst>
        </p:spPr>
      </p:pic>
      <p:sp>
        <p:nvSpPr>
          <p:cNvPr id="15" name="Rectángulo 14">
            <a:extLst>
              <a:ext uri="{FF2B5EF4-FFF2-40B4-BE49-F238E27FC236}">
                <a16:creationId xmlns:a16="http://schemas.microsoft.com/office/drawing/2014/main" id="{1126B4C5-3EA9-4CD8-8923-7977C885665C}"/>
              </a:ext>
            </a:extLst>
          </p:cNvPr>
          <p:cNvSpPr/>
          <p:nvPr/>
        </p:nvSpPr>
        <p:spPr>
          <a:xfrm>
            <a:off x="-133939" y="6659502"/>
            <a:ext cx="12456827" cy="213066"/>
          </a:xfrm>
          <a:prstGeom prst="rect">
            <a:avLst/>
          </a:prstGeom>
          <a:solidFill>
            <a:schemeClr val="accent5"/>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125022041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ACC470D5-2703-4E89-AB6D-E74ABDB52E5C}"/>
              </a:ext>
            </a:extLst>
          </p:cNvPr>
          <p:cNvSpPr/>
          <p:nvPr/>
        </p:nvSpPr>
        <p:spPr>
          <a:xfrm>
            <a:off x="830491" y="134912"/>
            <a:ext cx="1976717" cy="47968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600" dirty="0"/>
          </a:p>
        </p:txBody>
      </p:sp>
      <p:sp>
        <p:nvSpPr>
          <p:cNvPr id="5" name="Título 1">
            <a:extLst>
              <a:ext uri="{FF2B5EF4-FFF2-40B4-BE49-F238E27FC236}">
                <a16:creationId xmlns:a16="http://schemas.microsoft.com/office/drawing/2014/main" id="{F9F6AA12-07A0-463A-A8C2-466F79E54F77}"/>
              </a:ext>
            </a:extLst>
          </p:cNvPr>
          <p:cNvSpPr>
            <a:spLocks noGrp="1"/>
          </p:cNvSpPr>
          <p:nvPr>
            <p:ph type="title"/>
          </p:nvPr>
        </p:nvSpPr>
        <p:spPr>
          <a:xfrm>
            <a:off x="830491" y="134912"/>
            <a:ext cx="4216997" cy="550820"/>
          </a:xfrm>
        </p:spPr>
        <p:txBody>
          <a:bodyPr>
            <a:noAutofit/>
          </a:bodyPr>
          <a:lstStyle/>
          <a:p>
            <a:r>
              <a:rPr lang="es-ES" sz="1600" b="1" dirty="0">
                <a:solidFill>
                  <a:schemeClr val="bg1"/>
                </a:solidFill>
              </a:rPr>
              <a:t>Predicción de oferta</a:t>
            </a:r>
            <a:endParaRPr lang="es-AR" sz="1600" b="1" dirty="0">
              <a:solidFill>
                <a:schemeClr val="bg1"/>
              </a:solidFill>
            </a:endParaRPr>
          </a:p>
        </p:txBody>
      </p:sp>
      <p:sp>
        <p:nvSpPr>
          <p:cNvPr id="20" name="Rectángulo 19">
            <a:extLst>
              <a:ext uri="{FF2B5EF4-FFF2-40B4-BE49-F238E27FC236}">
                <a16:creationId xmlns:a16="http://schemas.microsoft.com/office/drawing/2014/main" id="{BFEAC443-3A0B-4F9B-BCA1-E023476802E1}"/>
              </a:ext>
            </a:extLst>
          </p:cNvPr>
          <p:cNvSpPr/>
          <p:nvPr/>
        </p:nvSpPr>
        <p:spPr>
          <a:xfrm>
            <a:off x="-133939" y="6659502"/>
            <a:ext cx="12456827" cy="213066"/>
          </a:xfrm>
          <a:prstGeom prst="rect">
            <a:avLst/>
          </a:prstGeom>
          <a:solidFill>
            <a:schemeClr val="accent5"/>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26" name="Título 1">
            <a:extLst>
              <a:ext uri="{FF2B5EF4-FFF2-40B4-BE49-F238E27FC236}">
                <a16:creationId xmlns:a16="http://schemas.microsoft.com/office/drawing/2014/main" id="{F51CC54A-8F3B-4A97-B370-BE51433C4873}"/>
              </a:ext>
            </a:extLst>
          </p:cNvPr>
          <p:cNvSpPr txBox="1">
            <a:spLocks/>
          </p:cNvSpPr>
          <p:nvPr/>
        </p:nvSpPr>
        <p:spPr>
          <a:xfrm>
            <a:off x="2141480" y="1252010"/>
            <a:ext cx="4240383" cy="101416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600" b="1" dirty="0">
                <a:solidFill>
                  <a:schemeClr val="bg1"/>
                </a:solidFill>
              </a:rPr>
              <a:t>Predicción de Oferta</a:t>
            </a:r>
            <a:endParaRPr lang="es-AR" sz="3600" b="1" dirty="0">
              <a:solidFill>
                <a:schemeClr val="bg1"/>
              </a:solidFill>
            </a:endParaRPr>
          </a:p>
        </p:txBody>
      </p:sp>
      <p:pic>
        <p:nvPicPr>
          <p:cNvPr id="28" name="Picture 16" descr="cinco  icono premium">
            <a:extLst>
              <a:ext uri="{FF2B5EF4-FFF2-40B4-BE49-F238E27FC236}">
                <a16:creationId xmlns:a16="http://schemas.microsoft.com/office/drawing/2014/main" id="{DC385418-12D3-4A26-8D35-D9F76DCDA7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150" y="134912"/>
            <a:ext cx="479685" cy="479685"/>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a:extLst>
              <a:ext uri="{FF2B5EF4-FFF2-40B4-BE49-F238E27FC236}">
                <a16:creationId xmlns:a16="http://schemas.microsoft.com/office/drawing/2014/main" id="{5A5AEB1A-97E4-4784-A1F0-A6173406B238}"/>
              </a:ext>
            </a:extLst>
          </p:cNvPr>
          <p:cNvSpPr txBox="1"/>
          <p:nvPr/>
        </p:nvSpPr>
        <p:spPr>
          <a:xfrm>
            <a:off x="369992" y="1252010"/>
            <a:ext cx="10570464" cy="4524315"/>
          </a:xfrm>
          <a:prstGeom prst="rect">
            <a:avLst/>
          </a:prstGeom>
          <a:noFill/>
        </p:spPr>
        <p:txBody>
          <a:bodyPr wrap="square" rtlCol="0">
            <a:spAutoFit/>
          </a:bodyPr>
          <a:lstStyle/>
          <a:p>
            <a:endParaRPr lang="es-ES" b="1" dirty="0"/>
          </a:p>
          <a:p>
            <a:pPr marL="285750" indent="-285750">
              <a:buFontTx/>
              <a:buChar char="-"/>
            </a:pPr>
            <a:endParaRPr lang="es-ES" dirty="0"/>
          </a:p>
          <a:p>
            <a:pPr marL="285750" indent="-285750">
              <a:buFontTx/>
              <a:buChar char="-"/>
            </a:pPr>
            <a:r>
              <a:rPr lang="es-ES" dirty="0"/>
              <a:t>  Se utilizo los resultados del Modelo Base (aquel que solo considera las ASC y los tiempos y cosos), para hacer las predicciones. </a:t>
            </a:r>
          </a:p>
          <a:p>
            <a:pPr marL="285750" indent="-285750">
              <a:buFontTx/>
              <a:buChar char="-"/>
            </a:pPr>
            <a:endParaRPr lang="es-ES" dirty="0"/>
          </a:p>
          <a:p>
            <a:endParaRPr lang="es-ES" dirty="0"/>
          </a:p>
          <a:p>
            <a:pPr marL="285750" indent="-285750">
              <a:buFontTx/>
              <a:buChar char="-"/>
            </a:pPr>
            <a:r>
              <a:rPr lang="es-ES" dirty="0"/>
              <a:t>Se tomo un escenario único por cada persona, ubicando en los tiempos y costos de cada alternativa, aquellos que corresponden a su viaje mas frecuente (valores base)</a:t>
            </a:r>
          </a:p>
          <a:p>
            <a:pPr marL="285750" indent="-285750">
              <a:buFontTx/>
              <a:buChar char="-"/>
            </a:pPr>
            <a:endParaRPr lang="es-ES" dirty="0"/>
          </a:p>
          <a:p>
            <a:pPr marL="285750" indent="-285750">
              <a:buFontTx/>
              <a:buChar char="-"/>
            </a:pPr>
            <a:endParaRPr lang="es-ES" dirty="0"/>
          </a:p>
          <a:p>
            <a:pPr marL="285750" indent="-285750">
              <a:buFontTx/>
              <a:buChar char="-"/>
            </a:pPr>
            <a:r>
              <a:rPr lang="es-ES" dirty="0"/>
              <a:t>La predicción se hizo en dos contextos distintos: </a:t>
            </a:r>
          </a:p>
          <a:p>
            <a:r>
              <a:rPr lang="es-ES" dirty="0"/>
              <a:t>	1) considerando los ahorros de tiempo de la línea HOV;</a:t>
            </a:r>
          </a:p>
          <a:p>
            <a:r>
              <a:rPr lang="es-ES" dirty="0"/>
              <a:t>                 2) y no considerándolos.</a:t>
            </a:r>
          </a:p>
          <a:p>
            <a:pPr marL="285750" indent="-285750">
              <a:buFontTx/>
              <a:buChar char="-"/>
            </a:pPr>
            <a:endParaRPr lang="es-ES" dirty="0"/>
          </a:p>
          <a:p>
            <a:pPr marL="285750" indent="-285750">
              <a:buFontTx/>
              <a:buChar char="-"/>
            </a:pPr>
            <a:endParaRPr lang="es-ES" dirty="0"/>
          </a:p>
          <a:p>
            <a:pPr marL="285750" indent="-285750">
              <a:buFontTx/>
              <a:buChar char="-"/>
            </a:pPr>
            <a:endParaRPr lang="es-AR" dirty="0"/>
          </a:p>
        </p:txBody>
      </p:sp>
    </p:spTree>
    <p:extLst>
      <p:ext uri="{BB962C8B-B14F-4D97-AF65-F5344CB8AC3E}">
        <p14:creationId xmlns:p14="http://schemas.microsoft.com/office/powerpoint/2010/main" val="164268592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ACC470D5-2703-4E89-AB6D-E74ABDB52E5C}"/>
              </a:ext>
            </a:extLst>
          </p:cNvPr>
          <p:cNvSpPr/>
          <p:nvPr/>
        </p:nvSpPr>
        <p:spPr>
          <a:xfrm>
            <a:off x="830491" y="134912"/>
            <a:ext cx="1976717" cy="47968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600" dirty="0"/>
          </a:p>
        </p:txBody>
      </p:sp>
      <p:sp>
        <p:nvSpPr>
          <p:cNvPr id="5" name="Título 1">
            <a:extLst>
              <a:ext uri="{FF2B5EF4-FFF2-40B4-BE49-F238E27FC236}">
                <a16:creationId xmlns:a16="http://schemas.microsoft.com/office/drawing/2014/main" id="{F9F6AA12-07A0-463A-A8C2-466F79E54F77}"/>
              </a:ext>
            </a:extLst>
          </p:cNvPr>
          <p:cNvSpPr>
            <a:spLocks noGrp="1"/>
          </p:cNvSpPr>
          <p:nvPr>
            <p:ph type="title"/>
          </p:nvPr>
        </p:nvSpPr>
        <p:spPr>
          <a:xfrm>
            <a:off x="830491" y="134912"/>
            <a:ext cx="4216997" cy="550820"/>
          </a:xfrm>
        </p:spPr>
        <p:txBody>
          <a:bodyPr>
            <a:noAutofit/>
          </a:bodyPr>
          <a:lstStyle/>
          <a:p>
            <a:r>
              <a:rPr lang="es-ES" sz="1600" b="1" dirty="0">
                <a:solidFill>
                  <a:schemeClr val="bg1"/>
                </a:solidFill>
              </a:rPr>
              <a:t>Predicción de oferta</a:t>
            </a:r>
            <a:endParaRPr lang="es-AR" sz="1600" b="1" dirty="0">
              <a:solidFill>
                <a:schemeClr val="bg1"/>
              </a:solidFill>
            </a:endParaRPr>
          </a:p>
        </p:txBody>
      </p:sp>
      <p:sp>
        <p:nvSpPr>
          <p:cNvPr id="20" name="Rectángulo 19">
            <a:extLst>
              <a:ext uri="{FF2B5EF4-FFF2-40B4-BE49-F238E27FC236}">
                <a16:creationId xmlns:a16="http://schemas.microsoft.com/office/drawing/2014/main" id="{BFEAC443-3A0B-4F9B-BCA1-E023476802E1}"/>
              </a:ext>
            </a:extLst>
          </p:cNvPr>
          <p:cNvSpPr/>
          <p:nvPr/>
        </p:nvSpPr>
        <p:spPr>
          <a:xfrm>
            <a:off x="-132414" y="6644934"/>
            <a:ext cx="12456827" cy="213066"/>
          </a:xfrm>
          <a:prstGeom prst="rect">
            <a:avLst/>
          </a:prstGeom>
          <a:solidFill>
            <a:schemeClr val="accent5"/>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pic>
        <p:nvPicPr>
          <p:cNvPr id="28" name="Picture 16" descr="cinco  icono premium">
            <a:extLst>
              <a:ext uri="{FF2B5EF4-FFF2-40B4-BE49-F238E27FC236}">
                <a16:creationId xmlns:a16="http://schemas.microsoft.com/office/drawing/2014/main" id="{DC385418-12D3-4A26-8D35-D9F76DCDA7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150" y="134912"/>
            <a:ext cx="479685" cy="479685"/>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900A6D75-0638-431A-BCD4-4BD9FF5E84BF}"/>
              </a:ext>
            </a:extLst>
          </p:cNvPr>
          <p:cNvSpPr txBox="1"/>
          <p:nvPr/>
        </p:nvSpPr>
        <p:spPr>
          <a:xfrm>
            <a:off x="443144" y="1267592"/>
            <a:ext cx="10977712" cy="1200329"/>
          </a:xfrm>
          <a:prstGeom prst="rect">
            <a:avLst/>
          </a:prstGeom>
          <a:noFill/>
        </p:spPr>
        <p:txBody>
          <a:bodyPr wrap="square" rtlCol="0">
            <a:spAutoFit/>
          </a:bodyPr>
          <a:lstStyle/>
          <a:p>
            <a:r>
              <a:rPr lang="es-ES" dirty="0"/>
              <a:t>1°) Se coloco los valores base a los tiempos y costos de las alternativas, dejando solo 1 escenario por persona</a:t>
            </a:r>
          </a:p>
          <a:p>
            <a:endParaRPr lang="es-ES" dirty="0"/>
          </a:p>
          <a:p>
            <a:r>
              <a:rPr lang="es-ES" dirty="0"/>
              <a:t>2°) Se calculo la Utilidad Determinística de cada alternativa para cada persona</a:t>
            </a:r>
          </a:p>
          <a:p>
            <a:r>
              <a:rPr lang="es-ES" dirty="0"/>
              <a:t> </a:t>
            </a:r>
            <a:endParaRPr lang="es-AR" dirty="0"/>
          </a:p>
        </p:txBody>
      </p:sp>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DC0ABC9D-ED2A-4684-B61F-6EFD540E8B88}"/>
                  </a:ext>
                </a:extLst>
              </p:cNvPr>
              <p:cNvSpPr txBox="1"/>
              <p:nvPr/>
            </p:nvSpPr>
            <p:spPr>
              <a:xfrm>
                <a:off x="890017" y="2256672"/>
                <a:ext cx="3316224" cy="1434880"/>
              </a:xfrm>
              <a:prstGeom prst="rect">
                <a:avLst/>
              </a:prstGeom>
              <a:noFill/>
            </p:spPr>
            <p:txBody>
              <a:bodyPr wrap="square">
                <a:spAutoFit/>
              </a:bodyPr>
              <a:lstStyle/>
              <a:p>
                <a:pPr>
                  <a:lnSpc>
                    <a:spcPct val="150000"/>
                  </a:lnSpc>
                </a:pPr>
                <a14:m>
                  <m:oMathPara xmlns:m="http://schemas.openxmlformats.org/officeDocument/2006/math">
                    <m:oMathParaPr>
                      <m:jc m:val="left"/>
                    </m:oMathParaPr>
                    <m:oMath xmlns:m="http://schemas.openxmlformats.org/officeDocument/2006/math">
                      <m:sSub>
                        <m:sSubPr>
                          <m:ctrlPr>
                            <a:rPr lang="es-ES" sz="1400" i="1" smtClean="0">
                              <a:latin typeface="Cambria Math" panose="02040503050406030204" pitchFamily="18" charset="0"/>
                            </a:rPr>
                          </m:ctrlPr>
                        </m:sSubPr>
                        <m:e>
                          <m:r>
                            <a:rPr lang="es-ES" sz="1400" b="0" i="1" smtClean="0">
                              <a:latin typeface="Cambria Math" panose="02040503050406030204" pitchFamily="18" charset="0"/>
                            </a:rPr>
                            <m:t>𝑉</m:t>
                          </m:r>
                        </m:e>
                        <m:sub>
                          <m:r>
                            <a:rPr lang="es-ES" sz="1400" b="0" i="1" smtClean="0">
                              <a:latin typeface="Cambria Math" panose="02040503050406030204" pitchFamily="18" charset="0"/>
                            </a:rPr>
                            <m:t>𝑎𝑢𝑡𝑜</m:t>
                          </m:r>
                        </m:sub>
                      </m:sSub>
                      <m:r>
                        <a:rPr lang="es-ES" sz="1400" i="1">
                          <a:latin typeface="Cambria Math" panose="02040503050406030204" pitchFamily="18" charset="0"/>
                        </a:rPr>
                        <m:t>=</m:t>
                      </m:r>
                      <m:r>
                        <a:rPr lang="es-ES" sz="1400" b="0" i="1" smtClean="0">
                          <a:latin typeface="Cambria Math" panose="02040503050406030204" pitchFamily="18" charset="0"/>
                        </a:rPr>
                        <m:t>   0    </m:t>
                      </m:r>
                      <m:r>
                        <a:rPr lang="es-ES" sz="1400" i="1">
                          <a:latin typeface="Cambria Math" panose="02040503050406030204" pitchFamily="18" charset="0"/>
                        </a:rPr>
                        <m:t>+</m:t>
                      </m:r>
                      <m:sSub>
                        <m:sSubPr>
                          <m:ctrlPr>
                            <a:rPr lang="es-ES" sz="1400" i="1">
                              <a:latin typeface="Cambria Math" panose="02040503050406030204" pitchFamily="18" charset="0"/>
                            </a:rPr>
                          </m:ctrlPr>
                        </m:sSubPr>
                        <m:e>
                          <m:r>
                            <a:rPr lang="es-ES" sz="1400" b="0" i="1" smtClean="0">
                              <a:latin typeface="Cambria Math" panose="02040503050406030204" pitchFamily="18" charset="0"/>
                            </a:rPr>
                            <m:t>  </m:t>
                          </m:r>
                          <m:r>
                            <a:rPr lang="es-ES" sz="1400" i="1">
                              <a:latin typeface="Cambria Math" panose="02040503050406030204" pitchFamily="18" charset="0"/>
                            </a:rPr>
                            <m:t>𝛽</m:t>
                          </m:r>
                        </m:e>
                        <m:sub>
                          <m:r>
                            <a:rPr lang="es-ES" sz="1400" i="1">
                              <a:latin typeface="Cambria Math" panose="02040503050406030204" pitchFamily="18" charset="0"/>
                            </a:rPr>
                            <m:t>𝑡</m:t>
                          </m:r>
                        </m:sub>
                      </m:sSub>
                      <m:sSub>
                        <m:sSubPr>
                          <m:ctrlPr>
                            <a:rPr lang="es-ES" sz="1400" i="1">
                              <a:latin typeface="Cambria Math" panose="02040503050406030204" pitchFamily="18" charset="0"/>
                            </a:rPr>
                          </m:ctrlPr>
                        </m:sSubPr>
                        <m:e>
                          <m:r>
                            <a:rPr lang="es-ES" sz="1400" i="1">
                              <a:latin typeface="Cambria Math" panose="02040503050406030204" pitchFamily="18" charset="0"/>
                            </a:rPr>
                            <m:t> </m:t>
                          </m:r>
                          <m:r>
                            <a:rPr lang="es-ES" sz="1400" i="1">
                              <a:latin typeface="Cambria Math" panose="02040503050406030204" pitchFamily="18" charset="0"/>
                            </a:rPr>
                            <m:t>𝑥</m:t>
                          </m:r>
                        </m:e>
                        <m:sub>
                          <m:r>
                            <a:rPr lang="es-ES" sz="1400" i="1">
                              <a:latin typeface="Cambria Math" panose="02040503050406030204" pitchFamily="18" charset="0"/>
                            </a:rPr>
                            <m:t>𝑡</m:t>
                          </m:r>
                          <m:r>
                            <a:rPr lang="es-ES" sz="1400" i="1">
                              <a:latin typeface="Cambria Math" panose="02040503050406030204" pitchFamily="18" charset="0"/>
                            </a:rPr>
                            <m:t>.</m:t>
                          </m:r>
                          <m:r>
                            <a:rPr lang="es-ES" sz="1400" i="1">
                              <a:latin typeface="Cambria Math" panose="02040503050406030204" pitchFamily="18" charset="0"/>
                            </a:rPr>
                            <m:t>𝑎𝑢</m:t>
                          </m:r>
                        </m:sub>
                      </m:sSub>
                      <m:r>
                        <a:rPr lang="es-ES" sz="1400" b="0" i="1" smtClean="0">
                          <a:latin typeface="Cambria Math" panose="02040503050406030204" pitchFamily="18" charset="0"/>
                        </a:rPr>
                        <m:t>+  </m:t>
                      </m:r>
                      <m:sSub>
                        <m:sSubPr>
                          <m:ctrlPr>
                            <a:rPr lang="es-ES" sz="1400" i="1">
                              <a:latin typeface="Cambria Math" panose="02040503050406030204" pitchFamily="18" charset="0"/>
                            </a:rPr>
                          </m:ctrlPr>
                        </m:sSubPr>
                        <m:e>
                          <m:r>
                            <a:rPr lang="es-ES" sz="1400" i="1">
                              <a:latin typeface="Cambria Math" panose="02040503050406030204" pitchFamily="18" charset="0"/>
                            </a:rPr>
                            <m:t>𝛽</m:t>
                          </m:r>
                        </m:e>
                        <m:sub>
                          <m:r>
                            <a:rPr lang="es-ES" sz="1400" i="1">
                              <a:latin typeface="Cambria Math" panose="02040503050406030204" pitchFamily="18" charset="0"/>
                            </a:rPr>
                            <m:t>𝑐</m:t>
                          </m:r>
                        </m:sub>
                      </m:sSub>
                      <m:sSub>
                        <m:sSubPr>
                          <m:ctrlPr>
                            <a:rPr lang="es-ES" sz="1400" i="1">
                              <a:latin typeface="Cambria Math" panose="02040503050406030204" pitchFamily="18" charset="0"/>
                            </a:rPr>
                          </m:ctrlPr>
                        </m:sSubPr>
                        <m:e>
                          <m:r>
                            <a:rPr lang="es-ES" sz="1400" i="1">
                              <a:latin typeface="Cambria Math" panose="02040503050406030204" pitchFamily="18" charset="0"/>
                            </a:rPr>
                            <m:t>𝑥</m:t>
                          </m:r>
                        </m:e>
                        <m:sub>
                          <m:r>
                            <a:rPr lang="es-ES" sz="1400" i="1">
                              <a:latin typeface="Cambria Math" panose="02040503050406030204" pitchFamily="18" charset="0"/>
                            </a:rPr>
                            <m:t>𝑐</m:t>
                          </m:r>
                          <m:r>
                            <a:rPr lang="es-ES" sz="1400" b="0" i="1" smtClean="0">
                              <a:latin typeface="Cambria Math" panose="02040503050406030204" pitchFamily="18" charset="0"/>
                            </a:rPr>
                            <m:t> </m:t>
                          </m:r>
                          <m:r>
                            <a:rPr lang="es-ES" sz="1400" i="1">
                              <a:latin typeface="Cambria Math" panose="02040503050406030204" pitchFamily="18" charset="0"/>
                            </a:rPr>
                            <m:t>.</m:t>
                          </m:r>
                          <m:r>
                            <a:rPr lang="es-ES" sz="1400" i="1">
                              <a:latin typeface="Cambria Math" panose="02040503050406030204" pitchFamily="18" charset="0"/>
                            </a:rPr>
                            <m:t>𝑎𝑢</m:t>
                          </m:r>
                        </m:sub>
                      </m:sSub>
                    </m:oMath>
                  </m:oMathPara>
                </a14:m>
                <a:endParaRPr lang="es-ES" sz="1400" i="1" dirty="0">
                  <a:latin typeface="Cambria Math" panose="02040503050406030204" pitchFamily="18" charset="0"/>
                </a:endParaRPr>
              </a:p>
              <a:p>
                <a:pPr>
                  <a:lnSpc>
                    <a:spcPct val="150000"/>
                  </a:lnSpc>
                </a:pPr>
                <a14:m>
                  <m:oMathPara xmlns:m="http://schemas.openxmlformats.org/officeDocument/2006/math">
                    <m:oMathParaPr>
                      <m:jc m:val="left"/>
                    </m:oMathParaPr>
                    <m:oMath xmlns:m="http://schemas.openxmlformats.org/officeDocument/2006/math">
                      <m:sSub>
                        <m:sSubPr>
                          <m:ctrlPr>
                            <a:rPr lang="es-ES" sz="1400" i="1">
                              <a:latin typeface="Cambria Math" panose="02040503050406030204" pitchFamily="18" charset="0"/>
                            </a:rPr>
                          </m:ctrlPr>
                        </m:sSubPr>
                        <m:e>
                          <m:r>
                            <a:rPr lang="es-ES" sz="1400" i="1">
                              <a:latin typeface="Cambria Math" panose="02040503050406030204" pitchFamily="18" charset="0"/>
                            </a:rPr>
                            <m:t>𝑉</m:t>
                          </m:r>
                        </m:e>
                        <m:sub>
                          <m:r>
                            <a:rPr lang="es-ES" sz="1400" b="0" i="1" smtClean="0">
                              <a:latin typeface="Cambria Math" panose="02040503050406030204" pitchFamily="18" charset="0"/>
                            </a:rPr>
                            <m:t>𝑐𝑝</m:t>
                          </m:r>
                        </m:sub>
                      </m:sSub>
                      <m:r>
                        <a:rPr lang="es-ES" sz="1400" b="0" i="1" smtClean="0">
                          <a:latin typeface="Cambria Math" panose="02040503050406030204" pitchFamily="18" charset="0"/>
                        </a:rPr>
                        <m:t>= </m:t>
                      </m:r>
                      <m:sSub>
                        <m:sSubPr>
                          <m:ctrlPr>
                            <a:rPr lang="es-ES" sz="1400" b="0" i="1" smtClean="0">
                              <a:latin typeface="Cambria Math" panose="02040503050406030204" pitchFamily="18" charset="0"/>
                            </a:rPr>
                          </m:ctrlPr>
                        </m:sSubPr>
                        <m:e>
                          <m:r>
                            <a:rPr lang="es-ES" sz="1400" b="0" i="1" smtClean="0">
                              <a:latin typeface="Cambria Math" panose="02040503050406030204" pitchFamily="18" charset="0"/>
                              <a:ea typeface="Cambria Math" panose="02040503050406030204" pitchFamily="18" charset="0"/>
                            </a:rPr>
                            <m:t>𝛽</m:t>
                          </m:r>
                        </m:e>
                        <m:sub>
                          <m:r>
                            <a:rPr lang="es-ES" sz="1400" i="1">
                              <a:latin typeface="Cambria Math" panose="02040503050406030204" pitchFamily="18" charset="0"/>
                            </a:rPr>
                            <m:t>𝑐</m:t>
                          </m:r>
                          <m:r>
                            <a:rPr lang="es-ES" sz="1400" b="0" i="1" smtClean="0">
                              <a:latin typeface="Cambria Math" panose="02040503050406030204" pitchFamily="18" charset="0"/>
                            </a:rPr>
                            <m:t>𝑝</m:t>
                          </m:r>
                          <m:r>
                            <a:rPr lang="es-ES" sz="1400" b="0" i="1" smtClean="0">
                              <a:latin typeface="Cambria Math" panose="02040503050406030204" pitchFamily="18" charset="0"/>
                            </a:rPr>
                            <m:t>−</m:t>
                          </m:r>
                          <m:r>
                            <a:rPr lang="es-ES" sz="1400" b="0" i="1" smtClean="0">
                              <a:latin typeface="Cambria Math" panose="02040503050406030204" pitchFamily="18" charset="0"/>
                            </a:rPr>
                            <m:t>𝑎𝑢</m:t>
                          </m:r>
                        </m:sub>
                      </m:sSub>
                      <m:r>
                        <a:rPr lang="es-ES" sz="1400" b="0" i="1" smtClean="0">
                          <a:latin typeface="Cambria Math" panose="02040503050406030204" pitchFamily="18" charset="0"/>
                        </a:rPr>
                        <m:t>+</m:t>
                      </m:r>
                      <m:sSub>
                        <m:sSubPr>
                          <m:ctrlPr>
                            <a:rPr lang="es-ES" sz="1400" i="1">
                              <a:latin typeface="Cambria Math" panose="02040503050406030204" pitchFamily="18" charset="0"/>
                            </a:rPr>
                          </m:ctrlPr>
                        </m:sSubPr>
                        <m:e>
                          <m:r>
                            <a:rPr lang="es-ES" sz="1400" b="0" i="1" smtClean="0">
                              <a:latin typeface="Cambria Math" panose="02040503050406030204" pitchFamily="18" charset="0"/>
                            </a:rPr>
                            <m:t> </m:t>
                          </m:r>
                          <m:r>
                            <a:rPr lang="es-ES" sz="1400" i="1">
                              <a:latin typeface="Cambria Math" panose="02040503050406030204" pitchFamily="18" charset="0"/>
                              <a:ea typeface="Cambria Math" panose="02040503050406030204" pitchFamily="18" charset="0"/>
                            </a:rPr>
                            <m:t>𝛽</m:t>
                          </m:r>
                        </m:e>
                        <m:sub>
                          <m:r>
                            <a:rPr lang="es-ES" sz="1400" b="0" i="1" smtClean="0">
                              <a:latin typeface="Cambria Math" panose="02040503050406030204" pitchFamily="18" charset="0"/>
                              <a:ea typeface="Cambria Math" panose="02040503050406030204" pitchFamily="18" charset="0"/>
                            </a:rPr>
                            <m:t>𝑡</m:t>
                          </m:r>
                        </m:sub>
                      </m:sSub>
                      <m:sSub>
                        <m:sSubPr>
                          <m:ctrlPr>
                            <a:rPr lang="es-ES" sz="1400" i="1">
                              <a:latin typeface="Cambria Math" panose="02040503050406030204" pitchFamily="18" charset="0"/>
                            </a:rPr>
                          </m:ctrlPr>
                        </m:sSubPr>
                        <m:e>
                          <m:r>
                            <a:rPr lang="es-ES" sz="1400" b="0" i="1" smtClean="0">
                              <a:latin typeface="Cambria Math" panose="02040503050406030204" pitchFamily="18" charset="0"/>
                            </a:rPr>
                            <m:t> </m:t>
                          </m:r>
                          <m:r>
                            <a:rPr lang="es-ES" sz="1400" b="0" i="1" smtClean="0">
                              <a:latin typeface="Cambria Math" panose="02040503050406030204" pitchFamily="18" charset="0"/>
                            </a:rPr>
                            <m:t>𝑥</m:t>
                          </m:r>
                        </m:e>
                        <m:sub>
                          <m:r>
                            <a:rPr lang="es-ES" sz="1400" b="0" i="1" smtClean="0">
                              <a:latin typeface="Cambria Math" panose="02040503050406030204" pitchFamily="18" charset="0"/>
                            </a:rPr>
                            <m:t>𝑡</m:t>
                          </m:r>
                          <m:r>
                            <a:rPr lang="es-ES" sz="1400" b="0" i="1" smtClean="0">
                              <a:latin typeface="Cambria Math" panose="02040503050406030204" pitchFamily="18" charset="0"/>
                            </a:rPr>
                            <m:t>.</m:t>
                          </m:r>
                          <m:r>
                            <a:rPr lang="es-ES" sz="1400" i="1">
                              <a:latin typeface="Cambria Math" panose="02040503050406030204" pitchFamily="18" charset="0"/>
                            </a:rPr>
                            <m:t>𝑐</m:t>
                          </m:r>
                          <m:r>
                            <a:rPr lang="es-ES" sz="1400" b="0" i="1" smtClean="0">
                              <a:latin typeface="Cambria Math" panose="02040503050406030204" pitchFamily="18" charset="0"/>
                            </a:rPr>
                            <m:t>𝑝</m:t>
                          </m:r>
                        </m:sub>
                      </m:sSub>
                      <m:r>
                        <a:rPr lang="es-ES" sz="1400" b="0" i="1" smtClean="0">
                          <a:latin typeface="Cambria Math" panose="02040503050406030204" pitchFamily="18" charset="0"/>
                        </a:rPr>
                        <m:t> +  </m:t>
                      </m:r>
                      <m:sSub>
                        <m:sSubPr>
                          <m:ctrlPr>
                            <a:rPr lang="es-ES" sz="1400" i="1">
                              <a:latin typeface="Cambria Math" panose="02040503050406030204" pitchFamily="18" charset="0"/>
                            </a:rPr>
                          </m:ctrlPr>
                        </m:sSubPr>
                        <m:e>
                          <m:r>
                            <a:rPr lang="es-ES" sz="1400" i="1">
                              <a:latin typeface="Cambria Math" panose="02040503050406030204" pitchFamily="18" charset="0"/>
                              <a:ea typeface="Cambria Math" panose="02040503050406030204" pitchFamily="18" charset="0"/>
                            </a:rPr>
                            <m:t>𝛽</m:t>
                          </m:r>
                        </m:e>
                        <m:sub>
                          <m:r>
                            <a:rPr lang="es-ES" sz="1400" b="0" i="1" smtClean="0">
                              <a:latin typeface="Cambria Math" panose="02040503050406030204" pitchFamily="18" charset="0"/>
                              <a:ea typeface="Cambria Math" panose="02040503050406030204" pitchFamily="18" charset="0"/>
                            </a:rPr>
                            <m:t>𝑐</m:t>
                          </m:r>
                        </m:sub>
                      </m:sSub>
                      <m:sSub>
                        <m:sSubPr>
                          <m:ctrlPr>
                            <a:rPr lang="es-ES" sz="1400" i="1">
                              <a:latin typeface="Cambria Math" panose="02040503050406030204" pitchFamily="18" charset="0"/>
                            </a:rPr>
                          </m:ctrlPr>
                        </m:sSubPr>
                        <m:e>
                          <m:r>
                            <a:rPr lang="es-ES" sz="1400" i="1">
                              <a:latin typeface="Cambria Math" panose="02040503050406030204" pitchFamily="18" charset="0"/>
                            </a:rPr>
                            <m:t>𝑥</m:t>
                          </m:r>
                        </m:e>
                        <m:sub>
                          <m:r>
                            <a:rPr lang="es-ES" sz="1400" b="0" i="1" smtClean="0">
                              <a:latin typeface="Cambria Math" panose="02040503050406030204" pitchFamily="18" charset="0"/>
                            </a:rPr>
                            <m:t>𝑐</m:t>
                          </m:r>
                          <m:r>
                            <a:rPr lang="es-ES" sz="1400" b="0" i="1" smtClean="0">
                              <a:latin typeface="Cambria Math" panose="02040503050406030204" pitchFamily="18" charset="0"/>
                            </a:rPr>
                            <m:t>.</m:t>
                          </m:r>
                          <m:r>
                            <a:rPr lang="es-ES" sz="1400" i="1">
                              <a:latin typeface="Cambria Math" panose="02040503050406030204" pitchFamily="18" charset="0"/>
                            </a:rPr>
                            <m:t>𝑐</m:t>
                          </m:r>
                          <m:r>
                            <a:rPr lang="es-ES" sz="1400" b="0" i="1" smtClean="0">
                              <a:latin typeface="Cambria Math" panose="02040503050406030204" pitchFamily="18" charset="0"/>
                            </a:rPr>
                            <m:t>𝑝</m:t>
                          </m:r>
                        </m:sub>
                      </m:sSub>
                    </m:oMath>
                  </m:oMathPara>
                </a14:m>
                <a:endParaRPr lang="es-ES" sz="1400" b="0" dirty="0">
                  <a:solidFill>
                    <a:schemeClr val="tx1"/>
                  </a:solidFill>
                  <a:ea typeface="Cambria Math" panose="02040503050406030204" pitchFamily="18" charset="0"/>
                </a:endParaRPr>
              </a:p>
              <a:p>
                <a:pPr>
                  <a:lnSpc>
                    <a:spcPct val="150000"/>
                  </a:lnSpc>
                </a:pPr>
                <a14:m>
                  <m:oMathPara xmlns:m="http://schemas.openxmlformats.org/officeDocument/2006/math">
                    <m:oMathParaPr>
                      <m:jc m:val="left"/>
                    </m:oMathParaPr>
                    <m:oMath xmlns:m="http://schemas.openxmlformats.org/officeDocument/2006/math">
                      <m:sSub>
                        <m:sSubPr>
                          <m:ctrlPr>
                            <a:rPr lang="es-ES" sz="1400" i="1">
                              <a:latin typeface="Cambria Math" panose="02040503050406030204" pitchFamily="18" charset="0"/>
                            </a:rPr>
                          </m:ctrlPr>
                        </m:sSubPr>
                        <m:e>
                          <m:r>
                            <a:rPr lang="es-ES" sz="1400" i="1">
                              <a:latin typeface="Cambria Math" panose="02040503050406030204" pitchFamily="18" charset="0"/>
                            </a:rPr>
                            <m:t>𝑉</m:t>
                          </m:r>
                        </m:e>
                        <m:sub>
                          <m:r>
                            <a:rPr lang="es-ES" sz="1400" b="0" i="1" smtClean="0">
                              <a:latin typeface="Cambria Math" panose="02040503050406030204" pitchFamily="18" charset="0"/>
                            </a:rPr>
                            <m:t>𝑐h</m:t>
                          </m:r>
                        </m:sub>
                      </m:sSub>
                      <m:r>
                        <a:rPr lang="es-ES" sz="1400" b="0" i="1" smtClean="0">
                          <a:latin typeface="Cambria Math" panose="02040503050406030204" pitchFamily="18" charset="0"/>
                        </a:rPr>
                        <m:t>=</m:t>
                      </m:r>
                      <m:sSub>
                        <m:sSubPr>
                          <m:ctrlPr>
                            <a:rPr lang="es-ES" sz="1400" b="0" i="1" smtClean="0">
                              <a:latin typeface="Cambria Math" panose="02040503050406030204" pitchFamily="18" charset="0"/>
                            </a:rPr>
                          </m:ctrlPr>
                        </m:sSubPr>
                        <m:e>
                          <m:r>
                            <a:rPr lang="es-ES" sz="1400" b="0" i="1" smtClean="0">
                              <a:latin typeface="Cambria Math" panose="02040503050406030204" pitchFamily="18" charset="0"/>
                              <a:ea typeface="Cambria Math" panose="02040503050406030204" pitchFamily="18" charset="0"/>
                            </a:rPr>
                            <m:t>𝛽</m:t>
                          </m:r>
                        </m:e>
                        <m:sub>
                          <m:r>
                            <a:rPr lang="es-ES" sz="1400" i="1">
                              <a:latin typeface="Cambria Math" panose="02040503050406030204" pitchFamily="18" charset="0"/>
                            </a:rPr>
                            <m:t>𝑐</m:t>
                          </m:r>
                          <m:r>
                            <a:rPr lang="es-ES" sz="1400" b="0" i="1" smtClean="0">
                              <a:latin typeface="Cambria Math" panose="02040503050406030204" pitchFamily="18" charset="0"/>
                            </a:rPr>
                            <m:t>h</m:t>
                          </m:r>
                          <m:r>
                            <a:rPr lang="es-ES" sz="1400" b="0" i="1" smtClean="0">
                              <a:latin typeface="Cambria Math" panose="02040503050406030204" pitchFamily="18" charset="0"/>
                            </a:rPr>
                            <m:t>−</m:t>
                          </m:r>
                          <m:r>
                            <a:rPr lang="es-ES" sz="1400" b="0" i="1" smtClean="0">
                              <a:latin typeface="Cambria Math" panose="02040503050406030204" pitchFamily="18" charset="0"/>
                            </a:rPr>
                            <m:t>𝑎𝑢</m:t>
                          </m:r>
                        </m:sub>
                      </m:sSub>
                      <m:r>
                        <a:rPr lang="es-ES" sz="1400" b="0" i="1" smtClean="0">
                          <a:latin typeface="Cambria Math" panose="02040503050406030204" pitchFamily="18" charset="0"/>
                        </a:rPr>
                        <m:t>+</m:t>
                      </m:r>
                      <m:sSub>
                        <m:sSubPr>
                          <m:ctrlPr>
                            <a:rPr lang="es-ES" sz="1400" i="1">
                              <a:latin typeface="Cambria Math" panose="02040503050406030204" pitchFamily="18" charset="0"/>
                            </a:rPr>
                          </m:ctrlPr>
                        </m:sSubPr>
                        <m:e>
                          <m:r>
                            <a:rPr lang="es-ES" sz="1400" b="0" i="1" smtClean="0">
                              <a:latin typeface="Cambria Math" panose="02040503050406030204" pitchFamily="18" charset="0"/>
                            </a:rPr>
                            <m:t> </m:t>
                          </m:r>
                          <m:r>
                            <a:rPr lang="es-ES" sz="1400" i="1">
                              <a:latin typeface="Cambria Math" panose="02040503050406030204" pitchFamily="18" charset="0"/>
                              <a:ea typeface="Cambria Math" panose="02040503050406030204" pitchFamily="18" charset="0"/>
                            </a:rPr>
                            <m:t>𝛽</m:t>
                          </m:r>
                        </m:e>
                        <m:sub>
                          <m:r>
                            <a:rPr lang="es-ES" sz="1400" b="0" i="1" smtClean="0">
                              <a:latin typeface="Cambria Math" panose="02040503050406030204" pitchFamily="18" charset="0"/>
                              <a:ea typeface="Cambria Math" panose="02040503050406030204" pitchFamily="18" charset="0"/>
                            </a:rPr>
                            <m:t>𝑡</m:t>
                          </m:r>
                        </m:sub>
                      </m:sSub>
                      <m:sSub>
                        <m:sSubPr>
                          <m:ctrlPr>
                            <a:rPr lang="es-ES" sz="1400" i="1">
                              <a:latin typeface="Cambria Math" panose="02040503050406030204" pitchFamily="18" charset="0"/>
                            </a:rPr>
                          </m:ctrlPr>
                        </m:sSubPr>
                        <m:e>
                          <m:r>
                            <a:rPr lang="es-ES" sz="1400" b="0" i="1" smtClean="0">
                              <a:latin typeface="Cambria Math" panose="02040503050406030204" pitchFamily="18" charset="0"/>
                            </a:rPr>
                            <m:t> </m:t>
                          </m:r>
                          <m:r>
                            <a:rPr lang="es-ES" sz="1400" b="0" i="1" smtClean="0">
                              <a:latin typeface="Cambria Math" panose="02040503050406030204" pitchFamily="18" charset="0"/>
                            </a:rPr>
                            <m:t>𝑥</m:t>
                          </m:r>
                        </m:e>
                        <m:sub>
                          <m:r>
                            <a:rPr lang="es-ES" sz="1400" b="0" i="1" smtClean="0">
                              <a:latin typeface="Cambria Math" panose="02040503050406030204" pitchFamily="18" charset="0"/>
                            </a:rPr>
                            <m:t>𝑡</m:t>
                          </m:r>
                          <m:r>
                            <a:rPr lang="es-ES" sz="1400" b="0" i="1" smtClean="0">
                              <a:latin typeface="Cambria Math" panose="02040503050406030204" pitchFamily="18" charset="0"/>
                            </a:rPr>
                            <m:t>.</m:t>
                          </m:r>
                          <m:r>
                            <a:rPr lang="es-ES" sz="1400" i="1">
                              <a:latin typeface="Cambria Math" panose="02040503050406030204" pitchFamily="18" charset="0"/>
                            </a:rPr>
                            <m:t>𝑐</m:t>
                          </m:r>
                          <m:r>
                            <a:rPr lang="es-ES" sz="1400" b="0" i="1" smtClean="0">
                              <a:latin typeface="Cambria Math" panose="02040503050406030204" pitchFamily="18" charset="0"/>
                            </a:rPr>
                            <m:t>h</m:t>
                          </m:r>
                        </m:sub>
                      </m:sSub>
                      <m:r>
                        <a:rPr lang="es-ES" sz="1400" b="0" i="1" smtClean="0">
                          <a:latin typeface="Cambria Math" panose="02040503050406030204" pitchFamily="18" charset="0"/>
                        </a:rPr>
                        <m:t> +  </m:t>
                      </m:r>
                      <m:sSub>
                        <m:sSubPr>
                          <m:ctrlPr>
                            <a:rPr lang="es-ES" sz="1400" i="1">
                              <a:latin typeface="Cambria Math" panose="02040503050406030204" pitchFamily="18" charset="0"/>
                            </a:rPr>
                          </m:ctrlPr>
                        </m:sSubPr>
                        <m:e>
                          <m:r>
                            <a:rPr lang="es-ES" sz="1400" i="1">
                              <a:latin typeface="Cambria Math" panose="02040503050406030204" pitchFamily="18" charset="0"/>
                              <a:ea typeface="Cambria Math" panose="02040503050406030204" pitchFamily="18" charset="0"/>
                            </a:rPr>
                            <m:t>𝛽</m:t>
                          </m:r>
                        </m:e>
                        <m:sub>
                          <m:r>
                            <a:rPr lang="es-ES" sz="1400" b="0" i="1" smtClean="0">
                              <a:latin typeface="Cambria Math" panose="02040503050406030204" pitchFamily="18" charset="0"/>
                              <a:ea typeface="Cambria Math" panose="02040503050406030204" pitchFamily="18" charset="0"/>
                            </a:rPr>
                            <m:t>𝑐</m:t>
                          </m:r>
                        </m:sub>
                      </m:sSub>
                      <m:sSub>
                        <m:sSubPr>
                          <m:ctrlPr>
                            <a:rPr lang="es-ES" sz="1400" i="1">
                              <a:latin typeface="Cambria Math" panose="02040503050406030204" pitchFamily="18" charset="0"/>
                            </a:rPr>
                          </m:ctrlPr>
                        </m:sSubPr>
                        <m:e>
                          <m:r>
                            <a:rPr lang="es-ES" sz="1400" i="1">
                              <a:latin typeface="Cambria Math" panose="02040503050406030204" pitchFamily="18" charset="0"/>
                            </a:rPr>
                            <m:t>𝑥</m:t>
                          </m:r>
                        </m:e>
                        <m:sub>
                          <m:r>
                            <a:rPr lang="es-ES" sz="1400" b="0" i="1" smtClean="0">
                              <a:latin typeface="Cambria Math" panose="02040503050406030204" pitchFamily="18" charset="0"/>
                            </a:rPr>
                            <m:t>𝑐</m:t>
                          </m:r>
                          <m:r>
                            <a:rPr lang="es-ES" sz="1400" b="0" i="1" smtClean="0">
                              <a:latin typeface="Cambria Math" panose="02040503050406030204" pitchFamily="18" charset="0"/>
                            </a:rPr>
                            <m:t>.</m:t>
                          </m:r>
                          <m:r>
                            <a:rPr lang="es-ES" sz="1400" b="0" i="1" smtClean="0">
                              <a:latin typeface="Cambria Math" panose="02040503050406030204" pitchFamily="18" charset="0"/>
                            </a:rPr>
                            <m:t>𝑐h</m:t>
                          </m:r>
                        </m:sub>
                      </m:sSub>
                    </m:oMath>
                  </m:oMathPara>
                </a14:m>
                <a:endParaRPr lang="es-ES" sz="1400" dirty="0"/>
              </a:p>
              <a:p>
                <a:pPr>
                  <a:lnSpc>
                    <a:spcPct val="150000"/>
                  </a:lnSpc>
                </a:pPr>
                <a14:m>
                  <m:oMathPara xmlns:m="http://schemas.openxmlformats.org/officeDocument/2006/math">
                    <m:oMathParaPr>
                      <m:jc m:val="left"/>
                    </m:oMathParaPr>
                    <m:oMath xmlns:m="http://schemas.openxmlformats.org/officeDocument/2006/math">
                      <m:sSub>
                        <m:sSubPr>
                          <m:ctrlPr>
                            <a:rPr lang="es-ES" sz="1400" i="1">
                              <a:latin typeface="Cambria Math" panose="02040503050406030204" pitchFamily="18" charset="0"/>
                            </a:rPr>
                          </m:ctrlPr>
                        </m:sSubPr>
                        <m:e>
                          <m:r>
                            <a:rPr lang="es-ES" sz="1400" i="1">
                              <a:latin typeface="Cambria Math" panose="02040503050406030204" pitchFamily="18" charset="0"/>
                            </a:rPr>
                            <m:t>𝑉</m:t>
                          </m:r>
                        </m:e>
                        <m:sub>
                          <m:r>
                            <a:rPr lang="es-ES" sz="1400" b="0" i="1" smtClean="0">
                              <a:latin typeface="Cambria Math" panose="02040503050406030204" pitchFamily="18" charset="0"/>
                            </a:rPr>
                            <m:t>𝑡𝑝</m:t>
                          </m:r>
                        </m:sub>
                      </m:sSub>
                      <m:r>
                        <a:rPr lang="es-ES" sz="1400" b="0" i="1" smtClean="0">
                          <a:latin typeface="Cambria Math" panose="02040503050406030204" pitchFamily="18" charset="0"/>
                        </a:rPr>
                        <m:t>=</m:t>
                      </m:r>
                      <m:sSub>
                        <m:sSubPr>
                          <m:ctrlPr>
                            <a:rPr lang="es-ES" sz="1400" b="0" i="1" smtClean="0">
                              <a:latin typeface="Cambria Math" panose="02040503050406030204" pitchFamily="18" charset="0"/>
                            </a:rPr>
                          </m:ctrlPr>
                        </m:sSubPr>
                        <m:e>
                          <m:r>
                            <a:rPr lang="es-ES" sz="1400" b="0" i="1" smtClean="0">
                              <a:latin typeface="Cambria Math" panose="02040503050406030204" pitchFamily="18" charset="0"/>
                            </a:rPr>
                            <m:t> </m:t>
                          </m:r>
                          <m:r>
                            <a:rPr lang="es-ES" sz="1400" b="0" i="1" smtClean="0">
                              <a:latin typeface="Cambria Math" panose="02040503050406030204" pitchFamily="18" charset="0"/>
                              <a:ea typeface="Cambria Math" panose="02040503050406030204" pitchFamily="18" charset="0"/>
                            </a:rPr>
                            <m:t>𝛽</m:t>
                          </m:r>
                        </m:e>
                        <m:sub>
                          <m:r>
                            <a:rPr lang="es-ES" sz="1400" b="0" i="1" smtClean="0">
                              <a:latin typeface="Cambria Math" panose="02040503050406030204" pitchFamily="18" charset="0"/>
                              <a:ea typeface="Cambria Math" panose="02040503050406030204" pitchFamily="18" charset="0"/>
                            </a:rPr>
                            <m:t>𝑡𝑝</m:t>
                          </m:r>
                          <m:r>
                            <a:rPr lang="es-ES" sz="1400" b="0" i="1" smtClean="0">
                              <a:latin typeface="Cambria Math" panose="02040503050406030204" pitchFamily="18" charset="0"/>
                              <a:ea typeface="Cambria Math" panose="02040503050406030204" pitchFamily="18" charset="0"/>
                            </a:rPr>
                            <m:t>−</m:t>
                          </m:r>
                          <m:r>
                            <a:rPr lang="es-ES" sz="1400" b="0" i="1" smtClean="0">
                              <a:latin typeface="Cambria Math" panose="02040503050406030204" pitchFamily="18" charset="0"/>
                              <a:ea typeface="Cambria Math" panose="02040503050406030204" pitchFamily="18" charset="0"/>
                            </a:rPr>
                            <m:t>𝑎𝑢</m:t>
                          </m:r>
                        </m:sub>
                      </m:sSub>
                      <m:r>
                        <a:rPr lang="es-ES" sz="1400" b="0" i="1" smtClean="0">
                          <a:latin typeface="Cambria Math" panose="02040503050406030204" pitchFamily="18" charset="0"/>
                        </a:rPr>
                        <m:t>+</m:t>
                      </m:r>
                      <m:sSub>
                        <m:sSubPr>
                          <m:ctrlPr>
                            <a:rPr lang="es-ES" sz="1400" i="1">
                              <a:latin typeface="Cambria Math" panose="02040503050406030204" pitchFamily="18" charset="0"/>
                            </a:rPr>
                          </m:ctrlPr>
                        </m:sSubPr>
                        <m:e>
                          <m:r>
                            <a:rPr lang="es-ES" sz="1400" b="0" i="1" smtClean="0">
                              <a:latin typeface="Cambria Math" panose="02040503050406030204" pitchFamily="18" charset="0"/>
                            </a:rPr>
                            <m:t>  </m:t>
                          </m:r>
                          <m:r>
                            <a:rPr lang="es-ES" sz="1400" i="1">
                              <a:latin typeface="Cambria Math" panose="02040503050406030204" pitchFamily="18" charset="0"/>
                              <a:ea typeface="Cambria Math" panose="02040503050406030204" pitchFamily="18" charset="0"/>
                            </a:rPr>
                            <m:t>𝛽</m:t>
                          </m:r>
                        </m:e>
                        <m:sub>
                          <m:r>
                            <a:rPr lang="es-ES" sz="1400" b="0" i="1" smtClean="0">
                              <a:latin typeface="Cambria Math" panose="02040503050406030204" pitchFamily="18" charset="0"/>
                              <a:ea typeface="Cambria Math" panose="02040503050406030204" pitchFamily="18" charset="0"/>
                            </a:rPr>
                            <m:t>𝑡</m:t>
                          </m:r>
                        </m:sub>
                      </m:sSub>
                      <m:sSub>
                        <m:sSubPr>
                          <m:ctrlPr>
                            <a:rPr lang="es-ES" sz="1400" i="1">
                              <a:latin typeface="Cambria Math" panose="02040503050406030204" pitchFamily="18" charset="0"/>
                            </a:rPr>
                          </m:ctrlPr>
                        </m:sSubPr>
                        <m:e>
                          <m:r>
                            <a:rPr lang="es-ES" sz="1400" b="0" i="1" smtClean="0">
                              <a:latin typeface="Cambria Math" panose="02040503050406030204" pitchFamily="18" charset="0"/>
                            </a:rPr>
                            <m:t> </m:t>
                          </m:r>
                          <m:r>
                            <a:rPr lang="es-ES" sz="1400" b="0" i="1" smtClean="0">
                              <a:latin typeface="Cambria Math" panose="02040503050406030204" pitchFamily="18" charset="0"/>
                            </a:rPr>
                            <m:t>𝑥</m:t>
                          </m:r>
                        </m:e>
                        <m:sub>
                          <m:r>
                            <a:rPr lang="es-ES" sz="1400" b="0" i="1" smtClean="0">
                              <a:latin typeface="Cambria Math" panose="02040503050406030204" pitchFamily="18" charset="0"/>
                            </a:rPr>
                            <m:t>𝑡</m:t>
                          </m:r>
                          <m:r>
                            <a:rPr lang="es-ES" sz="1400" b="0" i="1" smtClean="0">
                              <a:latin typeface="Cambria Math" panose="02040503050406030204" pitchFamily="18" charset="0"/>
                            </a:rPr>
                            <m:t>.</m:t>
                          </m:r>
                          <m:r>
                            <a:rPr lang="es-ES" sz="1400" b="0" i="1" smtClean="0">
                              <a:latin typeface="Cambria Math" panose="02040503050406030204" pitchFamily="18" charset="0"/>
                            </a:rPr>
                            <m:t>𝑡𝑝</m:t>
                          </m:r>
                          <m:r>
                            <a:rPr lang="es-ES" sz="1400" i="1" smtClean="0">
                              <a:latin typeface="Cambria Math" panose="02040503050406030204" pitchFamily="18" charset="0"/>
                            </a:rPr>
                            <m:t> </m:t>
                          </m:r>
                        </m:sub>
                      </m:sSub>
                      <m:r>
                        <a:rPr lang="es-ES" sz="1400" b="0" i="1" smtClean="0">
                          <a:latin typeface="Cambria Math" panose="02040503050406030204" pitchFamily="18" charset="0"/>
                        </a:rPr>
                        <m:t>+ </m:t>
                      </m:r>
                      <m:sSub>
                        <m:sSubPr>
                          <m:ctrlPr>
                            <a:rPr lang="es-ES" sz="1400" i="1">
                              <a:latin typeface="Cambria Math" panose="02040503050406030204" pitchFamily="18" charset="0"/>
                            </a:rPr>
                          </m:ctrlPr>
                        </m:sSubPr>
                        <m:e>
                          <m:r>
                            <a:rPr lang="es-ES" sz="1400" i="1">
                              <a:latin typeface="Cambria Math" panose="02040503050406030204" pitchFamily="18" charset="0"/>
                              <a:ea typeface="Cambria Math" panose="02040503050406030204" pitchFamily="18" charset="0"/>
                            </a:rPr>
                            <m:t>𝛽</m:t>
                          </m:r>
                        </m:e>
                        <m:sub>
                          <m:r>
                            <a:rPr lang="es-ES" sz="1400" b="0" i="1" smtClean="0">
                              <a:latin typeface="Cambria Math" panose="02040503050406030204" pitchFamily="18" charset="0"/>
                              <a:ea typeface="Cambria Math" panose="02040503050406030204" pitchFamily="18" charset="0"/>
                            </a:rPr>
                            <m:t>𝑐</m:t>
                          </m:r>
                        </m:sub>
                      </m:sSub>
                      <m:sSub>
                        <m:sSubPr>
                          <m:ctrlPr>
                            <a:rPr lang="es-ES" sz="1400" i="1">
                              <a:latin typeface="Cambria Math" panose="02040503050406030204" pitchFamily="18" charset="0"/>
                            </a:rPr>
                          </m:ctrlPr>
                        </m:sSubPr>
                        <m:e>
                          <m:r>
                            <a:rPr lang="es-ES" sz="1400" i="1">
                              <a:latin typeface="Cambria Math" panose="02040503050406030204" pitchFamily="18" charset="0"/>
                            </a:rPr>
                            <m:t>𝑥</m:t>
                          </m:r>
                        </m:e>
                        <m:sub>
                          <m:r>
                            <a:rPr lang="es-ES" sz="1400" b="0" i="1" smtClean="0">
                              <a:latin typeface="Cambria Math" panose="02040503050406030204" pitchFamily="18" charset="0"/>
                            </a:rPr>
                            <m:t>𝑐</m:t>
                          </m:r>
                          <m:r>
                            <a:rPr lang="es-ES" sz="1400" b="0" i="1" smtClean="0">
                              <a:latin typeface="Cambria Math" panose="02040503050406030204" pitchFamily="18" charset="0"/>
                            </a:rPr>
                            <m:t>.</m:t>
                          </m:r>
                          <m:r>
                            <a:rPr lang="es-ES" sz="1400" b="0" i="1" smtClean="0">
                              <a:latin typeface="Cambria Math" panose="02040503050406030204" pitchFamily="18" charset="0"/>
                            </a:rPr>
                            <m:t>𝑡𝑝</m:t>
                          </m:r>
                        </m:sub>
                      </m:sSub>
                    </m:oMath>
                  </m:oMathPara>
                </a14:m>
                <a:endParaRPr lang="es-ES" dirty="0"/>
              </a:p>
            </p:txBody>
          </p:sp>
        </mc:Choice>
        <mc:Fallback xmlns="">
          <p:sp>
            <p:nvSpPr>
              <p:cNvPr id="9" name="CuadroTexto 8">
                <a:extLst>
                  <a:ext uri="{FF2B5EF4-FFF2-40B4-BE49-F238E27FC236}">
                    <a16:creationId xmlns:a16="http://schemas.microsoft.com/office/drawing/2014/main" id="{DC0ABC9D-ED2A-4684-B61F-6EFD540E8B88}"/>
                  </a:ext>
                </a:extLst>
              </p:cNvPr>
              <p:cNvSpPr txBox="1">
                <a:spLocks noRot="1" noChangeAspect="1" noMove="1" noResize="1" noEditPoints="1" noAdjustHandles="1" noChangeArrowheads="1" noChangeShapeType="1" noTextEdit="1"/>
              </p:cNvSpPr>
              <p:nvPr/>
            </p:nvSpPr>
            <p:spPr>
              <a:xfrm>
                <a:off x="890017" y="2256672"/>
                <a:ext cx="3316224" cy="1434880"/>
              </a:xfrm>
              <a:prstGeom prst="rect">
                <a:avLst/>
              </a:prstGeom>
              <a:blipFill>
                <a:blip r:embed="rId4"/>
                <a:stretch>
                  <a:fillRect/>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graphicFrame>
            <p:nvGraphicFramePr>
              <p:cNvPr id="10" name="Tabla 9">
                <a:extLst>
                  <a:ext uri="{FF2B5EF4-FFF2-40B4-BE49-F238E27FC236}">
                    <a16:creationId xmlns:a16="http://schemas.microsoft.com/office/drawing/2014/main" id="{8164B62A-B214-4BAB-B117-D7FB84E7E56B}"/>
                  </a:ext>
                </a:extLst>
              </p:cNvPr>
              <p:cNvGraphicFramePr>
                <a:graphicFrameLocks noGrp="1"/>
              </p:cNvGraphicFramePr>
              <p:nvPr>
                <p:extLst>
                  <p:ext uri="{D42A27DB-BD31-4B8C-83A1-F6EECF244321}">
                    <p14:modId xmlns:p14="http://schemas.microsoft.com/office/powerpoint/2010/main" val="2475959600"/>
                  </p:ext>
                </p:extLst>
              </p:nvPr>
            </p:nvGraphicFramePr>
            <p:xfrm>
              <a:off x="4206241" y="2256672"/>
              <a:ext cx="2065549" cy="1661404"/>
            </p:xfrm>
            <a:graphic>
              <a:graphicData uri="http://schemas.openxmlformats.org/drawingml/2006/table">
                <a:tbl>
                  <a:tblPr firstRow="1" firstCol="1">
                    <a:tableStyleId>{2D5ABB26-0587-4C30-8999-92F81FD0307C}</a:tableStyleId>
                  </a:tblPr>
                  <a:tblGrid>
                    <a:gridCol w="995608">
                      <a:extLst>
                        <a:ext uri="{9D8B030D-6E8A-4147-A177-3AD203B41FA5}">
                          <a16:colId xmlns:a16="http://schemas.microsoft.com/office/drawing/2014/main" val="3124541798"/>
                        </a:ext>
                      </a:extLst>
                    </a:gridCol>
                    <a:gridCol w="1069941">
                      <a:extLst>
                        <a:ext uri="{9D8B030D-6E8A-4147-A177-3AD203B41FA5}">
                          <a16:colId xmlns:a16="http://schemas.microsoft.com/office/drawing/2014/main" val="3729644953"/>
                        </a:ext>
                      </a:extLst>
                    </a:gridCol>
                  </a:tblGrid>
                  <a:tr h="244526">
                    <a:tc>
                      <a:txBody>
                        <a:bodyPr/>
                        <a:lstStyle/>
                        <a:p>
                          <a:pPr algn="ctr">
                            <a:lnSpc>
                              <a:spcPct val="107000"/>
                            </a:lnSpc>
                            <a:spcAft>
                              <a:spcPts val="800"/>
                            </a:spcAft>
                          </a:pPr>
                          <a:r>
                            <a:rPr lang="es-AR" sz="1050" b="1" dirty="0">
                              <a:effectLst/>
                            </a:rPr>
                            <a:t>Coeficiente</a:t>
                          </a:r>
                          <a:endParaRPr lang="es-AR" sz="1050" b="1"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lnSpc>
                              <a:spcPct val="107000"/>
                            </a:lnSpc>
                            <a:spcAft>
                              <a:spcPts val="800"/>
                            </a:spcAft>
                          </a:pPr>
                          <a:r>
                            <a:rPr lang="es-AR" sz="1050" b="1" dirty="0">
                              <a:effectLst/>
                            </a:rPr>
                            <a:t>Estimador</a:t>
                          </a:r>
                          <a:endParaRPr lang="es-AR" sz="1050" b="1"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738488008"/>
                      </a:ext>
                    </a:extLst>
                  </a:tr>
                  <a:tr h="258699">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s-AR" sz="1050" i="1">
                                        <a:effectLst/>
                                        <a:latin typeface="Cambria Math" panose="02040503050406030204" pitchFamily="18" charset="0"/>
                                      </a:rPr>
                                    </m:ctrlPr>
                                  </m:sSubPr>
                                  <m:e>
                                    <m:r>
                                      <a:rPr lang="es-AR" sz="1100">
                                        <a:effectLst/>
                                        <a:latin typeface="Cambria Math" panose="02040503050406030204" pitchFamily="18" charset="0"/>
                                      </a:rPr>
                                      <m:t>𝛽</m:t>
                                    </m:r>
                                  </m:e>
                                  <m:sub>
                                    <m:r>
                                      <a:rPr lang="es-AR" sz="1100">
                                        <a:effectLst/>
                                        <a:latin typeface="Cambria Math" panose="02040503050406030204" pitchFamily="18" charset="0"/>
                                      </a:rPr>
                                      <m:t>𝐶𝑝</m:t>
                                    </m:r>
                                    <m:r>
                                      <a:rPr lang="es-AR" sz="1100">
                                        <a:effectLst/>
                                        <a:latin typeface="Cambria Math" panose="02040503050406030204" pitchFamily="18" charset="0"/>
                                      </a:rPr>
                                      <m:t>−</m:t>
                                    </m:r>
                                    <m:r>
                                      <a:rPr lang="es-AR" sz="1100">
                                        <a:effectLst/>
                                        <a:latin typeface="Cambria Math" panose="02040503050406030204" pitchFamily="18" charset="0"/>
                                      </a:rPr>
                                      <m:t>𝐴𝑢</m:t>
                                    </m:r>
                                  </m:sub>
                                </m:sSub>
                              </m:oMath>
                            </m:oMathPara>
                          </a14:m>
                          <a:endParaRPr lang="es-AR" sz="105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accent3">
                            <a:lumMod val="20000"/>
                            <a:lumOff val="80000"/>
                          </a:schemeClr>
                        </a:solidFill>
                      </a:tcPr>
                    </a:tc>
                    <a:tc>
                      <a:txBody>
                        <a:bodyPr/>
                        <a:lstStyle/>
                        <a:p>
                          <a:pPr algn="ctr">
                            <a:lnSpc>
                              <a:spcPct val="107000"/>
                            </a:lnSpc>
                            <a:spcAft>
                              <a:spcPts val="800"/>
                            </a:spcAft>
                          </a:pPr>
                          <a:r>
                            <a:rPr lang="es-AR" sz="900" dirty="0">
                              <a:effectLst/>
                            </a:rPr>
                            <a:t>-0,115</a:t>
                          </a:r>
                          <a:endParaRPr lang="es-AR" sz="1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716103538"/>
                      </a:ext>
                    </a:extLst>
                  </a:tr>
                  <a:tr h="231267">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s-AR" sz="1050" i="1">
                                        <a:effectLst/>
                                        <a:latin typeface="Cambria Math" panose="02040503050406030204" pitchFamily="18" charset="0"/>
                                      </a:rPr>
                                    </m:ctrlPr>
                                  </m:sSubPr>
                                  <m:e>
                                    <m:r>
                                      <a:rPr lang="es-AR" sz="1100">
                                        <a:effectLst/>
                                        <a:latin typeface="Cambria Math" panose="02040503050406030204" pitchFamily="18" charset="0"/>
                                      </a:rPr>
                                      <m:t>𝛽</m:t>
                                    </m:r>
                                  </m:e>
                                  <m:sub>
                                    <m:r>
                                      <a:rPr lang="es-AR" sz="1100">
                                        <a:effectLst/>
                                        <a:latin typeface="Cambria Math" panose="02040503050406030204" pitchFamily="18" charset="0"/>
                                      </a:rPr>
                                      <m:t>𝐶h</m:t>
                                    </m:r>
                                    <m:r>
                                      <a:rPr lang="es-AR" sz="1100">
                                        <a:effectLst/>
                                        <a:latin typeface="Cambria Math" panose="02040503050406030204" pitchFamily="18" charset="0"/>
                                      </a:rPr>
                                      <m:t>−</m:t>
                                    </m:r>
                                    <m:r>
                                      <a:rPr lang="es-AR" sz="1100">
                                        <a:effectLst/>
                                        <a:latin typeface="Cambria Math" panose="02040503050406030204" pitchFamily="18" charset="0"/>
                                      </a:rPr>
                                      <m:t>𝐴𝑢</m:t>
                                    </m:r>
                                  </m:sub>
                                </m:sSub>
                              </m:oMath>
                            </m:oMathPara>
                          </a14:m>
                          <a:endParaRPr lang="es-AR" sz="105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3">
                            <a:lumMod val="20000"/>
                            <a:lumOff val="80000"/>
                          </a:schemeClr>
                        </a:solidFill>
                      </a:tcPr>
                    </a:tc>
                    <a:tc>
                      <a:txBody>
                        <a:bodyPr/>
                        <a:lstStyle/>
                        <a:p>
                          <a:pPr algn="ctr">
                            <a:lnSpc>
                              <a:spcPct val="107000"/>
                            </a:lnSpc>
                            <a:spcAft>
                              <a:spcPts val="800"/>
                            </a:spcAft>
                          </a:pPr>
                          <a:r>
                            <a:rPr lang="es-AR" sz="900" dirty="0">
                              <a:effectLst/>
                            </a:rPr>
                            <a:t>-0,392</a:t>
                          </a:r>
                          <a:endParaRPr lang="es-AR" sz="1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843872413"/>
                      </a:ext>
                    </a:extLst>
                  </a:tr>
                  <a:tr h="226568">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s-AR" sz="1050" i="1">
                                        <a:effectLst/>
                                        <a:latin typeface="Cambria Math" panose="02040503050406030204" pitchFamily="18" charset="0"/>
                                      </a:rPr>
                                    </m:ctrlPr>
                                  </m:sSubPr>
                                  <m:e>
                                    <m:r>
                                      <a:rPr lang="es-AR" sz="1100">
                                        <a:effectLst/>
                                        <a:latin typeface="Cambria Math" panose="02040503050406030204" pitchFamily="18" charset="0"/>
                                      </a:rPr>
                                      <m:t>𝛽</m:t>
                                    </m:r>
                                  </m:e>
                                  <m:sub>
                                    <m:r>
                                      <a:rPr lang="es-AR" sz="1100">
                                        <a:effectLst/>
                                        <a:latin typeface="Cambria Math" panose="02040503050406030204" pitchFamily="18" charset="0"/>
                                      </a:rPr>
                                      <m:t>𝑇𝑝</m:t>
                                    </m:r>
                                    <m:r>
                                      <a:rPr lang="es-AR" sz="1100">
                                        <a:effectLst/>
                                        <a:latin typeface="Cambria Math" panose="02040503050406030204" pitchFamily="18" charset="0"/>
                                      </a:rPr>
                                      <m:t>−</m:t>
                                    </m:r>
                                    <m:r>
                                      <a:rPr lang="es-AR" sz="1100">
                                        <a:effectLst/>
                                        <a:latin typeface="Cambria Math" panose="02040503050406030204" pitchFamily="18" charset="0"/>
                                      </a:rPr>
                                      <m:t>𝐴𝑢</m:t>
                                    </m:r>
                                  </m:sub>
                                </m:sSub>
                              </m:oMath>
                            </m:oMathPara>
                          </a14:m>
                          <a:endParaRPr lang="es-AR" sz="105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3">
                            <a:lumMod val="20000"/>
                            <a:lumOff val="80000"/>
                          </a:schemeClr>
                        </a:solidFill>
                      </a:tcPr>
                    </a:tc>
                    <a:tc>
                      <a:txBody>
                        <a:bodyPr/>
                        <a:lstStyle/>
                        <a:p>
                          <a:pPr algn="ctr">
                            <a:lnSpc>
                              <a:spcPct val="107000"/>
                            </a:lnSpc>
                            <a:spcAft>
                              <a:spcPts val="800"/>
                            </a:spcAft>
                          </a:pPr>
                          <a:r>
                            <a:rPr lang="es-AR" sz="900" dirty="0">
                              <a:effectLst/>
                            </a:rPr>
                            <a:t>-0,225</a:t>
                          </a:r>
                          <a:endParaRPr lang="es-AR" sz="1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076067215"/>
                      </a:ext>
                    </a:extLst>
                  </a:tr>
                  <a:tr h="0">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s-AR" sz="1050" i="1">
                                        <a:effectLst/>
                                        <a:latin typeface="Cambria Math" panose="02040503050406030204" pitchFamily="18" charset="0"/>
                                      </a:rPr>
                                    </m:ctrlPr>
                                  </m:sSubPr>
                                  <m:e>
                                    <m:r>
                                      <a:rPr lang="es-AR" sz="1100">
                                        <a:effectLst/>
                                        <a:latin typeface="Cambria Math" panose="02040503050406030204" pitchFamily="18" charset="0"/>
                                      </a:rPr>
                                      <m:t>𝛽</m:t>
                                    </m:r>
                                  </m:e>
                                  <m:sub>
                                    <m:r>
                                      <a:rPr lang="es-AR" sz="1100">
                                        <a:effectLst/>
                                        <a:latin typeface="Cambria Math" panose="02040503050406030204" pitchFamily="18" charset="0"/>
                                      </a:rPr>
                                      <m:t>𝑡</m:t>
                                    </m:r>
                                  </m:sub>
                                </m:sSub>
                              </m:oMath>
                            </m:oMathPara>
                          </a14:m>
                          <a:endParaRPr lang="es-AR" sz="105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3">
                            <a:lumMod val="20000"/>
                            <a:lumOff val="80000"/>
                          </a:schemeClr>
                        </a:solidFill>
                      </a:tcPr>
                    </a:tc>
                    <a:tc>
                      <a:txBody>
                        <a:bodyPr/>
                        <a:lstStyle/>
                        <a:p>
                          <a:pPr algn="ctr">
                            <a:lnSpc>
                              <a:spcPct val="107000"/>
                            </a:lnSpc>
                            <a:spcAft>
                              <a:spcPts val="800"/>
                            </a:spcAft>
                          </a:pPr>
                          <a:r>
                            <a:rPr lang="es-AR" sz="900" dirty="0">
                              <a:effectLst/>
                            </a:rPr>
                            <a:t>-0,023</a:t>
                          </a:r>
                          <a:endParaRPr lang="es-AR" sz="1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21044650"/>
                      </a:ext>
                    </a:extLst>
                  </a:tr>
                  <a:tr h="152343">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s-AR" sz="1050" i="1">
                                        <a:effectLst/>
                                        <a:latin typeface="Cambria Math" panose="02040503050406030204" pitchFamily="18" charset="0"/>
                                      </a:rPr>
                                    </m:ctrlPr>
                                  </m:sSubPr>
                                  <m:e>
                                    <m:r>
                                      <a:rPr lang="es-AR" sz="1100">
                                        <a:effectLst/>
                                        <a:latin typeface="Cambria Math" panose="02040503050406030204" pitchFamily="18" charset="0"/>
                                      </a:rPr>
                                      <m:t>𝛽</m:t>
                                    </m:r>
                                  </m:e>
                                  <m:sub>
                                    <m:r>
                                      <a:rPr lang="es-AR" sz="1100">
                                        <a:effectLst/>
                                        <a:latin typeface="Cambria Math" panose="02040503050406030204" pitchFamily="18" charset="0"/>
                                      </a:rPr>
                                      <m:t>𝑐</m:t>
                                    </m:r>
                                  </m:sub>
                                </m:sSub>
                              </m:oMath>
                            </m:oMathPara>
                          </a14:m>
                          <a:endParaRPr lang="es-AR" sz="105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a:lnSpc>
                              <a:spcPct val="107000"/>
                            </a:lnSpc>
                            <a:spcAft>
                              <a:spcPts val="800"/>
                            </a:spcAft>
                          </a:pPr>
                          <a:r>
                            <a:rPr lang="es-AR" sz="900" dirty="0">
                              <a:effectLst/>
                            </a:rPr>
                            <a:t>-0,010</a:t>
                          </a:r>
                          <a:endParaRPr lang="es-AR" sz="1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55222498"/>
                      </a:ext>
                    </a:extLst>
                  </a:tr>
                </a:tbl>
              </a:graphicData>
            </a:graphic>
          </p:graphicFrame>
        </mc:Choice>
        <mc:Fallback xmlns="">
          <p:graphicFrame>
            <p:nvGraphicFramePr>
              <p:cNvPr id="10" name="Tabla 9">
                <a:extLst>
                  <a:ext uri="{FF2B5EF4-FFF2-40B4-BE49-F238E27FC236}">
                    <a16:creationId xmlns:a16="http://schemas.microsoft.com/office/drawing/2014/main" id="{8164B62A-B214-4BAB-B117-D7FB84E7E56B}"/>
                  </a:ext>
                </a:extLst>
              </p:cNvPr>
              <p:cNvGraphicFramePr>
                <a:graphicFrameLocks noGrp="1"/>
              </p:cNvGraphicFramePr>
              <p:nvPr>
                <p:extLst>
                  <p:ext uri="{D42A27DB-BD31-4B8C-83A1-F6EECF244321}">
                    <p14:modId xmlns:p14="http://schemas.microsoft.com/office/powerpoint/2010/main" val="2475959600"/>
                  </p:ext>
                </p:extLst>
              </p:nvPr>
            </p:nvGraphicFramePr>
            <p:xfrm>
              <a:off x="4206241" y="2256672"/>
              <a:ext cx="2065549" cy="1665848"/>
            </p:xfrm>
            <a:graphic>
              <a:graphicData uri="http://schemas.openxmlformats.org/drawingml/2006/table">
                <a:tbl>
                  <a:tblPr firstRow="1" firstCol="1">
                    <a:tableStyleId>{2D5ABB26-0587-4C30-8999-92F81FD0307C}</a:tableStyleId>
                  </a:tblPr>
                  <a:tblGrid>
                    <a:gridCol w="995608">
                      <a:extLst>
                        <a:ext uri="{9D8B030D-6E8A-4147-A177-3AD203B41FA5}">
                          <a16:colId xmlns:a16="http://schemas.microsoft.com/office/drawing/2014/main" val="3124541798"/>
                        </a:ext>
                      </a:extLst>
                    </a:gridCol>
                    <a:gridCol w="1069941">
                      <a:extLst>
                        <a:ext uri="{9D8B030D-6E8A-4147-A177-3AD203B41FA5}">
                          <a16:colId xmlns:a16="http://schemas.microsoft.com/office/drawing/2014/main" val="3729644953"/>
                        </a:ext>
                      </a:extLst>
                    </a:gridCol>
                  </a:tblGrid>
                  <a:tr h="244526">
                    <a:tc>
                      <a:txBody>
                        <a:bodyPr/>
                        <a:lstStyle/>
                        <a:p>
                          <a:pPr algn="ctr">
                            <a:lnSpc>
                              <a:spcPct val="107000"/>
                            </a:lnSpc>
                            <a:spcAft>
                              <a:spcPts val="800"/>
                            </a:spcAft>
                          </a:pPr>
                          <a:r>
                            <a:rPr lang="es-AR" sz="1050" b="1" dirty="0">
                              <a:effectLst/>
                            </a:rPr>
                            <a:t>Coeficiente</a:t>
                          </a:r>
                          <a:endParaRPr lang="es-AR" sz="1050" b="1"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lnSpc>
                              <a:spcPct val="107000"/>
                            </a:lnSpc>
                            <a:spcAft>
                              <a:spcPts val="800"/>
                            </a:spcAft>
                          </a:pPr>
                          <a:r>
                            <a:rPr lang="es-AR" sz="1050" b="1" dirty="0">
                              <a:effectLst/>
                            </a:rPr>
                            <a:t>Estimador</a:t>
                          </a:r>
                          <a:endParaRPr lang="es-AR" sz="1050" b="1"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738488008"/>
                      </a:ext>
                    </a:extLst>
                  </a:tr>
                  <a:tr h="289179">
                    <a:tc>
                      <a:txBody>
                        <a:bodyPr/>
                        <a:lstStyle/>
                        <a:p>
                          <a:endParaRPr lang="es-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blipFill>
                          <a:blip r:embed="rId5"/>
                          <a:stretch>
                            <a:fillRect l="-1227" t="-85417" r="-109202" b="-391667"/>
                          </a:stretch>
                        </a:blipFill>
                      </a:tcPr>
                    </a:tc>
                    <a:tc>
                      <a:txBody>
                        <a:bodyPr/>
                        <a:lstStyle/>
                        <a:p>
                          <a:pPr algn="ctr">
                            <a:lnSpc>
                              <a:spcPct val="107000"/>
                            </a:lnSpc>
                            <a:spcAft>
                              <a:spcPts val="800"/>
                            </a:spcAft>
                          </a:pPr>
                          <a:r>
                            <a:rPr lang="es-AR" sz="900" dirty="0">
                              <a:effectLst/>
                            </a:rPr>
                            <a:t>-0,115</a:t>
                          </a:r>
                          <a:endParaRPr lang="es-AR" sz="1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716103538"/>
                      </a:ext>
                    </a:extLst>
                  </a:tr>
                  <a:tr h="280988">
                    <a:tc>
                      <a:txBody>
                        <a:bodyPr/>
                        <a:lstStyle/>
                        <a:p>
                          <a:endParaRPr lang="es-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blipFill>
                          <a:blip r:embed="rId5"/>
                          <a:stretch>
                            <a:fillRect l="-1227" t="-193478" r="-109202" b="-308696"/>
                          </a:stretch>
                        </a:blipFill>
                      </a:tcPr>
                    </a:tc>
                    <a:tc>
                      <a:txBody>
                        <a:bodyPr/>
                        <a:lstStyle/>
                        <a:p>
                          <a:pPr algn="ctr">
                            <a:lnSpc>
                              <a:spcPct val="107000"/>
                            </a:lnSpc>
                            <a:spcAft>
                              <a:spcPts val="800"/>
                            </a:spcAft>
                          </a:pPr>
                          <a:r>
                            <a:rPr lang="es-AR" sz="900" dirty="0">
                              <a:effectLst/>
                            </a:rPr>
                            <a:t>-0,392</a:t>
                          </a:r>
                          <a:endParaRPr lang="es-AR" sz="1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843872413"/>
                      </a:ext>
                    </a:extLst>
                  </a:tr>
                  <a:tr h="289179">
                    <a:tc>
                      <a:txBody>
                        <a:bodyPr/>
                        <a:lstStyle/>
                        <a:p>
                          <a:endParaRPr lang="es-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blipFill>
                          <a:blip r:embed="rId5"/>
                          <a:stretch>
                            <a:fillRect l="-1227" t="-281250" r="-109202" b="-195833"/>
                          </a:stretch>
                        </a:blipFill>
                      </a:tcPr>
                    </a:tc>
                    <a:tc>
                      <a:txBody>
                        <a:bodyPr/>
                        <a:lstStyle/>
                        <a:p>
                          <a:pPr algn="ctr">
                            <a:lnSpc>
                              <a:spcPct val="107000"/>
                            </a:lnSpc>
                            <a:spcAft>
                              <a:spcPts val="800"/>
                            </a:spcAft>
                          </a:pPr>
                          <a:r>
                            <a:rPr lang="es-AR" sz="900" dirty="0">
                              <a:effectLst/>
                            </a:rPr>
                            <a:t>-0,225</a:t>
                          </a:r>
                          <a:endParaRPr lang="es-AR" sz="1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076067215"/>
                      </a:ext>
                    </a:extLst>
                  </a:tr>
                  <a:tr h="280988">
                    <a:tc>
                      <a:txBody>
                        <a:bodyPr/>
                        <a:lstStyle/>
                        <a:p>
                          <a:endParaRPr lang="es-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blipFill>
                          <a:blip r:embed="rId5"/>
                          <a:stretch>
                            <a:fillRect l="-1227" t="-397826" r="-109202" b="-104348"/>
                          </a:stretch>
                        </a:blipFill>
                      </a:tcPr>
                    </a:tc>
                    <a:tc>
                      <a:txBody>
                        <a:bodyPr/>
                        <a:lstStyle/>
                        <a:p>
                          <a:pPr algn="ctr">
                            <a:lnSpc>
                              <a:spcPct val="107000"/>
                            </a:lnSpc>
                            <a:spcAft>
                              <a:spcPts val="800"/>
                            </a:spcAft>
                          </a:pPr>
                          <a:r>
                            <a:rPr lang="es-AR" sz="900" dirty="0">
                              <a:effectLst/>
                            </a:rPr>
                            <a:t>-0,023</a:t>
                          </a:r>
                          <a:endParaRPr lang="es-AR" sz="1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21044650"/>
                      </a:ext>
                    </a:extLst>
                  </a:tr>
                  <a:tr h="280988">
                    <a:tc>
                      <a:txBody>
                        <a:bodyPr/>
                        <a:lstStyle/>
                        <a:p>
                          <a:endParaRPr lang="es-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stretch>
                            <a:fillRect l="-1227" t="-497826" r="-109202" b="-4348"/>
                          </a:stretch>
                        </a:blipFill>
                      </a:tcPr>
                    </a:tc>
                    <a:tc>
                      <a:txBody>
                        <a:bodyPr/>
                        <a:lstStyle/>
                        <a:p>
                          <a:pPr algn="ctr">
                            <a:lnSpc>
                              <a:spcPct val="107000"/>
                            </a:lnSpc>
                            <a:spcAft>
                              <a:spcPts val="800"/>
                            </a:spcAft>
                          </a:pPr>
                          <a:r>
                            <a:rPr lang="es-AR" sz="900" dirty="0">
                              <a:effectLst/>
                            </a:rPr>
                            <a:t>-0,010</a:t>
                          </a:r>
                          <a:endParaRPr lang="es-AR" sz="1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55222498"/>
                      </a:ext>
                    </a:extLst>
                  </a:tr>
                </a:tbl>
              </a:graphicData>
            </a:graphic>
          </p:graphicFrame>
        </mc:Fallback>
      </mc:AlternateContent>
      <p:sp>
        <p:nvSpPr>
          <p:cNvPr id="3" name="CuadroTexto 2">
            <a:extLst>
              <a:ext uri="{FF2B5EF4-FFF2-40B4-BE49-F238E27FC236}">
                <a16:creationId xmlns:a16="http://schemas.microsoft.com/office/drawing/2014/main" id="{1BAC06F0-4B46-4B39-A718-455FDAC64656}"/>
              </a:ext>
            </a:extLst>
          </p:cNvPr>
          <p:cNvSpPr txBox="1"/>
          <p:nvPr/>
        </p:nvSpPr>
        <p:spPr>
          <a:xfrm>
            <a:off x="536683" y="4265269"/>
            <a:ext cx="6744040" cy="646331"/>
          </a:xfrm>
          <a:prstGeom prst="rect">
            <a:avLst/>
          </a:prstGeom>
          <a:noFill/>
        </p:spPr>
        <p:txBody>
          <a:bodyPr wrap="square" rtlCol="0">
            <a:spAutoFit/>
          </a:bodyPr>
          <a:lstStyle/>
          <a:p>
            <a:r>
              <a:rPr lang="es-ES" dirty="0"/>
              <a:t>3°) Se calculo la probabilidad de selección de cada medio para cada persona</a:t>
            </a:r>
            <a:endParaRPr lang="es-AR" dirty="0"/>
          </a:p>
        </p:txBody>
      </p:sp>
      <mc:AlternateContent xmlns:mc="http://schemas.openxmlformats.org/markup-compatibility/2006" xmlns:a14="http://schemas.microsoft.com/office/drawing/2010/main">
        <mc:Choice Requires="a14">
          <p:sp>
            <p:nvSpPr>
              <p:cNvPr id="13" name="CuadroTexto 12">
                <a:extLst>
                  <a:ext uri="{FF2B5EF4-FFF2-40B4-BE49-F238E27FC236}">
                    <a16:creationId xmlns:a16="http://schemas.microsoft.com/office/drawing/2014/main" id="{2538BB5A-8455-4E53-9DFB-F89565264FCB}"/>
                  </a:ext>
                </a:extLst>
              </p:cNvPr>
              <p:cNvSpPr txBox="1"/>
              <p:nvPr/>
            </p:nvSpPr>
            <p:spPr>
              <a:xfrm>
                <a:off x="7652876" y="3392129"/>
                <a:ext cx="4473593" cy="2169953"/>
              </a:xfrm>
              <a:prstGeom prst="rect">
                <a:avLst/>
              </a:prstGeom>
              <a:noFill/>
            </p:spPr>
            <p:txBody>
              <a:bodyPr wrap="square">
                <a:spAutoFit/>
              </a:bodyPr>
              <a:lstStyle/>
              <a:p>
                <a:pPr marL="449580" indent="449580" algn="just">
                  <a:lnSpc>
                    <a:spcPct val="107000"/>
                  </a:lnSpc>
                  <a:spcAft>
                    <a:spcPts val="800"/>
                  </a:spcAft>
                </a:pPr>
                <a:endParaRPr lang="es-AR" sz="1400" dirty="0">
                  <a:effectLst/>
                  <a:latin typeface="Calibri" panose="020F0502020204030204" pitchFamily="34" charset="0"/>
                  <a:ea typeface="Calibri" panose="020F0502020204030204" pitchFamily="34" charset="0"/>
                  <a:cs typeface="Arial" panose="020B0604020202020204" pitchFamily="34" charset="0"/>
                </a:endParaRPr>
              </a:p>
              <a:p>
                <a:pPr marL="449580" indent="449580">
                  <a:lnSpc>
                    <a:spcPct val="107000"/>
                  </a:lnSpc>
                  <a:spcAft>
                    <a:spcPts val="800"/>
                  </a:spcAft>
                </a:pPr>
                <a14:m>
                  <m:oMathPara xmlns:m="http://schemas.openxmlformats.org/officeDocument/2006/math">
                    <m:oMathParaPr>
                      <m:jc m:val="left"/>
                    </m:oMathParaPr>
                    <m:oMath xmlns:m="http://schemas.openxmlformats.org/officeDocument/2006/math">
                      <m:r>
                        <a:rPr lang="es-AR" sz="1400" i="1">
                          <a:effectLst/>
                          <a:latin typeface="Cambria Math" panose="02040503050406030204" pitchFamily="18" charset="0"/>
                          <a:ea typeface="Calibri" panose="020F0502020204030204" pitchFamily="34" charset="0"/>
                          <a:cs typeface="Arial" panose="020B0604020202020204" pitchFamily="34" charset="0"/>
                        </a:rPr>
                        <m:t>𝑃</m:t>
                      </m:r>
                      <m:d>
                        <m:dPr>
                          <m:ctrlPr>
                            <a:rPr lang="es-AR" sz="1400" i="1">
                              <a:effectLst/>
                              <a:latin typeface="Cambria Math" panose="02040503050406030204" pitchFamily="18" charset="0"/>
                              <a:ea typeface="Calibri" panose="020F0502020204030204" pitchFamily="34" charset="0"/>
                              <a:cs typeface="Arial" panose="020B0604020202020204" pitchFamily="34" charset="0"/>
                            </a:rPr>
                          </m:ctrlPr>
                        </m:dPr>
                        <m:e>
                          <m:r>
                            <a:rPr lang="es-AR" sz="1400" i="1">
                              <a:effectLst/>
                              <a:latin typeface="Cambria Math" panose="02040503050406030204" pitchFamily="18" charset="0"/>
                              <a:ea typeface="Calibri" panose="020F0502020204030204" pitchFamily="34" charset="0"/>
                              <a:cs typeface="Arial" panose="020B0604020202020204" pitchFamily="34" charset="0"/>
                            </a:rPr>
                            <m:t>𝐶𝑝</m:t>
                          </m:r>
                        </m:e>
                      </m:d>
                      <m:r>
                        <a:rPr lang="es-AR" sz="1400" i="1">
                          <a:effectLst/>
                          <a:latin typeface="Cambria Math" panose="02040503050406030204" pitchFamily="18" charset="0"/>
                          <a:ea typeface="Calibri" panose="020F0502020204030204" pitchFamily="34" charset="0"/>
                          <a:cs typeface="Arial" panose="020B0604020202020204" pitchFamily="34" charset="0"/>
                        </a:rPr>
                        <m:t>=</m:t>
                      </m:r>
                      <m:f>
                        <m:fPr>
                          <m:ctrlPr>
                            <a:rPr lang="es-AR" sz="1400" i="1">
                              <a:effectLst/>
                              <a:latin typeface="Cambria Math" panose="02040503050406030204" pitchFamily="18" charset="0"/>
                              <a:ea typeface="Calibri" panose="020F0502020204030204" pitchFamily="34" charset="0"/>
                              <a:cs typeface="Arial" panose="020B0604020202020204" pitchFamily="34" charset="0"/>
                            </a:rPr>
                          </m:ctrlPr>
                        </m:fPr>
                        <m:num>
                          <m:sSup>
                            <m:sSupPr>
                              <m:ctrlPr>
                                <a:rPr lang="es-AR" sz="1400" i="1">
                                  <a:effectLst/>
                                  <a:latin typeface="Cambria Math" panose="02040503050406030204" pitchFamily="18" charset="0"/>
                                  <a:ea typeface="Calibri" panose="020F0502020204030204" pitchFamily="34" charset="0"/>
                                  <a:cs typeface="Arial" panose="020B0604020202020204" pitchFamily="34" charset="0"/>
                                </a:rPr>
                              </m:ctrlPr>
                            </m:sSupPr>
                            <m:e>
                              <m:r>
                                <a:rPr lang="es-AR" sz="1400" i="1">
                                  <a:effectLst/>
                                  <a:latin typeface="Cambria Math" panose="02040503050406030204" pitchFamily="18" charset="0"/>
                                  <a:ea typeface="Calibri" panose="020F0502020204030204" pitchFamily="34" charset="0"/>
                                  <a:cs typeface="Arial" panose="020B0604020202020204" pitchFamily="34" charset="0"/>
                                </a:rPr>
                                <m:t>𝑒</m:t>
                              </m:r>
                            </m:e>
                            <m:sup>
                              <m:sSub>
                                <m:sSubPr>
                                  <m:ctrlPr>
                                    <a:rPr lang="es-AR" sz="1400" i="1">
                                      <a:effectLst/>
                                      <a:latin typeface="Cambria Math" panose="02040503050406030204" pitchFamily="18" charset="0"/>
                                      <a:ea typeface="Calibri" panose="020F0502020204030204" pitchFamily="34" charset="0"/>
                                      <a:cs typeface="Arial" panose="020B0604020202020204" pitchFamily="34" charset="0"/>
                                    </a:rPr>
                                  </m:ctrlPr>
                                </m:sSubPr>
                                <m:e>
                                  <m:r>
                                    <a:rPr lang="es-AR" sz="1400" i="1">
                                      <a:effectLst/>
                                      <a:latin typeface="Cambria Math" panose="02040503050406030204" pitchFamily="18" charset="0"/>
                                      <a:ea typeface="Calibri" panose="020F0502020204030204" pitchFamily="34" charset="0"/>
                                      <a:cs typeface="Arial" panose="020B0604020202020204" pitchFamily="34" charset="0"/>
                                    </a:rPr>
                                    <m:t>𝑉</m:t>
                                  </m:r>
                                </m:e>
                                <m:sub>
                                  <m:r>
                                    <a:rPr lang="es-AR" sz="1400" i="1">
                                      <a:effectLst/>
                                      <a:latin typeface="Cambria Math" panose="02040503050406030204" pitchFamily="18" charset="0"/>
                                      <a:ea typeface="Calibri" panose="020F0502020204030204" pitchFamily="34" charset="0"/>
                                      <a:cs typeface="Arial" panose="020B0604020202020204" pitchFamily="34" charset="0"/>
                                    </a:rPr>
                                    <m:t>𝐶𝑝</m:t>
                                  </m:r>
                                </m:sub>
                              </m:sSub>
                            </m:sup>
                          </m:sSup>
                        </m:num>
                        <m:den>
                          <m:sSup>
                            <m:sSupPr>
                              <m:ctrlPr>
                                <a:rPr lang="es-AR" sz="1400" i="1">
                                  <a:effectLst/>
                                  <a:latin typeface="Cambria Math" panose="02040503050406030204" pitchFamily="18" charset="0"/>
                                  <a:ea typeface="Calibri" panose="020F0502020204030204" pitchFamily="34" charset="0"/>
                                  <a:cs typeface="Arial" panose="020B0604020202020204" pitchFamily="34" charset="0"/>
                                </a:rPr>
                              </m:ctrlPr>
                            </m:sSupPr>
                            <m:e>
                              <m:r>
                                <a:rPr lang="es-AR" sz="1400" i="1">
                                  <a:effectLst/>
                                  <a:latin typeface="Cambria Math" panose="02040503050406030204" pitchFamily="18" charset="0"/>
                                  <a:ea typeface="Calibri" panose="020F0502020204030204" pitchFamily="34" charset="0"/>
                                  <a:cs typeface="Arial" panose="020B0604020202020204" pitchFamily="34" charset="0"/>
                                </a:rPr>
                                <m:t>𝑒</m:t>
                              </m:r>
                            </m:e>
                            <m:sup>
                              <m:sSub>
                                <m:sSubPr>
                                  <m:ctrlPr>
                                    <a:rPr lang="es-AR" sz="1400" i="1">
                                      <a:effectLst/>
                                      <a:latin typeface="Cambria Math" panose="02040503050406030204" pitchFamily="18" charset="0"/>
                                      <a:ea typeface="Calibri" panose="020F0502020204030204" pitchFamily="34" charset="0"/>
                                      <a:cs typeface="Arial" panose="020B0604020202020204" pitchFamily="34" charset="0"/>
                                    </a:rPr>
                                  </m:ctrlPr>
                                </m:sSubPr>
                                <m:e>
                                  <m:r>
                                    <a:rPr lang="es-AR" sz="1400" i="1">
                                      <a:effectLst/>
                                      <a:latin typeface="Cambria Math" panose="02040503050406030204" pitchFamily="18" charset="0"/>
                                      <a:ea typeface="Calibri" panose="020F0502020204030204" pitchFamily="34" charset="0"/>
                                      <a:cs typeface="Arial" panose="020B0604020202020204" pitchFamily="34" charset="0"/>
                                    </a:rPr>
                                    <m:t>𝑉</m:t>
                                  </m:r>
                                </m:e>
                                <m:sub>
                                  <m:r>
                                    <a:rPr lang="es-AR" sz="1400" i="1">
                                      <a:effectLst/>
                                      <a:latin typeface="Cambria Math" panose="02040503050406030204" pitchFamily="18" charset="0"/>
                                      <a:ea typeface="Calibri" panose="020F0502020204030204" pitchFamily="34" charset="0"/>
                                      <a:cs typeface="Arial" panose="020B0604020202020204" pitchFamily="34" charset="0"/>
                                    </a:rPr>
                                    <m:t>𝐴𝑢𝑡𝑜</m:t>
                                  </m:r>
                                </m:sub>
                              </m:sSub>
                            </m:sup>
                          </m:sSup>
                          <m:r>
                            <a:rPr lang="es-AR" sz="1400" i="1">
                              <a:effectLst/>
                              <a:latin typeface="Cambria Math" panose="02040503050406030204" pitchFamily="18" charset="0"/>
                              <a:ea typeface="Calibri" panose="020F0502020204030204" pitchFamily="34" charset="0"/>
                              <a:cs typeface="Arial" panose="020B0604020202020204" pitchFamily="34" charset="0"/>
                            </a:rPr>
                            <m:t>+ </m:t>
                          </m:r>
                          <m:sSup>
                            <m:sSupPr>
                              <m:ctrlPr>
                                <a:rPr lang="es-AR" sz="1400" i="1">
                                  <a:effectLst/>
                                  <a:latin typeface="Cambria Math" panose="02040503050406030204" pitchFamily="18" charset="0"/>
                                  <a:ea typeface="Calibri" panose="020F0502020204030204" pitchFamily="34" charset="0"/>
                                  <a:cs typeface="Arial" panose="020B0604020202020204" pitchFamily="34" charset="0"/>
                                </a:rPr>
                              </m:ctrlPr>
                            </m:sSupPr>
                            <m:e>
                              <m:r>
                                <a:rPr lang="es-AR" sz="1400" i="1">
                                  <a:effectLst/>
                                  <a:latin typeface="Cambria Math" panose="02040503050406030204" pitchFamily="18" charset="0"/>
                                  <a:ea typeface="Calibri" panose="020F0502020204030204" pitchFamily="34" charset="0"/>
                                  <a:cs typeface="Arial" panose="020B0604020202020204" pitchFamily="34" charset="0"/>
                                </a:rPr>
                                <m:t>𝑒</m:t>
                              </m:r>
                            </m:e>
                            <m:sup>
                              <m:sSub>
                                <m:sSubPr>
                                  <m:ctrlPr>
                                    <a:rPr lang="es-AR" sz="1400" i="1">
                                      <a:effectLst/>
                                      <a:latin typeface="Cambria Math" panose="02040503050406030204" pitchFamily="18" charset="0"/>
                                      <a:ea typeface="Calibri" panose="020F0502020204030204" pitchFamily="34" charset="0"/>
                                      <a:cs typeface="Arial" panose="020B0604020202020204" pitchFamily="34" charset="0"/>
                                    </a:rPr>
                                  </m:ctrlPr>
                                </m:sSubPr>
                                <m:e>
                                  <m:r>
                                    <a:rPr lang="es-AR" sz="1400" i="1">
                                      <a:effectLst/>
                                      <a:latin typeface="Cambria Math" panose="02040503050406030204" pitchFamily="18" charset="0"/>
                                      <a:ea typeface="Calibri" panose="020F0502020204030204" pitchFamily="34" charset="0"/>
                                      <a:cs typeface="Arial" panose="020B0604020202020204" pitchFamily="34" charset="0"/>
                                    </a:rPr>
                                    <m:t>𝑉</m:t>
                                  </m:r>
                                </m:e>
                                <m:sub>
                                  <m:r>
                                    <a:rPr lang="es-AR" sz="1400" i="1">
                                      <a:effectLst/>
                                      <a:latin typeface="Cambria Math" panose="02040503050406030204" pitchFamily="18" charset="0"/>
                                      <a:ea typeface="Calibri" panose="020F0502020204030204" pitchFamily="34" charset="0"/>
                                      <a:cs typeface="Arial" panose="020B0604020202020204" pitchFamily="34" charset="0"/>
                                    </a:rPr>
                                    <m:t>𝑇</m:t>
                                  </m:r>
                                  <m:r>
                                    <a:rPr lang="es-AR" sz="1400" i="1">
                                      <a:effectLst/>
                                      <a:latin typeface="Cambria Math" panose="02040503050406030204" pitchFamily="18" charset="0"/>
                                      <a:ea typeface="Calibri" panose="020F0502020204030204" pitchFamily="34" charset="0"/>
                                      <a:cs typeface="Arial" panose="020B0604020202020204" pitchFamily="34" charset="0"/>
                                    </a:rPr>
                                    <m:t>.</m:t>
                                  </m:r>
                                  <m:r>
                                    <a:rPr lang="es-AR" sz="1400" i="1">
                                      <a:effectLst/>
                                      <a:latin typeface="Cambria Math" panose="02040503050406030204" pitchFamily="18" charset="0"/>
                                      <a:ea typeface="Calibri" panose="020F0502020204030204" pitchFamily="34" charset="0"/>
                                      <a:cs typeface="Arial" panose="020B0604020202020204" pitchFamily="34" charset="0"/>
                                    </a:rPr>
                                    <m:t>𝑃</m:t>
                                  </m:r>
                                  <m:r>
                                    <a:rPr lang="es-AR" sz="1400" i="1">
                                      <a:effectLst/>
                                      <a:latin typeface="Cambria Math" panose="02040503050406030204" pitchFamily="18" charset="0"/>
                                      <a:ea typeface="Calibri" panose="020F0502020204030204" pitchFamily="34" charset="0"/>
                                      <a:cs typeface="Arial" panose="020B0604020202020204" pitchFamily="34" charset="0"/>
                                    </a:rPr>
                                    <m:t>.</m:t>
                                  </m:r>
                                </m:sub>
                              </m:sSub>
                            </m:sup>
                          </m:sSup>
                          <m:r>
                            <a:rPr lang="es-AR" sz="1400" i="1">
                              <a:effectLst/>
                              <a:latin typeface="Cambria Math" panose="02040503050406030204" pitchFamily="18" charset="0"/>
                              <a:ea typeface="Calibri" panose="020F0502020204030204" pitchFamily="34" charset="0"/>
                              <a:cs typeface="Arial" panose="020B0604020202020204" pitchFamily="34" charset="0"/>
                            </a:rPr>
                            <m:t>+ </m:t>
                          </m:r>
                          <m:sSup>
                            <m:sSupPr>
                              <m:ctrlPr>
                                <a:rPr lang="es-AR" sz="1400" i="1">
                                  <a:effectLst/>
                                  <a:latin typeface="Cambria Math" panose="02040503050406030204" pitchFamily="18" charset="0"/>
                                  <a:ea typeface="Calibri" panose="020F0502020204030204" pitchFamily="34" charset="0"/>
                                  <a:cs typeface="Arial" panose="020B0604020202020204" pitchFamily="34" charset="0"/>
                                </a:rPr>
                              </m:ctrlPr>
                            </m:sSupPr>
                            <m:e>
                              <m:r>
                                <a:rPr lang="es-AR" sz="1400" i="1">
                                  <a:effectLst/>
                                  <a:latin typeface="Cambria Math" panose="02040503050406030204" pitchFamily="18" charset="0"/>
                                  <a:ea typeface="Calibri" panose="020F0502020204030204" pitchFamily="34" charset="0"/>
                                  <a:cs typeface="Arial" panose="020B0604020202020204" pitchFamily="34" charset="0"/>
                                </a:rPr>
                                <m:t>𝑒</m:t>
                              </m:r>
                            </m:e>
                            <m:sup>
                              <m:sSub>
                                <m:sSubPr>
                                  <m:ctrlPr>
                                    <a:rPr lang="es-AR" sz="1400" i="1">
                                      <a:effectLst/>
                                      <a:latin typeface="Cambria Math" panose="02040503050406030204" pitchFamily="18" charset="0"/>
                                      <a:ea typeface="Calibri" panose="020F0502020204030204" pitchFamily="34" charset="0"/>
                                      <a:cs typeface="Arial" panose="020B0604020202020204" pitchFamily="34" charset="0"/>
                                    </a:rPr>
                                  </m:ctrlPr>
                                </m:sSubPr>
                                <m:e>
                                  <m:r>
                                    <a:rPr lang="es-AR" sz="1400" i="1">
                                      <a:effectLst/>
                                      <a:latin typeface="Cambria Math" panose="02040503050406030204" pitchFamily="18" charset="0"/>
                                      <a:ea typeface="Calibri" panose="020F0502020204030204" pitchFamily="34" charset="0"/>
                                      <a:cs typeface="Arial" panose="020B0604020202020204" pitchFamily="34" charset="0"/>
                                    </a:rPr>
                                    <m:t>𝑉</m:t>
                                  </m:r>
                                </m:e>
                                <m:sub>
                                  <m:r>
                                    <a:rPr lang="es-AR" sz="1400" i="1">
                                      <a:effectLst/>
                                      <a:latin typeface="Cambria Math" panose="02040503050406030204" pitchFamily="18" charset="0"/>
                                      <a:ea typeface="Calibri" panose="020F0502020204030204" pitchFamily="34" charset="0"/>
                                      <a:cs typeface="Arial" panose="020B0604020202020204" pitchFamily="34" charset="0"/>
                                    </a:rPr>
                                    <m:t>𝐶𝑝</m:t>
                                  </m:r>
                                </m:sub>
                              </m:sSub>
                            </m:sup>
                          </m:sSup>
                          <m:r>
                            <a:rPr lang="es-AR" sz="1400" i="1">
                              <a:effectLst/>
                              <a:latin typeface="Cambria Math" panose="02040503050406030204" pitchFamily="18" charset="0"/>
                              <a:ea typeface="Calibri" panose="020F0502020204030204" pitchFamily="34" charset="0"/>
                              <a:cs typeface="Arial" panose="020B0604020202020204" pitchFamily="34" charset="0"/>
                            </a:rPr>
                            <m:t>+ </m:t>
                          </m:r>
                          <m:sSup>
                            <m:sSupPr>
                              <m:ctrlPr>
                                <a:rPr lang="es-AR" sz="1400" i="1">
                                  <a:effectLst/>
                                  <a:latin typeface="Cambria Math" panose="02040503050406030204" pitchFamily="18" charset="0"/>
                                  <a:ea typeface="Calibri" panose="020F0502020204030204" pitchFamily="34" charset="0"/>
                                  <a:cs typeface="Arial" panose="020B0604020202020204" pitchFamily="34" charset="0"/>
                                </a:rPr>
                              </m:ctrlPr>
                            </m:sSupPr>
                            <m:e>
                              <m:r>
                                <a:rPr lang="es-AR" sz="1400" i="1">
                                  <a:effectLst/>
                                  <a:latin typeface="Cambria Math" panose="02040503050406030204" pitchFamily="18" charset="0"/>
                                  <a:ea typeface="Calibri" panose="020F0502020204030204" pitchFamily="34" charset="0"/>
                                  <a:cs typeface="Arial" panose="020B0604020202020204" pitchFamily="34" charset="0"/>
                                </a:rPr>
                                <m:t>𝑒</m:t>
                              </m:r>
                            </m:e>
                            <m:sup>
                              <m:sSub>
                                <m:sSubPr>
                                  <m:ctrlPr>
                                    <a:rPr lang="es-AR" sz="1400" i="1">
                                      <a:effectLst/>
                                      <a:latin typeface="Cambria Math" panose="02040503050406030204" pitchFamily="18" charset="0"/>
                                      <a:ea typeface="Calibri" panose="020F0502020204030204" pitchFamily="34" charset="0"/>
                                      <a:cs typeface="Arial" panose="020B0604020202020204" pitchFamily="34" charset="0"/>
                                    </a:rPr>
                                  </m:ctrlPr>
                                </m:sSubPr>
                                <m:e>
                                  <m:r>
                                    <a:rPr lang="es-AR" sz="1400" i="1">
                                      <a:effectLst/>
                                      <a:latin typeface="Cambria Math" panose="02040503050406030204" pitchFamily="18" charset="0"/>
                                      <a:ea typeface="Calibri" panose="020F0502020204030204" pitchFamily="34" charset="0"/>
                                      <a:cs typeface="Arial" panose="020B0604020202020204" pitchFamily="34" charset="0"/>
                                    </a:rPr>
                                    <m:t>𝑉</m:t>
                                  </m:r>
                                </m:e>
                                <m:sub>
                                  <m:r>
                                    <a:rPr lang="es-AR" sz="1400" i="1">
                                      <a:effectLst/>
                                      <a:latin typeface="Cambria Math" panose="02040503050406030204" pitchFamily="18" charset="0"/>
                                      <a:ea typeface="Calibri" panose="020F0502020204030204" pitchFamily="34" charset="0"/>
                                      <a:cs typeface="Arial" panose="020B0604020202020204" pitchFamily="34" charset="0"/>
                                    </a:rPr>
                                    <m:t>𝐶h𝑎𝑟𝑡𝑒𝑟</m:t>
                                  </m:r>
                                </m:sub>
                              </m:sSub>
                            </m:sup>
                          </m:sSup>
                        </m:den>
                      </m:f>
                    </m:oMath>
                  </m:oMathPara>
                </a14:m>
                <a:endParaRPr lang="es-AR" sz="1400" dirty="0">
                  <a:effectLst/>
                  <a:latin typeface="Calibri" panose="020F0502020204030204" pitchFamily="34" charset="0"/>
                  <a:ea typeface="Calibri" panose="020F0502020204030204" pitchFamily="34" charset="0"/>
                  <a:cs typeface="Arial" panose="020B0604020202020204" pitchFamily="34" charset="0"/>
                </a:endParaRPr>
              </a:p>
              <a:p>
                <a:pPr marL="449580" indent="449580">
                  <a:lnSpc>
                    <a:spcPct val="107000"/>
                  </a:lnSpc>
                  <a:spcAft>
                    <a:spcPts val="800"/>
                  </a:spcAft>
                </a:pPr>
                <a14:m>
                  <m:oMathPara xmlns:m="http://schemas.openxmlformats.org/officeDocument/2006/math">
                    <m:oMathParaPr>
                      <m:jc m:val="left"/>
                    </m:oMathParaPr>
                    <m:oMath xmlns:m="http://schemas.openxmlformats.org/officeDocument/2006/math">
                      <m:r>
                        <a:rPr lang="es-AR" sz="1400" i="1">
                          <a:effectLst/>
                          <a:latin typeface="Cambria Math" panose="02040503050406030204" pitchFamily="18" charset="0"/>
                          <a:ea typeface="Calibri" panose="020F0502020204030204" pitchFamily="34" charset="0"/>
                          <a:cs typeface="Arial" panose="020B0604020202020204" pitchFamily="34" charset="0"/>
                        </a:rPr>
                        <m:t>𝑃</m:t>
                      </m:r>
                      <m:d>
                        <m:dPr>
                          <m:ctrlPr>
                            <a:rPr lang="es-AR" sz="1400" i="1">
                              <a:effectLst/>
                              <a:latin typeface="Cambria Math" panose="02040503050406030204" pitchFamily="18" charset="0"/>
                              <a:ea typeface="Calibri" panose="020F0502020204030204" pitchFamily="34" charset="0"/>
                              <a:cs typeface="Arial" panose="020B0604020202020204" pitchFamily="34" charset="0"/>
                            </a:rPr>
                          </m:ctrlPr>
                        </m:dPr>
                        <m:e>
                          <m:r>
                            <a:rPr lang="es-AR" sz="1400" i="1">
                              <a:effectLst/>
                              <a:latin typeface="Cambria Math" panose="02040503050406030204" pitchFamily="18" charset="0"/>
                              <a:ea typeface="Calibri" panose="020F0502020204030204" pitchFamily="34" charset="0"/>
                              <a:cs typeface="Arial" panose="020B0604020202020204" pitchFamily="34" charset="0"/>
                            </a:rPr>
                            <m:t>𝐶h</m:t>
                          </m:r>
                        </m:e>
                      </m:d>
                      <m:r>
                        <a:rPr lang="es-AR" sz="1400" i="1">
                          <a:effectLst/>
                          <a:latin typeface="Cambria Math" panose="02040503050406030204" pitchFamily="18" charset="0"/>
                          <a:ea typeface="Calibri" panose="020F0502020204030204" pitchFamily="34" charset="0"/>
                          <a:cs typeface="Arial" panose="020B0604020202020204" pitchFamily="34" charset="0"/>
                        </a:rPr>
                        <m:t>=</m:t>
                      </m:r>
                      <m:f>
                        <m:fPr>
                          <m:ctrlPr>
                            <a:rPr lang="es-AR" sz="1400" i="1">
                              <a:effectLst/>
                              <a:latin typeface="Cambria Math" panose="02040503050406030204" pitchFamily="18" charset="0"/>
                              <a:ea typeface="Calibri" panose="020F0502020204030204" pitchFamily="34" charset="0"/>
                              <a:cs typeface="Arial" panose="020B0604020202020204" pitchFamily="34" charset="0"/>
                            </a:rPr>
                          </m:ctrlPr>
                        </m:fPr>
                        <m:num>
                          <m:sSup>
                            <m:sSupPr>
                              <m:ctrlPr>
                                <a:rPr lang="es-AR" sz="1400" i="1">
                                  <a:effectLst/>
                                  <a:latin typeface="Cambria Math" panose="02040503050406030204" pitchFamily="18" charset="0"/>
                                  <a:ea typeface="Calibri" panose="020F0502020204030204" pitchFamily="34" charset="0"/>
                                  <a:cs typeface="Arial" panose="020B0604020202020204" pitchFamily="34" charset="0"/>
                                </a:rPr>
                              </m:ctrlPr>
                            </m:sSupPr>
                            <m:e>
                              <m:r>
                                <a:rPr lang="es-AR" sz="1400" i="1">
                                  <a:effectLst/>
                                  <a:latin typeface="Cambria Math" panose="02040503050406030204" pitchFamily="18" charset="0"/>
                                  <a:ea typeface="Calibri" panose="020F0502020204030204" pitchFamily="34" charset="0"/>
                                  <a:cs typeface="Arial" panose="020B0604020202020204" pitchFamily="34" charset="0"/>
                                </a:rPr>
                                <m:t>𝑒</m:t>
                              </m:r>
                            </m:e>
                            <m:sup>
                              <m:sSub>
                                <m:sSubPr>
                                  <m:ctrlPr>
                                    <a:rPr lang="es-AR" sz="1400" i="1">
                                      <a:effectLst/>
                                      <a:latin typeface="Cambria Math" panose="02040503050406030204" pitchFamily="18" charset="0"/>
                                      <a:ea typeface="Calibri" panose="020F0502020204030204" pitchFamily="34" charset="0"/>
                                      <a:cs typeface="Arial" panose="020B0604020202020204" pitchFamily="34" charset="0"/>
                                    </a:rPr>
                                  </m:ctrlPr>
                                </m:sSubPr>
                                <m:e>
                                  <m:r>
                                    <a:rPr lang="es-AR" sz="1400" i="1">
                                      <a:effectLst/>
                                      <a:latin typeface="Cambria Math" panose="02040503050406030204" pitchFamily="18" charset="0"/>
                                      <a:ea typeface="Calibri" panose="020F0502020204030204" pitchFamily="34" charset="0"/>
                                      <a:cs typeface="Arial" panose="020B0604020202020204" pitchFamily="34" charset="0"/>
                                    </a:rPr>
                                    <m:t>𝑉</m:t>
                                  </m:r>
                                </m:e>
                                <m:sub>
                                  <m:r>
                                    <a:rPr lang="es-AR" sz="1400" i="1">
                                      <a:effectLst/>
                                      <a:latin typeface="Cambria Math" panose="02040503050406030204" pitchFamily="18" charset="0"/>
                                      <a:ea typeface="Calibri" panose="020F0502020204030204" pitchFamily="34" charset="0"/>
                                      <a:cs typeface="Arial" panose="020B0604020202020204" pitchFamily="34" charset="0"/>
                                    </a:rPr>
                                    <m:t>𝐶h𝑎𝑟𝑡𝑒𝑟</m:t>
                                  </m:r>
                                </m:sub>
                              </m:sSub>
                            </m:sup>
                          </m:sSup>
                        </m:num>
                        <m:den>
                          <m:sSup>
                            <m:sSupPr>
                              <m:ctrlPr>
                                <a:rPr lang="es-AR" sz="1400" i="1">
                                  <a:effectLst/>
                                  <a:latin typeface="Cambria Math" panose="02040503050406030204" pitchFamily="18" charset="0"/>
                                  <a:ea typeface="Calibri" panose="020F0502020204030204" pitchFamily="34" charset="0"/>
                                  <a:cs typeface="Arial" panose="020B0604020202020204" pitchFamily="34" charset="0"/>
                                </a:rPr>
                              </m:ctrlPr>
                            </m:sSupPr>
                            <m:e>
                              <m:r>
                                <a:rPr lang="es-AR" sz="1400" i="1">
                                  <a:effectLst/>
                                  <a:latin typeface="Cambria Math" panose="02040503050406030204" pitchFamily="18" charset="0"/>
                                  <a:ea typeface="Calibri" panose="020F0502020204030204" pitchFamily="34" charset="0"/>
                                  <a:cs typeface="Arial" panose="020B0604020202020204" pitchFamily="34" charset="0"/>
                                </a:rPr>
                                <m:t>𝑒</m:t>
                              </m:r>
                            </m:e>
                            <m:sup>
                              <m:sSub>
                                <m:sSubPr>
                                  <m:ctrlPr>
                                    <a:rPr lang="es-AR" sz="1400" i="1">
                                      <a:effectLst/>
                                      <a:latin typeface="Cambria Math" panose="02040503050406030204" pitchFamily="18" charset="0"/>
                                      <a:ea typeface="Calibri" panose="020F0502020204030204" pitchFamily="34" charset="0"/>
                                      <a:cs typeface="Arial" panose="020B0604020202020204" pitchFamily="34" charset="0"/>
                                    </a:rPr>
                                  </m:ctrlPr>
                                </m:sSubPr>
                                <m:e>
                                  <m:r>
                                    <a:rPr lang="es-AR" sz="1400" i="1">
                                      <a:effectLst/>
                                      <a:latin typeface="Cambria Math" panose="02040503050406030204" pitchFamily="18" charset="0"/>
                                      <a:ea typeface="Calibri" panose="020F0502020204030204" pitchFamily="34" charset="0"/>
                                      <a:cs typeface="Arial" panose="020B0604020202020204" pitchFamily="34" charset="0"/>
                                    </a:rPr>
                                    <m:t>𝑉</m:t>
                                  </m:r>
                                </m:e>
                                <m:sub>
                                  <m:r>
                                    <a:rPr lang="es-AR" sz="1400" i="1">
                                      <a:effectLst/>
                                      <a:latin typeface="Cambria Math" panose="02040503050406030204" pitchFamily="18" charset="0"/>
                                      <a:ea typeface="Calibri" panose="020F0502020204030204" pitchFamily="34" charset="0"/>
                                      <a:cs typeface="Arial" panose="020B0604020202020204" pitchFamily="34" charset="0"/>
                                    </a:rPr>
                                    <m:t>𝐴𝑢𝑡𝑜</m:t>
                                  </m:r>
                                </m:sub>
                              </m:sSub>
                            </m:sup>
                          </m:sSup>
                          <m:r>
                            <a:rPr lang="es-AR" sz="1400" i="1">
                              <a:effectLst/>
                              <a:latin typeface="Cambria Math" panose="02040503050406030204" pitchFamily="18" charset="0"/>
                              <a:ea typeface="Calibri" panose="020F0502020204030204" pitchFamily="34" charset="0"/>
                              <a:cs typeface="Arial" panose="020B0604020202020204" pitchFamily="34" charset="0"/>
                            </a:rPr>
                            <m:t>+ </m:t>
                          </m:r>
                          <m:sSup>
                            <m:sSupPr>
                              <m:ctrlPr>
                                <a:rPr lang="es-AR" sz="1400" i="1">
                                  <a:effectLst/>
                                  <a:latin typeface="Cambria Math" panose="02040503050406030204" pitchFamily="18" charset="0"/>
                                  <a:ea typeface="Calibri" panose="020F0502020204030204" pitchFamily="34" charset="0"/>
                                  <a:cs typeface="Arial" panose="020B0604020202020204" pitchFamily="34" charset="0"/>
                                </a:rPr>
                              </m:ctrlPr>
                            </m:sSupPr>
                            <m:e>
                              <m:r>
                                <a:rPr lang="es-AR" sz="1400" i="1">
                                  <a:effectLst/>
                                  <a:latin typeface="Cambria Math" panose="02040503050406030204" pitchFamily="18" charset="0"/>
                                  <a:ea typeface="Calibri" panose="020F0502020204030204" pitchFamily="34" charset="0"/>
                                  <a:cs typeface="Arial" panose="020B0604020202020204" pitchFamily="34" charset="0"/>
                                </a:rPr>
                                <m:t>𝑒</m:t>
                              </m:r>
                            </m:e>
                            <m:sup>
                              <m:sSub>
                                <m:sSubPr>
                                  <m:ctrlPr>
                                    <a:rPr lang="es-AR" sz="1400" i="1">
                                      <a:effectLst/>
                                      <a:latin typeface="Cambria Math" panose="02040503050406030204" pitchFamily="18" charset="0"/>
                                      <a:ea typeface="Calibri" panose="020F0502020204030204" pitchFamily="34" charset="0"/>
                                      <a:cs typeface="Arial" panose="020B0604020202020204" pitchFamily="34" charset="0"/>
                                    </a:rPr>
                                  </m:ctrlPr>
                                </m:sSubPr>
                                <m:e>
                                  <m:r>
                                    <a:rPr lang="es-AR" sz="1400" i="1">
                                      <a:effectLst/>
                                      <a:latin typeface="Cambria Math" panose="02040503050406030204" pitchFamily="18" charset="0"/>
                                      <a:ea typeface="Calibri" panose="020F0502020204030204" pitchFamily="34" charset="0"/>
                                      <a:cs typeface="Arial" panose="020B0604020202020204" pitchFamily="34" charset="0"/>
                                    </a:rPr>
                                    <m:t>𝑉</m:t>
                                  </m:r>
                                </m:e>
                                <m:sub>
                                  <m:r>
                                    <a:rPr lang="es-AR" sz="1400" i="1">
                                      <a:effectLst/>
                                      <a:latin typeface="Cambria Math" panose="02040503050406030204" pitchFamily="18" charset="0"/>
                                      <a:ea typeface="Calibri" panose="020F0502020204030204" pitchFamily="34" charset="0"/>
                                      <a:cs typeface="Arial" panose="020B0604020202020204" pitchFamily="34" charset="0"/>
                                    </a:rPr>
                                    <m:t>𝑇</m:t>
                                  </m:r>
                                  <m:r>
                                    <a:rPr lang="es-AR" sz="1400" i="1">
                                      <a:effectLst/>
                                      <a:latin typeface="Cambria Math" panose="02040503050406030204" pitchFamily="18" charset="0"/>
                                      <a:ea typeface="Calibri" panose="020F0502020204030204" pitchFamily="34" charset="0"/>
                                      <a:cs typeface="Arial" panose="020B0604020202020204" pitchFamily="34" charset="0"/>
                                    </a:rPr>
                                    <m:t>.</m:t>
                                  </m:r>
                                  <m:r>
                                    <a:rPr lang="es-AR" sz="1400" i="1">
                                      <a:effectLst/>
                                      <a:latin typeface="Cambria Math" panose="02040503050406030204" pitchFamily="18" charset="0"/>
                                      <a:ea typeface="Calibri" panose="020F0502020204030204" pitchFamily="34" charset="0"/>
                                      <a:cs typeface="Arial" panose="020B0604020202020204" pitchFamily="34" charset="0"/>
                                    </a:rPr>
                                    <m:t>𝑃</m:t>
                                  </m:r>
                                  <m:r>
                                    <a:rPr lang="es-AR" sz="1400" i="1">
                                      <a:effectLst/>
                                      <a:latin typeface="Cambria Math" panose="02040503050406030204" pitchFamily="18" charset="0"/>
                                      <a:ea typeface="Calibri" panose="020F0502020204030204" pitchFamily="34" charset="0"/>
                                      <a:cs typeface="Arial" panose="020B0604020202020204" pitchFamily="34" charset="0"/>
                                    </a:rPr>
                                    <m:t>.</m:t>
                                  </m:r>
                                </m:sub>
                              </m:sSub>
                            </m:sup>
                          </m:sSup>
                          <m:r>
                            <a:rPr lang="es-AR" sz="1400" i="1">
                              <a:effectLst/>
                              <a:latin typeface="Cambria Math" panose="02040503050406030204" pitchFamily="18" charset="0"/>
                              <a:ea typeface="Calibri" panose="020F0502020204030204" pitchFamily="34" charset="0"/>
                              <a:cs typeface="Arial" panose="020B0604020202020204" pitchFamily="34" charset="0"/>
                            </a:rPr>
                            <m:t>+ </m:t>
                          </m:r>
                          <m:sSup>
                            <m:sSupPr>
                              <m:ctrlPr>
                                <a:rPr lang="es-AR" sz="1400" i="1">
                                  <a:effectLst/>
                                  <a:latin typeface="Cambria Math" panose="02040503050406030204" pitchFamily="18" charset="0"/>
                                  <a:ea typeface="Calibri" panose="020F0502020204030204" pitchFamily="34" charset="0"/>
                                  <a:cs typeface="Arial" panose="020B0604020202020204" pitchFamily="34" charset="0"/>
                                </a:rPr>
                              </m:ctrlPr>
                            </m:sSupPr>
                            <m:e>
                              <m:r>
                                <a:rPr lang="es-AR" sz="1400" i="1">
                                  <a:effectLst/>
                                  <a:latin typeface="Cambria Math" panose="02040503050406030204" pitchFamily="18" charset="0"/>
                                  <a:ea typeface="Calibri" panose="020F0502020204030204" pitchFamily="34" charset="0"/>
                                  <a:cs typeface="Arial" panose="020B0604020202020204" pitchFamily="34" charset="0"/>
                                </a:rPr>
                                <m:t>𝑒</m:t>
                              </m:r>
                            </m:e>
                            <m:sup>
                              <m:sSub>
                                <m:sSubPr>
                                  <m:ctrlPr>
                                    <a:rPr lang="es-AR" sz="1400" i="1">
                                      <a:effectLst/>
                                      <a:latin typeface="Cambria Math" panose="02040503050406030204" pitchFamily="18" charset="0"/>
                                      <a:ea typeface="Calibri" panose="020F0502020204030204" pitchFamily="34" charset="0"/>
                                      <a:cs typeface="Arial" panose="020B0604020202020204" pitchFamily="34" charset="0"/>
                                    </a:rPr>
                                  </m:ctrlPr>
                                </m:sSubPr>
                                <m:e>
                                  <m:r>
                                    <a:rPr lang="es-AR" sz="1400" i="1">
                                      <a:effectLst/>
                                      <a:latin typeface="Cambria Math" panose="02040503050406030204" pitchFamily="18" charset="0"/>
                                      <a:ea typeface="Calibri" panose="020F0502020204030204" pitchFamily="34" charset="0"/>
                                      <a:cs typeface="Arial" panose="020B0604020202020204" pitchFamily="34" charset="0"/>
                                    </a:rPr>
                                    <m:t>𝑉</m:t>
                                  </m:r>
                                </m:e>
                                <m:sub>
                                  <m:r>
                                    <a:rPr lang="es-AR" sz="1400" i="1">
                                      <a:effectLst/>
                                      <a:latin typeface="Cambria Math" panose="02040503050406030204" pitchFamily="18" charset="0"/>
                                      <a:ea typeface="Calibri" panose="020F0502020204030204" pitchFamily="34" charset="0"/>
                                      <a:cs typeface="Arial" panose="020B0604020202020204" pitchFamily="34" charset="0"/>
                                    </a:rPr>
                                    <m:t>𝐶𝑝</m:t>
                                  </m:r>
                                </m:sub>
                              </m:sSub>
                            </m:sup>
                          </m:sSup>
                          <m:r>
                            <a:rPr lang="es-AR" sz="1400" i="1">
                              <a:effectLst/>
                              <a:latin typeface="Cambria Math" panose="02040503050406030204" pitchFamily="18" charset="0"/>
                              <a:ea typeface="Calibri" panose="020F0502020204030204" pitchFamily="34" charset="0"/>
                              <a:cs typeface="Arial" panose="020B0604020202020204" pitchFamily="34" charset="0"/>
                            </a:rPr>
                            <m:t>+ </m:t>
                          </m:r>
                          <m:sSup>
                            <m:sSupPr>
                              <m:ctrlPr>
                                <a:rPr lang="es-AR" sz="1400" i="1">
                                  <a:effectLst/>
                                  <a:latin typeface="Cambria Math" panose="02040503050406030204" pitchFamily="18" charset="0"/>
                                  <a:ea typeface="Calibri" panose="020F0502020204030204" pitchFamily="34" charset="0"/>
                                  <a:cs typeface="Arial" panose="020B0604020202020204" pitchFamily="34" charset="0"/>
                                </a:rPr>
                              </m:ctrlPr>
                            </m:sSupPr>
                            <m:e>
                              <m:r>
                                <a:rPr lang="es-AR" sz="1400" i="1">
                                  <a:effectLst/>
                                  <a:latin typeface="Cambria Math" panose="02040503050406030204" pitchFamily="18" charset="0"/>
                                  <a:ea typeface="Calibri" panose="020F0502020204030204" pitchFamily="34" charset="0"/>
                                  <a:cs typeface="Arial" panose="020B0604020202020204" pitchFamily="34" charset="0"/>
                                </a:rPr>
                                <m:t>𝑒</m:t>
                              </m:r>
                            </m:e>
                            <m:sup>
                              <m:sSub>
                                <m:sSubPr>
                                  <m:ctrlPr>
                                    <a:rPr lang="es-AR" sz="1400" i="1">
                                      <a:effectLst/>
                                      <a:latin typeface="Cambria Math" panose="02040503050406030204" pitchFamily="18" charset="0"/>
                                      <a:ea typeface="Calibri" panose="020F0502020204030204" pitchFamily="34" charset="0"/>
                                      <a:cs typeface="Arial" panose="020B0604020202020204" pitchFamily="34" charset="0"/>
                                    </a:rPr>
                                  </m:ctrlPr>
                                </m:sSubPr>
                                <m:e>
                                  <m:r>
                                    <a:rPr lang="es-AR" sz="1400" i="1">
                                      <a:effectLst/>
                                      <a:latin typeface="Cambria Math" panose="02040503050406030204" pitchFamily="18" charset="0"/>
                                      <a:ea typeface="Calibri" panose="020F0502020204030204" pitchFamily="34" charset="0"/>
                                      <a:cs typeface="Arial" panose="020B0604020202020204" pitchFamily="34" charset="0"/>
                                    </a:rPr>
                                    <m:t>𝑉</m:t>
                                  </m:r>
                                </m:e>
                                <m:sub>
                                  <m:r>
                                    <a:rPr lang="es-AR" sz="1400" i="1">
                                      <a:effectLst/>
                                      <a:latin typeface="Cambria Math" panose="02040503050406030204" pitchFamily="18" charset="0"/>
                                      <a:ea typeface="Calibri" panose="020F0502020204030204" pitchFamily="34" charset="0"/>
                                      <a:cs typeface="Arial" panose="020B0604020202020204" pitchFamily="34" charset="0"/>
                                    </a:rPr>
                                    <m:t>𝐶h𝑎𝑟𝑡𝑒𝑟</m:t>
                                  </m:r>
                                </m:sub>
                              </m:sSub>
                            </m:sup>
                          </m:sSup>
                        </m:den>
                      </m:f>
                    </m:oMath>
                  </m:oMathPara>
                </a14:m>
                <a:endParaRPr lang="es-ES" sz="1400" dirty="0">
                  <a:effectLst/>
                  <a:latin typeface="Calibri" panose="020F0502020204030204" pitchFamily="34" charset="0"/>
                  <a:ea typeface="Calibri" panose="020F0502020204030204" pitchFamily="34" charset="0"/>
                  <a:cs typeface="Arial" panose="020B0604020202020204" pitchFamily="34" charset="0"/>
                </a:endParaRPr>
              </a:p>
              <a:p>
                <a:pPr marL="449580" indent="449580">
                  <a:lnSpc>
                    <a:spcPct val="107000"/>
                  </a:lnSpc>
                  <a:spcAft>
                    <a:spcPts val="800"/>
                  </a:spcAft>
                </a:pPr>
                <a14:m>
                  <m:oMathPara xmlns:m="http://schemas.openxmlformats.org/officeDocument/2006/math">
                    <m:oMathParaPr>
                      <m:jc m:val="left"/>
                    </m:oMathParaPr>
                    <m:oMath xmlns:m="http://schemas.openxmlformats.org/officeDocument/2006/math">
                      <m:r>
                        <a:rPr lang="es-AR" sz="1400" i="1" smtClean="0">
                          <a:effectLst/>
                          <a:latin typeface="Cambria Math" panose="02040503050406030204" pitchFamily="18" charset="0"/>
                          <a:ea typeface="Calibri" panose="020F0502020204030204" pitchFamily="34" charset="0"/>
                          <a:cs typeface="Arial" panose="020B0604020202020204" pitchFamily="34" charset="0"/>
                        </a:rPr>
                        <m:t>𝑃</m:t>
                      </m:r>
                      <m:d>
                        <m:dPr>
                          <m:ctrlPr>
                            <a:rPr lang="es-AR" sz="1400" i="1">
                              <a:effectLst/>
                              <a:latin typeface="Cambria Math" panose="02040503050406030204" pitchFamily="18" charset="0"/>
                              <a:ea typeface="Calibri" panose="020F0502020204030204" pitchFamily="34" charset="0"/>
                              <a:cs typeface="Arial" panose="020B0604020202020204" pitchFamily="34" charset="0"/>
                            </a:rPr>
                          </m:ctrlPr>
                        </m:dPr>
                        <m:e>
                          <m:r>
                            <a:rPr lang="es-AR" sz="1400" i="1">
                              <a:effectLst/>
                              <a:latin typeface="Cambria Math" panose="02040503050406030204" pitchFamily="18" charset="0"/>
                              <a:ea typeface="Calibri" panose="020F0502020204030204" pitchFamily="34" charset="0"/>
                              <a:cs typeface="Arial" panose="020B0604020202020204" pitchFamily="34" charset="0"/>
                            </a:rPr>
                            <m:t>𝑇</m:t>
                          </m:r>
                          <m:r>
                            <a:rPr lang="es-AR" sz="1400" i="1">
                              <a:effectLst/>
                              <a:latin typeface="Cambria Math" panose="02040503050406030204" pitchFamily="18" charset="0"/>
                              <a:ea typeface="Calibri" panose="020F0502020204030204" pitchFamily="34" charset="0"/>
                              <a:cs typeface="Arial" panose="020B0604020202020204" pitchFamily="34" charset="0"/>
                            </a:rPr>
                            <m:t>.</m:t>
                          </m:r>
                          <m:r>
                            <a:rPr lang="es-AR" sz="1400" i="1">
                              <a:effectLst/>
                              <a:latin typeface="Cambria Math" panose="02040503050406030204" pitchFamily="18" charset="0"/>
                              <a:ea typeface="Calibri" panose="020F0502020204030204" pitchFamily="34" charset="0"/>
                              <a:cs typeface="Arial" panose="020B0604020202020204" pitchFamily="34" charset="0"/>
                            </a:rPr>
                            <m:t>𝑃</m:t>
                          </m:r>
                          <m:r>
                            <a:rPr lang="es-AR" sz="1400" i="1">
                              <a:effectLst/>
                              <a:latin typeface="Cambria Math" panose="02040503050406030204" pitchFamily="18" charset="0"/>
                              <a:ea typeface="Calibri" panose="020F0502020204030204" pitchFamily="34" charset="0"/>
                              <a:cs typeface="Arial" panose="020B0604020202020204" pitchFamily="34" charset="0"/>
                            </a:rPr>
                            <m:t>.</m:t>
                          </m:r>
                        </m:e>
                      </m:d>
                      <m:r>
                        <a:rPr lang="es-AR" sz="1400" i="1">
                          <a:effectLst/>
                          <a:latin typeface="Cambria Math" panose="02040503050406030204" pitchFamily="18" charset="0"/>
                          <a:ea typeface="Calibri" panose="020F0502020204030204" pitchFamily="34" charset="0"/>
                          <a:cs typeface="Arial" panose="020B0604020202020204" pitchFamily="34" charset="0"/>
                        </a:rPr>
                        <m:t>=</m:t>
                      </m:r>
                      <m:f>
                        <m:fPr>
                          <m:ctrlPr>
                            <a:rPr lang="es-AR" sz="1400" i="1">
                              <a:effectLst/>
                              <a:latin typeface="Cambria Math" panose="02040503050406030204" pitchFamily="18" charset="0"/>
                              <a:ea typeface="Calibri" panose="020F0502020204030204" pitchFamily="34" charset="0"/>
                              <a:cs typeface="Arial" panose="020B0604020202020204" pitchFamily="34" charset="0"/>
                            </a:rPr>
                          </m:ctrlPr>
                        </m:fPr>
                        <m:num>
                          <m:sSup>
                            <m:sSupPr>
                              <m:ctrlPr>
                                <a:rPr lang="es-AR" sz="1400" i="1">
                                  <a:effectLst/>
                                  <a:latin typeface="Cambria Math" panose="02040503050406030204" pitchFamily="18" charset="0"/>
                                  <a:ea typeface="Calibri" panose="020F0502020204030204" pitchFamily="34" charset="0"/>
                                  <a:cs typeface="Arial" panose="020B0604020202020204" pitchFamily="34" charset="0"/>
                                </a:rPr>
                              </m:ctrlPr>
                            </m:sSupPr>
                            <m:e>
                              <m:r>
                                <a:rPr lang="es-AR" sz="1400" i="1">
                                  <a:effectLst/>
                                  <a:latin typeface="Cambria Math" panose="02040503050406030204" pitchFamily="18" charset="0"/>
                                  <a:ea typeface="Calibri" panose="020F0502020204030204" pitchFamily="34" charset="0"/>
                                  <a:cs typeface="Arial" panose="020B0604020202020204" pitchFamily="34" charset="0"/>
                                </a:rPr>
                                <m:t>𝑒</m:t>
                              </m:r>
                            </m:e>
                            <m:sup>
                              <m:sSub>
                                <m:sSubPr>
                                  <m:ctrlPr>
                                    <a:rPr lang="es-AR" sz="1400" i="1">
                                      <a:effectLst/>
                                      <a:latin typeface="Cambria Math" panose="02040503050406030204" pitchFamily="18" charset="0"/>
                                      <a:ea typeface="Calibri" panose="020F0502020204030204" pitchFamily="34" charset="0"/>
                                      <a:cs typeface="Arial" panose="020B0604020202020204" pitchFamily="34" charset="0"/>
                                    </a:rPr>
                                  </m:ctrlPr>
                                </m:sSubPr>
                                <m:e>
                                  <m:r>
                                    <a:rPr lang="es-AR" sz="1400" i="1">
                                      <a:effectLst/>
                                      <a:latin typeface="Cambria Math" panose="02040503050406030204" pitchFamily="18" charset="0"/>
                                      <a:ea typeface="Calibri" panose="020F0502020204030204" pitchFamily="34" charset="0"/>
                                      <a:cs typeface="Arial" panose="020B0604020202020204" pitchFamily="34" charset="0"/>
                                    </a:rPr>
                                    <m:t>𝑉</m:t>
                                  </m:r>
                                </m:e>
                                <m:sub>
                                  <m:r>
                                    <a:rPr lang="es-AR" sz="1400" i="1">
                                      <a:effectLst/>
                                      <a:latin typeface="Cambria Math" panose="02040503050406030204" pitchFamily="18" charset="0"/>
                                      <a:ea typeface="Calibri" panose="020F0502020204030204" pitchFamily="34" charset="0"/>
                                      <a:cs typeface="Arial" panose="020B0604020202020204" pitchFamily="34" charset="0"/>
                                    </a:rPr>
                                    <m:t>𝑇</m:t>
                                  </m:r>
                                  <m:r>
                                    <a:rPr lang="es-AR" sz="1400" i="1">
                                      <a:effectLst/>
                                      <a:latin typeface="Cambria Math" panose="02040503050406030204" pitchFamily="18" charset="0"/>
                                      <a:ea typeface="Calibri" panose="020F0502020204030204" pitchFamily="34" charset="0"/>
                                      <a:cs typeface="Arial" panose="020B0604020202020204" pitchFamily="34" charset="0"/>
                                    </a:rPr>
                                    <m:t>.</m:t>
                                  </m:r>
                                  <m:r>
                                    <a:rPr lang="es-AR" sz="1400" i="1">
                                      <a:effectLst/>
                                      <a:latin typeface="Cambria Math" panose="02040503050406030204" pitchFamily="18" charset="0"/>
                                      <a:ea typeface="Calibri" panose="020F0502020204030204" pitchFamily="34" charset="0"/>
                                      <a:cs typeface="Arial" panose="020B0604020202020204" pitchFamily="34" charset="0"/>
                                    </a:rPr>
                                    <m:t>𝑃</m:t>
                                  </m:r>
                                  <m:r>
                                    <a:rPr lang="es-AR" sz="1400" i="1">
                                      <a:effectLst/>
                                      <a:latin typeface="Cambria Math" panose="02040503050406030204" pitchFamily="18" charset="0"/>
                                      <a:ea typeface="Calibri" panose="020F0502020204030204" pitchFamily="34" charset="0"/>
                                      <a:cs typeface="Arial" panose="020B0604020202020204" pitchFamily="34" charset="0"/>
                                    </a:rPr>
                                    <m:t>.</m:t>
                                  </m:r>
                                </m:sub>
                              </m:sSub>
                            </m:sup>
                          </m:sSup>
                        </m:num>
                        <m:den>
                          <m:sSup>
                            <m:sSupPr>
                              <m:ctrlPr>
                                <a:rPr lang="es-AR" sz="1400" i="1">
                                  <a:effectLst/>
                                  <a:latin typeface="Cambria Math" panose="02040503050406030204" pitchFamily="18" charset="0"/>
                                  <a:ea typeface="Calibri" panose="020F0502020204030204" pitchFamily="34" charset="0"/>
                                  <a:cs typeface="Arial" panose="020B0604020202020204" pitchFamily="34" charset="0"/>
                                </a:rPr>
                              </m:ctrlPr>
                            </m:sSupPr>
                            <m:e>
                              <m:r>
                                <a:rPr lang="es-AR" sz="1400" i="1">
                                  <a:effectLst/>
                                  <a:latin typeface="Cambria Math" panose="02040503050406030204" pitchFamily="18" charset="0"/>
                                  <a:ea typeface="Calibri" panose="020F0502020204030204" pitchFamily="34" charset="0"/>
                                  <a:cs typeface="Arial" panose="020B0604020202020204" pitchFamily="34" charset="0"/>
                                </a:rPr>
                                <m:t>𝑒</m:t>
                              </m:r>
                            </m:e>
                            <m:sup>
                              <m:sSub>
                                <m:sSubPr>
                                  <m:ctrlPr>
                                    <a:rPr lang="es-AR" sz="1400" i="1">
                                      <a:effectLst/>
                                      <a:latin typeface="Cambria Math" panose="02040503050406030204" pitchFamily="18" charset="0"/>
                                      <a:ea typeface="Calibri" panose="020F0502020204030204" pitchFamily="34" charset="0"/>
                                      <a:cs typeface="Arial" panose="020B0604020202020204" pitchFamily="34" charset="0"/>
                                    </a:rPr>
                                  </m:ctrlPr>
                                </m:sSubPr>
                                <m:e>
                                  <m:r>
                                    <a:rPr lang="es-AR" sz="1400" i="1">
                                      <a:effectLst/>
                                      <a:latin typeface="Cambria Math" panose="02040503050406030204" pitchFamily="18" charset="0"/>
                                      <a:ea typeface="Calibri" panose="020F0502020204030204" pitchFamily="34" charset="0"/>
                                      <a:cs typeface="Arial" panose="020B0604020202020204" pitchFamily="34" charset="0"/>
                                    </a:rPr>
                                    <m:t>𝑉</m:t>
                                  </m:r>
                                </m:e>
                                <m:sub>
                                  <m:r>
                                    <a:rPr lang="es-AR" sz="1400" i="1">
                                      <a:effectLst/>
                                      <a:latin typeface="Cambria Math" panose="02040503050406030204" pitchFamily="18" charset="0"/>
                                      <a:ea typeface="Calibri" panose="020F0502020204030204" pitchFamily="34" charset="0"/>
                                      <a:cs typeface="Arial" panose="020B0604020202020204" pitchFamily="34" charset="0"/>
                                    </a:rPr>
                                    <m:t>𝐴𝑢𝑡𝑜</m:t>
                                  </m:r>
                                </m:sub>
                              </m:sSub>
                            </m:sup>
                          </m:sSup>
                          <m:r>
                            <a:rPr lang="es-AR" sz="1400" i="1">
                              <a:effectLst/>
                              <a:latin typeface="Cambria Math" panose="02040503050406030204" pitchFamily="18" charset="0"/>
                              <a:ea typeface="Calibri" panose="020F0502020204030204" pitchFamily="34" charset="0"/>
                              <a:cs typeface="Arial" panose="020B0604020202020204" pitchFamily="34" charset="0"/>
                            </a:rPr>
                            <m:t>+ </m:t>
                          </m:r>
                          <m:sSup>
                            <m:sSupPr>
                              <m:ctrlPr>
                                <a:rPr lang="es-AR" sz="1400" i="1">
                                  <a:effectLst/>
                                  <a:latin typeface="Cambria Math" panose="02040503050406030204" pitchFamily="18" charset="0"/>
                                  <a:ea typeface="Calibri" panose="020F0502020204030204" pitchFamily="34" charset="0"/>
                                  <a:cs typeface="Arial" panose="020B0604020202020204" pitchFamily="34" charset="0"/>
                                </a:rPr>
                              </m:ctrlPr>
                            </m:sSupPr>
                            <m:e>
                              <m:r>
                                <a:rPr lang="es-AR" sz="1400" i="1">
                                  <a:effectLst/>
                                  <a:latin typeface="Cambria Math" panose="02040503050406030204" pitchFamily="18" charset="0"/>
                                  <a:ea typeface="Calibri" panose="020F0502020204030204" pitchFamily="34" charset="0"/>
                                  <a:cs typeface="Arial" panose="020B0604020202020204" pitchFamily="34" charset="0"/>
                                </a:rPr>
                                <m:t>𝑒</m:t>
                              </m:r>
                            </m:e>
                            <m:sup>
                              <m:sSub>
                                <m:sSubPr>
                                  <m:ctrlPr>
                                    <a:rPr lang="es-AR" sz="1400" i="1">
                                      <a:effectLst/>
                                      <a:latin typeface="Cambria Math" panose="02040503050406030204" pitchFamily="18" charset="0"/>
                                      <a:ea typeface="Calibri" panose="020F0502020204030204" pitchFamily="34" charset="0"/>
                                      <a:cs typeface="Arial" panose="020B0604020202020204" pitchFamily="34" charset="0"/>
                                    </a:rPr>
                                  </m:ctrlPr>
                                </m:sSubPr>
                                <m:e>
                                  <m:r>
                                    <a:rPr lang="es-AR" sz="1400" i="1">
                                      <a:effectLst/>
                                      <a:latin typeface="Cambria Math" panose="02040503050406030204" pitchFamily="18" charset="0"/>
                                      <a:ea typeface="Calibri" panose="020F0502020204030204" pitchFamily="34" charset="0"/>
                                      <a:cs typeface="Arial" panose="020B0604020202020204" pitchFamily="34" charset="0"/>
                                    </a:rPr>
                                    <m:t>𝑉</m:t>
                                  </m:r>
                                </m:e>
                                <m:sub>
                                  <m:r>
                                    <a:rPr lang="es-AR" sz="1400" i="1">
                                      <a:effectLst/>
                                      <a:latin typeface="Cambria Math" panose="02040503050406030204" pitchFamily="18" charset="0"/>
                                      <a:ea typeface="Calibri" panose="020F0502020204030204" pitchFamily="34" charset="0"/>
                                      <a:cs typeface="Arial" panose="020B0604020202020204" pitchFamily="34" charset="0"/>
                                    </a:rPr>
                                    <m:t>𝑇</m:t>
                                  </m:r>
                                  <m:r>
                                    <a:rPr lang="es-AR" sz="1400" i="1">
                                      <a:effectLst/>
                                      <a:latin typeface="Cambria Math" panose="02040503050406030204" pitchFamily="18" charset="0"/>
                                      <a:ea typeface="Calibri" panose="020F0502020204030204" pitchFamily="34" charset="0"/>
                                      <a:cs typeface="Arial" panose="020B0604020202020204" pitchFamily="34" charset="0"/>
                                    </a:rPr>
                                    <m:t>.</m:t>
                                  </m:r>
                                  <m:r>
                                    <a:rPr lang="es-AR" sz="1400" i="1">
                                      <a:effectLst/>
                                      <a:latin typeface="Cambria Math" panose="02040503050406030204" pitchFamily="18" charset="0"/>
                                      <a:ea typeface="Calibri" panose="020F0502020204030204" pitchFamily="34" charset="0"/>
                                      <a:cs typeface="Arial" panose="020B0604020202020204" pitchFamily="34" charset="0"/>
                                    </a:rPr>
                                    <m:t>𝑃</m:t>
                                  </m:r>
                                  <m:r>
                                    <a:rPr lang="es-AR" sz="1400" i="1">
                                      <a:effectLst/>
                                      <a:latin typeface="Cambria Math" panose="02040503050406030204" pitchFamily="18" charset="0"/>
                                      <a:ea typeface="Calibri" panose="020F0502020204030204" pitchFamily="34" charset="0"/>
                                      <a:cs typeface="Arial" panose="020B0604020202020204" pitchFamily="34" charset="0"/>
                                    </a:rPr>
                                    <m:t>.</m:t>
                                  </m:r>
                                </m:sub>
                              </m:sSub>
                            </m:sup>
                          </m:sSup>
                          <m:r>
                            <a:rPr lang="es-AR" sz="1400" i="1">
                              <a:effectLst/>
                              <a:latin typeface="Cambria Math" panose="02040503050406030204" pitchFamily="18" charset="0"/>
                              <a:ea typeface="Calibri" panose="020F0502020204030204" pitchFamily="34" charset="0"/>
                              <a:cs typeface="Arial" panose="020B0604020202020204" pitchFamily="34" charset="0"/>
                            </a:rPr>
                            <m:t>+ </m:t>
                          </m:r>
                          <m:sSup>
                            <m:sSupPr>
                              <m:ctrlPr>
                                <a:rPr lang="es-AR" sz="1400" i="1">
                                  <a:effectLst/>
                                  <a:latin typeface="Cambria Math" panose="02040503050406030204" pitchFamily="18" charset="0"/>
                                  <a:ea typeface="Calibri" panose="020F0502020204030204" pitchFamily="34" charset="0"/>
                                  <a:cs typeface="Arial" panose="020B0604020202020204" pitchFamily="34" charset="0"/>
                                </a:rPr>
                              </m:ctrlPr>
                            </m:sSupPr>
                            <m:e>
                              <m:r>
                                <a:rPr lang="es-AR" sz="1400" i="1">
                                  <a:effectLst/>
                                  <a:latin typeface="Cambria Math" panose="02040503050406030204" pitchFamily="18" charset="0"/>
                                  <a:ea typeface="Calibri" panose="020F0502020204030204" pitchFamily="34" charset="0"/>
                                  <a:cs typeface="Arial" panose="020B0604020202020204" pitchFamily="34" charset="0"/>
                                </a:rPr>
                                <m:t>𝑒</m:t>
                              </m:r>
                            </m:e>
                            <m:sup>
                              <m:sSub>
                                <m:sSubPr>
                                  <m:ctrlPr>
                                    <a:rPr lang="es-AR" sz="1400" i="1">
                                      <a:effectLst/>
                                      <a:latin typeface="Cambria Math" panose="02040503050406030204" pitchFamily="18" charset="0"/>
                                      <a:ea typeface="Calibri" panose="020F0502020204030204" pitchFamily="34" charset="0"/>
                                      <a:cs typeface="Arial" panose="020B0604020202020204" pitchFamily="34" charset="0"/>
                                    </a:rPr>
                                  </m:ctrlPr>
                                </m:sSubPr>
                                <m:e>
                                  <m:r>
                                    <a:rPr lang="es-AR" sz="1400" i="1">
                                      <a:effectLst/>
                                      <a:latin typeface="Cambria Math" panose="02040503050406030204" pitchFamily="18" charset="0"/>
                                      <a:ea typeface="Calibri" panose="020F0502020204030204" pitchFamily="34" charset="0"/>
                                      <a:cs typeface="Arial" panose="020B0604020202020204" pitchFamily="34" charset="0"/>
                                    </a:rPr>
                                    <m:t>𝑉</m:t>
                                  </m:r>
                                </m:e>
                                <m:sub>
                                  <m:r>
                                    <a:rPr lang="es-AR" sz="1400" i="1">
                                      <a:effectLst/>
                                      <a:latin typeface="Cambria Math" panose="02040503050406030204" pitchFamily="18" charset="0"/>
                                      <a:ea typeface="Calibri" panose="020F0502020204030204" pitchFamily="34" charset="0"/>
                                      <a:cs typeface="Arial" panose="020B0604020202020204" pitchFamily="34" charset="0"/>
                                    </a:rPr>
                                    <m:t>𝐶𝑝</m:t>
                                  </m:r>
                                </m:sub>
                              </m:sSub>
                            </m:sup>
                          </m:sSup>
                          <m:r>
                            <a:rPr lang="es-AR" sz="1400" i="1">
                              <a:effectLst/>
                              <a:latin typeface="Cambria Math" panose="02040503050406030204" pitchFamily="18" charset="0"/>
                              <a:ea typeface="Calibri" panose="020F0502020204030204" pitchFamily="34" charset="0"/>
                              <a:cs typeface="Arial" panose="020B0604020202020204" pitchFamily="34" charset="0"/>
                            </a:rPr>
                            <m:t>+ </m:t>
                          </m:r>
                          <m:sSup>
                            <m:sSupPr>
                              <m:ctrlPr>
                                <a:rPr lang="es-AR" sz="1400" i="1">
                                  <a:effectLst/>
                                  <a:latin typeface="Cambria Math" panose="02040503050406030204" pitchFamily="18" charset="0"/>
                                  <a:ea typeface="Calibri" panose="020F0502020204030204" pitchFamily="34" charset="0"/>
                                  <a:cs typeface="Arial" panose="020B0604020202020204" pitchFamily="34" charset="0"/>
                                </a:rPr>
                              </m:ctrlPr>
                            </m:sSupPr>
                            <m:e>
                              <m:r>
                                <a:rPr lang="es-AR" sz="1400" i="1">
                                  <a:effectLst/>
                                  <a:latin typeface="Cambria Math" panose="02040503050406030204" pitchFamily="18" charset="0"/>
                                  <a:ea typeface="Calibri" panose="020F0502020204030204" pitchFamily="34" charset="0"/>
                                  <a:cs typeface="Arial" panose="020B0604020202020204" pitchFamily="34" charset="0"/>
                                </a:rPr>
                                <m:t>𝑒</m:t>
                              </m:r>
                            </m:e>
                            <m:sup>
                              <m:sSub>
                                <m:sSubPr>
                                  <m:ctrlPr>
                                    <a:rPr lang="es-AR" sz="1400" i="1">
                                      <a:effectLst/>
                                      <a:latin typeface="Cambria Math" panose="02040503050406030204" pitchFamily="18" charset="0"/>
                                      <a:ea typeface="Calibri" panose="020F0502020204030204" pitchFamily="34" charset="0"/>
                                      <a:cs typeface="Arial" panose="020B0604020202020204" pitchFamily="34" charset="0"/>
                                    </a:rPr>
                                  </m:ctrlPr>
                                </m:sSubPr>
                                <m:e>
                                  <m:r>
                                    <a:rPr lang="es-AR" sz="1400" i="1">
                                      <a:effectLst/>
                                      <a:latin typeface="Cambria Math" panose="02040503050406030204" pitchFamily="18" charset="0"/>
                                      <a:ea typeface="Calibri" panose="020F0502020204030204" pitchFamily="34" charset="0"/>
                                      <a:cs typeface="Arial" panose="020B0604020202020204" pitchFamily="34" charset="0"/>
                                    </a:rPr>
                                    <m:t>𝑉</m:t>
                                  </m:r>
                                </m:e>
                                <m:sub>
                                  <m:r>
                                    <a:rPr lang="es-AR" sz="1400" i="1">
                                      <a:effectLst/>
                                      <a:latin typeface="Cambria Math" panose="02040503050406030204" pitchFamily="18" charset="0"/>
                                      <a:ea typeface="Calibri" panose="020F0502020204030204" pitchFamily="34" charset="0"/>
                                      <a:cs typeface="Arial" panose="020B0604020202020204" pitchFamily="34" charset="0"/>
                                    </a:rPr>
                                    <m:t>𝐶h𝑎𝑟𝑡𝑒𝑟</m:t>
                                  </m:r>
                                </m:sub>
                              </m:sSub>
                            </m:sup>
                          </m:sSup>
                        </m:den>
                      </m:f>
                    </m:oMath>
                  </m:oMathPara>
                </a14:m>
                <a:endParaRPr lang="es-AR" sz="1400" dirty="0">
                  <a:effectLst/>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13" name="CuadroTexto 12">
                <a:extLst>
                  <a:ext uri="{FF2B5EF4-FFF2-40B4-BE49-F238E27FC236}">
                    <a16:creationId xmlns:a16="http://schemas.microsoft.com/office/drawing/2014/main" id="{2538BB5A-8455-4E53-9DFB-F89565264FCB}"/>
                  </a:ext>
                </a:extLst>
              </p:cNvPr>
              <p:cNvSpPr txBox="1">
                <a:spLocks noRot="1" noChangeAspect="1" noMove="1" noResize="1" noEditPoints="1" noAdjustHandles="1" noChangeArrowheads="1" noChangeShapeType="1" noTextEdit="1"/>
              </p:cNvSpPr>
              <p:nvPr/>
            </p:nvSpPr>
            <p:spPr>
              <a:xfrm>
                <a:off x="7652876" y="3392129"/>
                <a:ext cx="4473593" cy="2169953"/>
              </a:xfrm>
              <a:prstGeom prst="rect">
                <a:avLst/>
              </a:prstGeom>
              <a:blipFill>
                <a:blip r:embed="rId6"/>
                <a:stretch>
                  <a:fillRect/>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15" name="CuadroTexto 14">
                <a:extLst>
                  <a:ext uri="{FF2B5EF4-FFF2-40B4-BE49-F238E27FC236}">
                    <a16:creationId xmlns:a16="http://schemas.microsoft.com/office/drawing/2014/main" id="{C13F3609-F6BC-44D1-8706-BEAB4DB5D9DA}"/>
                  </a:ext>
                </a:extLst>
              </p:cNvPr>
              <p:cNvSpPr txBox="1"/>
              <p:nvPr/>
            </p:nvSpPr>
            <p:spPr>
              <a:xfrm>
                <a:off x="7810500" y="3153071"/>
                <a:ext cx="4014215" cy="53848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s-ES" sz="1400" b="0" i="1" smtClean="0">
                          <a:effectLst/>
                          <a:latin typeface="Cambria Math" panose="02040503050406030204" pitchFamily="18" charset="0"/>
                          <a:ea typeface="Calibri" panose="020F0502020204030204" pitchFamily="34" charset="0"/>
                          <a:cs typeface="Arial" panose="020B0604020202020204" pitchFamily="34" charset="0"/>
                        </a:rPr>
                        <m:t>𝑃</m:t>
                      </m:r>
                      <m:d>
                        <m:dPr>
                          <m:ctrlPr>
                            <a:rPr lang="es-AR" sz="1400" i="1" smtClean="0">
                              <a:effectLst/>
                              <a:latin typeface="Cambria Math" panose="02040503050406030204" pitchFamily="18" charset="0"/>
                              <a:ea typeface="Calibri" panose="020F0502020204030204" pitchFamily="34" charset="0"/>
                              <a:cs typeface="Arial" panose="020B0604020202020204" pitchFamily="34" charset="0"/>
                            </a:rPr>
                          </m:ctrlPr>
                        </m:dPr>
                        <m:e>
                          <m:r>
                            <a:rPr lang="es-AR" sz="1400" i="1">
                              <a:effectLst/>
                              <a:latin typeface="Cambria Math" panose="02040503050406030204" pitchFamily="18" charset="0"/>
                              <a:ea typeface="Calibri" panose="020F0502020204030204" pitchFamily="34" charset="0"/>
                              <a:cs typeface="Arial" panose="020B0604020202020204" pitchFamily="34" charset="0"/>
                            </a:rPr>
                            <m:t>𝐴𝑢</m:t>
                          </m:r>
                        </m:e>
                      </m:d>
                      <m:r>
                        <a:rPr lang="es-AR" sz="1400" i="1">
                          <a:effectLst/>
                          <a:latin typeface="Cambria Math" panose="02040503050406030204" pitchFamily="18" charset="0"/>
                          <a:ea typeface="Calibri" panose="020F0502020204030204" pitchFamily="34" charset="0"/>
                          <a:cs typeface="Arial" panose="020B0604020202020204" pitchFamily="34" charset="0"/>
                        </a:rPr>
                        <m:t>=</m:t>
                      </m:r>
                      <m:f>
                        <m:fPr>
                          <m:ctrlPr>
                            <a:rPr lang="es-AR" sz="1400" i="1">
                              <a:effectLst/>
                              <a:latin typeface="Cambria Math" panose="02040503050406030204" pitchFamily="18" charset="0"/>
                              <a:ea typeface="Calibri" panose="020F0502020204030204" pitchFamily="34" charset="0"/>
                              <a:cs typeface="Arial" panose="020B0604020202020204" pitchFamily="34" charset="0"/>
                            </a:rPr>
                          </m:ctrlPr>
                        </m:fPr>
                        <m:num>
                          <m:sSup>
                            <m:sSupPr>
                              <m:ctrlPr>
                                <a:rPr lang="es-AR" sz="1400" i="1">
                                  <a:effectLst/>
                                  <a:latin typeface="Cambria Math" panose="02040503050406030204" pitchFamily="18" charset="0"/>
                                  <a:ea typeface="Calibri" panose="020F0502020204030204" pitchFamily="34" charset="0"/>
                                  <a:cs typeface="Arial" panose="020B0604020202020204" pitchFamily="34" charset="0"/>
                                </a:rPr>
                              </m:ctrlPr>
                            </m:sSupPr>
                            <m:e>
                              <m:r>
                                <a:rPr lang="es-AR" sz="1400" i="1">
                                  <a:effectLst/>
                                  <a:latin typeface="Cambria Math" panose="02040503050406030204" pitchFamily="18" charset="0"/>
                                  <a:ea typeface="Calibri" panose="020F0502020204030204" pitchFamily="34" charset="0"/>
                                  <a:cs typeface="Arial" panose="020B0604020202020204" pitchFamily="34" charset="0"/>
                                </a:rPr>
                                <m:t>𝑒</m:t>
                              </m:r>
                            </m:e>
                            <m:sup>
                              <m:sSub>
                                <m:sSubPr>
                                  <m:ctrlPr>
                                    <a:rPr lang="es-AR" sz="1400" i="1">
                                      <a:effectLst/>
                                      <a:latin typeface="Cambria Math" panose="02040503050406030204" pitchFamily="18" charset="0"/>
                                      <a:ea typeface="Calibri" panose="020F0502020204030204" pitchFamily="34" charset="0"/>
                                      <a:cs typeface="Arial" panose="020B0604020202020204" pitchFamily="34" charset="0"/>
                                    </a:rPr>
                                  </m:ctrlPr>
                                </m:sSubPr>
                                <m:e>
                                  <m:r>
                                    <a:rPr lang="es-AR" sz="1400" i="1">
                                      <a:effectLst/>
                                      <a:latin typeface="Cambria Math" panose="02040503050406030204" pitchFamily="18" charset="0"/>
                                      <a:ea typeface="Calibri" panose="020F0502020204030204" pitchFamily="34" charset="0"/>
                                      <a:cs typeface="Arial" panose="020B0604020202020204" pitchFamily="34" charset="0"/>
                                    </a:rPr>
                                    <m:t>𝑉</m:t>
                                  </m:r>
                                </m:e>
                                <m:sub>
                                  <m:r>
                                    <a:rPr lang="es-AR" sz="1400" i="1">
                                      <a:effectLst/>
                                      <a:latin typeface="Cambria Math" panose="02040503050406030204" pitchFamily="18" charset="0"/>
                                      <a:ea typeface="Calibri" panose="020F0502020204030204" pitchFamily="34" charset="0"/>
                                      <a:cs typeface="Arial" panose="020B0604020202020204" pitchFamily="34" charset="0"/>
                                    </a:rPr>
                                    <m:t>𝐴𝑢𝑡𝑜</m:t>
                                  </m:r>
                                </m:sub>
                              </m:sSub>
                            </m:sup>
                          </m:sSup>
                        </m:num>
                        <m:den>
                          <m:sSup>
                            <m:sSupPr>
                              <m:ctrlPr>
                                <a:rPr lang="es-AR" sz="1400" i="1">
                                  <a:effectLst/>
                                  <a:latin typeface="Cambria Math" panose="02040503050406030204" pitchFamily="18" charset="0"/>
                                  <a:ea typeface="Calibri" panose="020F0502020204030204" pitchFamily="34" charset="0"/>
                                  <a:cs typeface="Arial" panose="020B0604020202020204" pitchFamily="34" charset="0"/>
                                </a:rPr>
                              </m:ctrlPr>
                            </m:sSupPr>
                            <m:e>
                              <m:r>
                                <a:rPr lang="es-AR" sz="1400" i="1">
                                  <a:effectLst/>
                                  <a:latin typeface="Cambria Math" panose="02040503050406030204" pitchFamily="18" charset="0"/>
                                  <a:ea typeface="Calibri" panose="020F0502020204030204" pitchFamily="34" charset="0"/>
                                  <a:cs typeface="Arial" panose="020B0604020202020204" pitchFamily="34" charset="0"/>
                                </a:rPr>
                                <m:t>𝑒</m:t>
                              </m:r>
                            </m:e>
                            <m:sup>
                              <m:sSub>
                                <m:sSubPr>
                                  <m:ctrlPr>
                                    <a:rPr lang="es-AR" sz="1400" i="1">
                                      <a:effectLst/>
                                      <a:latin typeface="Cambria Math" panose="02040503050406030204" pitchFamily="18" charset="0"/>
                                      <a:ea typeface="Calibri" panose="020F0502020204030204" pitchFamily="34" charset="0"/>
                                      <a:cs typeface="Arial" panose="020B0604020202020204" pitchFamily="34" charset="0"/>
                                    </a:rPr>
                                  </m:ctrlPr>
                                </m:sSubPr>
                                <m:e>
                                  <m:r>
                                    <a:rPr lang="es-AR" sz="1400" i="1">
                                      <a:effectLst/>
                                      <a:latin typeface="Cambria Math" panose="02040503050406030204" pitchFamily="18" charset="0"/>
                                      <a:ea typeface="Calibri" panose="020F0502020204030204" pitchFamily="34" charset="0"/>
                                      <a:cs typeface="Arial" panose="020B0604020202020204" pitchFamily="34" charset="0"/>
                                    </a:rPr>
                                    <m:t>𝑉</m:t>
                                  </m:r>
                                </m:e>
                                <m:sub>
                                  <m:r>
                                    <a:rPr lang="es-AR" sz="1400" i="1">
                                      <a:effectLst/>
                                      <a:latin typeface="Cambria Math" panose="02040503050406030204" pitchFamily="18" charset="0"/>
                                      <a:ea typeface="Calibri" panose="020F0502020204030204" pitchFamily="34" charset="0"/>
                                      <a:cs typeface="Arial" panose="020B0604020202020204" pitchFamily="34" charset="0"/>
                                    </a:rPr>
                                    <m:t>𝐴𝑢𝑡𝑜</m:t>
                                  </m:r>
                                </m:sub>
                              </m:sSub>
                            </m:sup>
                          </m:sSup>
                          <m:r>
                            <a:rPr lang="es-AR" sz="1400" i="1">
                              <a:effectLst/>
                              <a:latin typeface="Cambria Math" panose="02040503050406030204" pitchFamily="18" charset="0"/>
                              <a:ea typeface="Calibri" panose="020F0502020204030204" pitchFamily="34" charset="0"/>
                              <a:cs typeface="Arial" panose="020B0604020202020204" pitchFamily="34" charset="0"/>
                            </a:rPr>
                            <m:t>+ </m:t>
                          </m:r>
                          <m:sSup>
                            <m:sSupPr>
                              <m:ctrlPr>
                                <a:rPr lang="es-AR" sz="1400" i="1">
                                  <a:effectLst/>
                                  <a:latin typeface="Cambria Math" panose="02040503050406030204" pitchFamily="18" charset="0"/>
                                  <a:ea typeface="Calibri" panose="020F0502020204030204" pitchFamily="34" charset="0"/>
                                  <a:cs typeface="Arial" panose="020B0604020202020204" pitchFamily="34" charset="0"/>
                                </a:rPr>
                              </m:ctrlPr>
                            </m:sSupPr>
                            <m:e>
                              <m:r>
                                <a:rPr lang="es-AR" sz="1400" i="1">
                                  <a:effectLst/>
                                  <a:latin typeface="Cambria Math" panose="02040503050406030204" pitchFamily="18" charset="0"/>
                                  <a:ea typeface="Calibri" panose="020F0502020204030204" pitchFamily="34" charset="0"/>
                                  <a:cs typeface="Arial" panose="020B0604020202020204" pitchFamily="34" charset="0"/>
                                </a:rPr>
                                <m:t>𝑒</m:t>
                              </m:r>
                            </m:e>
                            <m:sup>
                              <m:sSub>
                                <m:sSubPr>
                                  <m:ctrlPr>
                                    <a:rPr lang="es-AR" sz="1400" i="1">
                                      <a:effectLst/>
                                      <a:latin typeface="Cambria Math" panose="02040503050406030204" pitchFamily="18" charset="0"/>
                                      <a:ea typeface="Calibri" panose="020F0502020204030204" pitchFamily="34" charset="0"/>
                                      <a:cs typeface="Arial" panose="020B0604020202020204" pitchFamily="34" charset="0"/>
                                    </a:rPr>
                                  </m:ctrlPr>
                                </m:sSubPr>
                                <m:e>
                                  <m:r>
                                    <a:rPr lang="es-AR" sz="1400" i="1">
                                      <a:effectLst/>
                                      <a:latin typeface="Cambria Math" panose="02040503050406030204" pitchFamily="18" charset="0"/>
                                      <a:ea typeface="Calibri" panose="020F0502020204030204" pitchFamily="34" charset="0"/>
                                      <a:cs typeface="Arial" panose="020B0604020202020204" pitchFamily="34" charset="0"/>
                                    </a:rPr>
                                    <m:t>𝑉</m:t>
                                  </m:r>
                                </m:e>
                                <m:sub>
                                  <m:r>
                                    <a:rPr lang="es-AR" sz="1400" i="1">
                                      <a:effectLst/>
                                      <a:latin typeface="Cambria Math" panose="02040503050406030204" pitchFamily="18" charset="0"/>
                                      <a:ea typeface="Calibri" panose="020F0502020204030204" pitchFamily="34" charset="0"/>
                                      <a:cs typeface="Arial" panose="020B0604020202020204" pitchFamily="34" charset="0"/>
                                    </a:rPr>
                                    <m:t>𝑇</m:t>
                                  </m:r>
                                  <m:r>
                                    <a:rPr lang="es-AR" sz="1400" i="1">
                                      <a:effectLst/>
                                      <a:latin typeface="Cambria Math" panose="02040503050406030204" pitchFamily="18" charset="0"/>
                                      <a:ea typeface="Calibri" panose="020F0502020204030204" pitchFamily="34" charset="0"/>
                                      <a:cs typeface="Arial" panose="020B0604020202020204" pitchFamily="34" charset="0"/>
                                    </a:rPr>
                                    <m:t>.</m:t>
                                  </m:r>
                                  <m:r>
                                    <a:rPr lang="es-AR" sz="1400" i="1">
                                      <a:effectLst/>
                                      <a:latin typeface="Cambria Math" panose="02040503050406030204" pitchFamily="18" charset="0"/>
                                      <a:ea typeface="Calibri" panose="020F0502020204030204" pitchFamily="34" charset="0"/>
                                      <a:cs typeface="Arial" panose="020B0604020202020204" pitchFamily="34" charset="0"/>
                                    </a:rPr>
                                    <m:t>𝑃</m:t>
                                  </m:r>
                                  <m:r>
                                    <a:rPr lang="es-AR" sz="1400" i="1">
                                      <a:effectLst/>
                                      <a:latin typeface="Cambria Math" panose="02040503050406030204" pitchFamily="18" charset="0"/>
                                      <a:ea typeface="Calibri" panose="020F0502020204030204" pitchFamily="34" charset="0"/>
                                      <a:cs typeface="Arial" panose="020B0604020202020204" pitchFamily="34" charset="0"/>
                                    </a:rPr>
                                    <m:t>.</m:t>
                                  </m:r>
                                </m:sub>
                              </m:sSub>
                            </m:sup>
                          </m:sSup>
                          <m:r>
                            <a:rPr lang="es-AR" sz="1400" i="1">
                              <a:effectLst/>
                              <a:latin typeface="Cambria Math" panose="02040503050406030204" pitchFamily="18" charset="0"/>
                              <a:ea typeface="Calibri" panose="020F0502020204030204" pitchFamily="34" charset="0"/>
                              <a:cs typeface="Arial" panose="020B0604020202020204" pitchFamily="34" charset="0"/>
                            </a:rPr>
                            <m:t>+ </m:t>
                          </m:r>
                          <m:sSup>
                            <m:sSupPr>
                              <m:ctrlPr>
                                <a:rPr lang="es-AR" sz="1400" i="1">
                                  <a:effectLst/>
                                  <a:latin typeface="Cambria Math" panose="02040503050406030204" pitchFamily="18" charset="0"/>
                                  <a:ea typeface="Calibri" panose="020F0502020204030204" pitchFamily="34" charset="0"/>
                                  <a:cs typeface="Arial" panose="020B0604020202020204" pitchFamily="34" charset="0"/>
                                </a:rPr>
                              </m:ctrlPr>
                            </m:sSupPr>
                            <m:e>
                              <m:r>
                                <a:rPr lang="es-AR" sz="1400" i="1">
                                  <a:effectLst/>
                                  <a:latin typeface="Cambria Math" panose="02040503050406030204" pitchFamily="18" charset="0"/>
                                  <a:ea typeface="Calibri" panose="020F0502020204030204" pitchFamily="34" charset="0"/>
                                  <a:cs typeface="Arial" panose="020B0604020202020204" pitchFamily="34" charset="0"/>
                                </a:rPr>
                                <m:t>𝑒</m:t>
                              </m:r>
                            </m:e>
                            <m:sup>
                              <m:sSub>
                                <m:sSubPr>
                                  <m:ctrlPr>
                                    <a:rPr lang="es-AR" sz="1400" i="1">
                                      <a:effectLst/>
                                      <a:latin typeface="Cambria Math" panose="02040503050406030204" pitchFamily="18" charset="0"/>
                                      <a:ea typeface="Calibri" panose="020F0502020204030204" pitchFamily="34" charset="0"/>
                                      <a:cs typeface="Arial" panose="020B0604020202020204" pitchFamily="34" charset="0"/>
                                    </a:rPr>
                                  </m:ctrlPr>
                                </m:sSubPr>
                                <m:e>
                                  <m:r>
                                    <a:rPr lang="es-AR" sz="1400" i="1">
                                      <a:effectLst/>
                                      <a:latin typeface="Cambria Math" panose="02040503050406030204" pitchFamily="18" charset="0"/>
                                      <a:ea typeface="Calibri" panose="020F0502020204030204" pitchFamily="34" charset="0"/>
                                      <a:cs typeface="Arial" panose="020B0604020202020204" pitchFamily="34" charset="0"/>
                                    </a:rPr>
                                    <m:t>𝑉</m:t>
                                  </m:r>
                                </m:e>
                                <m:sub>
                                  <m:r>
                                    <a:rPr lang="es-AR" sz="1400" i="1">
                                      <a:effectLst/>
                                      <a:latin typeface="Cambria Math" panose="02040503050406030204" pitchFamily="18" charset="0"/>
                                      <a:ea typeface="Calibri" panose="020F0502020204030204" pitchFamily="34" charset="0"/>
                                      <a:cs typeface="Arial" panose="020B0604020202020204" pitchFamily="34" charset="0"/>
                                    </a:rPr>
                                    <m:t>𝐶𝑝</m:t>
                                  </m:r>
                                </m:sub>
                              </m:sSub>
                            </m:sup>
                          </m:sSup>
                          <m:r>
                            <a:rPr lang="es-AR" sz="1400" i="1">
                              <a:effectLst/>
                              <a:latin typeface="Cambria Math" panose="02040503050406030204" pitchFamily="18" charset="0"/>
                              <a:ea typeface="Calibri" panose="020F0502020204030204" pitchFamily="34" charset="0"/>
                              <a:cs typeface="Arial" panose="020B0604020202020204" pitchFamily="34" charset="0"/>
                            </a:rPr>
                            <m:t>+ </m:t>
                          </m:r>
                          <m:sSup>
                            <m:sSupPr>
                              <m:ctrlPr>
                                <a:rPr lang="es-AR" sz="1400" i="1">
                                  <a:effectLst/>
                                  <a:latin typeface="Cambria Math" panose="02040503050406030204" pitchFamily="18" charset="0"/>
                                  <a:ea typeface="Calibri" panose="020F0502020204030204" pitchFamily="34" charset="0"/>
                                  <a:cs typeface="Arial" panose="020B0604020202020204" pitchFamily="34" charset="0"/>
                                </a:rPr>
                              </m:ctrlPr>
                            </m:sSupPr>
                            <m:e>
                              <m:r>
                                <a:rPr lang="es-AR" sz="1400" i="1">
                                  <a:effectLst/>
                                  <a:latin typeface="Cambria Math" panose="02040503050406030204" pitchFamily="18" charset="0"/>
                                  <a:ea typeface="Calibri" panose="020F0502020204030204" pitchFamily="34" charset="0"/>
                                  <a:cs typeface="Arial" panose="020B0604020202020204" pitchFamily="34" charset="0"/>
                                </a:rPr>
                                <m:t>𝑒</m:t>
                              </m:r>
                            </m:e>
                            <m:sup>
                              <m:sSub>
                                <m:sSubPr>
                                  <m:ctrlPr>
                                    <a:rPr lang="es-AR" sz="1400" i="1">
                                      <a:effectLst/>
                                      <a:latin typeface="Cambria Math" panose="02040503050406030204" pitchFamily="18" charset="0"/>
                                      <a:ea typeface="Calibri" panose="020F0502020204030204" pitchFamily="34" charset="0"/>
                                      <a:cs typeface="Arial" panose="020B0604020202020204" pitchFamily="34" charset="0"/>
                                    </a:rPr>
                                  </m:ctrlPr>
                                </m:sSubPr>
                                <m:e>
                                  <m:r>
                                    <a:rPr lang="es-AR" sz="1400" i="1">
                                      <a:effectLst/>
                                      <a:latin typeface="Cambria Math" panose="02040503050406030204" pitchFamily="18" charset="0"/>
                                      <a:ea typeface="Calibri" panose="020F0502020204030204" pitchFamily="34" charset="0"/>
                                      <a:cs typeface="Arial" panose="020B0604020202020204" pitchFamily="34" charset="0"/>
                                    </a:rPr>
                                    <m:t>𝑉</m:t>
                                  </m:r>
                                </m:e>
                                <m:sub>
                                  <m:r>
                                    <a:rPr lang="es-AR" sz="1400" i="1">
                                      <a:effectLst/>
                                      <a:latin typeface="Cambria Math" panose="02040503050406030204" pitchFamily="18" charset="0"/>
                                      <a:ea typeface="Calibri" panose="020F0502020204030204" pitchFamily="34" charset="0"/>
                                      <a:cs typeface="Arial" panose="020B0604020202020204" pitchFamily="34" charset="0"/>
                                    </a:rPr>
                                    <m:t>𝐶h𝑎𝑟𝑡𝑒𝑟</m:t>
                                  </m:r>
                                </m:sub>
                              </m:sSub>
                            </m:sup>
                          </m:sSup>
                        </m:den>
                      </m:f>
                    </m:oMath>
                  </m:oMathPara>
                </a14:m>
                <a:endParaRPr lang="es-AR" dirty="0"/>
              </a:p>
            </p:txBody>
          </p:sp>
        </mc:Choice>
        <mc:Fallback xmlns="">
          <p:sp>
            <p:nvSpPr>
              <p:cNvPr id="15" name="CuadroTexto 14">
                <a:extLst>
                  <a:ext uri="{FF2B5EF4-FFF2-40B4-BE49-F238E27FC236}">
                    <a16:creationId xmlns:a16="http://schemas.microsoft.com/office/drawing/2014/main" id="{C13F3609-F6BC-44D1-8706-BEAB4DB5D9DA}"/>
                  </a:ext>
                </a:extLst>
              </p:cNvPr>
              <p:cNvSpPr txBox="1">
                <a:spLocks noRot="1" noChangeAspect="1" noMove="1" noResize="1" noEditPoints="1" noAdjustHandles="1" noChangeArrowheads="1" noChangeShapeType="1" noTextEdit="1"/>
              </p:cNvSpPr>
              <p:nvPr/>
            </p:nvSpPr>
            <p:spPr>
              <a:xfrm>
                <a:off x="7810500" y="3153071"/>
                <a:ext cx="4014215" cy="538481"/>
              </a:xfrm>
              <a:prstGeom prst="rect">
                <a:avLst/>
              </a:prstGeom>
              <a:blipFill>
                <a:blip r:embed="rId7"/>
                <a:stretch>
                  <a:fillRect/>
                </a:stretch>
              </a:blipFill>
            </p:spPr>
            <p:txBody>
              <a:bodyPr/>
              <a:lstStyle/>
              <a:p>
                <a:r>
                  <a:rPr lang="es-AR">
                    <a:noFill/>
                  </a:rPr>
                  <a:t> </a:t>
                </a:r>
              </a:p>
            </p:txBody>
          </p:sp>
        </mc:Fallback>
      </mc:AlternateContent>
      <p:sp>
        <p:nvSpPr>
          <p:cNvPr id="11" name="Abrir llave 10">
            <a:extLst>
              <a:ext uri="{FF2B5EF4-FFF2-40B4-BE49-F238E27FC236}">
                <a16:creationId xmlns:a16="http://schemas.microsoft.com/office/drawing/2014/main" id="{DD98A7A9-7A5C-4620-B510-018C83AFED60}"/>
              </a:ext>
            </a:extLst>
          </p:cNvPr>
          <p:cNvSpPr/>
          <p:nvPr/>
        </p:nvSpPr>
        <p:spPr>
          <a:xfrm>
            <a:off x="7601276" y="3153071"/>
            <a:ext cx="418448" cy="2409011"/>
          </a:xfrm>
          <a:prstGeom prst="leftBrace">
            <a:avLst>
              <a:gd name="adj1" fmla="val 80445"/>
              <a:gd name="adj2" fmla="val 5227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dirty="0"/>
          </a:p>
        </p:txBody>
      </p:sp>
      <p:sp>
        <p:nvSpPr>
          <p:cNvPr id="17" name="CuadroTexto 16">
            <a:extLst>
              <a:ext uri="{FF2B5EF4-FFF2-40B4-BE49-F238E27FC236}">
                <a16:creationId xmlns:a16="http://schemas.microsoft.com/office/drawing/2014/main" id="{6AA1D0AD-BD8D-428F-A497-02FB24A940E9}"/>
              </a:ext>
            </a:extLst>
          </p:cNvPr>
          <p:cNvSpPr txBox="1"/>
          <p:nvPr/>
        </p:nvSpPr>
        <p:spPr>
          <a:xfrm>
            <a:off x="536683" y="5274472"/>
            <a:ext cx="6744040" cy="646331"/>
          </a:xfrm>
          <a:prstGeom prst="rect">
            <a:avLst/>
          </a:prstGeom>
          <a:noFill/>
        </p:spPr>
        <p:txBody>
          <a:bodyPr wrap="square" rtlCol="0">
            <a:spAutoFit/>
          </a:bodyPr>
          <a:lstStyle/>
          <a:p>
            <a:r>
              <a:rPr lang="es-ES" dirty="0"/>
              <a:t>4°) Se calculo el promedio de las promedio de las probabilidades, obteniendo el choice share</a:t>
            </a:r>
            <a:endParaRPr lang="es-AR" dirty="0"/>
          </a:p>
        </p:txBody>
      </p:sp>
    </p:spTree>
    <p:extLst>
      <p:ext uri="{BB962C8B-B14F-4D97-AF65-F5344CB8AC3E}">
        <p14:creationId xmlns:p14="http://schemas.microsoft.com/office/powerpoint/2010/main" val="25769030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ACC470D5-2703-4E89-AB6D-E74ABDB52E5C}"/>
              </a:ext>
            </a:extLst>
          </p:cNvPr>
          <p:cNvSpPr/>
          <p:nvPr/>
        </p:nvSpPr>
        <p:spPr>
          <a:xfrm>
            <a:off x="830491" y="134912"/>
            <a:ext cx="1976717" cy="47968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600" dirty="0"/>
          </a:p>
        </p:txBody>
      </p:sp>
      <p:sp>
        <p:nvSpPr>
          <p:cNvPr id="5" name="Título 1">
            <a:extLst>
              <a:ext uri="{FF2B5EF4-FFF2-40B4-BE49-F238E27FC236}">
                <a16:creationId xmlns:a16="http://schemas.microsoft.com/office/drawing/2014/main" id="{F9F6AA12-07A0-463A-A8C2-466F79E54F77}"/>
              </a:ext>
            </a:extLst>
          </p:cNvPr>
          <p:cNvSpPr>
            <a:spLocks noGrp="1"/>
          </p:cNvSpPr>
          <p:nvPr>
            <p:ph type="title"/>
          </p:nvPr>
        </p:nvSpPr>
        <p:spPr>
          <a:xfrm>
            <a:off x="830491" y="134912"/>
            <a:ext cx="4216997" cy="550820"/>
          </a:xfrm>
        </p:spPr>
        <p:txBody>
          <a:bodyPr>
            <a:noAutofit/>
          </a:bodyPr>
          <a:lstStyle/>
          <a:p>
            <a:r>
              <a:rPr lang="es-ES" sz="1600" b="1" dirty="0">
                <a:solidFill>
                  <a:schemeClr val="bg1"/>
                </a:solidFill>
              </a:rPr>
              <a:t>Predicción de oferta</a:t>
            </a:r>
            <a:endParaRPr lang="es-AR" sz="1600" b="1" dirty="0">
              <a:solidFill>
                <a:schemeClr val="bg1"/>
              </a:solidFill>
            </a:endParaRPr>
          </a:p>
        </p:txBody>
      </p:sp>
      <p:sp>
        <p:nvSpPr>
          <p:cNvPr id="20" name="Rectángulo 19">
            <a:extLst>
              <a:ext uri="{FF2B5EF4-FFF2-40B4-BE49-F238E27FC236}">
                <a16:creationId xmlns:a16="http://schemas.microsoft.com/office/drawing/2014/main" id="{BFEAC443-3A0B-4F9B-BCA1-E023476802E1}"/>
              </a:ext>
            </a:extLst>
          </p:cNvPr>
          <p:cNvSpPr/>
          <p:nvPr/>
        </p:nvSpPr>
        <p:spPr>
          <a:xfrm>
            <a:off x="-132414" y="6660468"/>
            <a:ext cx="12456827" cy="213066"/>
          </a:xfrm>
          <a:prstGeom prst="rect">
            <a:avLst/>
          </a:prstGeom>
          <a:solidFill>
            <a:schemeClr val="accent5"/>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pic>
        <p:nvPicPr>
          <p:cNvPr id="28" name="Picture 16" descr="cinco  icono premium">
            <a:extLst>
              <a:ext uri="{FF2B5EF4-FFF2-40B4-BE49-F238E27FC236}">
                <a16:creationId xmlns:a16="http://schemas.microsoft.com/office/drawing/2014/main" id="{DC385418-12D3-4A26-8D35-D9F76DCDA7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150" y="134912"/>
            <a:ext cx="479685" cy="479685"/>
          </a:xfrm>
          <a:prstGeom prst="rect">
            <a:avLst/>
          </a:prstGeom>
          <a:noFill/>
          <a:extLst>
            <a:ext uri="{909E8E84-426E-40DD-AFC4-6F175D3DCCD1}">
              <a14:hiddenFill xmlns:a14="http://schemas.microsoft.com/office/drawing/2010/main">
                <a:solidFill>
                  <a:srgbClr val="FFFFFF"/>
                </a:solidFill>
              </a14:hiddenFill>
            </a:ext>
          </a:extLst>
        </p:spPr>
      </p:pic>
      <p:sp>
        <p:nvSpPr>
          <p:cNvPr id="14" name="CuadroTexto 13">
            <a:extLst>
              <a:ext uri="{FF2B5EF4-FFF2-40B4-BE49-F238E27FC236}">
                <a16:creationId xmlns:a16="http://schemas.microsoft.com/office/drawing/2014/main" id="{5E84A086-799F-45FC-8B54-BF8CF6CA4C01}"/>
              </a:ext>
            </a:extLst>
          </p:cNvPr>
          <p:cNvSpPr txBox="1"/>
          <p:nvPr/>
        </p:nvSpPr>
        <p:spPr>
          <a:xfrm>
            <a:off x="443144" y="1267592"/>
            <a:ext cx="6396568" cy="369332"/>
          </a:xfrm>
          <a:prstGeom prst="rect">
            <a:avLst/>
          </a:prstGeom>
          <a:noFill/>
        </p:spPr>
        <p:txBody>
          <a:bodyPr wrap="square" rtlCol="0">
            <a:spAutoFit/>
          </a:bodyPr>
          <a:lstStyle/>
          <a:p>
            <a:r>
              <a:rPr lang="es-ES" b="1" dirty="0"/>
              <a:t>1) Considerando los ahorros de tiempo de una línea HOV </a:t>
            </a:r>
            <a:endParaRPr lang="es-AR" b="1" dirty="0"/>
          </a:p>
        </p:txBody>
      </p:sp>
      <p:graphicFrame>
        <p:nvGraphicFramePr>
          <p:cNvPr id="16" name="Gráfico 15">
            <a:extLst>
              <a:ext uri="{FF2B5EF4-FFF2-40B4-BE49-F238E27FC236}">
                <a16:creationId xmlns:a16="http://schemas.microsoft.com/office/drawing/2014/main" id="{3F741FDB-BF81-4BA2-8D90-414B3DD55A89}"/>
              </a:ext>
            </a:extLst>
          </p:cNvPr>
          <p:cNvGraphicFramePr/>
          <p:nvPr>
            <p:extLst>
              <p:ext uri="{D42A27DB-BD31-4B8C-83A1-F6EECF244321}">
                <p14:modId xmlns:p14="http://schemas.microsoft.com/office/powerpoint/2010/main" val="4031499641"/>
              </p:ext>
            </p:extLst>
          </p:nvPr>
        </p:nvGraphicFramePr>
        <p:xfrm>
          <a:off x="740664" y="1984248"/>
          <a:ext cx="3931920" cy="313639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2" name="Tabla 11">
            <a:extLst>
              <a:ext uri="{FF2B5EF4-FFF2-40B4-BE49-F238E27FC236}">
                <a16:creationId xmlns:a16="http://schemas.microsoft.com/office/drawing/2014/main" id="{CB1DF085-8C90-45CE-B80B-86D556159419}"/>
              </a:ext>
            </a:extLst>
          </p:cNvPr>
          <p:cNvGraphicFramePr>
            <a:graphicFrameLocks noGrp="1"/>
          </p:cNvGraphicFramePr>
          <p:nvPr>
            <p:extLst>
              <p:ext uri="{D42A27DB-BD31-4B8C-83A1-F6EECF244321}">
                <p14:modId xmlns:p14="http://schemas.microsoft.com/office/powerpoint/2010/main" val="1597028445"/>
              </p:ext>
            </p:extLst>
          </p:nvPr>
        </p:nvGraphicFramePr>
        <p:xfrm>
          <a:off x="369992" y="5371340"/>
          <a:ext cx="6314272" cy="675871"/>
        </p:xfrm>
        <a:graphic>
          <a:graphicData uri="http://schemas.openxmlformats.org/drawingml/2006/table">
            <a:tbl>
              <a:tblPr firstRow="1" firstCol="1" bandRow="1">
                <a:tableStyleId>{2D5ABB26-0587-4C30-8999-92F81FD0307C}</a:tableStyleId>
              </a:tblPr>
              <a:tblGrid>
                <a:gridCol w="121189">
                  <a:extLst>
                    <a:ext uri="{9D8B030D-6E8A-4147-A177-3AD203B41FA5}">
                      <a16:colId xmlns:a16="http://schemas.microsoft.com/office/drawing/2014/main" val="1627747537"/>
                    </a:ext>
                  </a:extLst>
                </a:gridCol>
                <a:gridCol w="1391214">
                  <a:extLst>
                    <a:ext uri="{9D8B030D-6E8A-4147-A177-3AD203B41FA5}">
                      <a16:colId xmlns:a16="http://schemas.microsoft.com/office/drawing/2014/main" val="2044239754"/>
                    </a:ext>
                  </a:extLst>
                </a:gridCol>
                <a:gridCol w="241359">
                  <a:extLst>
                    <a:ext uri="{9D8B030D-6E8A-4147-A177-3AD203B41FA5}">
                      <a16:colId xmlns:a16="http://schemas.microsoft.com/office/drawing/2014/main" val="3614664295"/>
                    </a:ext>
                  </a:extLst>
                </a:gridCol>
                <a:gridCol w="956820">
                  <a:extLst>
                    <a:ext uri="{9D8B030D-6E8A-4147-A177-3AD203B41FA5}">
                      <a16:colId xmlns:a16="http://schemas.microsoft.com/office/drawing/2014/main" val="1293920919"/>
                    </a:ext>
                  </a:extLst>
                </a:gridCol>
                <a:gridCol w="114300">
                  <a:extLst>
                    <a:ext uri="{9D8B030D-6E8A-4147-A177-3AD203B41FA5}">
                      <a16:colId xmlns:a16="http://schemas.microsoft.com/office/drawing/2014/main" val="4150863204"/>
                    </a:ext>
                  </a:extLst>
                </a:gridCol>
                <a:gridCol w="306324">
                  <a:extLst>
                    <a:ext uri="{9D8B030D-6E8A-4147-A177-3AD203B41FA5}">
                      <a16:colId xmlns:a16="http://schemas.microsoft.com/office/drawing/2014/main" val="550082977"/>
                    </a:ext>
                  </a:extLst>
                </a:gridCol>
                <a:gridCol w="1280160">
                  <a:extLst>
                    <a:ext uri="{9D8B030D-6E8A-4147-A177-3AD203B41FA5}">
                      <a16:colId xmlns:a16="http://schemas.microsoft.com/office/drawing/2014/main" val="2997269258"/>
                    </a:ext>
                  </a:extLst>
                </a:gridCol>
                <a:gridCol w="114300">
                  <a:extLst>
                    <a:ext uri="{9D8B030D-6E8A-4147-A177-3AD203B41FA5}">
                      <a16:colId xmlns:a16="http://schemas.microsoft.com/office/drawing/2014/main" val="1194021314"/>
                    </a:ext>
                  </a:extLst>
                </a:gridCol>
                <a:gridCol w="772668">
                  <a:extLst>
                    <a:ext uri="{9D8B030D-6E8A-4147-A177-3AD203B41FA5}">
                      <a16:colId xmlns:a16="http://schemas.microsoft.com/office/drawing/2014/main" val="2330078575"/>
                    </a:ext>
                  </a:extLst>
                </a:gridCol>
                <a:gridCol w="1015938">
                  <a:extLst>
                    <a:ext uri="{9D8B030D-6E8A-4147-A177-3AD203B41FA5}">
                      <a16:colId xmlns:a16="http://schemas.microsoft.com/office/drawing/2014/main" val="2919885330"/>
                    </a:ext>
                  </a:extLst>
                </a:gridCol>
              </a:tblGrid>
              <a:tr h="410441">
                <a:tc>
                  <a:txBody>
                    <a:bodyPr/>
                    <a:lstStyle/>
                    <a:p>
                      <a:pPr algn="just">
                        <a:lnSpc>
                          <a:spcPct val="107000"/>
                        </a:lnSpc>
                        <a:spcAft>
                          <a:spcPts val="800"/>
                        </a:spcAft>
                      </a:pPr>
                      <a:r>
                        <a:rPr lang="es-AR" sz="1000" dirty="0">
                          <a:effectLst/>
                        </a:rPr>
                        <a:t>(</a:t>
                      </a:r>
                      <a:endParaRPr lang="es-AR" sz="1100" dirty="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107000"/>
                        </a:lnSpc>
                        <a:spcAft>
                          <a:spcPts val="800"/>
                        </a:spcAft>
                      </a:pPr>
                      <a:r>
                        <a:rPr lang="es-AR" sz="1000" dirty="0">
                          <a:effectLst/>
                        </a:rPr>
                        <a:t>Cantidad Trabajadores que ingresan CABA</a:t>
                      </a:r>
                      <a:endParaRPr lang="es-AR" sz="1100" dirty="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107000"/>
                        </a:lnSpc>
                        <a:spcAft>
                          <a:spcPts val="800"/>
                        </a:spcAft>
                      </a:pPr>
                      <a:r>
                        <a:rPr lang="es-AR" sz="1000" dirty="0">
                          <a:effectLst/>
                        </a:rPr>
                        <a:t>-</a:t>
                      </a:r>
                      <a:endParaRPr lang="es-AR" sz="1100" dirty="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107000"/>
                        </a:lnSpc>
                        <a:spcAft>
                          <a:spcPts val="800"/>
                        </a:spcAft>
                      </a:pPr>
                      <a:r>
                        <a:rPr lang="es-AR" sz="1000" dirty="0">
                          <a:effectLst/>
                        </a:rPr>
                        <a:t>Acompañantes de vehículos</a:t>
                      </a:r>
                      <a:endParaRPr lang="es-AR" sz="1100" dirty="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107000"/>
                        </a:lnSpc>
                        <a:spcAft>
                          <a:spcPts val="800"/>
                        </a:spcAft>
                      </a:pPr>
                      <a:r>
                        <a:rPr lang="es-AR" sz="1000" dirty="0">
                          <a:effectLst/>
                        </a:rPr>
                        <a:t>)</a:t>
                      </a:r>
                      <a:endParaRPr lang="es-AR" sz="1100" dirty="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107000"/>
                        </a:lnSpc>
                        <a:spcAft>
                          <a:spcPts val="800"/>
                        </a:spcAft>
                      </a:pPr>
                      <a:r>
                        <a:rPr lang="es-AR" sz="1000" dirty="0">
                          <a:effectLst/>
                        </a:rPr>
                        <a:t>x</a:t>
                      </a:r>
                      <a:endParaRPr lang="es-AR" sz="1100" dirty="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107000"/>
                        </a:lnSpc>
                        <a:spcAft>
                          <a:spcPts val="800"/>
                        </a:spcAft>
                      </a:pPr>
                      <a:r>
                        <a:rPr lang="es-AR" sz="1000" dirty="0">
                          <a:effectLst/>
                        </a:rPr>
                        <a:t>Fracción de personas en parte oferente</a:t>
                      </a:r>
                      <a:endParaRPr lang="es-AR" sz="1100" dirty="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107000"/>
                        </a:lnSpc>
                        <a:spcAft>
                          <a:spcPts val="800"/>
                        </a:spcAft>
                      </a:pPr>
                      <a:r>
                        <a:rPr lang="es-AR" sz="1000" dirty="0">
                          <a:effectLst/>
                        </a:rPr>
                        <a:t>x</a:t>
                      </a:r>
                      <a:endParaRPr lang="es-AR" sz="1100" dirty="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107000"/>
                        </a:lnSpc>
                        <a:spcAft>
                          <a:spcPts val="800"/>
                        </a:spcAft>
                      </a:pPr>
                      <a:r>
                        <a:rPr lang="es-AR" sz="1000" dirty="0" err="1">
                          <a:effectLst/>
                        </a:rPr>
                        <a:t>Choice</a:t>
                      </a:r>
                      <a:r>
                        <a:rPr lang="es-AR" sz="1000" dirty="0">
                          <a:effectLst/>
                        </a:rPr>
                        <a:t> share </a:t>
                      </a:r>
                      <a:r>
                        <a:rPr lang="es-AR" sz="1000" dirty="0" err="1">
                          <a:effectLst/>
                        </a:rPr>
                        <a:t>Carpooling</a:t>
                      </a:r>
                      <a:endParaRPr lang="es-AR" sz="1100" dirty="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107000"/>
                        </a:lnSpc>
                        <a:spcAft>
                          <a:spcPts val="800"/>
                        </a:spcAft>
                      </a:pPr>
                      <a:r>
                        <a:rPr lang="es-AR" sz="1000" dirty="0">
                          <a:effectLst/>
                        </a:rPr>
                        <a:t>Total Carpools potenciales</a:t>
                      </a:r>
                      <a:endParaRPr lang="es-AR" sz="1100" dirty="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466307190"/>
                  </a:ext>
                </a:extLst>
              </a:tr>
              <a:tr h="265430">
                <a:tc>
                  <a:txBody>
                    <a:bodyPr/>
                    <a:lstStyle/>
                    <a:p>
                      <a:pPr algn="ctr">
                        <a:lnSpc>
                          <a:spcPct val="107000"/>
                        </a:lnSpc>
                        <a:spcAft>
                          <a:spcPts val="800"/>
                        </a:spcAft>
                      </a:pPr>
                      <a:r>
                        <a:rPr lang="es-AR" sz="1000">
                          <a:effectLst/>
                        </a:rPr>
                        <a:t>(</a:t>
                      </a:r>
                      <a:endParaRPr lang="es-AR" sz="110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s-AR" sz="1000" dirty="0">
                          <a:effectLst/>
                        </a:rPr>
                        <a:t>1,2 millones</a:t>
                      </a:r>
                      <a:endParaRPr lang="es-AR" sz="1100" dirty="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s-AR" sz="1000">
                          <a:effectLst/>
                        </a:rPr>
                        <a:t>-</a:t>
                      </a:r>
                      <a:endParaRPr lang="es-AR" sz="110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s-AR" sz="1000">
                          <a:effectLst/>
                        </a:rPr>
                        <a:t>70 mil</a:t>
                      </a:r>
                      <a:endParaRPr lang="es-AR" sz="110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s-AR" sz="1000">
                          <a:effectLst/>
                        </a:rPr>
                        <a:t>)</a:t>
                      </a:r>
                      <a:endParaRPr lang="es-AR" sz="110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s-AR" sz="1000">
                          <a:effectLst/>
                        </a:rPr>
                        <a:t>x</a:t>
                      </a:r>
                      <a:endParaRPr lang="es-AR" sz="110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s-AR" sz="1000" dirty="0">
                          <a:effectLst/>
                        </a:rPr>
                        <a:t>61,5%</a:t>
                      </a:r>
                      <a:endParaRPr lang="es-AR" sz="1100" dirty="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s-AR" sz="1000" dirty="0">
                          <a:effectLst/>
                        </a:rPr>
                        <a:t>x</a:t>
                      </a:r>
                      <a:endParaRPr lang="es-AR" sz="1100" dirty="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s-AR" sz="1000" dirty="0">
                          <a:effectLst/>
                        </a:rPr>
                        <a:t>37%</a:t>
                      </a:r>
                      <a:endParaRPr lang="es-AR" sz="1100" dirty="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s-AR" sz="1000" b="1" dirty="0">
                          <a:effectLst/>
                        </a:rPr>
                        <a:t>250 mil</a:t>
                      </a:r>
                      <a:endParaRPr lang="es-AR" sz="1100" b="1" dirty="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27276675"/>
                  </a:ext>
                </a:extLst>
              </a:tr>
            </a:tbl>
          </a:graphicData>
        </a:graphic>
      </p:graphicFrame>
      <p:sp>
        <p:nvSpPr>
          <p:cNvPr id="22" name="CuadroTexto 21">
            <a:extLst>
              <a:ext uri="{FF2B5EF4-FFF2-40B4-BE49-F238E27FC236}">
                <a16:creationId xmlns:a16="http://schemas.microsoft.com/office/drawing/2014/main" id="{13C3B3D0-3FA5-4840-BC42-080E123A11E2}"/>
              </a:ext>
            </a:extLst>
          </p:cNvPr>
          <p:cNvSpPr txBox="1"/>
          <p:nvPr/>
        </p:nvSpPr>
        <p:spPr>
          <a:xfrm>
            <a:off x="6839712" y="2026760"/>
            <a:ext cx="4948603" cy="2755241"/>
          </a:xfrm>
          <a:prstGeom prst="rect">
            <a:avLst/>
          </a:prstGeom>
          <a:noFill/>
        </p:spPr>
        <p:txBody>
          <a:bodyPr wrap="square">
            <a:spAutoFit/>
          </a:bodyPr>
          <a:lstStyle/>
          <a:p>
            <a:pPr lvl="0" algn="ctr">
              <a:lnSpc>
                <a:spcPct val="107000"/>
              </a:lnSpc>
            </a:pPr>
            <a:r>
              <a:rPr lang="es-AR" sz="12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Consideraciones</a:t>
            </a:r>
          </a:p>
          <a:p>
            <a:pPr marL="342900" lvl="0" indent="-342900" algn="just">
              <a:lnSpc>
                <a:spcPct val="107000"/>
              </a:lnSpc>
              <a:buFont typeface="Segoe UI" panose="020B0502040204020203" pitchFamily="34" charset="0"/>
              <a:buChar char="-"/>
            </a:pPr>
            <a:r>
              <a:rPr lang="es-AR"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No se consideró únicamente los autos que ingresan en hora pico, sino el total de ellos</a:t>
            </a:r>
            <a:endParaRPr lang="es-AR" sz="1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07000"/>
              </a:lnSpc>
              <a:buFont typeface="Segoe UI" panose="020B0502040204020203" pitchFamily="34" charset="0"/>
              <a:buChar char="-"/>
            </a:pPr>
            <a:r>
              <a:rPr lang="es-AR"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Se consideró que los 348 mil autos que ingresan diariamente a la ciudad de Buenos Aires son manejados por residentes del GBA.</a:t>
            </a:r>
            <a:endParaRPr lang="es-AR" sz="1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07000"/>
              </a:lnSpc>
              <a:buFont typeface="Segoe UI" panose="020B0502040204020203" pitchFamily="34" charset="0"/>
              <a:buChar char="-"/>
            </a:pPr>
            <a:r>
              <a:rPr lang="es-AR"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Se supuso que la encuesta es representativa de la población objetivo, y que por ende, un 61.5% de las personas se dirigirían a la parte oferente (como sucedió en el direccionamiento de la encuesta)</a:t>
            </a:r>
            <a:endParaRPr lang="es-AR" sz="1100" dirty="0">
              <a:effectLst/>
              <a:latin typeface="Calibri" panose="020F0502020204030204" pitchFamily="34" charset="0"/>
              <a:ea typeface="Calibri" panose="020F0502020204030204" pitchFamily="34" charset="0"/>
              <a:cs typeface="Arial" panose="020B0604020202020204" pitchFamily="34" charset="0"/>
            </a:endParaRPr>
          </a:p>
          <a:p>
            <a:pPr marL="342900" indent="-342900" algn="just">
              <a:lnSpc>
                <a:spcPct val="107000"/>
              </a:lnSpc>
              <a:buFont typeface="Segoe UI" panose="020B0502040204020203" pitchFamily="34" charset="0"/>
              <a:buChar char="-"/>
            </a:pPr>
            <a:r>
              <a:rPr lang="es-AR" sz="1200" dirty="0">
                <a:solidFill>
                  <a:srgbClr val="000000"/>
                </a:solidFill>
                <a:latin typeface="Calibri" panose="020F0502020204030204" pitchFamily="34" charset="0"/>
                <a:cs typeface="Calibri" panose="020F0502020204030204" pitchFamily="34" charset="0"/>
              </a:rPr>
              <a:t>Se utilizaron el total de trabajadores que ingresan a la ciudad diariamente (1.2 millones), en contraposición al de personas. </a:t>
            </a:r>
          </a:p>
          <a:p>
            <a:pPr marL="342900" indent="-342900" algn="just">
              <a:lnSpc>
                <a:spcPct val="107000"/>
              </a:lnSpc>
              <a:spcAft>
                <a:spcPts val="800"/>
              </a:spcAft>
              <a:buFont typeface="Segoe UI" panose="020B0502040204020203" pitchFamily="34" charset="0"/>
              <a:buChar char="-"/>
            </a:pPr>
            <a:r>
              <a:rPr lang="es-AR" sz="1200" dirty="0">
                <a:solidFill>
                  <a:srgbClr val="000000"/>
                </a:solidFill>
                <a:latin typeface="Calibri" panose="020F0502020204030204" pitchFamily="34" charset="0"/>
                <a:cs typeface="Calibri" panose="020F0502020204030204" pitchFamily="34" charset="0"/>
              </a:rPr>
              <a:t>Se utilizó el valor informal de 1.2 personas/vehículo, que es el que utiliza en el Ministerio de Transporte de la Ciudad de Buenos Aires </a:t>
            </a:r>
          </a:p>
          <a:p>
            <a:pPr marL="342900" indent="-342900" algn="just">
              <a:lnSpc>
                <a:spcPct val="107000"/>
              </a:lnSpc>
              <a:spcAft>
                <a:spcPts val="800"/>
              </a:spcAft>
              <a:buFont typeface="Segoe UI" panose="020B0502040204020203" pitchFamily="34" charset="0"/>
              <a:buChar char="-"/>
            </a:pPr>
            <a:r>
              <a:rPr lang="es-AR" sz="1200" dirty="0">
                <a:solidFill>
                  <a:srgbClr val="000000"/>
                </a:solidFill>
                <a:latin typeface="Calibri" panose="020F0502020204030204" pitchFamily="34" charset="0"/>
                <a:cs typeface="Calibri" panose="020F0502020204030204" pitchFamily="34" charset="0"/>
              </a:rPr>
              <a:t>Se utilizo una compensación del 40%</a:t>
            </a:r>
          </a:p>
        </p:txBody>
      </p:sp>
      <p:cxnSp>
        <p:nvCxnSpPr>
          <p:cNvPr id="27" name="Conector: angular 26">
            <a:extLst>
              <a:ext uri="{FF2B5EF4-FFF2-40B4-BE49-F238E27FC236}">
                <a16:creationId xmlns:a16="http://schemas.microsoft.com/office/drawing/2014/main" id="{6E53BAAC-A408-47B3-B8D6-9147AE7EFFE9}"/>
              </a:ext>
            </a:extLst>
          </p:cNvPr>
          <p:cNvCxnSpPr>
            <a:cxnSpLocks/>
          </p:cNvCxnSpPr>
          <p:nvPr/>
        </p:nvCxnSpPr>
        <p:spPr>
          <a:xfrm flipV="1">
            <a:off x="7104888" y="4983480"/>
            <a:ext cx="1746504" cy="813817"/>
          </a:xfrm>
          <a:prstGeom prst="bentConnector3">
            <a:avLst>
              <a:gd name="adj1" fmla="val 10026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976317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ACC470D5-2703-4E89-AB6D-E74ABDB52E5C}"/>
              </a:ext>
            </a:extLst>
          </p:cNvPr>
          <p:cNvSpPr/>
          <p:nvPr/>
        </p:nvSpPr>
        <p:spPr>
          <a:xfrm>
            <a:off x="830491" y="134912"/>
            <a:ext cx="1976717" cy="47968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600"/>
          </a:p>
        </p:txBody>
      </p:sp>
      <p:sp>
        <p:nvSpPr>
          <p:cNvPr id="5" name="Título 1">
            <a:extLst>
              <a:ext uri="{FF2B5EF4-FFF2-40B4-BE49-F238E27FC236}">
                <a16:creationId xmlns:a16="http://schemas.microsoft.com/office/drawing/2014/main" id="{F9F6AA12-07A0-463A-A8C2-466F79E54F77}"/>
              </a:ext>
            </a:extLst>
          </p:cNvPr>
          <p:cNvSpPr>
            <a:spLocks noGrp="1"/>
          </p:cNvSpPr>
          <p:nvPr>
            <p:ph type="title"/>
          </p:nvPr>
        </p:nvSpPr>
        <p:spPr>
          <a:xfrm>
            <a:off x="830491" y="134912"/>
            <a:ext cx="4216997" cy="550820"/>
          </a:xfrm>
        </p:spPr>
        <p:txBody>
          <a:bodyPr>
            <a:noAutofit/>
          </a:bodyPr>
          <a:lstStyle/>
          <a:p>
            <a:r>
              <a:rPr lang="es-ES" sz="1600" b="1" dirty="0">
                <a:solidFill>
                  <a:schemeClr val="bg1"/>
                </a:solidFill>
              </a:rPr>
              <a:t>Predicción de oferta</a:t>
            </a:r>
            <a:endParaRPr lang="es-AR" sz="1600" b="1" dirty="0">
              <a:solidFill>
                <a:schemeClr val="bg1"/>
              </a:solidFill>
            </a:endParaRPr>
          </a:p>
        </p:txBody>
      </p:sp>
      <p:sp>
        <p:nvSpPr>
          <p:cNvPr id="20" name="Rectángulo 19">
            <a:extLst>
              <a:ext uri="{FF2B5EF4-FFF2-40B4-BE49-F238E27FC236}">
                <a16:creationId xmlns:a16="http://schemas.microsoft.com/office/drawing/2014/main" id="{BFEAC443-3A0B-4F9B-BCA1-E023476802E1}"/>
              </a:ext>
            </a:extLst>
          </p:cNvPr>
          <p:cNvSpPr/>
          <p:nvPr/>
        </p:nvSpPr>
        <p:spPr>
          <a:xfrm>
            <a:off x="-132414" y="6660468"/>
            <a:ext cx="12456827" cy="213066"/>
          </a:xfrm>
          <a:prstGeom prst="rect">
            <a:avLst/>
          </a:prstGeom>
          <a:solidFill>
            <a:schemeClr val="accent5"/>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28" name="Picture 16" descr="cinco  icono premium">
            <a:extLst>
              <a:ext uri="{FF2B5EF4-FFF2-40B4-BE49-F238E27FC236}">
                <a16:creationId xmlns:a16="http://schemas.microsoft.com/office/drawing/2014/main" id="{DC385418-12D3-4A26-8D35-D9F76DCDA7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150" y="134912"/>
            <a:ext cx="479685" cy="479685"/>
          </a:xfrm>
          <a:prstGeom prst="rect">
            <a:avLst/>
          </a:prstGeom>
          <a:noFill/>
          <a:extLst>
            <a:ext uri="{909E8E84-426E-40DD-AFC4-6F175D3DCCD1}">
              <a14:hiddenFill xmlns:a14="http://schemas.microsoft.com/office/drawing/2010/main">
                <a:solidFill>
                  <a:srgbClr val="FFFFFF"/>
                </a:solidFill>
              </a14:hiddenFill>
            </a:ext>
          </a:extLst>
        </p:spPr>
      </p:pic>
      <p:sp>
        <p:nvSpPr>
          <p:cNvPr id="14" name="CuadroTexto 13">
            <a:extLst>
              <a:ext uri="{FF2B5EF4-FFF2-40B4-BE49-F238E27FC236}">
                <a16:creationId xmlns:a16="http://schemas.microsoft.com/office/drawing/2014/main" id="{5E84A086-799F-45FC-8B54-BF8CF6CA4C01}"/>
              </a:ext>
            </a:extLst>
          </p:cNvPr>
          <p:cNvSpPr txBox="1"/>
          <p:nvPr/>
        </p:nvSpPr>
        <p:spPr>
          <a:xfrm>
            <a:off x="443144" y="1267592"/>
            <a:ext cx="6396568" cy="369332"/>
          </a:xfrm>
          <a:prstGeom prst="rect">
            <a:avLst/>
          </a:prstGeom>
          <a:noFill/>
        </p:spPr>
        <p:txBody>
          <a:bodyPr wrap="square" rtlCol="0">
            <a:spAutoFit/>
          </a:bodyPr>
          <a:lstStyle/>
          <a:p>
            <a:r>
              <a:rPr lang="es-ES" b="1" dirty="0"/>
              <a:t>2) Sin considerar los ahorros de tiempo de una línea HOV </a:t>
            </a:r>
            <a:endParaRPr lang="es-AR" b="1" dirty="0"/>
          </a:p>
        </p:txBody>
      </p:sp>
      <p:sp>
        <p:nvSpPr>
          <p:cNvPr id="11" name="CuadroTexto 10">
            <a:extLst>
              <a:ext uri="{FF2B5EF4-FFF2-40B4-BE49-F238E27FC236}">
                <a16:creationId xmlns:a16="http://schemas.microsoft.com/office/drawing/2014/main" id="{5413A996-C796-4F75-825D-E602A2BB3D5B}"/>
              </a:ext>
            </a:extLst>
          </p:cNvPr>
          <p:cNvSpPr txBox="1"/>
          <p:nvPr/>
        </p:nvSpPr>
        <p:spPr>
          <a:xfrm>
            <a:off x="443144" y="2120642"/>
            <a:ext cx="7804404" cy="338554"/>
          </a:xfrm>
          <a:prstGeom prst="rect">
            <a:avLst/>
          </a:prstGeom>
          <a:noFill/>
        </p:spPr>
        <p:txBody>
          <a:bodyPr wrap="square">
            <a:spAutoFit/>
          </a:bodyPr>
          <a:lstStyle/>
          <a:p>
            <a:pPr marL="285750" indent="-285750">
              <a:buFont typeface="Arial" panose="020B0604020202020204" pitchFamily="34" charset="0"/>
              <a:buChar char="•"/>
            </a:pPr>
            <a:r>
              <a:rPr lang="es-ES" sz="1600" b="1" dirty="0"/>
              <a:t>  Tiempo base del Carpool con HOV =    </a:t>
            </a:r>
            <a:r>
              <a:rPr lang="es-ES" sz="1600" i="1" dirty="0"/>
              <a:t>Tiempo Base Auto - Tiempo Ahorrado</a:t>
            </a:r>
          </a:p>
        </p:txBody>
      </p:sp>
    </p:spTree>
    <p:extLst>
      <p:ext uri="{BB962C8B-B14F-4D97-AF65-F5344CB8AC3E}">
        <p14:creationId xmlns:p14="http://schemas.microsoft.com/office/powerpoint/2010/main" val="368650988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ACC470D5-2703-4E89-AB6D-E74ABDB52E5C}"/>
              </a:ext>
            </a:extLst>
          </p:cNvPr>
          <p:cNvSpPr/>
          <p:nvPr/>
        </p:nvSpPr>
        <p:spPr>
          <a:xfrm>
            <a:off x="830491" y="134912"/>
            <a:ext cx="1976717" cy="47968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600"/>
          </a:p>
        </p:txBody>
      </p:sp>
      <p:sp>
        <p:nvSpPr>
          <p:cNvPr id="5" name="Título 1">
            <a:extLst>
              <a:ext uri="{FF2B5EF4-FFF2-40B4-BE49-F238E27FC236}">
                <a16:creationId xmlns:a16="http://schemas.microsoft.com/office/drawing/2014/main" id="{F9F6AA12-07A0-463A-A8C2-466F79E54F77}"/>
              </a:ext>
            </a:extLst>
          </p:cNvPr>
          <p:cNvSpPr>
            <a:spLocks noGrp="1"/>
          </p:cNvSpPr>
          <p:nvPr>
            <p:ph type="title"/>
          </p:nvPr>
        </p:nvSpPr>
        <p:spPr>
          <a:xfrm>
            <a:off x="830491" y="134912"/>
            <a:ext cx="4216997" cy="550820"/>
          </a:xfrm>
        </p:spPr>
        <p:txBody>
          <a:bodyPr>
            <a:noAutofit/>
          </a:bodyPr>
          <a:lstStyle/>
          <a:p>
            <a:r>
              <a:rPr lang="es-ES" sz="1600" b="1" dirty="0">
                <a:solidFill>
                  <a:schemeClr val="bg1"/>
                </a:solidFill>
              </a:rPr>
              <a:t>Predicción de oferta</a:t>
            </a:r>
            <a:endParaRPr lang="es-AR" sz="1600" b="1" dirty="0">
              <a:solidFill>
                <a:schemeClr val="bg1"/>
              </a:solidFill>
            </a:endParaRPr>
          </a:p>
        </p:txBody>
      </p:sp>
      <p:sp>
        <p:nvSpPr>
          <p:cNvPr id="20" name="Rectángulo 19">
            <a:extLst>
              <a:ext uri="{FF2B5EF4-FFF2-40B4-BE49-F238E27FC236}">
                <a16:creationId xmlns:a16="http://schemas.microsoft.com/office/drawing/2014/main" id="{BFEAC443-3A0B-4F9B-BCA1-E023476802E1}"/>
              </a:ext>
            </a:extLst>
          </p:cNvPr>
          <p:cNvSpPr/>
          <p:nvPr/>
        </p:nvSpPr>
        <p:spPr>
          <a:xfrm>
            <a:off x="-132414" y="6660468"/>
            <a:ext cx="12456827" cy="213066"/>
          </a:xfrm>
          <a:prstGeom prst="rect">
            <a:avLst/>
          </a:prstGeom>
          <a:solidFill>
            <a:schemeClr val="accent5"/>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28" name="Picture 16" descr="cinco  icono premium">
            <a:extLst>
              <a:ext uri="{FF2B5EF4-FFF2-40B4-BE49-F238E27FC236}">
                <a16:creationId xmlns:a16="http://schemas.microsoft.com/office/drawing/2014/main" id="{DC385418-12D3-4A26-8D35-D9F76DCDA7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150" y="134912"/>
            <a:ext cx="479685" cy="479685"/>
          </a:xfrm>
          <a:prstGeom prst="rect">
            <a:avLst/>
          </a:prstGeom>
          <a:noFill/>
          <a:extLst>
            <a:ext uri="{909E8E84-426E-40DD-AFC4-6F175D3DCCD1}">
              <a14:hiddenFill xmlns:a14="http://schemas.microsoft.com/office/drawing/2010/main">
                <a:solidFill>
                  <a:srgbClr val="FFFFFF"/>
                </a:solidFill>
              </a14:hiddenFill>
            </a:ext>
          </a:extLst>
        </p:spPr>
      </p:pic>
      <p:sp>
        <p:nvSpPr>
          <p:cNvPr id="14" name="CuadroTexto 13">
            <a:extLst>
              <a:ext uri="{FF2B5EF4-FFF2-40B4-BE49-F238E27FC236}">
                <a16:creationId xmlns:a16="http://schemas.microsoft.com/office/drawing/2014/main" id="{5E84A086-799F-45FC-8B54-BF8CF6CA4C01}"/>
              </a:ext>
            </a:extLst>
          </p:cNvPr>
          <p:cNvSpPr txBox="1"/>
          <p:nvPr/>
        </p:nvSpPr>
        <p:spPr>
          <a:xfrm>
            <a:off x="443144" y="1267592"/>
            <a:ext cx="6396568" cy="369332"/>
          </a:xfrm>
          <a:prstGeom prst="rect">
            <a:avLst/>
          </a:prstGeom>
          <a:noFill/>
        </p:spPr>
        <p:txBody>
          <a:bodyPr wrap="square" rtlCol="0">
            <a:spAutoFit/>
          </a:bodyPr>
          <a:lstStyle/>
          <a:p>
            <a:r>
              <a:rPr lang="es-ES" b="1" dirty="0"/>
              <a:t>2) Sin considerar los ahorros de tiempo de una línea HOV </a:t>
            </a:r>
            <a:endParaRPr lang="es-AR" b="1" dirty="0"/>
          </a:p>
        </p:txBody>
      </p:sp>
      <p:sp>
        <p:nvSpPr>
          <p:cNvPr id="11" name="CuadroTexto 10">
            <a:extLst>
              <a:ext uri="{FF2B5EF4-FFF2-40B4-BE49-F238E27FC236}">
                <a16:creationId xmlns:a16="http://schemas.microsoft.com/office/drawing/2014/main" id="{5413A996-C796-4F75-825D-E602A2BB3D5B}"/>
              </a:ext>
            </a:extLst>
          </p:cNvPr>
          <p:cNvSpPr txBox="1"/>
          <p:nvPr/>
        </p:nvSpPr>
        <p:spPr>
          <a:xfrm>
            <a:off x="443144" y="2120642"/>
            <a:ext cx="7804404" cy="338554"/>
          </a:xfrm>
          <a:prstGeom prst="rect">
            <a:avLst/>
          </a:prstGeom>
          <a:noFill/>
        </p:spPr>
        <p:txBody>
          <a:bodyPr wrap="square">
            <a:spAutoFit/>
          </a:bodyPr>
          <a:lstStyle/>
          <a:p>
            <a:pPr marL="285750" indent="-285750">
              <a:buFont typeface="Arial" panose="020B0604020202020204" pitchFamily="34" charset="0"/>
              <a:buChar char="•"/>
            </a:pPr>
            <a:r>
              <a:rPr lang="es-ES" sz="1600" b="1" dirty="0"/>
              <a:t>  Tiempo base del Carpool sin HOV =    </a:t>
            </a:r>
            <a:r>
              <a:rPr lang="es-ES" sz="1600" i="1" dirty="0"/>
              <a:t>Tiempo Base Auto - Tiempo Ahorrado</a:t>
            </a:r>
          </a:p>
        </p:txBody>
      </p:sp>
      <p:sp>
        <p:nvSpPr>
          <p:cNvPr id="3" name="Signo de multiplicación 2">
            <a:extLst>
              <a:ext uri="{FF2B5EF4-FFF2-40B4-BE49-F238E27FC236}">
                <a16:creationId xmlns:a16="http://schemas.microsoft.com/office/drawing/2014/main" id="{17589DDD-9BBD-4703-B05C-3174E7F528E3}"/>
              </a:ext>
            </a:extLst>
          </p:cNvPr>
          <p:cNvSpPr/>
          <p:nvPr/>
        </p:nvSpPr>
        <p:spPr>
          <a:xfrm>
            <a:off x="6095999" y="1873867"/>
            <a:ext cx="914400" cy="832104"/>
          </a:xfrm>
          <a:prstGeom prst="mathMultiply">
            <a:avLst>
              <a:gd name="adj1" fmla="val 4839"/>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320039597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ACC470D5-2703-4E89-AB6D-E74ABDB52E5C}"/>
              </a:ext>
            </a:extLst>
          </p:cNvPr>
          <p:cNvSpPr/>
          <p:nvPr/>
        </p:nvSpPr>
        <p:spPr>
          <a:xfrm>
            <a:off x="830491" y="134912"/>
            <a:ext cx="1976717" cy="47968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600"/>
          </a:p>
        </p:txBody>
      </p:sp>
      <p:sp>
        <p:nvSpPr>
          <p:cNvPr id="5" name="Título 1">
            <a:extLst>
              <a:ext uri="{FF2B5EF4-FFF2-40B4-BE49-F238E27FC236}">
                <a16:creationId xmlns:a16="http://schemas.microsoft.com/office/drawing/2014/main" id="{F9F6AA12-07A0-463A-A8C2-466F79E54F77}"/>
              </a:ext>
            </a:extLst>
          </p:cNvPr>
          <p:cNvSpPr>
            <a:spLocks noGrp="1"/>
          </p:cNvSpPr>
          <p:nvPr>
            <p:ph type="title"/>
          </p:nvPr>
        </p:nvSpPr>
        <p:spPr>
          <a:xfrm>
            <a:off x="830491" y="134912"/>
            <a:ext cx="4216997" cy="550820"/>
          </a:xfrm>
        </p:spPr>
        <p:txBody>
          <a:bodyPr>
            <a:noAutofit/>
          </a:bodyPr>
          <a:lstStyle/>
          <a:p>
            <a:r>
              <a:rPr lang="es-ES" sz="1600" b="1" dirty="0">
                <a:solidFill>
                  <a:schemeClr val="bg1"/>
                </a:solidFill>
              </a:rPr>
              <a:t>Predicción de oferta</a:t>
            </a:r>
            <a:endParaRPr lang="es-AR" sz="1600" b="1" dirty="0">
              <a:solidFill>
                <a:schemeClr val="bg1"/>
              </a:solidFill>
            </a:endParaRPr>
          </a:p>
        </p:txBody>
      </p:sp>
      <p:sp>
        <p:nvSpPr>
          <p:cNvPr id="20" name="Rectángulo 19">
            <a:extLst>
              <a:ext uri="{FF2B5EF4-FFF2-40B4-BE49-F238E27FC236}">
                <a16:creationId xmlns:a16="http://schemas.microsoft.com/office/drawing/2014/main" id="{BFEAC443-3A0B-4F9B-BCA1-E023476802E1}"/>
              </a:ext>
            </a:extLst>
          </p:cNvPr>
          <p:cNvSpPr/>
          <p:nvPr/>
        </p:nvSpPr>
        <p:spPr>
          <a:xfrm>
            <a:off x="-132414" y="6660468"/>
            <a:ext cx="12456827" cy="213066"/>
          </a:xfrm>
          <a:prstGeom prst="rect">
            <a:avLst/>
          </a:prstGeom>
          <a:solidFill>
            <a:schemeClr val="accent5"/>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28" name="Picture 16" descr="cinco  icono premium">
            <a:extLst>
              <a:ext uri="{FF2B5EF4-FFF2-40B4-BE49-F238E27FC236}">
                <a16:creationId xmlns:a16="http://schemas.microsoft.com/office/drawing/2014/main" id="{DC385418-12D3-4A26-8D35-D9F76DCDA7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150" y="134912"/>
            <a:ext cx="479685" cy="479685"/>
          </a:xfrm>
          <a:prstGeom prst="rect">
            <a:avLst/>
          </a:prstGeom>
          <a:noFill/>
          <a:extLst>
            <a:ext uri="{909E8E84-426E-40DD-AFC4-6F175D3DCCD1}">
              <a14:hiddenFill xmlns:a14="http://schemas.microsoft.com/office/drawing/2010/main">
                <a:solidFill>
                  <a:srgbClr val="FFFFFF"/>
                </a:solidFill>
              </a14:hiddenFill>
            </a:ext>
          </a:extLst>
        </p:spPr>
      </p:pic>
      <p:sp>
        <p:nvSpPr>
          <p:cNvPr id="14" name="CuadroTexto 13">
            <a:extLst>
              <a:ext uri="{FF2B5EF4-FFF2-40B4-BE49-F238E27FC236}">
                <a16:creationId xmlns:a16="http://schemas.microsoft.com/office/drawing/2014/main" id="{5E84A086-799F-45FC-8B54-BF8CF6CA4C01}"/>
              </a:ext>
            </a:extLst>
          </p:cNvPr>
          <p:cNvSpPr txBox="1"/>
          <p:nvPr/>
        </p:nvSpPr>
        <p:spPr>
          <a:xfrm>
            <a:off x="443144" y="1267592"/>
            <a:ext cx="6396568" cy="369332"/>
          </a:xfrm>
          <a:prstGeom prst="rect">
            <a:avLst/>
          </a:prstGeom>
          <a:noFill/>
        </p:spPr>
        <p:txBody>
          <a:bodyPr wrap="square" rtlCol="0">
            <a:spAutoFit/>
          </a:bodyPr>
          <a:lstStyle/>
          <a:p>
            <a:r>
              <a:rPr lang="es-ES" b="1" dirty="0"/>
              <a:t>2) Sin considerar los ahorros de tiempo de una línea HOV </a:t>
            </a:r>
            <a:endParaRPr lang="es-AR" b="1" dirty="0"/>
          </a:p>
        </p:txBody>
      </p:sp>
      <p:sp>
        <p:nvSpPr>
          <p:cNvPr id="11" name="CuadroTexto 10">
            <a:extLst>
              <a:ext uri="{FF2B5EF4-FFF2-40B4-BE49-F238E27FC236}">
                <a16:creationId xmlns:a16="http://schemas.microsoft.com/office/drawing/2014/main" id="{5413A996-C796-4F75-825D-E602A2BB3D5B}"/>
              </a:ext>
            </a:extLst>
          </p:cNvPr>
          <p:cNvSpPr txBox="1"/>
          <p:nvPr/>
        </p:nvSpPr>
        <p:spPr>
          <a:xfrm>
            <a:off x="443144" y="2120642"/>
            <a:ext cx="7804404" cy="338554"/>
          </a:xfrm>
          <a:prstGeom prst="rect">
            <a:avLst/>
          </a:prstGeom>
          <a:noFill/>
        </p:spPr>
        <p:txBody>
          <a:bodyPr wrap="square">
            <a:spAutoFit/>
          </a:bodyPr>
          <a:lstStyle/>
          <a:p>
            <a:pPr marL="285750" indent="-285750">
              <a:buFont typeface="Arial" panose="020B0604020202020204" pitchFamily="34" charset="0"/>
              <a:buChar char="•"/>
            </a:pPr>
            <a:r>
              <a:rPr lang="es-ES" sz="1600" b="1" dirty="0"/>
              <a:t>  Tiempo base del Carpool sin HOV =    </a:t>
            </a:r>
            <a:r>
              <a:rPr lang="es-ES" sz="1600" i="1" dirty="0"/>
              <a:t>Tiempo Base Auto</a:t>
            </a:r>
          </a:p>
        </p:txBody>
      </p:sp>
      <p:graphicFrame>
        <p:nvGraphicFramePr>
          <p:cNvPr id="10" name="Gráfico 9">
            <a:extLst>
              <a:ext uri="{FF2B5EF4-FFF2-40B4-BE49-F238E27FC236}">
                <a16:creationId xmlns:a16="http://schemas.microsoft.com/office/drawing/2014/main" id="{FDF8E5B3-3411-4A7B-905C-6C9EB35984E8}"/>
              </a:ext>
            </a:extLst>
          </p:cNvPr>
          <p:cNvGraphicFramePr/>
          <p:nvPr/>
        </p:nvGraphicFramePr>
        <p:xfrm>
          <a:off x="830491" y="2938392"/>
          <a:ext cx="4491102" cy="289980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 name="Tabla 5">
            <a:extLst>
              <a:ext uri="{FF2B5EF4-FFF2-40B4-BE49-F238E27FC236}">
                <a16:creationId xmlns:a16="http://schemas.microsoft.com/office/drawing/2014/main" id="{BA3239C6-092B-4447-8C6F-2D65B1208A0F}"/>
              </a:ext>
            </a:extLst>
          </p:cNvPr>
          <p:cNvGraphicFramePr>
            <a:graphicFrameLocks noGrp="1"/>
          </p:cNvGraphicFramePr>
          <p:nvPr/>
        </p:nvGraphicFramePr>
        <p:xfrm>
          <a:off x="6095999" y="3539215"/>
          <a:ext cx="2980943" cy="1719180"/>
        </p:xfrm>
        <a:graphic>
          <a:graphicData uri="http://schemas.openxmlformats.org/drawingml/2006/table">
            <a:tbl>
              <a:tblPr firstRow="1" firstCol="1" bandRow="1">
                <a:tableStyleId>{2D5ABB26-0587-4C30-8999-92F81FD0307C}</a:tableStyleId>
              </a:tblPr>
              <a:tblGrid>
                <a:gridCol w="722376">
                  <a:extLst>
                    <a:ext uri="{9D8B030D-6E8A-4147-A177-3AD203B41FA5}">
                      <a16:colId xmlns:a16="http://schemas.microsoft.com/office/drawing/2014/main" val="4058172485"/>
                    </a:ext>
                  </a:extLst>
                </a:gridCol>
                <a:gridCol w="734567">
                  <a:extLst>
                    <a:ext uri="{9D8B030D-6E8A-4147-A177-3AD203B41FA5}">
                      <a16:colId xmlns:a16="http://schemas.microsoft.com/office/drawing/2014/main" val="521711892"/>
                    </a:ext>
                  </a:extLst>
                </a:gridCol>
                <a:gridCol w="762000">
                  <a:extLst>
                    <a:ext uri="{9D8B030D-6E8A-4147-A177-3AD203B41FA5}">
                      <a16:colId xmlns:a16="http://schemas.microsoft.com/office/drawing/2014/main" val="505121869"/>
                    </a:ext>
                  </a:extLst>
                </a:gridCol>
                <a:gridCol w="762000">
                  <a:extLst>
                    <a:ext uri="{9D8B030D-6E8A-4147-A177-3AD203B41FA5}">
                      <a16:colId xmlns:a16="http://schemas.microsoft.com/office/drawing/2014/main" val="3685276011"/>
                    </a:ext>
                  </a:extLst>
                </a:gridCol>
              </a:tblGrid>
              <a:tr h="423804">
                <a:tc>
                  <a:txBody>
                    <a:bodyPr/>
                    <a:lstStyle/>
                    <a:p>
                      <a:pPr algn="ctr">
                        <a:lnSpc>
                          <a:spcPct val="107000"/>
                        </a:lnSpc>
                      </a:pPr>
                      <a:endParaRPr lang="es-AR" sz="1600" dirty="0">
                        <a:effectLst/>
                        <a:latin typeface="Calibri" panose="020F0502020204030204" pitchFamily="34" charset="0"/>
                        <a:cs typeface="Arial" panose="020B0604020202020204" pitchFamily="34" charset="0"/>
                      </a:endParaRPr>
                    </a:p>
                  </a:txBody>
                  <a:tcPr marL="44450" marR="44450"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s-AR" sz="1200" b="1" dirty="0">
                          <a:effectLst/>
                        </a:rPr>
                        <a:t>Sin HOV</a:t>
                      </a:r>
                      <a:endParaRPr lang="es-AR" sz="1600" b="1" dirty="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lnSpc>
                          <a:spcPct val="107000"/>
                        </a:lnSpc>
                        <a:spcAft>
                          <a:spcPts val="800"/>
                        </a:spcAft>
                      </a:pPr>
                      <a:r>
                        <a:rPr lang="es-AR" sz="1200" b="1" dirty="0">
                          <a:effectLst/>
                        </a:rPr>
                        <a:t>Con HOV</a:t>
                      </a:r>
                      <a:endParaRPr lang="es-AR" sz="1600" b="1" dirty="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lnSpc>
                          <a:spcPct val="107000"/>
                        </a:lnSpc>
                        <a:spcAft>
                          <a:spcPts val="800"/>
                        </a:spcAft>
                      </a:pPr>
                      <a:r>
                        <a:rPr lang="es-AR" sz="1200" b="1" dirty="0">
                          <a:effectLst/>
                        </a:rPr>
                        <a:t>Diferencia</a:t>
                      </a:r>
                      <a:endParaRPr lang="es-AR" sz="1600" b="1" dirty="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118369983"/>
                  </a:ext>
                </a:extLst>
              </a:tr>
              <a:tr h="323844">
                <a:tc>
                  <a:txBody>
                    <a:bodyPr/>
                    <a:lstStyle/>
                    <a:p>
                      <a:pPr algn="ctr">
                        <a:lnSpc>
                          <a:spcPct val="107000"/>
                        </a:lnSpc>
                        <a:spcAft>
                          <a:spcPts val="800"/>
                        </a:spcAft>
                      </a:pPr>
                      <a:r>
                        <a:rPr lang="es-AR" sz="1200" dirty="0">
                          <a:effectLst/>
                        </a:rPr>
                        <a:t>Auto</a:t>
                      </a:r>
                      <a:endParaRPr lang="es-AR" sz="1600" dirty="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lnSpc>
                          <a:spcPct val="107000"/>
                        </a:lnSpc>
                        <a:spcAft>
                          <a:spcPts val="800"/>
                        </a:spcAft>
                      </a:pPr>
                      <a:r>
                        <a:rPr lang="es-AR" sz="1200" dirty="0">
                          <a:effectLst/>
                        </a:rPr>
                        <a:t>21%</a:t>
                      </a:r>
                      <a:endParaRPr lang="es-AR" sz="1600" dirty="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s-AR" sz="1200">
                          <a:effectLst/>
                        </a:rPr>
                        <a:t>19%</a:t>
                      </a:r>
                      <a:endParaRPr lang="es-AR" sz="160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s-AR" sz="1200" dirty="0">
                          <a:effectLst/>
                        </a:rPr>
                        <a:t>2%</a:t>
                      </a:r>
                      <a:endParaRPr lang="es-AR" sz="1600" dirty="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BFD"/>
                    </a:solidFill>
                  </a:tcPr>
                </a:tc>
                <a:extLst>
                  <a:ext uri="{0D108BD9-81ED-4DB2-BD59-A6C34878D82A}">
                    <a16:rowId xmlns:a16="http://schemas.microsoft.com/office/drawing/2014/main" val="3988425361"/>
                  </a:ext>
                </a:extLst>
              </a:tr>
              <a:tr h="323844">
                <a:tc>
                  <a:txBody>
                    <a:bodyPr/>
                    <a:lstStyle/>
                    <a:p>
                      <a:pPr algn="ctr">
                        <a:lnSpc>
                          <a:spcPct val="107000"/>
                        </a:lnSpc>
                        <a:spcAft>
                          <a:spcPts val="800"/>
                        </a:spcAft>
                      </a:pPr>
                      <a:r>
                        <a:rPr lang="es-AR" sz="1200" dirty="0">
                          <a:effectLst/>
                        </a:rPr>
                        <a:t>Carpool</a:t>
                      </a:r>
                      <a:endParaRPr lang="es-AR" sz="1600" dirty="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lnSpc>
                          <a:spcPct val="107000"/>
                        </a:lnSpc>
                        <a:spcAft>
                          <a:spcPts val="800"/>
                        </a:spcAft>
                      </a:pPr>
                      <a:r>
                        <a:rPr lang="es-AR" sz="1200">
                          <a:effectLst/>
                        </a:rPr>
                        <a:t>30%</a:t>
                      </a:r>
                      <a:endParaRPr lang="es-AR" sz="160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s-AR" sz="1200" dirty="0">
                          <a:effectLst/>
                        </a:rPr>
                        <a:t>36%</a:t>
                      </a:r>
                      <a:endParaRPr lang="es-AR" sz="1600" dirty="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s-AR" sz="1200">
                          <a:effectLst/>
                        </a:rPr>
                        <a:t>-6%</a:t>
                      </a:r>
                      <a:endParaRPr lang="es-AR" sz="160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BFD"/>
                    </a:solidFill>
                  </a:tcPr>
                </a:tc>
                <a:extLst>
                  <a:ext uri="{0D108BD9-81ED-4DB2-BD59-A6C34878D82A}">
                    <a16:rowId xmlns:a16="http://schemas.microsoft.com/office/drawing/2014/main" val="1195748619"/>
                  </a:ext>
                </a:extLst>
              </a:tr>
              <a:tr h="323844">
                <a:tc>
                  <a:txBody>
                    <a:bodyPr/>
                    <a:lstStyle/>
                    <a:p>
                      <a:pPr algn="ctr">
                        <a:lnSpc>
                          <a:spcPct val="107000"/>
                        </a:lnSpc>
                        <a:spcAft>
                          <a:spcPts val="800"/>
                        </a:spcAft>
                      </a:pPr>
                      <a:r>
                        <a:rPr lang="es-AR" sz="1200" dirty="0">
                          <a:effectLst/>
                        </a:rPr>
                        <a:t>Chárter</a:t>
                      </a:r>
                      <a:endParaRPr lang="es-AR" sz="1600" dirty="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lnSpc>
                          <a:spcPct val="107000"/>
                        </a:lnSpc>
                        <a:spcAft>
                          <a:spcPts val="800"/>
                        </a:spcAft>
                      </a:pPr>
                      <a:r>
                        <a:rPr lang="es-AR" sz="1200" dirty="0">
                          <a:effectLst/>
                        </a:rPr>
                        <a:t>13%</a:t>
                      </a:r>
                      <a:endParaRPr lang="es-AR" sz="1600" dirty="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s-AR" sz="1200" dirty="0">
                          <a:effectLst/>
                        </a:rPr>
                        <a:t>12%</a:t>
                      </a:r>
                      <a:endParaRPr lang="es-AR" sz="1600" dirty="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s-AR" sz="1200" dirty="0">
                          <a:effectLst/>
                        </a:rPr>
                        <a:t>1%</a:t>
                      </a:r>
                      <a:endParaRPr lang="es-AR" sz="1600" dirty="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BFD"/>
                    </a:solidFill>
                  </a:tcPr>
                </a:tc>
                <a:extLst>
                  <a:ext uri="{0D108BD9-81ED-4DB2-BD59-A6C34878D82A}">
                    <a16:rowId xmlns:a16="http://schemas.microsoft.com/office/drawing/2014/main" val="1715559163"/>
                  </a:ext>
                </a:extLst>
              </a:tr>
              <a:tr h="323844">
                <a:tc>
                  <a:txBody>
                    <a:bodyPr/>
                    <a:lstStyle/>
                    <a:p>
                      <a:pPr algn="ctr">
                        <a:lnSpc>
                          <a:spcPct val="107000"/>
                        </a:lnSpc>
                        <a:spcAft>
                          <a:spcPts val="800"/>
                        </a:spcAft>
                      </a:pPr>
                      <a:r>
                        <a:rPr lang="es-AR" sz="1200" dirty="0">
                          <a:effectLst/>
                        </a:rPr>
                        <a:t>TP</a:t>
                      </a:r>
                      <a:endParaRPr lang="es-AR" sz="1600" dirty="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lnSpc>
                          <a:spcPct val="107000"/>
                        </a:lnSpc>
                        <a:spcAft>
                          <a:spcPts val="800"/>
                        </a:spcAft>
                      </a:pPr>
                      <a:r>
                        <a:rPr lang="es-AR" sz="1200" dirty="0">
                          <a:effectLst/>
                        </a:rPr>
                        <a:t>35%</a:t>
                      </a:r>
                      <a:endParaRPr lang="es-AR" sz="1600" dirty="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s-AR" sz="1200" dirty="0">
                          <a:effectLst/>
                        </a:rPr>
                        <a:t>32%</a:t>
                      </a:r>
                      <a:endParaRPr lang="es-AR" sz="1600" dirty="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s-AR" sz="1200" dirty="0">
                          <a:effectLst/>
                        </a:rPr>
                        <a:t>3%</a:t>
                      </a:r>
                      <a:endParaRPr lang="es-AR" sz="1600" dirty="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BFD"/>
                    </a:solidFill>
                  </a:tcPr>
                </a:tc>
                <a:extLst>
                  <a:ext uri="{0D108BD9-81ED-4DB2-BD59-A6C34878D82A}">
                    <a16:rowId xmlns:a16="http://schemas.microsoft.com/office/drawing/2014/main" val="2729067654"/>
                  </a:ext>
                </a:extLst>
              </a:tr>
            </a:tbl>
          </a:graphicData>
        </a:graphic>
      </p:graphicFrame>
    </p:spTree>
    <p:extLst>
      <p:ext uri="{BB962C8B-B14F-4D97-AF65-F5344CB8AC3E}">
        <p14:creationId xmlns:p14="http://schemas.microsoft.com/office/powerpoint/2010/main" val="138724542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89340ECF-4910-4C28-B23C-E9C6AB0AAA01}"/>
              </a:ext>
            </a:extLst>
          </p:cNvPr>
          <p:cNvSpPr/>
          <p:nvPr/>
        </p:nvSpPr>
        <p:spPr>
          <a:xfrm>
            <a:off x="-132415" y="-29461"/>
            <a:ext cx="12456827" cy="389225"/>
          </a:xfrm>
          <a:prstGeom prst="rect">
            <a:avLst/>
          </a:prstGeom>
          <a:solidFill>
            <a:schemeClr val="accent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 name="CuadroTexto 7">
            <a:extLst>
              <a:ext uri="{FF2B5EF4-FFF2-40B4-BE49-F238E27FC236}">
                <a16:creationId xmlns:a16="http://schemas.microsoft.com/office/drawing/2014/main" id="{0887BFCC-671D-4D24-8493-7171950C1FB1}"/>
              </a:ext>
            </a:extLst>
          </p:cNvPr>
          <p:cNvSpPr txBox="1"/>
          <p:nvPr/>
        </p:nvSpPr>
        <p:spPr>
          <a:xfrm>
            <a:off x="694944" y="2573125"/>
            <a:ext cx="10826496" cy="3970318"/>
          </a:xfrm>
          <a:prstGeom prst="rect">
            <a:avLst/>
          </a:prstGeom>
          <a:noFill/>
        </p:spPr>
        <p:txBody>
          <a:bodyPr wrap="square" rtlCol="0">
            <a:spAutoFit/>
          </a:bodyPr>
          <a:lstStyle/>
          <a:p>
            <a:pPr marL="285750" indent="-285750">
              <a:buFontTx/>
              <a:buChar char="-"/>
            </a:pPr>
            <a:r>
              <a:rPr lang="es-ES" dirty="0"/>
              <a:t> Gran cantidad de publico esta interesado en ser oferentes en una plataforma de </a:t>
            </a:r>
            <a:r>
              <a:rPr lang="es-ES" dirty="0" err="1"/>
              <a:t>carpooling</a:t>
            </a:r>
            <a:r>
              <a:rPr lang="es-ES" dirty="0"/>
              <a:t>.</a:t>
            </a:r>
          </a:p>
          <a:p>
            <a:pPr marL="285750" indent="-285750">
              <a:buFontTx/>
              <a:buChar char="-"/>
            </a:pPr>
            <a:endParaRPr lang="es-ES" dirty="0"/>
          </a:p>
          <a:p>
            <a:pPr marL="285750" indent="-285750">
              <a:buFontTx/>
              <a:buChar char="-"/>
            </a:pPr>
            <a:r>
              <a:rPr lang="es-ES" dirty="0"/>
              <a:t>Las condiciones de ahorro de tiempo y compensación son bien recibidas</a:t>
            </a:r>
          </a:p>
          <a:p>
            <a:pPr marL="285750" indent="-285750">
              <a:buFontTx/>
              <a:buChar char="-"/>
            </a:pPr>
            <a:endParaRPr lang="es-ES" dirty="0"/>
          </a:p>
          <a:p>
            <a:pPr marL="285750" indent="-285750">
              <a:buFontTx/>
              <a:buChar char="-"/>
            </a:pPr>
            <a:r>
              <a:rPr lang="es-ES" dirty="0"/>
              <a:t>Aquellas personas que son Jóvenes, usan frecuentemente el auto, suelen viajar a capital por motivos relacionados al trabajo, tienen un perfil </a:t>
            </a:r>
            <a:r>
              <a:rPr lang="es-ES" dirty="0" err="1"/>
              <a:t>ecologico</a:t>
            </a:r>
            <a:r>
              <a:rPr lang="es-ES" dirty="0"/>
              <a:t>, tienen hijos, corresponden a los NSE mas bajos y son interesados por los autos: tienen mas probabilidad de ser conductores de </a:t>
            </a:r>
            <a:r>
              <a:rPr lang="es-ES" dirty="0" err="1"/>
              <a:t>carpools</a:t>
            </a:r>
            <a:endParaRPr lang="es-ES" dirty="0"/>
          </a:p>
          <a:p>
            <a:pPr marL="285750" indent="-285750">
              <a:buFontTx/>
              <a:buChar char="-"/>
            </a:pPr>
            <a:endParaRPr lang="es-ES" dirty="0"/>
          </a:p>
          <a:p>
            <a:pPr marL="285750" indent="-285750">
              <a:buFontTx/>
              <a:buChar char="-"/>
            </a:pPr>
            <a:r>
              <a:rPr lang="es-ES" dirty="0"/>
              <a:t> El tiempo y el costo son las variables mas influyentes. Luego se ve gran importancia de la frecuencia del uso del auto, moverse por motivos relacionados al trabajo y ser Joven</a:t>
            </a:r>
          </a:p>
          <a:p>
            <a:pPr marL="285750" indent="-285750">
              <a:buFontTx/>
              <a:buChar char="-"/>
            </a:pPr>
            <a:endParaRPr lang="es-ES" dirty="0"/>
          </a:p>
          <a:p>
            <a:pPr marL="285750" indent="-285750">
              <a:buFontTx/>
              <a:buChar char="-"/>
            </a:pPr>
            <a:r>
              <a:rPr lang="es-ES" dirty="0"/>
              <a:t> Las políticas que fomenten el viaje compartido ayudan mucho a que las personas estén interesadas en estos</a:t>
            </a:r>
          </a:p>
          <a:p>
            <a:pPr marL="285750" indent="-285750">
              <a:buFontTx/>
              <a:buChar char="-"/>
            </a:pPr>
            <a:endParaRPr lang="es-ES" dirty="0"/>
          </a:p>
          <a:p>
            <a:endParaRPr lang="es-AR" dirty="0"/>
          </a:p>
        </p:txBody>
      </p:sp>
      <p:sp>
        <p:nvSpPr>
          <p:cNvPr id="9" name="Título 6">
            <a:extLst>
              <a:ext uri="{FF2B5EF4-FFF2-40B4-BE49-F238E27FC236}">
                <a16:creationId xmlns:a16="http://schemas.microsoft.com/office/drawing/2014/main" id="{2F5F2440-1CB8-4E5D-9A24-4AC042C7A5B2}"/>
              </a:ext>
            </a:extLst>
          </p:cNvPr>
          <p:cNvSpPr txBox="1">
            <a:spLocks/>
          </p:cNvSpPr>
          <p:nvPr/>
        </p:nvSpPr>
        <p:spPr>
          <a:xfrm>
            <a:off x="4303743" y="696983"/>
            <a:ext cx="358451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5400" b="1" dirty="0"/>
              <a:t>Conclusión</a:t>
            </a:r>
            <a:endParaRPr lang="es-AR" sz="5400" b="1" dirty="0"/>
          </a:p>
        </p:txBody>
      </p:sp>
    </p:spTree>
    <p:extLst>
      <p:ext uri="{BB962C8B-B14F-4D97-AF65-F5344CB8AC3E}">
        <p14:creationId xmlns:p14="http://schemas.microsoft.com/office/powerpoint/2010/main" val="320141839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89340ECF-4910-4C28-B23C-E9C6AB0AAA01}"/>
              </a:ext>
            </a:extLst>
          </p:cNvPr>
          <p:cNvSpPr/>
          <p:nvPr/>
        </p:nvSpPr>
        <p:spPr>
          <a:xfrm>
            <a:off x="-132415" y="-29461"/>
            <a:ext cx="12456827" cy="389225"/>
          </a:xfrm>
          <a:prstGeom prst="rect">
            <a:avLst/>
          </a:prstGeom>
          <a:solidFill>
            <a:schemeClr val="accent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 name="CuadroTexto 7">
            <a:extLst>
              <a:ext uri="{FF2B5EF4-FFF2-40B4-BE49-F238E27FC236}">
                <a16:creationId xmlns:a16="http://schemas.microsoft.com/office/drawing/2014/main" id="{0887BFCC-671D-4D24-8493-7171950C1FB1}"/>
              </a:ext>
            </a:extLst>
          </p:cNvPr>
          <p:cNvSpPr txBox="1"/>
          <p:nvPr/>
        </p:nvSpPr>
        <p:spPr>
          <a:xfrm>
            <a:off x="694944" y="2573125"/>
            <a:ext cx="10826496" cy="646331"/>
          </a:xfrm>
          <a:prstGeom prst="rect">
            <a:avLst/>
          </a:prstGeom>
          <a:noFill/>
        </p:spPr>
        <p:txBody>
          <a:bodyPr wrap="square" rtlCol="0">
            <a:spAutoFit/>
          </a:bodyPr>
          <a:lstStyle/>
          <a:p>
            <a:pPr marL="285750" indent="-285750">
              <a:buFontTx/>
              <a:buChar char="-"/>
            </a:pPr>
            <a:endParaRPr lang="es-ES" dirty="0"/>
          </a:p>
          <a:p>
            <a:endParaRPr lang="es-AR" dirty="0"/>
          </a:p>
        </p:txBody>
      </p:sp>
      <p:sp>
        <p:nvSpPr>
          <p:cNvPr id="9" name="Título 6">
            <a:extLst>
              <a:ext uri="{FF2B5EF4-FFF2-40B4-BE49-F238E27FC236}">
                <a16:creationId xmlns:a16="http://schemas.microsoft.com/office/drawing/2014/main" id="{2F5F2440-1CB8-4E5D-9A24-4AC042C7A5B2}"/>
              </a:ext>
            </a:extLst>
          </p:cNvPr>
          <p:cNvSpPr txBox="1">
            <a:spLocks/>
          </p:cNvSpPr>
          <p:nvPr/>
        </p:nvSpPr>
        <p:spPr>
          <a:xfrm>
            <a:off x="4303742" y="696983"/>
            <a:ext cx="477929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5400" b="1" dirty="0"/>
              <a:t>Próximos Pasos</a:t>
            </a:r>
            <a:endParaRPr lang="es-AR" sz="5400" b="1" dirty="0"/>
          </a:p>
        </p:txBody>
      </p:sp>
      <p:sp>
        <p:nvSpPr>
          <p:cNvPr id="2" name="CuadroTexto 1">
            <a:extLst>
              <a:ext uri="{FF2B5EF4-FFF2-40B4-BE49-F238E27FC236}">
                <a16:creationId xmlns:a16="http://schemas.microsoft.com/office/drawing/2014/main" id="{4B44C7AA-35FD-48F2-8C31-B9D670B7D9FC}"/>
              </a:ext>
            </a:extLst>
          </p:cNvPr>
          <p:cNvSpPr txBox="1"/>
          <p:nvPr/>
        </p:nvSpPr>
        <p:spPr>
          <a:xfrm>
            <a:off x="829056" y="2481943"/>
            <a:ext cx="10643616" cy="2954655"/>
          </a:xfrm>
          <a:prstGeom prst="rect">
            <a:avLst/>
          </a:prstGeom>
          <a:noFill/>
        </p:spPr>
        <p:txBody>
          <a:bodyPr wrap="square" rtlCol="0">
            <a:spAutoFit/>
          </a:bodyPr>
          <a:lstStyle/>
          <a:p>
            <a:pPr marL="285750" indent="-285750">
              <a:lnSpc>
                <a:spcPct val="250000"/>
              </a:lnSpc>
              <a:buFont typeface="Arial" panose="020B0604020202020204" pitchFamily="34" charset="0"/>
              <a:buChar char="•"/>
            </a:pPr>
            <a:r>
              <a:rPr lang="es-AR" sz="2000" dirty="0"/>
              <a:t>Construir la curva de oferta a partir de cambios en la compensación</a:t>
            </a:r>
          </a:p>
          <a:p>
            <a:pPr marL="285750" indent="-285750">
              <a:lnSpc>
                <a:spcPct val="250000"/>
              </a:lnSpc>
              <a:buFont typeface="Arial" panose="020B0604020202020204" pitchFamily="34" charset="0"/>
              <a:buChar char="•"/>
            </a:pPr>
            <a:r>
              <a:rPr lang="es-AR" sz="2000" dirty="0"/>
              <a:t>Aplicar modelos mas sofisticados</a:t>
            </a:r>
          </a:p>
          <a:p>
            <a:pPr marL="285750" indent="-285750">
              <a:lnSpc>
                <a:spcPct val="250000"/>
              </a:lnSpc>
              <a:buFont typeface="Arial" panose="020B0604020202020204" pitchFamily="34" charset="0"/>
              <a:buChar char="•"/>
            </a:pPr>
            <a:r>
              <a:rPr lang="es-AR" sz="2000" dirty="0"/>
              <a:t>Analizar el equilibrio de la oferta y la demanda</a:t>
            </a:r>
          </a:p>
          <a:p>
            <a:pPr marL="285750" indent="-285750">
              <a:buFontTx/>
              <a:buChar char="-"/>
            </a:pPr>
            <a:endParaRPr lang="es-AR" dirty="0"/>
          </a:p>
          <a:p>
            <a:endParaRPr lang="es-AR" dirty="0"/>
          </a:p>
        </p:txBody>
      </p:sp>
    </p:spTree>
    <p:extLst>
      <p:ext uri="{BB962C8B-B14F-4D97-AF65-F5344CB8AC3E}">
        <p14:creationId xmlns:p14="http://schemas.microsoft.com/office/powerpoint/2010/main" val="297148383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ACC470D5-2703-4E89-AB6D-E74ABDB52E5C}"/>
              </a:ext>
            </a:extLst>
          </p:cNvPr>
          <p:cNvSpPr/>
          <p:nvPr/>
        </p:nvSpPr>
        <p:spPr>
          <a:xfrm>
            <a:off x="830491" y="134912"/>
            <a:ext cx="2812119" cy="47968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600"/>
          </a:p>
        </p:txBody>
      </p:sp>
      <p:sp>
        <p:nvSpPr>
          <p:cNvPr id="5" name="Título 1">
            <a:extLst>
              <a:ext uri="{FF2B5EF4-FFF2-40B4-BE49-F238E27FC236}">
                <a16:creationId xmlns:a16="http://schemas.microsoft.com/office/drawing/2014/main" id="{F9F6AA12-07A0-463A-A8C2-466F79E54F77}"/>
              </a:ext>
            </a:extLst>
          </p:cNvPr>
          <p:cNvSpPr>
            <a:spLocks noGrp="1"/>
          </p:cNvSpPr>
          <p:nvPr>
            <p:ph type="title"/>
          </p:nvPr>
        </p:nvSpPr>
        <p:spPr>
          <a:xfrm>
            <a:off x="830491" y="134912"/>
            <a:ext cx="2812119" cy="550820"/>
          </a:xfrm>
        </p:spPr>
        <p:txBody>
          <a:bodyPr>
            <a:noAutofit/>
          </a:bodyPr>
          <a:lstStyle/>
          <a:p>
            <a:r>
              <a:rPr lang="es-AR" sz="1800" b="1" dirty="0">
                <a:solidFill>
                  <a:schemeClr val="bg1"/>
                </a:solidFill>
              </a:rPr>
              <a:t>Introducción del Carpooling</a:t>
            </a:r>
          </a:p>
        </p:txBody>
      </p:sp>
      <p:pic>
        <p:nvPicPr>
          <p:cNvPr id="6" name="Picture 2" descr="numero 1">
            <a:extLst>
              <a:ext uri="{FF2B5EF4-FFF2-40B4-BE49-F238E27FC236}">
                <a16:creationId xmlns:a16="http://schemas.microsoft.com/office/drawing/2014/main" id="{F4EE7F39-020F-47E6-A71B-3CF8EA80BF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141" y="134912"/>
            <a:ext cx="479685" cy="479685"/>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a:extLst>
              <a:ext uri="{FF2B5EF4-FFF2-40B4-BE49-F238E27FC236}">
                <a16:creationId xmlns:a16="http://schemas.microsoft.com/office/drawing/2014/main" id="{DD7DF2F0-9C07-42D7-B720-C95671AB1EC7}"/>
              </a:ext>
            </a:extLst>
          </p:cNvPr>
          <p:cNvSpPr txBox="1"/>
          <p:nvPr/>
        </p:nvSpPr>
        <p:spPr>
          <a:xfrm>
            <a:off x="830491" y="1081641"/>
            <a:ext cx="4358601" cy="4739759"/>
          </a:xfrm>
          <a:prstGeom prst="rect">
            <a:avLst/>
          </a:prstGeom>
          <a:noFill/>
        </p:spPr>
        <p:txBody>
          <a:bodyPr wrap="square" rtlCol="0">
            <a:spAutoFit/>
          </a:bodyPr>
          <a:lstStyle/>
          <a:p>
            <a:r>
              <a:rPr lang="es-AR" sz="2800" b="1" dirty="0"/>
              <a:t>Problemáticas</a:t>
            </a:r>
          </a:p>
          <a:p>
            <a:endParaRPr lang="es-AR" dirty="0"/>
          </a:p>
          <a:p>
            <a:r>
              <a:rPr lang="es-AR" sz="2400" dirty="0"/>
              <a:t>   Congestiones de transito</a:t>
            </a:r>
          </a:p>
          <a:p>
            <a:endParaRPr lang="es-AR" sz="2400" dirty="0"/>
          </a:p>
          <a:p>
            <a:r>
              <a:rPr lang="es-AR" sz="2400" dirty="0"/>
              <a:t>   Contaminación del Aire</a:t>
            </a:r>
          </a:p>
          <a:p>
            <a:endParaRPr lang="es-AR" sz="2400" dirty="0"/>
          </a:p>
          <a:p>
            <a:endParaRPr lang="es-AR" sz="2400" dirty="0"/>
          </a:p>
          <a:p>
            <a:r>
              <a:rPr lang="es-AR" sz="2800" b="1" dirty="0"/>
              <a:t>Causa relacionada a ambos</a:t>
            </a:r>
          </a:p>
          <a:p>
            <a:r>
              <a:rPr lang="es-AR" dirty="0"/>
              <a:t> </a:t>
            </a:r>
          </a:p>
          <a:p>
            <a:r>
              <a:rPr lang="es-AR" sz="2400" dirty="0"/>
              <a:t>   Aumento de autos</a:t>
            </a:r>
          </a:p>
          <a:p>
            <a:endParaRPr lang="es-AR" sz="2400" dirty="0"/>
          </a:p>
          <a:p>
            <a:endParaRPr lang="es-AR" dirty="0"/>
          </a:p>
          <a:p>
            <a:endParaRPr lang="es-AR" sz="2400" dirty="0"/>
          </a:p>
        </p:txBody>
      </p:sp>
      <p:pic>
        <p:nvPicPr>
          <p:cNvPr id="4110" name="Picture 14" descr="Flecha hacia arriba | Icono Gratis">
            <a:extLst>
              <a:ext uri="{FF2B5EF4-FFF2-40B4-BE49-F238E27FC236}">
                <a16:creationId xmlns:a16="http://schemas.microsoft.com/office/drawing/2014/main" id="{E8F71B78-22C5-4E4C-878A-D3C8759C7D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629" y="1853515"/>
            <a:ext cx="419725" cy="41972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4" descr="Flecha hacia arriba | Icono Gratis">
            <a:extLst>
              <a:ext uri="{FF2B5EF4-FFF2-40B4-BE49-F238E27FC236}">
                <a16:creationId xmlns:a16="http://schemas.microsoft.com/office/drawing/2014/main" id="{EF384B5C-BEBB-4F4C-8883-26FE034D2D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629" y="2589746"/>
            <a:ext cx="419725" cy="419725"/>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14" descr="Flecha hacia arriba | Icono Gratis">
            <a:extLst>
              <a:ext uri="{FF2B5EF4-FFF2-40B4-BE49-F238E27FC236}">
                <a16:creationId xmlns:a16="http://schemas.microsoft.com/office/drawing/2014/main" id="{D609F57F-8DB1-4A4B-A933-7CF34BB14F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629" y="4334403"/>
            <a:ext cx="419725" cy="419725"/>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4445A9BE-8C8A-4019-BFDC-50D0C37B9854}"/>
              </a:ext>
            </a:extLst>
          </p:cNvPr>
          <p:cNvSpPr txBox="1"/>
          <p:nvPr/>
        </p:nvSpPr>
        <p:spPr>
          <a:xfrm>
            <a:off x="1040354" y="4945362"/>
            <a:ext cx="3456695" cy="830997"/>
          </a:xfrm>
          <a:prstGeom prst="rect">
            <a:avLst/>
          </a:prstGeom>
          <a:noFill/>
        </p:spPr>
        <p:txBody>
          <a:bodyPr wrap="square" rtlCol="0">
            <a:spAutoFit/>
          </a:bodyPr>
          <a:lstStyle/>
          <a:p>
            <a:r>
              <a:rPr lang="es-AR" sz="2400" dirty="0"/>
              <a:t>El momento y la forma en que se los usa</a:t>
            </a:r>
          </a:p>
        </p:txBody>
      </p:sp>
      <p:pic>
        <p:nvPicPr>
          <p:cNvPr id="12" name="Picture 2" descr="Contorno de señal de atención icono vectorial gratis diseñado por Elegant  Themes | Iconos, Disenos de unas, Esquemas">
            <a:extLst>
              <a:ext uri="{FF2B5EF4-FFF2-40B4-BE49-F238E27FC236}">
                <a16:creationId xmlns:a16="http://schemas.microsoft.com/office/drawing/2014/main" id="{D0A5385A-2ED7-46AE-AAA4-79A278E392A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8034" y="5022315"/>
            <a:ext cx="843929" cy="443063"/>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descr="Imágenes de Fondo Mundo | Vectores, fotos de stock y PSD gratuitos">
            <a:extLst>
              <a:ext uri="{FF2B5EF4-FFF2-40B4-BE49-F238E27FC236}">
                <a16:creationId xmlns:a16="http://schemas.microsoft.com/office/drawing/2014/main" id="{0C2EFD4F-E232-4E31-AE06-04A1A11EAED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8954" y="1853515"/>
            <a:ext cx="6172512" cy="3697591"/>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CA32FCB5-36B6-4116-81E7-6D34D01D5FBA}"/>
              </a:ext>
            </a:extLst>
          </p:cNvPr>
          <p:cNvSpPr txBox="1"/>
          <p:nvPr/>
        </p:nvSpPr>
        <p:spPr>
          <a:xfrm>
            <a:off x="6095999" y="763032"/>
            <a:ext cx="5011711" cy="646331"/>
          </a:xfrm>
          <a:prstGeom prst="rect">
            <a:avLst/>
          </a:prstGeom>
          <a:noFill/>
          <a:ln>
            <a:solidFill>
              <a:schemeClr val="accent1"/>
            </a:solidFill>
          </a:ln>
        </p:spPr>
        <p:txBody>
          <a:bodyPr wrap="square" rtlCol="0">
            <a:spAutoFit/>
          </a:bodyPr>
          <a:lstStyle/>
          <a:p>
            <a:r>
              <a:rPr lang="es-AR" b="1" dirty="0">
                <a:solidFill>
                  <a:schemeClr val="accent1"/>
                </a:solidFill>
              </a:rPr>
              <a:t>Índice Ocupacional Promedio de autos          =  1.54 </a:t>
            </a:r>
          </a:p>
          <a:p>
            <a:r>
              <a:rPr lang="es-AR" b="1" dirty="0">
                <a:solidFill>
                  <a:schemeClr val="accent1"/>
                </a:solidFill>
              </a:rPr>
              <a:t>Índice Ocupacional Promedio en hora pico   =  1.18</a:t>
            </a:r>
          </a:p>
        </p:txBody>
      </p:sp>
      <p:cxnSp>
        <p:nvCxnSpPr>
          <p:cNvPr id="11" name="Conector recto de flecha 10">
            <a:extLst>
              <a:ext uri="{FF2B5EF4-FFF2-40B4-BE49-F238E27FC236}">
                <a16:creationId xmlns:a16="http://schemas.microsoft.com/office/drawing/2014/main" id="{175F430E-FDC0-46AD-937F-CBC5D68D519F}"/>
              </a:ext>
            </a:extLst>
          </p:cNvPr>
          <p:cNvCxnSpPr>
            <a:cxnSpLocks/>
          </p:cNvCxnSpPr>
          <p:nvPr/>
        </p:nvCxnSpPr>
        <p:spPr>
          <a:xfrm flipH="1">
            <a:off x="6580683" y="1618938"/>
            <a:ext cx="824458" cy="1543987"/>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20" name="Rectángulo 19">
            <a:extLst>
              <a:ext uri="{FF2B5EF4-FFF2-40B4-BE49-F238E27FC236}">
                <a16:creationId xmlns:a16="http://schemas.microsoft.com/office/drawing/2014/main" id="{204BC8AF-3A84-49F6-88EE-CF22B8FDED27}"/>
              </a:ext>
            </a:extLst>
          </p:cNvPr>
          <p:cNvSpPr/>
          <p:nvPr/>
        </p:nvSpPr>
        <p:spPr>
          <a:xfrm>
            <a:off x="-133939" y="6659502"/>
            <a:ext cx="12456827" cy="213066"/>
          </a:xfrm>
          <a:prstGeom prst="rect">
            <a:avLst/>
          </a:prstGeom>
          <a:solidFill>
            <a:schemeClr val="accent5"/>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3181690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ACC470D5-2703-4E89-AB6D-E74ABDB52E5C}"/>
              </a:ext>
            </a:extLst>
          </p:cNvPr>
          <p:cNvSpPr/>
          <p:nvPr/>
        </p:nvSpPr>
        <p:spPr>
          <a:xfrm>
            <a:off x="830491" y="134912"/>
            <a:ext cx="2812119" cy="47968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600"/>
          </a:p>
        </p:txBody>
      </p:sp>
      <p:sp>
        <p:nvSpPr>
          <p:cNvPr id="5" name="Título 1">
            <a:extLst>
              <a:ext uri="{FF2B5EF4-FFF2-40B4-BE49-F238E27FC236}">
                <a16:creationId xmlns:a16="http://schemas.microsoft.com/office/drawing/2014/main" id="{F9F6AA12-07A0-463A-A8C2-466F79E54F77}"/>
              </a:ext>
            </a:extLst>
          </p:cNvPr>
          <p:cNvSpPr>
            <a:spLocks noGrp="1"/>
          </p:cNvSpPr>
          <p:nvPr>
            <p:ph type="title"/>
          </p:nvPr>
        </p:nvSpPr>
        <p:spPr>
          <a:xfrm>
            <a:off x="830491" y="134912"/>
            <a:ext cx="2812119" cy="550820"/>
          </a:xfrm>
        </p:spPr>
        <p:txBody>
          <a:bodyPr>
            <a:noAutofit/>
          </a:bodyPr>
          <a:lstStyle/>
          <a:p>
            <a:r>
              <a:rPr lang="es-AR" sz="1800" b="1" dirty="0">
                <a:solidFill>
                  <a:schemeClr val="bg1"/>
                </a:solidFill>
              </a:rPr>
              <a:t>Introducción del Carpooling</a:t>
            </a:r>
          </a:p>
        </p:txBody>
      </p:sp>
      <p:pic>
        <p:nvPicPr>
          <p:cNvPr id="6" name="Picture 2" descr="numero 1">
            <a:extLst>
              <a:ext uri="{FF2B5EF4-FFF2-40B4-BE49-F238E27FC236}">
                <a16:creationId xmlns:a16="http://schemas.microsoft.com/office/drawing/2014/main" id="{F4EE7F39-020F-47E6-A71B-3CF8EA80BF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141" y="134912"/>
            <a:ext cx="479685" cy="479685"/>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a:extLst>
              <a:ext uri="{FF2B5EF4-FFF2-40B4-BE49-F238E27FC236}">
                <a16:creationId xmlns:a16="http://schemas.microsoft.com/office/drawing/2014/main" id="{DD7DF2F0-9C07-42D7-B720-C95671AB1EC7}"/>
              </a:ext>
            </a:extLst>
          </p:cNvPr>
          <p:cNvSpPr txBox="1"/>
          <p:nvPr/>
        </p:nvSpPr>
        <p:spPr>
          <a:xfrm>
            <a:off x="830491" y="1081641"/>
            <a:ext cx="4358601" cy="4739759"/>
          </a:xfrm>
          <a:prstGeom prst="rect">
            <a:avLst/>
          </a:prstGeom>
          <a:noFill/>
        </p:spPr>
        <p:txBody>
          <a:bodyPr wrap="square" rtlCol="0">
            <a:spAutoFit/>
          </a:bodyPr>
          <a:lstStyle/>
          <a:p>
            <a:r>
              <a:rPr lang="es-AR" sz="2800" b="1" dirty="0"/>
              <a:t>Problemáticas</a:t>
            </a:r>
          </a:p>
          <a:p>
            <a:endParaRPr lang="es-AR" dirty="0"/>
          </a:p>
          <a:p>
            <a:r>
              <a:rPr lang="es-AR" sz="2400" dirty="0"/>
              <a:t>   Congestiones de transito</a:t>
            </a:r>
          </a:p>
          <a:p>
            <a:endParaRPr lang="es-AR" sz="2400" dirty="0"/>
          </a:p>
          <a:p>
            <a:r>
              <a:rPr lang="es-AR" sz="2400" dirty="0"/>
              <a:t>   Contaminación del Aire</a:t>
            </a:r>
          </a:p>
          <a:p>
            <a:endParaRPr lang="es-AR" sz="2400" dirty="0"/>
          </a:p>
          <a:p>
            <a:endParaRPr lang="es-AR" sz="2400" dirty="0"/>
          </a:p>
          <a:p>
            <a:r>
              <a:rPr lang="es-AR" sz="2800" b="1" dirty="0"/>
              <a:t>Causa relacionada a ambos</a:t>
            </a:r>
          </a:p>
          <a:p>
            <a:r>
              <a:rPr lang="es-AR" dirty="0"/>
              <a:t> </a:t>
            </a:r>
          </a:p>
          <a:p>
            <a:r>
              <a:rPr lang="es-AR" sz="2400" dirty="0"/>
              <a:t>   Aumento de autos</a:t>
            </a:r>
          </a:p>
          <a:p>
            <a:endParaRPr lang="es-AR" sz="2400" dirty="0"/>
          </a:p>
          <a:p>
            <a:endParaRPr lang="es-AR" dirty="0"/>
          </a:p>
          <a:p>
            <a:endParaRPr lang="es-AR" sz="2400" dirty="0"/>
          </a:p>
        </p:txBody>
      </p:sp>
      <p:pic>
        <p:nvPicPr>
          <p:cNvPr id="4110" name="Picture 14" descr="Flecha hacia arriba | Icono Gratis">
            <a:extLst>
              <a:ext uri="{FF2B5EF4-FFF2-40B4-BE49-F238E27FC236}">
                <a16:creationId xmlns:a16="http://schemas.microsoft.com/office/drawing/2014/main" id="{E8F71B78-22C5-4E4C-878A-D3C8759C7D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629" y="1853515"/>
            <a:ext cx="419725" cy="41972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4" descr="Flecha hacia arriba | Icono Gratis">
            <a:extLst>
              <a:ext uri="{FF2B5EF4-FFF2-40B4-BE49-F238E27FC236}">
                <a16:creationId xmlns:a16="http://schemas.microsoft.com/office/drawing/2014/main" id="{EF384B5C-BEBB-4F4C-8883-26FE034D2D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629" y="2589746"/>
            <a:ext cx="419725" cy="419725"/>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14" descr="Flecha hacia arriba | Icono Gratis">
            <a:extLst>
              <a:ext uri="{FF2B5EF4-FFF2-40B4-BE49-F238E27FC236}">
                <a16:creationId xmlns:a16="http://schemas.microsoft.com/office/drawing/2014/main" id="{D609F57F-8DB1-4A4B-A933-7CF34BB14F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629" y="4334403"/>
            <a:ext cx="419725" cy="419725"/>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4445A9BE-8C8A-4019-BFDC-50D0C37B9854}"/>
              </a:ext>
            </a:extLst>
          </p:cNvPr>
          <p:cNvSpPr txBox="1"/>
          <p:nvPr/>
        </p:nvSpPr>
        <p:spPr>
          <a:xfrm>
            <a:off x="1040354" y="4945362"/>
            <a:ext cx="3456695" cy="830997"/>
          </a:xfrm>
          <a:prstGeom prst="rect">
            <a:avLst/>
          </a:prstGeom>
          <a:noFill/>
        </p:spPr>
        <p:txBody>
          <a:bodyPr wrap="square" rtlCol="0">
            <a:spAutoFit/>
          </a:bodyPr>
          <a:lstStyle/>
          <a:p>
            <a:r>
              <a:rPr lang="es-AR" sz="2400" dirty="0"/>
              <a:t>El momento y la forma en que se los usa</a:t>
            </a:r>
          </a:p>
        </p:txBody>
      </p:sp>
      <p:pic>
        <p:nvPicPr>
          <p:cNvPr id="12" name="Picture 2" descr="Contorno de señal de atención icono vectorial gratis diseñado por Elegant  Themes | Iconos, Disenos de unas, Esquemas">
            <a:extLst>
              <a:ext uri="{FF2B5EF4-FFF2-40B4-BE49-F238E27FC236}">
                <a16:creationId xmlns:a16="http://schemas.microsoft.com/office/drawing/2014/main" id="{D0A5385A-2ED7-46AE-AAA4-79A278E392A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8034" y="5022315"/>
            <a:ext cx="843929" cy="443063"/>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descr="Imágenes de Fondo Mundo | Vectores, fotos de stock y PSD gratuitos">
            <a:extLst>
              <a:ext uri="{FF2B5EF4-FFF2-40B4-BE49-F238E27FC236}">
                <a16:creationId xmlns:a16="http://schemas.microsoft.com/office/drawing/2014/main" id="{0C2EFD4F-E232-4E31-AE06-04A1A11EAED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8954" y="1853515"/>
            <a:ext cx="6172512" cy="3697591"/>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CA32FCB5-36B6-4116-81E7-6D34D01D5FBA}"/>
              </a:ext>
            </a:extLst>
          </p:cNvPr>
          <p:cNvSpPr txBox="1"/>
          <p:nvPr/>
        </p:nvSpPr>
        <p:spPr>
          <a:xfrm>
            <a:off x="6095999" y="763032"/>
            <a:ext cx="5475467" cy="646331"/>
          </a:xfrm>
          <a:prstGeom prst="rect">
            <a:avLst/>
          </a:prstGeom>
          <a:noFill/>
          <a:ln>
            <a:solidFill>
              <a:schemeClr val="accent1"/>
            </a:solidFill>
          </a:ln>
        </p:spPr>
        <p:txBody>
          <a:bodyPr wrap="square" rtlCol="0">
            <a:spAutoFit/>
          </a:bodyPr>
          <a:lstStyle/>
          <a:p>
            <a:r>
              <a:rPr lang="es-AR" b="1" dirty="0">
                <a:solidFill>
                  <a:schemeClr val="accent1"/>
                </a:solidFill>
              </a:rPr>
              <a:t>Índice Ocupacional Promedio de autos          =  1.6 </a:t>
            </a:r>
          </a:p>
          <a:p>
            <a:r>
              <a:rPr lang="es-AR" b="1" dirty="0">
                <a:solidFill>
                  <a:schemeClr val="accent1"/>
                </a:solidFill>
              </a:rPr>
              <a:t>Índice Ocupacional Promedio en hora pico   =  1.1 a 1.2</a:t>
            </a:r>
          </a:p>
        </p:txBody>
      </p:sp>
      <p:cxnSp>
        <p:nvCxnSpPr>
          <p:cNvPr id="11" name="Conector recto de flecha 10">
            <a:extLst>
              <a:ext uri="{FF2B5EF4-FFF2-40B4-BE49-F238E27FC236}">
                <a16:creationId xmlns:a16="http://schemas.microsoft.com/office/drawing/2014/main" id="{175F430E-FDC0-46AD-937F-CBC5D68D519F}"/>
              </a:ext>
            </a:extLst>
          </p:cNvPr>
          <p:cNvCxnSpPr>
            <a:cxnSpLocks/>
          </p:cNvCxnSpPr>
          <p:nvPr/>
        </p:nvCxnSpPr>
        <p:spPr>
          <a:xfrm>
            <a:off x="8485210" y="1588957"/>
            <a:ext cx="164115" cy="1603948"/>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17" name="Rectángulo 16">
            <a:extLst>
              <a:ext uri="{FF2B5EF4-FFF2-40B4-BE49-F238E27FC236}">
                <a16:creationId xmlns:a16="http://schemas.microsoft.com/office/drawing/2014/main" id="{716C4882-6B1C-4CA8-AF2B-32DEABC756E1}"/>
              </a:ext>
            </a:extLst>
          </p:cNvPr>
          <p:cNvSpPr/>
          <p:nvPr/>
        </p:nvSpPr>
        <p:spPr>
          <a:xfrm>
            <a:off x="-133939" y="6659502"/>
            <a:ext cx="12456827" cy="213066"/>
          </a:xfrm>
          <a:prstGeom prst="rect">
            <a:avLst/>
          </a:prstGeom>
          <a:solidFill>
            <a:schemeClr val="accent5"/>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250293637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1660</TotalTime>
  <Words>9476</Words>
  <Application>Microsoft Office PowerPoint</Application>
  <PresentationFormat>Panorámica</PresentationFormat>
  <Paragraphs>1744</Paragraphs>
  <Slides>77</Slides>
  <Notes>72</Notes>
  <HiddenSlides>20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77</vt:i4>
      </vt:variant>
    </vt:vector>
  </HeadingPairs>
  <TitlesOfParts>
    <vt:vector size="87" baseType="lpstr">
      <vt:lpstr>Arial</vt:lpstr>
      <vt:lpstr>Calibri</vt:lpstr>
      <vt:lpstr>Calibri Light</vt:lpstr>
      <vt:lpstr>Calibri-Italic</vt:lpstr>
      <vt:lpstr>Cambria Math</vt:lpstr>
      <vt:lpstr>Lucida Console</vt:lpstr>
      <vt:lpstr>Segoe UI</vt:lpstr>
      <vt:lpstr>Symbol</vt:lpstr>
      <vt:lpstr>Wingdings</vt:lpstr>
      <vt:lpstr>Tema de Office</vt:lpstr>
      <vt:lpstr>“Análisis y Estimación de la Oferta del Carpooling en Buenos Aires mediante Modelos de Selección Discreta”</vt:lpstr>
      <vt:lpstr>Presentación de PowerPoint</vt:lpstr>
      <vt:lpstr>Presentación de PowerPoint</vt:lpstr>
      <vt:lpstr>Introducción del Carpooling</vt:lpstr>
      <vt:lpstr>Introducción del Carpooling</vt:lpstr>
      <vt:lpstr>Introducción del Carpooling</vt:lpstr>
      <vt:lpstr>Introducción del Carpooling</vt:lpstr>
      <vt:lpstr>Introducción del Carpooling</vt:lpstr>
      <vt:lpstr>Introducción del Carpooling</vt:lpstr>
      <vt:lpstr>Introducción del Carpooling</vt:lpstr>
      <vt:lpstr>Introducción del Carpooling</vt:lpstr>
      <vt:lpstr>Introducción del Carpooling</vt:lpstr>
      <vt:lpstr>Introducción del Carpooling</vt:lpstr>
      <vt:lpstr>Introducción del Carpooling</vt:lpstr>
      <vt:lpstr>Introducción del Carpooling</vt:lpstr>
      <vt:lpstr>Introducción del Carpooling</vt:lpstr>
      <vt:lpstr>Introducción del Carpooling</vt:lpstr>
      <vt:lpstr>Metodología</vt:lpstr>
      <vt:lpstr>Metodología</vt:lpstr>
      <vt:lpstr>Metodología</vt:lpstr>
      <vt:lpstr>Metodología</vt:lpstr>
      <vt:lpstr>Presentación de PowerPoint</vt:lpstr>
      <vt:lpstr>Metodología</vt:lpstr>
      <vt:lpstr>Presentación de PowerPoint</vt:lpstr>
      <vt:lpstr>Presentación de PowerPoint</vt:lpstr>
      <vt:lpstr>Metodología</vt:lpstr>
      <vt:lpstr>Metodología</vt:lpstr>
      <vt:lpstr>Metodología</vt:lpstr>
      <vt:lpstr>Presentación de PowerPoint</vt:lpstr>
      <vt:lpstr>Metodología</vt:lpstr>
      <vt:lpstr>Presentación de PowerPoint</vt:lpstr>
      <vt:lpstr>Metodología</vt:lpstr>
      <vt:lpstr>Metodología</vt:lpstr>
      <vt:lpstr>Metodología</vt:lpstr>
      <vt:lpstr>Metodología</vt:lpstr>
      <vt:lpstr>Metodología</vt:lpstr>
      <vt:lpstr>Metodología</vt:lpstr>
      <vt:lpstr>Modelos de Selección Discreta</vt:lpstr>
      <vt:lpstr>Modelos de Selección Discreta</vt:lpstr>
      <vt:lpstr>Modelos de Selección Discreta</vt:lpstr>
      <vt:lpstr>Modelos de Selección Discreta</vt:lpstr>
      <vt:lpstr>Modelos de Selección Discreta</vt:lpstr>
      <vt:lpstr>Modelos de Selección Discreta</vt:lpstr>
      <vt:lpstr>Modelos de Selección Discreta</vt:lpstr>
      <vt:lpstr>Modelos de Selección Discreta</vt:lpstr>
      <vt:lpstr>Modelos de Selección Discreta</vt:lpstr>
      <vt:lpstr>Modelos de Selección Discreta</vt:lpstr>
      <vt:lpstr>Modelos de Selección Discreta</vt:lpstr>
      <vt:lpstr>Resultados</vt:lpstr>
      <vt:lpstr>Presentación de PowerPoint</vt:lpstr>
      <vt:lpstr>Presentación de PowerPoint</vt:lpstr>
      <vt:lpstr>Modelización del Experimento de Selección</vt:lpstr>
      <vt:lpstr>Modelización del Experimento de Selección</vt:lpstr>
      <vt:lpstr>Presentación de PowerPoint</vt:lpstr>
      <vt:lpstr>Predicción de oferta</vt:lpstr>
      <vt:lpstr>Modelización del Experimento de Selección</vt:lpstr>
      <vt:lpstr>Modelización del Experimento de Selección</vt:lpstr>
      <vt:lpstr>Modelización del Experimento de Selección</vt:lpstr>
      <vt:lpstr>Modelización del Experimento de Selección</vt:lpstr>
      <vt:lpstr>Modelización del Experimento de Selección</vt:lpstr>
      <vt:lpstr>Presentación de PowerPoint</vt:lpstr>
      <vt:lpstr>Modelización del Experimento de Selección</vt:lpstr>
      <vt:lpstr>Modelización del Experimento de Selección</vt:lpstr>
      <vt:lpstr>Modelización del Experimento de Selección</vt:lpstr>
      <vt:lpstr>Modelización del Experimento de Selección</vt:lpstr>
      <vt:lpstr>Modelización del Experimento de Selección</vt:lpstr>
      <vt:lpstr>Modelización del Experimento de Selección</vt:lpstr>
      <vt:lpstr>Modelización del Experimento de Selección</vt:lpstr>
      <vt:lpstr>Presentación de PowerPoint</vt:lpstr>
      <vt:lpstr>Predicción de oferta</vt:lpstr>
      <vt:lpstr>Predicción de oferta</vt:lpstr>
      <vt:lpstr>Predicción de oferta</vt:lpstr>
      <vt:lpstr>Predicción de oferta</vt:lpstr>
      <vt:lpstr>Predicción de oferta</vt:lpstr>
      <vt:lpstr>Predicción de oferta</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“Análisis y Estimación de la Oferta del Carpooling en Buenos Aires mediante Modelos de Selección Discreta”</dc:title>
  <dc:creator>Emilio Segundo Pugnaloni</dc:creator>
  <cp:lastModifiedBy>Emilio Segundo Pugnaloni</cp:lastModifiedBy>
  <cp:revision>26</cp:revision>
  <dcterms:created xsi:type="dcterms:W3CDTF">2021-04-15T22:59:04Z</dcterms:created>
  <dcterms:modified xsi:type="dcterms:W3CDTF">2021-05-14T16:49:13Z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28ef38c-4357-49c8-b2ae-c9cdaf411188_Enabled">
    <vt:lpwstr>True</vt:lpwstr>
  </property>
  <property fmtid="{D5CDD505-2E9C-101B-9397-08002B2CF9AE}" pid="3" name="MSIP_Label_228ef38c-4357-49c8-b2ae-c9cdaf411188_SiteId">
    <vt:lpwstr>038018c3-616c-4b46-ad9b-aa9007f701b5</vt:lpwstr>
  </property>
  <property fmtid="{D5CDD505-2E9C-101B-9397-08002B2CF9AE}" pid="4" name="MSIP_Label_228ef38c-4357-49c8-b2ae-c9cdaf411188_Owner">
    <vt:lpwstr>emiliopugnaloni@uca.edu.ar</vt:lpwstr>
  </property>
  <property fmtid="{D5CDD505-2E9C-101B-9397-08002B2CF9AE}" pid="5" name="MSIP_Label_228ef38c-4357-49c8-b2ae-c9cdaf411188_SetDate">
    <vt:lpwstr>2021-04-15T23:18:48.2615453Z</vt:lpwstr>
  </property>
  <property fmtid="{D5CDD505-2E9C-101B-9397-08002B2CF9AE}" pid="6" name="MSIP_Label_228ef38c-4357-49c8-b2ae-c9cdaf411188_Name">
    <vt:lpwstr>Personal</vt:lpwstr>
  </property>
  <property fmtid="{D5CDD505-2E9C-101B-9397-08002B2CF9AE}" pid="7" name="MSIP_Label_228ef38c-4357-49c8-b2ae-c9cdaf411188_Application">
    <vt:lpwstr>Microsoft Azure Information Protection</vt:lpwstr>
  </property>
  <property fmtid="{D5CDD505-2E9C-101B-9397-08002B2CF9AE}" pid="8" name="MSIP_Label_228ef38c-4357-49c8-b2ae-c9cdaf411188_ActionId">
    <vt:lpwstr>5327d1b2-140c-4782-a153-57b813f7fb9d</vt:lpwstr>
  </property>
  <property fmtid="{D5CDD505-2E9C-101B-9397-08002B2CF9AE}" pid="9" name="MSIP_Label_228ef38c-4357-49c8-b2ae-c9cdaf411188_Extended_MSFT_Method">
    <vt:lpwstr>Manual</vt:lpwstr>
  </property>
  <property fmtid="{D5CDD505-2E9C-101B-9397-08002B2CF9AE}" pid="10" name="Sensitivity">
    <vt:lpwstr>Personal</vt:lpwstr>
  </property>
</Properties>
</file>