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11" r:id="rId8"/>
    <p:sldId id="312" r:id="rId9"/>
    <p:sldId id="313" r:id="rId10"/>
    <p:sldId id="314" r:id="rId11"/>
    <p:sldId id="310" r:id="rId12"/>
    <p:sldId id="277" r:id="rId13"/>
    <p:sldId id="279" r:id="rId14"/>
    <p:sldId id="280" r:id="rId15"/>
    <p:sldId id="309" r:id="rId16"/>
    <p:sldId id="282" r:id="rId17"/>
    <p:sldId id="315" r:id="rId18"/>
    <p:sldId id="316" r:id="rId19"/>
    <p:sldId id="317" r:id="rId20"/>
    <p:sldId id="318" r:id="rId21"/>
    <p:sldId id="320" r:id="rId22"/>
    <p:sldId id="321" r:id="rId23"/>
    <p:sldId id="322" r:id="rId24"/>
    <p:sldId id="291" r:id="rId25"/>
    <p:sldId id="306" r:id="rId26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9F4B9-D64D-4585-85AB-D8158DF99561}" v="6" dt="2023-03-14T12:25:41.824"/>
    <p1510:client id="{9B121B46-3D33-4CE1-92A1-83DDB7CEE42B}" v="26" dt="2023-03-14T12:29:20.8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Morales" userId="185e3365b1d7c6bc" providerId="Windows Live" clId="Web-{5BB9F4B9-D64D-4585-85AB-D8158DF99561}"/>
    <pc:docChg chg="modSld">
      <pc:chgData name="Diego Morales" userId="185e3365b1d7c6bc" providerId="Windows Live" clId="Web-{5BB9F4B9-D64D-4585-85AB-D8158DF99561}" dt="2023-03-14T12:25:41.824" v="5" actId="1076"/>
      <pc:docMkLst>
        <pc:docMk/>
      </pc:docMkLst>
      <pc:sldChg chg="modSp">
        <pc:chgData name="Diego Morales" userId="185e3365b1d7c6bc" providerId="Windows Live" clId="Web-{5BB9F4B9-D64D-4585-85AB-D8158DF99561}" dt="2023-03-14T12:25:41.824" v="5" actId="1076"/>
        <pc:sldMkLst>
          <pc:docMk/>
          <pc:sldMk cId="0" sldId="282"/>
        </pc:sldMkLst>
        <pc:picChg chg="mod">
          <ac:chgData name="Diego Morales" userId="185e3365b1d7c6bc" providerId="Windows Live" clId="Web-{5BB9F4B9-D64D-4585-85AB-D8158DF99561}" dt="2023-03-14T12:25:41.824" v="5" actId="1076"/>
          <ac:picMkLst>
            <pc:docMk/>
            <pc:sldMk cId="0" sldId="282"/>
            <ac:picMk id="5" creationId="{3DBD79BF-D62B-D4EC-82EE-AD63C6A1B277}"/>
          </ac:picMkLst>
        </pc:picChg>
      </pc:sldChg>
      <pc:sldChg chg="modSp">
        <pc:chgData name="Diego Morales" userId="185e3365b1d7c6bc" providerId="Windows Live" clId="Web-{5BB9F4B9-D64D-4585-85AB-D8158DF99561}" dt="2023-03-14T12:23:31.101" v="1" actId="1076"/>
        <pc:sldMkLst>
          <pc:docMk/>
          <pc:sldMk cId="1477941809" sldId="315"/>
        </pc:sldMkLst>
        <pc:picChg chg="mod">
          <ac:chgData name="Diego Morales" userId="185e3365b1d7c6bc" providerId="Windows Live" clId="Web-{5BB9F4B9-D64D-4585-85AB-D8158DF99561}" dt="2023-03-14T12:23:31.101" v="1" actId="1076"/>
          <ac:picMkLst>
            <pc:docMk/>
            <pc:sldMk cId="1477941809" sldId="315"/>
            <ac:picMk id="4" creationId="{D286769D-75DF-E074-3FF0-ABDC6F47A3D3}"/>
          </ac:picMkLst>
        </pc:picChg>
      </pc:sldChg>
      <pc:sldChg chg="addSp delSp">
        <pc:chgData name="Diego Morales" userId="185e3365b1d7c6bc" providerId="Windows Live" clId="Web-{5BB9F4B9-D64D-4585-85AB-D8158DF99561}" dt="2023-03-14T12:23:33.711" v="3"/>
        <pc:sldMkLst>
          <pc:docMk/>
          <pc:sldMk cId="4093640066" sldId="316"/>
        </pc:sldMkLst>
        <pc:picChg chg="add del">
          <ac:chgData name="Diego Morales" userId="185e3365b1d7c6bc" providerId="Windows Live" clId="Web-{5BB9F4B9-D64D-4585-85AB-D8158DF99561}" dt="2023-03-14T12:23:33.711" v="3"/>
          <ac:picMkLst>
            <pc:docMk/>
            <pc:sldMk cId="4093640066" sldId="316"/>
            <ac:picMk id="4" creationId="{64DDA227-861C-90DF-9FEC-3FA46C3BAE02}"/>
          </ac:picMkLst>
        </pc:picChg>
      </pc:sldChg>
      <pc:sldChg chg="modSp">
        <pc:chgData name="Diego Morales" userId="185e3365b1d7c6bc" providerId="Windows Live" clId="Web-{5BB9F4B9-D64D-4585-85AB-D8158DF99561}" dt="2023-03-14T12:24:01.837" v="4" actId="1076"/>
        <pc:sldMkLst>
          <pc:docMk/>
          <pc:sldMk cId="1512238411" sldId="318"/>
        </pc:sldMkLst>
        <pc:picChg chg="mod">
          <ac:chgData name="Diego Morales" userId="185e3365b1d7c6bc" providerId="Windows Live" clId="Web-{5BB9F4B9-D64D-4585-85AB-D8158DF99561}" dt="2023-03-14T12:24:01.837" v="4" actId="1076"/>
          <ac:picMkLst>
            <pc:docMk/>
            <pc:sldMk cId="1512238411" sldId="318"/>
            <ac:picMk id="5" creationId="{AAB60ECE-1FCB-E771-E00F-ED2F0B14CFAD}"/>
          </ac:picMkLst>
        </pc:picChg>
      </pc:sldChg>
    </pc:docChg>
  </pc:docChgLst>
  <pc:docChgLst>
    <pc:chgData name="Emilio Macías Do Santos" userId="1d605c9d481fec53" providerId="LiveId" clId="{9B121B46-3D33-4CE1-92A1-83DDB7CEE42B}"/>
    <pc:docChg chg="undo custSel addSld delSld modSld sldOrd">
      <pc:chgData name="Emilio Macías Do Santos" userId="1d605c9d481fec53" providerId="LiveId" clId="{9B121B46-3D33-4CE1-92A1-83DDB7CEE42B}" dt="2023-03-14T12:29:20.845" v="1679" actId="21"/>
      <pc:docMkLst>
        <pc:docMk/>
      </pc:docMkLst>
      <pc:sldChg chg="delSp modSp mod">
        <pc:chgData name="Emilio Macías Do Santos" userId="1d605c9d481fec53" providerId="LiveId" clId="{9B121B46-3D33-4CE1-92A1-83DDB7CEE42B}" dt="2023-03-14T11:41:50.890" v="1507" actId="478"/>
        <pc:sldMkLst>
          <pc:docMk/>
          <pc:sldMk cId="0" sldId="256"/>
        </pc:sldMkLst>
        <pc:spChg chg="mod">
          <ac:chgData name="Emilio Macías Do Santos" userId="1d605c9d481fec53" providerId="LiveId" clId="{9B121B46-3D33-4CE1-92A1-83DDB7CEE42B}" dt="2023-03-14T08:52:45.814" v="20" actId="122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Emilio Macías Do Santos" userId="1d605c9d481fec53" providerId="LiveId" clId="{9B121B46-3D33-4CE1-92A1-83DDB7CEE42B}" dt="2023-03-14T11:41:50.890" v="1507" actId="478"/>
          <ac:spMkLst>
            <pc:docMk/>
            <pc:sldMk cId="0" sldId="256"/>
            <ac:spMk id="6" creationId="{00000000-0000-0000-0000-000000000000}"/>
          </ac:spMkLst>
        </pc:spChg>
      </pc:sldChg>
      <pc:sldChg chg="addSp modSp mod">
        <pc:chgData name="Emilio Macías Do Santos" userId="1d605c9d481fec53" providerId="LiveId" clId="{9B121B46-3D33-4CE1-92A1-83DDB7CEE42B}" dt="2023-03-14T11:42:03.291" v="1509" actId="1076"/>
        <pc:sldMkLst>
          <pc:docMk/>
          <pc:sldMk cId="0" sldId="257"/>
        </pc:sldMkLst>
        <pc:spChg chg="add mod">
          <ac:chgData name="Emilio Macías Do Santos" userId="1d605c9d481fec53" providerId="LiveId" clId="{9B121B46-3D33-4CE1-92A1-83DDB7CEE42B}" dt="2023-03-14T11:42:03.291" v="1509" actId="1076"/>
          <ac:spMkLst>
            <pc:docMk/>
            <pc:sldMk cId="0" sldId="257"/>
            <ac:spMk id="3" creationId="{BC736CA7-DF17-70CE-3FD5-18A29E163D89}"/>
          </ac:spMkLst>
        </pc:spChg>
      </pc:sldChg>
      <pc:sldChg chg="addSp modSp mod">
        <pc:chgData name="Emilio Macías Do Santos" userId="1d605c9d481fec53" providerId="LiveId" clId="{9B121B46-3D33-4CE1-92A1-83DDB7CEE42B}" dt="2023-03-14T08:54:02.961" v="39" actId="1076"/>
        <pc:sldMkLst>
          <pc:docMk/>
          <pc:sldMk cId="0" sldId="258"/>
        </pc:sldMkLst>
        <pc:spChg chg="add mod">
          <ac:chgData name="Emilio Macías Do Santos" userId="1d605c9d481fec53" providerId="LiveId" clId="{9B121B46-3D33-4CE1-92A1-83DDB7CEE42B}" dt="2023-03-14T08:54:02.961" v="39" actId="1076"/>
          <ac:spMkLst>
            <pc:docMk/>
            <pc:sldMk cId="0" sldId="258"/>
            <ac:spMk id="3" creationId="{3DF30CBB-EF4D-36D7-F445-9500E4E123F3}"/>
          </ac:spMkLst>
        </pc:spChg>
      </pc:sldChg>
      <pc:sldChg chg="modSp mod">
        <pc:chgData name="Emilio Macías Do Santos" userId="1d605c9d481fec53" providerId="LiveId" clId="{9B121B46-3D33-4CE1-92A1-83DDB7CEE42B}" dt="2023-03-14T11:54:03.887" v="1673" actId="15"/>
        <pc:sldMkLst>
          <pc:docMk/>
          <pc:sldMk cId="0" sldId="259"/>
        </pc:sldMkLst>
        <pc:spChg chg="mod">
          <ac:chgData name="Emilio Macías Do Santos" userId="1d605c9d481fec53" providerId="LiveId" clId="{9B121B46-3D33-4CE1-92A1-83DDB7CEE42B}" dt="2023-03-14T11:54:03.887" v="1673" actId="15"/>
          <ac:spMkLst>
            <pc:docMk/>
            <pc:sldMk cId="0" sldId="259"/>
            <ac:spMk id="3" creationId="{00000000-0000-0000-0000-000000000000}"/>
          </ac:spMkLst>
        </pc:spChg>
      </pc:sldChg>
      <pc:sldChg chg="addSp modSp mod">
        <pc:chgData name="Emilio Macías Do Santos" userId="1d605c9d481fec53" providerId="LiveId" clId="{9B121B46-3D33-4CE1-92A1-83DDB7CEE42B}" dt="2023-03-14T08:54:59.620" v="52" actId="1076"/>
        <pc:sldMkLst>
          <pc:docMk/>
          <pc:sldMk cId="0" sldId="260"/>
        </pc:sldMkLst>
        <pc:spChg chg="add mod">
          <ac:chgData name="Emilio Macías Do Santos" userId="1d605c9d481fec53" providerId="LiveId" clId="{9B121B46-3D33-4CE1-92A1-83DDB7CEE42B}" dt="2023-03-14T08:54:59.620" v="52" actId="1076"/>
          <ac:spMkLst>
            <pc:docMk/>
            <pc:sldMk cId="0" sldId="260"/>
            <ac:spMk id="3" creationId="{A373126A-C266-8199-0B4C-3436C94164D1}"/>
          </ac:spMkLst>
        </pc:spChg>
      </pc:sldChg>
      <pc:sldChg chg="addSp modSp mod">
        <pc:chgData name="Emilio Macías Do Santos" userId="1d605c9d481fec53" providerId="LiveId" clId="{9B121B46-3D33-4CE1-92A1-83DDB7CEE42B}" dt="2023-03-14T08:55:15.978" v="54"/>
        <pc:sldMkLst>
          <pc:docMk/>
          <pc:sldMk cId="0" sldId="261"/>
        </pc:sldMkLst>
        <pc:spChg chg="add mod">
          <ac:chgData name="Emilio Macías Do Santos" userId="1d605c9d481fec53" providerId="LiveId" clId="{9B121B46-3D33-4CE1-92A1-83DDB7CEE42B}" dt="2023-03-14T08:55:15.978" v="54"/>
          <ac:spMkLst>
            <pc:docMk/>
            <pc:sldMk cId="0" sldId="261"/>
            <ac:spMk id="3" creationId="{E44E261E-192B-9B69-F24F-1B37B2BED3D5}"/>
          </ac:spMkLst>
        </pc:spChg>
      </pc:sldChg>
      <pc:sldChg chg="modSp del mod ord">
        <pc:chgData name="Emilio Macías Do Santos" userId="1d605c9d481fec53" providerId="LiveId" clId="{9B121B46-3D33-4CE1-92A1-83DDB7CEE42B}" dt="2023-03-14T11:17:02.447" v="384" actId="2696"/>
        <pc:sldMkLst>
          <pc:docMk/>
          <pc:sldMk cId="0" sldId="262"/>
        </pc:sldMkLst>
        <pc:spChg chg="mod">
          <ac:chgData name="Emilio Macías Do Santos" userId="1d605c9d481fec53" providerId="LiveId" clId="{9B121B46-3D33-4CE1-92A1-83DDB7CEE42B}" dt="2023-03-14T08:55:49.239" v="57" actId="15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del mod">
        <pc:chgData name="Emilio Macías Do Santos" userId="1d605c9d481fec53" providerId="LiveId" clId="{9B121B46-3D33-4CE1-92A1-83DDB7CEE42B}" dt="2023-03-14T11:27:44.197" v="1242" actId="2696"/>
        <pc:sldMkLst>
          <pc:docMk/>
          <pc:sldMk cId="0" sldId="263"/>
        </pc:sldMkLst>
        <pc:spChg chg="mod">
          <ac:chgData name="Emilio Macías Do Santos" userId="1d605c9d481fec53" providerId="LiveId" clId="{9B121B46-3D33-4CE1-92A1-83DDB7CEE42B}" dt="2023-03-14T11:15:24.071" v="340" actId="20577"/>
          <ac:spMkLst>
            <pc:docMk/>
            <pc:sldMk cId="0" sldId="263"/>
            <ac:spMk id="2" creationId="{00000000-0000-0000-0000-000000000000}"/>
          </ac:spMkLst>
        </pc:spChg>
        <pc:spChg chg="del">
          <ac:chgData name="Emilio Macías Do Santos" userId="1d605c9d481fec53" providerId="LiveId" clId="{9B121B46-3D33-4CE1-92A1-83DDB7CEE42B}" dt="2023-03-14T11:14:29.092" v="319" actId="478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Emilio Macías Do Santos" userId="1d605c9d481fec53" providerId="LiveId" clId="{9B121B46-3D33-4CE1-92A1-83DDB7CEE42B}" dt="2023-03-14T11:15:27.324" v="341"/>
          <ac:spMkLst>
            <pc:docMk/>
            <pc:sldMk cId="0" sldId="263"/>
            <ac:spMk id="4" creationId="{BB2CC991-CE64-4B50-D4D8-E3731B677D92}"/>
          </ac:spMkLst>
        </pc:spChg>
      </pc:sldChg>
      <pc:sldChg chg="del">
        <pc:chgData name="Emilio Macías Do Santos" userId="1d605c9d481fec53" providerId="LiveId" clId="{9B121B46-3D33-4CE1-92A1-83DDB7CEE42B}" dt="2023-03-14T11:08:50.825" v="60" actId="2696"/>
        <pc:sldMkLst>
          <pc:docMk/>
          <pc:sldMk cId="0" sldId="264"/>
        </pc:sldMkLst>
      </pc:sldChg>
      <pc:sldChg chg="del">
        <pc:chgData name="Emilio Macías Do Santos" userId="1d605c9d481fec53" providerId="LiveId" clId="{9B121B46-3D33-4CE1-92A1-83DDB7CEE42B}" dt="2023-03-14T11:08:50.825" v="60" actId="2696"/>
        <pc:sldMkLst>
          <pc:docMk/>
          <pc:sldMk cId="0" sldId="265"/>
        </pc:sldMkLst>
      </pc:sldChg>
      <pc:sldChg chg="del">
        <pc:chgData name="Emilio Macías Do Santos" userId="1d605c9d481fec53" providerId="LiveId" clId="{9B121B46-3D33-4CE1-92A1-83DDB7CEE42B}" dt="2023-03-14T11:08:50.825" v="60" actId="2696"/>
        <pc:sldMkLst>
          <pc:docMk/>
          <pc:sldMk cId="0" sldId="266"/>
        </pc:sldMkLst>
      </pc:sldChg>
      <pc:sldChg chg="del">
        <pc:chgData name="Emilio Macías Do Santos" userId="1d605c9d481fec53" providerId="LiveId" clId="{9B121B46-3D33-4CE1-92A1-83DDB7CEE42B}" dt="2023-03-14T11:08:50.825" v="60" actId="2696"/>
        <pc:sldMkLst>
          <pc:docMk/>
          <pc:sldMk cId="0" sldId="267"/>
        </pc:sldMkLst>
      </pc:sldChg>
      <pc:sldChg chg="del">
        <pc:chgData name="Emilio Macías Do Santos" userId="1d605c9d481fec53" providerId="LiveId" clId="{9B121B46-3D33-4CE1-92A1-83DDB7CEE42B}" dt="2023-03-14T11:08:50.825" v="60" actId="2696"/>
        <pc:sldMkLst>
          <pc:docMk/>
          <pc:sldMk cId="0" sldId="268"/>
        </pc:sldMkLst>
      </pc:sldChg>
      <pc:sldChg chg="del">
        <pc:chgData name="Emilio Macías Do Santos" userId="1d605c9d481fec53" providerId="LiveId" clId="{9B121B46-3D33-4CE1-92A1-83DDB7CEE42B}" dt="2023-03-14T11:37:08.288" v="1420" actId="47"/>
        <pc:sldMkLst>
          <pc:docMk/>
          <pc:sldMk cId="0" sldId="269"/>
        </pc:sldMkLst>
      </pc:sldChg>
      <pc:sldChg chg="del">
        <pc:chgData name="Emilio Macías Do Santos" userId="1d605c9d481fec53" providerId="LiveId" clId="{9B121B46-3D33-4CE1-92A1-83DDB7CEE42B}" dt="2023-03-14T11:14:21.764" v="318" actId="2696"/>
        <pc:sldMkLst>
          <pc:docMk/>
          <pc:sldMk cId="0" sldId="270"/>
        </pc:sldMkLst>
      </pc:sldChg>
      <pc:sldChg chg="del">
        <pc:chgData name="Emilio Macías Do Santos" userId="1d605c9d481fec53" providerId="LiveId" clId="{9B121B46-3D33-4CE1-92A1-83DDB7CEE42B}" dt="2023-03-14T11:14:21.764" v="318" actId="2696"/>
        <pc:sldMkLst>
          <pc:docMk/>
          <pc:sldMk cId="0" sldId="271"/>
        </pc:sldMkLst>
      </pc:sldChg>
      <pc:sldChg chg="del">
        <pc:chgData name="Emilio Macías Do Santos" userId="1d605c9d481fec53" providerId="LiveId" clId="{9B121B46-3D33-4CE1-92A1-83DDB7CEE42B}" dt="2023-03-14T11:14:21.764" v="318" actId="2696"/>
        <pc:sldMkLst>
          <pc:docMk/>
          <pc:sldMk cId="0" sldId="272"/>
        </pc:sldMkLst>
      </pc:sldChg>
      <pc:sldChg chg="del">
        <pc:chgData name="Emilio Macías Do Santos" userId="1d605c9d481fec53" providerId="LiveId" clId="{9B121B46-3D33-4CE1-92A1-83DDB7CEE42B}" dt="2023-03-14T11:14:21.764" v="318" actId="2696"/>
        <pc:sldMkLst>
          <pc:docMk/>
          <pc:sldMk cId="0" sldId="273"/>
        </pc:sldMkLst>
      </pc:sldChg>
      <pc:sldChg chg="del">
        <pc:chgData name="Emilio Macías Do Santos" userId="1d605c9d481fec53" providerId="LiveId" clId="{9B121B46-3D33-4CE1-92A1-83DDB7CEE42B}" dt="2023-03-14T11:14:21.764" v="318" actId="2696"/>
        <pc:sldMkLst>
          <pc:docMk/>
          <pc:sldMk cId="0" sldId="274"/>
        </pc:sldMkLst>
      </pc:sldChg>
      <pc:sldChg chg="del">
        <pc:chgData name="Emilio Macías Do Santos" userId="1d605c9d481fec53" providerId="LiveId" clId="{9B121B46-3D33-4CE1-92A1-83DDB7CEE42B}" dt="2023-03-14T11:14:21.764" v="318" actId="2696"/>
        <pc:sldMkLst>
          <pc:docMk/>
          <pc:sldMk cId="0" sldId="275"/>
        </pc:sldMkLst>
      </pc:sldChg>
      <pc:sldChg chg="del">
        <pc:chgData name="Emilio Macías Do Santos" userId="1d605c9d481fec53" providerId="LiveId" clId="{9B121B46-3D33-4CE1-92A1-83DDB7CEE42B}" dt="2023-03-14T11:28:16.138" v="1329" actId="2696"/>
        <pc:sldMkLst>
          <pc:docMk/>
          <pc:sldMk cId="0" sldId="276"/>
        </pc:sldMkLst>
      </pc:sldChg>
      <pc:sldChg chg="addSp modSp mod">
        <pc:chgData name="Emilio Macías Do Santos" userId="1d605c9d481fec53" providerId="LiveId" clId="{9B121B46-3D33-4CE1-92A1-83DDB7CEE42B}" dt="2023-03-14T08:56:28.726" v="59"/>
        <pc:sldMkLst>
          <pc:docMk/>
          <pc:sldMk cId="0" sldId="277"/>
        </pc:sldMkLst>
        <pc:spChg chg="add mod">
          <ac:chgData name="Emilio Macías Do Santos" userId="1d605c9d481fec53" providerId="LiveId" clId="{9B121B46-3D33-4CE1-92A1-83DDB7CEE42B}" dt="2023-03-14T08:56:28.726" v="59"/>
          <ac:spMkLst>
            <pc:docMk/>
            <pc:sldMk cId="0" sldId="277"/>
            <ac:spMk id="3" creationId="{CD6A8E7A-BB0F-7089-5489-E2CDBC702794}"/>
          </ac:spMkLst>
        </pc:spChg>
      </pc:sldChg>
      <pc:sldChg chg="del">
        <pc:chgData name="Emilio Macías Do Santos" userId="1d605c9d481fec53" providerId="LiveId" clId="{9B121B46-3D33-4CE1-92A1-83DDB7CEE42B}" dt="2023-03-14T11:32:20.330" v="1371" actId="2696"/>
        <pc:sldMkLst>
          <pc:docMk/>
          <pc:sldMk cId="0" sldId="278"/>
        </pc:sldMkLst>
      </pc:sldChg>
      <pc:sldChg chg="modSp mod">
        <pc:chgData name="Emilio Macías Do Santos" userId="1d605c9d481fec53" providerId="LiveId" clId="{9B121B46-3D33-4CE1-92A1-83DDB7CEE42B}" dt="2023-03-14T11:41:14.794" v="1505" actId="1076"/>
        <pc:sldMkLst>
          <pc:docMk/>
          <pc:sldMk cId="0" sldId="279"/>
        </pc:sldMkLst>
        <pc:spChg chg="mod">
          <ac:chgData name="Emilio Macías Do Santos" userId="1d605c9d481fec53" providerId="LiveId" clId="{9B121B46-3D33-4CE1-92A1-83DDB7CEE42B}" dt="2023-03-14T11:41:14.794" v="1505" actId="1076"/>
          <ac:spMkLst>
            <pc:docMk/>
            <pc:sldMk cId="0" sldId="279"/>
            <ac:spMk id="4" creationId="{00000000-0000-0000-0000-000000000000}"/>
          </ac:spMkLst>
        </pc:spChg>
      </pc:sldChg>
      <pc:sldChg chg="addSp delSp modSp mod">
        <pc:chgData name="Emilio Macías Do Santos" userId="1d605c9d481fec53" providerId="LiveId" clId="{9B121B46-3D33-4CE1-92A1-83DDB7CEE42B}" dt="2023-03-14T11:42:29.190" v="1512" actId="1076"/>
        <pc:sldMkLst>
          <pc:docMk/>
          <pc:sldMk cId="0" sldId="280"/>
        </pc:sldMkLst>
        <pc:spChg chg="mod">
          <ac:chgData name="Emilio Macías Do Santos" userId="1d605c9d481fec53" providerId="LiveId" clId="{9B121B46-3D33-4CE1-92A1-83DDB7CEE42B}" dt="2023-03-14T11:42:29.190" v="1512" actId="1076"/>
          <ac:spMkLst>
            <pc:docMk/>
            <pc:sldMk cId="0" sldId="280"/>
            <ac:spMk id="2" creationId="{00000000-0000-0000-0000-000000000000}"/>
          </ac:spMkLst>
        </pc:spChg>
        <pc:spChg chg="mod">
          <ac:chgData name="Emilio Macías Do Santos" userId="1d605c9d481fec53" providerId="LiveId" clId="{9B121B46-3D33-4CE1-92A1-83DDB7CEE42B}" dt="2023-03-14T11:42:19.876" v="1510" actId="1076"/>
          <ac:spMkLst>
            <pc:docMk/>
            <pc:sldMk cId="0" sldId="280"/>
            <ac:spMk id="3" creationId="{00000000-0000-0000-0000-000000000000}"/>
          </ac:spMkLst>
        </pc:spChg>
        <pc:spChg chg="del mod">
          <ac:chgData name="Emilio Macías Do Santos" userId="1d605c9d481fec53" providerId="LiveId" clId="{9B121B46-3D33-4CE1-92A1-83DDB7CEE42B}" dt="2023-03-14T11:10:11.666" v="66" actId="478"/>
          <ac:spMkLst>
            <pc:docMk/>
            <pc:sldMk cId="0" sldId="280"/>
            <ac:spMk id="4" creationId="{00000000-0000-0000-0000-000000000000}"/>
          </ac:spMkLst>
        </pc:spChg>
        <pc:spChg chg="add mod">
          <ac:chgData name="Emilio Macías Do Santos" userId="1d605c9d481fec53" providerId="LiveId" clId="{9B121B46-3D33-4CE1-92A1-83DDB7CEE42B}" dt="2023-03-14T11:10:00.972" v="63"/>
          <ac:spMkLst>
            <pc:docMk/>
            <pc:sldMk cId="0" sldId="280"/>
            <ac:spMk id="5" creationId="{4B50949F-F861-24C2-3382-C469F645D9AF}"/>
          </ac:spMkLst>
        </pc:spChg>
        <pc:spChg chg="add mod">
          <ac:chgData name="Emilio Macías Do Santos" userId="1d605c9d481fec53" providerId="LiveId" clId="{9B121B46-3D33-4CE1-92A1-83DDB7CEE42B}" dt="2023-03-14T11:10:23.865" v="68"/>
          <ac:spMkLst>
            <pc:docMk/>
            <pc:sldMk cId="0" sldId="280"/>
            <ac:spMk id="6" creationId="{F0352C1C-BEEB-28F7-7AB2-4286693FBF30}"/>
          </ac:spMkLst>
        </pc:spChg>
      </pc:sldChg>
      <pc:sldChg chg="modSp del mod">
        <pc:chgData name="Emilio Macías Do Santos" userId="1d605c9d481fec53" providerId="LiveId" clId="{9B121B46-3D33-4CE1-92A1-83DDB7CEE42B}" dt="2023-03-14T11:28:32.587" v="1330" actId="2696"/>
        <pc:sldMkLst>
          <pc:docMk/>
          <pc:sldMk cId="0" sldId="281"/>
        </pc:sldMkLst>
        <pc:spChg chg="mod">
          <ac:chgData name="Emilio Macías Do Santos" userId="1d605c9d481fec53" providerId="LiveId" clId="{9B121B46-3D33-4CE1-92A1-83DDB7CEE42B}" dt="2023-03-14T11:13:20.713" v="317" actId="20577"/>
          <ac:spMkLst>
            <pc:docMk/>
            <pc:sldMk cId="0" sldId="281"/>
            <ac:spMk id="3" creationId="{00000000-0000-0000-0000-000000000000}"/>
          </ac:spMkLst>
        </pc:spChg>
      </pc:sldChg>
      <pc:sldChg chg="addSp delSp modSp mod">
        <pc:chgData name="Emilio Macías Do Santos" userId="1d605c9d481fec53" providerId="LiveId" clId="{9B121B46-3D33-4CE1-92A1-83DDB7CEE42B}" dt="2023-03-14T12:29:20.845" v="1679" actId="21"/>
        <pc:sldMkLst>
          <pc:docMk/>
          <pc:sldMk cId="0" sldId="282"/>
        </pc:sldMkLst>
        <pc:picChg chg="del">
          <ac:chgData name="Emilio Macías Do Santos" userId="1d605c9d481fec53" providerId="LiveId" clId="{9B121B46-3D33-4CE1-92A1-83DDB7CEE42B}" dt="2023-03-14T11:29:06.323" v="1331" actId="478"/>
          <ac:picMkLst>
            <pc:docMk/>
            <pc:sldMk cId="0" sldId="282"/>
            <ac:picMk id="3" creationId="{00000000-0000-0000-0000-000000000000}"/>
          </ac:picMkLst>
        </pc:picChg>
        <pc:picChg chg="add del mod">
          <ac:chgData name="Emilio Macías Do Santos" userId="1d605c9d481fec53" providerId="LiveId" clId="{9B121B46-3D33-4CE1-92A1-83DDB7CEE42B}" dt="2023-03-14T12:29:20.845" v="1679" actId="21"/>
          <ac:picMkLst>
            <pc:docMk/>
            <pc:sldMk cId="0" sldId="282"/>
            <ac:picMk id="5" creationId="{3DBD79BF-D62B-D4EC-82EE-AD63C6A1B277}"/>
          </ac:picMkLst>
        </pc:picChg>
      </pc:sldChg>
      <pc:sldChg chg="del">
        <pc:chgData name="Emilio Macías Do Santos" userId="1d605c9d481fec53" providerId="LiveId" clId="{9B121B46-3D33-4CE1-92A1-83DDB7CEE42B}" dt="2023-03-14T11:30:27.753" v="1366" actId="47"/>
        <pc:sldMkLst>
          <pc:docMk/>
          <pc:sldMk cId="0" sldId="283"/>
        </pc:sldMkLst>
      </pc:sldChg>
      <pc:sldChg chg="addSp delSp modSp del mod">
        <pc:chgData name="Emilio Macías Do Santos" userId="1d605c9d481fec53" providerId="LiveId" clId="{9B121B46-3D33-4CE1-92A1-83DDB7CEE42B}" dt="2023-03-14T11:48:28.772" v="1607" actId="2696"/>
        <pc:sldMkLst>
          <pc:docMk/>
          <pc:sldMk cId="0" sldId="284"/>
        </pc:sldMkLst>
        <pc:spChg chg="add del mod">
          <ac:chgData name="Emilio Macías Do Santos" userId="1d605c9d481fec53" providerId="LiveId" clId="{9B121B46-3D33-4CE1-92A1-83DDB7CEE42B}" dt="2023-03-14T11:46:04.070" v="1561" actId="21"/>
          <ac:spMkLst>
            <pc:docMk/>
            <pc:sldMk cId="0" sldId="284"/>
            <ac:spMk id="4" creationId="{F2C5DFE4-91E7-1831-DE3A-DCA831A58175}"/>
          </ac:spMkLst>
        </pc:spChg>
        <pc:picChg chg="del">
          <ac:chgData name="Emilio Macías Do Santos" userId="1d605c9d481fec53" providerId="LiveId" clId="{9B121B46-3D33-4CE1-92A1-83DDB7CEE42B}" dt="2023-03-14T11:32:44.687" v="1372" actId="478"/>
          <ac:picMkLst>
            <pc:docMk/>
            <pc:sldMk cId="0" sldId="284"/>
            <ac:picMk id="3" creationId="{00000000-0000-0000-0000-000000000000}"/>
          </ac:picMkLst>
        </pc:picChg>
      </pc:sldChg>
      <pc:sldChg chg="del">
        <pc:chgData name="Emilio Macías Do Santos" userId="1d605c9d481fec53" providerId="LiveId" clId="{9B121B46-3D33-4CE1-92A1-83DDB7CEE42B}" dt="2023-03-14T11:30:59.854" v="1367" actId="2696"/>
        <pc:sldMkLst>
          <pc:docMk/>
          <pc:sldMk cId="0" sldId="285"/>
        </pc:sldMkLst>
      </pc:sldChg>
      <pc:sldChg chg="del">
        <pc:chgData name="Emilio Macías Do Santos" userId="1d605c9d481fec53" providerId="LiveId" clId="{9B121B46-3D33-4CE1-92A1-83DDB7CEE42B}" dt="2023-03-14T11:31:10.674" v="1368" actId="2696"/>
        <pc:sldMkLst>
          <pc:docMk/>
          <pc:sldMk cId="0" sldId="286"/>
        </pc:sldMkLst>
      </pc:sldChg>
      <pc:sldChg chg="del">
        <pc:chgData name="Emilio Macías Do Santos" userId="1d605c9d481fec53" providerId="LiveId" clId="{9B121B46-3D33-4CE1-92A1-83DDB7CEE42B}" dt="2023-03-14T11:31:10.674" v="1368" actId="2696"/>
        <pc:sldMkLst>
          <pc:docMk/>
          <pc:sldMk cId="0" sldId="287"/>
        </pc:sldMkLst>
      </pc:sldChg>
      <pc:sldChg chg="del">
        <pc:chgData name="Emilio Macías Do Santos" userId="1d605c9d481fec53" providerId="LiveId" clId="{9B121B46-3D33-4CE1-92A1-83DDB7CEE42B}" dt="2023-03-14T11:31:10.674" v="1368" actId="2696"/>
        <pc:sldMkLst>
          <pc:docMk/>
          <pc:sldMk cId="0" sldId="288"/>
        </pc:sldMkLst>
      </pc:sldChg>
      <pc:sldChg chg="del">
        <pc:chgData name="Emilio Macías Do Santos" userId="1d605c9d481fec53" providerId="LiveId" clId="{9B121B46-3D33-4CE1-92A1-83DDB7CEE42B}" dt="2023-03-14T11:31:10.674" v="1368" actId="2696"/>
        <pc:sldMkLst>
          <pc:docMk/>
          <pc:sldMk cId="0" sldId="289"/>
        </pc:sldMkLst>
      </pc:sldChg>
      <pc:sldChg chg="del">
        <pc:chgData name="Emilio Macías Do Santos" userId="1d605c9d481fec53" providerId="LiveId" clId="{9B121B46-3D33-4CE1-92A1-83DDB7CEE42B}" dt="2023-03-14T11:31:10.674" v="1368" actId="2696"/>
        <pc:sldMkLst>
          <pc:docMk/>
          <pc:sldMk cId="0" sldId="290"/>
        </pc:sldMkLst>
      </pc:sldChg>
      <pc:sldChg chg="addSp delSp modSp mod">
        <pc:chgData name="Emilio Macías Do Santos" userId="1d605c9d481fec53" providerId="LiveId" clId="{9B121B46-3D33-4CE1-92A1-83DDB7CEE42B}" dt="2023-03-14T11:48:52.016" v="1610"/>
        <pc:sldMkLst>
          <pc:docMk/>
          <pc:sldMk cId="0" sldId="291"/>
        </pc:sldMkLst>
        <pc:spChg chg="del">
          <ac:chgData name="Emilio Macías Do Santos" userId="1d605c9d481fec53" providerId="LiveId" clId="{9B121B46-3D33-4CE1-92A1-83DDB7CEE42B}" dt="2023-03-14T11:36:05.414" v="1373" actId="478"/>
          <ac:spMkLst>
            <pc:docMk/>
            <pc:sldMk cId="0" sldId="291"/>
            <ac:spMk id="3" creationId="{00000000-0000-0000-0000-000000000000}"/>
          </ac:spMkLst>
        </pc:spChg>
        <pc:spChg chg="add mod">
          <ac:chgData name="Emilio Macías Do Santos" userId="1d605c9d481fec53" providerId="LiveId" clId="{9B121B46-3D33-4CE1-92A1-83DDB7CEE42B}" dt="2023-03-14T11:48:52.016" v="1610"/>
          <ac:spMkLst>
            <pc:docMk/>
            <pc:sldMk cId="0" sldId="291"/>
            <ac:spMk id="4" creationId="{6D43B912-F69B-AA3F-FBC9-F88C25B4A4F8}"/>
          </ac:spMkLst>
        </pc:spChg>
        <pc:spChg chg="add del mod">
          <ac:chgData name="Emilio Macías Do Santos" userId="1d605c9d481fec53" providerId="LiveId" clId="{9B121B46-3D33-4CE1-92A1-83DDB7CEE42B}" dt="2023-03-14T11:43:13.798" v="1514" actId="21"/>
          <ac:spMkLst>
            <pc:docMk/>
            <pc:sldMk cId="0" sldId="291"/>
            <ac:spMk id="5" creationId="{9BDE450C-4823-12BE-D32E-4F8FC87F3D7E}"/>
          </ac:spMkLst>
        </pc:spChg>
        <pc:spChg chg="add mod">
          <ac:chgData name="Emilio Macías Do Santos" userId="1d605c9d481fec53" providerId="LiveId" clId="{9B121B46-3D33-4CE1-92A1-83DDB7CEE42B}" dt="2023-03-14T11:47:09.927" v="1567" actId="1076"/>
          <ac:spMkLst>
            <pc:docMk/>
            <pc:sldMk cId="0" sldId="291"/>
            <ac:spMk id="6" creationId="{7457A3BD-8F2C-B8C7-B27D-28353B5C8F79}"/>
          </ac:spMkLst>
        </pc:spChg>
      </pc:sldChg>
      <pc:sldChg chg="del">
        <pc:chgData name="Emilio Macías Do Santos" userId="1d605c9d481fec53" providerId="LiveId" clId="{9B121B46-3D33-4CE1-92A1-83DDB7CEE42B}" dt="2023-03-14T11:31:20.931" v="1369" actId="2696"/>
        <pc:sldMkLst>
          <pc:docMk/>
          <pc:sldMk cId="0" sldId="292"/>
        </pc:sldMkLst>
      </pc:sldChg>
      <pc:sldChg chg="del">
        <pc:chgData name="Emilio Macías Do Santos" userId="1d605c9d481fec53" providerId="LiveId" clId="{9B121B46-3D33-4CE1-92A1-83DDB7CEE42B}" dt="2023-03-14T11:31:20.931" v="1369" actId="2696"/>
        <pc:sldMkLst>
          <pc:docMk/>
          <pc:sldMk cId="0" sldId="293"/>
        </pc:sldMkLst>
      </pc:sldChg>
      <pc:sldChg chg="del">
        <pc:chgData name="Emilio Macías Do Santos" userId="1d605c9d481fec53" providerId="LiveId" clId="{9B121B46-3D33-4CE1-92A1-83DDB7CEE42B}" dt="2023-03-14T11:31:20.931" v="1369" actId="2696"/>
        <pc:sldMkLst>
          <pc:docMk/>
          <pc:sldMk cId="0" sldId="294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295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296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297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298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299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300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301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302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303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304"/>
        </pc:sldMkLst>
      </pc:sldChg>
      <pc:sldChg chg="del">
        <pc:chgData name="Emilio Macías Do Santos" userId="1d605c9d481fec53" providerId="LiveId" clId="{9B121B46-3D33-4CE1-92A1-83DDB7CEE42B}" dt="2023-03-14T11:36:52.841" v="1418" actId="47"/>
        <pc:sldMkLst>
          <pc:docMk/>
          <pc:sldMk cId="0" sldId="305"/>
        </pc:sldMkLst>
      </pc:sldChg>
      <pc:sldChg chg="modSp mod">
        <pc:chgData name="Emilio Macías Do Santos" userId="1d605c9d481fec53" providerId="LiveId" clId="{9B121B46-3D33-4CE1-92A1-83DDB7CEE42B}" dt="2023-03-14T11:49:09.149" v="1621" actId="20577"/>
        <pc:sldMkLst>
          <pc:docMk/>
          <pc:sldMk cId="0" sldId="306"/>
        </pc:sldMkLst>
        <pc:spChg chg="mod">
          <ac:chgData name="Emilio Macías Do Santos" userId="1d605c9d481fec53" providerId="LiveId" clId="{9B121B46-3D33-4CE1-92A1-83DDB7CEE42B}" dt="2023-03-14T11:49:09.149" v="1621" actId="20577"/>
          <ac:spMkLst>
            <pc:docMk/>
            <pc:sldMk cId="0" sldId="306"/>
            <ac:spMk id="3" creationId="{00000000-0000-0000-0000-000000000000}"/>
          </ac:spMkLst>
        </pc:spChg>
      </pc:sldChg>
      <pc:sldChg chg="del">
        <pc:chgData name="Emilio Macías Do Santos" userId="1d605c9d481fec53" providerId="LiveId" clId="{9B121B46-3D33-4CE1-92A1-83DDB7CEE42B}" dt="2023-03-14T11:36:56.898" v="1419" actId="47"/>
        <pc:sldMkLst>
          <pc:docMk/>
          <pc:sldMk cId="0" sldId="307"/>
        </pc:sldMkLst>
      </pc:sldChg>
      <pc:sldChg chg="del">
        <pc:chgData name="Emilio Macías Do Santos" userId="1d605c9d481fec53" providerId="LiveId" clId="{9B121B46-3D33-4CE1-92A1-83DDB7CEE42B}" dt="2023-03-14T11:36:56.898" v="1419" actId="47"/>
        <pc:sldMkLst>
          <pc:docMk/>
          <pc:sldMk cId="0" sldId="308"/>
        </pc:sldMkLst>
      </pc:sldChg>
      <pc:sldChg chg="modSp add mod">
        <pc:chgData name="Emilio Macías Do Santos" userId="1d605c9d481fec53" providerId="LiveId" clId="{9B121B46-3D33-4CE1-92A1-83DDB7CEE42B}" dt="2023-03-14T11:42:39.916" v="1513" actId="404"/>
        <pc:sldMkLst>
          <pc:docMk/>
          <pc:sldMk cId="773780217" sldId="309"/>
        </pc:sldMkLst>
        <pc:spChg chg="mod">
          <ac:chgData name="Emilio Macías Do Santos" userId="1d605c9d481fec53" providerId="LiveId" clId="{9B121B46-3D33-4CE1-92A1-83DDB7CEE42B}" dt="2023-03-14T11:42:39.916" v="1513" actId="404"/>
          <ac:spMkLst>
            <pc:docMk/>
            <pc:sldMk cId="773780217" sldId="309"/>
            <ac:spMk id="2" creationId="{00000000-0000-0000-0000-000000000000}"/>
          </ac:spMkLst>
        </pc:spChg>
        <pc:spChg chg="mod">
          <ac:chgData name="Emilio Macías Do Santos" userId="1d605c9d481fec53" providerId="LiveId" clId="{9B121B46-3D33-4CE1-92A1-83DDB7CEE42B}" dt="2023-03-14T11:10:30.366" v="69" actId="20577"/>
          <ac:spMkLst>
            <pc:docMk/>
            <pc:sldMk cId="773780217" sldId="309"/>
            <ac:spMk id="3" creationId="{00000000-0000-0000-0000-000000000000}"/>
          </ac:spMkLst>
        </pc:spChg>
        <pc:spChg chg="mod">
          <ac:chgData name="Emilio Macías Do Santos" userId="1d605c9d481fec53" providerId="LiveId" clId="{9B121B46-3D33-4CE1-92A1-83DDB7CEE42B}" dt="2023-03-14T11:10:34.523" v="70" actId="1076"/>
          <ac:spMkLst>
            <pc:docMk/>
            <pc:sldMk cId="773780217" sldId="309"/>
            <ac:spMk id="4" creationId="{00000000-0000-0000-0000-000000000000}"/>
          </ac:spMkLst>
        </pc:spChg>
        <pc:spChg chg="mod">
          <ac:chgData name="Emilio Macías Do Santos" userId="1d605c9d481fec53" providerId="LiveId" clId="{9B121B46-3D33-4CE1-92A1-83DDB7CEE42B}" dt="2023-03-14T11:11:06.853" v="151" actId="20577"/>
          <ac:spMkLst>
            <pc:docMk/>
            <pc:sldMk cId="773780217" sldId="309"/>
            <ac:spMk id="5" creationId="{4B50949F-F861-24C2-3382-C469F645D9AF}"/>
          </ac:spMkLst>
        </pc:spChg>
      </pc:sldChg>
      <pc:sldChg chg="modSp add mod">
        <pc:chgData name="Emilio Macías Do Santos" userId="1d605c9d481fec53" providerId="LiveId" clId="{9B121B46-3D33-4CE1-92A1-83DDB7CEE42B}" dt="2023-03-14T11:28:05.286" v="1328" actId="20577"/>
        <pc:sldMkLst>
          <pc:docMk/>
          <pc:sldMk cId="3997159589" sldId="310"/>
        </pc:sldMkLst>
        <pc:spChg chg="mod">
          <ac:chgData name="Emilio Macías Do Santos" userId="1d605c9d481fec53" providerId="LiveId" clId="{9B121B46-3D33-4CE1-92A1-83DDB7CEE42B}" dt="2023-03-14T11:28:05.286" v="1328" actId="20577"/>
          <ac:spMkLst>
            <pc:docMk/>
            <pc:sldMk cId="3997159589" sldId="310"/>
            <ac:spMk id="4" creationId="{BB2CC991-CE64-4B50-D4D8-E3731B677D92}"/>
          </ac:spMkLst>
        </pc:spChg>
      </pc:sldChg>
      <pc:sldChg chg="addSp modSp add mod ord">
        <pc:chgData name="Emilio Macías Do Santos" userId="1d605c9d481fec53" providerId="LiveId" clId="{9B121B46-3D33-4CE1-92A1-83DDB7CEE42B}" dt="2023-03-14T11:19:00.319" v="437" actId="14100"/>
        <pc:sldMkLst>
          <pc:docMk/>
          <pc:sldMk cId="2866169477" sldId="311"/>
        </pc:sldMkLst>
        <pc:spChg chg="mod">
          <ac:chgData name="Emilio Macías Do Santos" userId="1d605c9d481fec53" providerId="LiveId" clId="{9B121B46-3D33-4CE1-92A1-83DDB7CEE42B}" dt="2023-03-14T11:15:42.751" v="346" actId="20577"/>
          <ac:spMkLst>
            <pc:docMk/>
            <pc:sldMk cId="2866169477" sldId="311"/>
            <ac:spMk id="2" creationId="{00000000-0000-0000-0000-000000000000}"/>
          </ac:spMkLst>
        </pc:spChg>
        <pc:spChg chg="add mod">
          <ac:chgData name="Emilio Macías Do Santos" userId="1d605c9d481fec53" providerId="LiveId" clId="{9B121B46-3D33-4CE1-92A1-83DDB7CEE42B}" dt="2023-03-14T11:16:13.313" v="379" actId="207"/>
          <ac:spMkLst>
            <pc:docMk/>
            <pc:sldMk cId="2866169477" sldId="311"/>
            <ac:spMk id="3" creationId="{5BA7E562-4B11-2257-3BF2-2FEA6BC31E13}"/>
          </ac:spMkLst>
        </pc:spChg>
        <pc:spChg chg="mod">
          <ac:chgData name="Emilio Macías Do Santos" userId="1d605c9d481fec53" providerId="LiveId" clId="{9B121B46-3D33-4CE1-92A1-83DDB7CEE42B}" dt="2023-03-14T11:15:45.189" v="347" actId="1076"/>
          <ac:spMkLst>
            <pc:docMk/>
            <pc:sldMk cId="2866169477" sldId="311"/>
            <ac:spMk id="4" creationId="{BB2CC991-CE64-4B50-D4D8-E3731B677D92}"/>
          </ac:spMkLst>
        </pc:spChg>
        <pc:spChg chg="add mod">
          <ac:chgData name="Emilio Macías Do Santos" userId="1d605c9d481fec53" providerId="LiveId" clId="{9B121B46-3D33-4CE1-92A1-83DDB7CEE42B}" dt="2023-03-14T11:18:44.365" v="411" actId="14100"/>
          <ac:spMkLst>
            <pc:docMk/>
            <pc:sldMk cId="2866169477" sldId="311"/>
            <ac:spMk id="5" creationId="{A1B4771C-C0EB-22D3-3751-854AB4DE2B5A}"/>
          </ac:spMkLst>
        </pc:spChg>
        <pc:spChg chg="add mod">
          <ac:chgData name="Emilio Macías Do Santos" userId="1d605c9d481fec53" providerId="LiveId" clId="{9B121B46-3D33-4CE1-92A1-83DDB7CEE42B}" dt="2023-03-14T11:19:00.319" v="437" actId="14100"/>
          <ac:spMkLst>
            <pc:docMk/>
            <pc:sldMk cId="2866169477" sldId="311"/>
            <ac:spMk id="6" creationId="{ECB7D1FD-0ED2-55CE-A2BA-06E8E43DB3EF}"/>
          </ac:spMkLst>
        </pc:spChg>
      </pc:sldChg>
      <pc:sldChg chg="delSp modSp add mod">
        <pc:chgData name="Emilio Macías Do Santos" userId="1d605c9d481fec53" providerId="LiveId" clId="{9B121B46-3D33-4CE1-92A1-83DDB7CEE42B}" dt="2023-03-14T11:22:56.245" v="665" actId="20577"/>
        <pc:sldMkLst>
          <pc:docMk/>
          <pc:sldMk cId="3003750300" sldId="312"/>
        </pc:sldMkLst>
        <pc:spChg chg="mod">
          <ac:chgData name="Emilio Macías Do Santos" userId="1d605c9d481fec53" providerId="LiveId" clId="{9B121B46-3D33-4CE1-92A1-83DDB7CEE42B}" dt="2023-03-14T11:22:44.321" v="619" actId="1076"/>
          <ac:spMkLst>
            <pc:docMk/>
            <pc:sldMk cId="3003750300" sldId="312"/>
            <ac:spMk id="3" creationId="{5BA7E562-4B11-2257-3BF2-2FEA6BC31E13}"/>
          </ac:spMkLst>
        </pc:spChg>
        <pc:spChg chg="mod">
          <ac:chgData name="Emilio Macías Do Santos" userId="1d605c9d481fec53" providerId="LiveId" clId="{9B121B46-3D33-4CE1-92A1-83DDB7CEE42B}" dt="2023-03-14T11:22:56.245" v="665" actId="20577"/>
          <ac:spMkLst>
            <pc:docMk/>
            <pc:sldMk cId="3003750300" sldId="312"/>
            <ac:spMk id="4" creationId="{BB2CC991-CE64-4B50-D4D8-E3731B677D92}"/>
          </ac:spMkLst>
        </pc:spChg>
        <pc:spChg chg="del mod">
          <ac:chgData name="Emilio Macías Do Santos" userId="1d605c9d481fec53" providerId="LiveId" clId="{9B121B46-3D33-4CE1-92A1-83DDB7CEE42B}" dt="2023-03-14T11:20:11.054" v="455" actId="478"/>
          <ac:spMkLst>
            <pc:docMk/>
            <pc:sldMk cId="3003750300" sldId="312"/>
            <ac:spMk id="5" creationId="{A1B4771C-C0EB-22D3-3751-854AB4DE2B5A}"/>
          </ac:spMkLst>
        </pc:spChg>
        <pc:spChg chg="del">
          <ac:chgData name="Emilio Macías Do Santos" userId="1d605c9d481fec53" providerId="LiveId" clId="{9B121B46-3D33-4CE1-92A1-83DDB7CEE42B}" dt="2023-03-14T11:20:14" v="456" actId="478"/>
          <ac:spMkLst>
            <pc:docMk/>
            <pc:sldMk cId="3003750300" sldId="312"/>
            <ac:spMk id="6" creationId="{ECB7D1FD-0ED2-55CE-A2BA-06E8E43DB3EF}"/>
          </ac:spMkLst>
        </pc:spChg>
      </pc:sldChg>
      <pc:sldChg chg="modSp add mod ord">
        <pc:chgData name="Emilio Macías Do Santos" userId="1d605c9d481fec53" providerId="LiveId" clId="{9B121B46-3D33-4CE1-92A1-83DDB7CEE42B}" dt="2023-03-14T11:54:46.713" v="1677" actId="1076"/>
        <pc:sldMkLst>
          <pc:docMk/>
          <pc:sldMk cId="126896218" sldId="313"/>
        </pc:sldMkLst>
        <pc:spChg chg="mod">
          <ac:chgData name="Emilio Macías Do Santos" userId="1d605c9d481fec53" providerId="LiveId" clId="{9B121B46-3D33-4CE1-92A1-83DDB7CEE42B}" dt="2023-03-14T11:54:46.713" v="1677" actId="1076"/>
          <ac:spMkLst>
            <pc:docMk/>
            <pc:sldMk cId="126896218" sldId="313"/>
            <ac:spMk id="3" creationId="{5BA7E562-4B11-2257-3BF2-2FEA6BC31E13}"/>
          </ac:spMkLst>
        </pc:spChg>
        <pc:spChg chg="mod">
          <ac:chgData name="Emilio Macías Do Santos" userId="1d605c9d481fec53" providerId="LiveId" clId="{9B121B46-3D33-4CE1-92A1-83DDB7CEE42B}" dt="2023-03-14T11:54:34.401" v="1674" actId="1076"/>
          <ac:spMkLst>
            <pc:docMk/>
            <pc:sldMk cId="126896218" sldId="313"/>
            <ac:spMk id="4" creationId="{BB2CC991-CE64-4B50-D4D8-E3731B677D92}"/>
          </ac:spMkLst>
        </pc:spChg>
        <pc:spChg chg="mod">
          <ac:chgData name="Emilio Macías Do Santos" userId="1d605c9d481fec53" providerId="LiveId" clId="{9B121B46-3D33-4CE1-92A1-83DDB7CEE42B}" dt="2023-03-14T11:54:43.475" v="1676" actId="1076"/>
          <ac:spMkLst>
            <pc:docMk/>
            <pc:sldMk cId="126896218" sldId="313"/>
            <ac:spMk id="5" creationId="{A1B4771C-C0EB-22D3-3751-854AB4DE2B5A}"/>
          </ac:spMkLst>
        </pc:spChg>
        <pc:spChg chg="mod">
          <ac:chgData name="Emilio Macías Do Santos" userId="1d605c9d481fec53" providerId="LiveId" clId="{9B121B46-3D33-4CE1-92A1-83DDB7CEE42B}" dt="2023-03-14T11:54:40.253" v="1675" actId="1076"/>
          <ac:spMkLst>
            <pc:docMk/>
            <pc:sldMk cId="126896218" sldId="313"/>
            <ac:spMk id="6" creationId="{ECB7D1FD-0ED2-55CE-A2BA-06E8E43DB3EF}"/>
          </ac:spMkLst>
        </pc:spChg>
      </pc:sldChg>
      <pc:sldChg chg="modSp add mod ord">
        <pc:chgData name="Emilio Macías Do Santos" userId="1d605c9d481fec53" providerId="LiveId" clId="{9B121B46-3D33-4CE1-92A1-83DDB7CEE42B}" dt="2023-03-14T11:27:36.107" v="1241" actId="20577"/>
        <pc:sldMkLst>
          <pc:docMk/>
          <pc:sldMk cId="3503714831" sldId="314"/>
        </pc:sldMkLst>
        <pc:spChg chg="mod">
          <ac:chgData name="Emilio Macías Do Santos" userId="1d605c9d481fec53" providerId="LiveId" clId="{9B121B46-3D33-4CE1-92A1-83DDB7CEE42B}" dt="2023-03-14T11:26:37.933" v="969" actId="20577"/>
          <ac:spMkLst>
            <pc:docMk/>
            <pc:sldMk cId="3503714831" sldId="314"/>
            <ac:spMk id="3" creationId="{5BA7E562-4B11-2257-3BF2-2FEA6BC31E13}"/>
          </ac:spMkLst>
        </pc:spChg>
        <pc:spChg chg="mod">
          <ac:chgData name="Emilio Macías Do Santos" userId="1d605c9d481fec53" providerId="LiveId" clId="{9B121B46-3D33-4CE1-92A1-83DDB7CEE42B}" dt="2023-03-14T11:27:36.107" v="1241" actId="20577"/>
          <ac:spMkLst>
            <pc:docMk/>
            <pc:sldMk cId="3503714831" sldId="314"/>
            <ac:spMk id="4" creationId="{BB2CC991-CE64-4B50-D4D8-E3731B677D92}"/>
          </ac:spMkLst>
        </pc:spChg>
      </pc:sldChg>
      <pc:sldChg chg="addSp delSp modSp add mod">
        <pc:chgData name="Emilio Macías Do Santos" userId="1d605c9d481fec53" providerId="LiveId" clId="{9B121B46-3D33-4CE1-92A1-83DDB7CEE42B}" dt="2023-03-14T11:29:31.638" v="1344" actId="1076"/>
        <pc:sldMkLst>
          <pc:docMk/>
          <pc:sldMk cId="1477941809" sldId="315"/>
        </pc:sldMkLst>
        <pc:picChg chg="add mod">
          <ac:chgData name="Emilio Macías Do Santos" userId="1d605c9d481fec53" providerId="LiveId" clId="{9B121B46-3D33-4CE1-92A1-83DDB7CEE42B}" dt="2023-03-14T11:29:31.638" v="1344" actId="1076"/>
          <ac:picMkLst>
            <pc:docMk/>
            <pc:sldMk cId="1477941809" sldId="315"/>
            <ac:picMk id="4" creationId="{D286769D-75DF-E074-3FF0-ABDC6F47A3D3}"/>
          </ac:picMkLst>
        </pc:picChg>
        <pc:picChg chg="del">
          <ac:chgData name="Emilio Macías Do Santos" userId="1d605c9d481fec53" providerId="LiveId" clId="{9B121B46-3D33-4CE1-92A1-83DDB7CEE42B}" dt="2023-03-14T11:29:25.253" v="1339" actId="478"/>
          <ac:picMkLst>
            <pc:docMk/>
            <pc:sldMk cId="1477941809" sldId="315"/>
            <ac:picMk id="5" creationId="{3DBD79BF-D62B-D4EC-82EE-AD63C6A1B277}"/>
          </ac:picMkLst>
        </pc:picChg>
      </pc:sldChg>
      <pc:sldChg chg="addSp delSp modSp add mod">
        <pc:chgData name="Emilio Macías Do Santos" userId="1d605c9d481fec53" providerId="LiveId" clId="{9B121B46-3D33-4CE1-92A1-83DDB7CEE42B}" dt="2023-03-14T11:29:49.398" v="1351" actId="1076"/>
        <pc:sldMkLst>
          <pc:docMk/>
          <pc:sldMk cId="4093640066" sldId="316"/>
        </pc:sldMkLst>
        <pc:picChg chg="del">
          <ac:chgData name="Emilio Macías Do Santos" userId="1d605c9d481fec53" providerId="LiveId" clId="{9B121B46-3D33-4CE1-92A1-83DDB7CEE42B}" dt="2023-03-14T11:29:40.393" v="1346" actId="478"/>
          <ac:picMkLst>
            <pc:docMk/>
            <pc:sldMk cId="4093640066" sldId="316"/>
            <ac:picMk id="4" creationId="{D286769D-75DF-E074-3FF0-ABDC6F47A3D3}"/>
          </ac:picMkLst>
        </pc:picChg>
        <pc:picChg chg="add mod">
          <ac:chgData name="Emilio Macías Do Santos" userId="1d605c9d481fec53" providerId="LiveId" clId="{9B121B46-3D33-4CE1-92A1-83DDB7CEE42B}" dt="2023-03-14T11:29:49.398" v="1351" actId="1076"/>
          <ac:picMkLst>
            <pc:docMk/>
            <pc:sldMk cId="4093640066" sldId="316"/>
            <ac:picMk id="5" creationId="{6354A301-A5C0-C365-0B6F-15B908D6E450}"/>
          </ac:picMkLst>
        </pc:picChg>
      </pc:sldChg>
      <pc:sldChg chg="addSp delSp modSp add mod">
        <pc:chgData name="Emilio Macías Do Santos" userId="1d605c9d481fec53" providerId="LiveId" clId="{9B121B46-3D33-4CE1-92A1-83DDB7CEE42B}" dt="2023-03-14T11:30:07.734" v="1358" actId="1076"/>
        <pc:sldMkLst>
          <pc:docMk/>
          <pc:sldMk cId="9449935" sldId="317"/>
        </pc:sldMkLst>
        <pc:picChg chg="add mod">
          <ac:chgData name="Emilio Macías Do Santos" userId="1d605c9d481fec53" providerId="LiveId" clId="{9B121B46-3D33-4CE1-92A1-83DDB7CEE42B}" dt="2023-03-14T11:30:07.734" v="1358" actId="1076"/>
          <ac:picMkLst>
            <pc:docMk/>
            <pc:sldMk cId="9449935" sldId="317"/>
            <ac:picMk id="4" creationId="{2486AC70-A0A5-6B85-13B0-725F6CA5F770}"/>
          </ac:picMkLst>
        </pc:picChg>
        <pc:picChg chg="del">
          <ac:chgData name="Emilio Macías Do Santos" userId="1d605c9d481fec53" providerId="LiveId" clId="{9B121B46-3D33-4CE1-92A1-83DDB7CEE42B}" dt="2023-03-14T11:29:54.534" v="1353" actId="478"/>
          <ac:picMkLst>
            <pc:docMk/>
            <pc:sldMk cId="9449935" sldId="317"/>
            <ac:picMk id="5" creationId="{6354A301-A5C0-C365-0B6F-15B908D6E450}"/>
          </ac:picMkLst>
        </pc:picChg>
      </pc:sldChg>
      <pc:sldChg chg="addSp delSp modSp add mod">
        <pc:chgData name="Emilio Macías Do Santos" userId="1d605c9d481fec53" providerId="LiveId" clId="{9B121B46-3D33-4CE1-92A1-83DDB7CEE42B}" dt="2023-03-14T11:30:24.356" v="1365" actId="1076"/>
        <pc:sldMkLst>
          <pc:docMk/>
          <pc:sldMk cId="1512238411" sldId="318"/>
        </pc:sldMkLst>
        <pc:picChg chg="del">
          <ac:chgData name="Emilio Macías Do Santos" userId="1d605c9d481fec53" providerId="LiveId" clId="{9B121B46-3D33-4CE1-92A1-83DDB7CEE42B}" dt="2023-03-14T11:30:19.531" v="1363" actId="478"/>
          <ac:picMkLst>
            <pc:docMk/>
            <pc:sldMk cId="1512238411" sldId="318"/>
            <ac:picMk id="4" creationId="{2486AC70-A0A5-6B85-13B0-725F6CA5F770}"/>
          </ac:picMkLst>
        </pc:picChg>
        <pc:picChg chg="add mod">
          <ac:chgData name="Emilio Macías Do Santos" userId="1d605c9d481fec53" providerId="LiveId" clId="{9B121B46-3D33-4CE1-92A1-83DDB7CEE42B}" dt="2023-03-14T11:30:24.356" v="1365" actId="1076"/>
          <ac:picMkLst>
            <pc:docMk/>
            <pc:sldMk cId="1512238411" sldId="318"/>
            <ac:picMk id="5" creationId="{AAB60ECE-1FCB-E771-E00F-ED2F0B14CFAD}"/>
          </ac:picMkLst>
        </pc:picChg>
      </pc:sldChg>
      <pc:sldChg chg="delSp modSp add del mod">
        <pc:chgData name="Emilio Macías Do Santos" userId="1d605c9d481fec53" providerId="LiveId" clId="{9B121B46-3D33-4CE1-92A1-83DDB7CEE42B}" dt="2023-03-14T11:49:37.533" v="1622" actId="2696"/>
        <pc:sldMkLst>
          <pc:docMk/>
          <pc:sldMk cId="3375225420" sldId="319"/>
        </pc:sldMkLst>
        <pc:spChg chg="mod">
          <ac:chgData name="Emilio Macías Do Santos" userId="1d605c9d481fec53" providerId="LiveId" clId="{9B121B46-3D33-4CE1-92A1-83DDB7CEE42B}" dt="2023-03-14T11:38:34.215" v="1461" actId="404"/>
          <ac:spMkLst>
            <pc:docMk/>
            <pc:sldMk cId="3375225420" sldId="319"/>
            <ac:spMk id="2" creationId="{00000000-0000-0000-0000-000000000000}"/>
          </ac:spMkLst>
        </pc:spChg>
        <pc:picChg chg="del">
          <ac:chgData name="Emilio Macías Do Santos" userId="1d605c9d481fec53" providerId="LiveId" clId="{9B121B46-3D33-4CE1-92A1-83DDB7CEE42B}" dt="2023-03-14T11:38:36.684" v="1462" actId="478"/>
          <ac:picMkLst>
            <pc:docMk/>
            <pc:sldMk cId="3375225420" sldId="319"/>
            <ac:picMk id="5" creationId="{AAB60ECE-1FCB-E771-E00F-ED2F0B14CFAD}"/>
          </ac:picMkLst>
        </pc:picChg>
      </pc:sldChg>
      <pc:sldChg chg="addSp modSp add mod">
        <pc:chgData name="Emilio Macías Do Santos" userId="1d605c9d481fec53" providerId="LiveId" clId="{9B121B46-3D33-4CE1-92A1-83DDB7CEE42B}" dt="2023-03-14T11:50:38.968" v="1627" actId="1076"/>
        <pc:sldMkLst>
          <pc:docMk/>
          <pc:sldMk cId="4161759750" sldId="320"/>
        </pc:sldMkLst>
        <pc:spChg chg="mod">
          <ac:chgData name="Emilio Macías Do Santos" userId="1d605c9d481fec53" providerId="LiveId" clId="{9B121B46-3D33-4CE1-92A1-83DDB7CEE42B}" dt="2023-03-14T11:38:47.597" v="1476" actId="20577"/>
          <ac:spMkLst>
            <pc:docMk/>
            <pc:sldMk cId="4161759750" sldId="320"/>
            <ac:spMk id="2" creationId="{00000000-0000-0000-0000-000000000000}"/>
          </ac:spMkLst>
        </pc:spChg>
        <pc:picChg chg="add mod">
          <ac:chgData name="Emilio Macías Do Santos" userId="1d605c9d481fec53" providerId="LiveId" clId="{9B121B46-3D33-4CE1-92A1-83DDB7CEE42B}" dt="2023-03-14T11:50:38.968" v="1627" actId="1076"/>
          <ac:picMkLst>
            <pc:docMk/>
            <pc:sldMk cId="4161759750" sldId="320"/>
            <ac:picMk id="4" creationId="{EF2E5E0B-20EC-8D9D-90EF-3CF1268B8FBB}"/>
          </ac:picMkLst>
        </pc:picChg>
      </pc:sldChg>
      <pc:sldChg chg="addSp delSp modSp add mod">
        <pc:chgData name="Emilio Macías Do Santos" userId="1d605c9d481fec53" providerId="LiveId" clId="{9B121B46-3D33-4CE1-92A1-83DDB7CEE42B}" dt="2023-03-14T11:51:26.691" v="1634" actId="1076"/>
        <pc:sldMkLst>
          <pc:docMk/>
          <pc:sldMk cId="1860551932" sldId="321"/>
        </pc:sldMkLst>
        <pc:picChg chg="del">
          <ac:chgData name="Emilio Macías Do Santos" userId="1d605c9d481fec53" providerId="LiveId" clId="{9B121B46-3D33-4CE1-92A1-83DDB7CEE42B}" dt="2023-03-14T11:50:46.671" v="1629" actId="478"/>
          <ac:picMkLst>
            <pc:docMk/>
            <pc:sldMk cId="1860551932" sldId="321"/>
            <ac:picMk id="4" creationId="{EF2E5E0B-20EC-8D9D-90EF-3CF1268B8FBB}"/>
          </ac:picMkLst>
        </pc:picChg>
        <pc:picChg chg="add mod">
          <ac:chgData name="Emilio Macías Do Santos" userId="1d605c9d481fec53" providerId="LiveId" clId="{9B121B46-3D33-4CE1-92A1-83DDB7CEE42B}" dt="2023-03-14T11:51:26.691" v="1634" actId="1076"/>
          <ac:picMkLst>
            <pc:docMk/>
            <pc:sldMk cId="1860551932" sldId="321"/>
            <ac:picMk id="5" creationId="{033447D9-F7F6-3A7B-1BDF-A36D7384D6B2}"/>
          </ac:picMkLst>
        </pc:picChg>
      </pc:sldChg>
      <pc:sldChg chg="addSp delSp modSp add mod">
        <pc:chgData name="Emilio Macías Do Santos" userId="1d605c9d481fec53" providerId="LiveId" clId="{9B121B46-3D33-4CE1-92A1-83DDB7CEE42B}" dt="2023-03-14T11:53:17.760" v="1667" actId="20577"/>
        <pc:sldMkLst>
          <pc:docMk/>
          <pc:sldMk cId="1361479592" sldId="322"/>
        </pc:sldMkLst>
        <pc:spChg chg="add mod">
          <ac:chgData name="Emilio Macías Do Santos" userId="1d605c9d481fec53" providerId="LiveId" clId="{9B121B46-3D33-4CE1-92A1-83DDB7CEE42B}" dt="2023-03-14T11:53:17.760" v="1667" actId="20577"/>
          <ac:spMkLst>
            <pc:docMk/>
            <pc:sldMk cId="1361479592" sldId="322"/>
            <ac:spMk id="6" creationId="{6195ADC9-EEA0-01D4-AB57-07FD47AF77D6}"/>
          </ac:spMkLst>
        </pc:spChg>
        <pc:picChg chg="add mod">
          <ac:chgData name="Emilio Macías Do Santos" userId="1d605c9d481fec53" providerId="LiveId" clId="{9B121B46-3D33-4CE1-92A1-83DDB7CEE42B}" dt="2023-03-14T11:51:56.918" v="1639" actId="1076"/>
          <ac:picMkLst>
            <pc:docMk/>
            <pc:sldMk cId="1361479592" sldId="322"/>
            <ac:picMk id="4" creationId="{4167CDE5-EFA9-1267-C632-B5CAD7485A3F}"/>
          </ac:picMkLst>
        </pc:picChg>
        <pc:picChg chg="del">
          <ac:chgData name="Emilio Macías Do Santos" userId="1d605c9d481fec53" providerId="LiveId" clId="{9B121B46-3D33-4CE1-92A1-83DDB7CEE42B}" dt="2023-03-14T11:51:44.544" v="1636" actId="478"/>
          <ac:picMkLst>
            <pc:docMk/>
            <pc:sldMk cId="1361479592" sldId="322"/>
            <ac:picMk id="5" creationId="{033447D9-F7F6-3A7B-1BDF-A36D7384D6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21865" y="478612"/>
            <a:ext cx="470026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600" y="228610"/>
            <a:ext cx="890013" cy="106678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47800" y="1066800"/>
            <a:ext cx="7315200" cy="76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371" y="356362"/>
            <a:ext cx="801725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9112" y="1814512"/>
            <a:ext cx="8185784" cy="4707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3282" y="1433525"/>
            <a:ext cx="314325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740"/>
              </a:lnSpc>
              <a:spcBef>
                <a:spcPts val="100"/>
              </a:spcBef>
            </a:pPr>
            <a:r>
              <a:rPr sz="2400">
                <a:solidFill>
                  <a:srgbClr val="FF0000"/>
                </a:solidFill>
              </a:rPr>
              <a:t>Modelo</a:t>
            </a:r>
            <a:r>
              <a:rPr sz="2400" spc="-50">
                <a:solidFill>
                  <a:srgbClr val="FF0000"/>
                </a:solidFill>
              </a:rPr>
              <a:t> </a:t>
            </a:r>
            <a:r>
              <a:rPr sz="2400">
                <a:solidFill>
                  <a:srgbClr val="FF0000"/>
                </a:solidFill>
              </a:rPr>
              <a:t>de</a:t>
            </a:r>
            <a:r>
              <a:rPr sz="2400" spc="-35">
                <a:solidFill>
                  <a:srgbClr val="FF0000"/>
                </a:solidFill>
              </a:rPr>
              <a:t> </a:t>
            </a:r>
            <a:r>
              <a:rPr sz="2400">
                <a:solidFill>
                  <a:srgbClr val="FF0000"/>
                </a:solidFill>
              </a:rPr>
              <a:t>Presentación</a:t>
            </a:r>
            <a:endParaRPr sz="2400"/>
          </a:p>
          <a:p>
            <a:pPr marL="34290" algn="ctr">
              <a:lnSpc>
                <a:spcPts val="2740"/>
              </a:lnSpc>
            </a:pPr>
            <a:r>
              <a:rPr sz="2400" spc="-5">
                <a:solidFill>
                  <a:srgbClr val="FF0000"/>
                </a:solidFill>
              </a:rPr>
              <a:t>de</a:t>
            </a:r>
            <a:r>
              <a:rPr sz="2400" spc="-30">
                <a:solidFill>
                  <a:srgbClr val="FF0000"/>
                </a:solidFill>
              </a:rPr>
              <a:t> </a:t>
            </a:r>
            <a:r>
              <a:rPr sz="2400">
                <a:solidFill>
                  <a:srgbClr val="FF0000"/>
                </a:solidFill>
              </a:rPr>
              <a:t>Proyecto</a:t>
            </a:r>
            <a:r>
              <a:rPr sz="2400" spc="-50">
                <a:solidFill>
                  <a:srgbClr val="FF0000"/>
                </a:solidFill>
              </a:rPr>
              <a:t> </a:t>
            </a:r>
            <a:r>
              <a:rPr sz="2400">
                <a:solidFill>
                  <a:srgbClr val="FF0000"/>
                </a:solidFill>
              </a:rPr>
              <a:t>Final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672842" y="2676271"/>
            <a:ext cx="3797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111111"/>
                </a:solidFill>
                <a:latin typeface="Times New Roman"/>
                <a:cs typeface="Times New Roman"/>
              </a:rPr>
              <a:t>Grado </a:t>
            </a:r>
            <a:r>
              <a:rPr sz="1800" b="1" spc="-10">
                <a:solidFill>
                  <a:srgbClr val="111111"/>
                </a:solidFill>
                <a:latin typeface="Times New Roman"/>
                <a:cs typeface="Times New Roman"/>
              </a:rPr>
              <a:t>de</a:t>
            </a:r>
            <a:r>
              <a:rPr sz="1800" b="1" spc="5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spc="-5">
                <a:solidFill>
                  <a:srgbClr val="111111"/>
                </a:solidFill>
                <a:latin typeface="Times New Roman"/>
                <a:cs typeface="Times New Roman"/>
              </a:rPr>
              <a:t>Ingeniería</a:t>
            </a:r>
            <a:r>
              <a:rPr sz="1800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spc="-5">
                <a:solidFill>
                  <a:srgbClr val="111111"/>
                </a:solidFill>
                <a:latin typeface="Times New Roman"/>
                <a:cs typeface="Times New Roman"/>
              </a:rPr>
              <a:t>de</a:t>
            </a:r>
            <a:r>
              <a:rPr sz="1800" b="1" spc="-1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spc="-5">
                <a:solidFill>
                  <a:srgbClr val="111111"/>
                </a:solidFill>
                <a:latin typeface="Times New Roman"/>
                <a:cs typeface="Times New Roman"/>
              </a:rPr>
              <a:t>Computadores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280827"/>
            <a:ext cx="7467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E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Servicios empresariales ERP y CRM para la gestión de los recursos y clientes de una empresa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5467" y="228610"/>
            <a:ext cx="891540" cy="10667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371" y="356362"/>
            <a:ext cx="80172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8360" algn="ctr">
              <a:lnSpc>
                <a:spcPct val="100000"/>
              </a:lnSpc>
              <a:spcBef>
                <a:spcPts val="105"/>
              </a:spcBef>
            </a:pPr>
            <a:r>
              <a:t>VIABILIDAD</a:t>
            </a:r>
            <a:r>
              <a:rPr lang="es-ES"/>
              <a:t> – Alternativas 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2CC991-CE64-4B50-D4D8-E3731B677D92}"/>
              </a:ext>
            </a:extLst>
          </p:cNvPr>
          <p:cNvSpPr txBox="1"/>
          <p:nvPr/>
        </p:nvSpPr>
        <p:spPr>
          <a:xfrm>
            <a:off x="914400" y="3200400"/>
            <a:ext cx="7666227" cy="215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ofrece personalización de los servicios que proporcionan.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necesario un conocimiento técnico avanzado para la modificación de la aplicación o sus recursos.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necesario saber programar </a:t>
            </a:r>
            <a:r>
              <a:rPr lang="es-E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Python y saber administrar con bases de datos.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A7E562-4B11-2257-3BF2-2FEA6BC31E13}"/>
              </a:ext>
            </a:extLst>
          </p:cNvPr>
          <p:cNvSpPr txBox="1"/>
          <p:nvPr/>
        </p:nvSpPr>
        <p:spPr>
          <a:xfrm>
            <a:off x="762000" y="1895052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rgbClr val="FF0000"/>
                </a:solidFill>
              </a:rPr>
              <a:t>Desventajas Competencia Odoo</a:t>
            </a:r>
          </a:p>
        </p:txBody>
      </p:sp>
    </p:spTree>
    <p:extLst>
      <p:ext uri="{BB962C8B-B14F-4D97-AF65-F5344CB8AC3E}">
        <p14:creationId xmlns:p14="http://schemas.microsoft.com/office/powerpoint/2010/main" val="350371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105"/>
              </a:spcBef>
            </a:pPr>
            <a:r>
              <a:t>VIABILIDAD</a:t>
            </a:r>
            <a:r>
              <a:rPr spc="-110"/>
              <a:t> </a:t>
            </a:r>
            <a:r>
              <a:t>ECONÓMICA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2CC991-CE64-4B50-D4D8-E3731B677D92}"/>
              </a:ext>
            </a:extLst>
          </p:cNvPr>
          <p:cNvSpPr txBox="1"/>
          <p:nvPr/>
        </p:nvSpPr>
        <p:spPr>
          <a:xfrm>
            <a:off x="738886" y="1956289"/>
            <a:ext cx="7666227" cy="334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comparación con las alternativas mencionadas anteriormente, el uso de herramientas CRM permite la unificación de todas las gestiones de la empresa relacionadas con clientes y proveedores en un mismo servicio. Con ello se evitan problemas como la sincronización, peor predicción de datos y una gestión ineficiente por la alta complejidad de usar herramientas no especializadas.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por esto, por lo que el uso de herramientas específicas de gestión de empresa aumenta demostrablemente el rendimiento económico y temporal de la empresa.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Nuestro servicio supondría una solución para las alternativas anteriores.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15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657" y="269494"/>
            <a:ext cx="624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/>
              <a:t>PROCESOS</a:t>
            </a:r>
            <a:r>
              <a:rPr sz="3600" spc="-20"/>
              <a:t> </a:t>
            </a:r>
            <a:r>
              <a:rPr sz="3600"/>
              <a:t>DEL</a:t>
            </a:r>
            <a:r>
              <a:rPr sz="3600" spc="-20"/>
              <a:t> </a:t>
            </a:r>
            <a:r>
              <a:rPr sz="3600" spc="-5"/>
              <a:t>PROYECTO</a:t>
            </a:r>
            <a:endParaRPr sz="360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D6A8E7A-BB0F-7089-5489-E2CDBC702794}"/>
              </a:ext>
            </a:extLst>
          </p:cNvPr>
          <p:cNvSpPr txBox="1"/>
          <p:nvPr/>
        </p:nvSpPr>
        <p:spPr>
          <a:xfrm>
            <a:off x="838200" y="1828800"/>
            <a:ext cx="7315200" cy="4324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Justificar a nivel gubernamental los activos de la empresa usando informes.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Gestionar las facturas emitidas.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Creación de informes de venta.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Modificación de los activos de la empresa a nivel de departamento.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Registro de datos sobre ingresos y gastos para poder generar informes.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Gestión de las peticiones a proveedores por parte del responsable.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Inserción y administración de proveedores y sus gastos relacionados.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 responsable podrá dar de alta a nuevos empleados.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Gestión automática de las facturas sobre las ventas realizadas en la empresa.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Emisión de facturas por sistema de correo electrónico a los clientes.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Emisión de campañas de </a:t>
            </a:r>
            <a:r>
              <a:rPr lang="es-ES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dirigido a clientes.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172" y="389890"/>
            <a:ext cx="7214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/>
              <a:t>ESCENARIO</a:t>
            </a:r>
            <a:r>
              <a:rPr sz="4000" spc="15"/>
              <a:t> </a:t>
            </a:r>
            <a:r>
              <a:rPr sz="4000" spc="-5"/>
              <a:t>DEL</a:t>
            </a:r>
            <a:r>
              <a:rPr sz="4000" spc="-15"/>
              <a:t> </a:t>
            </a:r>
            <a:r>
              <a:rPr sz="4000" spc="-10"/>
              <a:t>PROYECTO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58410" y="1959991"/>
            <a:ext cx="114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2262014"/>
            <a:ext cx="6781800" cy="2333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err="1">
                <a:solidFill>
                  <a:srgbClr val="FF6600"/>
                </a:solidFill>
                <a:latin typeface="Times New Roman"/>
                <a:cs typeface="Times New Roman"/>
              </a:rPr>
              <a:t>Interno</a:t>
            </a:r>
            <a:r>
              <a:rPr sz="2400">
                <a:solidFill>
                  <a:srgbClr val="FF6600"/>
                </a:solidFill>
                <a:latin typeface="Times New Roman"/>
                <a:cs typeface="Times New Roman"/>
              </a:rPr>
              <a:t>:</a:t>
            </a:r>
            <a:endParaRPr lang="es-ES" sz="2400">
              <a:solidFill>
                <a:srgbClr val="FF6600"/>
              </a:solidFill>
              <a:latin typeface="Times New Roman"/>
              <a:cs typeface="Times New Roman"/>
            </a:endParaRPr>
          </a:p>
          <a:p>
            <a:pPr marL="469265" lvl="1">
              <a:spcBef>
                <a:spcPts val="100"/>
              </a:spcBef>
              <a:tabLst>
                <a:tab pos="299720" algn="l"/>
              </a:tabLst>
            </a:pPr>
            <a:r>
              <a:rPr lang="es-E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Recursos humanos y materiales de la empresa</a:t>
            </a:r>
            <a:endParaRPr sz="24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6600"/>
              </a:buClr>
              <a:buFont typeface="Wingdings"/>
              <a:buChar char=""/>
            </a:pPr>
            <a:endParaRPr sz="3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400" err="1">
                <a:solidFill>
                  <a:srgbClr val="FF6600"/>
                </a:solidFill>
                <a:latin typeface="Times New Roman"/>
                <a:cs typeface="Times New Roman"/>
              </a:rPr>
              <a:t>Exte</a:t>
            </a:r>
            <a:r>
              <a:rPr sz="2400" spc="5" err="1">
                <a:solidFill>
                  <a:srgbClr val="FF6600"/>
                </a:solidFill>
                <a:latin typeface="Times New Roman"/>
                <a:cs typeface="Times New Roman"/>
              </a:rPr>
              <a:t>r</a:t>
            </a:r>
            <a:r>
              <a:rPr sz="2400" err="1">
                <a:solidFill>
                  <a:srgbClr val="FF6600"/>
                </a:solidFill>
                <a:latin typeface="Times New Roman"/>
                <a:cs typeface="Times New Roman"/>
              </a:rPr>
              <a:t>no</a:t>
            </a:r>
            <a:r>
              <a:rPr sz="2400">
                <a:solidFill>
                  <a:srgbClr val="FF6600"/>
                </a:solidFill>
                <a:latin typeface="Times New Roman"/>
                <a:cs typeface="Times New Roman"/>
              </a:rPr>
              <a:t>:</a:t>
            </a:r>
            <a:endParaRPr lang="es-ES" sz="2400">
              <a:solidFill>
                <a:srgbClr val="FF6600"/>
              </a:solidFill>
              <a:latin typeface="Times New Roman"/>
              <a:cs typeface="Times New Roman"/>
            </a:endParaRPr>
          </a:p>
          <a:p>
            <a:pPr marL="469265" lvl="1">
              <a:tabLst>
                <a:tab pos="299720" algn="l"/>
              </a:tabLst>
            </a:pPr>
            <a:r>
              <a:rPr lang="es-E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Alquiler de servidores en AWS para proporcionar los servicios a clientes.</a:t>
            </a:r>
            <a:endParaRPr sz="24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0"/>
            <a:ext cx="512445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0">
              <a:lnSpc>
                <a:spcPct val="100000"/>
              </a:lnSpc>
              <a:spcBef>
                <a:spcPts val="95"/>
              </a:spcBef>
            </a:pPr>
            <a:r>
              <a:rPr sz="3600" spc="-5"/>
              <a:t>ORGANIZACIÓN</a:t>
            </a:r>
            <a:r>
              <a:rPr sz="3600" spc="25"/>
              <a:t> </a:t>
            </a:r>
            <a:r>
              <a:rPr sz="3600" spc="-5"/>
              <a:t>E </a:t>
            </a:r>
            <a:r>
              <a:rPr sz="3600"/>
              <a:t> </a:t>
            </a:r>
            <a:r>
              <a:rPr sz="3600" spc="-5"/>
              <a:t>INFR</a:t>
            </a:r>
            <a:r>
              <a:rPr sz="3600" spc="-25"/>
              <a:t>A</a:t>
            </a:r>
            <a:r>
              <a:rPr sz="3600" spc="-5"/>
              <a:t>ESTR</a:t>
            </a:r>
            <a:r>
              <a:rPr sz="3600" spc="-25"/>
              <a:t>U</a:t>
            </a:r>
            <a:r>
              <a:rPr sz="3600" spc="-5"/>
              <a:t>CTURA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924" y="1238452"/>
            <a:ext cx="8668385" cy="1514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>
                <a:latin typeface="Times New Roman"/>
                <a:cs typeface="Times New Roman"/>
              </a:rPr>
              <a:t>Estructuras</a:t>
            </a:r>
            <a:r>
              <a:rPr sz="3200" spc="-3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Humanas</a:t>
            </a:r>
            <a:r>
              <a:rPr sz="3200" spc="-2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y</a:t>
            </a:r>
            <a:r>
              <a:rPr sz="3200" spc="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Técnicas</a:t>
            </a:r>
            <a:r>
              <a:rPr sz="3200" spc="-3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para</a:t>
            </a:r>
            <a:r>
              <a:rPr sz="3200" spc="-1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llevar</a:t>
            </a:r>
            <a:r>
              <a:rPr sz="3200" spc="-1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a</a:t>
            </a:r>
            <a:r>
              <a:rPr sz="3200" spc="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cabo </a:t>
            </a:r>
            <a:r>
              <a:rPr sz="3200" spc="-78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el</a:t>
            </a:r>
            <a:r>
              <a:rPr sz="3200" spc="-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proyecto:</a:t>
            </a:r>
          </a:p>
          <a:p>
            <a:pPr marL="786765" lvl="1" indent="-317500">
              <a:lnSpc>
                <a:spcPct val="100000"/>
              </a:lnSpc>
              <a:spcBef>
                <a:spcPts val="680"/>
              </a:spcBef>
              <a:buSzPct val="96428"/>
              <a:buFont typeface="Wingdings"/>
              <a:buChar char=""/>
              <a:tabLst>
                <a:tab pos="787400" algn="l"/>
              </a:tabLst>
            </a:pPr>
            <a:r>
              <a:rPr sz="2800">
                <a:solidFill>
                  <a:srgbClr val="FF6600"/>
                </a:solidFill>
                <a:latin typeface="Times New Roman"/>
                <a:cs typeface="Times New Roman"/>
              </a:rPr>
              <a:t>Estructuras</a:t>
            </a:r>
            <a:r>
              <a:rPr sz="2800" spc="-5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800" spc="-5">
                <a:solidFill>
                  <a:srgbClr val="FF6600"/>
                </a:solidFill>
                <a:latin typeface="Times New Roman"/>
                <a:cs typeface="Times New Roman"/>
              </a:rPr>
              <a:t>Humanas: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50949F-F861-24C2-3382-C469F645D9AF}"/>
              </a:ext>
            </a:extLst>
          </p:cNvPr>
          <p:cNvSpPr txBox="1"/>
          <p:nvPr/>
        </p:nvSpPr>
        <p:spPr>
          <a:xfrm>
            <a:off x="535940" y="2752927"/>
            <a:ext cx="7693660" cy="9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352C1C-BEEB-28F7-7AB2-4286693FBF30}"/>
              </a:ext>
            </a:extLst>
          </p:cNvPr>
          <p:cNvSpPr txBox="1"/>
          <p:nvPr/>
        </p:nvSpPr>
        <p:spPr>
          <a:xfrm>
            <a:off x="685800" y="3124200"/>
            <a:ext cx="7848600" cy="284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Equipo de dos personas para el mantenimiento de los servidores (administradores).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Equipo de cinco personas (programadores) para el desarrollo de la aplicación principal.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Equipo de diez personas para el trato con el cliente.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Equipo de tres personas (programadores) en cooperación con el equipo de trato al cliente para la personalización del servicio.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 jefes que gestionen los departamentos.</a:t>
            </a:r>
          </a:p>
          <a:p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6" y="0"/>
            <a:ext cx="512445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0">
              <a:lnSpc>
                <a:spcPct val="100000"/>
              </a:lnSpc>
              <a:spcBef>
                <a:spcPts val="95"/>
              </a:spcBef>
            </a:pPr>
            <a:r>
              <a:rPr sz="3600" spc="-5"/>
              <a:t>ORGANIZACIÓN</a:t>
            </a:r>
            <a:r>
              <a:rPr sz="3600" spc="25"/>
              <a:t> </a:t>
            </a:r>
            <a:r>
              <a:rPr sz="3600" spc="-5"/>
              <a:t>E </a:t>
            </a:r>
            <a:r>
              <a:rPr sz="3600"/>
              <a:t> </a:t>
            </a:r>
            <a:r>
              <a:rPr sz="3600" spc="-5"/>
              <a:t>INFR</a:t>
            </a:r>
            <a:r>
              <a:rPr sz="3600" spc="-25"/>
              <a:t>A</a:t>
            </a:r>
            <a:r>
              <a:rPr sz="3600" spc="-5"/>
              <a:t>ESTR</a:t>
            </a:r>
            <a:r>
              <a:rPr sz="3600" spc="-25"/>
              <a:t>U</a:t>
            </a:r>
            <a:r>
              <a:rPr sz="3600" spc="-5"/>
              <a:t>CTURA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238452"/>
            <a:ext cx="866838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>
                <a:latin typeface="Times New Roman"/>
                <a:cs typeface="Times New Roman"/>
              </a:rPr>
              <a:t>Estructuras</a:t>
            </a:r>
            <a:r>
              <a:rPr sz="3200" spc="-3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Humanas</a:t>
            </a:r>
            <a:r>
              <a:rPr sz="3200" spc="-2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y</a:t>
            </a:r>
            <a:r>
              <a:rPr sz="3200" spc="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Técnicas</a:t>
            </a:r>
            <a:r>
              <a:rPr sz="3200" spc="-3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para</a:t>
            </a:r>
            <a:r>
              <a:rPr sz="3200" spc="-1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llevar</a:t>
            </a:r>
            <a:r>
              <a:rPr sz="3200" spc="-1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a</a:t>
            </a:r>
            <a:r>
              <a:rPr sz="3200" spc="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cabo </a:t>
            </a:r>
            <a:r>
              <a:rPr sz="3200" spc="-78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el</a:t>
            </a:r>
            <a:r>
              <a:rPr sz="3200" spc="-5">
                <a:latin typeface="Times New Roman"/>
                <a:cs typeface="Times New Roman"/>
              </a:rPr>
              <a:t> </a:t>
            </a:r>
            <a:r>
              <a:rPr sz="3200" err="1">
                <a:latin typeface="Times New Roman"/>
                <a:cs typeface="Times New Roman"/>
              </a:rPr>
              <a:t>proyecto</a:t>
            </a:r>
            <a:r>
              <a:rPr sz="320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551" y="2438400"/>
            <a:ext cx="3392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>
                <a:solidFill>
                  <a:srgbClr val="FF6600"/>
                </a:solidFill>
                <a:latin typeface="Times New Roman"/>
                <a:cs typeface="Times New Roman"/>
              </a:rPr>
              <a:t>Estructuras</a:t>
            </a:r>
            <a:r>
              <a:rPr sz="2800" spc="-75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800" spc="-5">
                <a:solidFill>
                  <a:srgbClr val="FF6600"/>
                </a:solidFill>
                <a:latin typeface="Times New Roman"/>
                <a:cs typeface="Times New Roman"/>
              </a:rPr>
              <a:t>Técnicas: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50949F-F861-24C2-3382-C469F645D9AF}"/>
              </a:ext>
            </a:extLst>
          </p:cNvPr>
          <p:cNvSpPr txBox="1"/>
          <p:nvPr/>
        </p:nvSpPr>
        <p:spPr>
          <a:xfrm>
            <a:off x="380046" y="3060194"/>
            <a:ext cx="7693660" cy="195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escrito en </a:t>
            </a:r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Rust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debido a su velocidad. En un principio mediante AWS, y con el tiempo se pasaría a un servidor dedicado.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de datos en PostgreSQL (open </a:t>
            </a:r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moderna).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 de </a:t>
            </a:r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escrita en </a:t>
            </a:r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Rust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(facilidad de desarrollo mediante el uso del </a:t>
            </a:r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Tauri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Routers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servicios de red necesarios. </a:t>
            </a:r>
            <a:r>
              <a:rPr lang="es-E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cables, switches, etc.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80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392938"/>
            <a:ext cx="4838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Estimación</a:t>
            </a:r>
            <a:r>
              <a:rPr spc="-65"/>
              <a:t> </a:t>
            </a:r>
            <a:r>
              <a:t>de</a:t>
            </a:r>
            <a:r>
              <a:rPr spc="-30"/>
              <a:t> </a:t>
            </a:r>
            <a:r>
              <a:t>Fases</a:t>
            </a:r>
          </a:p>
        </p:txBody>
      </p:sp>
      <p:pic>
        <p:nvPicPr>
          <p:cNvPr id="5" name="Imagen 4" descr="Interfaz de usuario gráfica, Tabla&#10;&#10;Descripción generada automáticamente con confianza media">
            <a:extLst>
              <a:ext uri="{FF2B5EF4-FFF2-40B4-BE49-F238E27FC236}">
                <a16:creationId xmlns:a16="http://schemas.microsoft.com/office/drawing/2014/main" id="{3DBD79BF-D62B-D4EC-82EE-AD63C6A1B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86" y="1457486"/>
            <a:ext cx="8763000" cy="458372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392938"/>
            <a:ext cx="4838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Estimación</a:t>
            </a:r>
            <a:r>
              <a:rPr spc="-65"/>
              <a:t> </a:t>
            </a:r>
            <a:r>
              <a:t>de</a:t>
            </a:r>
            <a:r>
              <a:rPr spc="-30"/>
              <a:t> </a:t>
            </a:r>
            <a:r>
              <a:t>Fases</a:t>
            </a:r>
          </a:p>
        </p:txBody>
      </p:sp>
      <p:pic>
        <p:nvPicPr>
          <p:cNvPr id="4" name="Imagen 3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D286769D-75DF-E074-3FF0-ABDC6F47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48086"/>
            <a:ext cx="7696200" cy="23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41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392938"/>
            <a:ext cx="4838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Estimación</a:t>
            </a:r>
            <a:r>
              <a:rPr spc="-65"/>
              <a:t> </a:t>
            </a:r>
            <a:r>
              <a:t>de</a:t>
            </a:r>
            <a:r>
              <a:rPr spc="-30"/>
              <a:t> </a:t>
            </a:r>
            <a:r>
              <a:t>Fases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354A301-A5C0-C365-0B6F-15B908D6E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8229600" cy="270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4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392938"/>
            <a:ext cx="4838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Estimación</a:t>
            </a:r>
            <a:r>
              <a:rPr spc="-65"/>
              <a:t> </a:t>
            </a:r>
            <a:r>
              <a:t>de</a:t>
            </a:r>
            <a:r>
              <a:rPr spc="-30"/>
              <a:t> </a:t>
            </a:r>
            <a:r>
              <a:t>Fases</a:t>
            </a:r>
          </a:p>
        </p:txBody>
      </p:sp>
      <p:pic>
        <p:nvPicPr>
          <p:cNvPr id="4" name="Imagen 3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2486AC70-A0A5-6B85-13B0-725F6CA5F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8382000" cy="31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903" y="498094"/>
            <a:ext cx="751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ANTECEDENTES</a:t>
            </a:r>
            <a:r>
              <a:rPr sz="3600" spc="-70"/>
              <a:t> </a:t>
            </a:r>
            <a:r>
              <a:rPr sz="3600"/>
              <a:t>DEL</a:t>
            </a:r>
            <a:r>
              <a:rPr sz="3600" spc="-45"/>
              <a:t> </a:t>
            </a:r>
            <a:r>
              <a:rPr sz="3600"/>
              <a:t>PROYECTO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736CA7-DF17-70CE-3FD5-18A29E163D89}"/>
              </a:ext>
            </a:extLst>
          </p:cNvPr>
          <p:cNvSpPr txBox="1"/>
          <p:nvPr/>
        </p:nvSpPr>
        <p:spPr>
          <a:xfrm>
            <a:off x="723900" y="2240501"/>
            <a:ext cx="7696200" cy="23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empresas tienen que poder manejar sus recursos humanos y económicos de forma eficiente. Además de realizar predicciones y análisis sobre estos datos para poder tomar decisiones informadas.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392938"/>
            <a:ext cx="4838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Estimación</a:t>
            </a:r>
            <a:r>
              <a:rPr spc="-65"/>
              <a:t> </a:t>
            </a:r>
            <a:r>
              <a:t>de</a:t>
            </a:r>
            <a:r>
              <a:rPr spc="-30"/>
              <a:t> </a:t>
            </a:r>
            <a:r>
              <a:t>Fases</a:t>
            </a:r>
          </a:p>
        </p:txBody>
      </p:sp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AAB60ECE-1FCB-E771-E00F-ED2F0B14C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0385"/>
            <a:ext cx="8915400" cy="165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3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92938"/>
            <a:ext cx="74675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4000"/>
              <a:t>Datos económicos - Proyecto</a:t>
            </a:r>
            <a:endParaRPr sz="4000"/>
          </a:p>
        </p:txBody>
      </p:sp>
      <p:pic>
        <p:nvPicPr>
          <p:cNvPr id="4" name="Imagen 3" descr="Interfaz de usuario gráfica, Tabla, Excel&#10;&#10;Descripción generada automáticamente">
            <a:extLst>
              <a:ext uri="{FF2B5EF4-FFF2-40B4-BE49-F238E27FC236}">
                <a16:creationId xmlns:a16="http://schemas.microsoft.com/office/drawing/2014/main" id="{EF2E5E0B-20EC-8D9D-90EF-3CF1268B8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8229600" cy="30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59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92938"/>
            <a:ext cx="74675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4000"/>
              <a:t>Datos económicos - Proyecto</a:t>
            </a:r>
            <a:endParaRPr sz="4000"/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33447D9-F7F6-3A7B-1BDF-A36D7384D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8077200" cy="33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5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92938"/>
            <a:ext cx="74675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4000"/>
              <a:t>Datos económicos - Proyecto</a:t>
            </a:r>
            <a:endParaRPr sz="40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67CDE5-EFA9-1267-C632-B5CAD748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" y="2667000"/>
            <a:ext cx="7924800" cy="5544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195ADC9-EEA0-01D4-AB57-07FD47AF77D6}"/>
              </a:ext>
            </a:extLst>
          </p:cNvPr>
          <p:cNvSpPr txBox="1"/>
          <p:nvPr/>
        </p:nvSpPr>
        <p:spPr>
          <a:xfrm>
            <a:off x="1468225" y="3886200"/>
            <a:ext cx="6248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b="1">
                <a:latin typeface="Times New Roman"/>
                <a:cs typeface="Times New Roman"/>
              </a:rPr>
              <a:t>Coste</a:t>
            </a:r>
            <a:r>
              <a:rPr lang="es-ES" sz="2800" b="1" spc="-25">
                <a:latin typeface="Times New Roman"/>
                <a:cs typeface="Times New Roman"/>
              </a:rPr>
              <a:t> </a:t>
            </a:r>
            <a:r>
              <a:rPr lang="es-ES" sz="2800" b="1">
                <a:latin typeface="Times New Roman"/>
                <a:cs typeface="Times New Roman"/>
              </a:rPr>
              <a:t>inicial</a:t>
            </a:r>
            <a:r>
              <a:rPr lang="es-ES" sz="2800" b="1" spc="-35">
                <a:latin typeface="Times New Roman"/>
                <a:cs typeface="Times New Roman"/>
              </a:rPr>
              <a:t> </a:t>
            </a:r>
            <a:r>
              <a:rPr lang="es-ES" sz="2800" b="1">
                <a:latin typeface="Times New Roman"/>
                <a:cs typeface="Times New Roman"/>
              </a:rPr>
              <a:t>del</a:t>
            </a:r>
            <a:r>
              <a:rPr lang="es-ES" sz="2800" b="1" spc="-15">
                <a:latin typeface="Times New Roman"/>
                <a:cs typeface="Times New Roman"/>
              </a:rPr>
              <a:t> </a:t>
            </a:r>
            <a:r>
              <a:rPr lang="es-ES" sz="2800" b="1">
                <a:latin typeface="Times New Roman"/>
                <a:cs typeface="Times New Roman"/>
              </a:rPr>
              <a:t>proyecto:</a:t>
            </a:r>
            <a:r>
              <a:rPr lang="es-ES" sz="2800">
                <a:latin typeface="Times New Roman"/>
                <a:cs typeface="Times New Roman"/>
              </a:rPr>
              <a:t> </a:t>
            </a:r>
            <a:r>
              <a:rPr lang="es-ES" sz="2800" b="1" spc="-5">
                <a:latin typeface="Times New Roman"/>
                <a:cs typeface="Times New Roman"/>
              </a:rPr>
              <a:t>557.419 €</a:t>
            </a:r>
            <a:endParaRPr lang="es-ES" sz="2800">
              <a:latin typeface="Times New Roman"/>
              <a:cs typeface="Times New Roman"/>
            </a:endParaRP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479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2641" y="483870"/>
            <a:ext cx="345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>
                <a:solidFill>
                  <a:srgbClr val="CC0000"/>
                </a:solidFill>
                <a:latin typeface="Times New Roman"/>
                <a:cs typeface="Times New Roman"/>
              </a:rPr>
              <a:t>ENT</a:t>
            </a:r>
            <a:r>
              <a:rPr sz="3600" b="1" spc="5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600" b="1" spc="-5">
                <a:solidFill>
                  <a:srgbClr val="CC0000"/>
                </a:solidFill>
                <a:latin typeface="Times New Roman"/>
                <a:cs typeface="Times New Roman"/>
              </a:rPr>
              <a:t>EGABLES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43B912-F69B-AA3F-FBC9-F88C25B4A4F8}"/>
              </a:ext>
            </a:extLst>
          </p:cNvPr>
          <p:cNvSpPr txBox="1"/>
          <p:nvPr/>
        </p:nvSpPr>
        <p:spPr>
          <a:xfrm>
            <a:off x="1524000" y="2065992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Creación del back-</a:t>
            </a:r>
            <a:r>
              <a:rPr lang="es-ES" err="1"/>
              <a:t>end</a:t>
            </a:r>
            <a:r>
              <a:rPr lang="es-ES"/>
              <a:t> básico del servidor -&gt; 28/3/23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Creación de la aplicación básica del </a:t>
            </a:r>
            <a:r>
              <a:rPr lang="es-ES" err="1"/>
              <a:t>frond-end</a:t>
            </a:r>
            <a:r>
              <a:rPr lang="es-ES"/>
              <a:t> -&gt; 28/3/23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Creación de permisos de utilización de la aplicación. -&gt; 17/04/23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Creación plantilla marketing dirigido genérica. -&gt; 28/2/23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Marketing dirigido a cliente. -&gt; 17/3/23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Creación plantilla factura genérica -&gt; 20/09/24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Instauración de factura personalizada al cliente -&gt; 13/03/25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457A3BD-8F2C-B8C7-B27D-28353B5C8F79}"/>
              </a:ext>
            </a:extLst>
          </p:cNvPr>
          <p:cNvSpPr txBox="1"/>
          <p:nvPr/>
        </p:nvSpPr>
        <p:spPr>
          <a:xfrm>
            <a:off x="1752600" y="44958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Duración del proyecto: 14/03/2023 hasta el 08/05/2025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530 días laborables.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Total horas: 4240 horas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92" y="272542"/>
            <a:ext cx="56743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2610" marR="5080" indent="-1820545">
              <a:lnSpc>
                <a:spcPct val="100000"/>
              </a:lnSpc>
              <a:spcBef>
                <a:spcPts val="95"/>
              </a:spcBef>
            </a:pPr>
            <a:r>
              <a:rPr sz="2800" spc="-10"/>
              <a:t>PRESUPUESTO</a:t>
            </a:r>
            <a:r>
              <a:rPr sz="2800" spc="25"/>
              <a:t> </a:t>
            </a:r>
            <a:r>
              <a:rPr sz="2800" spc="-5"/>
              <a:t>DEFINITIVO</a:t>
            </a:r>
            <a:r>
              <a:rPr sz="2800" spc="10"/>
              <a:t> </a:t>
            </a:r>
            <a:r>
              <a:rPr sz="2800" spc="-5"/>
              <a:t>DEL </a:t>
            </a:r>
            <a:r>
              <a:rPr sz="2800" spc="-685"/>
              <a:t> </a:t>
            </a:r>
            <a:r>
              <a:rPr sz="2800" spc="-10"/>
              <a:t>PROYECTO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85800" y="2438400"/>
            <a:ext cx="6227445" cy="2308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>
                <a:latin typeface="Times New Roman"/>
                <a:cs typeface="Times New Roman"/>
              </a:rPr>
              <a:t>El</a:t>
            </a:r>
            <a:r>
              <a:rPr sz="3200" b="1" spc="-10">
                <a:latin typeface="Times New Roman"/>
                <a:cs typeface="Times New Roman"/>
              </a:rPr>
              <a:t> </a:t>
            </a:r>
            <a:r>
              <a:rPr sz="3200" b="1" err="1">
                <a:latin typeface="Times New Roman"/>
                <a:cs typeface="Times New Roman"/>
              </a:rPr>
              <a:t>coste</a:t>
            </a:r>
            <a:r>
              <a:rPr sz="3200" b="1" spc="-25">
                <a:latin typeface="Times New Roman"/>
                <a:cs typeface="Times New Roman"/>
              </a:rPr>
              <a:t> </a:t>
            </a:r>
            <a:r>
              <a:rPr lang="es-ES" sz="3200" b="1" spc="-25">
                <a:latin typeface="Times New Roman"/>
                <a:cs typeface="Times New Roman"/>
              </a:rPr>
              <a:t>materiales </a:t>
            </a:r>
            <a:r>
              <a:rPr sz="3200" b="1">
                <a:latin typeface="Times New Roman"/>
                <a:cs typeface="Times New Roman"/>
              </a:rPr>
              <a:t>del</a:t>
            </a:r>
            <a:r>
              <a:rPr sz="3200" b="1" spc="-5">
                <a:latin typeface="Times New Roman"/>
                <a:cs typeface="Times New Roman"/>
              </a:rPr>
              <a:t> </a:t>
            </a:r>
            <a:r>
              <a:rPr sz="3200" b="1" spc="5">
                <a:latin typeface="Times New Roman"/>
                <a:cs typeface="Times New Roman"/>
              </a:rPr>
              <a:t>Proyecto</a:t>
            </a:r>
            <a:r>
              <a:rPr sz="3200" b="1" spc="-45">
                <a:latin typeface="Times New Roman"/>
                <a:cs typeface="Times New Roman"/>
              </a:rPr>
              <a:t> </a:t>
            </a:r>
            <a:r>
              <a:rPr sz="3200" b="1">
                <a:latin typeface="Times New Roman"/>
                <a:cs typeface="Times New Roman"/>
              </a:rPr>
              <a:t>es: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es-ES" sz="4650" b="1">
                <a:latin typeface="Times New Roman"/>
                <a:cs typeface="Times New Roman"/>
              </a:rPr>
              <a:t>   </a:t>
            </a:r>
            <a:r>
              <a:rPr lang="es-ES" sz="3200" b="1">
                <a:latin typeface="Times New Roman"/>
                <a:cs typeface="Times New Roman"/>
              </a:rPr>
              <a:t>19.500€</a:t>
            </a:r>
            <a:endParaRPr sz="3200" b="1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>
                <a:latin typeface="Times New Roman"/>
                <a:cs typeface="Times New Roman"/>
              </a:rPr>
              <a:t>Coste</a:t>
            </a:r>
            <a:r>
              <a:rPr sz="3200" b="1" spc="-25">
                <a:latin typeface="Times New Roman"/>
                <a:cs typeface="Times New Roman"/>
              </a:rPr>
              <a:t> </a:t>
            </a:r>
            <a:r>
              <a:rPr sz="3200" b="1">
                <a:latin typeface="Times New Roman"/>
                <a:cs typeface="Times New Roman"/>
              </a:rPr>
              <a:t>total</a:t>
            </a:r>
            <a:r>
              <a:rPr sz="3200" b="1" spc="-35">
                <a:latin typeface="Times New Roman"/>
                <a:cs typeface="Times New Roman"/>
              </a:rPr>
              <a:t> </a:t>
            </a:r>
            <a:r>
              <a:rPr sz="3200" b="1">
                <a:latin typeface="Times New Roman"/>
                <a:cs typeface="Times New Roman"/>
              </a:rPr>
              <a:t>del</a:t>
            </a:r>
            <a:r>
              <a:rPr sz="3200" b="1" spc="-15">
                <a:latin typeface="Times New Roman"/>
                <a:cs typeface="Times New Roman"/>
              </a:rPr>
              <a:t> </a:t>
            </a:r>
            <a:r>
              <a:rPr sz="3200" b="1">
                <a:latin typeface="Times New Roman"/>
                <a:cs typeface="Times New Roman"/>
              </a:rPr>
              <a:t>proyecto:</a:t>
            </a:r>
            <a:endParaRPr sz="3200">
              <a:latin typeface="Times New Roman"/>
              <a:cs typeface="Times New Roman"/>
            </a:endParaRPr>
          </a:p>
          <a:p>
            <a:pPr marL="720725" algn="ctr">
              <a:lnSpc>
                <a:spcPct val="100000"/>
              </a:lnSpc>
              <a:spcBef>
                <a:spcPts val="770"/>
              </a:spcBef>
              <a:tabLst>
                <a:tab pos="1805305" algn="l"/>
                <a:tab pos="2210435" algn="l"/>
              </a:tabLst>
            </a:pPr>
            <a:r>
              <a:rPr lang="es-ES" sz="3200" b="1" spc="-5">
                <a:latin typeface="Times New Roman"/>
                <a:cs typeface="Times New Roman"/>
              </a:rPr>
              <a:t>577.556 €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472" y="280162"/>
            <a:ext cx="61442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Supuestos</a:t>
            </a:r>
            <a:r>
              <a:rPr spc="-50"/>
              <a:t> </a:t>
            </a:r>
            <a:r>
              <a:t>y</a:t>
            </a:r>
            <a:r>
              <a:rPr spc="-30"/>
              <a:t> </a:t>
            </a:r>
            <a:r>
              <a:t>Restricciones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F30CBB-EF4D-36D7-F445-9500E4E123F3}"/>
              </a:ext>
            </a:extLst>
          </p:cNvPr>
          <p:cNvSpPr txBox="1"/>
          <p:nvPr/>
        </p:nvSpPr>
        <p:spPr>
          <a:xfrm>
            <a:off x="1143000" y="2240201"/>
            <a:ext cx="7010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el mercado actual existen alternativas tanto libres como de pago para realizar esta tarea, por lo que nuestro elemento diferenciador sería una personalización de los sistemas para adecuarlos a las necesidades de cada empresa cliente.</a:t>
            </a:r>
          </a:p>
          <a:p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345" y="356362"/>
            <a:ext cx="3195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PROYECTO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752600"/>
            <a:ext cx="8042275" cy="36428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>
                <a:solidFill>
                  <a:srgbClr val="FF6600"/>
                </a:solidFill>
                <a:latin typeface="Times New Roman"/>
                <a:cs typeface="Times New Roman"/>
              </a:rPr>
              <a:t>MISIÓN</a:t>
            </a:r>
            <a:r>
              <a:rPr sz="3200" spc="-35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FF6600"/>
                </a:solidFill>
                <a:latin typeface="Times New Roman"/>
                <a:cs typeface="Times New Roman"/>
              </a:rPr>
              <a:t>DEL</a:t>
            </a:r>
            <a:r>
              <a:rPr sz="3200" spc="-45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FF6600"/>
                </a:solidFill>
                <a:latin typeface="Times New Roman"/>
                <a:cs typeface="Times New Roman"/>
              </a:rPr>
              <a:t>PROYECTO</a:t>
            </a:r>
            <a:endParaRPr lang="es-ES" sz="3200">
              <a:solidFill>
                <a:srgbClr val="FF6600"/>
              </a:solidFill>
              <a:latin typeface="Times New Roman"/>
              <a:cs typeface="Times New Roman"/>
            </a:endParaRPr>
          </a:p>
          <a:p>
            <a:pPr marL="469265" lvl="1"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lang="es-E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Dotar a las empresas de una mejor gestión y conocimiento de sus activos, permitiendo una mayor eficiencia y agilidad además de la reducción de los recursos dedicados a esta tarea por parte de la empresa cliente.</a:t>
            </a:r>
          </a:p>
          <a:p>
            <a:pPr marL="469265" lvl="1">
              <a:spcBef>
                <a:spcPts val="105"/>
              </a:spcBef>
              <a:tabLst>
                <a:tab pos="355600" algn="l"/>
                <a:tab pos="356235" algn="l"/>
              </a:tabLst>
            </a:pPr>
            <a:endParaRPr sz="4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>
                <a:solidFill>
                  <a:srgbClr val="FF6600"/>
                </a:solidFill>
                <a:latin typeface="Times New Roman"/>
                <a:cs typeface="Times New Roman"/>
              </a:rPr>
              <a:t>DESCRIPCIÓN</a:t>
            </a:r>
            <a:r>
              <a:rPr sz="3200" spc="-35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FF6600"/>
                </a:solidFill>
                <a:latin typeface="Times New Roman"/>
                <a:cs typeface="Times New Roman"/>
              </a:rPr>
              <a:t>DEL</a:t>
            </a:r>
            <a:r>
              <a:rPr sz="3200" spc="-45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FF6600"/>
                </a:solidFill>
                <a:latin typeface="Times New Roman"/>
                <a:cs typeface="Times New Roman"/>
              </a:rPr>
              <a:t>PROYECTO</a:t>
            </a:r>
            <a:endParaRPr sz="3200">
              <a:latin typeface="Times New Roman"/>
              <a:cs typeface="Times New Roman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E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poder realizar esta gestión, se podrán realizar informes de ventas y gastos, predicciones financieras, marketing dirigido. Además, tenemos como objetivo la seguridad de los datos, por lo que las bases de datos serán independientes para cada empresa cliente.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2292" y="356362"/>
            <a:ext cx="68173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OBJETIVOS</a:t>
            </a:r>
            <a:r>
              <a:rPr spc="-60"/>
              <a:t> </a:t>
            </a:r>
            <a:r>
              <a:t>GENERALES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73126A-C266-8199-0B4C-3436C94164D1}"/>
              </a:ext>
            </a:extLst>
          </p:cNvPr>
          <p:cNvSpPr txBox="1"/>
          <p:nvPr/>
        </p:nvSpPr>
        <p:spPr>
          <a:xfrm>
            <a:off x="914400" y="2133600"/>
            <a:ext cx="7315200" cy="364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Crear facturas sobre los gastos de proveedores personalizadas, así como creación de facturas a los clientes para mejorar la facturación de la empresa. Mejorando la eficiencia en el tiempo en un 70%.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Gestionar y organizar los ingresos y gastos de una empresa. Permitiendo la reducción de la plantilla de personal destinada a este tipo de gestiones (1 persona en pequeñas empresas y un grupo de entre 4 y 12 personas en medianas y grandes empresas).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Obtener un balance sobre los ingresos y gastos de la empresa, realizar predicciones con una fiabilidad del 92%.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Notificar automáticamente a los clientes de ofertas obtenidas mediante </a:t>
            </a:r>
            <a:r>
              <a:rPr lang="es-ES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marketing 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dirigido, mejorando las ganancias en un 20%.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5152" y="426466"/>
            <a:ext cx="6442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OBJETIVOS</a:t>
            </a:r>
            <a:r>
              <a:rPr sz="4000" spc="-50"/>
              <a:t> </a:t>
            </a:r>
            <a:r>
              <a:rPr sz="4000" spc="-5"/>
              <a:t>ESPECÍFICOS</a:t>
            </a:r>
            <a:endParaRPr sz="400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44E261E-192B-9B69-F24F-1B37B2BED3D5}"/>
              </a:ext>
            </a:extLst>
          </p:cNvPr>
          <p:cNvSpPr txBox="1"/>
          <p:nvPr/>
        </p:nvSpPr>
        <p:spPr>
          <a:xfrm>
            <a:off x="685800" y="1828800"/>
            <a:ext cx="6781800" cy="374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Administrar servidores y bases de datos por nuestra parte para reducir costes destinados a la gestión de los recursos de la empresa en un 56%.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Adaptar el estilo de factura al de clientes y proveedores, según corresponda.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Separar los ingresos y gastos de una empresa, permitiendo obtener informes más exactos sobre esos activos lo que mejorará la facturación de la empresa en un 70%.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Creación de una interfaz para la gestión de estos activos de una forma sencilla. Mejorando la rapidez del tratamiento en un 50%.</a:t>
            </a:r>
          </a:p>
          <a:p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371" y="356362"/>
            <a:ext cx="80172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8360" algn="ctr">
              <a:lnSpc>
                <a:spcPct val="100000"/>
              </a:lnSpc>
              <a:spcBef>
                <a:spcPts val="105"/>
              </a:spcBef>
            </a:pPr>
            <a:r>
              <a:t>VIABILIDAD</a:t>
            </a:r>
            <a:r>
              <a:rPr lang="es-ES"/>
              <a:t> – Alternativas 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2CC991-CE64-4B50-D4D8-E3731B677D92}"/>
              </a:ext>
            </a:extLst>
          </p:cNvPr>
          <p:cNvSpPr txBox="1"/>
          <p:nvPr/>
        </p:nvSpPr>
        <p:spPr>
          <a:xfrm>
            <a:off x="738886" y="1981200"/>
            <a:ext cx="7666227" cy="393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Existen dos soluciones principales a la gestión de los recursos de una empresa. Tradicionalmente, se han utilizado herramientas de ofimática como la suite de Office para llevar todas las cuentas, por ejemplo: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Word (exportando en PDF) para realizar facturas.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Excel para guardar los ingresos y gastos de la empresa (realizando predicciones básicas en métodos clásicos de estadística).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Access en conjunto con Excel para administrar los recursos de la empresa y generar facturas con ello.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OneDrive para la sincronización de los ficheros y bases de datos.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Esto suele suceder en pequeñas empresas que no ven necesario contratar un sistema ERP / CRM para sus actividades.</a:t>
            </a:r>
          </a:p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A7E562-4B11-2257-3BF2-2FEA6BC31E13}"/>
              </a:ext>
            </a:extLst>
          </p:cNvPr>
          <p:cNvSpPr txBox="1"/>
          <p:nvPr/>
        </p:nvSpPr>
        <p:spPr>
          <a:xfrm>
            <a:off x="457200" y="13716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rgbClr val="00B050"/>
                </a:solidFill>
              </a:rPr>
              <a:t>Suite Microsoft Office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B4771C-C0EB-22D3-3751-854AB4DE2B5A}"/>
              </a:ext>
            </a:extLst>
          </p:cNvPr>
          <p:cNvSpPr txBox="1"/>
          <p:nvPr/>
        </p:nvSpPr>
        <p:spPr>
          <a:xfrm>
            <a:off x="1295400" y="5814419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/>
              <a:t>Coste: 36€/usuario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B7D1FD-0ED2-55CE-A2BA-06E8E43DB3EF}"/>
              </a:ext>
            </a:extLst>
          </p:cNvPr>
          <p:cNvSpPr txBox="1"/>
          <p:nvPr/>
        </p:nvSpPr>
        <p:spPr>
          <a:xfrm>
            <a:off x="4943572" y="5814419"/>
            <a:ext cx="3286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/>
              <a:t>No es una solución real</a:t>
            </a:r>
          </a:p>
        </p:txBody>
      </p:sp>
    </p:spTree>
    <p:extLst>
      <p:ext uri="{BB962C8B-B14F-4D97-AF65-F5344CB8AC3E}">
        <p14:creationId xmlns:p14="http://schemas.microsoft.com/office/powerpoint/2010/main" val="286616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371" y="356362"/>
            <a:ext cx="80172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8360" algn="ctr">
              <a:lnSpc>
                <a:spcPct val="100000"/>
              </a:lnSpc>
              <a:spcBef>
                <a:spcPts val="105"/>
              </a:spcBef>
            </a:pPr>
            <a:r>
              <a:t>VIABILIDAD</a:t>
            </a:r>
            <a:r>
              <a:rPr lang="es-ES"/>
              <a:t> – Alternativas 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2CC991-CE64-4B50-D4D8-E3731B677D92}"/>
              </a:ext>
            </a:extLst>
          </p:cNvPr>
          <p:cNvSpPr txBox="1"/>
          <p:nvPr/>
        </p:nvSpPr>
        <p:spPr>
          <a:xfrm>
            <a:off x="914400" y="3200400"/>
            <a:ext cx="7666227" cy="23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se ajusta a las necesidades de la empresa.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ofrece los servicios necesarios para dicha gestión.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trata de un apaño con bajo coste.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Falta de soluciones reales ERP y CRM.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A7E562-4B11-2257-3BF2-2FEA6BC31E13}"/>
              </a:ext>
            </a:extLst>
          </p:cNvPr>
          <p:cNvSpPr txBox="1"/>
          <p:nvPr/>
        </p:nvSpPr>
        <p:spPr>
          <a:xfrm>
            <a:off x="762000" y="1895052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rgbClr val="FF0000"/>
                </a:solidFill>
              </a:rPr>
              <a:t>Desventajas Suite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300375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371" y="356362"/>
            <a:ext cx="80172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8360" algn="ctr">
              <a:lnSpc>
                <a:spcPct val="100000"/>
              </a:lnSpc>
              <a:spcBef>
                <a:spcPts val="105"/>
              </a:spcBef>
            </a:pPr>
            <a:r>
              <a:t>VIABILIDAD</a:t>
            </a:r>
            <a:r>
              <a:rPr lang="es-ES"/>
              <a:t> – Alternativas 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2CC991-CE64-4B50-D4D8-E3731B677D92}"/>
              </a:ext>
            </a:extLst>
          </p:cNvPr>
          <p:cNvSpPr txBox="1"/>
          <p:nvPr/>
        </p:nvSpPr>
        <p:spPr>
          <a:xfrm>
            <a:off x="738885" y="2514600"/>
            <a:ext cx="7666227" cy="226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Otras opciones serían las soluciones profesionales de CRM y ERP que ya existen, ya sean privativas o libres, como Odoo.  Entre otras características destaca: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Ofrece servicios de Marketing dirigido.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Ofrece informes y gestión de los usuarios de la </a:t>
            </a:r>
            <a:r>
              <a:rPr lang="es-E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aplicación.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s-E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rece recepción de alertas por correo, por móvil, etc.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A7E562-4B11-2257-3BF2-2FEA6BC31E13}"/>
              </a:ext>
            </a:extLst>
          </p:cNvPr>
          <p:cNvSpPr txBox="1"/>
          <p:nvPr/>
        </p:nvSpPr>
        <p:spPr>
          <a:xfrm>
            <a:off x="457200" y="17526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rgbClr val="00B050"/>
                </a:solidFill>
              </a:rPr>
              <a:t>Competencia Odoo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B4771C-C0EB-22D3-3751-854AB4DE2B5A}"/>
              </a:ext>
            </a:extLst>
          </p:cNvPr>
          <p:cNvSpPr txBox="1"/>
          <p:nvPr/>
        </p:nvSpPr>
        <p:spPr>
          <a:xfrm>
            <a:off x="1371598" y="4934232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/>
              <a:t>Coste: 22.40€/usuario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B7D1FD-0ED2-55CE-A2BA-06E8E43DB3EF}"/>
              </a:ext>
            </a:extLst>
          </p:cNvPr>
          <p:cNvSpPr txBox="1"/>
          <p:nvPr/>
        </p:nvSpPr>
        <p:spPr>
          <a:xfrm>
            <a:off x="4953000" y="4934232"/>
            <a:ext cx="3286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/>
              <a:t>Es una solución real</a:t>
            </a:r>
          </a:p>
        </p:txBody>
      </p:sp>
    </p:spTree>
    <p:extLst>
      <p:ext uri="{BB962C8B-B14F-4D97-AF65-F5344CB8AC3E}">
        <p14:creationId xmlns:p14="http://schemas.microsoft.com/office/powerpoint/2010/main" val="12689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Modelo de Presentación de Proyecto Final</vt:lpstr>
      <vt:lpstr>ANTECEDENTES DEL PROYECTO</vt:lpstr>
      <vt:lpstr>Supuestos y Restricciones</vt:lpstr>
      <vt:lpstr>PROYECTO</vt:lpstr>
      <vt:lpstr>OBJETIVOS GENERALES</vt:lpstr>
      <vt:lpstr>OBJETIVOS ESPECÍFICOS</vt:lpstr>
      <vt:lpstr>VIABILIDAD – Alternativas </vt:lpstr>
      <vt:lpstr>VIABILIDAD – Alternativas </vt:lpstr>
      <vt:lpstr>VIABILIDAD – Alternativas </vt:lpstr>
      <vt:lpstr>VIABILIDAD – Alternativas </vt:lpstr>
      <vt:lpstr>VIABILIDAD ECONÓMICA</vt:lpstr>
      <vt:lpstr>PROCESOS DEL PROYECTO</vt:lpstr>
      <vt:lpstr>ESCENARIO DEL PROYECTO</vt:lpstr>
      <vt:lpstr>ORGANIZACIÓN E  INFRAESTRUCTURA</vt:lpstr>
      <vt:lpstr>ORGANIZACIÓN E  INFRAESTRUCTURA</vt:lpstr>
      <vt:lpstr>Estimación de Fases</vt:lpstr>
      <vt:lpstr>Estimación de Fases</vt:lpstr>
      <vt:lpstr>Estimación de Fases</vt:lpstr>
      <vt:lpstr>Estimación de Fases</vt:lpstr>
      <vt:lpstr>Estimación de Fases</vt:lpstr>
      <vt:lpstr>Datos económicos - Proyecto</vt:lpstr>
      <vt:lpstr>Datos económicos - Proyecto</vt:lpstr>
      <vt:lpstr>Datos económicos - Proyecto</vt:lpstr>
      <vt:lpstr>PowerPoint Presentation</vt:lpstr>
      <vt:lpstr>PRESUPUESTO DEFINITIVO DEL 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castillo</dc:creator>
  <cp:revision>1</cp:revision>
  <dcterms:created xsi:type="dcterms:W3CDTF">2023-03-13T17:55:58Z</dcterms:created>
  <dcterms:modified xsi:type="dcterms:W3CDTF">2023-03-14T12:29:28Z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2023-03-13T00:00:00Z</vt:filetime>
  </property>
</Properties>
</file>