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2"/>
  </p:notesMasterIdLst>
  <p:sldIdLst>
    <p:sldId id="256" r:id="rId2"/>
    <p:sldId id="264" r:id="rId3"/>
    <p:sldId id="265" r:id="rId4"/>
    <p:sldId id="257" r:id="rId5"/>
    <p:sldId id="266" r:id="rId6"/>
    <p:sldId id="259" r:id="rId7"/>
    <p:sldId id="267" r:id="rId8"/>
    <p:sldId id="268" r:id="rId9"/>
    <p:sldId id="260" r:id="rId10"/>
    <p:sldId id="269" r:id="rId11"/>
    <p:sldId id="261" r:id="rId12"/>
    <p:sldId id="270" r:id="rId13"/>
    <p:sldId id="271" r:id="rId14"/>
    <p:sldId id="262" r:id="rId15"/>
    <p:sldId id="275" r:id="rId16"/>
    <p:sldId id="272" r:id="rId17"/>
    <p:sldId id="263" r:id="rId18"/>
    <p:sldId id="274" r:id="rId19"/>
    <p:sldId id="276" r:id="rId20"/>
    <p:sldId id="273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F4942-7A59-4E15-9ABB-99BBBB7F54DD}" v="148" dt="2022-10-21T11:39:37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o Macías Do Santos" userId="1d605c9d481fec53" providerId="LiveId" clId="{064F4942-7A59-4E15-9ABB-99BBBB7F54DD}"/>
    <pc:docChg chg="undo custSel addSld delSld modSld sldOrd modMainMaster">
      <pc:chgData name="Emilio Macías Do Santos" userId="1d605c9d481fec53" providerId="LiveId" clId="{064F4942-7A59-4E15-9ABB-99BBBB7F54DD}" dt="2022-10-21T12:01:44.096" v="4778" actId="1076"/>
      <pc:docMkLst>
        <pc:docMk/>
      </pc:docMkLst>
      <pc:sldChg chg="addSp delSp modSp mod setBg">
        <pc:chgData name="Emilio Macías Do Santos" userId="1d605c9d481fec53" providerId="LiveId" clId="{064F4942-7A59-4E15-9ABB-99BBBB7F54DD}" dt="2022-10-21T09:00:51.993" v="2963"/>
        <pc:sldMkLst>
          <pc:docMk/>
          <pc:sldMk cId="550017260" sldId="256"/>
        </pc:sldMkLst>
        <pc:spChg chg="mod">
          <ac:chgData name="Emilio Macías Do Santos" userId="1d605c9d481fec53" providerId="LiveId" clId="{064F4942-7A59-4E15-9ABB-99BBBB7F54DD}" dt="2022-10-21T08:58:41.662" v="2857" actId="26606"/>
          <ac:spMkLst>
            <pc:docMk/>
            <pc:sldMk cId="550017260" sldId="256"/>
            <ac:spMk id="2" creationId="{6BD7CE68-88BF-6738-AC82-C5C779ED12CD}"/>
          </ac:spMkLst>
        </pc:spChg>
        <pc:spChg chg="mod">
          <ac:chgData name="Emilio Macías Do Santos" userId="1d605c9d481fec53" providerId="LiveId" clId="{064F4942-7A59-4E15-9ABB-99BBBB7F54DD}" dt="2022-10-21T08:58:41.662" v="2857" actId="26606"/>
          <ac:spMkLst>
            <pc:docMk/>
            <pc:sldMk cId="550017260" sldId="256"/>
            <ac:spMk id="3" creationId="{75708841-3B88-348E-B52B-42455F6D424C}"/>
          </ac:spMkLst>
        </pc:spChg>
        <pc:spChg chg="del">
          <ac:chgData name="Emilio Macías Do Santos" userId="1d605c9d481fec53" providerId="LiveId" clId="{064F4942-7A59-4E15-9ABB-99BBBB7F54DD}" dt="2022-10-21T08:58:41.662" v="2857" actId="26606"/>
          <ac:spMkLst>
            <pc:docMk/>
            <pc:sldMk cId="550017260" sldId="256"/>
            <ac:spMk id="36" creationId="{9B37791B-B040-4694-BFDC-8DD132D86E8E}"/>
          </ac:spMkLst>
        </pc:spChg>
        <pc:spChg chg="add">
          <ac:chgData name="Emilio Macías Do Santos" userId="1d605c9d481fec53" providerId="LiveId" clId="{064F4942-7A59-4E15-9ABB-99BBBB7F54DD}" dt="2022-10-21T08:58:41.662" v="2857" actId="26606"/>
          <ac:spMkLst>
            <pc:docMk/>
            <pc:sldMk cId="550017260" sldId="256"/>
            <ac:spMk id="44" creationId="{9B37791B-B040-4694-BFDC-8DD132D86E8E}"/>
          </ac:spMkLst>
        </pc:spChg>
        <pc:spChg chg="add">
          <ac:chgData name="Emilio Macías Do Santos" userId="1d605c9d481fec53" providerId="LiveId" clId="{064F4942-7A59-4E15-9ABB-99BBBB7F54DD}" dt="2022-10-21T08:58:41.662" v="2857" actId="26606"/>
          <ac:spMkLst>
            <pc:docMk/>
            <pc:sldMk cId="550017260" sldId="256"/>
            <ac:spMk id="46" creationId="{ADA7B28A-56E6-40AC-BFEB-4CC5F2F13A8C}"/>
          </ac:spMkLst>
        </pc:spChg>
        <pc:grpChg chg="del">
          <ac:chgData name="Emilio Macías Do Santos" userId="1d605c9d481fec53" providerId="LiveId" clId="{064F4942-7A59-4E15-9ABB-99BBBB7F54DD}" dt="2022-10-21T08:58:41.662" v="2857" actId="26606"/>
          <ac:grpSpMkLst>
            <pc:docMk/>
            <pc:sldMk cId="550017260" sldId="256"/>
            <ac:grpSpMk id="38" creationId="{4252769E-B9F0-4068-A645-5BBEF16E9C28}"/>
          </ac:grpSpMkLst>
        </pc:grpChg>
        <pc:picChg chg="mod">
          <ac:chgData name="Emilio Macías Do Santos" userId="1d605c9d481fec53" providerId="LiveId" clId="{064F4942-7A59-4E15-9ABB-99BBBB7F54DD}" dt="2022-10-21T08:58:41.662" v="2857" actId="26606"/>
          <ac:picMkLst>
            <pc:docMk/>
            <pc:sldMk cId="550017260" sldId="256"/>
            <ac:picMk id="37" creationId="{701AE21A-B43A-9DA0-7C20-D3AF3DA7A387}"/>
          </ac:picMkLst>
        </pc:picChg>
      </pc:sldChg>
      <pc:sldChg chg="modSp mod setBg">
        <pc:chgData name="Emilio Macías Do Santos" userId="1d605c9d481fec53" providerId="LiveId" clId="{064F4942-7A59-4E15-9ABB-99BBBB7F54DD}" dt="2022-10-21T09:00:51.993" v="2963"/>
        <pc:sldMkLst>
          <pc:docMk/>
          <pc:sldMk cId="2965272711" sldId="257"/>
        </pc:sldMkLst>
        <pc:spChg chg="mod">
          <ac:chgData name="Emilio Macías Do Santos" userId="1d605c9d481fec53" providerId="LiveId" clId="{064F4942-7A59-4E15-9ABB-99BBBB7F54DD}" dt="2022-10-21T07:46:04.578" v="93" actId="14100"/>
          <ac:spMkLst>
            <pc:docMk/>
            <pc:sldMk cId="2965272711" sldId="257"/>
            <ac:spMk id="2" creationId="{78D9FDBD-B4EC-72CD-FE55-2E99A5765A5F}"/>
          </ac:spMkLst>
        </pc:spChg>
      </pc:sldChg>
      <pc:sldChg chg="del">
        <pc:chgData name="Emilio Macías Do Santos" userId="1d605c9d481fec53" providerId="LiveId" clId="{064F4942-7A59-4E15-9ABB-99BBBB7F54DD}" dt="2022-10-21T09:04:46.675" v="2982" actId="2696"/>
        <pc:sldMkLst>
          <pc:docMk/>
          <pc:sldMk cId="2371579475" sldId="258"/>
        </pc:sldMkLst>
      </pc:sldChg>
      <pc:sldChg chg="delSp modSp mod">
        <pc:chgData name="Emilio Macías Do Santos" userId="1d605c9d481fec53" providerId="LiveId" clId="{064F4942-7A59-4E15-9ABB-99BBBB7F54DD}" dt="2022-10-21T09:49:45.379" v="3749" actId="1076"/>
        <pc:sldMkLst>
          <pc:docMk/>
          <pc:sldMk cId="2693818914" sldId="260"/>
        </pc:sldMkLst>
        <pc:spChg chg="mod">
          <ac:chgData name="Emilio Macías Do Santos" userId="1d605c9d481fec53" providerId="LiveId" clId="{064F4942-7A59-4E15-9ABB-99BBBB7F54DD}" dt="2022-10-21T08:12:02.911" v="826" actId="20577"/>
          <ac:spMkLst>
            <pc:docMk/>
            <pc:sldMk cId="2693818914" sldId="260"/>
            <ac:spMk id="2" creationId="{12D4DBE0-AC22-CBC4-B8BB-83C13E0B4F0F}"/>
          </ac:spMkLst>
        </pc:spChg>
        <pc:spChg chg="mod">
          <ac:chgData name="Emilio Macías Do Santos" userId="1d605c9d481fec53" providerId="LiveId" clId="{064F4942-7A59-4E15-9ABB-99BBBB7F54DD}" dt="2022-10-21T09:49:40.659" v="3747" actId="1076"/>
          <ac:spMkLst>
            <pc:docMk/>
            <pc:sldMk cId="2693818914" sldId="260"/>
            <ac:spMk id="16" creationId="{D401CE03-6BFC-588B-E797-B0AFB4E5FE8D}"/>
          </ac:spMkLst>
        </pc:spChg>
        <pc:spChg chg="mod">
          <ac:chgData name="Emilio Macías Do Santos" userId="1d605c9d481fec53" providerId="LiveId" clId="{064F4942-7A59-4E15-9ABB-99BBBB7F54DD}" dt="2022-10-21T09:49:43.314" v="3748" actId="1076"/>
          <ac:spMkLst>
            <pc:docMk/>
            <pc:sldMk cId="2693818914" sldId="260"/>
            <ac:spMk id="17" creationId="{3073022B-F2B6-7DA5-7486-4E072F306AB2}"/>
          </ac:spMkLst>
        </pc:spChg>
        <pc:spChg chg="mod">
          <ac:chgData name="Emilio Macías Do Santos" userId="1d605c9d481fec53" providerId="LiveId" clId="{064F4942-7A59-4E15-9ABB-99BBBB7F54DD}" dt="2022-10-21T09:49:45.379" v="3749" actId="1076"/>
          <ac:spMkLst>
            <pc:docMk/>
            <pc:sldMk cId="2693818914" sldId="260"/>
            <ac:spMk id="18" creationId="{35BF36AF-59EC-28CA-F64C-007D4782CE28}"/>
          </ac:spMkLst>
        </pc:spChg>
        <pc:picChg chg="del">
          <ac:chgData name="Emilio Macías Do Santos" userId="1d605c9d481fec53" providerId="LiveId" clId="{064F4942-7A59-4E15-9ABB-99BBBB7F54DD}" dt="2022-10-21T09:49:36.883" v="3744" actId="478"/>
          <ac:picMkLst>
            <pc:docMk/>
            <pc:sldMk cId="2693818914" sldId="260"/>
            <ac:picMk id="7" creationId="{3D2327A0-202F-2A97-A128-CD7FA4F81389}"/>
          </ac:picMkLst>
        </pc:picChg>
        <pc:picChg chg="del">
          <ac:chgData name="Emilio Macías Do Santos" userId="1d605c9d481fec53" providerId="LiveId" clId="{064F4942-7A59-4E15-9ABB-99BBBB7F54DD}" dt="2022-10-21T09:49:37.669" v="3745" actId="478"/>
          <ac:picMkLst>
            <pc:docMk/>
            <pc:sldMk cId="2693818914" sldId="260"/>
            <ac:picMk id="13" creationId="{A6283DD5-A78A-9F23-B8A1-6178D68481C6}"/>
          </ac:picMkLst>
        </pc:picChg>
        <pc:picChg chg="del">
          <ac:chgData name="Emilio Macías Do Santos" userId="1d605c9d481fec53" providerId="LiveId" clId="{064F4942-7A59-4E15-9ABB-99BBBB7F54DD}" dt="2022-10-21T09:49:38.368" v="3746" actId="478"/>
          <ac:picMkLst>
            <pc:docMk/>
            <pc:sldMk cId="2693818914" sldId="260"/>
            <ac:picMk id="15" creationId="{114A757F-78B3-B0BE-DB9C-5AB4D12ACEBD}"/>
          </ac:picMkLst>
        </pc:picChg>
      </pc:sldChg>
      <pc:sldChg chg="modSp mod">
        <pc:chgData name="Emilio Macías Do Santos" userId="1d605c9d481fec53" providerId="LiveId" clId="{064F4942-7A59-4E15-9ABB-99BBBB7F54DD}" dt="2022-10-21T10:42:20.718" v="3871" actId="1076"/>
        <pc:sldMkLst>
          <pc:docMk/>
          <pc:sldMk cId="3154954778" sldId="261"/>
        </pc:sldMkLst>
        <pc:spChg chg="mod">
          <ac:chgData name="Emilio Macías Do Santos" userId="1d605c9d481fec53" providerId="LiveId" clId="{064F4942-7A59-4E15-9ABB-99BBBB7F54DD}" dt="2022-10-21T10:42:20.718" v="3871" actId="1076"/>
          <ac:spMkLst>
            <pc:docMk/>
            <pc:sldMk cId="3154954778" sldId="261"/>
            <ac:spMk id="10" creationId="{6F09D778-F8C5-2877-FC86-D1BC6F8F9BC8}"/>
          </ac:spMkLst>
        </pc:spChg>
      </pc:sldChg>
      <pc:sldChg chg="modSp mod setBg">
        <pc:chgData name="Emilio Macías Do Santos" userId="1d605c9d481fec53" providerId="LiveId" clId="{064F4942-7A59-4E15-9ABB-99BBBB7F54DD}" dt="2022-10-21T10:47:55.024" v="4238" actId="20577"/>
        <pc:sldMkLst>
          <pc:docMk/>
          <pc:sldMk cId="4157381784" sldId="262"/>
        </pc:sldMkLst>
        <pc:spChg chg="mod">
          <ac:chgData name="Emilio Macías Do Santos" userId="1d605c9d481fec53" providerId="LiveId" clId="{064F4942-7A59-4E15-9ABB-99BBBB7F54DD}" dt="2022-10-21T10:47:55.024" v="4238" actId="20577"/>
          <ac:spMkLst>
            <pc:docMk/>
            <pc:sldMk cId="4157381784" sldId="262"/>
            <ac:spMk id="10" creationId="{D2273ADF-5890-08E5-3304-494B9350B98D}"/>
          </ac:spMkLst>
        </pc:spChg>
      </pc:sldChg>
      <pc:sldChg chg="modSp mod setBg">
        <pc:chgData name="Emilio Macías Do Santos" userId="1d605c9d481fec53" providerId="LiveId" clId="{064F4942-7A59-4E15-9ABB-99BBBB7F54DD}" dt="2022-10-21T09:09:08.339" v="3086" actId="1076"/>
        <pc:sldMkLst>
          <pc:docMk/>
          <pc:sldMk cId="4143889265" sldId="263"/>
        </pc:sldMkLst>
        <pc:spChg chg="mod">
          <ac:chgData name="Emilio Macías Do Santos" userId="1d605c9d481fec53" providerId="LiveId" clId="{064F4942-7A59-4E15-9ABB-99BBBB7F54DD}" dt="2022-10-21T09:08:49.833" v="3077" actId="14100"/>
          <ac:spMkLst>
            <pc:docMk/>
            <pc:sldMk cId="4143889265" sldId="263"/>
            <ac:spMk id="2" creationId="{4ADDA7EA-CAB3-F016-11C1-F727EE2F0049}"/>
          </ac:spMkLst>
        </pc:spChg>
        <pc:spChg chg="mod">
          <ac:chgData name="Emilio Macías Do Santos" userId="1d605c9d481fec53" providerId="LiveId" clId="{064F4942-7A59-4E15-9ABB-99BBBB7F54DD}" dt="2022-10-21T09:09:08.339" v="3086" actId="1076"/>
          <ac:spMkLst>
            <pc:docMk/>
            <pc:sldMk cId="4143889265" sldId="263"/>
            <ac:spMk id="3" creationId="{26779650-24B9-473F-49D6-97FFFE3A76C1}"/>
          </ac:spMkLst>
        </pc:spChg>
      </pc:sldChg>
      <pc:sldChg chg="addSp delSp modSp add mod ord setBg">
        <pc:chgData name="Emilio Macías Do Santos" userId="1d605c9d481fec53" providerId="LiveId" clId="{064F4942-7A59-4E15-9ABB-99BBBB7F54DD}" dt="2022-10-21T09:00:51.993" v="2963"/>
        <pc:sldMkLst>
          <pc:docMk/>
          <pc:sldMk cId="1332264035" sldId="264"/>
        </pc:sldMkLst>
        <pc:spChg chg="mod">
          <ac:chgData name="Emilio Macías Do Santos" userId="1d605c9d481fec53" providerId="LiveId" clId="{064F4942-7A59-4E15-9ABB-99BBBB7F54DD}" dt="2022-10-21T07:42:20.193" v="30" actId="26606"/>
          <ac:spMkLst>
            <pc:docMk/>
            <pc:sldMk cId="1332264035" sldId="264"/>
            <ac:spMk id="2" creationId="{78D9FDBD-B4EC-72CD-FE55-2E99A5765A5F}"/>
          </ac:spMkLst>
        </pc:spChg>
        <pc:spChg chg="add del mod">
          <ac:chgData name="Emilio Macías Do Santos" userId="1d605c9d481fec53" providerId="LiveId" clId="{064F4942-7A59-4E15-9ABB-99BBBB7F54DD}" dt="2022-10-21T07:42:03.917" v="27" actId="478"/>
          <ac:spMkLst>
            <pc:docMk/>
            <pc:sldMk cId="1332264035" sldId="264"/>
            <ac:spMk id="4" creationId="{F8419A07-B567-3DAA-1042-CBC4A914129B}"/>
          </ac:spMkLst>
        </pc:spChg>
        <pc:spChg chg="add">
          <ac:chgData name="Emilio Macías Do Santos" userId="1d605c9d481fec53" providerId="LiveId" clId="{064F4942-7A59-4E15-9ABB-99BBBB7F54DD}" dt="2022-10-21T07:42:20.193" v="30" actId="26606"/>
          <ac:spMkLst>
            <pc:docMk/>
            <pc:sldMk cId="1332264035" sldId="264"/>
            <ac:spMk id="15" creationId="{5964CBE2-084A-47DF-A704-CF5F6217B569}"/>
          </ac:spMkLst>
        </pc:spChg>
        <pc:spChg chg="add">
          <ac:chgData name="Emilio Macías Do Santos" userId="1d605c9d481fec53" providerId="LiveId" clId="{064F4942-7A59-4E15-9ABB-99BBBB7F54DD}" dt="2022-10-21T07:42:20.193" v="30" actId="26606"/>
          <ac:spMkLst>
            <pc:docMk/>
            <pc:sldMk cId="1332264035" sldId="264"/>
            <ac:spMk id="17" creationId="{86E3368C-B3A5-484E-8070-EC7E903F8637}"/>
          </ac:spMkLst>
        </pc:spChg>
        <pc:spChg chg="add">
          <ac:chgData name="Emilio Macías Do Santos" userId="1d605c9d481fec53" providerId="LiveId" clId="{064F4942-7A59-4E15-9ABB-99BBBB7F54DD}" dt="2022-10-21T07:42:20.193" v="30" actId="26606"/>
          <ac:spMkLst>
            <pc:docMk/>
            <pc:sldMk cId="1332264035" sldId="264"/>
            <ac:spMk id="19" creationId="{72A2B9B4-6095-47C2-8BBC-4792C5C7AE99}"/>
          </ac:spMkLst>
        </pc:spChg>
        <pc:graphicFrameChg chg="del">
          <ac:chgData name="Emilio Macías Do Santos" userId="1d605c9d481fec53" providerId="LiveId" clId="{064F4942-7A59-4E15-9ABB-99BBBB7F54DD}" dt="2022-10-21T07:38:58.018" v="14" actId="478"/>
          <ac:graphicFrameMkLst>
            <pc:docMk/>
            <pc:sldMk cId="1332264035" sldId="264"/>
            <ac:graphicFrameMk id="11" creationId="{5609B2AF-D743-46C3-1EB3-3D08E00E6287}"/>
          </ac:graphicFrameMkLst>
        </pc:graphicFrameChg>
        <pc:picChg chg="del">
          <ac:chgData name="Emilio Macías Do Santos" userId="1d605c9d481fec53" providerId="LiveId" clId="{064F4942-7A59-4E15-9ABB-99BBBB7F54DD}" dt="2022-10-21T07:38:55.965" v="13" actId="478"/>
          <ac:picMkLst>
            <pc:docMk/>
            <pc:sldMk cId="1332264035" sldId="264"/>
            <ac:picMk id="5" creationId="{7CA80F51-6D53-D251-EDC0-09A259F8BBB4}"/>
          </ac:picMkLst>
        </pc:picChg>
        <pc:picChg chg="add del mod">
          <ac:chgData name="Emilio Macías Do Santos" userId="1d605c9d481fec53" providerId="LiveId" clId="{064F4942-7A59-4E15-9ABB-99BBBB7F54DD}" dt="2022-10-21T07:41:35.979" v="26" actId="478"/>
          <ac:picMkLst>
            <pc:docMk/>
            <pc:sldMk cId="1332264035" sldId="264"/>
            <ac:picMk id="7" creationId="{391C582E-5E6A-88B7-4727-641C455F8478}"/>
          </ac:picMkLst>
        </pc:picChg>
        <pc:picChg chg="del">
          <ac:chgData name="Emilio Macías Do Santos" userId="1d605c9d481fec53" providerId="LiveId" clId="{064F4942-7A59-4E15-9ABB-99BBBB7F54DD}" dt="2022-10-21T07:42:06.513" v="28" actId="478"/>
          <ac:picMkLst>
            <pc:docMk/>
            <pc:sldMk cId="1332264035" sldId="264"/>
            <ac:picMk id="9" creationId="{43CF2A41-6399-2E13-3F83-9CDE0E48E4F2}"/>
          </ac:picMkLst>
        </pc:picChg>
        <pc:picChg chg="add mod">
          <ac:chgData name="Emilio Macías Do Santos" userId="1d605c9d481fec53" providerId="LiveId" clId="{064F4942-7A59-4E15-9ABB-99BBBB7F54DD}" dt="2022-10-21T07:42:20.193" v="30" actId="26606"/>
          <ac:picMkLst>
            <pc:docMk/>
            <pc:sldMk cId="1332264035" sldId="264"/>
            <ac:picMk id="10" creationId="{8754B240-CD40-5377-C9F1-BCF4E116B132}"/>
          </ac:picMkLst>
        </pc:picChg>
      </pc:sldChg>
      <pc:sldChg chg="addSp delSp modSp add mod setBg">
        <pc:chgData name="Emilio Macías Do Santos" userId="1d605c9d481fec53" providerId="LiveId" clId="{064F4942-7A59-4E15-9ABB-99BBBB7F54DD}" dt="2022-10-21T09:00:51.993" v="2963"/>
        <pc:sldMkLst>
          <pc:docMk/>
          <pc:sldMk cId="3574015058" sldId="265"/>
        </pc:sldMkLst>
        <pc:spChg chg="mod">
          <ac:chgData name="Emilio Macías Do Santos" userId="1d605c9d481fec53" providerId="LiveId" clId="{064F4942-7A59-4E15-9ABB-99BBBB7F54DD}" dt="2022-10-21T07:44:14.395" v="66" actId="20577"/>
          <ac:spMkLst>
            <pc:docMk/>
            <pc:sldMk cId="3574015058" sldId="265"/>
            <ac:spMk id="2" creationId="{78D9FDBD-B4EC-72CD-FE55-2E99A5765A5F}"/>
          </ac:spMkLst>
        </pc:spChg>
        <pc:spChg chg="del">
          <ac:chgData name="Emilio Macías Do Santos" userId="1d605c9d481fec53" providerId="LiveId" clId="{064F4942-7A59-4E15-9ABB-99BBBB7F54DD}" dt="2022-10-21T07:44:06.577" v="52" actId="26606"/>
          <ac:spMkLst>
            <pc:docMk/>
            <pc:sldMk cId="3574015058" sldId="265"/>
            <ac:spMk id="15" creationId="{5964CBE2-084A-47DF-A704-CF5F6217B569}"/>
          </ac:spMkLst>
        </pc:spChg>
        <pc:spChg chg="del">
          <ac:chgData name="Emilio Macías Do Santos" userId="1d605c9d481fec53" providerId="LiveId" clId="{064F4942-7A59-4E15-9ABB-99BBBB7F54DD}" dt="2022-10-21T07:44:06.577" v="52" actId="26606"/>
          <ac:spMkLst>
            <pc:docMk/>
            <pc:sldMk cId="3574015058" sldId="265"/>
            <ac:spMk id="17" creationId="{86E3368C-B3A5-484E-8070-EC7E903F8637}"/>
          </ac:spMkLst>
        </pc:spChg>
        <pc:spChg chg="del">
          <ac:chgData name="Emilio Macías Do Santos" userId="1d605c9d481fec53" providerId="LiveId" clId="{064F4942-7A59-4E15-9ABB-99BBBB7F54DD}" dt="2022-10-21T07:44:06.577" v="52" actId="26606"/>
          <ac:spMkLst>
            <pc:docMk/>
            <pc:sldMk cId="3574015058" sldId="265"/>
            <ac:spMk id="19" creationId="{72A2B9B4-6095-47C2-8BBC-4792C5C7AE99}"/>
          </ac:spMkLst>
        </pc:spChg>
        <pc:spChg chg="add">
          <ac:chgData name="Emilio Macías Do Santos" userId="1d605c9d481fec53" providerId="LiveId" clId="{064F4942-7A59-4E15-9ABB-99BBBB7F54DD}" dt="2022-10-21T07:44:06.577" v="52" actId="26606"/>
          <ac:spMkLst>
            <pc:docMk/>
            <pc:sldMk cId="3574015058" sldId="265"/>
            <ac:spMk id="24" creationId="{5964CBE2-084A-47DF-A704-CF5F6217B569}"/>
          </ac:spMkLst>
        </pc:spChg>
        <pc:picChg chg="add mod">
          <ac:chgData name="Emilio Macías Do Santos" userId="1d605c9d481fec53" providerId="LiveId" clId="{064F4942-7A59-4E15-9ABB-99BBBB7F54DD}" dt="2022-10-21T07:44:09.817" v="53" actId="27614"/>
          <ac:picMkLst>
            <pc:docMk/>
            <pc:sldMk cId="3574015058" sldId="265"/>
            <ac:picMk id="4" creationId="{A4D368D2-AB79-B06D-B9BF-AFEC048237D6}"/>
          </ac:picMkLst>
        </pc:picChg>
        <pc:picChg chg="del">
          <ac:chgData name="Emilio Macías Do Santos" userId="1d605c9d481fec53" providerId="LiveId" clId="{064F4942-7A59-4E15-9ABB-99BBBB7F54DD}" dt="2022-10-21T07:43:56.677" v="49" actId="478"/>
          <ac:picMkLst>
            <pc:docMk/>
            <pc:sldMk cId="3574015058" sldId="265"/>
            <ac:picMk id="10" creationId="{8754B240-CD40-5377-C9F1-BCF4E116B132}"/>
          </ac:picMkLst>
        </pc:picChg>
      </pc:sldChg>
      <pc:sldChg chg="addSp delSp modSp add mod ord setBg">
        <pc:chgData name="Emilio Macías Do Santos" userId="1d605c9d481fec53" providerId="LiveId" clId="{064F4942-7A59-4E15-9ABB-99BBBB7F54DD}" dt="2022-10-21T09:01:20.777" v="2964" actId="1076"/>
        <pc:sldMkLst>
          <pc:docMk/>
          <pc:sldMk cId="95367007" sldId="266"/>
        </pc:sldMkLst>
        <pc:spChg chg="mod">
          <ac:chgData name="Emilio Macías Do Santos" userId="1d605c9d481fec53" providerId="LiveId" clId="{064F4942-7A59-4E15-9ABB-99BBBB7F54DD}" dt="2022-10-21T09:01:20.777" v="2964" actId="1076"/>
          <ac:spMkLst>
            <pc:docMk/>
            <pc:sldMk cId="95367007" sldId="266"/>
            <ac:spMk id="2" creationId="{78D9FDBD-B4EC-72CD-FE55-2E99A5765A5F}"/>
          </ac:spMkLst>
        </pc:spChg>
        <pc:spChg chg="add mod">
          <ac:chgData name="Emilio Macías Do Santos" userId="1d605c9d481fec53" providerId="LiveId" clId="{064F4942-7A59-4E15-9ABB-99BBBB7F54DD}" dt="2022-10-21T07:48:49.793" v="187" actId="1076"/>
          <ac:spMkLst>
            <pc:docMk/>
            <pc:sldMk cId="95367007" sldId="266"/>
            <ac:spMk id="3" creationId="{ECF417C7-923C-A95E-63BF-7C50672A31F8}"/>
          </ac:spMkLst>
        </pc:spChg>
        <pc:spChg chg="add mod">
          <ac:chgData name="Emilio Macías Do Santos" userId="1d605c9d481fec53" providerId="LiveId" clId="{064F4942-7A59-4E15-9ABB-99BBBB7F54DD}" dt="2022-10-21T07:59:58.042" v="341" actId="20577"/>
          <ac:spMkLst>
            <pc:docMk/>
            <pc:sldMk cId="95367007" sldId="266"/>
            <ac:spMk id="9" creationId="{43A35434-8CA6-6581-C7FB-B7A97369BB87}"/>
          </ac:spMkLst>
        </pc:spChg>
        <pc:picChg chg="del">
          <ac:chgData name="Emilio Macías Do Santos" userId="1d605c9d481fec53" providerId="LiveId" clId="{064F4942-7A59-4E15-9ABB-99BBBB7F54DD}" dt="2022-10-21T07:46:54.199" v="106" actId="478"/>
          <ac:picMkLst>
            <pc:docMk/>
            <pc:sldMk cId="95367007" sldId="266"/>
            <ac:picMk id="4" creationId="{A4D368D2-AB79-B06D-B9BF-AFEC048237D6}"/>
          </ac:picMkLst>
        </pc:picChg>
        <pc:picChg chg="add mod">
          <ac:chgData name="Emilio Macías Do Santos" userId="1d605c9d481fec53" providerId="LiveId" clId="{064F4942-7A59-4E15-9ABB-99BBBB7F54DD}" dt="2022-10-21T07:49:28.248" v="189" actId="1076"/>
          <ac:picMkLst>
            <pc:docMk/>
            <pc:sldMk cId="95367007" sldId="266"/>
            <ac:picMk id="6" creationId="{E5311271-9D3D-2D39-0D3C-043EA840C290}"/>
          </ac:picMkLst>
        </pc:picChg>
        <pc:picChg chg="add mod">
          <ac:chgData name="Emilio Macías Do Santos" userId="1d605c9d481fec53" providerId="LiveId" clId="{064F4942-7A59-4E15-9ABB-99BBBB7F54DD}" dt="2022-10-21T07:50:14.025" v="193" actId="1076"/>
          <ac:picMkLst>
            <pc:docMk/>
            <pc:sldMk cId="95367007" sldId="266"/>
            <ac:picMk id="8" creationId="{BA089FFB-C301-F7D9-5942-1B627EE466B1}"/>
          </ac:picMkLst>
        </pc:picChg>
        <pc:picChg chg="add del mod">
          <ac:chgData name="Emilio Macías Do Santos" userId="1d605c9d481fec53" providerId="LiveId" clId="{064F4942-7A59-4E15-9ABB-99BBBB7F54DD}" dt="2022-10-21T07:55:42.212" v="302" actId="478"/>
          <ac:picMkLst>
            <pc:docMk/>
            <pc:sldMk cId="95367007" sldId="266"/>
            <ac:picMk id="11" creationId="{50971F26-03C6-4213-5659-26D74F0DB9DD}"/>
          </ac:picMkLst>
        </pc:picChg>
        <pc:picChg chg="add mod">
          <ac:chgData name="Emilio Macías Do Santos" userId="1d605c9d481fec53" providerId="LiveId" clId="{064F4942-7A59-4E15-9ABB-99BBBB7F54DD}" dt="2022-10-21T07:56:13.654" v="304" actId="1076"/>
          <ac:picMkLst>
            <pc:docMk/>
            <pc:sldMk cId="95367007" sldId="266"/>
            <ac:picMk id="13" creationId="{0DEAE078-D6CB-D98C-780D-EC599692A78E}"/>
          </ac:picMkLst>
        </pc:picChg>
      </pc:sldChg>
      <pc:sldChg chg="addSp delSp modSp add mod">
        <pc:chgData name="Emilio Macías Do Santos" userId="1d605c9d481fec53" providerId="LiveId" clId="{064F4942-7A59-4E15-9ABB-99BBBB7F54DD}" dt="2022-10-21T08:04:31.891" v="626" actId="1076"/>
        <pc:sldMkLst>
          <pc:docMk/>
          <pc:sldMk cId="137099730" sldId="267"/>
        </pc:sldMkLst>
        <pc:spChg chg="mod">
          <ac:chgData name="Emilio Macías Do Santos" userId="1d605c9d481fec53" providerId="LiveId" clId="{064F4942-7A59-4E15-9ABB-99BBBB7F54DD}" dt="2022-10-21T08:04:18.160" v="622" actId="20577"/>
          <ac:spMkLst>
            <pc:docMk/>
            <pc:sldMk cId="137099730" sldId="267"/>
            <ac:spMk id="2" creationId="{45975D83-F25C-DDBB-8F7C-00A79C9534D5}"/>
          </ac:spMkLst>
        </pc:spChg>
        <pc:spChg chg="add mod">
          <ac:chgData name="Emilio Macías Do Santos" userId="1d605c9d481fec53" providerId="LiveId" clId="{064F4942-7A59-4E15-9ABB-99BBBB7F54DD}" dt="2022-10-21T08:04:27.130" v="624" actId="1076"/>
          <ac:spMkLst>
            <pc:docMk/>
            <pc:sldMk cId="137099730" sldId="267"/>
            <ac:spMk id="3" creationId="{3370D40C-3E69-435E-9441-F93267621144}"/>
          </ac:spMkLst>
        </pc:spChg>
        <pc:spChg chg="add mod">
          <ac:chgData name="Emilio Macías Do Santos" userId="1d605c9d481fec53" providerId="LiveId" clId="{064F4942-7A59-4E15-9ABB-99BBBB7F54DD}" dt="2022-10-21T08:03:40.134" v="608" actId="20577"/>
          <ac:spMkLst>
            <pc:docMk/>
            <pc:sldMk cId="137099730" sldId="267"/>
            <ac:spMk id="9" creationId="{D4C86A6D-7118-8082-2A3D-06B1416996F7}"/>
          </ac:spMkLst>
        </pc:spChg>
        <pc:picChg chg="mod">
          <ac:chgData name="Emilio Macías Do Santos" userId="1d605c9d481fec53" providerId="LiveId" clId="{064F4942-7A59-4E15-9ABB-99BBBB7F54DD}" dt="2022-10-21T08:04:31.891" v="626" actId="1076"/>
          <ac:picMkLst>
            <pc:docMk/>
            <pc:sldMk cId="137099730" sldId="267"/>
            <ac:picMk id="5" creationId="{4071359B-4A80-0CF5-42C1-42ADBF1FFC86}"/>
          </ac:picMkLst>
        </pc:picChg>
        <pc:picChg chg="add del">
          <ac:chgData name="Emilio Macías Do Santos" userId="1d605c9d481fec53" providerId="LiveId" clId="{064F4942-7A59-4E15-9ABB-99BBBB7F54DD}" dt="2022-10-21T08:01:35.496" v="437" actId="22"/>
          <ac:picMkLst>
            <pc:docMk/>
            <pc:sldMk cId="137099730" sldId="267"/>
            <ac:picMk id="6" creationId="{EB862664-03BD-51BE-3575-636067A46580}"/>
          </ac:picMkLst>
        </pc:picChg>
        <pc:picChg chg="add mod">
          <ac:chgData name="Emilio Macías Do Santos" userId="1d605c9d481fec53" providerId="LiveId" clId="{064F4942-7A59-4E15-9ABB-99BBBB7F54DD}" dt="2022-10-21T08:02:38.753" v="439" actId="1076"/>
          <ac:picMkLst>
            <pc:docMk/>
            <pc:sldMk cId="137099730" sldId="267"/>
            <ac:picMk id="8" creationId="{B5890655-60B0-7C60-7A8B-09FEB4301F05}"/>
          </ac:picMkLst>
        </pc:picChg>
        <pc:picChg chg="del">
          <ac:chgData name="Emilio Macías Do Santos" userId="1d605c9d481fec53" providerId="LiveId" clId="{064F4942-7A59-4E15-9ABB-99BBBB7F54DD}" dt="2022-10-21T08:00:33.991" v="345" actId="478"/>
          <ac:picMkLst>
            <pc:docMk/>
            <pc:sldMk cId="137099730" sldId="267"/>
            <ac:picMk id="11" creationId="{8D2A9BD8-32AB-B8AD-9FD6-1076F03A4718}"/>
          </ac:picMkLst>
        </pc:picChg>
        <pc:picChg chg="del">
          <ac:chgData name="Emilio Macías Do Santos" userId="1d605c9d481fec53" providerId="LiveId" clId="{064F4942-7A59-4E15-9ABB-99BBBB7F54DD}" dt="2022-10-21T08:00:33.519" v="344" actId="478"/>
          <ac:picMkLst>
            <pc:docMk/>
            <pc:sldMk cId="137099730" sldId="267"/>
            <ac:picMk id="13" creationId="{226F8C19-3AA3-FE17-4888-CB40A331896C}"/>
          </ac:picMkLst>
        </pc:picChg>
      </pc:sldChg>
      <pc:sldChg chg="addSp delSp modSp add mod">
        <pc:chgData name="Emilio Macías Do Santos" userId="1d605c9d481fec53" providerId="LiveId" clId="{064F4942-7A59-4E15-9ABB-99BBBB7F54DD}" dt="2022-10-21T08:10:20.637" v="815" actId="1076"/>
        <pc:sldMkLst>
          <pc:docMk/>
          <pc:sldMk cId="2587862459" sldId="268"/>
        </pc:sldMkLst>
        <pc:spChg chg="mod">
          <ac:chgData name="Emilio Macías Do Santos" userId="1d605c9d481fec53" providerId="LiveId" clId="{064F4942-7A59-4E15-9ABB-99BBBB7F54DD}" dt="2022-10-21T08:04:46.343" v="630" actId="20577"/>
          <ac:spMkLst>
            <pc:docMk/>
            <pc:sldMk cId="2587862459" sldId="268"/>
            <ac:spMk id="2" creationId="{45975D83-F25C-DDBB-8F7C-00A79C9534D5}"/>
          </ac:spMkLst>
        </pc:spChg>
        <pc:spChg chg="mod">
          <ac:chgData name="Emilio Macías Do Santos" userId="1d605c9d481fec53" providerId="LiveId" clId="{064F4942-7A59-4E15-9ABB-99BBBB7F54DD}" dt="2022-10-21T08:10:20.637" v="815" actId="1076"/>
          <ac:spMkLst>
            <pc:docMk/>
            <pc:sldMk cId="2587862459" sldId="268"/>
            <ac:spMk id="3" creationId="{3370D40C-3E69-435E-9441-F93267621144}"/>
          </ac:spMkLst>
        </pc:spChg>
        <pc:spChg chg="add mod">
          <ac:chgData name="Emilio Macías Do Santos" userId="1d605c9d481fec53" providerId="LiveId" clId="{064F4942-7A59-4E15-9ABB-99BBBB7F54DD}" dt="2022-10-21T08:10:20.637" v="815" actId="1076"/>
          <ac:spMkLst>
            <pc:docMk/>
            <pc:sldMk cId="2587862459" sldId="268"/>
            <ac:spMk id="4" creationId="{3F747CBF-D368-A792-5FF9-942E7880FB8A}"/>
          </ac:spMkLst>
        </pc:spChg>
        <pc:spChg chg="del">
          <ac:chgData name="Emilio Macías Do Santos" userId="1d605c9d481fec53" providerId="LiveId" clId="{064F4942-7A59-4E15-9ABB-99BBBB7F54DD}" dt="2022-10-21T08:05:30.098" v="632" actId="478"/>
          <ac:spMkLst>
            <pc:docMk/>
            <pc:sldMk cId="2587862459" sldId="268"/>
            <ac:spMk id="9" creationId="{D4C86A6D-7118-8082-2A3D-06B1416996F7}"/>
          </ac:spMkLst>
        </pc:spChg>
        <pc:spChg chg="add mod">
          <ac:chgData name="Emilio Macías Do Santos" userId="1d605c9d481fec53" providerId="LiveId" clId="{064F4942-7A59-4E15-9ABB-99BBBB7F54DD}" dt="2022-10-21T08:10:20.637" v="815" actId="1076"/>
          <ac:spMkLst>
            <pc:docMk/>
            <pc:sldMk cId="2587862459" sldId="268"/>
            <ac:spMk id="12" creationId="{7268E736-7C51-3781-3649-A4B9A444ADA9}"/>
          </ac:spMkLst>
        </pc:spChg>
        <pc:picChg chg="mod">
          <ac:chgData name="Emilio Macías Do Santos" userId="1d605c9d481fec53" providerId="LiveId" clId="{064F4942-7A59-4E15-9ABB-99BBBB7F54DD}" dt="2022-10-21T08:10:20.637" v="815" actId="1076"/>
          <ac:picMkLst>
            <pc:docMk/>
            <pc:sldMk cId="2587862459" sldId="268"/>
            <ac:picMk id="5" creationId="{4071359B-4A80-0CF5-42C1-42ADBF1FFC86}"/>
          </ac:picMkLst>
        </pc:picChg>
        <pc:picChg chg="add del">
          <ac:chgData name="Emilio Macías Do Santos" userId="1d605c9d481fec53" providerId="LiveId" clId="{064F4942-7A59-4E15-9ABB-99BBBB7F54DD}" dt="2022-10-21T08:05:57.771" v="688" actId="22"/>
          <ac:picMkLst>
            <pc:docMk/>
            <pc:sldMk cId="2587862459" sldId="268"/>
            <ac:picMk id="7" creationId="{EAC019F0-5170-D8C0-3EA2-93B3EC1E911F}"/>
          </ac:picMkLst>
        </pc:picChg>
        <pc:picChg chg="del">
          <ac:chgData name="Emilio Macías Do Santos" userId="1d605c9d481fec53" providerId="LiveId" clId="{064F4942-7A59-4E15-9ABB-99BBBB7F54DD}" dt="2022-10-21T08:05:26.727" v="631" actId="478"/>
          <ac:picMkLst>
            <pc:docMk/>
            <pc:sldMk cId="2587862459" sldId="268"/>
            <ac:picMk id="8" creationId="{B5890655-60B0-7C60-7A8B-09FEB4301F05}"/>
          </ac:picMkLst>
        </pc:picChg>
        <pc:picChg chg="add mod">
          <ac:chgData name="Emilio Macías Do Santos" userId="1d605c9d481fec53" providerId="LiveId" clId="{064F4942-7A59-4E15-9ABB-99BBBB7F54DD}" dt="2022-10-21T08:10:20.637" v="815" actId="1076"/>
          <ac:picMkLst>
            <pc:docMk/>
            <pc:sldMk cId="2587862459" sldId="268"/>
            <ac:picMk id="11" creationId="{8350AA9F-20DC-35FA-64A4-968723443823}"/>
          </ac:picMkLst>
        </pc:picChg>
        <pc:picChg chg="add mod">
          <ac:chgData name="Emilio Macías Do Santos" userId="1d605c9d481fec53" providerId="LiveId" clId="{064F4942-7A59-4E15-9ABB-99BBBB7F54DD}" dt="2022-10-21T08:10:20.637" v="815" actId="1076"/>
          <ac:picMkLst>
            <pc:docMk/>
            <pc:sldMk cId="2587862459" sldId="268"/>
            <ac:picMk id="13" creationId="{6D77AB82-B87D-86AE-C4AE-477AF91BEEA5}"/>
          </ac:picMkLst>
        </pc:picChg>
        <pc:picChg chg="add mod">
          <ac:chgData name="Emilio Macías Do Santos" userId="1d605c9d481fec53" providerId="LiveId" clId="{064F4942-7A59-4E15-9ABB-99BBBB7F54DD}" dt="2022-10-21T08:10:20.637" v="815" actId="1076"/>
          <ac:picMkLst>
            <pc:docMk/>
            <pc:sldMk cId="2587862459" sldId="268"/>
            <ac:picMk id="15" creationId="{97B8F12B-0DA2-F4C9-C6DC-DFF8FA748DF6}"/>
          </ac:picMkLst>
        </pc:picChg>
      </pc:sldChg>
      <pc:sldChg chg="add del">
        <pc:chgData name="Emilio Macías Do Santos" userId="1d605c9d481fec53" providerId="LiveId" clId="{064F4942-7A59-4E15-9ABB-99BBBB7F54DD}" dt="2022-10-21T08:04:40.732" v="627" actId="2696"/>
        <pc:sldMkLst>
          <pc:docMk/>
          <pc:sldMk cId="3587963169" sldId="268"/>
        </pc:sldMkLst>
      </pc:sldChg>
      <pc:sldChg chg="addSp delSp modSp add mod">
        <pc:chgData name="Emilio Macías Do Santos" userId="1d605c9d481fec53" providerId="LiveId" clId="{064F4942-7A59-4E15-9ABB-99BBBB7F54DD}" dt="2022-10-21T09:02:08.505" v="2965" actId="1076"/>
        <pc:sldMkLst>
          <pc:docMk/>
          <pc:sldMk cId="132049440" sldId="269"/>
        </pc:sldMkLst>
        <pc:spChg chg="mod">
          <ac:chgData name="Emilio Macías Do Santos" userId="1d605c9d481fec53" providerId="LiveId" clId="{064F4942-7A59-4E15-9ABB-99BBBB7F54DD}" dt="2022-10-21T08:12:10.140" v="836" actId="20577"/>
          <ac:spMkLst>
            <pc:docMk/>
            <pc:sldMk cId="132049440" sldId="269"/>
            <ac:spMk id="2" creationId="{12D4DBE0-AC22-CBC4-B8BB-83C13E0B4F0F}"/>
          </ac:spMkLst>
        </pc:spChg>
        <pc:spChg chg="add mod">
          <ac:chgData name="Emilio Macías Do Santos" userId="1d605c9d481fec53" providerId="LiveId" clId="{064F4942-7A59-4E15-9ABB-99BBBB7F54DD}" dt="2022-10-21T08:14:59.077" v="893" actId="20577"/>
          <ac:spMkLst>
            <pc:docMk/>
            <pc:sldMk cId="132049440" sldId="269"/>
            <ac:spMk id="4" creationId="{FC5DCE7E-C47A-D94B-8ADE-10F153C3BD06}"/>
          </ac:spMkLst>
        </pc:spChg>
        <pc:spChg chg="add del mod">
          <ac:chgData name="Emilio Macías Do Santos" userId="1d605c9d481fec53" providerId="LiveId" clId="{064F4942-7A59-4E15-9ABB-99BBBB7F54DD}" dt="2022-10-21T08:15:16.903" v="895" actId="478"/>
          <ac:spMkLst>
            <pc:docMk/>
            <pc:sldMk cId="132049440" sldId="269"/>
            <ac:spMk id="10" creationId="{230AB4FC-91A8-24A4-3288-824ED18D882C}"/>
          </ac:spMkLst>
        </pc:spChg>
        <pc:spChg chg="add mod">
          <ac:chgData name="Emilio Macías Do Santos" userId="1d605c9d481fec53" providerId="LiveId" clId="{064F4942-7A59-4E15-9ABB-99BBBB7F54DD}" dt="2022-10-21T08:16:16.194" v="1000" actId="27636"/>
          <ac:spMkLst>
            <pc:docMk/>
            <pc:sldMk cId="132049440" sldId="269"/>
            <ac:spMk id="12" creationId="{2AA512AF-484A-B3E6-589A-FDF30DD5BDDE}"/>
          </ac:spMkLst>
        </pc:spChg>
        <pc:spChg chg="del">
          <ac:chgData name="Emilio Macías Do Santos" userId="1d605c9d481fec53" providerId="LiveId" clId="{064F4942-7A59-4E15-9ABB-99BBBB7F54DD}" dt="2022-10-21T08:14:19.911" v="838" actId="478"/>
          <ac:spMkLst>
            <pc:docMk/>
            <pc:sldMk cId="132049440" sldId="269"/>
            <ac:spMk id="16" creationId="{D401CE03-6BFC-588B-E797-B0AFB4E5FE8D}"/>
          </ac:spMkLst>
        </pc:spChg>
        <pc:spChg chg="del">
          <ac:chgData name="Emilio Macías Do Santos" userId="1d605c9d481fec53" providerId="LiveId" clId="{064F4942-7A59-4E15-9ABB-99BBBB7F54DD}" dt="2022-10-21T08:14:19.911" v="838" actId="478"/>
          <ac:spMkLst>
            <pc:docMk/>
            <pc:sldMk cId="132049440" sldId="269"/>
            <ac:spMk id="17" creationId="{3073022B-F2B6-7DA5-7486-4E072F306AB2}"/>
          </ac:spMkLst>
        </pc:spChg>
        <pc:spChg chg="del">
          <ac:chgData name="Emilio Macías Do Santos" userId="1d605c9d481fec53" providerId="LiveId" clId="{064F4942-7A59-4E15-9ABB-99BBBB7F54DD}" dt="2022-10-21T08:14:19.911" v="838" actId="478"/>
          <ac:spMkLst>
            <pc:docMk/>
            <pc:sldMk cId="132049440" sldId="269"/>
            <ac:spMk id="18" creationId="{35BF36AF-59EC-28CA-F64C-007D4782CE28}"/>
          </ac:spMkLst>
        </pc:spChg>
        <pc:spChg chg="add mod">
          <ac:chgData name="Emilio Macías Do Santos" userId="1d605c9d481fec53" providerId="LiveId" clId="{064F4942-7A59-4E15-9ABB-99BBBB7F54DD}" dt="2022-10-21T08:20:04.548" v="1143" actId="14100"/>
          <ac:spMkLst>
            <pc:docMk/>
            <pc:sldMk cId="132049440" sldId="269"/>
            <ac:spMk id="20" creationId="{E4D9909A-7C23-DFC4-C5FD-502A4E185EC9}"/>
          </ac:spMkLst>
        </pc:spChg>
        <pc:picChg chg="del">
          <ac:chgData name="Emilio Macías Do Santos" userId="1d605c9d481fec53" providerId="LiveId" clId="{064F4942-7A59-4E15-9ABB-99BBBB7F54DD}" dt="2022-10-21T08:14:19.911" v="838" actId="478"/>
          <ac:picMkLst>
            <pc:docMk/>
            <pc:sldMk cId="132049440" sldId="269"/>
            <ac:picMk id="5" creationId="{E2280971-E3CA-B82E-6F5C-92E73739DAF0}"/>
          </ac:picMkLst>
        </pc:picChg>
        <pc:picChg chg="del mod">
          <ac:chgData name="Emilio Macías Do Santos" userId="1d605c9d481fec53" providerId="LiveId" clId="{064F4942-7A59-4E15-9ABB-99BBBB7F54DD}" dt="2022-10-21T08:14:19.911" v="838" actId="478"/>
          <ac:picMkLst>
            <pc:docMk/>
            <pc:sldMk cId="132049440" sldId="269"/>
            <ac:picMk id="7" creationId="{3D2327A0-202F-2A97-A128-CD7FA4F81389}"/>
          </ac:picMkLst>
        </pc:picChg>
        <pc:picChg chg="add mod">
          <ac:chgData name="Emilio Macías Do Santos" userId="1d605c9d481fec53" providerId="LiveId" clId="{064F4942-7A59-4E15-9ABB-99BBBB7F54DD}" dt="2022-10-21T08:14:43.982" v="889" actId="1076"/>
          <ac:picMkLst>
            <pc:docMk/>
            <pc:sldMk cId="132049440" sldId="269"/>
            <ac:picMk id="8" creationId="{F808AFCE-AF72-FFD6-B066-22EF6DFECE0C}"/>
          </ac:picMkLst>
        </pc:picChg>
        <pc:picChg chg="del">
          <ac:chgData name="Emilio Macías Do Santos" userId="1d605c9d481fec53" providerId="LiveId" clId="{064F4942-7A59-4E15-9ABB-99BBBB7F54DD}" dt="2022-10-21T08:14:19.911" v="838" actId="478"/>
          <ac:picMkLst>
            <pc:docMk/>
            <pc:sldMk cId="132049440" sldId="269"/>
            <ac:picMk id="9" creationId="{C8DD7DAB-8927-E4F5-CD90-A751D1B062F2}"/>
          </ac:picMkLst>
        </pc:picChg>
        <pc:picChg chg="del">
          <ac:chgData name="Emilio Macías Do Santos" userId="1d605c9d481fec53" providerId="LiveId" clId="{064F4942-7A59-4E15-9ABB-99BBBB7F54DD}" dt="2022-10-21T08:14:19.911" v="838" actId="478"/>
          <ac:picMkLst>
            <pc:docMk/>
            <pc:sldMk cId="132049440" sldId="269"/>
            <ac:picMk id="11" creationId="{8C80E13E-02AB-4C47-AE2E-34328AB2C1C2}"/>
          </ac:picMkLst>
        </pc:picChg>
        <pc:picChg chg="del">
          <ac:chgData name="Emilio Macías Do Santos" userId="1d605c9d481fec53" providerId="LiveId" clId="{064F4942-7A59-4E15-9ABB-99BBBB7F54DD}" dt="2022-10-21T08:14:19.911" v="838" actId="478"/>
          <ac:picMkLst>
            <pc:docMk/>
            <pc:sldMk cId="132049440" sldId="269"/>
            <ac:picMk id="13" creationId="{A6283DD5-A78A-9F23-B8A1-6178D68481C6}"/>
          </ac:picMkLst>
        </pc:picChg>
        <pc:picChg chg="del">
          <ac:chgData name="Emilio Macías Do Santos" userId="1d605c9d481fec53" providerId="LiveId" clId="{064F4942-7A59-4E15-9ABB-99BBBB7F54DD}" dt="2022-10-21T08:14:19.911" v="838" actId="478"/>
          <ac:picMkLst>
            <pc:docMk/>
            <pc:sldMk cId="132049440" sldId="269"/>
            <ac:picMk id="15" creationId="{114A757F-78B3-B0BE-DB9C-5AB4D12ACEBD}"/>
          </ac:picMkLst>
        </pc:picChg>
        <pc:picChg chg="add mod">
          <ac:chgData name="Emilio Macías Do Santos" userId="1d605c9d481fec53" providerId="LiveId" clId="{064F4942-7A59-4E15-9ABB-99BBBB7F54DD}" dt="2022-10-21T08:18:56.968" v="1002" actId="1076"/>
          <ac:picMkLst>
            <pc:docMk/>
            <pc:sldMk cId="132049440" sldId="269"/>
            <ac:picMk id="19" creationId="{0A6514EA-6B6E-CADE-08CA-B0BBFB7FF6C2}"/>
          </ac:picMkLst>
        </pc:picChg>
        <pc:picChg chg="add mod">
          <ac:chgData name="Emilio Macías Do Santos" userId="1d605c9d481fec53" providerId="LiveId" clId="{064F4942-7A59-4E15-9ABB-99BBBB7F54DD}" dt="2022-10-21T09:02:08.505" v="2965" actId="1076"/>
          <ac:picMkLst>
            <pc:docMk/>
            <pc:sldMk cId="132049440" sldId="269"/>
            <ac:picMk id="22" creationId="{91050234-6C66-2921-BE40-4F772D8E3D9C}"/>
          </ac:picMkLst>
        </pc:picChg>
      </pc:sldChg>
      <pc:sldChg chg="addSp delSp modSp add mod">
        <pc:chgData name="Emilio Macías Do Santos" userId="1d605c9d481fec53" providerId="LiveId" clId="{064F4942-7A59-4E15-9ABB-99BBBB7F54DD}" dt="2022-10-21T09:48:04.211" v="3743" actId="1076"/>
        <pc:sldMkLst>
          <pc:docMk/>
          <pc:sldMk cId="2373445228" sldId="270"/>
        </pc:sldMkLst>
        <pc:spChg chg="mod">
          <ac:chgData name="Emilio Macías Do Santos" userId="1d605c9d481fec53" providerId="LiveId" clId="{064F4942-7A59-4E15-9ABB-99BBBB7F54DD}" dt="2022-10-21T09:48:04.211" v="3743" actId="1076"/>
          <ac:spMkLst>
            <pc:docMk/>
            <pc:sldMk cId="2373445228" sldId="270"/>
            <ac:spMk id="2" creationId="{B1686E00-E902-E5C5-9AEA-2B4832424936}"/>
          </ac:spMkLst>
        </pc:spChg>
        <pc:spChg chg="add del mod">
          <ac:chgData name="Emilio Macías Do Santos" userId="1d605c9d481fec53" providerId="LiveId" clId="{064F4942-7A59-4E15-9ABB-99BBBB7F54DD}" dt="2022-10-21T08:23:44.941" v="1150" actId="478"/>
          <ac:spMkLst>
            <pc:docMk/>
            <pc:sldMk cId="2373445228" sldId="270"/>
            <ac:spMk id="4" creationId="{72179FE9-CA12-B720-F3E7-C6D2DF6CD14D}"/>
          </ac:spMkLst>
        </pc:spChg>
        <pc:spChg chg="del">
          <ac:chgData name="Emilio Macías Do Santos" userId="1d605c9d481fec53" providerId="LiveId" clId="{064F4942-7A59-4E15-9ABB-99BBBB7F54DD}" dt="2022-10-21T08:23:46.914" v="1151" actId="478"/>
          <ac:spMkLst>
            <pc:docMk/>
            <pc:sldMk cId="2373445228" sldId="270"/>
            <ac:spMk id="6" creationId="{8E122836-A8F5-4048-D6D0-8F0F485722D0}"/>
          </ac:spMkLst>
        </pc:spChg>
        <pc:spChg chg="del">
          <ac:chgData name="Emilio Macías Do Santos" userId="1d605c9d481fec53" providerId="LiveId" clId="{064F4942-7A59-4E15-9ABB-99BBBB7F54DD}" dt="2022-10-21T08:23:49.056" v="1152" actId="478"/>
          <ac:spMkLst>
            <pc:docMk/>
            <pc:sldMk cId="2373445228" sldId="270"/>
            <ac:spMk id="10" creationId="{6F09D778-F8C5-2877-FC86-D1BC6F8F9BC8}"/>
          </ac:spMkLst>
        </pc:spChg>
        <pc:spChg chg="add mod">
          <ac:chgData name="Emilio Macías Do Santos" userId="1d605c9d481fec53" providerId="LiveId" clId="{064F4942-7A59-4E15-9ABB-99BBBB7F54DD}" dt="2022-10-21T08:28:00.539" v="1416" actId="1076"/>
          <ac:spMkLst>
            <pc:docMk/>
            <pc:sldMk cId="2373445228" sldId="270"/>
            <ac:spMk id="12" creationId="{C58295FC-BB51-1D05-83BD-2216EC13FD88}"/>
          </ac:spMkLst>
        </pc:spChg>
        <pc:spChg chg="add mod">
          <ac:chgData name="Emilio Macías Do Santos" userId="1d605c9d481fec53" providerId="LiveId" clId="{064F4942-7A59-4E15-9ABB-99BBBB7F54DD}" dt="2022-10-21T08:27:48.643" v="1412" actId="1076"/>
          <ac:spMkLst>
            <pc:docMk/>
            <pc:sldMk cId="2373445228" sldId="270"/>
            <ac:spMk id="13" creationId="{A18CFBFC-46A5-08CE-771A-40B39D6FE526}"/>
          </ac:spMkLst>
        </pc:spChg>
        <pc:graphicFrameChg chg="del">
          <ac:chgData name="Emilio Macías Do Santos" userId="1d605c9d481fec53" providerId="LiveId" clId="{064F4942-7A59-4E15-9ABB-99BBBB7F54DD}" dt="2022-10-21T08:23:33.208" v="1147" actId="478"/>
          <ac:graphicFrameMkLst>
            <pc:docMk/>
            <pc:sldMk cId="2373445228" sldId="270"/>
            <ac:graphicFrameMk id="7" creationId="{651BC5B5-15A4-1587-9237-321881D0748C}"/>
          </ac:graphicFrameMkLst>
        </pc:graphicFrameChg>
        <pc:picChg chg="del mod">
          <ac:chgData name="Emilio Macías Do Santos" userId="1d605c9d481fec53" providerId="LiveId" clId="{064F4942-7A59-4E15-9ABB-99BBBB7F54DD}" dt="2022-10-21T09:47:59.715" v="3742" actId="478"/>
          <ac:picMkLst>
            <pc:docMk/>
            <pc:sldMk cId="2373445228" sldId="270"/>
            <ac:picMk id="5" creationId="{B71D6E72-93D6-A7AC-C21E-9F306C386A90}"/>
          </ac:picMkLst>
        </pc:picChg>
        <pc:picChg chg="del">
          <ac:chgData name="Emilio Macías Do Santos" userId="1d605c9d481fec53" providerId="LiveId" clId="{064F4942-7A59-4E15-9ABB-99BBBB7F54DD}" dt="2022-10-21T08:23:49.859" v="1153" actId="478"/>
          <ac:picMkLst>
            <pc:docMk/>
            <pc:sldMk cId="2373445228" sldId="270"/>
            <ac:picMk id="9" creationId="{82A10F22-3605-2EC3-926D-D44EBB71F71E}"/>
          </ac:picMkLst>
        </pc:picChg>
        <pc:picChg chg="add mod">
          <ac:chgData name="Emilio Macías Do Santos" userId="1d605c9d481fec53" providerId="LiveId" clId="{064F4942-7A59-4E15-9ABB-99BBBB7F54DD}" dt="2022-10-21T08:27:50.690" v="1413" actId="1076"/>
          <ac:picMkLst>
            <pc:docMk/>
            <pc:sldMk cId="2373445228" sldId="270"/>
            <ac:picMk id="11" creationId="{B2402058-22C7-29E8-B657-0A9F7897C274}"/>
          </ac:picMkLst>
        </pc:picChg>
      </pc:sldChg>
      <pc:sldChg chg="addSp delSp modSp add mod ord setBg">
        <pc:chgData name="Emilio Macías Do Santos" userId="1d605c9d481fec53" providerId="LiveId" clId="{064F4942-7A59-4E15-9ABB-99BBBB7F54DD}" dt="2022-10-21T09:00:51.993" v="2963"/>
        <pc:sldMkLst>
          <pc:docMk/>
          <pc:sldMk cId="1705877688" sldId="271"/>
        </pc:sldMkLst>
        <pc:spChg chg="mod">
          <ac:chgData name="Emilio Macías Do Santos" userId="1d605c9d481fec53" providerId="LiveId" clId="{064F4942-7A59-4E15-9ABB-99BBBB7F54DD}" dt="2022-10-21T08:33:39.581" v="1445" actId="1076"/>
          <ac:spMkLst>
            <pc:docMk/>
            <pc:sldMk cId="1705877688" sldId="271"/>
            <ac:spMk id="2" creationId="{2C62501D-FD7C-10CF-4459-FB2A57667526}"/>
          </ac:spMkLst>
        </pc:spChg>
        <pc:spChg chg="add del mod">
          <ac:chgData name="Emilio Macías Do Santos" userId="1d605c9d481fec53" providerId="LiveId" clId="{064F4942-7A59-4E15-9ABB-99BBBB7F54DD}" dt="2022-10-21T08:31:38.410" v="1439" actId="478"/>
          <ac:spMkLst>
            <pc:docMk/>
            <pc:sldMk cId="1705877688" sldId="271"/>
            <ac:spMk id="4" creationId="{413BB161-85AF-CDA1-0882-62F1AF3872F3}"/>
          </ac:spMkLst>
        </pc:spChg>
        <pc:spChg chg="add mod">
          <ac:chgData name="Emilio Macías Do Santos" userId="1d605c9d481fec53" providerId="LiveId" clId="{064F4942-7A59-4E15-9ABB-99BBBB7F54DD}" dt="2022-10-21T08:36:29.657" v="1854" actId="20577"/>
          <ac:spMkLst>
            <pc:docMk/>
            <pc:sldMk cId="1705877688" sldId="271"/>
            <ac:spMk id="7" creationId="{E011E532-6C26-3CF3-658B-07510E9B4F78}"/>
          </ac:spMkLst>
        </pc:spChg>
        <pc:spChg chg="add mod">
          <ac:chgData name="Emilio Macías Do Santos" userId="1d605c9d481fec53" providerId="LiveId" clId="{064F4942-7A59-4E15-9ABB-99BBBB7F54DD}" dt="2022-10-21T08:37:18.678" v="1931" actId="1076"/>
          <ac:spMkLst>
            <pc:docMk/>
            <pc:sldMk cId="1705877688" sldId="271"/>
            <ac:spMk id="9" creationId="{AACC77C0-CB25-361F-74FD-2692C0217D58}"/>
          </ac:spMkLst>
        </pc:spChg>
        <pc:spChg chg="del">
          <ac:chgData name="Emilio Macías Do Santos" userId="1d605c9d481fec53" providerId="LiveId" clId="{064F4942-7A59-4E15-9ABB-99BBBB7F54DD}" dt="2022-10-21T08:31:36.149" v="1438" actId="478"/>
          <ac:spMkLst>
            <pc:docMk/>
            <pc:sldMk cId="1705877688" sldId="271"/>
            <ac:spMk id="10" creationId="{D2273ADF-5890-08E5-3304-494B9350B98D}"/>
          </ac:spMkLst>
        </pc:spChg>
        <pc:picChg chg="add mod">
          <ac:chgData name="Emilio Macías Do Santos" userId="1d605c9d481fec53" providerId="LiveId" clId="{064F4942-7A59-4E15-9ABB-99BBBB7F54DD}" dt="2022-10-21T08:33:44.221" v="1448" actId="1076"/>
          <ac:picMkLst>
            <pc:docMk/>
            <pc:sldMk cId="1705877688" sldId="271"/>
            <ac:picMk id="6" creationId="{5A33C9D8-8513-30CC-F640-8E085BF0BC34}"/>
          </ac:picMkLst>
        </pc:picChg>
        <pc:picChg chg="del">
          <ac:chgData name="Emilio Macías Do Santos" userId="1d605c9d481fec53" providerId="LiveId" clId="{064F4942-7A59-4E15-9ABB-99BBBB7F54DD}" dt="2022-10-21T08:31:33.632" v="1437" actId="478"/>
          <ac:picMkLst>
            <pc:docMk/>
            <pc:sldMk cId="1705877688" sldId="271"/>
            <ac:picMk id="8" creationId="{43A10A89-4DC3-AD57-D39A-06BAF83AB854}"/>
          </ac:picMkLst>
        </pc:picChg>
      </pc:sldChg>
      <pc:sldChg chg="addSp delSp modSp add mod ord setBg">
        <pc:chgData name="Emilio Macías Do Santos" userId="1d605c9d481fec53" providerId="LiveId" clId="{064F4942-7A59-4E15-9ABB-99BBBB7F54DD}" dt="2022-10-21T11:44:44.403" v="4776"/>
        <pc:sldMkLst>
          <pc:docMk/>
          <pc:sldMk cId="2180237399" sldId="272"/>
        </pc:sldMkLst>
        <pc:spChg chg="mod">
          <ac:chgData name="Emilio Macías Do Santos" userId="1d605c9d481fec53" providerId="LiveId" clId="{064F4942-7A59-4E15-9ABB-99BBBB7F54DD}" dt="2022-10-21T11:34:28.297" v="4277" actId="20577"/>
          <ac:spMkLst>
            <pc:docMk/>
            <pc:sldMk cId="2180237399" sldId="272"/>
            <ac:spMk id="2" creationId="{2C62501D-FD7C-10CF-4459-FB2A57667526}"/>
          </ac:spMkLst>
        </pc:spChg>
        <pc:spChg chg="mod">
          <ac:chgData name="Emilio Macías Do Santos" userId="1d605c9d481fec53" providerId="LiveId" clId="{064F4942-7A59-4E15-9ABB-99BBBB7F54DD}" dt="2022-10-21T08:49:04.816" v="2261" actId="1076"/>
          <ac:spMkLst>
            <pc:docMk/>
            <pc:sldMk cId="2180237399" sldId="272"/>
            <ac:spMk id="7" creationId="{E011E532-6C26-3CF3-658B-07510E9B4F78}"/>
          </ac:spMkLst>
        </pc:spChg>
        <pc:picChg chg="add mod">
          <ac:chgData name="Emilio Macías Do Santos" userId="1d605c9d481fec53" providerId="LiveId" clId="{064F4942-7A59-4E15-9ABB-99BBBB7F54DD}" dt="2022-10-21T08:49:04.816" v="2261" actId="1076"/>
          <ac:picMkLst>
            <pc:docMk/>
            <pc:sldMk cId="2180237399" sldId="272"/>
            <ac:picMk id="4" creationId="{D42DAB6C-8529-210E-DC13-0E9A18F51408}"/>
          </ac:picMkLst>
        </pc:picChg>
        <pc:picChg chg="del">
          <ac:chgData name="Emilio Macías Do Santos" userId="1d605c9d481fec53" providerId="LiveId" clId="{064F4942-7A59-4E15-9ABB-99BBBB7F54DD}" dt="2022-10-21T08:42:48.348" v="1947" actId="478"/>
          <ac:picMkLst>
            <pc:docMk/>
            <pc:sldMk cId="2180237399" sldId="272"/>
            <ac:picMk id="6" creationId="{5A33C9D8-8513-30CC-F640-8E085BF0BC34}"/>
          </ac:picMkLst>
        </pc:picChg>
        <pc:picChg chg="add mod">
          <ac:chgData name="Emilio Macías Do Santos" userId="1d605c9d481fec53" providerId="LiveId" clId="{064F4942-7A59-4E15-9ABB-99BBBB7F54DD}" dt="2022-10-21T08:49:04.816" v="2261" actId="1076"/>
          <ac:picMkLst>
            <pc:docMk/>
            <pc:sldMk cId="2180237399" sldId="272"/>
            <ac:picMk id="8" creationId="{652A7EF5-08B2-564F-CB7C-EFCD9E8F5B8A}"/>
          </ac:picMkLst>
        </pc:picChg>
        <pc:picChg chg="add mod">
          <ac:chgData name="Emilio Macías Do Santos" userId="1d605c9d481fec53" providerId="LiveId" clId="{064F4942-7A59-4E15-9ABB-99BBBB7F54DD}" dt="2022-10-21T08:49:04.816" v="2261" actId="1076"/>
          <ac:picMkLst>
            <pc:docMk/>
            <pc:sldMk cId="2180237399" sldId="272"/>
            <ac:picMk id="11" creationId="{8A6FB656-DD89-3F0F-6DA8-C6F8045F547C}"/>
          </ac:picMkLst>
        </pc:picChg>
        <pc:picChg chg="add mod">
          <ac:chgData name="Emilio Macías Do Santos" userId="1d605c9d481fec53" providerId="LiveId" clId="{064F4942-7A59-4E15-9ABB-99BBBB7F54DD}" dt="2022-10-21T08:49:04.816" v="2261" actId="1076"/>
          <ac:picMkLst>
            <pc:docMk/>
            <pc:sldMk cId="2180237399" sldId="272"/>
            <ac:picMk id="13" creationId="{BAECFB0B-F665-B98F-300C-3ADE8572CC4A}"/>
          </ac:picMkLst>
        </pc:picChg>
      </pc:sldChg>
      <pc:sldChg chg="addSp delSp modSp new mod ord modAnim">
        <pc:chgData name="Emilio Macías Do Santos" userId="1d605c9d481fec53" providerId="LiveId" clId="{064F4942-7A59-4E15-9ABB-99BBBB7F54DD}" dt="2022-10-21T09:03:44.267" v="2981" actId="20577"/>
        <pc:sldMkLst>
          <pc:docMk/>
          <pc:sldMk cId="996839576" sldId="273"/>
        </pc:sldMkLst>
        <pc:spChg chg="mod">
          <ac:chgData name="Emilio Macías Do Santos" userId="1d605c9d481fec53" providerId="LiveId" clId="{064F4942-7A59-4E15-9ABB-99BBBB7F54DD}" dt="2022-10-21T09:03:18.410" v="2966" actId="1076"/>
          <ac:spMkLst>
            <pc:docMk/>
            <pc:sldMk cId="996839576" sldId="273"/>
            <ac:spMk id="2" creationId="{7E470B39-71CE-8B1E-5B08-C30A5886174F}"/>
          </ac:spMkLst>
        </pc:spChg>
        <pc:spChg chg="del">
          <ac:chgData name="Emilio Macías Do Santos" userId="1d605c9d481fec53" providerId="LiveId" clId="{064F4942-7A59-4E15-9ABB-99BBBB7F54DD}" dt="2022-10-21T08:55:15.721" v="2844" actId="478"/>
          <ac:spMkLst>
            <pc:docMk/>
            <pc:sldMk cId="996839576" sldId="273"/>
            <ac:spMk id="3" creationId="{26AE8772-0BE2-A31D-BA7B-D4F0E259776A}"/>
          </ac:spMkLst>
        </pc:spChg>
        <pc:spChg chg="add mod">
          <ac:chgData name="Emilio Macías Do Santos" userId="1d605c9d481fec53" providerId="LiveId" clId="{064F4942-7A59-4E15-9ABB-99BBBB7F54DD}" dt="2022-10-21T09:03:44.267" v="2981" actId="20577"/>
          <ac:spMkLst>
            <pc:docMk/>
            <pc:sldMk cId="996839576" sldId="273"/>
            <ac:spMk id="4" creationId="{5223B388-7C7F-59F7-F8CC-70EDF920CC02}"/>
          </ac:spMkLst>
        </pc:spChg>
      </pc:sldChg>
      <pc:sldChg chg="modSp add mod">
        <pc:chgData name="Emilio Macías Do Santos" userId="1d605c9d481fec53" providerId="LiveId" clId="{064F4942-7A59-4E15-9ABB-99BBBB7F54DD}" dt="2022-10-21T09:16:56.739" v="3326" actId="20577"/>
        <pc:sldMkLst>
          <pc:docMk/>
          <pc:sldMk cId="370076010" sldId="274"/>
        </pc:sldMkLst>
        <pc:spChg chg="mod">
          <ac:chgData name="Emilio Macías Do Santos" userId="1d605c9d481fec53" providerId="LiveId" clId="{064F4942-7A59-4E15-9ABB-99BBBB7F54DD}" dt="2022-10-21T09:08:56.071" v="3080" actId="20577"/>
          <ac:spMkLst>
            <pc:docMk/>
            <pc:sldMk cId="370076010" sldId="274"/>
            <ac:spMk id="2" creationId="{4ADDA7EA-CAB3-F016-11C1-F727EE2F0049}"/>
          </ac:spMkLst>
        </pc:spChg>
        <pc:spChg chg="mod">
          <ac:chgData name="Emilio Macías Do Santos" userId="1d605c9d481fec53" providerId="LiveId" clId="{064F4942-7A59-4E15-9ABB-99BBBB7F54DD}" dt="2022-10-21T09:16:56.739" v="3326" actId="20577"/>
          <ac:spMkLst>
            <pc:docMk/>
            <pc:sldMk cId="370076010" sldId="274"/>
            <ac:spMk id="3" creationId="{26779650-24B9-473F-49D6-97FFFE3A76C1}"/>
          </ac:spMkLst>
        </pc:spChg>
      </pc:sldChg>
      <pc:sldChg chg="addSp delSp modSp add mod ord">
        <pc:chgData name="Emilio Macías Do Santos" userId="1d605c9d481fec53" providerId="LiveId" clId="{064F4942-7A59-4E15-9ABB-99BBBB7F54DD}" dt="2022-10-21T12:01:44.096" v="4778" actId="1076"/>
        <pc:sldMkLst>
          <pc:docMk/>
          <pc:sldMk cId="1513802574" sldId="275"/>
        </pc:sldMkLst>
        <pc:spChg chg="mod">
          <ac:chgData name="Emilio Macías Do Santos" userId="1d605c9d481fec53" providerId="LiveId" clId="{064F4942-7A59-4E15-9ABB-99BBBB7F54DD}" dt="2022-10-21T11:44:19.038" v="4768" actId="20577"/>
          <ac:spMkLst>
            <pc:docMk/>
            <pc:sldMk cId="1513802574" sldId="275"/>
            <ac:spMk id="2" creationId="{4ADDA7EA-CAB3-F016-11C1-F727EE2F0049}"/>
          </ac:spMkLst>
        </pc:spChg>
        <pc:spChg chg="mod">
          <ac:chgData name="Emilio Macías Do Santos" userId="1d605c9d481fec53" providerId="LiveId" clId="{064F4942-7A59-4E15-9ABB-99BBBB7F54DD}" dt="2022-10-21T11:34:35.959" v="4278" actId="21"/>
          <ac:spMkLst>
            <pc:docMk/>
            <pc:sldMk cId="1513802574" sldId="275"/>
            <ac:spMk id="3" creationId="{26779650-24B9-473F-49D6-97FFFE3A76C1}"/>
          </ac:spMkLst>
        </pc:spChg>
        <pc:spChg chg="add mod">
          <ac:chgData name="Emilio Macías Do Santos" userId="1d605c9d481fec53" providerId="LiveId" clId="{064F4942-7A59-4E15-9ABB-99BBBB7F54DD}" dt="2022-10-21T11:43:25.762" v="4767" actId="1076"/>
          <ac:spMkLst>
            <pc:docMk/>
            <pc:sldMk cId="1513802574" sldId="275"/>
            <ac:spMk id="9" creationId="{B7DC9CE2-D21C-01EA-DBBB-74E642C2E374}"/>
          </ac:spMkLst>
        </pc:spChg>
        <pc:picChg chg="add del mod">
          <ac:chgData name="Emilio Macías Do Santos" userId="1d605c9d481fec53" providerId="LiveId" clId="{064F4942-7A59-4E15-9ABB-99BBBB7F54DD}" dt="2022-10-21T10:54:46.548" v="4239" actId="478"/>
          <ac:picMkLst>
            <pc:docMk/>
            <pc:sldMk cId="1513802574" sldId="275"/>
            <ac:picMk id="4" creationId="{3CF5FF0B-919C-7D90-8148-C320056EDF9C}"/>
          </ac:picMkLst>
        </pc:picChg>
        <pc:picChg chg="add del mod">
          <ac:chgData name="Emilio Macías Do Santos" userId="1d605c9d481fec53" providerId="LiveId" clId="{064F4942-7A59-4E15-9ABB-99BBBB7F54DD}" dt="2022-10-21T11:35:43.159" v="4328" actId="478"/>
          <ac:picMkLst>
            <pc:docMk/>
            <pc:sldMk cId="1513802574" sldId="275"/>
            <ac:picMk id="5" creationId="{C842C023-6BA9-0529-F8FB-3226D2C96279}"/>
          </ac:picMkLst>
        </pc:picChg>
        <pc:picChg chg="del mod">
          <ac:chgData name="Emilio Macías Do Santos" userId="1d605c9d481fec53" providerId="LiveId" clId="{064F4942-7A59-4E15-9ABB-99BBBB7F54DD}" dt="2022-10-21T10:54:56.961" v="4244" actId="478"/>
          <ac:picMkLst>
            <pc:docMk/>
            <pc:sldMk cId="1513802574" sldId="275"/>
            <ac:picMk id="7" creationId="{422506FC-2FC4-6DAB-1FB0-A9FB908E294A}"/>
          </ac:picMkLst>
        </pc:picChg>
        <pc:picChg chg="add mod">
          <ac:chgData name="Emilio Macías Do Santos" userId="1d605c9d481fec53" providerId="LiveId" clId="{064F4942-7A59-4E15-9ABB-99BBBB7F54DD}" dt="2022-10-21T11:43:22.273" v="4766" actId="1076"/>
          <ac:picMkLst>
            <pc:docMk/>
            <pc:sldMk cId="1513802574" sldId="275"/>
            <ac:picMk id="8" creationId="{7C1A6850-4EC9-D8EE-9F4A-C77BBE14CACC}"/>
          </ac:picMkLst>
        </pc:picChg>
        <pc:picChg chg="add mod">
          <ac:chgData name="Emilio Macías Do Santos" userId="1d605c9d481fec53" providerId="LiveId" clId="{064F4942-7A59-4E15-9ABB-99BBBB7F54DD}" dt="2022-10-21T12:01:44.096" v="4778" actId="1076"/>
          <ac:picMkLst>
            <pc:docMk/>
            <pc:sldMk cId="1513802574" sldId="275"/>
            <ac:picMk id="11" creationId="{9F2A5583-907B-D799-30C4-8B29C1EA3BCD}"/>
          </ac:picMkLst>
        </pc:picChg>
      </pc:sldChg>
      <pc:sldChg chg="add del">
        <pc:chgData name="Emilio Macías Do Santos" userId="1d605c9d481fec53" providerId="LiveId" clId="{064F4942-7A59-4E15-9ABB-99BBBB7F54DD}" dt="2022-10-21T09:17:53.343" v="3432" actId="2696"/>
        <pc:sldMkLst>
          <pc:docMk/>
          <pc:sldMk cId="812761248" sldId="276"/>
        </pc:sldMkLst>
      </pc:sldChg>
      <pc:sldChg chg="delSp modSp add mod">
        <pc:chgData name="Emilio Macías Do Santos" userId="1d605c9d481fec53" providerId="LiveId" clId="{064F4942-7A59-4E15-9ABB-99BBBB7F54DD}" dt="2022-10-21T11:34:47.342" v="4282" actId="12"/>
        <pc:sldMkLst>
          <pc:docMk/>
          <pc:sldMk cId="1497238853" sldId="276"/>
        </pc:sldMkLst>
        <pc:spChg chg="mod">
          <ac:chgData name="Emilio Macías Do Santos" userId="1d605c9d481fec53" providerId="LiveId" clId="{064F4942-7A59-4E15-9ABB-99BBBB7F54DD}" dt="2022-10-21T11:34:47.342" v="4282" actId="12"/>
          <ac:spMkLst>
            <pc:docMk/>
            <pc:sldMk cId="1497238853" sldId="276"/>
            <ac:spMk id="3" creationId="{26779650-24B9-473F-49D6-97FFFE3A76C1}"/>
          </ac:spMkLst>
        </pc:spChg>
        <pc:picChg chg="del">
          <ac:chgData name="Emilio Macías Do Santos" userId="1d605c9d481fec53" providerId="LiveId" clId="{064F4942-7A59-4E15-9ABB-99BBBB7F54DD}" dt="2022-10-21T10:54:47.803" v="4240" actId="478"/>
          <ac:picMkLst>
            <pc:docMk/>
            <pc:sldMk cId="1497238853" sldId="276"/>
            <ac:picMk id="4" creationId="{3CF5FF0B-919C-7D90-8148-C320056EDF9C}"/>
          </ac:picMkLst>
        </pc:picChg>
        <pc:picChg chg="mod">
          <ac:chgData name="Emilio Macías Do Santos" userId="1d605c9d481fec53" providerId="LiveId" clId="{064F4942-7A59-4E15-9ABB-99BBBB7F54DD}" dt="2022-10-21T10:54:53.606" v="4243" actId="1076"/>
          <ac:picMkLst>
            <pc:docMk/>
            <pc:sldMk cId="1497238853" sldId="276"/>
            <ac:picMk id="7" creationId="{422506FC-2FC4-6DAB-1FB0-A9FB908E294A}"/>
          </ac:picMkLst>
        </pc:picChg>
      </pc:sldChg>
      <pc:sldMasterChg chg="setBg modSldLayout">
        <pc:chgData name="Emilio Macías Do Santos" userId="1d605c9d481fec53" providerId="LiveId" clId="{064F4942-7A59-4E15-9ABB-99BBBB7F54DD}" dt="2022-10-21T09:00:51.993" v="2963"/>
        <pc:sldMasterMkLst>
          <pc:docMk/>
          <pc:sldMasterMk cId="890962224" sldId="2147483673"/>
        </pc:sldMasterMkLst>
        <pc:sldLayoutChg chg="setBg">
          <pc:chgData name="Emilio Macías Do Santos" userId="1d605c9d481fec53" providerId="LiveId" clId="{064F4942-7A59-4E15-9ABB-99BBBB7F54DD}" dt="2022-10-21T09:00:51.993" v="2963"/>
          <pc:sldLayoutMkLst>
            <pc:docMk/>
            <pc:sldMasterMk cId="890962224" sldId="2147483673"/>
            <pc:sldLayoutMk cId="3197830471" sldId="2147483662"/>
          </pc:sldLayoutMkLst>
        </pc:sldLayoutChg>
        <pc:sldLayoutChg chg="setBg">
          <pc:chgData name="Emilio Macías Do Santos" userId="1d605c9d481fec53" providerId="LiveId" clId="{064F4942-7A59-4E15-9ABB-99BBBB7F54DD}" dt="2022-10-21T09:00:51.993" v="2963"/>
          <pc:sldLayoutMkLst>
            <pc:docMk/>
            <pc:sldMasterMk cId="890962224" sldId="2147483673"/>
            <pc:sldLayoutMk cId="993154720" sldId="2147483663"/>
          </pc:sldLayoutMkLst>
        </pc:sldLayoutChg>
        <pc:sldLayoutChg chg="setBg">
          <pc:chgData name="Emilio Macías Do Santos" userId="1d605c9d481fec53" providerId="LiveId" clId="{064F4942-7A59-4E15-9ABB-99BBBB7F54DD}" dt="2022-10-21T09:00:51.993" v="2963"/>
          <pc:sldLayoutMkLst>
            <pc:docMk/>
            <pc:sldMasterMk cId="890962224" sldId="2147483673"/>
            <pc:sldLayoutMk cId="2687969139" sldId="2147483664"/>
          </pc:sldLayoutMkLst>
        </pc:sldLayoutChg>
        <pc:sldLayoutChg chg="setBg">
          <pc:chgData name="Emilio Macías Do Santos" userId="1d605c9d481fec53" providerId="LiveId" clId="{064F4942-7A59-4E15-9ABB-99BBBB7F54DD}" dt="2022-10-21T09:00:51.993" v="2963"/>
          <pc:sldLayoutMkLst>
            <pc:docMk/>
            <pc:sldMasterMk cId="890962224" sldId="2147483673"/>
            <pc:sldLayoutMk cId="3198573241" sldId="2147483665"/>
          </pc:sldLayoutMkLst>
        </pc:sldLayoutChg>
        <pc:sldLayoutChg chg="setBg">
          <pc:chgData name="Emilio Macías Do Santos" userId="1d605c9d481fec53" providerId="LiveId" clId="{064F4942-7A59-4E15-9ABB-99BBBB7F54DD}" dt="2022-10-21T09:00:51.993" v="2963"/>
          <pc:sldLayoutMkLst>
            <pc:docMk/>
            <pc:sldMasterMk cId="890962224" sldId="2147483673"/>
            <pc:sldLayoutMk cId="2165685429" sldId="2147483666"/>
          </pc:sldLayoutMkLst>
        </pc:sldLayoutChg>
        <pc:sldLayoutChg chg="setBg">
          <pc:chgData name="Emilio Macías Do Santos" userId="1d605c9d481fec53" providerId="LiveId" clId="{064F4942-7A59-4E15-9ABB-99BBBB7F54DD}" dt="2022-10-21T09:00:51.993" v="2963"/>
          <pc:sldLayoutMkLst>
            <pc:docMk/>
            <pc:sldMasterMk cId="890962224" sldId="2147483673"/>
            <pc:sldLayoutMk cId="4239666559" sldId="2147483667"/>
          </pc:sldLayoutMkLst>
        </pc:sldLayoutChg>
        <pc:sldLayoutChg chg="setBg">
          <pc:chgData name="Emilio Macías Do Santos" userId="1d605c9d481fec53" providerId="LiveId" clId="{064F4942-7A59-4E15-9ABB-99BBBB7F54DD}" dt="2022-10-21T09:00:51.993" v="2963"/>
          <pc:sldLayoutMkLst>
            <pc:docMk/>
            <pc:sldMasterMk cId="890962224" sldId="2147483673"/>
            <pc:sldLayoutMk cId="2693187113" sldId="2147483668"/>
          </pc:sldLayoutMkLst>
        </pc:sldLayoutChg>
        <pc:sldLayoutChg chg="setBg">
          <pc:chgData name="Emilio Macías Do Santos" userId="1d605c9d481fec53" providerId="LiveId" clId="{064F4942-7A59-4E15-9ABB-99BBBB7F54DD}" dt="2022-10-21T09:00:51.993" v="2963"/>
          <pc:sldLayoutMkLst>
            <pc:docMk/>
            <pc:sldMasterMk cId="890962224" sldId="2147483673"/>
            <pc:sldLayoutMk cId="2236352792" sldId="2147483669"/>
          </pc:sldLayoutMkLst>
        </pc:sldLayoutChg>
        <pc:sldLayoutChg chg="setBg">
          <pc:chgData name="Emilio Macías Do Santos" userId="1d605c9d481fec53" providerId="LiveId" clId="{064F4942-7A59-4E15-9ABB-99BBBB7F54DD}" dt="2022-10-21T09:00:51.993" v="2963"/>
          <pc:sldLayoutMkLst>
            <pc:docMk/>
            <pc:sldMasterMk cId="890962224" sldId="2147483673"/>
            <pc:sldLayoutMk cId="1164917479" sldId="2147483670"/>
          </pc:sldLayoutMkLst>
        </pc:sldLayoutChg>
        <pc:sldLayoutChg chg="setBg">
          <pc:chgData name="Emilio Macías Do Santos" userId="1d605c9d481fec53" providerId="LiveId" clId="{064F4942-7A59-4E15-9ABB-99BBBB7F54DD}" dt="2022-10-21T09:00:51.993" v="2963"/>
          <pc:sldLayoutMkLst>
            <pc:docMk/>
            <pc:sldMasterMk cId="890962224" sldId="2147483673"/>
            <pc:sldLayoutMk cId="3861623016" sldId="2147483671"/>
          </pc:sldLayoutMkLst>
        </pc:sldLayoutChg>
        <pc:sldLayoutChg chg="setBg">
          <pc:chgData name="Emilio Macías Do Santos" userId="1d605c9d481fec53" providerId="LiveId" clId="{064F4942-7A59-4E15-9ABB-99BBBB7F54DD}" dt="2022-10-21T09:00:51.993" v="2963"/>
          <pc:sldLayoutMkLst>
            <pc:docMk/>
            <pc:sldMasterMk cId="890962224" sldId="2147483673"/>
            <pc:sldLayoutMk cId="3640953607" sldId="2147483672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E3538E-9158-4DCE-A673-107BC621AB3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A48407-B8F8-4A75-9950-54CC4D55EC39}">
      <dgm:prSet/>
      <dgm:spPr>
        <a:ln>
          <a:solidFill>
            <a:schemeClr val="bg2">
              <a:lumMod val="50000"/>
              <a:lumOff val="50000"/>
            </a:schemeClr>
          </a:solidFill>
        </a:ln>
      </dgm:spPr>
      <dgm:t>
        <a:bodyPr/>
        <a:lstStyle/>
        <a:p>
          <a:r>
            <a:rPr lang="es-ES" dirty="0"/>
            <a:t>Y : variable dependiente</a:t>
          </a:r>
          <a:endParaRPr lang="en-US" dirty="0"/>
        </a:p>
      </dgm:t>
    </dgm:pt>
    <dgm:pt modelId="{48CA0D16-A975-47AF-AADE-3C86EF1C86E1}" type="parTrans" cxnId="{50324D1D-939B-4397-AAD0-1D95128A1A4A}">
      <dgm:prSet/>
      <dgm:spPr/>
      <dgm:t>
        <a:bodyPr/>
        <a:lstStyle/>
        <a:p>
          <a:endParaRPr lang="en-US"/>
        </a:p>
      </dgm:t>
    </dgm:pt>
    <dgm:pt modelId="{D2604A71-F689-417E-9BAE-9908631B9FBE}" type="sibTrans" cxnId="{50324D1D-939B-4397-AAD0-1D95128A1A4A}">
      <dgm:prSet/>
      <dgm:spPr/>
      <dgm:t>
        <a:bodyPr/>
        <a:lstStyle/>
        <a:p>
          <a:endParaRPr lang="en-US"/>
        </a:p>
      </dgm:t>
    </dgm:pt>
    <dgm:pt modelId="{CF088280-0A0F-43D5-B6D9-497B7C3F3F2E}">
      <dgm:prSet/>
      <dgm:spPr>
        <a:ln>
          <a:solidFill>
            <a:schemeClr val="bg2">
              <a:lumMod val="50000"/>
              <a:lumOff val="50000"/>
            </a:schemeClr>
          </a:solidFill>
        </a:ln>
      </dgm:spPr>
      <dgm:t>
        <a:bodyPr/>
        <a:lstStyle/>
        <a:p>
          <a:r>
            <a:rPr lang="es-ES"/>
            <a:t>a: intercepto</a:t>
          </a:r>
          <a:endParaRPr lang="en-US"/>
        </a:p>
      </dgm:t>
    </dgm:pt>
    <dgm:pt modelId="{24B6B30A-75D8-40F7-99A7-973630B5C6F4}" type="parTrans" cxnId="{8EE0ACEC-EA17-4E50-910C-BC394753C9EF}">
      <dgm:prSet/>
      <dgm:spPr/>
      <dgm:t>
        <a:bodyPr/>
        <a:lstStyle/>
        <a:p>
          <a:endParaRPr lang="en-US"/>
        </a:p>
      </dgm:t>
    </dgm:pt>
    <dgm:pt modelId="{64A8735F-6584-4735-B7BE-FF3018308443}" type="sibTrans" cxnId="{8EE0ACEC-EA17-4E50-910C-BC394753C9EF}">
      <dgm:prSet/>
      <dgm:spPr/>
      <dgm:t>
        <a:bodyPr/>
        <a:lstStyle/>
        <a:p>
          <a:endParaRPr lang="en-US"/>
        </a:p>
      </dgm:t>
    </dgm:pt>
    <dgm:pt modelId="{88B3AFD0-2720-4AC1-98FB-F2D32FF59EE4}">
      <dgm:prSet/>
      <dgm:spPr>
        <a:ln>
          <a:solidFill>
            <a:schemeClr val="bg2">
              <a:lumMod val="50000"/>
              <a:lumOff val="50000"/>
            </a:schemeClr>
          </a:solidFill>
        </a:ln>
      </dgm:spPr>
      <dgm:t>
        <a:bodyPr/>
        <a:lstStyle/>
        <a:p>
          <a:r>
            <a:rPr lang="es-ES" dirty="0" err="1"/>
            <a:t>X_n</a:t>
          </a:r>
          <a:r>
            <a:rPr lang="es-ES" dirty="0"/>
            <a:t> : variables independientes:</a:t>
          </a:r>
          <a:endParaRPr lang="en-US" dirty="0"/>
        </a:p>
      </dgm:t>
    </dgm:pt>
    <dgm:pt modelId="{AD37E737-FC59-4111-AF7A-CA3BFCF3165E}" type="parTrans" cxnId="{62A0FDEE-97B8-4757-B4DC-95D18174CB3F}">
      <dgm:prSet/>
      <dgm:spPr/>
      <dgm:t>
        <a:bodyPr/>
        <a:lstStyle/>
        <a:p>
          <a:endParaRPr lang="en-US"/>
        </a:p>
      </dgm:t>
    </dgm:pt>
    <dgm:pt modelId="{0CCFFCE4-0ED2-4B20-BCFE-2F322A7B8010}" type="sibTrans" cxnId="{62A0FDEE-97B8-4757-B4DC-95D18174CB3F}">
      <dgm:prSet/>
      <dgm:spPr/>
      <dgm:t>
        <a:bodyPr/>
        <a:lstStyle/>
        <a:p>
          <a:endParaRPr lang="en-US"/>
        </a:p>
      </dgm:t>
    </dgm:pt>
    <dgm:pt modelId="{82EB8540-F4BC-4BF2-8FE7-F8F0502C1D1D}">
      <dgm:prSet/>
      <dgm:spPr>
        <a:ln>
          <a:solidFill>
            <a:schemeClr val="bg2">
              <a:lumMod val="50000"/>
              <a:lumOff val="50000"/>
            </a:schemeClr>
          </a:solidFill>
        </a:ln>
      </dgm:spPr>
      <dgm:t>
        <a:bodyPr/>
        <a:lstStyle/>
        <a:p>
          <a:r>
            <a:rPr lang="es-ES" dirty="0" err="1"/>
            <a:t>b_n</a:t>
          </a:r>
          <a:r>
            <a:rPr lang="es-ES" dirty="0"/>
            <a:t> : parámetros</a:t>
          </a:r>
          <a:endParaRPr lang="en-US" dirty="0"/>
        </a:p>
      </dgm:t>
    </dgm:pt>
    <dgm:pt modelId="{F3884151-DFC5-4696-BC9F-C4BD6336CCE2}" type="parTrans" cxnId="{55066773-BDB0-40BF-A9AA-63BFDF9DC81D}">
      <dgm:prSet/>
      <dgm:spPr/>
      <dgm:t>
        <a:bodyPr/>
        <a:lstStyle/>
        <a:p>
          <a:endParaRPr lang="en-US"/>
        </a:p>
      </dgm:t>
    </dgm:pt>
    <dgm:pt modelId="{8720CACD-C109-4CB9-B4B8-7472062F7F31}" type="sibTrans" cxnId="{55066773-BDB0-40BF-A9AA-63BFDF9DC81D}">
      <dgm:prSet/>
      <dgm:spPr/>
      <dgm:t>
        <a:bodyPr/>
        <a:lstStyle/>
        <a:p>
          <a:endParaRPr lang="en-US"/>
        </a:p>
      </dgm:t>
    </dgm:pt>
    <dgm:pt modelId="{E524EBF5-4F64-4C3B-8F58-BE8B6E325047}" type="pres">
      <dgm:prSet presAssocID="{98E3538E-9158-4DCE-A673-107BC621AB3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45DFA4-C0F8-4FB7-9F3A-BB067BCAC749}" type="pres">
      <dgm:prSet presAssocID="{AFA48407-B8F8-4A75-9950-54CC4D55EC39}" presName="hierRoot1" presStyleCnt="0"/>
      <dgm:spPr/>
    </dgm:pt>
    <dgm:pt modelId="{46D9A8E4-47CB-4D05-B3E0-ECE868115541}" type="pres">
      <dgm:prSet presAssocID="{AFA48407-B8F8-4A75-9950-54CC4D55EC39}" presName="composite" presStyleCnt="0"/>
      <dgm:spPr/>
    </dgm:pt>
    <dgm:pt modelId="{2F487F03-BE16-4049-885A-7DAEEEB02A56}" type="pres">
      <dgm:prSet presAssocID="{AFA48407-B8F8-4A75-9950-54CC4D55EC39}" presName="background" presStyleLbl="node0" presStyleIdx="0" presStyleCnt="4"/>
      <dgm:spPr>
        <a:solidFill>
          <a:schemeClr val="bg2">
            <a:lumMod val="50000"/>
            <a:lumOff val="50000"/>
          </a:schemeClr>
        </a:solidFill>
      </dgm:spPr>
    </dgm:pt>
    <dgm:pt modelId="{B1E39345-ED4D-4AA6-9549-CD063219E68E}" type="pres">
      <dgm:prSet presAssocID="{AFA48407-B8F8-4A75-9950-54CC4D55EC39}" presName="text" presStyleLbl="fgAcc0" presStyleIdx="0" presStyleCnt="4">
        <dgm:presLayoutVars>
          <dgm:chPref val="3"/>
        </dgm:presLayoutVars>
      </dgm:prSet>
      <dgm:spPr/>
    </dgm:pt>
    <dgm:pt modelId="{9ABB43D9-3186-4056-ABDA-8FAEDE5B5AFA}" type="pres">
      <dgm:prSet presAssocID="{AFA48407-B8F8-4A75-9950-54CC4D55EC39}" presName="hierChild2" presStyleCnt="0"/>
      <dgm:spPr/>
    </dgm:pt>
    <dgm:pt modelId="{82716231-B671-4682-B990-050490EB3CBE}" type="pres">
      <dgm:prSet presAssocID="{CF088280-0A0F-43D5-B6D9-497B7C3F3F2E}" presName="hierRoot1" presStyleCnt="0"/>
      <dgm:spPr/>
    </dgm:pt>
    <dgm:pt modelId="{6836CFF8-57A5-42F9-A23B-03F376CD3FCB}" type="pres">
      <dgm:prSet presAssocID="{CF088280-0A0F-43D5-B6D9-497B7C3F3F2E}" presName="composite" presStyleCnt="0"/>
      <dgm:spPr/>
    </dgm:pt>
    <dgm:pt modelId="{453C031A-A936-4925-AF99-E8BAFCAE2906}" type="pres">
      <dgm:prSet presAssocID="{CF088280-0A0F-43D5-B6D9-497B7C3F3F2E}" presName="background" presStyleLbl="node0" presStyleIdx="1" presStyleCnt="4"/>
      <dgm:spPr>
        <a:solidFill>
          <a:schemeClr val="bg2">
            <a:lumMod val="50000"/>
            <a:lumOff val="50000"/>
          </a:schemeClr>
        </a:solidFill>
      </dgm:spPr>
    </dgm:pt>
    <dgm:pt modelId="{26A6560C-1188-4166-BF6B-1CB2FCEC2BD3}" type="pres">
      <dgm:prSet presAssocID="{CF088280-0A0F-43D5-B6D9-497B7C3F3F2E}" presName="text" presStyleLbl="fgAcc0" presStyleIdx="1" presStyleCnt="4">
        <dgm:presLayoutVars>
          <dgm:chPref val="3"/>
        </dgm:presLayoutVars>
      </dgm:prSet>
      <dgm:spPr/>
    </dgm:pt>
    <dgm:pt modelId="{C8C26FDD-01C2-41B0-B144-051E8A48245D}" type="pres">
      <dgm:prSet presAssocID="{CF088280-0A0F-43D5-B6D9-497B7C3F3F2E}" presName="hierChild2" presStyleCnt="0"/>
      <dgm:spPr/>
    </dgm:pt>
    <dgm:pt modelId="{DCAEC85F-2B70-47C9-9D55-16DA54AE02B1}" type="pres">
      <dgm:prSet presAssocID="{88B3AFD0-2720-4AC1-98FB-F2D32FF59EE4}" presName="hierRoot1" presStyleCnt="0"/>
      <dgm:spPr/>
    </dgm:pt>
    <dgm:pt modelId="{13409E7A-3B92-4AF3-BCE8-4203007853BF}" type="pres">
      <dgm:prSet presAssocID="{88B3AFD0-2720-4AC1-98FB-F2D32FF59EE4}" presName="composite" presStyleCnt="0"/>
      <dgm:spPr/>
    </dgm:pt>
    <dgm:pt modelId="{E05B0C3D-D8E0-4C2D-ADE9-02F3AC985BB3}" type="pres">
      <dgm:prSet presAssocID="{88B3AFD0-2720-4AC1-98FB-F2D32FF59EE4}" presName="background" presStyleLbl="node0" presStyleIdx="2" presStyleCnt="4"/>
      <dgm:spPr>
        <a:solidFill>
          <a:schemeClr val="bg2">
            <a:lumMod val="50000"/>
            <a:lumOff val="50000"/>
          </a:schemeClr>
        </a:solidFill>
      </dgm:spPr>
    </dgm:pt>
    <dgm:pt modelId="{C164975A-A0CA-4C77-A6C5-33EE85850A88}" type="pres">
      <dgm:prSet presAssocID="{88B3AFD0-2720-4AC1-98FB-F2D32FF59EE4}" presName="text" presStyleLbl="fgAcc0" presStyleIdx="2" presStyleCnt="4">
        <dgm:presLayoutVars>
          <dgm:chPref val="3"/>
        </dgm:presLayoutVars>
      </dgm:prSet>
      <dgm:spPr/>
    </dgm:pt>
    <dgm:pt modelId="{F80C1BEC-D3AA-4BF4-B9EF-7F23AC9598C2}" type="pres">
      <dgm:prSet presAssocID="{88B3AFD0-2720-4AC1-98FB-F2D32FF59EE4}" presName="hierChild2" presStyleCnt="0"/>
      <dgm:spPr/>
    </dgm:pt>
    <dgm:pt modelId="{1BB1659F-4EC8-40EB-B846-66010E25BFB7}" type="pres">
      <dgm:prSet presAssocID="{82EB8540-F4BC-4BF2-8FE7-F8F0502C1D1D}" presName="hierRoot1" presStyleCnt="0"/>
      <dgm:spPr/>
    </dgm:pt>
    <dgm:pt modelId="{DD81329D-0669-42B1-8021-3F7E6C5D1F5E}" type="pres">
      <dgm:prSet presAssocID="{82EB8540-F4BC-4BF2-8FE7-F8F0502C1D1D}" presName="composite" presStyleCnt="0"/>
      <dgm:spPr/>
    </dgm:pt>
    <dgm:pt modelId="{EB3AB3A0-273A-42FC-AB57-3189A5D93963}" type="pres">
      <dgm:prSet presAssocID="{82EB8540-F4BC-4BF2-8FE7-F8F0502C1D1D}" presName="background" presStyleLbl="node0" presStyleIdx="3" presStyleCnt="4"/>
      <dgm:spPr>
        <a:solidFill>
          <a:schemeClr val="bg2">
            <a:lumMod val="50000"/>
            <a:lumOff val="50000"/>
          </a:schemeClr>
        </a:solidFill>
      </dgm:spPr>
    </dgm:pt>
    <dgm:pt modelId="{943A2FD9-82F3-481C-B343-BDB31FB901DA}" type="pres">
      <dgm:prSet presAssocID="{82EB8540-F4BC-4BF2-8FE7-F8F0502C1D1D}" presName="text" presStyleLbl="fgAcc0" presStyleIdx="3" presStyleCnt="4">
        <dgm:presLayoutVars>
          <dgm:chPref val="3"/>
        </dgm:presLayoutVars>
      </dgm:prSet>
      <dgm:spPr/>
    </dgm:pt>
    <dgm:pt modelId="{7251428E-EF12-41D0-A016-0371FE8E040F}" type="pres">
      <dgm:prSet presAssocID="{82EB8540-F4BC-4BF2-8FE7-F8F0502C1D1D}" presName="hierChild2" presStyleCnt="0"/>
      <dgm:spPr/>
    </dgm:pt>
  </dgm:ptLst>
  <dgm:cxnLst>
    <dgm:cxn modelId="{473C081B-2767-4BB9-965D-A07E926E52C9}" type="presOf" srcId="{CF088280-0A0F-43D5-B6D9-497B7C3F3F2E}" destId="{26A6560C-1188-4166-BF6B-1CB2FCEC2BD3}" srcOrd="0" destOrd="0" presId="urn:microsoft.com/office/officeart/2005/8/layout/hierarchy1"/>
    <dgm:cxn modelId="{50324D1D-939B-4397-AAD0-1D95128A1A4A}" srcId="{98E3538E-9158-4DCE-A673-107BC621AB3A}" destId="{AFA48407-B8F8-4A75-9950-54CC4D55EC39}" srcOrd="0" destOrd="0" parTransId="{48CA0D16-A975-47AF-AADE-3C86EF1C86E1}" sibTransId="{D2604A71-F689-417E-9BAE-9908631B9FBE}"/>
    <dgm:cxn modelId="{C850DF1D-C3E1-49D9-AC50-6AFC97903483}" type="presOf" srcId="{88B3AFD0-2720-4AC1-98FB-F2D32FF59EE4}" destId="{C164975A-A0CA-4C77-A6C5-33EE85850A88}" srcOrd="0" destOrd="0" presId="urn:microsoft.com/office/officeart/2005/8/layout/hierarchy1"/>
    <dgm:cxn modelId="{3920A21E-B77B-4553-9221-8C6ED02AAD62}" type="presOf" srcId="{82EB8540-F4BC-4BF2-8FE7-F8F0502C1D1D}" destId="{943A2FD9-82F3-481C-B343-BDB31FB901DA}" srcOrd="0" destOrd="0" presId="urn:microsoft.com/office/officeart/2005/8/layout/hierarchy1"/>
    <dgm:cxn modelId="{55066773-BDB0-40BF-A9AA-63BFDF9DC81D}" srcId="{98E3538E-9158-4DCE-A673-107BC621AB3A}" destId="{82EB8540-F4BC-4BF2-8FE7-F8F0502C1D1D}" srcOrd="3" destOrd="0" parTransId="{F3884151-DFC5-4696-BC9F-C4BD6336CCE2}" sibTransId="{8720CACD-C109-4CB9-B4B8-7472062F7F31}"/>
    <dgm:cxn modelId="{E3B790CA-D78F-4CBB-8DDA-EC8C31A944E5}" type="presOf" srcId="{AFA48407-B8F8-4A75-9950-54CC4D55EC39}" destId="{B1E39345-ED4D-4AA6-9549-CD063219E68E}" srcOrd="0" destOrd="0" presId="urn:microsoft.com/office/officeart/2005/8/layout/hierarchy1"/>
    <dgm:cxn modelId="{48A207E2-C106-4677-8614-475135EF1D46}" type="presOf" srcId="{98E3538E-9158-4DCE-A673-107BC621AB3A}" destId="{E524EBF5-4F64-4C3B-8F58-BE8B6E325047}" srcOrd="0" destOrd="0" presId="urn:microsoft.com/office/officeart/2005/8/layout/hierarchy1"/>
    <dgm:cxn modelId="{8EE0ACEC-EA17-4E50-910C-BC394753C9EF}" srcId="{98E3538E-9158-4DCE-A673-107BC621AB3A}" destId="{CF088280-0A0F-43D5-B6D9-497B7C3F3F2E}" srcOrd="1" destOrd="0" parTransId="{24B6B30A-75D8-40F7-99A7-973630B5C6F4}" sibTransId="{64A8735F-6584-4735-B7BE-FF3018308443}"/>
    <dgm:cxn modelId="{62A0FDEE-97B8-4757-B4DC-95D18174CB3F}" srcId="{98E3538E-9158-4DCE-A673-107BC621AB3A}" destId="{88B3AFD0-2720-4AC1-98FB-F2D32FF59EE4}" srcOrd="2" destOrd="0" parTransId="{AD37E737-FC59-4111-AF7A-CA3BFCF3165E}" sibTransId="{0CCFFCE4-0ED2-4B20-BCFE-2F322A7B8010}"/>
    <dgm:cxn modelId="{81C89896-76D2-432B-87AA-7CFAC938EE46}" type="presParOf" srcId="{E524EBF5-4F64-4C3B-8F58-BE8B6E325047}" destId="{3945DFA4-C0F8-4FB7-9F3A-BB067BCAC749}" srcOrd="0" destOrd="0" presId="urn:microsoft.com/office/officeart/2005/8/layout/hierarchy1"/>
    <dgm:cxn modelId="{47150ADD-6F34-404C-943F-031E654060E7}" type="presParOf" srcId="{3945DFA4-C0F8-4FB7-9F3A-BB067BCAC749}" destId="{46D9A8E4-47CB-4D05-B3E0-ECE868115541}" srcOrd="0" destOrd="0" presId="urn:microsoft.com/office/officeart/2005/8/layout/hierarchy1"/>
    <dgm:cxn modelId="{A830694F-506B-49E3-999C-6C0168621187}" type="presParOf" srcId="{46D9A8E4-47CB-4D05-B3E0-ECE868115541}" destId="{2F487F03-BE16-4049-885A-7DAEEEB02A56}" srcOrd="0" destOrd="0" presId="urn:microsoft.com/office/officeart/2005/8/layout/hierarchy1"/>
    <dgm:cxn modelId="{08AF05A4-5DCA-419E-80F1-50CCB8C8A1D1}" type="presParOf" srcId="{46D9A8E4-47CB-4D05-B3E0-ECE868115541}" destId="{B1E39345-ED4D-4AA6-9549-CD063219E68E}" srcOrd="1" destOrd="0" presId="urn:microsoft.com/office/officeart/2005/8/layout/hierarchy1"/>
    <dgm:cxn modelId="{4E8DA088-D5DC-4D3F-B1A0-4EFF2F876A53}" type="presParOf" srcId="{3945DFA4-C0F8-4FB7-9F3A-BB067BCAC749}" destId="{9ABB43D9-3186-4056-ABDA-8FAEDE5B5AFA}" srcOrd="1" destOrd="0" presId="urn:microsoft.com/office/officeart/2005/8/layout/hierarchy1"/>
    <dgm:cxn modelId="{7A62C11F-1F0F-4104-89B7-2CD1A0DB59B8}" type="presParOf" srcId="{E524EBF5-4F64-4C3B-8F58-BE8B6E325047}" destId="{82716231-B671-4682-B990-050490EB3CBE}" srcOrd="1" destOrd="0" presId="urn:microsoft.com/office/officeart/2005/8/layout/hierarchy1"/>
    <dgm:cxn modelId="{133B6616-ECF2-4650-98A0-FD3F3B66C02B}" type="presParOf" srcId="{82716231-B671-4682-B990-050490EB3CBE}" destId="{6836CFF8-57A5-42F9-A23B-03F376CD3FCB}" srcOrd="0" destOrd="0" presId="urn:microsoft.com/office/officeart/2005/8/layout/hierarchy1"/>
    <dgm:cxn modelId="{552DB4CB-5E28-4876-B479-9BAD95362E72}" type="presParOf" srcId="{6836CFF8-57A5-42F9-A23B-03F376CD3FCB}" destId="{453C031A-A936-4925-AF99-E8BAFCAE2906}" srcOrd="0" destOrd="0" presId="urn:microsoft.com/office/officeart/2005/8/layout/hierarchy1"/>
    <dgm:cxn modelId="{513B5383-1817-47CC-B4C5-6B4C91C27B88}" type="presParOf" srcId="{6836CFF8-57A5-42F9-A23B-03F376CD3FCB}" destId="{26A6560C-1188-4166-BF6B-1CB2FCEC2BD3}" srcOrd="1" destOrd="0" presId="urn:microsoft.com/office/officeart/2005/8/layout/hierarchy1"/>
    <dgm:cxn modelId="{4814AD46-709A-45FB-954C-22F034A4E591}" type="presParOf" srcId="{82716231-B671-4682-B990-050490EB3CBE}" destId="{C8C26FDD-01C2-41B0-B144-051E8A48245D}" srcOrd="1" destOrd="0" presId="urn:microsoft.com/office/officeart/2005/8/layout/hierarchy1"/>
    <dgm:cxn modelId="{50ED2583-8E72-4A29-9CFD-6B3889CE8291}" type="presParOf" srcId="{E524EBF5-4F64-4C3B-8F58-BE8B6E325047}" destId="{DCAEC85F-2B70-47C9-9D55-16DA54AE02B1}" srcOrd="2" destOrd="0" presId="urn:microsoft.com/office/officeart/2005/8/layout/hierarchy1"/>
    <dgm:cxn modelId="{6E7968A7-84C8-46EF-8199-021531191AF7}" type="presParOf" srcId="{DCAEC85F-2B70-47C9-9D55-16DA54AE02B1}" destId="{13409E7A-3B92-4AF3-BCE8-4203007853BF}" srcOrd="0" destOrd="0" presId="urn:microsoft.com/office/officeart/2005/8/layout/hierarchy1"/>
    <dgm:cxn modelId="{FD6FC332-8FA1-4438-9273-7A0F7418B50D}" type="presParOf" srcId="{13409E7A-3B92-4AF3-BCE8-4203007853BF}" destId="{E05B0C3D-D8E0-4C2D-ADE9-02F3AC985BB3}" srcOrd="0" destOrd="0" presId="urn:microsoft.com/office/officeart/2005/8/layout/hierarchy1"/>
    <dgm:cxn modelId="{FFC9AF76-5699-43D8-B39E-030ED3E8AF08}" type="presParOf" srcId="{13409E7A-3B92-4AF3-BCE8-4203007853BF}" destId="{C164975A-A0CA-4C77-A6C5-33EE85850A88}" srcOrd="1" destOrd="0" presId="urn:microsoft.com/office/officeart/2005/8/layout/hierarchy1"/>
    <dgm:cxn modelId="{22782A4D-F093-40ED-8E79-EDDE2750552C}" type="presParOf" srcId="{DCAEC85F-2B70-47C9-9D55-16DA54AE02B1}" destId="{F80C1BEC-D3AA-4BF4-B9EF-7F23AC9598C2}" srcOrd="1" destOrd="0" presId="urn:microsoft.com/office/officeart/2005/8/layout/hierarchy1"/>
    <dgm:cxn modelId="{9E3FE9A7-88CB-444B-8DBB-2724FB60BBD5}" type="presParOf" srcId="{E524EBF5-4F64-4C3B-8F58-BE8B6E325047}" destId="{1BB1659F-4EC8-40EB-B846-66010E25BFB7}" srcOrd="3" destOrd="0" presId="urn:microsoft.com/office/officeart/2005/8/layout/hierarchy1"/>
    <dgm:cxn modelId="{F94FB23B-3B93-407F-9598-C35528FB7537}" type="presParOf" srcId="{1BB1659F-4EC8-40EB-B846-66010E25BFB7}" destId="{DD81329D-0669-42B1-8021-3F7E6C5D1F5E}" srcOrd="0" destOrd="0" presId="urn:microsoft.com/office/officeart/2005/8/layout/hierarchy1"/>
    <dgm:cxn modelId="{BC3BD64A-D6CF-4591-BA35-CB0D915589D4}" type="presParOf" srcId="{DD81329D-0669-42B1-8021-3F7E6C5D1F5E}" destId="{EB3AB3A0-273A-42FC-AB57-3189A5D93963}" srcOrd="0" destOrd="0" presId="urn:microsoft.com/office/officeart/2005/8/layout/hierarchy1"/>
    <dgm:cxn modelId="{487EC82F-9DFA-4BF0-9617-92825729999F}" type="presParOf" srcId="{DD81329D-0669-42B1-8021-3F7E6C5D1F5E}" destId="{943A2FD9-82F3-481C-B343-BDB31FB901DA}" srcOrd="1" destOrd="0" presId="urn:microsoft.com/office/officeart/2005/8/layout/hierarchy1"/>
    <dgm:cxn modelId="{CD41B733-54D6-4772-B3D5-699F5D06CAD5}" type="presParOf" srcId="{1BB1659F-4EC8-40EB-B846-66010E25BFB7}" destId="{7251428E-EF12-41D0-A016-0371FE8E04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38D7B5-7A5F-482E-B236-2388DE67582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A10136-ACAE-47E6-9760-B5CA7909695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dirty="0">
              <a:solidFill>
                <a:schemeClr val="bg1">
                  <a:lumMod val="85000"/>
                  <a:lumOff val="15000"/>
                </a:schemeClr>
              </a:solidFill>
            </a:rPr>
            <a:t>Nuestra mejor predicción es que el valor de mañana sea el mismo que hoy</a:t>
          </a:r>
          <a:r>
            <a:rPr lang="es-ES" dirty="0"/>
            <a:t>.</a:t>
          </a:r>
          <a:endParaRPr lang="en-US" dirty="0"/>
        </a:p>
      </dgm:t>
    </dgm:pt>
    <dgm:pt modelId="{8701C53B-75B5-427E-8EEF-28191D6F1FC7}" type="parTrans" cxnId="{4927C78A-FAAC-4585-A66A-F6FDAFC1BE99}">
      <dgm:prSet/>
      <dgm:spPr/>
      <dgm:t>
        <a:bodyPr/>
        <a:lstStyle/>
        <a:p>
          <a:endParaRPr lang="en-US"/>
        </a:p>
      </dgm:t>
    </dgm:pt>
    <dgm:pt modelId="{1556A416-C8D6-42EE-8E6C-5EBA1F4C837C}" type="sibTrans" cxnId="{4927C78A-FAAC-4585-A66A-F6FDAFC1BE99}">
      <dgm:prSet/>
      <dgm:spPr/>
      <dgm:t>
        <a:bodyPr/>
        <a:lstStyle/>
        <a:p>
          <a:endParaRPr lang="en-US"/>
        </a:p>
      </dgm:t>
    </dgm:pt>
    <dgm:pt modelId="{2EE7CE04-CC49-4F76-AB65-E51ADD520007}" type="pres">
      <dgm:prSet presAssocID="{8438D7B5-7A5F-482E-B236-2388DE675821}" presName="root" presStyleCnt="0">
        <dgm:presLayoutVars>
          <dgm:dir/>
          <dgm:resizeHandles val="exact"/>
        </dgm:presLayoutVars>
      </dgm:prSet>
      <dgm:spPr/>
    </dgm:pt>
    <dgm:pt modelId="{324967BC-71DF-41CF-BF82-6809867FFF79}" type="pres">
      <dgm:prSet presAssocID="{96A10136-ACAE-47E6-9760-B5CA79096956}" presName="compNode" presStyleCnt="0"/>
      <dgm:spPr/>
    </dgm:pt>
    <dgm:pt modelId="{D2BDE933-9FA3-4588-B403-167190F729EE}" type="pres">
      <dgm:prSet presAssocID="{96A10136-ACAE-47E6-9760-B5CA79096956}" presName="bgRect" presStyleLbl="bgShp" presStyleIdx="0" presStyleCnt="1" custLinFactNeighborY="-4861"/>
      <dgm:spPr>
        <a:solidFill>
          <a:schemeClr val="bg2">
            <a:lumMod val="25000"/>
            <a:lumOff val="75000"/>
          </a:schemeClr>
        </a:solidFill>
        <a:ln>
          <a:solidFill>
            <a:schemeClr val="tx1">
              <a:lumMod val="75000"/>
            </a:schemeClr>
          </a:solidFill>
        </a:ln>
      </dgm:spPr>
    </dgm:pt>
    <dgm:pt modelId="{4A987867-0020-4B95-A2EA-E06ED9DD98DC}" type="pres">
      <dgm:prSet presAssocID="{96A10136-ACAE-47E6-9760-B5CA79096956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370F73A-3256-4D8D-9861-AD741CAB1371}" type="pres">
      <dgm:prSet presAssocID="{96A10136-ACAE-47E6-9760-B5CA79096956}" presName="spaceRect" presStyleCnt="0"/>
      <dgm:spPr/>
    </dgm:pt>
    <dgm:pt modelId="{909BFAC6-41DA-45DC-8677-229B096F579E}" type="pres">
      <dgm:prSet presAssocID="{96A10136-ACAE-47E6-9760-B5CA79096956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5F0AB0E-DF8C-46EC-A867-528EAFA612AE}" type="presOf" srcId="{8438D7B5-7A5F-482E-B236-2388DE675821}" destId="{2EE7CE04-CC49-4F76-AB65-E51ADD520007}" srcOrd="0" destOrd="0" presId="urn:microsoft.com/office/officeart/2018/2/layout/IconVerticalSolidList"/>
    <dgm:cxn modelId="{1AF46D39-CECE-4DD2-A89F-4FBED75FBFAA}" type="presOf" srcId="{96A10136-ACAE-47E6-9760-B5CA79096956}" destId="{909BFAC6-41DA-45DC-8677-229B096F579E}" srcOrd="0" destOrd="0" presId="urn:microsoft.com/office/officeart/2018/2/layout/IconVerticalSolidList"/>
    <dgm:cxn modelId="{4927C78A-FAAC-4585-A66A-F6FDAFC1BE99}" srcId="{8438D7B5-7A5F-482E-B236-2388DE675821}" destId="{96A10136-ACAE-47E6-9760-B5CA79096956}" srcOrd="0" destOrd="0" parTransId="{8701C53B-75B5-427E-8EEF-28191D6F1FC7}" sibTransId="{1556A416-C8D6-42EE-8E6C-5EBA1F4C837C}"/>
    <dgm:cxn modelId="{1D869BEC-8BF8-470B-B718-035C3F6B2DEA}" type="presParOf" srcId="{2EE7CE04-CC49-4F76-AB65-E51ADD520007}" destId="{324967BC-71DF-41CF-BF82-6809867FFF79}" srcOrd="0" destOrd="0" presId="urn:microsoft.com/office/officeart/2018/2/layout/IconVerticalSolidList"/>
    <dgm:cxn modelId="{70305063-6F80-4A7A-A66F-9C8A1CC5C275}" type="presParOf" srcId="{324967BC-71DF-41CF-BF82-6809867FFF79}" destId="{D2BDE933-9FA3-4588-B403-167190F729EE}" srcOrd="0" destOrd="0" presId="urn:microsoft.com/office/officeart/2018/2/layout/IconVerticalSolidList"/>
    <dgm:cxn modelId="{F9608109-C2BF-4D03-8972-03323B3BC5DD}" type="presParOf" srcId="{324967BC-71DF-41CF-BF82-6809867FFF79}" destId="{4A987867-0020-4B95-A2EA-E06ED9DD98DC}" srcOrd="1" destOrd="0" presId="urn:microsoft.com/office/officeart/2018/2/layout/IconVerticalSolidList"/>
    <dgm:cxn modelId="{FC2128DD-E686-4DF7-BBDB-ECD8CAD58A45}" type="presParOf" srcId="{324967BC-71DF-41CF-BF82-6809867FFF79}" destId="{E370F73A-3256-4D8D-9861-AD741CAB1371}" srcOrd="2" destOrd="0" presId="urn:microsoft.com/office/officeart/2018/2/layout/IconVerticalSolidList"/>
    <dgm:cxn modelId="{A89BADFB-E868-4226-A7FD-A6C02273C4E8}" type="presParOf" srcId="{324967BC-71DF-41CF-BF82-6809867FFF79}" destId="{909BFAC6-41DA-45DC-8677-229B096F57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87F03-BE16-4049-885A-7DAEEEB02A56}">
      <dsp:nvSpPr>
        <dsp:cNvPr id="0" name=""/>
        <dsp:cNvSpPr/>
      </dsp:nvSpPr>
      <dsp:spPr>
        <a:xfrm>
          <a:off x="3125" y="697714"/>
          <a:ext cx="2231528" cy="1417020"/>
        </a:xfrm>
        <a:prstGeom prst="roundRect">
          <a:avLst>
            <a:gd name="adj" fmla="val 10000"/>
          </a:avLst>
        </a:prstGeom>
        <a:solidFill>
          <a:schemeClr val="bg2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39345-ED4D-4AA6-9549-CD063219E68E}">
      <dsp:nvSpPr>
        <dsp:cNvPr id="0" name=""/>
        <dsp:cNvSpPr/>
      </dsp:nvSpPr>
      <dsp:spPr>
        <a:xfrm>
          <a:off x="251073" y="933265"/>
          <a:ext cx="2231528" cy="1417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Y : variable dependiente</a:t>
          </a:r>
          <a:endParaRPr lang="en-US" sz="2400" kern="1200" dirty="0"/>
        </a:p>
      </dsp:txBody>
      <dsp:txXfrm>
        <a:off x="292576" y="974768"/>
        <a:ext cx="2148522" cy="1334014"/>
      </dsp:txXfrm>
    </dsp:sp>
    <dsp:sp modelId="{453C031A-A936-4925-AF99-E8BAFCAE2906}">
      <dsp:nvSpPr>
        <dsp:cNvPr id="0" name=""/>
        <dsp:cNvSpPr/>
      </dsp:nvSpPr>
      <dsp:spPr>
        <a:xfrm>
          <a:off x="2730549" y="697714"/>
          <a:ext cx="2231528" cy="1417020"/>
        </a:xfrm>
        <a:prstGeom prst="roundRect">
          <a:avLst>
            <a:gd name="adj" fmla="val 10000"/>
          </a:avLst>
        </a:prstGeom>
        <a:solidFill>
          <a:schemeClr val="bg2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6560C-1188-4166-BF6B-1CB2FCEC2BD3}">
      <dsp:nvSpPr>
        <dsp:cNvPr id="0" name=""/>
        <dsp:cNvSpPr/>
      </dsp:nvSpPr>
      <dsp:spPr>
        <a:xfrm>
          <a:off x="2978497" y="933265"/>
          <a:ext cx="2231528" cy="1417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a: intercepto</a:t>
          </a:r>
          <a:endParaRPr lang="en-US" sz="2400" kern="1200"/>
        </a:p>
      </dsp:txBody>
      <dsp:txXfrm>
        <a:off x="3020000" y="974768"/>
        <a:ext cx="2148522" cy="1334014"/>
      </dsp:txXfrm>
    </dsp:sp>
    <dsp:sp modelId="{E05B0C3D-D8E0-4C2D-ADE9-02F3AC985BB3}">
      <dsp:nvSpPr>
        <dsp:cNvPr id="0" name=""/>
        <dsp:cNvSpPr/>
      </dsp:nvSpPr>
      <dsp:spPr>
        <a:xfrm>
          <a:off x="5457973" y="697714"/>
          <a:ext cx="2231528" cy="1417020"/>
        </a:xfrm>
        <a:prstGeom prst="roundRect">
          <a:avLst>
            <a:gd name="adj" fmla="val 10000"/>
          </a:avLst>
        </a:prstGeom>
        <a:solidFill>
          <a:schemeClr val="bg2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4975A-A0CA-4C77-A6C5-33EE85850A88}">
      <dsp:nvSpPr>
        <dsp:cNvPr id="0" name=""/>
        <dsp:cNvSpPr/>
      </dsp:nvSpPr>
      <dsp:spPr>
        <a:xfrm>
          <a:off x="5705921" y="933265"/>
          <a:ext cx="2231528" cy="1417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X_n</a:t>
          </a:r>
          <a:r>
            <a:rPr lang="es-ES" sz="2400" kern="1200" dirty="0"/>
            <a:t> : variables independientes:</a:t>
          </a:r>
          <a:endParaRPr lang="en-US" sz="2400" kern="1200" dirty="0"/>
        </a:p>
      </dsp:txBody>
      <dsp:txXfrm>
        <a:off x="5747424" y="974768"/>
        <a:ext cx="2148522" cy="1334014"/>
      </dsp:txXfrm>
    </dsp:sp>
    <dsp:sp modelId="{EB3AB3A0-273A-42FC-AB57-3189A5D93963}">
      <dsp:nvSpPr>
        <dsp:cNvPr id="0" name=""/>
        <dsp:cNvSpPr/>
      </dsp:nvSpPr>
      <dsp:spPr>
        <a:xfrm>
          <a:off x="8185398" y="697714"/>
          <a:ext cx="2231528" cy="1417020"/>
        </a:xfrm>
        <a:prstGeom prst="roundRect">
          <a:avLst>
            <a:gd name="adj" fmla="val 10000"/>
          </a:avLst>
        </a:prstGeom>
        <a:solidFill>
          <a:schemeClr val="bg2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A2FD9-82F3-481C-B343-BDB31FB901DA}">
      <dsp:nvSpPr>
        <dsp:cNvPr id="0" name=""/>
        <dsp:cNvSpPr/>
      </dsp:nvSpPr>
      <dsp:spPr>
        <a:xfrm>
          <a:off x="8433345" y="933265"/>
          <a:ext cx="2231528" cy="1417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b_n</a:t>
          </a:r>
          <a:r>
            <a:rPr lang="es-ES" sz="2400" kern="1200" dirty="0"/>
            <a:t> : parámetros</a:t>
          </a:r>
          <a:endParaRPr lang="en-US" sz="2400" kern="1200" dirty="0"/>
        </a:p>
      </dsp:txBody>
      <dsp:txXfrm>
        <a:off x="8474848" y="974768"/>
        <a:ext cx="2148522" cy="1334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DE933-9FA3-4588-B403-167190F729EE}">
      <dsp:nvSpPr>
        <dsp:cNvPr id="0" name=""/>
        <dsp:cNvSpPr/>
      </dsp:nvSpPr>
      <dsp:spPr>
        <a:xfrm>
          <a:off x="0" y="709079"/>
          <a:ext cx="10705750" cy="634207"/>
        </a:xfrm>
        <a:prstGeom prst="roundRect">
          <a:avLst>
            <a:gd name="adj" fmla="val 10000"/>
          </a:avLst>
        </a:prstGeom>
        <a:solidFill>
          <a:schemeClr val="bg2">
            <a:lumMod val="25000"/>
            <a:lumOff val="75000"/>
          </a:schemeClr>
        </a:solidFill>
        <a:ln>
          <a:solidFill>
            <a:schemeClr val="tx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87867-0020-4B95-A2EA-E06ED9DD98DC}">
      <dsp:nvSpPr>
        <dsp:cNvPr id="0" name=""/>
        <dsp:cNvSpPr/>
      </dsp:nvSpPr>
      <dsp:spPr>
        <a:xfrm>
          <a:off x="191847" y="882605"/>
          <a:ext cx="348814" cy="3488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9BFAC6-41DA-45DC-8677-229B096F579E}">
      <dsp:nvSpPr>
        <dsp:cNvPr id="0" name=""/>
        <dsp:cNvSpPr/>
      </dsp:nvSpPr>
      <dsp:spPr>
        <a:xfrm>
          <a:off x="732509" y="739908"/>
          <a:ext cx="9973240" cy="634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120" tIns="67120" rIns="67120" bIns="6712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0" kern="1200" dirty="0">
              <a:solidFill>
                <a:schemeClr val="bg1">
                  <a:lumMod val="85000"/>
                  <a:lumOff val="15000"/>
                </a:schemeClr>
              </a:solidFill>
            </a:rPr>
            <a:t>Nuestra mejor predicción es que el valor de mañana sea el mismo que hoy</a:t>
          </a:r>
          <a:r>
            <a:rPr lang="es-ES" sz="2500" kern="1200" dirty="0"/>
            <a:t>.</a:t>
          </a:r>
          <a:endParaRPr lang="en-US" sz="2500" kern="1200" dirty="0"/>
        </a:p>
      </dsp:txBody>
      <dsp:txXfrm>
        <a:off x="732509" y="739908"/>
        <a:ext cx="9973240" cy="634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04E9-A639-4441-97BB-E91A8C2CEE41}" type="datetimeFigureOut">
              <a:rPr lang="es-ES" smtClean="0"/>
              <a:t>21/10/2022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814AA-9917-47D9-B3B6-1A09266E30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715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5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8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6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2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5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3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5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8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6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7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/>
            </a:gs>
            <a:gs pos="74000">
              <a:srgbClr val="00206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62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8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inance.yahoo.com/quote/%5EGSPC/histor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" descr="Representación del código informático.">
            <a:extLst>
              <a:ext uri="{FF2B5EF4-FFF2-40B4-BE49-F238E27FC236}">
                <a16:creationId xmlns:a16="http://schemas.microsoft.com/office/drawing/2014/main" id="{701AE21A-B43A-9DA0-7C20-D3AF3DA7A3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DA7B28A-56E6-40AC-BFEB-4CC5F2F13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62038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30000"/>
                </a:srgbClr>
              </a:gs>
              <a:gs pos="60000">
                <a:srgbClr val="000000">
                  <a:alpha val="3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D7CE68-88BF-6738-AC82-C5C779ED1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62037"/>
            <a:ext cx="6096000" cy="2447925"/>
          </a:xfrm>
        </p:spPr>
        <p:txBody>
          <a:bodyPr>
            <a:normAutofit/>
          </a:bodyPr>
          <a:lstStyle/>
          <a:p>
            <a:pPr algn="l"/>
            <a:r>
              <a:rPr lang="es-ES" sz="8000" dirty="0">
                <a:solidFill>
                  <a:srgbClr val="FFFFFF"/>
                </a:solidFill>
              </a:rPr>
              <a:t>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708841-3B88-348E-B52B-42455F6D4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6096000" cy="1985963"/>
          </a:xfrm>
        </p:spPr>
        <p:txBody>
          <a:bodyPr>
            <a:normAutofit/>
          </a:bodyPr>
          <a:lstStyle/>
          <a:p>
            <a:pPr algn="l"/>
            <a:r>
              <a:rPr lang="es-ES" dirty="0">
                <a:solidFill>
                  <a:srgbClr val="FFFFFF"/>
                </a:solidFill>
              </a:rPr>
              <a:t>Alejandro López Gómez</a:t>
            </a:r>
          </a:p>
          <a:p>
            <a:pPr algn="l"/>
            <a:r>
              <a:rPr lang="es-ES" dirty="0">
                <a:solidFill>
                  <a:srgbClr val="FFFFFF"/>
                </a:solidFill>
              </a:rPr>
              <a:t>Emilio Macías Do Santos</a:t>
            </a:r>
          </a:p>
          <a:p>
            <a:pPr algn="l"/>
            <a:r>
              <a:rPr lang="es-ES" dirty="0">
                <a:solidFill>
                  <a:srgbClr val="FFFFFF"/>
                </a:solidFill>
              </a:rPr>
              <a:t>Cristina Del Pilar </a:t>
            </a:r>
            <a:r>
              <a:rPr lang="es-ES" dirty="0" err="1">
                <a:solidFill>
                  <a:srgbClr val="FFFFFF"/>
                </a:solidFill>
              </a:rPr>
              <a:t>Mallaupoma</a:t>
            </a:r>
            <a:r>
              <a:rPr lang="es-ES" dirty="0">
                <a:solidFill>
                  <a:srgbClr val="FFFFFF"/>
                </a:solidFill>
              </a:rPr>
              <a:t> Cáceres</a:t>
            </a:r>
          </a:p>
        </p:txBody>
      </p:sp>
    </p:spTree>
    <p:extLst>
      <p:ext uri="{BB962C8B-B14F-4D97-AF65-F5344CB8AC3E}">
        <p14:creationId xmlns:p14="http://schemas.microsoft.com/office/powerpoint/2010/main" val="55001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4DBE0-AC22-CBC4-B8BB-83C13E0B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305" y="591855"/>
            <a:ext cx="9144000" cy="1263649"/>
          </a:xfrm>
        </p:spPr>
        <p:txBody>
          <a:bodyPr>
            <a:normAutofit/>
          </a:bodyPr>
          <a:lstStyle/>
          <a:p>
            <a:r>
              <a:rPr lang="es-ES" dirty="0"/>
              <a:t>Métricas (Parte 2)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5DCE7E-C47A-D94B-8ADE-10F153C3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305" y="1473791"/>
            <a:ext cx="6510471" cy="763425"/>
          </a:xfrm>
        </p:spPr>
        <p:txBody>
          <a:bodyPr/>
          <a:lstStyle/>
          <a:p>
            <a:r>
              <a:rPr lang="es-ES" dirty="0"/>
              <a:t>Con las librerías previamente importadas.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808AFCE-AF72-FFD6-B066-22EF6DFEC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46808"/>
            <a:ext cx="5172797" cy="590632"/>
          </a:xfrm>
          <a:prstGeom prst="rect">
            <a:avLst/>
          </a:prstGeom>
        </p:spPr>
      </p:pic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2AA512AF-484A-B3E6-589A-FDF30DD5BDDE}"/>
              </a:ext>
            </a:extLst>
          </p:cNvPr>
          <p:cNvSpPr txBox="1">
            <a:spLocks/>
          </p:cNvSpPr>
          <p:nvPr/>
        </p:nvSpPr>
        <p:spPr>
          <a:xfrm>
            <a:off x="984304" y="3042629"/>
            <a:ext cx="10552518" cy="763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Utilizando la </a:t>
            </a:r>
            <a:r>
              <a:rPr lang="es-ES" dirty="0" err="1"/>
              <a:t>y_predicha</a:t>
            </a:r>
            <a:r>
              <a:rPr lang="es-ES" dirty="0"/>
              <a:t> (anteriormente calculada) y las librerías obtenemos: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0A6514EA-6B6E-CADE-08CA-B0BBFB7FF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184" y="3806054"/>
            <a:ext cx="3686689" cy="1124107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E4D9909A-7C23-DFC4-C5FD-502A4E185EC9}"/>
              </a:ext>
            </a:extLst>
          </p:cNvPr>
          <p:cNvSpPr txBox="1"/>
          <p:nvPr/>
        </p:nvSpPr>
        <p:spPr>
          <a:xfrm>
            <a:off x="5939327" y="3905428"/>
            <a:ext cx="5426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Cálculo del MSE (Error cuadrático medio)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Cálculo del MAE (Error absoluto medio)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Cálculo del MAPE (Error absoluto porcentual medio)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91050234-6C66-2921-BE40-4F772D8E3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56" y="4111243"/>
            <a:ext cx="1047896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86E00-E902-E5C5-9AEA-2B483242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Paseo aleatorio con </a:t>
            </a:r>
            <a:r>
              <a:rPr lang="es-ES" dirty="0" err="1"/>
              <a:t>m.a.p.e</a:t>
            </a:r>
            <a:endParaRPr lang="es-ES" dirty="0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651BC5B5-15A4-1587-9237-321881D07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26467"/>
              </p:ext>
            </p:extLst>
          </p:nvPr>
        </p:nvGraphicFramePr>
        <p:xfrm>
          <a:off x="636165" y="1730635"/>
          <a:ext cx="10705750" cy="211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 descr="Imagen de la pantalla de un celular con letras&#10;&#10;Descripción generada automáticamente con confianza baja">
            <a:extLst>
              <a:ext uri="{FF2B5EF4-FFF2-40B4-BE49-F238E27FC236}">
                <a16:creationId xmlns:a16="http://schemas.microsoft.com/office/drawing/2014/main" id="{B71D6E72-93D6-A7AC-C21E-9F306C386A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9731" y="703570"/>
            <a:ext cx="3667661" cy="126364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E122836-A8F5-4048-D6D0-8F0F485722D0}"/>
              </a:ext>
            </a:extLst>
          </p:cNvPr>
          <p:cNvSpPr txBox="1"/>
          <p:nvPr/>
        </p:nvSpPr>
        <p:spPr>
          <a:xfrm>
            <a:off x="696286" y="3523376"/>
            <a:ext cx="10705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El paseo aleatorio nos indica que los valores de días anteriores no tiene relación con los valores del hoy, por lo que el mejor resultado es que no cambie absolutamente nada</a:t>
            </a:r>
          </a:p>
          <a:p>
            <a:pPr marL="285750" indent="-285750">
              <a:buFontTx/>
              <a:buChar char="-"/>
            </a:pPr>
            <a:r>
              <a:rPr lang="es-ES" dirty="0"/>
              <a:t>Por esta premisa, nuestros valores no cambiarían en absoluto, nuestra predicción siempre sería 0, pues ese es nuestro mejor caso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2A10F22-3605-2EC3-926D-D44EBB71F7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028" y="5141081"/>
            <a:ext cx="933828" cy="63670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F09D778-F8C5-2877-FC86-D1BC6F8F9BC8}"/>
              </a:ext>
            </a:extLst>
          </p:cNvPr>
          <p:cNvSpPr txBox="1"/>
          <p:nvPr/>
        </p:nvSpPr>
        <p:spPr>
          <a:xfrm>
            <a:off x="2433434" y="5274766"/>
            <a:ext cx="866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resultado es mejor debido a que el pronóstico está errado solamente en 1%</a:t>
            </a:r>
          </a:p>
        </p:txBody>
      </p:sp>
    </p:spTree>
    <p:extLst>
      <p:ext uri="{BB962C8B-B14F-4D97-AF65-F5344CB8AC3E}">
        <p14:creationId xmlns:p14="http://schemas.microsoft.com/office/powerpoint/2010/main" val="315495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86E00-E902-E5C5-9AEA-2B483242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36" y="1095203"/>
            <a:ext cx="9144000" cy="1263649"/>
          </a:xfrm>
        </p:spPr>
        <p:txBody>
          <a:bodyPr/>
          <a:lstStyle/>
          <a:p>
            <a:r>
              <a:rPr lang="es-ES" dirty="0"/>
              <a:t>Paseo aleatorio con </a:t>
            </a:r>
            <a:r>
              <a:rPr lang="es-ES" dirty="0" err="1"/>
              <a:t>m.a.p.e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2402058-22C7-29E8-B657-0A9F7897C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784" y="2883066"/>
            <a:ext cx="3419952" cy="67636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58295FC-BB51-1D05-83BD-2216EC13FD88}"/>
              </a:ext>
            </a:extLst>
          </p:cNvPr>
          <p:cNvSpPr txBox="1"/>
          <p:nvPr/>
        </p:nvSpPr>
        <p:spPr>
          <a:xfrm>
            <a:off x="6096000" y="2710701"/>
            <a:ext cx="4888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000" dirty="0"/>
              <a:t>Creamos una matriz de ceros.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Calculamos el MAPE utilizando nuestros datos originales y la matriz de ceros.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18CFBFC-46A5-08CE-771A-40B39D6FE526}"/>
              </a:ext>
            </a:extLst>
          </p:cNvPr>
          <p:cNvSpPr txBox="1"/>
          <p:nvPr/>
        </p:nvSpPr>
        <p:spPr>
          <a:xfrm>
            <a:off x="1563881" y="4607863"/>
            <a:ext cx="8682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Obtenemos el valor 1.0 indicando que utilizar nuestro modelo lineal multivariable empeora las predicciones que sin su uso. </a:t>
            </a:r>
          </a:p>
        </p:txBody>
      </p:sp>
    </p:spTree>
    <p:extLst>
      <p:ext uri="{BB962C8B-B14F-4D97-AF65-F5344CB8AC3E}">
        <p14:creationId xmlns:p14="http://schemas.microsoft.com/office/powerpoint/2010/main" val="2373445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62501D-FD7C-10CF-4459-FB2A57667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56" y="-816536"/>
            <a:ext cx="10566399" cy="1901824"/>
          </a:xfrm>
        </p:spPr>
        <p:txBody>
          <a:bodyPr anchor="b">
            <a:normAutofit/>
          </a:bodyPr>
          <a:lstStyle/>
          <a:p>
            <a:r>
              <a:rPr lang="es-ES" dirty="0"/>
              <a:t>Ventana deslizante explicación: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A33C9D8-8513-30CC-F640-8E085BF0B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15" y="1676052"/>
            <a:ext cx="7665623" cy="379168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011E532-6C26-3CF3-658B-07510E9B4F78}"/>
              </a:ext>
            </a:extLst>
          </p:cNvPr>
          <p:cNvSpPr txBox="1"/>
          <p:nvPr/>
        </p:nvSpPr>
        <p:spPr>
          <a:xfrm>
            <a:off x="7996335" y="1676052"/>
            <a:ext cx="36389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Nos creamos las columnas de la tabla usando la librería Pandas.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Definimos la función para el cálculo de parámetros.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Calculamos [en intervalos de tiempo de 30 días] la ventana X y la ventana Y; y sus parámetros.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Asignamos los parámetros a variables.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Insertamos en la tabla los parámetros obtenidos según el nombre de la columna. [Para ordenarlos correctamente y no confundirlos.]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ACC77C0-CB25-361F-74FD-2692C0217D58}"/>
              </a:ext>
            </a:extLst>
          </p:cNvPr>
          <p:cNvSpPr txBox="1"/>
          <p:nvPr/>
        </p:nvSpPr>
        <p:spPr>
          <a:xfrm>
            <a:off x="1632856" y="5862732"/>
            <a:ext cx="921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Posteriormente obtenemos la gráfica de la siguiente diapositiva.</a:t>
            </a:r>
          </a:p>
        </p:txBody>
      </p:sp>
    </p:spTree>
    <p:extLst>
      <p:ext uri="{BB962C8B-B14F-4D97-AF65-F5344CB8AC3E}">
        <p14:creationId xmlns:p14="http://schemas.microsoft.com/office/powerpoint/2010/main" val="1705877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62501D-FD7C-10CF-4459-FB2A57667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523" y="885825"/>
            <a:ext cx="3810001" cy="1901824"/>
          </a:xfrm>
        </p:spPr>
        <p:txBody>
          <a:bodyPr anchor="b">
            <a:normAutofit/>
          </a:bodyPr>
          <a:lstStyle/>
          <a:p>
            <a:r>
              <a:rPr lang="es-ES"/>
              <a:t>Ventana deslizante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3A10A89-4DC3-AD57-D39A-06BAF83AB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36999"/>
            <a:ext cx="6095047" cy="398400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273ADF-5890-08E5-3304-494B9350B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524" y="3047999"/>
            <a:ext cx="3810000" cy="3048001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La </a:t>
            </a:r>
            <a:r>
              <a:rPr lang="en-US" sz="2200" dirty="0" err="1"/>
              <a:t>gráfica</a:t>
            </a:r>
            <a:r>
              <a:rPr lang="en-US" sz="2200" dirty="0"/>
              <a:t> </a:t>
            </a:r>
            <a:r>
              <a:rPr lang="en-US" sz="2200" dirty="0" err="1"/>
              <a:t>nos</a:t>
            </a:r>
            <a:r>
              <a:rPr lang="en-US" sz="2200" dirty="0"/>
              <a:t> </a:t>
            </a:r>
            <a:r>
              <a:rPr lang="en-US" sz="2200" dirty="0" err="1"/>
              <a:t>muestra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valores</a:t>
            </a:r>
            <a:r>
              <a:rPr lang="en-US" sz="2200" dirty="0"/>
              <a:t> de X para </a:t>
            </a:r>
            <a:r>
              <a:rPr lang="en-US" sz="2200" dirty="0" err="1"/>
              <a:t>diferentes</a:t>
            </a:r>
            <a:r>
              <a:rPr lang="en-US" sz="2200" dirty="0"/>
              <a:t> </a:t>
            </a:r>
            <a:r>
              <a:rPr lang="en-US" sz="2200" dirty="0" err="1"/>
              <a:t>ventanas</a:t>
            </a:r>
            <a:r>
              <a:rPr lang="en-US" sz="2200" dirty="0"/>
              <a:t> </a:t>
            </a:r>
            <a:r>
              <a:rPr lang="en-US" sz="2200" dirty="0" err="1"/>
              <a:t>obtenidas</a:t>
            </a:r>
            <a:r>
              <a:rPr lang="en-US" sz="2200" dirty="0"/>
              <a:t>.</a:t>
            </a:r>
          </a:p>
          <a:p>
            <a:r>
              <a:rPr lang="en-US" sz="2200" dirty="0"/>
              <a:t>Al </a:t>
            </a:r>
            <a:r>
              <a:rPr lang="en-US" sz="2200" dirty="0" err="1"/>
              <a:t>estar</a:t>
            </a:r>
            <a:r>
              <a:rPr lang="en-US" sz="2200" dirty="0"/>
              <a:t> </a:t>
            </a:r>
            <a:r>
              <a:rPr lang="en-US" sz="2200" dirty="0" err="1"/>
              <a:t>acotado</a:t>
            </a:r>
            <a:r>
              <a:rPr lang="en-US" sz="2200" dirty="0"/>
              <a:t> para </a:t>
            </a:r>
            <a:r>
              <a:rPr lang="en-US" sz="2200" dirty="0" err="1"/>
              <a:t>diferentes</a:t>
            </a:r>
            <a:r>
              <a:rPr lang="en-US" sz="2200" dirty="0"/>
              <a:t> </a:t>
            </a:r>
            <a:r>
              <a:rPr lang="en-US" sz="2200" dirty="0" err="1"/>
              <a:t>valores</a:t>
            </a:r>
            <a:r>
              <a:rPr lang="en-US" sz="2200" dirty="0"/>
              <a:t>, a la hora de </a:t>
            </a:r>
            <a:r>
              <a:rPr lang="en-US" sz="2200" dirty="0" err="1"/>
              <a:t>crear</a:t>
            </a:r>
            <a:r>
              <a:rPr lang="en-US" sz="2200" dirty="0"/>
              <a:t> </a:t>
            </a:r>
            <a:r>
              <a:rPr lang="en-US" sz="2200" dirty="0" err="1"/>
              <a:t>nuestra</a:t>
            </a:r>
            <a:r>
              <a:rPr lang="en-US" sz="2200" dirty="0"/>
              <a:t> </a:t>
            </a:r>
            <a:r>
              <a:rPr lang="en-US" sz="2200" dirty="0" err="1"/>
              <a:t>regresión</a:t>
            </a:r>
            <a:r>
              <a:rPr lang="en-US" sz="2200" dirty="0"/>
              <a:t> lineal; </a:t>
            </a:r>
            <a:r>
              <a:rPr lang="en-US" sz="2200" dirty="0" err="1"/>
              <a:t>cambiarán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parámetros</a:t>
            </a:r>
            <a:r>
              <a:rPr lang="en-US" sz="2200" dirty="0"/>
              <a:t>, </a:t>
            </a:r>
            <a:r>
              <a:rPr lang="en-US" sz="2200" dirty="0" err="1"/>
              <a:t>ya</a:t>
            </a:r>
            <a:r>
              <a:rPr lang="en-US" sz="2200" dirty="0"/>
              <a:t> que es un </a:t>
            </a:r>
            <a:r>
              <a:rPr lang="en-US" sz="2200" dirty="0" err="1"/>
              <a:t>modelo</a:t>
            </a:r>
            <a:r>
              <a:rPr lang="en-US" sz="2200" dirty="0"/>
              <a:t> </a:t>
            </a:r>
            <a:r>
              <a:rPr lang="en-US" sz="2200" dirty="0" err="1"/>
              <a:t>diferente</a:t>
            </a:r>
            <a:r>
              <a:rPr lang="en-US" sz="2200" dirty="0"/>
              <a:t> al </a:t>
            </a:r>
            <a:r>
              <a:rPr lang="en-US" sz="2200" dirty="0" err="1"/>
              <a:t>anteriormente</a:t>
            </a:r>
            <a:r>
              <a:rPr lang="en-US" sz="2200" dirty="0"/>
              <a:t> </a:t>
            </a:r>
            <a:r>
              <a:rPr lang="en-US" sz="2200" dirty="0" err="1"/>
              <a:t>utilizado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7381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DDA7EA-CAB3-F016-11C1-F727EE2F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734877"/>
            <a:ext cx="7459054" cy="2069803"/>
          </a:xfrm>
        </p:spPr>
        <p:txBody>
          <a:bodyPr anchor="b">
            <a:normAutofit/>
          </a:bodyPr>
          <a:lstStyle/>
          <a:p>
            <a:r>
              <a:rPr lang="es-ES" dirty="0"/>
              <a:t>Rentabilidad Explicación: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779650-24B9-473F-49D6-97FFFE3A7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57" y="2745835"/>
            <a:ext cx="4920954" cy="5150479"/>
          </a:xfrm>
        </p:spPr>
        <p:txBody>
          <a:bodyPr>
            <a:normAutofit/>
          </a:bodyPr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C1A6850-4EC9-D8EE-9F4A-C77BBE14C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47" y="2134818"/>
            <a:ext cx="4963218" cy="231489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7DC9CE2-D21C-01EA-DBBB-74E642C2E374}"/>
              </a:ext>
            </a:extLst>
          </p:cNvPr>
          <p:cNvSpPr txBox="1"/>
          <p:nvPr/>
        </p:nvSpPr>
        <p:spPr>
          <a:xfrm>
            <a:off x="6791058" y="1861106"/>
            <a:ext cx="42558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Obtenemos las ventanas x e y, haciendo los cálculos explicados anteriormente.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Calculamos los parámetros en función de dichas ventanas.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Obtenemos la predicción a partir de la última tupla de la “ventana x” multiplicada por los parámetros.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Si dicha predicción es positiva le sumamos a la rentabilidad final la “</a:t>
            </a:r>
            <a:r>
              <a:rPr lang="es-ES" dirty="0" err="1"/>
              <a:t>y_real</a:t>
            </a:r>
            <a:r>
              <a:rPr lang="es-ES" dirty="0"/>
              <a:t>” de esa posición.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F2A5583-907B-D799-30C4-8B29C1EA3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307" y="4646652"/>
            <a:ext cx="140989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02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62501D-FD7C-10CF-4459-FB2A57667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02" y="-680328"/>
            <a:ext cx="10566399" cy="1901824"/>
          </a:xfrm>
        </p:spPr>
        <p:txBody>
          <a:bodyPr anchor="b">
            <a:normAutofit/>
          </a:bodyPr>
          <a:lstStyle/>
          <a:p>
            <a:r>
              <a:rPr lang="es-ES" dirty="0"/>
              <a:t>Comparación de modelos: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011E532-6C26-3CF3-658B-07510E9B4F78}"/>
              </a:ext>
            </a:extLst>
          </p:cNvPr>
          <p:cNvSpPr txBox="1"/>
          <p:nvPr/>
        </p:nvSpPr>
        <p:spPr>
          <a:xfrm>
            <a:off x="6862273" y="1958993"/>
            <a:ext cx="477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Utilizamos la librería </a:t>
            </a:r>
            <a:r>
              <a:rPr lang="es-ES" dirty="0" err="1"/>
              <a:t>Matplotlib</a:t>
            </a:r>
            <a:r>
              <a:rPr lang="es-E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Importamos los datos reales. (Importados anteriormente)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Obtenemos la y predicha. (Calculada anteriormente)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Indicamos al </a:t>
            </a:r>
            <a:r>
              <a:rPr lang="es-ES" dirty="0" err="1"/>
              <a:t>Matplotlib</a:t>
            </a:r>
            <a:r>
              <a:rPr lang="es-ES" dirty="0"/>
              <a:t> que queremos una gráfica en 2D.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Insertamos los puntos en la gráfica.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ACC77C0-CB25-361F-74FD-2692C0217D58}"/>
              </a:ext>
            </a:extLst>
          </p:cNvPr>
          <p:cNvSpPr txBox="1"/>
          <p:nvPr/>
        </p:nvSpPr>
        <p:spPr>
          <a:xfrm>
            <a:off x="1632856" y="5862732"/>
            <a:ext cx="921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Posteriormente obtenemos la gráfica de la siguiente diapositiva.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2DAB6C-8529-210E-DC13-0E9A18F51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40" y="1706963"/>
            <a:ext cx="5449060" cy="198147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52A7EF5-08B2-564F-CB7C-EFCD9E8F5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40" y="3825462"/>
            <a:ext cx="2562583" cy="44773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A6FB656-DD89-3F0F-6DA8-C6F8045F5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890" y="3854040"/>
            <a:ext cx="2257740" cy="39058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AECFB0B-F665-B98F-300C-3ADE8572C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705" y="4410220"/>
            <a:ext cx="2905530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37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DDA7EA-CAB3-F016-11C1-F727EE2F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967396"/>
            <a:ext cx="6096000" cy="2069803"/>
          </a:xfrm>
        </p:spPr>
        <p:txBody>
          <a:bodyPr anchor="b">
            <a:normAutofit/>
          </a:bodyPr>
          <a:lstStyle/>
          <a:p>
            <a:r>
              <a:rPr lang="es-ES" dirty="0"/>
              <a:t>Rentabilidad (Parte 1)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2506FC-2FC4-6DAB-1FB0-A9FB908E2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455420"/>
            <a:ext cx="6096000" cy="3947159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779650-24B9-473F-49D6-97FFFE3A7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11785"/>
            <a:ext cx="3810000" cy="3834427"/>
          </a:xfrm>
        </p:spPr>
        <p:txBody>
          <a:bodyPr>
            <a:normAutofit/>
          </a:bodyPr>
          <a:lstStyle/>
          <a:p>
            <a:r>
              <a:rPr lang="es-ES" dirty="0"/>
              <a:t>Es una gráfica en forma contínua.</a:t>
            </a:r>
          </a:p>
          <a:p>
            <a:r>
              <a:rPr lang="es-ES" dirty="0"/>
              <a:t>Líneas anaranjadas correspondientes a la </a:t>
            </a:r>
            <a:r>
              <a:rPr lang="es-ES" dirty="0" err="1"/>
              <a:t>y_real</a:t>
            </a:r>
            <a:r>
              <a:rPr lang="es-ES" dirty="0"/>
              <a:t>.</a:t>
            </a:r>
          </a:p>
          <a:p>
            <a:r>
              <a:rPr lang="es-ES" dirty="0"/>
              <a:t>Líneas azuladas correspondientes a la </a:t>
            </a:r>
            <a:r>
              <a:rPr lang="es-ES" dirty="0" err="1"/>
              <a:t>y_predicc</a:t>
            </a:r>
            <a:r>
              <a:rPr lang="es-ES" dirty="0"/>
              <a:t> (y calculada).</a:t>
            </a:r>
          </a:p>
        </p:txBody>
      </p:sp>
    </p:spTree>
    <p:extLst>
      <p:ext uri="{BB962C8B-B14F-4D97-AF65-F5344CB8AC3E}">
        <p14:creationId xmlns:p14="http://schemas.microsoft.com/office/powerpoint/2010/main" val="4143889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DDA7EA-CAB3-F016-11C1-F727EE2F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967396"/>
            <a:ext cx="6096000" cy="2069803"/>
          </a:xfrm>
        </p:spPr>
        <p:txBody>
          <a:bodyPr anchor="b">
            <a:normAutofit/>
          </a:bodyPr>
          <a:lstStyle/>
          <a:p>
            <a:r>
              <a:rPr lang="es-ES" dirty="0"/>
              <a:t>Rentabilidad (Parte 2)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2506FC-2FC4-6DAB-1FB0-A9FB908E2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455420"/>
            <a:ext cx="6096000" cy="3947159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779650-24B9-473F-49D6-97FFFE3A7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55420"/>
            <a:ext cx="3810000" cy="5150479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Se deduce que nuestro modelo generaliza bastante y no tiene alta complejidad. (Debido a que utilizamos un modelo lineal)</a:t>
            </a:r>
          </a:p>
          <a:p>
            <a:r>
              <a:rPr lang="es-ES" dirty="0"/>
              <a:t>Debido a esa generalización, nuestro modelo no es eficiente y no nos generaría alta rentabilidad su uso. (</a:t>
            </a:r>
            <a:r>
              <a:rPr lang="es-ES" dirty="0">
                <a:solidFill>
                  <a:srgbClr val="FFFF00"/>
                </a:solidFill>
              </a:rPr>
              <a:t>Poca rentabilidad positiva debido a la aleatoriedad de los datos</a:t>
            </a:r>
            <a:r>
              <a:rPr lang="es-ES" dirty="0"/>
              <a:t>) Es mejor utilizar otros modelos un poco más complejos que no generalicen tanto.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76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DDA7EA-CAB3-F016-11C1-F727EE2F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967396"/>
            <a:ext cx="6096000" cy="2069803"/>
          </a:xfrm>
        </p:spPr>
        <p:txBody>
          <a:bodyPr anchor="b">
            <a:normAutofit/>
          </a:bodyPr>
          <a:lstStyle/>
          <a:p>
            <a:r>
              <a:rPr lang="es-ES" dirty="0"/>
              <a:t>Conclusiones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2506FC-2FC4-6DAB-1FB0-A9FB908E2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23" y="1933254"/>
            <a:ext cx="5357877" cy="346922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779650-24B9-473F-49D6-97FFFE3A7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27239"/>
            <a:ext cx="5100416" cy="5150479"/>
          </a:xfrm>
        </p:spPr>
        <p:txBody>
          <a:bodyPr>
            <a:normAutofit/>
          </a:bodyPr>
          <a:lstStyle/>
          <a:p>
            <a:r>
              <a:rPr lang="es-ES" dirty="0"/>
              <a:t>El uso de modelos lineales tan sencillos como este no son rentables en finanzas.</a:t>
            </a:r>
          </a:p>
          <a:p>
            <a:r>
              <a:rPr lang="es-ES" dirty="0"/>
              <a:t>¿Es nuestro modelo bueno para predecir?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723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D9FDBD-B4EC-72CD-FE55-2E99A576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42975"/>
            <a:ext cx="4352925" cy="256698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7200"/>
              <a:t>Datos (</a:t>
            </a:r>
            <a:r>
              <a:rPr lang="en-US" sz="7200">
                <a:hlinkClick r:id="rId2"/>
              </a:rPr>
              <a:t>Enlace</a:t>
            </a:r>
            <a:r>
              <a:rPr lang="en-US" sz="7200"/>
              <a:t>):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754B240-CD40-5377-C9F1-BCF4E116B1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248" b="2"/>
          <a:stretch/>
        </p:blipFill>
        <p:spPr>
          <a:xfrm>
            <a:off x="5334000" y="762000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6E3368C-B3A5-484E-8070-EC7E903F8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2A2B9B4-6095-47C2-8BBC-4792C5C7A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64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70B39-71CE-8B1E-5B08-C30A58861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550" y="1292226"/>
            <a:ext cx="10668000" cy="2279650"/>
          </a:xfrm>
        </p:spPr>
        <p:txBody>
          <a:bodyPr/>
          <a:lstStyle/>
          <a:p>
            <a:r>
              <a:rPr lang="es-ES" dirty="0"/>
              <a:t>Fin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223B388-7C7F-59F7-F8CC-70EDF920CC02}"/>
              </a:ext>
            </a:extLst>
          </p:cNvPr>
          <p:cNvSpPr txBox="1">
            <a:spLocks/>
          </p:cNvSpPr>
          <p:nvPr/>
        </p:nvSpPr>
        <p:spPr>
          <a:xfrm>
            <a:off x="3514725" y="4333874"/>
            <a:ext cx="6096000" cy="198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rgbClr val="FFFFFF"/>
                </a:solidFill>
              </a:rPr>
              <a:t>Alejandro López Gómez</a:t>
            </a:r>
          </a:p>
          <a:p>
            <a:r>
              <a:rPr lang="es-ES" dirty="0">
                <a:solidFill>
                  <a:srgbClr val="FFFFFF"/>
                </a:solidFill>
              </a:rPr>
              <a:t>Emilio Macías Do Santos</a:t>
            </a:r>
          </a:p>
          <a:p>
            <a:r>
              <a:rPr lang="es-ES" dirty="0">
                <a:solidFill>
                  <a:srgbClr val="FFFFFF"/>
                </a:solidFill>
              </a:rPr>
              <a:t>Cristina Del Pilar </a:t>
            </a:r>
            <a:r>
              <a:rPr lang="es-ES" dirty="0" err="1">
                <a:solidFill>
                  <a:srgbClr val="FFFFFF"/>
                </a:solidFill>
              </a:rPr>
              <a:t>Mallaupoma</a:t>
            </a:r>
            <a:r>
              <a:rPr lang="es-ES" dirty="0">
                <a:solidFill>
                  <a:srgbClr val="FFFFFF"/>
                </a:solidFill>
              </a:rPr>
              <a:t> Cáceres</a:t>
            </a:r>
          </a:p>
        </p:txBody>
      </p:sp>
    </p:spTree>
    <p:extLst>
      <p:ext uri="{BB962C8B-B14F-4D97-AF65-F5344CB8AC3E}">
        <p14:creationId xmlns:p14="http://schemas.microsoft.com/office/powerpoint/2010/main" val="99683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D9FDBD-B4EC-72CD-FE55-2E99A576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1"/>
            <a:ext cx="5334000" cy="2747962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r>
              <a:rPr lang="en-US" sz="8000" dirty="0" err="1"/>
              <a:t>Cargar</a:t>
            </a:r>
            <a:r>
              <a:rPr lang="en-US" sz="8000" dirty="0"/>
              <a:t> </a:t>
            </a:r>
            <a:r>
              <a:rPr lang="en-US" sz="8000" dirty="0" err="1"/>
              <a:t>los</a:t>
            </a:r>
            <a:r>
              <a:rPr lang="en-US" sz="8000" dirty="0"/>
              <a:t> </a:t>
            </a:r>
            <a:r>
              <a:rPr lang="en-US" sz="8000" dirty="0" err="1"/>
              <a:t>datos</a:t>
            </a:r>
            <a:r>
              <a:rPr lang="en-US" sz="8000" dirty="0"/>
              <a:t> y </a:t>
            </a:r>
            <a:r>
              <a:rPr lang="en-US" sz="8000" dirty="0" err="1"/>
              <a:t>librerías</a:t>
            </a:r>
            <a:r>
              <a:rPr lang="en-US" sz="8000" dirty="0"/>
              <a:t>: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A4D368D2-AB79-B06D-B9BF-AFEC04823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21213"/>
            <a:ext cx="4572000" cy="301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1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9FDBD-B4EC-72CD-FE55-2E99A576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524000"/>
            <a:ext cx="10082613" cy="1263649"/>
          </a:xfrm>
        </p:spPr>
        <p:txBody>
          <a:bodyPr>
            <a:normAutofit fontScale="90000"/>
          </a:bodyPr>
          <a:lstStyle/>
          <a:p>
            <a:r>
              <a:rPr lang="es-ES" dirty="0"/>
              <a:t>Explicación del modelo lineal multivariable</a:t>
            </a:r>
            <a:br>
              <a:rPr lang="es-ES" dirty="0"/>
            </a:br>
            <a:endParaRPr lang="es-ES" dirty="0"/>
          </a:p>
        </p:txBody>
      </p:sp>
      <p:graphicFrame>
        <p:nvGraphicFramePr>
          <p:cNvPr id="11" name="Marcador de contenido 2">
            <a:extLst>
              <a:ext uri="{FF2B5EF4-FFF2-40B4-BE49-F238E27FC236}">
                <a16:creationId xmlns:a16="http://schemas.microsoft.com/office/drawing/2014/main" id="{5609B2AF-D743-46C3-1EB3-3D08E00E62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920507"/>
              </p:ext>
            </p:extLst>
          </p:nvPr>
        </p:nvGraphicFramePr>
        <p:xfrm>
          <a:off x="762000" y="3047999"/>
          <a:ext cx="10668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7CA80F51-6D53-D251-EDC0-09A259F8BB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2778" y="2270191"/>
            <a:ext cx="6213780" cy="64763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3CF2A41-6399-2E13-3F83-9CDE0E48E4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6171" y="5049308"/>
            <a:ext cx="2513142" cy="56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7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D9FDBD-B4EC-72CD-FE55-2E99A576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67" y="521879"/>
            <a:ext cx="5828231" cy="123771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 dirty="0" err="1"/>
              <a:t>Explicación</a:t>
            </a:r>
            <a:r>
              <a:rPr lang="en-US" sz="8000" dirty="0"/>
              <a:t>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F417C7-923C-A95E-63BF-7C50672A31F8}"/>
              </a:ext>
            </a:extLst>
          </p:cNvPr>
          <p:cNvSpPr txBox="1"/>
          <p:nvPr/>
        </p:nvSpPr>
        <p:spPr>
          <a:xfrm>
            <a:off x="5717137" y="1762570"/>
            <a:ext cx="7349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Para realizar estimaciones, necesitamos calcular primero su rendimiento.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5311271-9D3D-2D39-0D3C-043EA840C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928" y="2453264"/>
            <a:ext cx="2029108" cy="79068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A089FFB-C301-F7D9-5942-1B627EE46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43" y="2157947"/>
            <a:ext cx="4334480" cy="108600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3A35434-8CA6-6581-C7FB-B7A97369BB87}"/>
              </a:ext>
            </a:extLst>
          </p:cNvPr>
          <p:cNvSpPr txBox="1"/>
          <p:nvPr/>
        </p:nvSpPr>
        <p:spPr>
          <a:xfrm>
            <a:off x="1014643" y="4124131"/>
            <a:ext cx="982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Ese rendimiento calculado nos servirá para obtener las </a:t>
            </a:r>
            <a:r>
              <a:rPr lang="es-ES" dirty="0" err="1"/>
              <a:t>Xn</a:t>
            </a:r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DEAE078-D6CB-D98C-780D-EC599692A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153" y="4964013"/>
            <a:ext cx="4953691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75D83-F25C-DDBB-8F7C-00A79C95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Creación de la matriz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71359B-4A80-0CF5-42C1-42ADBF1FF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287" y="1397477"/>
            <a:ext cx="3574892" cy="80978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4016CFC-B78A-15C6-F15D-4DB5682EE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510" y="2765194"/>
            <a:ext cx="3978819" cy="269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B6B3BBD-9EB4-B758-A756-BBB37DB5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94" y="2787649"/>
            <a:ext cx="1304617" cy="267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7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75D83-F25C-DDBB-8F7C-00A79C95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48" y="404501"/>
            <a:ext cx="9144000" cy="1263649"/>
          </a:xfrm>
        </p:spPr>
        <p:txBody>
          <a:bodyPr>
            <a:normAutofit/>
          </a:bodyPr>
          <a:lstStyle/>
          <a:p>
            <a:r>
              <a:rPr lang="es-ES" dirty="0"/>
              <a:t>Creación de la matriz (Parte 1)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71359B-4A80-0CF5-42C1-42ADBF1FF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745" y="2310349"/>
            <a:ext cx="3574892" cy="80978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370D40C-3E69-435E-9441-F93267621144}"/>
              </a:ext>
            </a:extLst>
          </p:cNvPr>
          <p:cNvSpPr txBox="1"/>
          <p:nvPr/>
        </p:nvSpPr>
        <p:spPr>
          <a:xfrm>
            <a:off x="6298250" y="1394211"/>
            <a:ext cx="4502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Calculamos los parámetros (</a:t>
            </a:r>
            <a:r>
              <a:rPr lang="es-ES" dirty="0" err="1"/>
              <a:t>bn</a:t>
            </a:r>
            <a:r>
              <a:rPr lang="es-ES" dirty="0"/>
              <a:t>) utilizando matrices y los rendimientos anteriores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5890655-60B0-7C60-7A8B-09FEB4301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66" y="1476102"/>
            <a:ext cx="4220164" cy="390579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4C86A6D-7118-8082-2A3D-06B1416996F7}"/>
              </a:ext>
            </a:extLst>
          </p:cNvPr>
          <p:cNvSpPr txBox="1"/>
          <p:nvPr/>
        </p:nvSpPr>
        <p:spPr>
          <a:xfrm>
            <a:off x="6298250" y="3428999"/>
            <a:ext cx="45890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Insertamos una serie de 1 a la matriz.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Insertamos el rendimiento calculado anteriormente.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Creamos la matriz.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Calculamos cada uno de los parámetros </a:t>
            </a:r>
            <a:r>
              <a:rPr lang="es-ES" dirty="0" err="1"/>
              <a:t>bn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099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75D83-F25C-DDBB-8F7C-00A79C95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48" y="404501"/>
            <a:ext cx="9144000" cy="1263649"/>
          </a:xfrm>
        </p:spPr>
        <p:txBody>
          <a:bodyPr>
            <a:normAutofit/>
          </a:bodyPr>
          <a:lstStyle/>
          <a:p>
            <a:r>
              <a:rPr lang="es-ES" dirty="0"/>
              <a:t>Creación de la matriz (Parte 2)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71359B-4A80-0CF5-42C1-42ADBF1FF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271" y="1353967"/>
            <a:ext cx="3574892" cy="80978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370D40C-3E69-435E-9441-F93267621144}"/>
              </a:ext>
            </a:extLst>
          </p:cNvPr>
          <p:cNvSpPr txBox="1"/>
          <p:nvPr/>
        </p:nvSpPr>
        <p:spPr>
          <a:xfrm>
            <a:off x="914400" y="1435694"/>
            <a:ext cx="4707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Calculamos los parámetros (</a:t>
            </a:r>
            <a:r>
              <a:rPr lang="es-ES" dirty="0" err="1"/>
              <a:t>bn</a:t>
            </a:r>
            <a:r>
              <a:rPr lang="es-ES" dirty="0"/>
              <a:t>) utilizando matrices y los rendimientos anteriores.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F747CBF-D368-A792-5FF9-942E7880FB8A}"/>
              </a:ext>
            </a:extLst>
          </p:cNvPr>
          <p:cNvSpPr txBox="1"/>
          <p:nvPr/>
        </p:nvSpPr>
        <p:spPr>
          <a:xfrm>
            <a:off x="914399" y="2801775"/>
            <a:ext cx="826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ejecución del código anterior nos devuelve los parámetros de los regresores: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350AA9F-20DC-35FA-64A4-968723443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738" y="3429000"/>
            <a:ext cx="6677957" cy="36200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268E736-7C51-3781-3649-A4B9A444ADA9}"/>
              </a:ext>
            </a:extLst>
          </p:cNvPr>
          <p:cNvSpPr txBox="1"/>
          <p:nvPr/>
        </p:nvSpPr>
        <p:spPr>
          <a:xfrm>
            <a:off x="914400" y="4155352"/>
            <a:ext cx="4375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Asemejándose a la estructura del modelo lineal multivariable: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D77AB82-B87D-86AE-C4AE-477AF91BE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826" y="4833164"/>
            <a:ext cx="6213780" cy="64763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7B8F12B-0DA2-F4C9-C6DC-DFF8FA748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99" y="5720003"/>
            <a:ext cx="10536120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6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4DBE0-AC22-CBC4-B8BB-83C13E0B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305" y="591855"/>
            <a:ext cx="9144000" cy="1263649"/>
          </a:xfrm>
        </p:spPr>
        <p:txBody>
          <a:bodyPr>
            <a:normAutofit/>
          </a:bodyPr>
          <a:lstStyle/>
          <a:p>
            <a:r>
              <a:rPr lang="es-ES" dirty="0"/>
              <a:t>Métricas (Parte 1)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2280971-E3CA-B82E-6F5C-92E73739D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149" y="1614405"/>
            <a:ext cx="3829578" cy="1143157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8DD7DAB-8927-E4F5-CD90-A751D1B06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49" y="3049266"/>
            <a:ext cx="3844668" cy="131281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C80E13E-02AB-4C47-AE2E-34328AB2C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49" y="4737518"/>
            <a:ext cx="3844668" cy="141957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D401CE03-6BFC-588B-E797-B0AFB4E5FE8D}"/>
              </a:ext>
            </a:extLst>
          </p:cNvPr>
          <p:cNvSpPr txBox="1"/>
          <p:nvPr/>
        </p:nvSpPr>
        <p:spPr>
          <a:xfrm>
            <a:off x="5015874" y="1806053"/>
            <a:ext cx="6308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Error cuadrático medio, utilizando para quitar negativos con el cuadrado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073022B-F2B6-7DA5-7486-4E072F306AB2}"/>
              </a:ext>
            </a:extLst>
          </p:cNvPr>
          <p:cNvSpPr txBox="1"/>
          <p:nvPr/>
        </p:nvSpPr>
        <p:spPr>
          <a:xfrm>
            <a:off x="5015874" y="3333838"/>
            <a:ext cx="5907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Distancia vertical promedio entre cada punto y su valor real en la recta.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5BF36AF-59EC-28CA-F64C-007D4782CE28}"/>
              </a:ext>
            </a:extLst>
          </p:cNvPr>
          <p:cNvSpPr txBox="1"/>
          <p:nvPr/>
        </p:nvSpPr>
        <p:spPr>
          <a:xfrm>
            <a:off x="5015874" y="5262637"/>
            <a:ext cx="590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desviación media que surge en el modelo en porcentaje</a:t>
            </a:r>
          </a:p>
        </p:txBody>
      </p:sp>
    </p:spTree>
    <p:extLst>
      <p:ext uri="{BB962C8B-B14F-4D97-AF65-F5344CB8AC3E}">
        <p14:creationId xmlns:p14="http://schemas.microsoft.com/office/powerpoint/2010/main" val="2693818914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1B212F"/>
      </a:dk2>
      <a:lt2>
        <a:srgbClr val="F0F3F0"/>
      </a:lt2>
      <a:accent1>
        <a:srgbClr val="DB29E7"/>
      </a:accent1>
      <a:accent2>
        <a:srgbClr val="7A17D5"/>
      </a:accent2>
      <a:accent3>
        <a:srgbClr val="3E2BE7"/>
      </a:accent3>
      <a:accent4>
        <a:srgbClr val="1753D5"/>
      </a:accent4>
      <a:accent5>
        <a:srgbClr val="29B4E7"/>
      </a:accent5>
      <a:accent6>
        <a:srgbClr val="15C2A8"/>
      </a:accent6>
      <a:hlink>
        <a:srgbClr val="3F87BF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786</Words>
  <Application>Microsoft Office PowerPoint</Application>
  <PresentationFormat>Panorámica</PresentationFormat>
  <Paragraphs>82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Arial Nova Cond</vt:lpstr>
      <vt:lpstr>Calibri</vt:lpstr>
      <vt:lpstr>Impact</vt:lpstr>
      <vt:lpstr>TornVTI</vt:lpstr>
      <vt:lpstr>Inteligencia artificial</vt:lpstr>
      <vt:lpstr>Datos (Enlace):</vt:lpstr>
      <vt:lpstr>Cargar los datos y librerías:</vt:lpstr>
      <vt:lpstr>Explicación del modelo lineal multivariable </vt:lpstr>
      <vt:lpstr>Explicación:</vt:lpstr>
      <vt:lpstr>Creación de la matriz</vt:lpstr>
      <vt:lpstr>Creación de la matriz (Parte 1)</vt:lpstr>
      <vt:lpstr>Creación de la matriz (Parte 2)</vt:lpstr>
      <vt:lpstr>Métricas (Parte 1)</vt:lpstr>
      <vt:lpstr>Métricas (Parte 2)</vt:lpstr>
      <vt:lpstr>Paseo aleatorio con m.a.p.e</vt:lpstr>
      <vt:lpstr>Paseo aleatorio con m.a.p.e</vt:lpstr>
      <vt:lpstr>Ventana deslizante explicación:</vt:lpstr>
      <vt:lpstr>Ventana deslizante</vt:lpstr>
      <vt:lpstr>Rentabilidad Explicación:</vt:lpstr>
      <vt:lpstr>Comparación de modelos:</vt:lpstr>
      <vt:lpstr>Rentabilidad (Parte 1)</vt:lpstr>
      <vt:lpstr>Rentabilidad (Parte 2)</vt:lpstr>
      <vt:lpstr>Conclusiones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artificial</dc:title>
  <dc:creator>Mallaupoma Cáceres Cristina del Pilar</dc:creator>
  <cp:lastModifiedBy>Emilio Macías Do Santos</cp:lastModifiedBy>
  <cp:revision>9</cp:revision>
  <dcterms:created xsi:type="dcterms:W3CDTF">2022-10-20T08:02:01Z</dcterms:created>
  <dcterms:modified xsi:type="dcterms:W3CDTF">2022-10-21T19:56:29Z</dcterms:modified>
</cp:coreProperties>
</file>