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65" r:id="rId4"/>
    <p:sldId id="257" r:id="rId5"/>
    <p:sldId id="275" r:id="rId6"/>
    <p:sldId id="276" r:id="rId7"/>
    <p:sldId id="277" r:id="rId8"/>
    <p:sldId id="278" r:id="rId9"/>
    <p:sldId id="28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7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2D28C-DF5A-4559-BB4A-2573E207AFB0}" v="79" dt="2022-12-05T19:46:48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Macías Do Santos" userId="1d605c9d481fec53" providerId="LiveId" clId="{8492D28C-DF5A-4559-BB4A-2573E207AFB0}"/>
    <pc:docChg chg="undo custSel addSld delSld modSld sldOrd">
      <pc:chgData name="Emilio Macías Do Santos" userId="1d605c9d481fec53" providerId="LiveId" clId="{8492D28C-DF5A-4559-BB4A-2573E207AFB0}" dt="2022-12-06T19:56:12.330" v="4709" actId="20577"/>
      <pc:docMkLst>
        <pc:docMk/>
      </pc:docMkLst>
      <pc:sldChg chg="addSp delSp modSp modAnim">
        <pc:chgData name="Emilio Macías Do Santos" userId="1d605c9d481fec53" providerId="LiveId" clId="{8492D28C-DF5A-4559-BB4A-2573E207AFB0}" dt="2022-12-02T14:59:05.413" v="2731" actId="207"/>
        <pc:sldMkLst>
          <pc:docMk/>
          <pc:sldMk cId="550017260" sldId="256"/>
        </pc:sldMkLst>
        <pc:spChg chg="mod">
          <ac:chgData name="Emilio Macías Do Santos" userId="1d605c9d481fec53" providerId="LiveId" clId="{8492D28C-DF5A-4559-BB4A-2573E207AFB0}" dt="2022-12-02T14:59:05.413" v="2731" actId="207"/>
          <ac:spMkLst>
            <pc:docMk/>
            <pc:sldMk cId="550017260" sldId="256"/>
            <ac:spMk id="3" creationId="{75708841-3B88-348E-B52B-42455F6D424C}"/>
          </ac:spMkLst>
        </pc:spChg>
        <pc:spChg chg="add del mod">
          <ac:chgData name="Emilio Macías Do Santos" userId="1d605c9d481fec53" providerId="LiveId" clId="{8492D28C-DF5A-4559-BB4A-2573E207AFB0}" dt="2022-12-02T14:58:38.847" v="2713" actId="767"/>
          <ac:spMkLst>
            <pc:docMk/>
            <pc:sldMk cId="550017260" sldId="256"/>
            <ac:spMk id="4" creationId="{527E8E44-FF48-1F81-1548-8F0A5BD48FF2}"/>
          </ac:spMkLst>
        </pc:spChg>
      </pc:sldChg>
      <pc:sldChg chg="addSp delSp modSp add mod setBg">
        <pc:chgData name="Emilio Macías Do Santos" userId="1d605c9d481fec53" providerId="LiveId" clId="{8492D28C-DF5A-4559-BB4A-2573E207AFB0}" dt="2022-12-05T12:07:28.115" v="2877" actId="14100"/>
        <pc:sldMkLst>
          <pc:docMk/>
          <pc:sldMk cId="2965272711" sldId="257"/>
        </pc:sldMkLst>
        <pc:spChg chg="del mod">
          <ac:chgData name="Emilio Macías Do Santos" userId="1d605c9d481fec53" providerId="LiveId" clId="{8492D28C-DF5A-4559-BB4A-2573E207AFB0}" dt="2022-12-05T11:52:46.371" v="2814" actId="478"/>
          <ac:spMkLst>
            <pc:docMk/>
            <pc:sldMk cId="2965272711" sldId="257"/>
            <ac:spMk id="2" creationId="{78D9FDBD-B4EC-72CD-FE55-2E99A5765A5F}"/>
          </ac:spMkLst>
        </pc:spChg>
        <pc:spChg chg="add del mod">
          <ac:chgData name="Emilio Macías Do Santos" userId="1d605c9d481fec53" providerId="LiveId" clId="{8492D28C-DF5A-4559-BB4A-2573E207AFB0}" dt="2022-12-05T11:52:48.581" v="2815" actId="478"/>
          <ac:spMkLst>
            <pc:docMk/>
            <pc:sldMk cId="2965272711" sldId="257"/>
            <ac:spMk id="4" creationId="{31DBDDB4-15F3-EB13-0C4C-884BBA73ED8C}"/>
          </ac:spMkLst>
        </pc:spChg>
        <pc:spChg chg="add del mod">
          <ac:chgData name="Emilio Macías Do Santos" userId="1d605c9d481fec53" providerId="LiveId" clId="{8492D28C-DF5A-4559-BB4A-2573E207AFB0}" dt="2022-12-02T13:39:12.001" v="61" actId="478"/>
          <ac:spMkLst>
            <pc:docMk/>
            <pc:sldMk cId="2965272711" sldId="257"/>
            <ac:spMk id="4" creationId="{530E1137-1903-C96E-253A-6E0872BA7DD9}"/>
          </ac:spMkLst>
        </pc:spChg>
        <pc:spChg chg="add mod">
          <ac:chgData name="Emilio Macías Do Santos" userId="1d605c9d481fec53" providerId="LiveId" clId="{8492D28C-DF5A-4559-BB4A-2573E207AFB0}" dt="2022-12-05T11:52:49.532" v="2816"/>
          <ac:spMkLst>
            <pc:docMk/>
            <pc:sldMk cId="2965272711" sldId="257"/>
            <ac:spMk id="5" creationId="{39660DF3-749F-CCAF-A7F8-2C1D1A1773B6}"/>
          </ac:spMkLst>
        </pc:spChg>
        <pc:spChg chg="add mod">
          <ac:chgData name="Emilio Macías Do Santos" userId="1d605c9d481fec53" providerId="LiveId" clId="{8492D28C-DF5A-4559-BB4A-2573E207AFB0}" dt="2022-12-05T12:07:28.115" v="2877" actId="14100"/>
          <ac:spMkLst>
            <pc:docMk/>
            <pc:sldMk cId="2965272711" sldId="257"/>
            <ac:spMk id="7" creationId="{49A4BC25-62D8-FC80-64FB-6E6F5E98033F}"/>
          </ac:spMkLst>
        </pc:spChg>
        <pc:spChg chg="add del mod ord">
          <ac:chgData name="Emilio Macías Do Santos" userId="1d605c9d481fec53" providerId="LiveId" clId="{8492D28C-DF5A-4559-BB4A-2573E207AFB0}" dt="2022-12-05T11:52:44.100" v="2812" actId="478"/>
          <ac:spMkLst>
            <pc:docMk/>
            <pc:sldMk cId="2965272711" sldId="257"/>
            <ac:spMk id="12" creationId="{C63A1188-5733-6B93-0D58-B739C0E7BA77}"/>
          </ac:spMkLst>
        </pc:spChg>
        <pc:spChg chg="add del">
          <ac:chgData name="Emilio Macías Do Santos" userId="1d605c9d481fec53" providerId="LiveId" clId="{8492D28C-DF5A-4559-BB4A-2573E207AFB0}" dt="2022-12-05T11:50:23.151" v="2799" actId="26606"/>
          <ac:spMkLst>
            <pc:docMk/>
            <pc:sldMk cId="2965272711" sldId="257"/>
            <ac:spMk id="1031" creationId="{B95B9BA8-1D69-4796-85F5-B6D0BD52354B}"/>
          </ac:spMkLst>
        </pc:spChg>
        <pc:spChg chg="add del">
          <ac:chgData name="Emilio Macías Do Santos" userId="1d605c9d481fec53" providerId="LiveId" clId="{8492D28C-DF5A-4559-BB4A-2573E207AFB0}" dt="2022-12-05T11:52:40.604" v="2811" actId="26606"/>
          <ac:spMkLst>
            <pc:docMk/>
            <pc:sldMk cId="2965272711" sldId="257"/>
            <ac:spMk id="1033" creationId="{B95B9BA8-1D69-4796-85F5-B6D0BD52354B}"/>
          </ac:spMkLst>
        </pc:spChg>
        <pc:graphicFrameChg chg="del mod">
          <ac:chgData name="Emilio Macías Do Santos" userId="1d605c9d481fec53" providerId="LiveId" clId="{8492D28C-DF5A-4559-BB4A-2573E207AFB0}" dt="2022-12-02T13:39:09.168" v="60" actId="478"/>
          <ac:graphicFrameMkLst>
            <pc:docMk/>
            <pc:sldMk cId="2965272711" sldId="257"/>
            <ac:graphicFrameMk id="11" creationId="{5609B2AF-D743-46C3-1EB3-3D08E00E6287}"/>
          </ac:graphicFrameMkLst>
        </pc:graphicFrameChg>
        <pc:picChg chg="del">
          <ac:chgData name="Emilio Macías Do Santos" userId="1d605c9d481fec53" providerId="LiveId" clId="{8492D28C-DF5A-4559-BB4A-2573E207AFB0}" dt="2022-12-02T13:39:12.655" v="62" actId="478"/>
          <ac:picMkLst>
            <pc:docMk/>
            <pc:sldMk cId="2965272711" sldId="257"/>
            <ac:picMk id="5" creationId="{7CA80F51-6D53-D251-EDC0-09A259F8BBB4}"/>
          </ac:picMkLst>
        </pc:picChg>
        <pc:picChg chg="add mod">
          <ac:chgData name="Emilio Macías Do Santos" userId="1d605c9d481fec53" providerId="LiveId" clId="{8492D28C-DF5A-4559-BB4A-2573E207AFB0}" dt="2022-12-05T12:01:13.258" v="2830" actId="1076"/>
          <ac:picMkLst>
            <pc:docMk/>
            <pc:sldMk cId="2965272711" sldId="257"/>
            <ac:picMk id="6" creationId="{199D3344-AF1D-0A67-702E-7696EE3CFB2E}"/>
          </ac:picMkLst>
        </pc:picChg>
        <pc:picChg chg="add del">
          <ac:chgData name="Emilio Macías Do Santos" userId="1d605c9d481fec53" providerId="LiveId" clId="{8492D28C-DF5A-4559-BB4A-2573E207AFB0}" dt="2022-12-02T13:39:35.305" v="64" actId="478"/>
          <ac:picMkLst>
            <pc:docMk/>
            <pc:sldMk cId="2965272711" sldId="257"/>
            <ac:picMk id="7" creationId="{DDE0954F-3B0C-A22D-4E98-3DBBD4BCFDBC}"/>
          </ac:picMkLst>
        </pc:picChg>
        <pc:picChg chg="del">
          <ac:chgData name="Emilio Macías Do Santos" userId="1d605c9d481fec53" providerId="LiveId" clId="{8492D28C-DF5A-4559-BB4A-2573E207AFB0}" dt="2022-12-02T13:39:03.345" v="55" actId="478"/>
          <ac:picMkLst>
            <pc:docMk/>
            <pc:sldMk cId="2965272711" sldId="257"/>
            <ac:picMk id="9" creationId="{43CF2A41-6399-2E13-3F83-9CDE0E48E4F2}"/>
          </ac:picMkLst>
        </pc:picChg>
        <pc:picChg chg="add del mod">
          <ac:chgData name="Emilio Macías Do Santos" userId="1d605c9d481fec53" providerId="LiveId" clId="{8492D28C-DF5A-4559-BB4A-2573E207AFB0}" dt="2022-12-05T11:50:07.720" v="2796" actId="478"/>
          <ac:picMkLst>
            <pc:docMk/>
            <pc:sldMk cId="2965272711" sldId="257"/>
            <ac:picMk id="10" creationId="{7D142D08-8D20-21A3-989D-48A22794C1B9}"/>
          </ac:picMkLst>
        </pc:picChg>
        <pc:picChg chg="add del mod">
          <ac:chgData name="Emilio Macías Do Santos" userId="1d605c9d481fec53" providerId="LiveId" clId="{8492D28C-DF5A-4559-BB4A-2573E207AFB0}" dt="2022-12-05T11:50:26.561" v="2800" actId="478"/>
          <ac:picMkLst>
            <pc:docMk/>
            <pc:sldMk cId="2965272711" sldId="257"/>
            <ac:picMk id="1026" creationId="{1C182264-759D-1AA3-C23F-77A2F803E2AC}"/>
          </ac:picMkLst>
        </pc:picChg>
        <pc:picChg chg="add del mod">
          <ac:chgData name="Emilio Macías Do Santos" userId="1d605c9d481fec53" providerId="LiveId" clId="{8492D28C-DF5A-4559-BB4A-2573E207AFB0}" dt="2022-12-05T11:52:44.641" v="2813" actId="478"/>
          <ac:picMkLst>
            <pc:docMk/>
            <pc:sldMk cId="2965272711" sldId="257"/>
            <ac:picMk id="1028" creationId="{8854823C-D1C8-9656-5F71-2964B20392CF}"/>
          </ac:picMkLst>
        </pc:picChg>
      </pc:sldChg>
      <pc:sldChg chg="add del">
        <pc:chgData name="Emilio Macías Do Santos" userId="1d605c9d481fec53" providerId="LiveId" clId="{8492D28C-DF5A-4559-BB4A-2573E207AFB0}" dt="2022-12-02T13:36:39.726" v="4" actId="2696"/>
        <pc:sldMkLst>
          <pc:docMk/>
          <pc:sldMk cId="1332264035" sldId="264"/>
        </pc:sldMkLst>
      </pc:sldChg>
      <pc:sldChg chg="addSp delSp modSp add mod setBg">
        <pc:chgData name="Emilio Macías Do Santos" userId="1d605c9d481fec53" providerId="LiveId" clId="{8492D28C-DF5A-4559-BB4A-2573E207AFB0}" dt="2022-12-05T12:00:29.011" v="2828" actId="1076"/>
        <pc:sldMkLst>
          <pc:docMk/>
          <pc:sldMk cId="3574015058" sldId="265"/>
        </pc:sldMkLst>
        <pc:spChg chg="mod">
          <ac:chgData name="Emilio Macías Do Santos" userId="1d605c9d481fec53" providerId="LiveId" clId="{8492D28C-DF5A-4559-BB4A-2573E207AFB0}" dt="2022-12-02T13:37:23.047" v="10" actId="26606"/>
          <ac:spMkLst>
            <pc:docMk/>
            <pc:sldMk cId="3574015058" sldId="265"/>
            <ac:spMk id="2" creationId="{78D9FDBD-B4EC-72CD-FE55-2E99A5765A5F}"/>
          </ac:spMkLst>
        </pc:spChg>
        <pc:spChg chg="add del">
          <ac:chgData name="Emilio Macías Do Santos" userId="1d605c9d481fec53" providerId="LiveId" clId="{8492D28C-DF5A-4559-BB4A-2573E207AFB0}" dt="2022-12-02T13:37:23.047" v="10" actId="26606"/>
          <ac:spMkLst>
            <pc:docMk/>
            <pc:sldMk cId="3574015058" sldId="265"/>
            <ac:spMk id="24" creationId="{5964CBE2-084A-47DF-A704-CF5F6217B569}"/>
          </ac:spMkLst>
        </pc:spChg>
        <pc:spChg chg="add del">
          <ac:chgData name="Emilio Macías Do Santos" userId="1d605c9d481fec53" providerId="LiveId" clId="{8492D28C-DF5A-4559-BB4A-2573E207AFB0}" dt="2022-12-02T13:37:23.047" v="10" actId="26606"/>
          <ac:spMkLst>
            <pc:docMk/>
            <pc:sldMk cId="3574015058" sldId="265"/>
            <ac:spMk id="29" creationId="{5964CBE2-084A-47DF-A704-CF5F6217B569}"/>
          </ac:spMkLst>
        </pc:spChg>
        <pc:picChg chg="del">
          <ac:chgData name="Emilio Macías Do Santos" userId="1d605c9d481fec53" providerId="LiveId" clId="{8492D28C-DF5A-4559-BB4A-2573E207AFB0}" dt="2022-12-02T13:36:44.164" v="5" actId="478"/>
          <ac:picMkLst>
            <pc:docMk/>
            <pc:sldMk cId="3574015058" sldId="265"/>
            <ac:picMk id="4" creationId="{A4D368D2-AB79-B06D-B9BF-AFEC048237D6}"/>
          </ac:picMkLst>
        </pc:picChg>
        <pc:picChg chg="add del mod">
          <ac:chgData name="Emilio Macías Do Santos" userId="1d605c9d481fec53" providerId="LiveId" clId="{8492D28C-DF5A-4559-BB4A-2573E207AFB0}" dt="2022-12-05T11:57:54.848" v="2817" actId="478"/>
          <ac:picMkLst>
            <pc:docMk/>
            <pc:sldMk cId="3574015058" sldId="265"/>
            <ac:picMk id="5" creationId="{136195A2-A03B-4217-E885-B67E0BA61E31}"/>
          </ac:picMkLst>
        </pc:picChg>
        <pc:picChg chg="add del mod">
          <ac:chgData name="Emilio Macías Do Santos" userId="1d605c9d481fec53" providerId="LiveId" clId="{8492D28C-DF5A-4559-BB4A-2573E207AFB0}" dt="2022-12-05T11:59:16.386" v="2822" actId="478"/>
          <ac:picMkLst>
            <pc:docMk/>
            <pc:sldMk cId="3574015058" sldId="265"/>
            <ac:picMk id="2050" creationId="{C4541975-066A-27A4-75F3-91CC344BBFEE}"/>
          </ac:picMkLst>
        </pc:picChg>
        <pc:picChg chg="add del">
          <ac:chgData name="Emilio Macías Do Santos" userId="1d605c9d481fec53" providerId="LiveId" clId="{8492D28C-DF5A-4559-BB4A-2573E207AFB0}" dt="2022-12-05T11:59:19.445" v="2824" actId="478"/>
          <ac:picMkLst>
            <pc:docMk/>
            <pc:sldMk cId="3574015058" sldId="265"/>
            <ac:picMk id="2052" creationId="{A3B828CC-7E45-3AF3-4163-14EA376FAA0D}"/>
          </ac:picMkLst>
        </pc:picChg>
        <pc:picChg chg="add mod">
          <ac:chgData name="Emilio Macías Do Santos" userId="1d605c9d481fec53" providerId="LiveId" clId="{8492D28C-DF5A-4559-BB4A-2573E207AFB0}" dt="2022-12-05T12:00:29.011" v="2828" actId="1076"/>
          <ac:picMkLst>
            <pc:docMk/>
            <pc:sldMk cId="3574015058" sldId="265"/>
            <ac:picMk id="2054" creationId="{95507287-87D3-1E3E-A44A-A18533777966}"/>
          </ac:picMkLst>
        </pc:picChg>
      </pc:sldChg>
      <pc:sldChg chg="add del">
        <pc:chgData name="Emilio Macías Do Santos" userId="1d605c9d481fec53" providerId="LiveId" clId="{8492D28C-DF5A-4559-BB4A-2573E207AFB0}" dt="2022-12-02T13:38:09.957" v="14" actId="2696"/>
        <pc:sldMkLst>
          <pc:docMk/>
          <pc:sldMk cId="148996108" sldId="274"/>
        </pc:sldMkLst>
      </pc:sldChg>
      <pc:sldChg chg="add del">
        <pc:chgData name="Emilio Macías Do Santos" userId="1d605c9d481fec53" providerId="LiveId" clId="{8492D28C-DF5A-4559-BB4A-2573E207AFB0}" dt="2022-12-02T13:34:45.340" v="1" actId="2696"/>
        <pc:sldMkLst>
          <pc:docMk/>
          <pc:sldMk cId="1164896731" sldId="274"/>
        </pc:sldMkLst>
      </pc:sldChg>
      <pc:sldChg chg="add del">
        <pc:chgData name="Emilio Macías Do Santos" userId="1d605c9d481fec53" providerId="LiveId" clId="{8492D28C-DF5A-4559-BB4A-2573E207AFB0}" dt="2022-12-02T14:20:18.738" v="1195" actId="2696"/>
        <pc:sldMkLst>
          <pc:docMk/>
          <pc:sldMk cId="2701933843" sldId="274"/>
        </pc:sldMkLst>
      </pc:sldChg>
      <pc:sldChg chg="addSp delSp modSp add mod ord">
        <pc:chgData name="Emilio Macías Do Santos" userId="1d605c9d481fec53" providerId="LiveId" clId="{8492D28C-DF5A-4559-BB4A-2573E207AFB0}" dt="2022-12-05T18:10:24.721" v="3215" actId="1076"/>
        <pc:sldMkLst>
          <pc:docMk/>
          <pc:sldMk cId="3197879035" sldId="275"/>
        </pc:sldMkLst>
        <pc:spChg chg="mod">
          <ac:chgData name="Emilio Macías Do Santos" userId="1d605c9d481fec53" providerId="LiveId" clId="{8492D28C-DF5A-4559-BB4A-2573E207AFB0}" dt="2022-12-05T18:10:24.721" v="3215" actId="1076"/>
          <ac:spMkLst>
            <pc:docMk/>
            <pc:sldMk cId="3197879035" sldId="275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2T13:58:47.709" v="511" actId="1076"/>
          <ac:spMkLst>
            <pc:docMk/>
            <pc:sldMk cId="3197879035" sldId="275"/>
            <ac:spMk id="7" creationId="{4EA84D47-A598-3D0C-E452-0F560C4898A8}"/>
          </ac:spMkLst>
        </pc:spChg>
        <pc:spChg chg="mod">
          <ac:chgData name="Emilio Macías Do Santos" userId="1d605c9d481fec53" providerId="LiveId" clId="{8492D28C-DF5A-4559-BB4A-2573E207AFB0}" dt="2022-12-05T12:14:24.602" v="2902" actId="1076"/>
          <ac:spMkLst>
            <pc:docMk/>
            <pc:sldMk cId="3197879035" sldId="275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2:14:05.415" v="2895" actId="478"/>
          <ac:picMkLst>
            <pc:docMk/>
            <pc:sldMk cId="3197879035" sldId="275"/>
            <ac:picMk id="4" creationId="{10E4EA96-FDD9-4FE4-C1F9-6272557A8872}"/>
          </ac:picMkLst>
        </pc:picChg>
        <pc:picChg chg="add del mod">
          <ac:chgData name="Emilio Macías Do Santos" userId="1d605c9d481fec53" providerId="LiveId" clId="{8492D28C-DF5A-4559-BB4A-2573E207AFB0}" dt="2022-12-02T13:56:08.673" v="452" actId="478"/>
          <ac:picMkLst>
            <pc:docMk/>
            <pc:sldMk cId="3197879035" sldId="275"/>
            <ac:picMk id="4" creationId="{D5A17CA8-0BF2-F24F-B645-B7BF6B7860FF}"/>
          </ac:picMkLst>
        </pc:picChg>
        <pc:picChg chg="add mod">
          <ac:chgData name="Emilio Macías Do Santos" userId="1d605c9d481fec53" providerId="LiveId" clId="{8492D28C-DF5A-4559-BB4A-2573E207AFB0}" dt="2022-12-05T12:14:17.626" v="2901" actId="1076"/>
          <ac:picMkLst>
            <pc:docMk/>
            <pc:sldMk cId="3197879035" sldId="275"/>
            <ac:picMk id="5" creationId="{7FFCACF9-2FCB-8111-A73D-1B5D0DE9C0C6}"/>
          </ac:picMkLst>
        </pc:picChg>
        <pc:picChg chg="add del mod">
          <ac:chgData name="Emilio Macías Do Santos" userId="1d605c9d481fec53" providerId="LiveId" clId="{8492D28C-DF5A-4559-BB4A-2573E207AFB0}" dt="2022-12-02T13:56:09.194" v="453" actId="478"/>
          <ac:picMkLst>
            <pc:docMk/>
            <pc:sldMk cId="3197879035" sldId="275"/>
            <ac:picMk id="6" creationId="{AAECCA29-BF09-6D47-02E7-BED98F88E3B0}"/>
          </ac:picMkLst>
        </pc:picChg>
        <pc:picChg chg="add del mod">
          <ac:chgData name="Emilio Macías Do Santos" userId="1d605c9d481fec53" providerId="LiveId" clId="{8492D28C-DF5A-4559-BB4A-2573E207AFB0}" dt="2022-12-03T13:15:26.974" v="2742" actId="478"/>
          <ac:picMkLst>
            <pc:docMk/>
            <pc:sldMk cId="3197879035" sldId="275"/>
            <ac:picMk id="9" creationId="{34CBB735-565D-97BE-B745-3806364C8386}"/>
          </ac:picMkLst>
        </pc:picChg>
        <pc:picChg chg="del">
          <ac:chgData name="Emilio Macías Do Santos" userId="1d605c9d481fec53" providerId="LiveId" clId="{8492D28C-DF5A-4559-BB4A-2573E207AFB0}" dt="2022-12-02T13:44:46.680" v="230" actId="478"/>
          <ac:picMkLst>
            <pc:docMk/>
            <pc:sldMk cId="3197879035" sldId="275"/>
            <ac:picMk id="10" creationId="{7D142D08-8D20-21A3-989D-48A22794C1B9}"/>
          </ac:picMkLst>
        </pc:picChg>
      </pc:sldChg>
      <pc:sldChg chg="addSp delSp modSp add mod ord setBg">
        <pc:chgData name="Emilio Macías Do Santos" userId="1d605c9d481fec53" providerId="LiveId" clId="{8492D28C-DF5A-4559-BB4A-2573E207AFB0}" dt="2022-12-05T18:10:54.765" v="3217" actId="20577"/>
        <pc:sldMkLst>
          <pc:docMk/>
          <pc:sldMk cId="3669062018" sldId="276"/>
        </pc:sldMkLst>
        <pc:spChg chg="del mod">
          <ac:chgData name="Emilio Macías Do Santos" userId="1d605c9d481fec53" providerId="LiveId" clId="{8492D28C-DF5A-4559-BB4A-2573E207AFB0}" dt="2022-12-05T12:12:16.283" v="2884" actId="478"/>
          <ac:spMkLst>
            <pc:docMk/>
            <pc:sldMk cId="3669062018" sldId="276"/>
            <ac:spMk id="2" creationId="{78D9FDBD-B4EC-72CD-FE55-2E99A5765A5F}"/>
          </ac:spMkLst>
        </pc:spChg>
        <pc:spChg chg="add del mod">
          <ac:chgData name="Emilio Macías Do Santos" userId="1d605c9d481fec53" providerId="LiveId" clId="{8492D28C-DF5A-4559-BB4A-2573E207AFB0}" dt="2022-12-05T12:12:18.441" v="2885" actId="478"/>
          <ac:spMkLst>
            <pc:docMk/>
            <pc:sldMk cId="3669062018" sldId="276"/>
            <ac:spMk id="7" creationId="{30BBDB95-71E8-FDBC-A67F-D1D006111DFA}"/>
          </ac:spMkLst>
        </pc:spChg>
        <pc:spChg chg="add mod">
          <ac:chgData name="Emilio Macías Do Santos" userId="1d605c9d481fec53" providerId="LiveId" clId="{8492D28C-DF5A-4559-BB4A-2573E207AFB0}" dt="2022-12-05T18:10:54.765" v="3217" actId="20577"/>
          <ac:spMkLst>
            <pc:docMk/>
            <pc:sldMk cId="3669062018" sldId="276"/>
            <ac:spMk id="8" creationId="{9C9557B1-75FF-8D59-3365-5E49EC4FF95F}"/>
          </ac:spMkLst>
        </pc:spChg>
        <pc:spChg chg="mod ord">
          <ac:chgData name="Emilio Macías Do Santos" userId="1d605c9d481fec53" providerId="LiveId" clId="{8492D28C-DF5A-4559-BB4A-2573E207AFB0}" dt="2022-12-05T12:13:04.229" v="2894" actId="14100"/>
          <ac:spMkLst>
            <pc:docMk/>
            <pc:sldMk cId="3669062018" sldId="276"/>
            <ac:spMk id="12" creationId="{C63A1188-5733-6B93-0D58-B739C0E7BA77}"/>
          </ac:spMkLst>
        </pc:spChg>
        <pc:spChg chg="add del">
          <ac:chgData name="Emilio Macías Do Santos" userId="1d605c9d481fec53" providerId="LiveId" clId="{8492D28C-DF5A-4559-BB4A-2573E207AFB0}" dt="2022-12-05T12:12:12.026" v="2883" actId="26606"/>
          <ac:spMkLst>
            <pc:docMk/>
            <pc:sldMk cId="3669062018" sldId="276"/>
            <ac:spMk id="17" creationId="{B95B9BA8-1D69-4796-85F5-B6D0BD52354B}"/>
          </ac:spMkLst>
        </pc:spChg>
        <pc:picChg chg="del mod">
          <ac:chgData name="Emilio Macías Do Santos" userId="1d605c9d481fec53" providerId="LiveId" clId="{8492D28C-DF5A-4559-BB4A-2573E207AFB0}" dt="2022-12-05T12:11:32.463" v="2878" actId="478"/>
          <ac:picMkLst>
            <pc:docMk/>
            <pc:sldMk cId="3669062018" sldId="276"/>
            <ac:picMk id="4" creationId="{D5A17CA8-0BF2-F24F-B645-B7BF6B7860FF}"/>
          </ac:picMkLst>
        </pc:picChg>
        <pc:picChg chg="add del mod">
          <ac:chgData name="Emilio Macías Do Santos" userId="1d605c9d481fec53" providerId="LiveId" clId="{8492D28C-DF5A-4559-BB4A-2573E207AFB0}" dt="2022-12-05T12:12:16.283" v="2884" actId="478"/>
          <ac:picMkLst>
            <pc:docMk/>
            <pc:sldMk cId="3669062018" sldId="276"/>
            <ac:picMk id="5" creationId="{5B7B9198-BB9D-2680-4C0D-439E5C00854B}"/>
          </ac:picMkLst>
        </pc:picChg>
        <pc:picChg chg="del">
          <ac:chgData name="Emilio Macías Do Santos" userId="1d605c9d481fec53" providerId="LiveId" clId="{8492D28C-DF5A-4559-BB4A-2573E207AFB0}" dt="2022-12-02T13:55:23.762" v="441" actId="478"/>
          <ac:picMkLst>
            <pc:docMk/>
            <pc:sldMk cId="3669062018" sldId="276"/>
            <ac:picMk id="6" creationId="{AAECCA29-BF09-6D47-02E7-BED98F88E3B0}"/>
          </ac:picMkLst>
        </pc:picChg>
        <pc:picChg chg="add mod">
          <ac:chgData name="Emilio Macías Do Santos" userId="1d605c9d481fec53" providerId="LiveId" clId="{8492D28C-DF5A-4559-BB4A-2573E207AFB0}" dt="2022-12-05T12:12:53.203" v="2891" actId="14100"/>
          <ac:picMkLst>
            <pc:docMk/>
            <pc:sldMk cId="3669062018" sldId="276"/>
            <ac:picMk id="9" creationId="{1A55D54A-3F77-ECEE-3357-AAAE2B0F3E73}"/>
          </ac:picMkLst>
        </pc:picChg>
      </pc:sldChg>
      <pc:sldChg chg="addSp delSp modSp add mod">
        <pc:chgData name="Emilio Macías Do Santos" userId="1d605c9d481fec53" providerId="LiveId" clId="{8492D28C-DF5A-4559-BB4A-2573E207AFB0}" dt="2022-12-06T18:45:00.448" v="4689" actId="1076"/>
        <pc:sldMkLst>
          <pc:docMk/>
          <pc:sldMk cId="3787640531" sldId="277"/>
        </pc:sldMkLst>
        <pc:spChg chg="mod">
          <ac:chgData name="Emilio Macías Do Santos" userId="1d605c9d481fec53" providerId="LiveId" clId="{8492D28C-DF5A-4559-BB4A-2573E207AFB0}" dt="2022-12-05T18:23:50.497" v="3726" actId="1076"/>
          <ac:spMkLst>
            <pc:docMk/>
            <pc:sldMk cId="3787640531" sldId="277"/>
            <ac:spMk id="2" creationId="{78D9FDBD-B4EC-72CD-FE55-2E99A5765A5F}"/>
          </ac:spMkLst>
        </pc:spChg>
        <pc:spChg chg="del">
          <ac:chgData name="Emilio Macías Do Santos" userId="1d605c9d481fec53" providerId="LiveId" clId="{8492D28C-DF5A-4559-BB4A-2573E207AFB0}" dt="2022-12-02T14:06:55.277" v="1006" actId="478"/>
          <ac:spMkLst>
            <pc:docMk/>
            <pc:sldMk cId="3787640531" sldId="277"/>
            <ac:spMk id="7" creationId="{4EA84D47-A598-3D0C-E452-0F560C4898A8}"/>
          </ac:spMkLst>
        </pc:spChg>
        <pc:spChg chg="del">
          <ac:chgData name="Emilio Macías Do Santos" userId="1d605c9d481fec53" providerId="LiveId" clId="{8492D28C-DF5A-4559-BB4A-2573E207AFB0}" dt="2022-12-02T14:07:49.526" v="1011" actId="478"/>
          <ac:spMkLst>
            <pc:docMk/>
            <pc:sldMk cId="3787640531" sldId="277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8:23:47.927" v="3724" actId="478"/>
          <ac:picMkLst>
            <pc:docMk/>
            <pc:sldMk cId="3787640531" sldId="277"/>
            <ac:picMk id="4" creationId="{EEBF91E6-8194-908A-C9E2-89935A03CD5A}"/>
          </ac:picMkLst>
        </pc:picChg>
        <pc:picChg chg="add mod">
          <ac:chgData name="Emilio Macías Do Santos" userId="1d605c9d481fec53" providerId="LiveId" clId="{8492D28C-DF5A-4559-BB4A-2573E207AFB0}" dt="2022-12-06T18:45:00.448" v="4689" actId="1076"/>
          <ac:picMkLst>
            <pc:docMk/>
            <pc:sldMk cId="3787640531" sldId="277"/>
            <ac:picMk id="5" creationId="{8520746F-7CEF-FB6A-819B-ABEED7D12C19}"/>
          </ac:picMkLst>
        </pc:picChg>
        <pc:picChg chg="del">
          <ac:chgData name="Emilio Macías Do Santos" userId="1d605c9d481fec53" providerId="LiveId" clId="{8492D28C-DF5A-4559-BB4A-2573E207AFB0}" dt="2022-12-02T14:07:27.035" v="1007" actId="478"/>
          <ac:picMkLst>
            <pc:docMk/>
            <pc:sldMk cId="3787640531" sldId="277"/>
            <ac:picMk id="9" creationId="{34CBB735-565D-97BE-B745-3806364C8386}"/>
          </ac:picMkLst>
        </pc:picChg>
      </pc:sldChg>
      <pc:sldChg chg="addSp delSp modSp add mod ord">
        <pc:chgData name="Emilio Macías Do Santos" userId="1d605c9d481fec53" providerId="LiveId" clId="{8492D28C-DF5A-4559-BB4A-2573E207AFB0}" dt="2022-12-05T18:11:36.641" v="3219" actId="20577"/>
        <pc:sldMkLst>
          <pc:docMk/>
          <pc:sldMk cId="3514688397" sldId="278"/>
        </pc:sldMkLst>
        <pc:spChg chg="mod">
          <ac:chgData name="Emilio Macías Do Santos" userId="1d605c9d481fec53" providerId="LiveId" clId="{8492D28C-DF5A-4559-BB4A-2573E207AFB0}" dt="2022-12-05T18:11:36.641" v="3219" actId="20577"/>
          <ac:spMkLst>
            <pc:docMk/>
            <pc:sldMk cId="3514688397" sldId="278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5T17:49:17.339" v="3144" actId="20577"/>
          <ac:spMkLst>
            <pc:docMk/>
            <pc:sldMk cId="3514688397" sldId="278"/>
            <ac:spMk id="3" creationId="{21EBE631-31B9-C123-9ECB-EE84C229CC3D}"/>
          </ac:spMkLst>
        </pc:spChg>
        <pc:spChg chg="del mod">
          <ac:chgData name="Emilio Macías Do Santos" userId="1d605c9d481fec53" providerId="LiveId" clId="{8492D28C-DF5A-4559-BB4A-2573E207AFB0}" dt="2022-12-05T12:37:04.433" v="2943" actId="478"/>
          <ac:spMkLst>
            <pc:docMk/>
            <pc:sldMk cId="3514688397" sldId="278"/>
            <ac:spMk id="12" creationId="{C63A1188-5733-6B93-0D58-B739C0E7BA77}"/>
          </ac:spMkLst>
        </pc:spChg>
        <pc:picChg chg="del">
          <ac:chgData name="Emilio Macías Do Santos" userId="1d605c9d481fec53" providerId="LiveId" clId="{8492D28C-DF5A-4559-BB4A-2573E207AFB0}" dt="2022-12-02T14:17:39.341" v="1062" actId="478"/>
          <ac:picMkLst>
            <pc:docMk/>
            <pc:sldMk cId="3514688397" sldId="278"/>
            <ac:picMk id="4" creationId="{D5A17CA8-0BF2-F24F-B645-B7BF6B7860FF}"/>
          </ac:picMkLst>
        </pc:picChg>
        <pc:picChg chg="add mod">
          <ac:chgData name="Emilio Macías Do Santos" userId="1d605c9d481fec53" providerId="LiveId" clId="{8492D28C-DF5A-4559-BB4A-2573E207AFB0}" dt="2022-12-05T12:43:38.250" v="3142" actId="1076"/>
          <ac:picMkLst>
            <pc:docMk/>
            <pc:sldMk cId="3514688397" sldId="278"/>
            <ac:picMk id="5" creationId="{6B6BEA28-2320-4586-026D-E13BBD0BFC16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2:32:51.043" v="2927" actId="1076"/>
        <pc:sldMkLst>
          <pc:docMk/>
          <pc:sldMk cId="3820903799" sldId="279"/>
        </pc:sldMkLst>
        <pc:spChg chg="mod">
          <ac:chgData name="Emilio Macías Do Santos" userId="1d605c9d481fec53" providerId="LiveId" clId="{8492D28C-DF5A-4559-BB4A-2573E207AFB0}" dt="2022-12-02T14:29:00.638" v="1555" actId="20577"/>
          <ac:spMkLst>
            <pc:docMk/>
            <pc:sldMk cId="3820903799" sldId="279"/>
            <ac:spMk id="2" creationId="{78D9FDBD-B4EC-72CD-FE55-2E99A5765A5F}"/>
          </ac:spMkLst>
        </pc:spChg>
        <pc:spChg chg="mod">
          <ac:chgData name="Emilio Macías Do Santos" userId="1d605c9d481fec53" providerId="LiveId" clId="{8492D28C-DF5A-4559-BB4A-2573E207AFB0}" dt="2022-12-05T12:32:51.043" v="2927" actId="1076"/>
          <ac:spMkLst>
            <pc:docMk/>
            <pc:sldMk cId="3820903799" sldId="279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2:27:05.425" v="2903" actId="478"/>
          <ac:picMkLst>
            <pc:docMk/>
            <pc:sldMk cId="3820903799" sldId="279"/>
            <ac:picMk id="4" creationId="{74729051-DAB8-91AE-3EC6-E49BD06EEDE3}"/>
          </ac:picMkLst>
        </pc:picChg>
        <pc:picChg chg="add mod">
          <ac:chgData name="Emilio Macías Do Santos" userId="1d605c9d481fec53" providerId="LiveId" clId="{8492D28C-DF5A-4559-BB4A-2573E207AFB0}" dt="2022-12-05T12:27:09.898" v="2905" actId="1076"/>
          <ac:picMkLst>
            <pc:docMk/>
            <pc:sldMk cId="3820903799" sldId="279"/>
            <ac:picMk id="3074" creationId="{73E2C488-7E8F-B799-D017-B9A94F74C044}"/>
          </ac:picMkLst>
        </pc:picChg>
      </pc:sldChg>
      <pc:sldChg chg="addSp delSp modSp add mod ord">
        <pc:chgData name="Emilio Macías Do Santos" userId="1d605c9d481fec53" providerId="LiveId" clId="{8492D28C-DF5A-4559-BB4A-2573E207AFB0}" dt="2022-12-06T18:46:13.133" v="4692" actId="1076"/>
        <pc:sldMkLst>
          <pc:docMk/>
          <pc:sldMk cId="1738039456" sldId="280"/>
        </pc:sldMkLst>
        <pc:spChg chg="mod">
          <ac:chgData name="Emilio Macías Do Santos" userId="1d605c9d481fec53" providerId="LiveId" clId="{8492D28C-DF5A-4559-BB4A-2573E207AFB0}" dt="2022-12-02T14:27:21.822" v="1519" actId="1076"/>
          <ac:spMkLst>
            <pc:docMk/>
            <pc:sldMk cId="1738039456" sldId="280"/>
            <ac:spMk id="2" creationId="{78D9FDBD-B4EC-72CD-FE55-2E99A5765A5F}"/>
          </ac:spMkLst>
        </pc:spChg>
        <pc:picChg chg="add del mod">
          <ac:chgData name="Emilio Macías Do Santos" userId="1d605c9d481fec53" providerId="LiveId" clId="{8492D28C-DF5A-4559-BB4A-2573E207AFB0}" dt="2022-12-06T18:46:07.798" v="4690" actId="478"/>
          <ac:picMkLst>
            <pc:docMk/>
            <pc:sldMk cId="1738039456" sldId="280"/>
            <ac:picMk id="4" creationId="{8A863819-DE31-EAD8-666C-089F38901C53}"/>
          </ac:picMkLst>
        </pc:picChg>
        <pc:picChg chg="del">
          <ac:chgData name="Emilio Macías Do Santos" userId="1d605c9d481fec53" providerId="LiveId" clId="{8492D28C-DF5A-4559-BB4A-2573E207AFB0}" dt="2022-12-02T14:26:52.209" v="1514" actId="478"/>
          <ac:picMkLst>
            <pc:docMk/>
            <pc:sldMk cId="1738039456" sldId="280"/>
            <ac:picMk id="4" creationId="{EEBF91E6-8194-908A-C9E2-89935A03CD5A}"/>
          </ac:picMkLst>
        </pc:picChg>
        <pc:picChg chg="add mod">
          <ac:chgData name="Emilio Macías Do Santos" userId="1d605c9d481fec53" providerId="LiveId" clId="{8492D28C-DF5A-4559-BB4A-2573E207AFB0}" dt="2022-12-06T18:46:13.133" v="4692" actId="1076"/>
          <ac:picMkLst>
            <pc:docMk/>
            <pc:sldMk cId="1738039456" sldId="280"/>
            <ac:picMk id="5" creationId="{5B47A3B8-F9D6-D658-B018-BB270484F014}"/>
          </ac:picMkLst>
        </pc:picChg>
        <pc:picChg chg="add del mod">
          <ac:chgData name="Emilio Macías Do Santos" userId="1d605c9d481fec53" providerId="LiveId" clId="{8492D28C-DF5A-4559-BB4A-2573E207AFB0}" dt="2022-12-05T18:25:08.517" v="3729" actId="478"/>
          <ac:picMkLst>
            <pc:docMk/>
            <pc:sldMk cId="1738039456" sldId="280"/>
            <ac:picMk id="5" creationId="{6C3F3BC4-B643-6BF1-18AE-F4F2CAD3FF5D}"/>
          </ac:picMkLst>
        </pc:picChg>
      </pc:sldChg>
      <pc:sldChg chg="addSp delSp modSp add mod ord">
        <pc:chgData name="Emilio Macías Do Santos" userId="1d605c9d481fec53" providerId="LiveId" clId="{8492D28C-DF5A-4559-BB4A-2573E207AFB0}" dt="2022-12-05T12:33:29.441" v="2928" actId="1440"/>
        <pc:sldMkLst>
          <pc:docMk/>
          <pc:sldMk cId="1530018428" sldId="281"/>
        </pc:sldMkLst>
        <pc:spChg chg="mod">
          <ac:chgData name="Emilio Macías Do Santos" userId="1d605c9d481fec53" providerId="LiveId" clId="{8492D28C-DF5A-4559-BB4A-2573E207AFB0}" dt="2022-12-03T13:19:01.475" v="2783" actId="20577"/>
          <ac:spMkLst>
            <pc:docMk/>
            <pc:sldMk cId="1530018428" sldId="281"/>
            <ac:spMk id="2" creationId="{78D9FDBD-B4EC-72CD-FE55-2E99A5765A5F}"/>
          </ac:spMkLst>
        </pc:spChg>
        <pc:spChg chg="mod">
          <ac:chgData name="Emilio Macías Do Santos" userId="1d605c9d481fec53" providerId="LiveId" clId="{8492D28C-DF5A-4559-BB4A-2573E207AFB0}" dt="2022-12-05T12:29:26.027" v="2912" actId="1076"/>
          <ac:spMkLst>
            <pc:docMk/>
            <pc:sldMk cId="1530018428" sldId="281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2:29:16.228" v="2909" actId="478"/>
          <ac:picMkLst>
            <pc:docMk/>
            <pc:sldMk cId="1530018428" sldId="281"/>
            <ac:picMk id="4" creationId="{534F086C-44B7-DDA8-F2F2-796EAF8D9359}"/>
          </ac:picMkLst>
        </pc:picChg>
        <pc:picChg chg="del">
          <ac:chgData name="Emilio Macías Do Santos" userId="1d605c9d481fec53" providerId="LiveId" clId="{8492D28C-DF5A-4559-BB4A-2573E207AFB0}" dt="2022-12-02T14:32:05.878" v="1587" actId="478"/>
          <ac:picMkLst>
            <pc:docMk/>
            <pc:sldMk cId="1530018428" sldId="281"/>
            <ac:picMk id="4" creationId="{D5A17CA8-0BF2-F24F-B645-B7BF6B7860FF}"/>
          </ac:picMkLst>
        </pc:picChg>
        <pc:picChg chg="add del mod">
          <ac:chgData name="Emilio Macías Do Santos" userId="1d605c9d481fec53" providerId="LiveId" clId="{8492D28C-DF5A-4559-BB4A-2573E207AFB0}" dt="2022-12-02T14:32:17.014" v="1591" actId="478"/>
          <ac:picMkLst>
            <pc:docMk/>
            <pc:sldMk cId="1530018428" sldId="281"/>
            <ac:picMk id="5" creationId="{2E9B3D34-0B5A-693F-7CCD-B6D78A730BF4}"/>
          </ac:picMkLst>
        </pc:picChg>
        <pc:picChg chg="add mod">
          <ac:chgData name="Emilio Macías Do Santos" userId="1d605c9d481fec53" providerId="LiveId" clId="{8492D28C-DF5A-4559-BB4A-2573E207AFB0}" dt="2022-12-05T12:33:29.441" v="2928" actId="1440"/>
          <ac:picMkLst>
            <pc:docMk/>
            <pc:sldMk cId="1530018428" sldId="281"/>
            <ac:picMk id="5" creationId="{A0DA2AD8-E0D3-BEA3-A58B-A990777C102B}"/>
          </ac:picMkLst>
        </pc:picChg>
        <pc:picChg chg="add del mod">
          <ac:chgData name="Emilio Macías Do Santos" userId="1d605c9d481fec53" providerId="LiveId" clId="{8492D28C-DF5A-4559-BB4A-2573E207AFB0}" dt="2022-12-03T13:18:46.351" v="2775" actId="478"/>
          <ac:picMkLst>
            <pc:docMk/>
            <pc:sldMk cId="1530018428" sldId="281"/>
            <ac:picMk id="7" creationId="{0B68352E-CE6A-817F-CC36-8AAC16DA0E2E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2:32:20.259" v="2926" actId="1076"/>
        <pc:sldMkLst>
          <pc:docMk/>
          <pc:sldMk cId="1351675167" sldId="282"/>
        </pc:sldMkLst>
        <pc:spChg chg="mod">
          <ac:chgData name="Emilio Macías Do Santos" userId="1d605c9d481fec53" providerId="LiveId" clId="{8492D28C-DF5A-4559-BB4A-2573E207AFB0}" dt="2022-12-03T13:20:15.692" v="2784" actId="20577"/>
          <ac:spMkLst>
            <pc:docMk/>
            <pc:sldMk cId="1351675167" sldId="282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5T12:31:28.378" v="2922" actId="1076"/>
          <ac:spMkLst>
            <pc:docMk/>
            <pc:sldMk cId="1351675167" sldId="282"/>
            <ac:spMk id="5" creationId="{4C1F90A8-176C-DAC5-9B28-585E4061690A}"/>
          </ac:spMkLst>
        </pc:spChg>
        <pc:spChg chg="mod">
          <ac:chgData name="Emilio Macías Do Santos" userId="1d605c9d481fec53" providerId="LiveId" clId="{8492D28C-DF5A-4559-BB4A-2573E207AFB0}" dt="2022-12-05T12:31:30.667" v="2923" actId="1076"/>
          <ac:spMkLst>
            <pc:docMk/>
            <pc:sldMk cId="1351675167" sldId="282"/>
            <ac:spMk id="12" creationId="{C63A1188-5733-6B93-0D58-B739C0E7BA77}"/>
          </ac:spMkLst>
        </pc:spChg>
        <pc:picChg chg="add del mod">
          <ac:chgData name="Emilio Macías Do Santos" userId="1d605c9d481fec53" providerId="LiveId" clId="{8492D28C-DF5A-4559-BB4A-2573E207AFB0}" dt="2022-12-05T12:31:22.337" v="2920" actId="478"/>
          <ac:picMkLst>
            <pc:docMk/>
            <pc:sldMk cId="1351675167" sldId="282"/>
            <ac:picMk id="4" creationId="{ACD3D42E-17F2-B5A9-6D50-98955E87E848}"/>
          </ac:picMkLst>
        </pc:picChg>
        <pc:picChg chg="add mod">
          <ac:chgData name="Emilio Macías Do Santos" userId="1d605c9d481fec53" providerId="LiveId" clId="{8492D28C-DF5A-4559-BB4A-2573E207AFB0}" dt="2022-12-05T12:32:20.259" v="2926" actId="1076"/>
          <ac:picMkLst>
            <pc:docMk/>
            <pc:sldMk cId="1351675167" sldId="282"/>
            <ac:picMk id="6" creationId="{6FE50D8F-A6B7-625C-6004-DB90EC321AC3}"/>
          </ac:picMkLst>
        </pc:picChg>
        <pc:picChg chg="del">
          <ac:chgData name="Emilio Macías Do Santos" userId="1d605c9d481fec53" providerId="LiveId" clId="{8492D28C-DF5A-4559-BB4A-2573E207AFB0}" dt="2022-12-02T14:36:34.527" v="1913" actId="478"/>
          <ac:picMkLst>
            <pc:docMk/>
            <pc:sldMk cId="1351675167" sldId="282"/>
            <ac:picMk id="7" creationId="{0B68352E-CE6A-817F-CC36-8AAC16DA0E2E}"/>
          </ac:picMkLst>
        </pc:picChg>
      </pc:sldChg>
      <pc:sldChg chg="addSp delSp modSp add mod ord">
        <pc:chgData name="Emilio Macías Do Santos" userId="1d605c9d481fec53" providerId="LiveId" clId="{8492D28C-DF5A-4559-BB4A-2573E207AFB0}" dt="2022-12-03T13:22:05.572" v="2791" actId="1076"/>
        <pc:sldMkLst>
          <pc:docMk/>
          <pc:sldMk cId="1173550919" sldId="283"/>
        </pc:sldMkLst>
        <pc:spChg chg="mod">
          <ac:chgData name="Emilio Macías Do Santos" userId="1d605c9d481fec53" providerId="LiveId" clId="{8492D28C-DF5A-4559-BB4A-2573E207AFB0}" dt="2022-12-03T13:21:58.916" v="2790" actId="20577"/>
          <ac:spMkLst>
            <pc:docMk/>
            <pc:sldMk cId="1173550919" sldId="283"/>
            <ac:spMk id="2" creationId="{78D9FDBD-B4EC-72CD-FE55-2E99A5765A5F}"/>
          </ac:spMkLst>
        </pc:spChg>
        <pc:picChg chg="add del mod">
          <ac:chgData name="Emilio Macías Do Santos" userId="1d605c9d481fec53" providerId="LiveId" clId="{8492D28C-DF5A-4559-BB4A-2573E207AFB0}" dt="2022-12-03T13:21:54.712" v="2785" actId="478"/>
          <ac:picMkLst>
            <pc:docMk/>
            <pc:sldMk cId="1173550919" sldId="283"/>
            <ac:picMk id="4" creationId="{1B0E9E24-B9C1-AE38-9DFE-A10A95E23DFC}"/>
          </ac:picMkLst>
        </pc:picChg>
        <pc:picChg chg="del">
          <ac:chgData name="Emilio Macías Do Santos" userId="1d605c9d481fec53" providerId="LiveId" clId="{8492D28C-DF5A-4559-BB4A-2573E207AFB0}" dt="2022-12-02T14:42:18.291" v="2173" actId="478"/>
          <ac:picMkLst>
            <pc:docMk/>
            <pc:sldMk cId="1173550919" sldId="283"/>
            <ac:picMk id="5" creationId="{6C3F3BC4-B643-6BF1-18AE-F4F2CAD3FF5D}"/>
          </ac:picMkLst>
        </pc:picChg>
        <pc:picChg chg="add mod">
          <ac:chgData name="Emilio Macías Do Santos" userId="1d605c9d481fec53" providerId="LiveId" clId="{8492D28C-DF5A-4559-BB4A-2573E207AFB0}" dt="2022-12-03T13:22:05.572" v="2791" actId="1076"/>
          <ac:picMkLst>
            <pc:docMk/>
            <pc:sldMk cId="1173550919" sldId="283"/>
            <ac:picMk id="5" creationId="{BAA1930C-3EEB-907C-69DC-9D2A56E91D78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8:26:42.521" v="3741" actId="1076"/>
        <pc:sldMkLst>
          <pc:docMk/>
          <pc:sldMk cId="3011871109" sldId="284"/>
        </pc:sldMkLst>
        <pc:spChg chg="mod">
          <ac:chgData name="Emilio Macías Do Santos" userId="1d605c9d481fec53" providerId="LiveId" clId="{8492D28C-DF5A-4559-BB4A-2573E207AFB0}" dt="2022-12-05T18:16:08.917" v="3223" actId="1076"/>
          <ac:spMkLst>
            <pc:docMk/>
            <pc:sldMk cId="3011871109" sldId="284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5T18:18:39.834" v="3405" actId="20577"/>
          <ac:spMkLst>
            <pc:docMk/>
            <pc:sldMk cId="3011871109" sldId="284"/>
            <ac:spMk id="3" creationId="{8829B85E-42B8-8AB7-DC5F-31394DA53D79}"/>
          </ac:spMkLst>
        </pc:spChg>
        <pc:spChg chg="add mod">
          <ac:chgData name="Emilio Macías Do Santos" userId="1d605c9d481fec53" providerId="LiveId" clId="{8492D28C-DF5A-4559-BB4A-2573E207AFB0}" dt="2022-12-05T18:26:42.521" v="3741" actId="1076"/>
          <ac:spMkLst>
            <pc:docMk/>
            <pc:sldMk cId="3011871109" sldId="284"/>
            <ac:spMk id="10" creationId="{1267771E-0AB8-9A2D-41C2-2FBC78DE2267}"/>
          </ac:spMkLst>
        </pc:spChg>
        <pc:spChg chg="add mod">
          <ac:chgData name="Emilio Macías Do Santos" userId="1d605c9d481fec53" providerId="LiveId" clId="{8492D28C-DF5A-4559-BB4A-2573E207AFB0}" dt="2022-12-05T18:26:42.521" v="3741" actId="1076"/>
          <ac:spMkLst>
            <pc:docMk/>
            <pc:sldMk cId="3011871109" sldId="284"/>
            <ac:spMk id="11" creationId="{85C017ED-D1D1-E6BC-FAD4-8B70BA688319}"/>
          </ac:spMkLst>
        </pc:spChg>
        <pc:spChg chg="add del mod">
          <ac:chgData name="Emilio Macías Do Santos" userId="1d605c9d481fec53" providerId="LiveId" clId="{8492D28C-DF5A-4559-BB4A-2573E207AFB0}" dt="2022-12-05T18:15:56.170" v="3221" actId="478"/>
          <ac:spMkLst>
            <pc:docMk/>
            <pc:sldMk cId="3011871109" sldId="284"/>
            <ac:spMk id="14" creationId="{D1D53903-5401-7948-92EB-7C3B585A8E9C}"/>
          </ac:spMkLst>
        </pc:spChg>
        <pc:picChg chg="del">
          <ac:chgData name="Emilio Macías Do Santos" userId="1d605c9d481fec53" providerId="LiveId" clId="{8492D28C-DF5A-4559-BB4A-2573E207AFB0}" dt="2022-12-02T14:43:40.538" v="2229" actId="478"/>
          <ac:picMkLst>
            <pc:docMk/>
            <pc:sldMk cId="3011871109" sldId="284"/>
            <ac:picMk id="4" creationId="{1B0E9E24-B9C1-AE38-9DFE-A10A95E23DFC}"/>
          </ac:picMkLst>
        </pc:picChg>
        <pc:picChg chg="add del mod">
          <ac:chgData name="Emilio Macías Do Santos" userId="1d605c9d481fec53" providerId="LiveId" clId="{8492D28C-DF5A-4559-BB4A-2573E207AFB0}" dt="2022-12-05T18:26:01.087" v="3734" actId="478"/>
          <ac:picMkLst>
            <pc:docMk/>
            <pc:sldMk cId="3011871109" sldId="284"/>
            <ac:picMk id="4" creationId="{ED46571B-03A4-FCAF-9AAB-3F522029DA23}"/>
          </ac:picMkLst>
        </pc:picChg>
        <pc:picChg chg="add del">
          <ac:chgData name="Emilio Macías Do Santos" userId="1d605c9d481fec53" providerId="LiveId" clId="{8492D28C-DF5A-4559-BB4A-2573E207AFB0}" dt="2022-12-02T14:44:07.407" v="2231" actId="478"/>
          <ac:picMkLst>
            <pc:docMk/>
            <pc:sldMk cId="3011871109" sldId="284"/>
            <ac:picMk id="5" creationId="{1100C442-839A-1776-4FE3-273AD665EE78}"/>
          </ac:picMkLst>
        </pc:picChg>
        <pc:picChg chg="add del mod">
          <ac:chgData name="Emilio Macías Do Santos" userId="1d605c9d481fec53" providerId="LiveId" clId="{8492D28C-DF5A-4559-BB4A-2573E207AFB0}" dt="2022-12-05T18:26:16.348" v="3737" actId="478"/>
          <ac:picMkLst>
            <pc:docMk/>
            <pc:sldMk cId="3011871109" sldId="284"/>
            <ac:picMk id="6" creationId="{627206AB-8CBE-CDE7-8DEB-FB63E75D46D9}"/>
          </ac:picMkLst>
        </pc:picChg>
        <pc:picChg chg="add del mod">
          <ac:chgData name="Emilio Macías Do Santos" userId="1d605c9d481fec53" providerId="LiveId" clId="{8492D28C-DF5A-4559-BB4A-2573E207AFB0}" dt="2022-12-05T12:02:26.281" v="2832" actId="478"/>
          <ac:picMkLst>
            <pc:docMk/>
            <pc:sldMk cId="3011871109" sldId="284"/>
            <ac:picMk id="7" creationId="{3DFF0047-94D5-A80A-B154-17D40A642FCA}"/>
          </ac:picMkLst>
        </pc:picChg>
        <pc:picChg chg="add mod">
          <ac:chgData name="Emilio Macías Do Santos" userId="1d605c9d481fec53" providerId="LiveId" clId="{8492D28C-DF5A-4559-BB4A-2573E207AFB0}" dt="2022-12-05T18:26:42.521" v="3741" actId="1076"/>
          <ac:picMkLst>
            <pc:docMk/>
            <pc:sldMk cId="3011871109" sldId="284"/>
            <ac:picMk id="7" creationId="{52079362-3B30-F93C-A3D6-294C2F2802E3}"/>
          </ac:picMkLst>
        </pc:picChg>
        <pc:picChg chg="add mod">
          <ac:chgData name="Emilio Macías Do Santos" userId="1d605c9d481fec53" providerId="LiveId" clId="{8492D28C-DF5A-4559-BB4A-2573E207AFB0}" dt="2022-12-05T18:26:42.521" v="3741" actId="1076"/>
          <ac:picMkLst>
            <pc:docMk/>
            <pc:sldMk cId="3011871109" sldId="284"/>
            <ac:picMk id="9" creationId="{9A323249-A18F-F10E-0028-A44C1E8A68F4}"/>
          </ac:picMkLst>
        </pc:picChg>
        <pc:picChg chg="add del mod">
          <ac:chgData name="Emilio Macías Do Santos" userId="1d605c9d481fec53" providerId="LiveId" clId="{8492D28C-DF5A-4559-BB4A-2573E207AFB0}" dt="2022-12-05T12:02:43.522" v="2834" actId="478"/>
          <ac:picMkLst>
            <pc:docMk/>
            <pc:sldMk cId="3011871109" sldId="284"/>
            <ac:picMk id="9" creationId="{FBF9F0BA-935E-0ECF-5913-ABE48542BD2D}"/>
          </ac:picMkLst>
        </pc:picChg>
        <pc:picChg chg="add del mod">
          <ac:chgData name="Emilio Macías Do Santos" userId="1d605c9d481fec53" providerId="LiveId" clId="{8492D28C-DF5A-4559-BB4A-2573E207AFB0}" dt="2022-12-05T18:15:54.360" v="3220" actId="478"/>
          <ac:picMkLst>
            <pc:docMk/>
            <pc:sldMk cId="3011871109" sldId="284"/>
            <ac:picMk id="12" creationId="{C8ECCD19-7264-4EA6-4F00-21CF51DE86BC}"/>
          </ac:picMkLst>
        </pc:picChg>
        <pc:picChg chg="add del mod">
          <ac:chgData name="Emilio Macías Do Santos" userId="1d605c9d481fec53" providerId="LiveId" clId="{8492D28C-DF5A-4559-BB4A-2573E207AFB0}" dt="2022-12-05T12:03:14.121" v="2838" actId="478"/>
          <ac:picMkLst>
            <pc:docMk/>
            <pc:sldMk cId="3011871109" sldId="284"/>
            <ac:picMk id="13" creationId="{DCDF5CA6-8621-16E8-F0FE-48D541709AFA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9:30:38.720" v="4303" actId="403"/>
        <pc:sldMkLst>
          <pc:docMk/>
          <pc:sldMk cId="2421928689" sldId="285"/>
        </pc:sldMkLst>
        <pc:spChg chg="mod">
          <ac:chgData name="Emilio Macías Do Santos" userId="1d605c9d481fec53" providerId="LiveId" clId="{8492D28C-DF5A-4559-BB4A-2573E207AFB0}" dt="2022-12-05T12:04:41.547" v="2850" actId="20577"/>
          <ac:spMkLst>
            <pc:docMk/>
            <pc:sldMk cId="2421928689" sldId="285"/>
            <ac:spMk id="2" creationId="{78D9FDBD-B4EC-72CD-FE55-2E99A5765A5F}"/>
          </ac:spMkLst>
        </pc:spChg>
        <pc:spChg chg="add mod">
          <ac:chgData name="Emilio Macías Do Santos" userId="1d605c9d481fec53" providerId="LiveId" clId="{8492D28C-DF5A-4559-BB4A-2573E207AFB0}" dt="2022-12-05T19:30:27.991" v="4299" actId="1076"/>
          <ac:spMkLst>
            <pc:docMk/>
            <pc:sldMk cId="2421928689" sldId="285"/>
            <ac:spMk id="3" creationId="{907D61E5-5C5C-F68A-CAFA-84C3CD2ABE4C}"/>
          </ac:spMkLst>
        </pc:spChg>
        <pc:spChg chg="del">
          <ac:chgData name="Emilio Macías Do Santos" userId="1d605c9d481fec53" providerId="LiveId" clId="{8492D28C-DF5A-4559-BB4A-2573E207AFB0}" dt="2022-12-02T14:47:43.476" v="2336" actId="478"/>
          <ac:spMkLst>
            <pc:docMk/>
            <pc:sldMk cId="2421928689" sldId="285"/>
            <ac:spMk id="10" creationId="{1267771E-0AB8-9A2D-41C2-2FBC78DE2267}"/>
          </ac:spMkLst>
        </pc:spChg>
        <pc:spChg chg="add mod">
          <ac:chgData name="Emilio Macías Do Santos" userId="1d605c9d481fec53" providerId="LiveId" clId="{8492D28C-DF5A-4559-BB4A-2573E207AFB0}" dt="2022-12-05T19:30:35.449" v="4302" actId="404"/>
          <ac:spMkLst>
            <pc:docMk/>
            <pc:sldMk cId="2421928689" sldId="285"/>
            <ac:spMk id="10" creationId="{99A04E17-4419-C938-9EF3-58FE69A48F68}"/>
          </ac:spMkLst>
        </pc:spChg>
        <pc:spChg chg="del">
          <ac:chgData name="Emilio Macías Do Santos" userId="1d605c9d481fec53" providerId="LiveId" clId="{8492D28C-DF5A-4559-BB4A-2573E207AFB0}" dt="2022-12-02T14:47:45.145" v="2338" actId="478"/>
          <ac:spMkLst>
            <pc:docMk/>
            <pc:sldMk cId="2421928689" sldId="285"/>
            <ac:spMk id="11" creationId="{85C017ED-D1D1-E6BC-FAD4-8B70BA688319}"/>
          </ac:spMkLst>
        </pc:spChg>
        <pc:spChg chg="add mod">
          <ac:chgData name="Emilio Macías Do Santos" userId="1d605c9d481fec53" providerId="LiveId" clId="{8492D28C-DF5A-4559-BB4A-2573E207AFB0}" dt="2022-12-05T19:30:38.720" v="4303" actId="403"/>
          <ac:spMkLst>
            <pc:docMk/>
            <pc:sldMk cId="2421928689" sldId="285"/>
            <ac:spMk id="13" creationId="{3C114FA6-C48D-13AA-8B5C-DC6C5A58C071}"/>
          </ac:spMkLst>
        </pc:spChg>
        <pc:spChg chg="del">
          <ac:chgData name="Emilio Macías Do Santos" userId="1d605c9d481fec53" providerId="LiveId" clId="{8492D28C-DF5A-4559-BB4A-2573E207AFB0}" dt="2022-12-02T14:47:47.468" v="2340" actId="478"/>
          <ac:spMkLst>
            <pc:docMk/>
            <pc:sldMk cId="2421928689" sldId="285"/>
            <ac:spMk id="14" creationId="{D1D53903-5401-7948-92EB-7C3B585A8E9C}"/>
          </ac:spMkLst>
        </pc:spChg>
        <pc:picChg chg="add del mod">
          <ac:chgData name="Emilio Macías Do Santos" userId="1d605c9d481fec53" providerId="LiveId" clId="{8492D28C-DF5A-4559-BB4A-2573E207AFB0}" dt="2022-12-05T19:28:34.474" v="4253" actId="478"/>
          <ac:picMkLst>
            <pc:docMk/>
            <pc:sldMk cId="2421928689" sldId="285"/>
            <ac:picMk id="5" creationId="{0C7F4F86-304F-335D-F3C7-6085AA291F30}"/>
          </ac:picMkLst>
        </pc:picChg>
        <pc:picChg chg="add del mod">
          <ac:chgData name="Emilio Macías Do Santos" userId="1d605c9d481fec53" providerId="LiveId" clId="{8492D28C-DF5A-4559-BB4A-2573E207AFB0}" dt="2022-12-05T12:05:14.121" v="2854" actId="478"/>
          <ac:picMkLst>
            <pc:docMk/>
            <pc:sldMk cId="2421928689" sldId="285"/>
            <ac:picMk id="5" creationId="{F221696A-4292-58B0-5B89-C6198354FE79}"/>
          </ac:picMkLst>
        </pc:picChg>
        <pc:picChg chg="add del mod">
          <ac:chgData name="Emilio Macías Do Santos" userId="1d605c9d481fec53" providerId="LiveId" clId="{8492D28C-DF5A-4559-BB4A-2573E207AFB0}" dt="2022-12-05T18:28:36.324" v="3747" actId="478"/>
          <ac:picMkLst>
            <pc:docMk/>
            <pc:sldMk cId="2421928689" sldId="285"/>
            <ac:picMk id="6" creationId="{7D1CE437-D980-AB2A-8124-660D0927DA45}"/>
          </ac:picMkLst>
        </pc:picChg>
        <pc:picChg chg="del">
          <ac:chgData name="Emilio Macías Do Santos" userId="1d605c9d481fec53" providerId="LiveId" clId="{8492D28C-DF5A-4559-BB4A-2573E207AFB0}" dt="2022-12-02T14:47:44.013" v="2337" actId="478"/>
          <ac:picMkLst>
            <pc:docMk/>
            <pc:sldMk cId="2421928689" sldId="285"/>
            <ac:picMk id="7" creationId="{3DFF0047-94D5-A80A-B154-17D40A642FCA}"/>
          </ac:picMkLst>
        </pc:picChg>
        <pc:picChg chg="add mod">
          <ac:chgData name="Emilio Macías Do Santos" userId="1d605c9d481fec53" providerId="LiveId" clId="{8492D28C-DF5A-4559-BB4A-2573E207AFB0}" dt="2022-12-05T19:29:44.678" v="4288" actId="1076"/>
          <ac:picMkLst>
            <pc:docMk/>
            <pc:sldMk cId="2421928689" sldId="285"/>
            <ac:picMk id="8" creationId="{C06DD10E-1427-4FC3-4986-5AAECFE9A921}"/>
          </ac:picMkLst>
        </pc:picChg>
        <pc:picChg chg="add del mod">
          <ac:chgData name="Emilio Macías Do Santos" userId="1d605c9d481fec53" providerId="LiveId" clId="{8492D28C-DF5A-4559-BB4A-2573E207AFB0}" dt="2022-12-05T12:05:12.594" v="2853" actId="478"/>
          <ac:picMkLst>
            <pc:docMk/>
            <pc:sldMk cId="2421928689" sldId="285"/>
            <ac:picMk id="8" creationId="{C3A97E9E-EC10-8175-4020-6618CB0F8A7A}"/>
          </ac:picMkLst>
        </pc:picChg>
        <pc:picChg chg="add del mod">
          <ac:chgData name="Emilio Macías Do Santos" userId="1d605c9d481fec53" providerId="LiveId" clId="{8492D28C-DF5A-4559-BB4A-2573E207AFB0}" dt="2022-12-05T18:28:37.906" v="3748" actId="478"/>
          <ac:picMkLst>
            <pc:docMk/>
            <pc:sldMk cId="2421928689" sldId="285"/>
            <ac:picMk id="9" creationId="{11C8E98A-CB55-E0E7-736F-111D883FADE6}"/>
          </ac:picMkLst>
        </pc:picChg>
        <pc:picChg chg="del">
          <ac:chgData name="Emilio Macías Do Santos" userId="1d605c9d481fec53" providerId="LiveId" clId="{8492D28C-DF5A-4559-BB4A-2573E207AFB0}" dt="2022-12-02T14:47:45.717" v="2339" actId="478"/>
          <ac:picMkLst>
            <pc:docMk/>
            <pc:sldMk cId="2421928689" sldId="285"/>
            <ac:picMk id="9" creationId="{FBF9F0BA-935E-0ECF-5913-ABE48542BD2D}"/>
          </ac:picMkLst>
        </pc:picChg>
        <pc:picChg chg="add mod">
          <ac:chgData name="Emilio Macías Do Santos" userId="1d605c9d481fec53" providerId="LiveId" clId="{8492D28C-DF5A-4559-BB4A-2573E207AFB0}" dt="2022-12-05T19:29:51.302" v="4290" actId="1076"/>
          <ac:picMkLst>
            <pc:docMk/>
            <pc:sldMk cId="2421928689" sldId="285"/>
            <ac:picMk id="12" creationId="{A877FE19-DC9F-39F8-63A5-EE1CBDD2F96B}"/>
          </ac:picMkLst>
        </pc:picChg>
        <pc:picChg chg="del">
          <ac:chgData name="Emilio Macías Do Santos" userId="1d605c9d481fec53" providerId="LiveId" clId="{8492D28C-DF5A-4559-BB4A-2573E207AFB0}" dt="2022-12-02T14:47:48.054" v="2341" actId="478"/>
          <ac:picMkLst>
            <pc:docMk/>
            <pc:sldMk cId="2421928689" sldId="285"/>
            <ac:picMk id="13" creationId="{DCDF5CA6-8621-16E8-F0FE-48D541709AFA}"/>
          </ac:picMkLst>
        </pc:picChg>
        <pc:picChg chg="add del">
          <ac:chgData name="Emilio Macías Do Santos" userId="1d605c9d481fec53" providerId="LiveId" clId="{8492D28C-DF5A-4559-BB4A-2573E207AFB0}" dt="2022-12-02T14:48:51.443" v="2381" actId="478"/>
          <ac:picMkLst>
            <pc:docMk/>
            <pc:sldMk cId="2421928689" sldId="285"/>
            <ac:picMk id="15" creationId="{C46EE1F6-44CD-2986-9C3F-837E5121AFC6}"/>
          </ac:picMkLst>
        </pc:picChg>
        <pc:picChg chg="add del mod">
          <ac:chgData name="Emilio Macías Do Santos" userId="1d605c9d481fec53" providerId="LiveId" clId="{8492D28C-DF5A-4559-BB4A-2573E207AFB0}" dt="2022-12-05T12:04:34.970" v="2848" actId="478"/>
          <ac:picMkLst>
            <pc:docMk/>
            <pc:sldMk cId="2421928689" sldId="285"/>
            <ac:picMk id="17" creationId="{8B32D187-F46D-144D-C043-6C1B1C3008A3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8:36:47.148" v="4147" actId="1076"/>
        <pc:sldMkLst>
          <pc:docMk/>
          <pc:sldMk cId="1385493437" sldId="286"/>
        </pc:sldMkLst>
        <pc:spChg chg="mod">
          <ac:chgData name="Emilio Macías Do Santos" userId="1d605c9d481fec53" providerId="LiveId" clId="{8492D28C-DF5A-4559-BB4A-2573E207AFB0}" dt="2022-12-05T18:36:40.170" v="4145" actId="1076"/>
          <ac:spMkLst>
            <pc:docMk/>
            <pc:sldMk cId="1385493437" sldId="286"/>
            <ac:spMk id="2" creationId="{78D9FDBD-B4EC-72CD-FE55-2E99A5765A5F}"/>
          </ac:spMkLst>
        </pc:spChg>
        <pc:spChg chg="mod">
          <ac:chgData name="Emilio Macías Do Santos" userId="1d605c9d481fec53" providerId="LiveId" clId="{8492D28C-DF5A-4559-BB4A-2573E207AFB0}" dt="2022-12-05T18:36:47.148" v="4147" actId="1076"/>
          <ac:spMkLst>
            <pc:docMk/>
            <pc:sldMk cId="1385493437" sldId="286"/>
            <ac:spMk id="3" creationId="{907D61E5-5C5C-F68A-CAFA-84C3CD2ABE4C}"/>
          </ac:spMkLst>
        </pc:spChg>
        <pc:picChg chg="add mod">
          <ac:chgData name="Emilio Macías Do Santos" userId="1d605c9d481fec53" providerId="LiveId" clId="{8492D28C-DF5A-4559-BB4A-2573E207AFB0}" dt="2022-12-05T18:36:41.988" v="4146" actId="1076"/>
          <ac:picMkLst>
            <pc:docMk/>
            <pc:sldMk cId="1385493437" sldId="286"/>
            <ac:picMk id="5" creationId="{A927BF93-A836-9BDD-BF81-64BA9AE0948A}"/>
          </ac:picMkLst>
        </pc:picChg>
        <pc:picChg chg="del">
          <ac:chgData name="Emilio Macías Do Santos" userId="1d605c9d481fec53" providerId="LiveId" clId="{8492D28C-DF5A-4559-BB4A-2573E207AFB0}" dt="2022-12-02T14:50:13.617" v="2423" actId="478"/>
          <ac:picMkLst>
            <pc:docMk/>
            <pc:sldMk cId="1385493437" sldId="286"/>
            <ac:picMk id="5" creationId="{F221696A-4292-58B0-5B89-C6198354FE79}"/>
          </ac:picMkLst>
        </pc:picChg>
        <pc:picChg chg="del">
          <ac:chgData name="Emilio Macías Do Santos" userId="1d605c9d481fec53" providerId="LiveId" clId="{8492D28C-DF5A-4559-BB4A-2573E207AFB0}" dt="2022-12-02T14:50:14.107" v="2424" actId="478"/>
          <ac:picMkLst>
            <pc:docMk/>
            <pc:sldMk cId="1385493437" sldId="286"/>
            <ac:picMk id="8" creationId="{C3A97E9E-EC10-8175-4020-6618CB0F8A7A}"/>
          </ac:picMkLst>
        </pc:picChg>
        <pc:picChg chg="del">
          <ac:chgData name="Emilio Macías Do Santos" userId="1d605c9d481fec53" providerId="LiveId" clId="{8492D28C-DF5A-4559-BB4A-2573E207AFB0}" dt="2022-12-02T14:50:14.995" v="2425" actId="478"/>
          <ac:picMkLst>
            <pc:docMk/>
            <pc:sldMk cId="1385493437" sldId="286"/>
            <ac:picMk id="17" creationId="{8B32D187-F46D-144D-C043-6C1B1C3008A3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8:27:23.658" v="3746" actId="1076"/>
        <pc:sldMkLst>
          <pc:docMk/>
          <pc:sldMk cId="1466252277" sldId="287"/>
        </pc:sldMkLst>
        <pc:spChg chg="del mod">
          <ac:chgData name="Emilio Macías Do Santos" userId="1d605c9d481fec53" providerId="LiveId" clId="{8492D28C-DF5A-4559-BB4A-2573E207AFB0}" dt="2022-12-05T12:34:36.268" v="2930" actId="478"/>
          <ac:spMkLst>
            <pc:docMk/>
            <pc:sldMk cId="1466252277" sldId="287"/>
            <ac:spMk id="2" creationId="{78D9FDBD-B4EC-72CD-FE55-2E99A5765A5F}"/>
          </ac:spMkLst>
        </pc:spChg>
        <pc:spChg chg="add del mod">
          <ac:chgData name="Emilio Macías Do Santos" userId="1d605c9d481fec53" providerId="LiveId" clId="{8492D28C-DF5A-4559-BB4A-2573E207AFB0}" dt="2022-12-05T12:34:39.695" v="2933" actId="478"/>
          <ac:spMkLst>
            <pc:docMk/>
            <pc:sldMk cId="1466252277" sldId="287"/>
            <ac:spMk id="4" creationId="{7F3036B9-39BF-AD7D-E5E2-31F2C9417630}"/>
          </ac:spMkLst>
        </pc:spChg>
        <pc:spChg chg="add mod">
          <ac:chgData name="Emilio Macías Do Santos" userId="1d605c9d481fec53" providerId="LiveId" clId="{8492D28C-DF5A-4559-BB4A-2573E207AFB0}" dt="2022-12-05T12:34:44.906" v="2940" actId="20577"/>
          <ac:spMkLst>
            <pc:docMk/>
            <pc:sldMk cId="1466252277" sldId="287"/>
            <ac:spMk id="5" creationId="{BF7DCFF0-6EB4-4C07-44CB-2FFFE2FEAFE2}"/>
          </ac:spMkLst>
        </pc:spChg>
        <pc:spChg chg="del">
          <ac:chgData name="Emilio Macías Do Santos" userId="1d605c9d481fec53" providerId="LiveId" clId="{8492D28C-DF5A-4559-BB4A-2573E207AFB0}" dt="2022-12-05T12:34:29.833" v="2929" actId="478"/>
          <ac:spMkLst>
            <pc:docMk/>
            <pc:sldMk cId="1466252277" sldId="287"/>
            <ac:spMk id="12" creationId="{C63A1188-5733-6B93-0D58-B739C0E7BA77}"/>
          </ac:spMkLst>
        </pc:spChg>
        <pc:picChg chg="add mod">
          <ac:chgData name="Emilio Macías Do Santos" userId="1d605c9d481fec53" providerId="LiveId" clId="{8492D28C-DF5A-4559-BB4A-2573E207AFB0}" dt="2022-12-05T18:27:23.658" v="3746" actId="1076"/>
          <ac:picMkLst>
            <pc:docMk/>
            <pc:sldMk cId="1466252277" sldId="287"/>
            <ac:picMk id="3" creationId="{7076369E-CFBD-703E-F58C-3C63228D0881}"/>
          </ac:picMkLst>
        </pc:picChg>
        <pc:picChg chg="add del mod">
          <ac:chgData name="Emilio Macías Do Santos" userId="1d605c9d481fec53" providerId="LiveId" clId="{8492D28C-DF5A-4559-BB4A-2573E207AFB0}" dt="2022-12-05T18:27:11.962" v="3742" actId="478"/>
          <ac:picMkLst>
            <pc:docMk/>
            <pc:sldMk cId="1466252277" sldId="287"/>
            <ac:picMk id="7" creationId="{E4E73ACA-508B-BE0E-9C74-C18A791A3B91}"/>
          </ac:picMkLst>
        </pc:picChg>
      </pc:sldChg>
      <pc:sldChg chg="addSp delSp modSp add mod">
        <pc:chgData name="Emilio Macías Do Santos" userId="1d605c9d481fec53" providerId="LiveId" clId="{8492D28C-DF5A-4559-BB4A-2573E207AFB0}" dt="2022-12-05T18:46:08.619" v="4217" actId="1076"/>
        <pc:sldMkLst>
          <pc:docMk/>
          <pc:sldMk cId="621476430" sldId="288"/>
        </pc:sldMkLst>
        <pc:spChg chg="mod">
          <ac:chgData name="Emilio Macías Do Santos" userId="1d605c9d481fec53" providerId="LiveId" clId="{8492D28C-DF5A-4559-BB4A-2573E207AFB0}" dt="2022-12-05T18:43:53.873" v="4209" actId="20577"/>
          <ac:spMkLst>
            <pc:docMk/>
            <pc:sldMk cId="621476430" sldId="288"/>
            <ac:spMk id="2" creationId="{78D9FDBD-B4EC-72CD-FE55-2E99A5765A5F}"/>
          </ac:spMkLst>
        </pc:spChg>
        <pc:spChg chg="del mod">
          <ac:chgData name="Emilio Macías Do Santos" userId="1d605c9d481fec53" providerId="LiveId" clId="{8492D28C-DF5A-4559-BB4A-2573E207AFB0}" dt="2022-12-05T18:38:08.524" v="4148" actId="478"/>
          <ac:spMkLst>
            <pc:docMk/>
            <pc:sldMk cId="621476430" sldId="288"/>
            <ac:spMk id="3" creationId="{907D61E5-5C5C-F68A-CAFA-84C3CD2ABE4C}"/>
          </ac:spMkLst>
        </pc:spChg>
        <pc:spChg chg="add mod">
          <ac:chgData name="Emilio Macías Do Santos" userId="1d605c9d481fec53" providerId="LiveId" clId="{8492D28C-DF5A-4559-BB4A-2573E207AFB0}" dt="2022-12-05T18:43:27.399" v="4181" actId="1076"/>
          <ac:spMkLst>
            <pc:docMk/>
            <pc:sldMk cId="621476430" sldId="288"/>
            <ac:spMk id="8" creationId="{D94323AE-ECBC-2182-6B09-AC488FE28A38}"/>
          </ac:spMkLst>
        </pc:spChg>
        <pc:spChg chg="add mod">
          <ac:chgData name="Emilio Macías Do Santos" userId="1d605c9d481fec53" providerId="LiveId" clId="{8492D28C-DF5A-4559-BB4A-2573E207AFB0}" dt="2022-12-05T18:46:08.619" v="4217" actId="1076"/>
          <ac:spMkLst>
            <pc:docMk/>
            <pc:sldMk cId="621476430" sldId="288"/>
            <ac:spMk id="9" creationId="{60806A62-629F-ED88-618C-66A20BCD1636}"/>
          </ac:spMkLst>
        </pc:spChg>
        <pc:picChg chg="add mod">
          <ac:chgData name="Emilio Macías Do Santos" userId="1d605c9d481fec53" providerId="LiveId" clId="{8492D28C-DF5A-4559-BB4A-2573E207AFB0}" dt="2022-12-05T18:42:56.279" v="4161" actId="1076"/>
          <ac:picMkLst>
            <pc:docMk/>
            <pc:sldMk cId="621476430" sldId="288"/>
            <ac:picMk id="5" creationId="{4D2E2819-04FD-1F59-F694-4C077A2C01DB}"/>
          </ac:picMkLst>
        </pc:picChg>
        <pc:picChg chg="add mod">
          <ac:chgData name="Emilio Macías Do Santos" userId="1d605c9d481fec53" providerId="LiveId" clId="{8492D28C-DF5A-4559-BB4A-2573E207AFB0}" dt="2022-12-05T18:43:06.615" v="4166" actId="1076"/>
          <ac:picMkLst>
            <pc:docMk/>
            <pc:sldMk cId="621476430" sldId="288"/>
            <ac:picMk id="7" creationId="{37FB0847-B27F-5E0E-A231-6DA2F1E87DFB}"/>
          </ac:picMkLst>
        </pc:picChg>
      </pc:sldChg>
      <pc:sldChg chg="addSp delSp modSp add mod">
        <pc:chgData name="Emilio Macías Do Santos" userId="1d605c9d481fec53" providerId="LiveId" clId="{8492D28C-DF5A-4559-BB4A-2573E207AFB0}" dt="2022-12-06T19:56:12.330" v="4709" actId="20577"/>
        <pc:sldMkLst>
          <pc:docMk/>
          <pc:sldMk cId="3802950793" sldId="289"/>
        </pc:sldMkLst>
        <pc:spChg chg="mod">
          <ac:chgData name="Emilio Macías Do Santos" userId="1d605c9d481fec53" providerId="LiveId" clId="{8492D28C-DF5A-4559-BB4A-2573E207AFB0}" dt="2022-12-05T18:44:42.812" v="4211" actId="20577"/>
          <ac:spMkLst>
            <pc:docMk/>
            <pc:sldMk cId="3802950793" sldId="289"/>
            <ac:spMk id="2" creationId="{78D9FDBD-B4EC-72CD-FE55-2E99A5765A5F}"/>
          </ac:spMkLst>
        </pc:spChg>
        <pc:spChg chg="del">
          <ac:chgData name="Emilio Macías Do Santos" userId="1d605c9d481fec53" providerId="LiveId" clId="{8492D28C-DF5A-4559-BB4A-2573E207AFB0}" dt="2022-12-05T18:19:26.336" v="3406" actId="478"/>
          <ac:spMkLst>
            <pc:docMk/>
            <pc:sldMk cId="3802950793" sldId="289"/>
            <ac:spMk id="3" creationId="{907D61E5-5C5C-F68A-CAFA-84C3CD2ABE4C}"/>
          </ac:spMkLst>
        </pc:spChg>
        <pc:spChg chg="add del mod">
          <ac:chgData name="Emilio Macías Do Santos" userId="1d605c9d481fec53" providerId="LiveId" clId="{8492D28C-DF5A-4559-BB4A-2573E207AFB0}" dt="2022-12-06T19:56:12.330" v="4709" actId="20577"/>
          <ac:spMkLst>
            <pc:docMk/>
            <pc:sldMk cId="3802950793" sldId="289"/>
            <ac:spMk id="4" creationId="{D4082345-B265-5AE2-36D6-D34B8B97A455}"/>
          </ac:spMkLst>
        </pc:spChg>
        <pc:spChg chg="add mod">
          <ac:chgData name="Emilio Macías Do Santos" userId="1d605c9d481fec53" providerId="LiveId" clId="{8492D28C-DF5A-4559-BB4A-2573E207AFB0}" dt="2022-12-05T18:47:38.029" v="4244" actId="1076"/>
          <ac:spMkLst>
            <pc:docMk/>
            <pc:sldMk cId="3802950793" sldId="289"/>
            <ac:spMk id="8" creationId="{CD9FDE3F-6B65-8D04-2501-F5A8DB3A5FF9}"/>
          </ac:spMkLst>
        </pc:spChg>
        <pc:picChg chg="add del mod">
          <ac:chgData name="Emilio Macías Do Santos" userId="1d605c9d481fec53" providerId="LiveId" clId="{8492D28C-DF5A-4559-BB4A-2573E207AFB0}" dt="2022-12-05T18:44:40.542" v="4210" actId="478"/>
          <ac:picMkLst>
            <pc:docMk/>
            <pc:sldMk cId="3802950793" sldId="289"/>
            <ac:picMk id="5" creationId="{4559ABF4-407E-DC63-956A-3C6C97456288}"/>
          </ac:picMkLst>
        </pc:picChg>
        <pc:picChg chg="add mod">
          <ac:chgData name="Emilio Macías Do Santos" userId="1d605c9d481fec53" providerId="LiveId" clId="{8492D28C-DF5A-4559-BB4A-2573E207AFB0}" dt="2022-12-05T18:45:51.723" v="4214" actId="1076"/>
          <ac:picMkLst>
            <pc:docMk/>
            <pc:sldMk cId="3802950793" sldId="289"/>
            <ac:picMk id="7" creationId="{C592E866-037A-7C93-CD03-8F655DC0C964}"/>
          </ac:picMkLst>
        </pc:picChg>
      </pc:sldChg>
      <pc:sldChg chg="addSp delSp modSp add mod">
        <pc:chgData name="Emilio Macías Do Santos" userId="1d605c9d481fec53" providerId="LiveId" clId="{8492D28C-DF5A-4559-BB4A-2573E207AFB0}" dt="2022-12-06T18:50:53.403" v="4708" actId="1076"/>
        <pc:sldMkLst>
          <pc:docMk/>
          <pc:sldMk cId="3850673134" sldId="290"/>
        </pc:sldMkLst>
        <pc:spChg chg="mod">
          <ac:chgData name="Emilio Macías Do Santos" userId="1d605c9d481fec53" providerId="LiveId" clId="{8492D28C-DF5A-4559-BB4A-2573E207AFB0}" dt="2022-12-05T12:06:42.167" v="2870" actId="20577"/>
          <ac:spMkLst>
            <pc:docMk/>
            <pc:sldMk cId="3850673134" sldId="290"/>
            <ac:spMk id="2" creationId="{78D9FDBD-B4EC-72CD-FE55-2E99A5765A5F}"/>
          </ac:spMkLst>
        </pc:spChg>
        <pc:spChg chg="add del mod">
          <ac:chgData name="Emilio Macías Do Santos" userId="1d605c9d481fec53" providerId="LiveId" clId="{8492D28C-DF5A-4559-BB4A-2573E207AFB0}" dt="2022-12-06T18:50:53.403" v="4708" actId="1076"/>
          <ac:spMkLst>
            <pc:docMk/>
            <pc:sldMk cId="3850673134" sldId="290"/>
            <ac:spMk id="3" creationId="{907D61E5-5C5C-F68A-CAFA-84C3CD2ABE4C}"/>
          </ac:spMkLst>
        </pc:spChg>
        <pc:spChg chg="add mod">
          <ac:chgData name="Emilio Macías Do Santos" userId="1d605c9d481fec53" providerId="LiveId" clId="{8492D28C-DF5A-4559-BB4A-2573E207AFB0}" dt="2022-12-05T19:47:22.641" v="4465" actId="1076"/>
          <ac:spMkLst>
            <pc:docMk/>
            <pc:sldMk cId="3850673134" sldId="290"/>
            <ac:spMk id="11" creationId="{5390932C-FA9B-59B3-50C8-0BD9D2AD7609}"/>
          </ac:spMkLst>
        </pc:spChg>
        <pc:spChg chg="add mod">
          <ac:chgData name="Emilio Macías Do Santos" userId="1d605c9d481fec53" providerId="LiveId" clId="{8492D28C-DF5A-4559-BB4A-2573E207AFB0}" dt="2022-12-05T19:47:27.184" v="4466" actId="1076"/>
          <ac:spMkLst>
            <pc:docMk/>
            <pc:sldMk cId="3850673134" sldId="290"/>
            <ac:spMk id="14" creationId="{F7F025A1-BDA5-F64B-A8BC-1938669F3C07}"/>
          </ac:spMkLst>
        </pc:spChg>
        <pc:picChg chg="add del mod">
          <ac:chgData name="Emilio Macías Do Santos" userId="1d605c9d481fec53" providerId="LiveId" clId="{8492D28C-DF5A-4559-BB4A-2573E207AFB0}" dt="2022-12-05T12:06:49.079" v="2871" actId="478"/>
          <ac:picMkLst>
            <pc:docMk/>
            <pc:sldMk cId="3850673134" sldId="290"/>
            <ac:picMk id="4" creationId="{B1859BE1-D692-59FE-B03C-F78065DBA0C1}"/>
          </ac:picMkLst>
        </pc:picChg>
        <pc:picChg chg="add del mod">
          <ac:chgData name="Emilio Macías Do Santos" userId="1d605c9d481fec53" providerId="LiveId" clId="{8492D28C-DF5A-4559-BB4A-2573E207AFB0}" dt="2022-12-05T19:31:04.144" v="4304" actId="478"/>
          <ac:picMkLst>
            <pc:docMk/>
            <pc:sldMk cId="3850673134" sldId="290"/>
            <ac:picMk id="4" creationId="{E58F6D31-DD60-65ED-9B48-568856FAE4A7}"/>
          </ac:picMkLst>
        </pc:picChg>
        <pc:picChg chg="add del mod">
          <ac:chgData name="Emilio Macías Do Santos" userId="1d605c9d481fec53" providerId="LiveId" clId="{8492D28C-DF5A-4559-BB4A-2573E207AFB0}" dt="2022-12-05T18:47:55.343" v="4245" actId="478"/>
          <ac:picMkLst>
            <pc:docMk/>
            <pc:sldMk cId="3850673134" sldId="290"/>
            <ac:picMk id="5" creationId="{CAE34136-3AA3-15E1-542E-7282EFB57174}"/>
          </ac:picMkLst>
        </pc:picChg>
        <pc:picChg chg="add del mod">
          <ac:chgData name="Emilio Macías Do Santos" userId="1d605c9d481fec53" providerId="LiveId" clId="{8492D28C-DF5A-4559-BB4A-2573E207AFB0}" dt="2022-12-05T19:44:27.475" v="4320" actId="478"/>
          <ac:picMkLst>
            <pc:docMk/>
            <pc:sldMk cId="3850673134" sldId="290"/>
            <ac:picMk id="6" creationId="{16EEC596-613F-739D-0832-B8FDD0BA762B}"/>
          </ac:picMkLst>
        </pc:picChg>
        <pc:picChg chg="add del mod">
          <ac:chgData name="Emilio Macías Do Santos" userId="1d605c9d481fec53" providerId="LiveId" clId="{8492D28C-DF5A-4559-BB4A-2573E207AFB0}" dt="2022-12-05T19:33:40.301" v="4319" actId="22"/>
          <ac:picMkLst>
            <pc:docMk/>
            <pc:sldMk cId="3850673134" sldId="290"/>
            <ac:picMk id="8" creationId="{AAE8781B-5D6C-604C-AF34-E91E5513AA34}"/>
          </ac:picMkLst>
        </pc:picChg>
        <pc:picChg chg="add mod">
          <ac:chgData name="Emilio Macías Do Santos" userId="1d605c9d481fec53" providerId="LiveId" clId="{8492D28C-DF5A-4559-BB4A-2573E207AFB0}" dt="2022-12-05T19:47:22.641" v="4465" actId="1076"/>
          <ac:picMkLst>
            <pc:docMk/>
            <pc:sldMk cId="3850673134" sldId="290"/>
            <ac:picMk id="10" creationId="{364E95F5-839A-DB66-26BD-C48721601FB9}"/>
          </ac:picMkLst>
        </pc:picChg>
        <pc:picChg chg="add mod">
          <ac:chgData name="Emilio Macías Do Santos" userId="1d605c9d481fec53" providerId="LiveId" clId="{8492D28C-DF5A-4559-BB4A-2573E207AFB0}" dt="2022-12-05T19:47:27.184" v="4466" actId="1076"/>
          <ac:picMkLst>
            <pc:docMk/>
            <pc:sldMk cId="3850673134" sldId="290"/>
            <ac:picMk id="13" creationId="{8FEA59C0-7EB9-FE00-97CA-E02F64496C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94D3-780F-4066-9731-660E1D0BCBC4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749A6-9C73-4AD4-AFD3-250787E60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89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9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49A6-9C73-4AD4-AFD3-250787E60B8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32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DAF6F-F540-F87D-EE61-359BD83A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40E450-8681-7007-3210-444752EA7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1D23A-AD3E-154C-7653-A24B198A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69A4B-A80C-A87D-353F-3CB9B9D8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7BA5A-C12E-E0ED-2B62-09E8C167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3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A0F1D-266E-110A-1D68-A9DEA784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F1B3ED-C955-E7EC-9B17-541C4439F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EFB8D-43D9-7BB3-1D4A-7889E29E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B04E4-35EB-C419-4F1D-15CAF2B9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A2957-EE3F-A63F-55A1-C223E009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1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44C43D-F198-DAC5-D463-7C651BB2D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B3B682-EC8C-7D2B-9BE4-6D5037C7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C034A-8708-D89D-2BE4-BBAE57A7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31B1A-F4E0-3DE9-944D-062A568B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0B0C9-E3B3-CB36-AF42-BBE6B476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63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3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98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0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8E59F-B990-3887-0C0D-B82DC84A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F21A5-1EA8-8C1C-CB70-13AECC26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080B4-1092-CDBA-7F25-C5FE394C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F37E7-FF64-D9FE-377D-9774095F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16B27-33E7-5633-3FBD-E297CA49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377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2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5C99F-0827-FEFA-02D8-C9BB32D8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86BF1-155D-B10A-ADFC-0054D369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150D0-B061-CCC6-C3F2-71D45E74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FADBE-B967-D051-DC5E-7457A587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0A17C-A85D-A1B8-BBFA-82A470FB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44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6F24B-DDD3-6CC5-187C-13AA6C7A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D608D-5EF2-C25D-2CA2-234DBE74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E073E-73A7-6351-3868-BFBEA091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9E3CF8-0E27-B555-38B4-3E499544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76039E-34C9-D301-2469-9B96B446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082C2-59D5-FDED-0F94-C8634C7F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34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40513-6E9C-7FEE-CBD9-D5BE4827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7A0EC-3384-B203-7390-D29D87D6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F348E0-09CF-2AD1-0336-EE75FAC1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6F37D9-71B0-3138-8DE5-00D185895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CA9975-AACA-2671-E7F8-298B828E1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2A226D-BA33-EBCD-384F-7AADAB0A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BF0A5-87B4-7FA2-23A9-2CCCB1A8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426EA-0986-BD64-1FAA-26A80B2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4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ACE43-3058-9CDD-8B38-66697E59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25506-2452-86BC-A168-3D9F2E7B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B95FDA-D6AD-EC72-47A4-3BC00D0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5DF094-3F9E-4A3A-CCE8-9445A3F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08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DBAB4A-DA78-2985-8510-E037ECD0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77C6F2-FF1B-64D5-6000-7B54CD4F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69A807-47FA-BA6D-A79B-A7871BA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94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FE3CB-B3E8-54FA-2227-7E49C8E0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E78B6-991A-0C22-8A26-EC69780D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63A3CF-8E7D-43DA-BC78-35969B1A2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1D70E4-CF80-67F7-61A6-44CD7DB4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B34073-8032-D4C7-F764-9A5EDEA1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A341B0-078C-7F40-1796-F8CCE84C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94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FB9C8-7AB4-FC59-FB00-1C695999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F87E9C-C2F8-9685-D64F-9F3BD1257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F54C88-2ED2-09FE-BE4D-D544F322A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DB569-9B1B-E9B0-7559-182D6E25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A1895-FFBB-9B26-443D-1E50508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ED81D-6A9D-A55A-D66F-D8CE53B5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4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D48C82-3A4F-B2BF-8F83-E7456ECF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20718D-A1E1-9418-05B6-DBEAF13F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EBE90-E933-4AAA-5FD0-A605B62A0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D62A-E111-4999-B6FE-1F3746D450B8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505BD-8481-453D-5A55-CD85B2FBA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648EC3-D3CD-96B1-C141-B6FED8F28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7EA9-FD84-4C8C-BD96-FF5BDBBD1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74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2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pic>
        <p:nvPicPr>
          <p:cNvPr id="37" name="Picture 3" descr="Representación del código informático.">
            <a:extLst>
              <a:ext uri="{FF2B5EF4-FFF2-40B4-BE49-F238E27FC236}">
                <a16:creationId xmlns:a16="http://schemas.microsoft.com/office/drawing/2014/main" id="{701AE21A-B43A-9DA0-7C20-D3AF3DA7A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DA7B28A-56E6-40AC-BFEB-4CC5F2F1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2038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D7CE68-88BF-6738-AC82-C5C779ED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7"/>
            <a:ext cx="6096000" cy="2447925"/>
          </a:xfrm>
        </p:spPr>
        <p:txBody>
          <a:bodyPr>
            <a:normAutofit/>
          </a:bodyPr>
          <a:lstStyle/>
          <a:p>
            <a:pPr algn="l"/>
            <a:r>
              <a:rPr lang="es-ES" sz="8000" dirty="0">
                <a:solidFill>
                  <a:srgbClr val="FFFFFF"/>
                </a:solidFill>
              </a:rPr>
              <a:t>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708841-3B88-348E-B52B-42455F6D4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6096000" cy="1985963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Alejandro López Gómez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Emilio Macías Do Santos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Cristina Del Pilar </a:t>
            </a:r>
            <a:r>
              <a:rPr lang="es-ES" dirty="0" err="1">
                <a:solidFill>
                  <a:srgbClr val="FFFFFF"/>
                </a:solidFill>
              </a:rPr>
              <a:t>Mallaupoma</a:t>
            </a:r>
            <a:r>
              <a:rPr lang="es-ES" dirty="0">
                <a:solidFill>
                  <a:srgbClr val="FFFFFF"/>
                </a:solidFill>
              </a:rPr>
              <a:t> Cáceres</a:t>
            </a:r>
          </a:p>
          <a:p>
            <a:pPr algn="l"/>
            <a:r>
              <a:rPr lang="es-ES" dirty="0">
                <a:solidFill>
                  <a:srgbClr val="FFFF00"/>
                </a:solidFill>
              </a:rPr>
              <a:t>3º del GIC</a:t>
            </a:r>
          </a:p>
        </p:txBody>
      </p:sp>
    </p:spTree>
    <p:extLst>
      <p:ext uri="{BB962C8B-B14F-4D97-AF65-F5344CB8AC3E}">
        <p14:creationId xmlns:p14="http://schemas.microsoft.com/office/powerpoint/2010/main" val="55001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67" y="499240"/>
            <a:ext cx="11318464" cy="1263649"/>
          </a:xfrm>
        </p:spPr>
        <p:txBody>
          <a:bodyPr>
            <a:normAutofit fontScale="90000"/>
          </a:bodyPr>
          <a:lstStyle/>
          <a:p>
            <a:r>
              <a:rPr lang="es-ES" dirty="0"/>
              <a:t>Representación del modelo de árboles de decisión: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47A3B8-F9D6-D658-B018-BB270484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58" y="1531093"/>
            <a:ext cx="7628281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64" y="545952"/>
            <a:ext cx="10082613" cy="1263649"/>
          </a:xfrm>
        </p:spPr>
        <p:txBody>
          <a:bodyPr>
            <a:normAutofit fontScale="90000"/>
          </a:bodyPr>
          <a:lstStyle/>
          <a:p>
            <a:r>
              <a:rPr lang="es-ES" dirty="0"/>
              <a:t>Explicación del modelo RNA Multicapa (Parte 1):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A1188-5733-6B93-0D58-B739C0E7BA77}"/>
              </a:ext>
            </a:extLst>
          </p:cNvPr>
          <p:cNvSpPr txBox="1"/>
          <p:nvPr/>
        </p:nvSpPr>
        <p:spPr>
          <a:xfrm>
            <a:off x="6983488" y="2113858"/>
            <a:ext cx="4029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Nos creamos el modelo RNA Multicapa.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Entrenamos los modelos utilizando datos de entrenamiento estandarizados.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Obtenemos la puntuación del modelo utilizando los datos de prueba.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Obtenemos la precisión del modelo utilizando la validación cruzada de los datos de entrenamiento.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0DA2AD8-E0D3-BEA3-A58B-A990777C1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97" y="1814266"/>
            <a:ext cx="5229785" cy="3438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3001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64" y="545952"/>
            <a:ext cx="10082613" cy="1263649"/>
          </a:xfrm>
        </p:spPr>
        <p:txBody>
          <a:bodyPr>
            <a:normAutofit fontScale="90000"/>
          </a:bodyPr>
          <a:lstStyle/>
          <a:p>
            <a:r>
              <a:rPr lang="es-ES" dirty="0"/>
              <a:t>Explicación del modelo RNA Multicapa (Parte 2):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A1188-5733-6B93-0D58-B739C0E7BA77}"/>
              </a:ext>
            </a:extLst>
          </p:cNvPr>
          <p:cNvSpPr txBox="1"/>
          <p:nvPr/>
        </p:nvSpPr>
        <p:spPr>
          <a:xfrm>
            <a:off x="7005090" y="2615483"/>
            <a:ext cx="4029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realiza el escalado de los datos debido a que aumenta la precisión del modelo.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 escalado se realiza con los datos de entrenamiento y prueba de X.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1F90A8-176C-DAC5-9B28-585E4061690A}"/>
              </a:ext>
            </a:extLst>
          </p:cNvPr>
          <p:cNvSpPr txBox="1"/>
          <p:nvPr/>
        </p:nvSpPr>
        <p:spPr>
          <a:xfrm>
            <a:off x="594959" y="1351834"/>
            <a:ext cx="713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¿Por qué estandarizamos/escalamos los datos?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FE50D8F-A6B7-625C-6004-DB90EC32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84" y="2437986"/>
            <a:ext cx="5310297" cy="26633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167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66" y="499240"/>
            <a:ext cx="11586235" cy="1263649"/>
          </a:xfrm>
        </p:spPr>
        <p:txBody>
          <a:bodyPr>
            <a:normAutofit/>
          </a:bodyPr>
          <a:lstStyle/>
          <a:p>
            <a:r>
              <a:rPr lang="es-ES" dirty="0"/>
              <a:t>Representación del modelo RNA Multicapa: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A1930C-3EEB-907C-69DC-9D2A56E9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86" y="1532558"/>
            <a:ext cx="9083827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5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65" y="1040954"/>
            <a:ext cx="11586235" cy="1263649"/>
          </a:xfrm>
        </p:spPr>
        <p:txBody>
          <a:bodyPr>
            <a:normAutofit/>
          </a:bodyPr>
          <a:lstStyle/>
          <a:p>
            <a:r>
              <a:rPr lang="es-ES" dirty="0"/>
              <a:t>Comparación de modelos (Parte 1):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267771E-0AB8-9A2D-41C2-2FBC78DE2267}"/>
              </a:ext>
            </a:extLst>
          </p:cNvPr>
          <p:cNvSpPr txBox="1"/>
          <p:nvPr/>
        </p:nvSpPr>
        <p:spPr>
          <a:xfrm>
            <a:off x="1510310" y="2413129"/>
            <a:ext cx="35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C000"/>
                </a:solidFill>
              </a:rPr>
              <a:t>Exactitud de los modelos: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C017ED-D1D1-E6BC-FAD4-8B70BA688319}"/>
              </a:ext>
            </a:extLst>
          </p:cNvPr>
          <p:cNvSpPr txBox="1"/>
          <p:nvPr/>
        </p:nvSpPr>
        <p:spPr>
          <a:xfrm>
            <a:off x="6159374" y="2413129"/>
            <a:ext cx="466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C000"/>
                </a:solidFill>
              </a:rPr>
              <a:t>Falsos Negativos en los modelos: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29B85E-42B8-8AB7-DC5F-31394DA53D79}"/>
              </a:ext>
            </a:extLst>
          </p:cNvPr>
          <p:cNvSpPr txBox="1"/>
          <p:nvPr/>
        </p:nvSpPr>
        <p:spPr>
          <a:xfrm>
            <a:off x="1205268" y="5170715"/>
            <a:ext cx="910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observar que el modelo Lineal es el modelo más ineficiente debido a que genera mayor probabilidad de Falsos Negativos y tiene la menor exactitud.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2079362-3B30-F93C-A3D6-294C2F28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94" y="3126826"/>
            <a:ext cx="2543530" cy="12288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323249-A18F-F10E-0028-A44C1E8A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41" y="3126826"/>
            <a:ext cx="437258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65" y="345518"/>
            <a:ext cx="11586235" cy="1263649"/>
          </a:xfrm>
        </p:spPr>
        <p:txBody>
          <a:bodyPr>
            <a:normAutofit/>
          </a:bodyPr>
          <a:lstStyle/>
          <a:p>
            <a:r>
              <a:rPr lang="es-ES" dirty="0"/>
              <a:t>Comparación de modelos (Parte 2):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7D61E5-5C5C-F68A-CAFA-84C3CD2ABE4C}"/>
              </a:ext>
            </a:extLst>
          </p:cNvPr>
          <p:cNvSpPr txBox="1"/>
          <p:nvPr/>
        </p:nvSpPr>
        <p:spPr>
          <a:xfrm>
            <a:off x="1358019" y="4958211"/>
            <a:ext cx="991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 continuación podemos observar que el peor modelo en función a los Falsos Negativos y la exactitud es el </a:t>
            </a:r>
            <a:r>
              <a:rPr lang="es-ES" sz="2400" i="1" dirty="0"/>
              <a:t>modelo lineal</a:t>
            </a:r>
            <a:r>
              <a:rPr lang="es-ES" sz="2400" dirty="0"/>
              <a:t>. El mejor modelo son las </a:t>
            </a:r>
            <a:r>
              <a:rPr lang="es-ES" sz="2400" i="1" dirty="0"/>
              <a:t>redes neuronales</a:t>
            </a:r>
            <a:r>
              <a:rPr lang="es-ES" sz="2400" dirty="0"/>
              <a:t>, ya que tienen la menor probabilidad y la mayor exactitud.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6DD10E-1427-4FC3-4986-5AAECFE9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19" y="1609167"/>
            <a:ext cx="4458322" cy="29912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9A04E17-4419-C938-9EF3-58FE69A48F68}"/>
              </a:ext>
            </a:extLst>
          </p:cNvPr>
          <p:cNvSpPr txBox="1"/>
          <p:nvPr/>
        </p:nvSpPr>
        <p:spPr>
          <a:xfrm>
            <a:off x="2045542" y="1164131"/>
            <a:ext cx="2906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FFC000"/>
                </a:solidFill>
              </a:rPr>
              <a:t>Datos de entrenamiento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877FE19-DC9F-39F8-63A5-EE1CBDD2F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427" y="1609167"/>
            <a:ext cx="4448796" cy="298174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C114FA6-C48D-13AA-8B5C-DC6C5A58C071}"/>
              </a:ext>
            </a:extLst>
          </p:cNvPr>
          <p:cNvSpPr txBox="1"/>
          <p:nvPr/>
        </p:nvSpPr>
        <p:spPr>
          <a:xfrm>
            <a:off x="7322744" y="1159368"/>
            <a:ext cx="2906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92D050"/>
                </a:solidFill>
              </a:rPr>
              <a:t>Datos de test</a:t>
            </a:r>
          </a:p>
        </p:txBody>
      </p:sp>
    </p:spTree>
    <p:extLst>
      <p:ext uri="{BB962C8B-B14F-4D97-AF65-F5344CB8AC3E}">
        <p14:creationId xmlns:p14="http://schemas.microsoft.com/office/powerpoint/2010/main" val="242192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34" y="528661"/>
            <a:ext cx="11586235" cy="1263649"/>
          </a:xfrm>
        </p:spPr>
        <p:txBody>
          <a:bodyPr>
            <a:normAutofit fontScale="90000"/>
          </a:bodyPr>
          <a:lstStyle/>
          <a:p>
            <a:r>
              <a:rPr lang="es-ES" dirty="0"/>
              <a:t>Extensión de los modelos a otros problemas médicos (Parte 1):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7D61E5-5C5C-F68A-CAFA-84C3CD2ABE4C}"/>
              </a:ext>
            </a:extLst>
          </p:cNvPr>
          <p:cNvSpPr txBox="1"/>
          <p:nvPr/>
        </p:nvSpPr>
        <p:spPr>
          <a:xfrm>
            <a:off x="2291440" y="5009707"/>
            <a:ext cx="894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ha utilizado una base de datos con la siguiente estructura.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7BF93-A836-9BDD-BF81-64BA9AE0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2131592"/>
            <a:ext cx="1005027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65" y="318358"/>
            <a:ext cx="11586235" cy="1263649"/>
          </a:xfrm>
        </p:spPr>
        <p:txBody>
          <a:bodyPr>
            <a:normAutofit fontScale="90000"/>
          </a:bodyPr>
          <a:lstStyle/>
          <a:p>
            <a:r>
              <a:rPr lang="es-ES" dirty="0"/>
              <a:t>Extensión de los modelos a otros problemas médicos (Parte 2):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2E2819-04FD-1F59-F694-4C077A2C0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4" y="1993422"/>
            <a:ext cx="5461056" cy="3164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FB0847-B27F-5E0E-A231-6DA2F1E8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44" y="2012464"/>
            <a:ext cx="5461056" cy="314525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94323AE-ECBC-2182-6B09-AC488FE28A38}"/>
              </a:ext>
            </a:extLst>
          </p:cNvPr>
          <p:cNvSpPr txBox="1"/>
          <p:nvPr/>
        </p:nvSpPr>
        <p:spPr>
          <a:xfrm>
            <a:off x="1754155" y="5369080"/>
            <a:ext cx="286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92D050"/>
                </a:solidFill>
              </a:rPr>
              <a:t>Modelo </a:t>
            </a:r>
            <a:r>
              <a:rPr lang="es-ES" sz="2000" dirty="0" err="1">
                <a:solidFill>
                  <a:srgbClr val="92D050"/>
                </a:solidFill>
              </a:rPr>
              <a:t>Knn</a:t>
            </a:r>
            <a:endParaRPr lang="es-ES" sz="2000" dirty="0">
              <a:solidFill>
                <a:srgbClr val="92D05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806A62-629F-ED88-618C-66A20BCD1636}"/>
              </a:ext>
            </a:extLst>
          </p:cNvPr>
          <p:cNvSpPr txBox="1"/>
          <p:nvPr/>
        </p:nvSpPr>
        <p:spPr>
          <a:xfrm>
            <a:off x="7256478" y="5369080"/>
            <a:ext cx="393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92D050"/>
                </a:solidFill>
              </a:rPr>
              <a:t>Modelo de 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62147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65" y="318358"/>
            <a:ext cx="11586235" cy="1263649"/>
          </a:xfrm>
        </p:spPr>
        <p:txBody>
          <a:bodyPr>
            <a:normAutofit fontScale="90000"/>
          </a:bodyPr>
          <a:lstStyle/>
          <a:p>
            <a:r>
              <a:rPr lang="es-ES" dirty="0"/>
              <a:t>Extensión de los modelos a otros problemas médicos (Parte 3):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082345-B265-5AE2-36D6-D34B8B97A455}"/>
              </a:ext>
            </a:extLst>
          </p:cNvPr>
          <p:cNvSpPr txBox="1"/>
          <p:nvPr/>
        </p:nvSpPr>
        <p:spPr>
          <a:xfrm>
            <a:off x="295746" y="1796166"/>
            <a:ext cx="35080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base de datos utilizada es sobre un estudio para determinar si una paciente embarazada tiene o no diabetes.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 que comprobamos, con está nueva base de datos, los resultados se mantienen alrededor del 70%. En cambio, con la primera base de datos la exactitud no baja del 80%.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 único en lo que se diferencia es el número de parámetros. En esta nueva base de datos solo hay 8 parámetros mientras en la anterior hay 30.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92E866-037A-7C93-CD03-8F655DC0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35" y="1950054"/>
            <a:ext cx="7951419" cy="37857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9FDE3F-6B65-8D04-2501-F5A8DB3A5FF9}"/>
              </a:ext>
            </a:extLst>
          </p:cNvPr>
          <p:cNvSpPr txBox="1"/>
          <p:nvPr/>
        </p:nvSpPr>
        <p:spPr>
          <a:xfrm>
            <a:off x="4825497" y="5843428"/>
            <a:ext cx="600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FFFF00"/>
                </a:solidFill>
              </a:rPr>
              <a:t>Modelo RNA Multicapa</a:t>
            </a:r>
          </a:p>
        </p:txBody>
      </p:sp>
    </p:spTree>
    <p:extLst>
      <p:ext uri="{BB962C8B-B14F-4D97-AF65-F5344CB8AC3E}">
        <p14:creationId xmlns:p14="http://schemas.microsoft.com/office/powerpoint/2010/main" val="380295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6" y="703059"/>
            <a:ext cx="11586235" cy="1263649"/>
          </a:xfrm>
        </p:spPr>
        <p:txBody>
          <a:bodyPr>
            <a:normAutofit/>
          </a:bodyPr>
          <a:lstStyle/>
          <a:p>
            <a:r>
              <a:rPr lang="es-ES" dirty="0"/>
              <a:t>Conclusiones 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7D61E5-5C5C-F68A-CAFA-84C3CD2ABE4C}"/>
              </a:ext>
            </a:extLst>
          </p:cNvPr>
          <p:cNvSpPr txBox="1"/>
          <p:nvPr/>
        </p:nvSpPr>
        <p:spPr>
          <a:xfrm>
            <a:off x="1148641" y="5139278"/>
            <a:ext cx="9894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 la hora de predecir en ambos conjuntos utilizamos los conjuntos de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Nuestros modelos creados se ajustan mejor a la 1º base de datos que a la 2º.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En la 2º Base de Datos tenemos menos precisión y mayor probabilidad de Falsos Negativos.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64E95F5-839A-DB66-26BD-C4872160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55" y="1976235"/>
            <a:ext cx="3562847" cy="238158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390932C-FA9B-59B3-50C8-0BD9D2AD7609}"/>
              </a:ext>
            </a:extLst>
          </p:cNvPr>
          <p:cNvSpPr txBox="1"/>
          <p:nvPr/>
        </p:nvSpPr>
        <p:spPr>
          <a:xfrm>
            <a:off x="6927288" y="4521961"/>
            <a:ext cx="29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2º Base de Datos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FEA59C0-7EB9-FE00-97CA-E02F64496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425" y="1964445"/>
            <a:ext cx="3553321" cy="239110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7F025A1-BDA5-F64B-A8BC-1938669F3C07}"/>
              </a:ext>
            </a:extLst>
          </p:cNvPr>
          <p:cNvSpPr txBox="1"/>
          <p:nvPr/>
        </p:nvSpPr>
        <p:spPr>
          <a:xfrm>
            <a:off x="2221715" y="4519698"/>
            <a:ext cx="29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92D050"/>
                </a:solidFill>
              </a:rPr>
              <a:t>1º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85067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1"/>
            <a:ext cx="5334000" cy="2747962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sz="8000"/>
              <a:t>Cargar los datos y librerías:</a:t>
            </a:r>
            <a:endParaRPr lang="en-US" sz="80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5507287-87D3-1E3E-A44A-A1853377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5" y="1318655"/>
            <a:ext cx="4486469" cy="43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1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0B39-71CE-8B1E-5B08-C30A5886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50" y="1292226"/>
            <a:ext cx="10668000" cy="2279650"/>
          </a:xfrm>
        </p:spPr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223B388-7C7F-59F7-F8CC-70EDF920CC02}"/>
              </a:ext>
            </a:extLst>
          </p:cNvPr>
          <p:cNvSpPr txBox="1">
            <a:spLocks/>
          </p:cNvSpPr>
          <p:nvPr/>
        </p:nvSpPr>
        <p:spPr>
          <a:xfrm>
            <a:off x="3514725" y="4333874"/>
            <a:ext cx="6096000" cy="19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Alejandro López Gómez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Emilio Macías Do Santos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Cristina Del Pilar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Mallaupoma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 Cáceres</a:t>
            </a:r>
          </a:p>
        </p:txBody>
      </p:sp>
    </p:spTree>
    <p:extLst>
      <p:ext uri="{BB962C8B-B14F-4D97-AF65-F5344CB8AC3E}">
        <p14:creationId xmlns:p14="http://schemas.microsoft.com/office/powerpoint/2010/main" val="9968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9660DF3-749F-CCAF-A7F8-2C1D1A1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762000"/>
            <a:ext cx="6095998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Explicación división de la muestra: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99D3344-AF1D-0A67-702E-7696EE3C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962809"/>
            <a:ext cx="4360506" cy="46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9A4BC25-62D8-FC80-64FB-6E6F5E98033F}"/>
              </a:ext>
            </a:extLst>
          </p:cNvPr>
          <p:cNvSpPr txBox="1"/>
          <p:nvPr/>
        </p:nvSpPr>
        <p:spPr>
          <a:xfrm>
            <a:off x="5334003" y="3047999"/>
            <a:ext cx="6095997" cy="122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 ha </a:t>
            </a:r>
            <a:r>
              <a:rPr lang="en-US" dirty="0" err="1"/>
              <a:t>realizado</a:t>
            </a:r>
            <a:r>
              <a:rPr lang="en-US" dirty="0"/>
              <a:t> la </a:t>
            </a:r>
            <a:r>
              <a:rPr lang="en-US" dirty="0" err="1"/>
              <a:t>división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forma: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80%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20%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27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7" y="368038"/>
            <a:ext cx="11235468" cy="1263649"/>
          </a:xfrm>
        </p:spPr>
        <p:txBody>
          <a:bodyPr>
            <a:normAutofit/>
          </a:bodyPr>
          <a:lstStyle/>
          <a:p>
            <a:r>
              <a:rPr lang="es-ES" dirty="0"/>
              <a:t>Falsos Negativos en problemas de clasificación: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A1188-5733-6B93-0D58-B739C0E7BA77}"/>
              </a:ext>
            </a:extLst>
          </p:cNvPr>
          <p:cNvSpPr txBox="1"/>
          <p:nvPr/>
        </p:nvSpPr>
        <p:spPr>
          <a:xfrm>
            <a:off x="6968871" y="1972348"/>
            <a:ext cx="3737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Utilizando el modelo anterior y habiendo dividido los datos de entrenamiento y prueba en trozos de 5 elementos: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Ajustamos el modelo con los datos de entrenamiento.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Realizamos una predicción de los datos utilizando una aproximación.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Creamos una matriz de confusión con la predicción del modelo y los datos de prueba.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Obtenemos la media de la puntuación obtenida.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A84D47-A598-3D0C-E452-0F560C4898A8}"/>
              </a:ext>
            </a:extLst>
          </p:cNvPr>
          <p:cNvSpPr txBox="1"/>
          <p:nvPr/>
        </p:nvSpPr>
        <p:spPr>
          <a:xfrm>
            <a:off x="720465" y="1370077"/>
            <a:ext cx="669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¿Cómo se calculan los Falsos Negativos?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FFCACF9-2FCB-8111-A73D-1B5D0DE9C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58" y="2091186"/>
            <a:ext cx="3870691" cy="34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7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A1188-5733-6B93-0D58-B739C0E7BA77}"/>
              </a:ext>
            </a:extLst>
          </p:cNvPr>
          <p:cNvSpPr txBox="1"/>
          <p:nvPr/>
        </p:nvSpPr>
        <p:spPr>
          <a:xfrm>
            <a:off x="5850749" y="3003656"/>
            <a:ext cx="4804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Nos creamos el modelo </a:t>
            </a:r>
            <a:r>
              <a:rPr lang="es-ES" dirty="0" err="1"/>
              <a:t>Knn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Lo entrenamos con los datos de prueba.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Calculamos los Falsos Negativos y la puntuación obtenida de la validación cruzada.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C9557B1-75FF-8D59-3365-5E49EC4F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520945"/>
            <a:ext cx="6095998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Explicación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K-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9" name="Imagen 8" descr="Diagrama, Esquemático&#10;&#10;Descripción generada automáticamente con confianza media">
            <a:extLst>
              <a:ext uri="{FF2B5EF4-FFF2-40B4-BE49-F238E27FC236}">
                <a16:creationId xmlns:a16="http://schemas.microsoft.com/office/drawing/2014/main" id="{1A55D54A-3F77-ECEE-3357-AAAE2B0F3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36361"/>
            <a:ext cx="4105014" cy="30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6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84" y="535453"/>
            <a:ext cx="10082613" cy="1263649"/>
          </a:xfrm>
        </p:spPr>
        <p:txBody>
          <a:bodyPr>
            <a:normAutofit/>
          </a:bodyPr>
          <a:lstStyle/>
          <a:p>
            <a:r>
              <a:rPr lang="es-ES" dirty="0"/>
              <a:t>Representación del modelo </a:t>
            </a:r>
            <a:r>
              <a:rPr lang="es-ES" dirty="0" err="1"/>
              <a:t>Knn</a:t>
            </a:r>
            <a:r>
              <a:rPr lang="es-ES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20746F-7CEF-FB6A-819B-ABEED7D1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29" y="1471547"/>
            <a:ext cx="7870933" cy="45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4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5" y="527291"/>
            <a:ext cx="10082613" cy="1263649"/>
          </a:xfrm>
        </p:spPr>
        <p:txBody>
          <a:bodyPr>
            <a:normAutofit/>
          </a:bodyPr>
          <a:lstStyle/>
          <a:p>
            <a:r>
              <a:rPr lang="es-ES" dirty="0"/>
              <a:t>Explicación del modelo lineal: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EBE631-31B9-C123-9ECB-EE84C229CC3D}"/>
              </a:ext>
            </a:extLst>
          </p:cNvPr>
          <p:cNvSpPr txBox="1"/>
          <p:nvPr/>
        </p:nvSpPr>
        <p:spPr>
          <a:xfrm>
            <a:off x="6096000" y="2947672"/>
            <a:ext cx="4804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Nos creamos el modelo lineal.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Adaptamos el conjunto de entrenamiento.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Ajustamos el modelo con los datos anteriores.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Calculamos el AIC (Criterio de Información de Akaike) y los Falsos Negativos.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B6BEA28-2320-4586-026D-E13BBD0BF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91" y="1954764"/>
            <a:ext cx="4522236" cy="33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F7DCFF0-6EB4-4C07-44CB-2FFFE2FEAFE2}"/>
              </a:ext>
            </a:extLst>
          </p:cNvPr>
          <p:cNvSpPr txBox="1">
            <a:spLocks/>
          </p:cNvSpPr>
          <p:nvPr/>
        </p:nvSpPr>
        <p:spPr>
          <a:xfrm>
            <a:off x="436767" y="499240"/>
            <a:ext cx="11318464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Representación del modelo lineal: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76369E-CFBD-703E-F58C-3C63228D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9" y="1589288"/>
            <a:ext cx="10954139" cy="43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5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64" y="545953"/>
            <a:ext cx="11048913" cy="923330"/>
          </a:xfrm>
        </p:spPr>
        <p:txBody>
          <a:bodyPr>
            <a:normAutofit/>
          </a:bodyPr>
          <a:lstStyle/>
          <a:p>
            <a:r>
              <a:rPr lang="es-ES" dirty="0"/>
              <a:t>Explicación del modelo de árboles de decisión: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A1188-5733-6B93-0D58-B739C0E7BA77}"/>
              </a:ext>
            </a:extLst>
          </p:cNvPr>
          <p:cNvSpPr txBox="1"/>
          <p:nvPr/>
        </p:nvSpPr>
        <p:spPr>
          <a:xfrm>
            <a:off x="7265509" y="2006353"/>
            <a:ext cx="3554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Nos creamos el modelo de árboles de decisión.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Entrenamos el modelo.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Obtenemos una predicción de los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Calculamos los Falsos Negativos.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Calculamos su precisión utilizando la media de la validación cruzada de los datos obtenidos.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E2C488-7E8F-B799-D017-B9A94F74C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21" y="1661489"/>
            <a:ext cx="53054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03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0"/>
      </a:lt2>
      <a:accent1>
        <a:srgbClr val="DB29E7"/>
      </a:accent1>
      <a:accent2>
        <a:srgbClr val="7A17D5"/>
      </a:accent2>
      <a:accent3>
        <a:srgbClr val="3E2BE7"/>
      </a:accent3>
      <a:accent4>
        <a:srgbClr val="1753D5"/>
      </a:accent4>
      <a:accent5>
        <a:srgbClr val="29B4E7"/>
      </a:accent5>
      <a:accent6>
        <a:srgbClr val="15C2A8"/>
      </a:accent6>
      <a:hlink>
        <a:srgbClr val="3F87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689</Words>
  <Application>Microsoft Office PowerPoint</Application>
  <PresentationFormat>Panorámica</PresentationFormat>
  <Paragraphs>76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Nova Cond</vt:lpstr>
      <vt:lpstr>Calibri</vt:lpstr>
      <vt:lpstr>Calibri Light</vt:lpstr>
      <vt:lpstr>Impact</vt:lpstr>
      <vt:lpstr>Tema de Office</vt:lpstr>
      <vt:lpstr>TornVTI</vt:lpstr>
      <vt:lpstr>Inteligencia artificial</vt:lpstr>
      <vt:lpstr>Cargar los datos y librerías:</vt:lpstr>
      <vt:lpstr>Explicación división de la muestra: </vt:lpstr>
      <vt:lpstr>Falsos Negativos en problemas de clasificación:</vt:lpstr>
      <vt:lpstr>Explicación del modelo  K-nn:</vt:lpstr>
      <vt:lpstr>Representación del modelo Knn:</vt:lpstr>
      <vt:lpstr>Explicación del modelo lineal:</vt:lpstr>
      <vt:lpstr>Presentación de PowerPoint</vt:lpstr>
      <vt:lpstr>Explicación del modelo de árboles de decisión:</vt:lpstr>
      <vt:lpstr>Representación del modelo de árboles de decisión:</vt:lpstr>
      <vt:lpstr>Explicación del modelo RNA Multicapa (Parte 1):</vt:lpstr>
      <vt:lpstr>Explicación del modelo RNA Multicapa (Parte 2):</vt:lpstr>
      <vt:lpstr>Representación del modelo RNA Multicapa:</vt:lpstr>
      <vt:lpstr>Comparación de modelos (Parte 1):</vt:lpstr>
      <vt:lpstr>Comparación de modelos (Parte 2):</vt:lpstr>
      <vt:lpstr>Extensión de los modelos a otros problemas médicos (Parte 1):</vt:lpstr>
      <vt:lpstr>Extensión de los modelos a otros problemas médicos (Parte 2):</vt:lpstr>
      <vt:lpstr>Extensión de los modelos a otros problemas médicos (Parte 3):</vt:lpstr>
      <vt:lpstr>Conclusiones :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Emilio Macías Do Santos</dc:creator>
  <cp:lastModifiedBy>Emilio Macías Do Santos</cp:lastModifiedBy>
  <cp:revision>1</cp:revision>
  <dcterms:created xsi:type="dcterms:W3CDTF">2022-12-02T13:34:13Z</dcterms:created>
  <dcterms:modified xsi:type="dcterms:W3CDTF">2022-12-06T19:56:15Z</dcterms:modified>
</cp:coreProperties>
</file>