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91" r:id="rId4"/>
    <p:sldId id="293" r:id="rId5"/>
    <p:sldId id="305" r:id="rId6"/>
    <p:sldId id="257" r:id="rId7"/>
    <p:sldId id="296" r:id="rId8"/>
    <p:sldId id="297" r:id="rId9"/>
    <p:sldId id="306" r:id="rId10"/>
    <p:sldId id="298" r:id="rId11"/>
    <p:sldId id="303" r:id="rId12"/>
    <p:sldId id="304" r:id="rId13"/>
    <p:sldId id="307" r:id="rId14"/>
    <p:sldId id="308" r:id="rId15"/>
    <p:sldId id="309" r:id="rId16"/>
    <p:sldId id="299" r:id="rId17"/>
    <p:sldId id="300" r:id="rId18"/>
    <p:sldId id="311" r:id="rId19"/>
    <p:sldId id="312" r:id="rId20"/>
    <p:sldId id="290" r:id="rId21"/>
    <p:sldId id="27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6F3D7-9C6D-477E-A1C2-BC75E9596C20}" v="743" dt="2023-01-27T12:53:10.618"/>
    <p1510:client id="{A2E16897-6B18-45FD-97D5-85E334BEC83E}" v="72" dt="2023-01-27T15:52:49.176"/>
    <p1510:client id="{B672E618-27A0-4557-81FB-9369CA9F82E9}" v="79" dt="2023-01-27T11:14:10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Esp9" userId="a68a45804178ea5c" providerId="Windows Live" clId="Web-{4556F3D7-9C6D-477E-A1C2-BC75E9596C20}"/>
    <pc:docChg chg="modSld">
      <pc:chgData name="Alex Esp9" userId="a68a45804178ea5c" providerId="Windows Live" clId="Web-{4556F3D7-9C6D-477E-A1C2-BC75E9596C20}" dt="2023-01-27T12:53:10.618" v="522" actId="20577"/>
      <pc:docMkLst>
        <pc:docMk/>
      </pc:docMkLst>
      <pc:sldChg chg="addSp delSp modSp mod setBg">
        <pc:chgData name="Alex Esp9" userId="a68a45804178ea5c" providerId="Windows Live" clId="Web-{4556F3D7-9C6D-477E-A1C2-BC75E9596C20}" dt="2023-01-27T12:53:10.618" v="522" actId="20577"/>
        <pc:sldMkLst>
          <pc:docMk/>
          <pc:sldMk cId="3850673134" sldId="290"/>
        </pc:sldMkLst>
        <pc:spChg chg="mod">
          <ac:chgData name="Alex Esp9" userId="a68a45804178ea5c" providerId="Windows Live" clId="Web-{4556F3D7-9C6D-477E-A1C2-BC75E9596C20}" dt="2023-01-27T12:26:41.443" v="440" actId="1076"/>
          <ac:spMkLst>
            <pc:docMk/>
            <pc:sldMk cId="3850673134" sldId="290"/>
            <ac:spMk id="2" creationId="{78D9FDBD-B4EC-72CD-FE55-2E99A5765A5F}"/>
          </ac:spMkLst>
        </pc:spChg>
        <pc:spChg chg="add mod">
          <ac:chgData name="Alex Esp9" userId="a68a45804178ea5c" providerId="Windows Live" clId="Web-{4556F3D7-9C6D-477E-A1C2-BC75E9596C20}" dt="2023-01-27T12:53:10.618" v="522" actId="20577"/>
          <ac:spMkLst>
            <pc:docMk/>
            <pc:sldMk cId="3850673134" sldId="290"/>
            <ac:spMk id="6" creationId="{A3510604-9367-A16D-5AF8-56619E277469}"/>
          </ac:spMkLst>
        </pc:spChg>
        <pc:spChg chg="add del">
          <ac:chgData name="Alex Esp9" userId="a68a45804178ea5c" providerId="Windows Live" clId="Web-{4556F3D7-9C6D-477E-A1C2-BC75E9596C20}" dt="2023-01-27T12:24:42.923" v="362"/>
          <ac:spMkLst>
            <pc:docMk/>
            <pc:sldMk cId="3850673134" sldId="290"/>
            <ac:spMk id="9" creationId="{B95B9BA8-1D69-4796-85F5-B6D0BD52354B}"/>
          </ac:spMkLst>
        </pc:spChg>
        <pc:grpChg chg="add del">
          <ac:chgData name="Alex Esp9" userId="a68a45804178ea5c" providerId="Windows Live" clId="Web-{4556F3D7-9C6D-477E-A1C2-BC75E9596C20}" dt="2023-01-27T12:24:42.923" v="362"/>
          <ac:grpSpMkLst>
            <pc:docMk/>
            <pc:sldMk cId="3850673134" sldId="290"/>
            <ac:grpSpMk id="12" creationId="{6A15AA18-4B71-46A7-A76C-9CF96DE14FA1}"/>
          </ac:grpSpMkLst>
        </pc:grpChg>
        <pc:picChg chg="add del mod">
          <ac:chgData name="Alex Esp9" userId="a68a45804178ea5c" providerId="Windows Live" clId="Web-{4556F3D7-9C6D-477E-A1C2-BC75E9596C20}" dt="2023-01-27T12:03:19.789" v="81"/>
          <ac:picMkLst>
            <pc:docMk/>
            <pc:sldMk cId="3850673134" sldId="290"/>
            <ac:picMk id="3" creationId="{E27111B2-6CC9-A368-DF05-AC55110E4E7E}"/>
          </ac:picMkLst>
        </pc:picChg>
        <pc:picChg chg="add del mod ord">
          <ac:chgData name="Alex Esp9" userId="a68a45804178ea5c" providerId="Windows Live" clId="Web-{4556F3D7-9C6D-477E-A1C2-BC75E9596C20}" dt="2023-01-27T12:26:48.662" v="442"/>
          <ac:picMkLst>
            <pc:docMk/>
            <pc:sldMk cId="3850673134" sldId="290"/>
            <ac:picMk id="4" creationId="{5F536EE7-3BB5-0923-5C7B-4D6065EDC08D}"/>
          </ac:picMkLst>
        </pc:picChg>
        <pc:picChg chg="del">
          <ac:chgData name="Alex Esp9" userId="a68a45804178ea5c" providerId="Windows Live" clId="Web-{4556F3D7-9C6D-477E-A1C2-BC75E9596C20}" dt="2023-01-27T12:02:37.930" v="76"/>
          <ac:picMkLst>
            <pc:docMk/>
            <pc:sldMk cId="3850673134" sldId="290"/>
            <ac:picMk id="5" creationId="{26F4E69B-B496-CBAC-6879-901B2FD74677}"/>
          </ac:picMkLst>
        </pc:picChg>
        <pc:picChg chg="add del mod">
          <ac:chgData name="Alex Esp9" userId="a68a45804178ea5c" providerId="Windows Live" clId="Web-{4556F3D7-9C6D-477E-A1C2-BC75E9596C20}" dt="2023-01-27T12:41:16.533" v="452"/>
          <ac:picMkLst>
            <pc:docMk/>
            <pc:sldMk cId="3850673134" sldId="290"/>
            <ac:picMk id="7" creationId="{C613741A-09F6-0CD8-751E-D7088245ADD3}"/>
          </ac:picMkLst>
        </pc:picChg>
        <pc:picChg chg="add mod">
          <ac:chgData name="Alex Esp9" userId="a68a45804178ea5c" providerId="Windows Live" clId="Web-{4556F3D7-9C6D-477E-A1C2-BC75E9596C20}" dt="2023-01-27T12:41:21.221" v="455" actId="1076"/>
          <ac:picMkLst>
            <pc:docMk/>
            <pc:sldMk cId="3850673134" sldId="290"/>
            <ac:picMk id="8" creationId="{D6152157-7E7C-F2F1-BBB6-7042DAD8E2B6}"/>
          </ac:picMkLst>
        </pc:picChg>
        <pc:picChg chg="add mod">
          <ac:chgData name="Alex Esp9" userId="a68a45804178ea5c" providerId="Windows Live" clId="Web-{4556F3D7-9C6D-477E-A1C2-BC75E9596C20}" dt="2023-01-27T12:42:17.613" v="460" actId="14100"/>
          <ac:picMkLst>
            <pc:docMk/>
            <pc:sldMk cId="3850673134" sldId="290"/>
            <ac:picMk id="10" creationId="{3D6D8E15-D29B-F0F3-902C-7068ACC2FB8C}"/>
          </ac:picMkLst>
        </pc:picChg>
      </pc:sldChg>
      <pc:sldChg chg="modSp">
        <pc:chgData name="Alex Esp9" userId="a68a45804178ea5c" providerId="Windows Live" clId="Web-{4556F3D7-9C6D-477E-A1C2-BC75E9596C20}" dt="2023-01-27T12:13:57.575" v="272" actId="20577"/>
        <pc:sldMkLst>
          <pc:docMk/>
          <pc:sldMk cId="1487764932" sldId="298"/>
        </pc:sldMkLst>
        <pc:spChg chg="mod">
          <ac:chgData name="Alex Esp9" userId="a68a45804178ea5c" providerId="Windows Live" clId="Web-{4556F3D7-9C6D-477E-A1C2-BC75E9596C20}" dt="2023-01-27T12:13:57.575" v="272" actId="20577"/>
          <ac:spMkLst>
            <pc:docMk/>
            <pc:sldMk cId="1487764932" sldId="298"/>
            <ac:spMk id="7" creationId="{49A4BC25-62D8-FC80-64FB-6E6F5E98033F}"/>
          </ac:spMkLst>
        </pc:spChg>
      </pc:sldChg>
      <pc:sldChg chg="modSp">
        <pc:chgData name="Alex Esp9" userId="a68a45804178ea5c" providerId="Windows Live" clId="Web-{4556F3D7-9C6D-477E-A1C2-BC75E9596C20}" dt="2023-01-27T11:41:23.341" v="22" actId="20577"/>
        <pc:sldMkLst>
          <pc:docMk/>
          <pc:sldMk cId="1908847222" sldId="300"/>
        </pc:sldMkLst>
        <pc:spChg chg="mod">
          <ac:chgData name="Alex Esp9" userId="a68a45804178ea5c" providerId="Windows Live" clId="Web-{4556F3D7-9C6D-477E-A1C2-BC75E9596C20}" dt="2023-01-27T11:41:23.341" v="22" actId="20577"/>
          <ac:spMkLst>
            <pc:docMk/>
            <pc:sldMk cId="1908847222" sldId="300"/>
            <ac:spMk id="10" creationId="{F6F724EB-4CDB-BB65-3622-CC1995E4238E}"/>
          </ac:spMkLst>
        </pc:spChg>
      </pc:sldChg>
      <pc:sldChg chg="modSp">
        <pc:chgData name="Alex Esp9" userId="a68a45804178ea5c" providerId="Windows Live" clId="Web-{4556F3D7-9C6D-477E-A1C2-BC75E9596C20}" dt="2023-01-27T12:14:07.356" v="275" actId="14100"/>
        <pc:sldMkLst>
          <pc:docMk/>
          <pc:sldMk cId="1808631334" sldId="303"/>
        </pc:sldMkLst>
        <pc:spChg chg="mod">
          <ac:chgData name="Alex Esp9" userId="a68a45804178ea5c" providerId="Windows Live" clId="Web-{4556F3D7-9C6D-477E-A1C2-BC75E9596C20}" dt="2023-01-27T12:14:07.356" v="275" actId="14100"/>
          <ac:spMkLst>
            <pc:docMk/>
            <pc:sldMk cId="1808631334" sldId="303"/>
            <ac:spMk id="6" creationId="{9303C25E-D610-F675-2A1D-D3B9354A004E}"/>
          </ac:spMkLst>
        </pc:spChg>
      </pc:sldChg>
      <pc:sldChg chg="modSp">
        <pc:chgData name="Alex Esp9" userId="a68a45804178ea5c" providerId="Windows Live" clId="Web-{4556F3D7-9C6D-477E-A1C2-BC75E9596C20}" dt="2023-01-27T11:59:31.844" v="75" actId="14100"/>
        <pc:sldMkLst>
          <pc:docMk/>
          <pc:sldMk cId="2749425401" sldId="311"/>
        </pc:sldMkLst>
        <pc:spChg chg="mod">
          <ac:chgData name="Alex Esp9" userId="a68a45804178ea5c" providerId="Windows Live" clId="Web-{4556F3D7-9C6D-477E-A1C2-BC75E9596C20}" dt="2023-01-27T11:53:02.660" v="45" actId="1076"/>
          <ac:spMkLst>
            <pc:docMk/>
            <pc:sldMk cId="2749425401" sldId="311"/>
            <ac:spMk id="7" creationId="{49A4BC25-62D8-FC80-64FB-6E6F5E98033F}"/>
          </ac:spMkLst>
        </pc:spChg>
        <pc:spChg chg="mod">
          <ac:chgData name="Alex Esp9" userId="a68a45804178ea5c" providerId="Windows Live" clId="Web-{4556F3D7-9C6D-477E-A1C2-BC75E9596C20}" dt="2023-01-27T11:53:02.616" v="42" actId="1076"/>
          <ac:spMkLst>
            <pc:docMk/>
            <pc:sldMk cId="2749425401" sldId="311"/>
            <ac:spMk id="9" creationId="{CA67B4C2-9A82-8351-2749-57EA9019FDEB}"/>
          </ac:spMkLst>
        </pc:spChg>
        <pc:spChg chg="mod">
          <ac:chgData name="Alex Esp9" userId="a68a45804178ea5c" providerId="Windows Live" clId="Web-{4556F3D7-9C6D-477E-A1C2-BC75E9596C20}" dt="2023-01-27T11:53:02.616" v="43" actId="1076"/>
          <ac:spMkLst>
            <pc:docMk/>
            <pc:sldMk cId="2749425401" sldId="311"/>
            <ac:spMk id="10" creationId="{0B40FC0F-A6B8-83D6-07D0-0206E4B02952}"/>
          </ac:spMkLst>
        </pc:spChg>
        <pc:spChg chg="mod">
          <ac:chgData name="Alex Esp9" userId="a68a45804178ea5c" providerId="Windows Live" clId="Web-{4556F3D7-9C6D-477E-A1C2-BC75E9596C20}" dt="2023-01-27T11:59:31.844" v="75" actId="14100"/>
          <ac:spMkLst>
            <pc:docMk/>
            <pc:sldMk cId="2749425401" sldId="311"/>
            <ac:spMk id="11" creationId="{D5AD063E-A662-07AA-DCC7-1E8FDDD4BFA6}"/>
          </ac:spMkLst>
        </pc:spChg>
      </pc:sldChg>
      <pc:sldChg chg="modSp">
        <pc:chgData name="Alex Esp9" userId="a68a45804178ea5c" providerId="Windows Live" clId="Web-{4556F3D7-9C6D-477E-A1C2-BC75E9596C20}" dt="2023-01-27T12:09:23.129" v="106" actId="20577"/>
        <pc:sldMkLst>
          <pc:docMk/>
          <pc:sldMk cId="3616809345" sldId="312"/>
        </pc:sldMkLst>
        <pc:spChg chg="mod">
          <ac:chgData name="Alex Esp9" userId="a68a45804178ea5c" providerId="Windows Live" clId="Web-{4556F3D7-9C6D-477E-A1C2-BC75E9596C20}" dt="2023-01-27T12:09:23.129" v="106" actId="20577"/>
          <ac:spMkLst>
            <pc:docMk/>
            <pc:sldMk cId="3616809345" sldId="312"/>
            <ac:spMk id="7" creationId="{49A4BC25-62D8-FC80-64FB-6E6F5E98033F}"/>
          </ac:spMkLst>
        </pc:spChg>
        <pc:spChg chg="mod">
          <ac:chgData name="Alex Esp9" userId="a68a45804178ea5c" providerId="Windows Live" clId="Web-{4556F3D7-9C6D-477E-A1C2-BC75E9596C20}" dt="2023-01-27T12:04:34.838" v="95" actId="20577"/>
          <ac:spMkLst>
            <pc:docMk/>
            <pc:sldMk cId="3616809345" sldId="312"/>
            <ac:spMk id="10" creationId="{3A0B7A39-76FD-1EF1-D8B5-43117300E4C9}"/>
          </ac:spMkLst>
        </pc:spChg>
      </pc:sldChg>
    </pc:docChg>
  </pc:docChgLst>
  <pc:docChgLst>
    <pc:chgData name="Emilio Macías Do Santos" userId="1d605c9d481fec53" providerId="LiveId" clId="{B672E618-27A0-4557-81FB-9369CA9F82E9}"/>
    <pc:docChg chg="undo redo custSel addSld delSld modSld sldOrd">
      <pc:chgData name="Emilio Macías Do Santos" userId="1d605c9d481fec53" providerId="LiveId" clId="{B672E618-27A0-4557-81FB-9369CA9F82E9}" dt="2023-01-28T11:58:24.790" v="5623" actId="20577"/>
      <pc:docMkLst>
        <pc:docMk/>
      </pc:docMkLst>
      <pc:sldChg chg="addSp delSp modSp mod modNotesTx">
        <pc:chgData name="Emilio Macías Do Santos" userId="1d605c9d481fec53" providerId="LiveId" clId="{B672E618-27A0-4557-81FB-9369CA9F82E9}" dt="2023-01-26T19:30:03.855" v="3478" actId="1076"/>
        <pc:sldMkLst>
          <pc:docMk/>
          <pc:sldMk cId="2965272711" sldId="257"/>
        </pc:sldMkLst>
        <pc:spChg chg="mod">
          <ac:chgData name="Emilio Macías Do Santos" userId="1d605c9d481fec53" providerId="LiveId" clId="{B672E618-27A0-4557-81FB-9369CA9F82E9}" dt="2023-01-25T19:12:45.635" v="1129" actId="27636"/>
          <ac:spMkLst>
            <pc:docMk/>
            <pc:sldMk cId="2965272711" sldId="257"/>
            <ac:spMk id="5" creationId="{39660DF3-749F-CCAF-A7F8-2C1D1A1773B6}"/>
          </ac:spMkLst>
        </pc:spChg>
        <pc:spChg chg="mod">
          <ac:chgData name="Emilio Macías Do Santos" userId="1d605c9d481fec53" providerId="LiveId" clId="{B672E618-27A0-4557-81FB-9369CA9F82E9}" dt="2023-01-26T19:30:03.855" v="3478" actId="1076"/>
          <ac:spMkLst>
            <pc:docMk/>
            <pc:sldMk cId="2965272711" sldId="257"/>
            <ac:spMk id="7" creationId="{49A4BC25-62D8-FC80-64FB-6E6F5E98033F}"/>
          </ac:spMkLst>
        </pc:spChg>
        <pc:picChg chg="add del mod">
          <ac:chgData name="Emilio Macías Do Santos" userId="1d605c9d481fec53" providerId="LiveId" clId="{B672E618-27A0-4557-81FB-9369CA9F82E9}" dt="2023-01-25T18:58:53.072" v="629" actId="478"/>
          <ac:picMkLst>
            <pc:docMk/>
            <pc:sldMk cId="2965272711" sldId="257"/>
            <ac:picMk id="3" creationId="{79314E58-8705-AC5F-0CFF-3F47AB50BC52}"/>
          </ac:picMkLst>
        </pc:picChg>
        <pc:picChg chg="del">
          <ac:chgData name="Emilio Macías Do Santos" userId="1d605c9d481fec53" providerId="LiveId" clId="{B672E618-27A0-4557-81FB-9369CA9F82E9}" dt="2023-01-25T18:08:17.150" v="594" actId="478"/>
          <ac:picMkLst>
            <pc:docMk/>
            <pc:sldMk cId="2965272711" sldId="257"/>
            <ac:picMk id="6" creationId="{199D3344-AF1D-0A67-702E-7696EE3CFB2E}"/>
          </ac:picMkLst>
        </pc:picChg>
        <pc:picChg chg="add mod">
          <ac:chgData name="Emilio Macías Do Santos" userId="1d605c9d481fec53" providerId="LiveId" clId="{B672E618-27A0-4557-81FB-9369CA9F82E9}" dt="2023-01-25T19:11:56.502" v="1124" actId="1076"/>
          <ac:picMkLst>
            <pc:docMk/>
            <pc:sldMk cId="2965272711" sldId="257"/>
            <ac:picMk id="8" creationId="{6122E8D1-F3B7-85EA-DF6A-23757C6FA5EE}"/>
          </ac:picMkLst>
        </pc:picChg>
      </pc:sldChg>
      <pc:sldChg chg="addSp delSp modSp del mod">
        <pc:chgData name="Emilio Macías Do Santos" userId="1d605c9d481fec53" providerId="LiveId" clId="{B672E618-27A0-4557-81FB-9369CA9F82E9}" dt="2023-01-25T17:57:36.039" v="367" actId="2696"/>
        <pc:sldMkLst>
          <pc:docMk/>
          <pc:sldMk cId="3574015058" sldId="265"/>
        </pc:sldMkLst>
        <pc:spChg chg="mod">
          <ac:chgData name="Emilio Macías Do Santos" userId="1d605c9d481fec53" providerId="LiveId" clId="{B672E618-27A0-4557-81FB-9369CA9F82E9}" dt="2023-01-25T17:56:57.353" v="358" actId="1076"/>
          <ac:spMkLst>
            <pc:docMk/>
            <pc:sldMk cId="3574015058" sldId="265"/>
            <ac:spMk id="2" creationId="{78D9FDBD-B4EC-72CD-FE55-2E99A5765A5F}"/>
          </ac:spMkLst>
        </pc:spChg>
        <pc:spChg chg="add mod">
          <ac:chgData name="Emilio Macías Do Santos" userId="1d605c9d481fec53" providerId="LiveId" clId="{B672E618-27A0-4557-81FB-9369CA9F82E9}" dt="2023-01-25T17:49:50.898" v="198" actId="1076"/>
          <ac:spMkLst>
            <pc:docMk/>
            <pc:sldMk cId="3574015058" sldId="265"/>
            <ac:spMk id="5" creationId="{BC4977E3-8E23-7469-EB97-302067F3EE87}"/>
          </ac:spMkLst>
        </pc:spChg>
        <pc:spChg chg="add mod">
          <ac:chgData name="Emilio Macías Do Santos" userId="1d605c9d481fec53" providerId="LiveId" clId="{B672E618-27A0-4557-81FB-9369CA9F82E9}" dt="2023-01-25T17:49:50.898" v="198" actId="1076"/>
          <ac:spMkLst>
            <pc:docMk/>
            <pc:sldMk cId="3574015058" sldId="265"/>
            <ac:spMk id="12" creationId="{106B3250-CEC6-3971-4825-8407C9CAF8F7}"/>
          </ac:spMkLst>
        </pc:spChg>
        <pc:spChg chg="add mod">
          <ac:chgData name="Emilio Macías Do Santos" userId="1d605c9d481fec53" providerId="LiveId" clId="{B672E618-27A0-4557-81FB-9369CA9F82E9}" dt="2023-01-25T17:49:50.898" v="198" actId="1076"/>
          <ac:spMkLst>
            <pc:docMk/>
            <pc:sldMk cId="3574015058" sldId="265"/>
            <ac:spMk id="13" creationId="{5B1AE244-E765-5852-9CC5-C0467269F24C}"/>
          </ac:spMkLst>
        </pc:spChg>
        <pc:picChg chg="add del mod">
          <ac:chgData name="Emilio Macías Do Santos" userId="1d605c9d481fec53" providerId="LiveId" clId="{B672E618-27A0-4557-81FB-9369CA9F82E9}" dt="2023-01-25T17:45:41.712" v="139" actId="478"/>
          <ac:picMkLst>
            <pc:docMk/>
            <pc:sldMk cId="3574015058" sldId="265"/>
            <ac:picMk id="4" creationId="{EC4BF5E7-8844-1F89-52EA-BF3E35B58282}"/>
          </ac:picMkLst>
        </pc:picChg>
        <pc:picChg chg="add del mod">
          <ac:chgData name="Emilio Macías Do Santos" userId="1d605c9d481fec53" providerId="LiveId" clId="{B672E618-27A0-4557-81FB-9369CA9F82E9}" dt="2023-01-25T17:45:42.321" v="140" actId="478"/>
          <ac:picMkLst>
            <pc:docMk/>
            <pc:sldMk cId="3574015058" sldId="265"/>
            <ac:picMk id="7" creationId="{1E91B27C-871D-250E-C2C0-C8BCD26356DA}"/>
          </ac:picMkLst>
        </pc:picChg>
        <pc:picChg chg="add mod">
          <ac:chgData name="Emilio Macías Do Santos" userId="1d605c9d481fec53" providerId="LiveId" clId="{B672E618-27A0-4557-81FB-9369CA9F82E9}" dt="2023-01-25T17:49:50.898" v="198" actId="1076"/>
          <ac:picMkLst>
            <pc:docMk/>
            <pc:sldMk cId="3574015058" sldId="265"/>
            <ac:picMk id="9" creationId="{597E3E51-C901-C35E-50AC-249E1E6BCBD4}"/>
          </ac:picMkLst>
        </pc:picChg>
        <pc:picChg chg="add mod">
          <ac:chgData name="Emilio Macías Do Santos" userId="1d605c9d481fec53" providerId="LiveId" clId="{B672E618-27A0-4557-81FB-9369CA9F82E9}" dt="2023-01-25T17:49:50.898" v="198" actId="1076"/>
          <ac:picMkLst>
            <pc:docMk/>
            <pc:sldMk cId="3574015058" sldId="265"/>
            <ac:picMk id="11" creationId="{A5473893-95AD-20DC-9AC8-6D0F628E6CC3}"/>
          </ac:picMkLst>
        </pc:picChg>
        <pc:picChg chg="del">
          <ac:chgData name="Emilio Macías Do Santos" userId="1d605c9d481fec53" providerId="LiveId" clId="{B672E618-27A0-4557-81FB-9369CA9F82E9}" dt="2023-01-25T17:36:37.889" v="32" actId="478"/>
          <ac:picMkLst>
            <pc:docMk/>
            <pc:sldMk cId="3574015058" sldId="265"/>
            <ac:picMk id="2054" creationId="{95507287-87D3-1E3E-A44A-A18533777966}"/>
          </ac:picMkLst>
        </pc:picChg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3197879035" sldId="275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3669062018" sldId="276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3787640531" sldId="277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3514688397" sldId="278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3820903799" sldId="279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1738039456" sldId="280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1530018428" sldId="281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1351675167" sldId="282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1173550919" sldId="283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3011871109" sldId="284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2421928689" sldId="285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1385493437" sldId="286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1466252277" sldId="287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621476430" sldId="288"/>
        </pc:sldMkLst>
      </pc:sldChg>
      <pc:sldChg chg="del">
        <pc:chgData name="Emilio Macías Do Santos" userId="1d605c9d481fec53" providerId="LiveId" clId="{B672E618-27A0-4557-81FB-9369CA9F82E9}" dt="2023-01-25T20:21:23.407" v="2318" actId="2696"/>
        <pc:sldMkLst>
          <pc:docMk/>
          <pc:sldMk cId="3802950793" sldId="289"/>
        </pc:sldMkLst>
      </pc:sldChg>
      <pc:sldChg chg="addSp delSp modSp mod ord">
        <pc:chgData name="Emilio Macías Do Santos" userId="1d605c9d481fec53" providerId="LiveId" clId="{B672E618-27A0-4557-81FB-9369CA9F82E9}" dt="2023-01-28T11:58:24.790" v="5623" actId="20577"/>
        <pc:sldMkLst>
          <pc:docMk/>
          <pc:sldMk cId="3850673134" sldId="290"/>
        </pc:sldMkLst>
        <pc:spChg chg="mod">
          <ac:chgData name="Emilio Macías Do Santos" userId="1d605c9d481fec53" providerId="LiveId" clId="{B672E618-27A0-4557-81FB-9369CA9F82E9}" dt="2023-01-27T11:05:05.050" v="5277" actId="20577"/>
          <ac:spMkLst>
            <pc:docMk/>
            <pc:sldMk cId="3850673134" sldId="290"/>
            <ac:spMk id="2" creationId="{78D9FDBD-B4EC-72CD-FE55-2E99A5765A5F}"/>
          </ac:spMkLst>
        </pc:spChg>
        <pc:spChg chg="del mod">
          <ac:chgData name="Emilio Macías Do Santos" userId="1d605c9d481fec53" providerId="LiveId" clId="{B672E618-27A0-4557-81FB-9369CA9F82E9}" dt="2023-01-27T11:04:54.625" v="5268" actId="478"/>
          <ac:spMkLst>
            <pc:docMk/>
            <pc:sldMk cId="3850673134" sldId="290"/>
            <ac:spMk id="3" creationId="{907D61E5-5C5C-F68A-CAFA-84C3CD2ABE4C}"/>
          </ac:spMkLst>
        </pc:spChg>
        <pc:spChg chg="mod">
          <ac:chgData name="Emilio Macías Do Santos" userId="1d605c9d481fec53" providerId="LiveId" clId="{B672E618-27A0-4557-81FB-9369CA9F82E9}" dt="2023-01-28T11:58:24.790" v="5623" actId="20577"/>
          <ac:spMkLst>
            <pc:docMk/>
            <pc:sldMk cId="3850673134" sldId="290"/>
            <ac:spMk id="6" creationId="{A3510604-9367-A16D-5AF8-56619E277469}"/>
          </ac:spMkLst>
        </pc:spChg>
        <pc:spChg chg="del">
          <ac:chgData name="Emilio Macías Do Santos" userId="1d605c9d481fec53" providerId="LiveId" clId="{B672E618-27A0-4557-81FB-9369CA9F82E9}" dt="2023-01-27T11:04:57.930" v="5270" actId="478"/>
          <ac:spMkLst>
            <pc:docMk/>
            <pc:sldMk cId="3850673134" sldId="290"/>
            <ac:spMk id="11" creationId="{5390932C-FA9B-59B3-50C8-0BD9D2AD7609}"/>
          </ac:spMkLst>
        </pc:spChg>
        <pc:spChg chg="del">
          <ac:chgData name="Emilio Macías Do Santos" userId="1d605c9d481fec53" providerId="LiveId" clId="{B672E618-27A0-4557-81FB-9369CA9F82E9}" dt="2023-01-27T11:04:56.628" v="5269" actId="478"/>
          <ac:spMkLst>
            <pc:docMk/>
            <pc:sldMk cId="3850673134" sldId="290"/>
            <ac:spMk id="14" creationId="{F7F025A1-BDA5-F64B-A8BC-1938669F3C07}"/>
          </ac:spMkLst>
        </pc:spChg>
        <pc:picChg chg="add mod">
          <ac:chgData name="Emilio Macías Do Santos" userId="1d605c9d481fec53" providerId="LiveId" clId="{B672E618-27A0-4557-81FB-9369CA9F82E9}" dt="2023-01-27T11:06:58.885" v="5282" actId="1076"/>
          <ac:picMkLst>
            <pc:docMk/>
            <pc:sldMk cId="3850673134" sldId="290"/>
            <ac:picMk id="5" creationId="{26F4E69B-B496-CBAC-6879-901B2FD74677}"/>
          </ac:picMkLst>
        </pc:picChg>
        <pc:picChg chg="del">
          <ac:chgData name="Emilio Macías Do Santos" userId="1d605c9d481fec53" providerId="LiveId" clId="{B672E618-27A0-4557-81FB-9369CA9F82E9}" dt="2023-01-27T11:04:58.622" v="5271" actId="478"/>
          <ac:picMkLst>
            <pc:docMk/>
            <pc:sldMk cId="3850673134" sldId="290"/>
            <ac:picMk id="10" creationId="{364E95F5-839A-DB66-26BD-C48721601FB9}"/>
          </ac:picMkLst>
        </pc:picChg>
        <pc:picChg chg="del">
          <ac:chgData name="Emilio Macías Do Santos" userId="1d605c9d481fec53" providerId="LiveId" clId="{B672E618-27A0-4557-81FB-9369CA9F82E9}" dt="2023-01-27T11:04:59.188" v="5272" actId="478"/>
          <ac:picMkLst>
            <pc:docMk/>
            <pc:sldMk cId="3850673134" sldId="290"/>
            <ac:picMk id="13" creationId="{8FEA59C0-7EB9-FE00-97CA-E02F64496C7E}"/>
          </ac:picMkLst>
        </pc:picChg>
      </pc:sldChg>
      <pc:sldChg chg="addSp delSp modSp add mod ord modNotesTx">
        <pc:chgData name="Emilio Macías Do Santos" userId="1d605c9d481fec53" providerId="LiveId" clId="{B672E618-27A0-4557-81FB-9369CA9F82E9}" dt="2023-01-25T18:15:45.398" v="604" actId="20577"/>
        <pc:sldMkLst>
          <pc:docMk/>
          <pc:sldMk cId="2675919555" sldId="291"/>
        </pc:sldMkLst>
        <pc:spChg chg="mod">
          <ac:chgData name="Emilio Macías Do Santos" userId="1d605c9d481fec53" providerId="LiveId" clId="{B672E618-27A0-4557-81FB-9369CA9F82E9}" dt="2023-01-25T18:15:45.398" v="604" actId="20577"/>
          <ac:spMkLst>
            <pc:docMk/>
            <pc:sldMk cId="2675919555" sldId="291"/>
            <ac:spMk id="2" creationId="{78D9FDBD-B4EC-72CD-FE55-2E99A5765A5F}"/>
          </ac:spMkLst>
        </pc:spChg>
        <pc:spChg chg="mod">
          <ac:chgData name="Emilio Macías Do Santos" userId="1d605c9d481fec53" providerId="LiveId" clId="{B672E618-27A0-4557-81FB-9369CA9F82E9}" dt="2023-01-25T17:56:32.928" v="354" actId="1076"/>
          <ac:spMkLst>
            <pc:docMk/>
            <pc:sldMk cId="2675919555" sldId="291"/>
            <ac:spMk id="5" creationId="{BC4977E3-8E23-7469-EB97-302067F3EE87}"/>
          </ac:spMkLst>
        </pc:spChg>
        <pc:spChg chg="mod">
          <ac:chgData name="Emilio Macías Do Santos" userId="1d605c9d481fec53" providerId="LiveId" clId="{B672E618-27A0-4557-81FB-9369CA9F82E9}" dt="2023-01-25T17:56:32.928" v="354" actId="1076"/>
          <ac:spMkLst>
            <pc:docMk/>
            <pc:sldMk cId="2675919555" sldId="291"/>
            <ac:spMk id="12" creationId="{106B3250-CEC6-3971-4825-8407C9CAF8F7}"/>
          </ac:spMkLst>
        </pc:spChg>
        <pc:spChg chg="mod">
          <ac:chgData name="Emilio Macías Do Santos" userId="1d605c9d481fec53" providerId="LiveId" clId="{B672E618-27A0-4557-81FB-9369CA9F82E9}" dt="2023-01-25T17:56:32.928" v="354" actId="1076"/>
          <ac:spMkLst>
            <pc:docMk/>
            <pc:sldMk cId="2675919555" sldId="291"/>
            <ac:spMk id="13" creationId="{5B1AE244-E765-5852-9CC5-C0467269F24C}"/>
          </ac:spMkLst>
        </pc:spChg>
        <pc:picChg chg="add del mod">
          <ac:chgData name="Emilio Macías Do Santos" userId="1d605c9d481fec53" providerId="LiveId" clId="{B672E618-27A0-4557-81FB-9369CA9F82E9}" dt="2023-01-25T17:52:06.278" v="215" actId="478"/>
          <ac:picMkLst>
            <pc:docMk/>
            <pc:sldMk cId="2675919555" sldId="291"/>
            <ac:picMk id="4" creationId="{A71867A6-1D78-DA71-2D8A-0375C57035B5}"/>
          </ac:picMkLst>
        </pc:picChg>
        <pc:picChg chg="add mod">
          <ac:chgData name="Emilio Macías Do Santos" userId="1d605c9d481fec53" providerId="LiveId" clId="{B672E618-27A0-4557-81FB-9369CA9F82E9}" dt="2023-01-25T17:56:32.928" v="354" actId="1076"/>
          <ac:picMkLst>
            <pc:docMk/>
            <pc:sldMk cId="2675919555" sldId="291"/>
            <ac:picMk id="7" creationId="{4ECE3E3C-1CB0-8C55-ED2B-D0358CA3F25B}"/>
          </ac:picMkLst>
        </pc:picChg>
        <pc:picChg chg="del">
          <ac:chgData name="Emilio Macías Do Santos" userId="1d605c9d481fec53" providerId="LiveId" clId="{B672E618-27A0-4557-81FB-9369CA9F82E9}" dt="2023-01-25T17:51:19.051" v="207" actId="478"/>
          <ac:picMkLst>
            <pc:docMk/>
            <pc:sldMk cId="2675919555" sldId="291"/>
            <ac:picMk id="9" creationId="{597E3E51-C901-C35E-50AC-249E1E6BCBD4}"/>
          </ac:picMkLst>
        </pc:picChg>
        <pc:picChg chg="mod">
          <ac:chgData name="Emilio Macías Do Santos" userId="1d605c9d481fec53" providerId="LiveId" clId="{B672E618-27A0-4557-81FB-9369CA9F82E9}" dt="2023-01-25T17:56:32.928" v="354" actId="1076"/>
          <ac:picMkLst>
            <pc:docMk/>
            <pc:sldMk cId="2675919555" sldId="291"/>
            <ac:picMk id="11" creationId="{A5473893-95AD-20DC-9AC8-6D0F628E6CC3}"/>
          </ac:picMkLst>
        </pc:picChg>
      </pc:sldChg>
      <pc:sldChg chg="addSp delSp modSp add del mod">
        <pc:chgData name="Emilio Macías Do Santos" userId="1d605c9d481fec53" providerId="LiveId" clId="{B672E618-27A0-4557-81FB-9369CA9F82E9}" dt="2023-01-25T17:58:33.422" v="380" actId="2696"/>
        <pc:sldMkLst>
          <pc:docMk/>
          <pc:sldMk cId="3987282973" sldId="292"/>
        </pc:sldMkLst>
        <pc:spChg chg="mod">
          <ac:chgData name="Emilio Macías Do Santos" userId="1d605c9d481fec53" providerId="LiveId" clId="{B672E618-27A0-4557-81FB-9369CA9F82E9}" dt="2023-01-25T17:55:10.579" v="277" actId="20577"/>
          <ac:spMkLst>
            <pc:docMk/>
            <pc:sldMk cId="3987282973" sldId="292"/>
            <ac:spMk id="12" creationId="{106B3250-CEC6-3971-4825-8407C9CAF8F7}"/>
          </ac:spMkLst>
        </pc:spChg>
        <pc:spChg chg="mod">
          <ac:chgData name="Emilio Macías Do Santos" userId="1d605c9d481fec53" providerId="LiveId" clId="{B672E618-27A0-4557-81FB-9369CA9F82E9}" dt="2023-01-25T17:55:34.951" v="319" actId="1076"/>
          <ac:spMkLst>
            <pc:docMk/>
            <pc:sldMk cId="3987282973" sldId="292"/>
            <ac:spMk id="13" creationId="{5B1AE244-E765-5852-9CC5-C0467269F24C}"/>
          </ac:spMkLst>
        </pc:spChg>
        <pc:picChg chg="add mod">
          <ac:chgData name="Emilio Macías Do Santos" userId="1d605c9d481fec53" providerId="LiveId" clId="{B672E618-27A0-4557-81FB-9369CA9F82E9}" dt="2023-01-25T17:54:59.536" v="245" actId="1076"/>
          <ac:picMkLst>
            <pc:docMk/>
            <pc:sldMk cId="3987282973" sldId="292"/>
            <ac:picMk id="3" creationId="{218366D6-E24F-C369-C7A5-3AC4E0542C40}"/>
          </ac:picMkLst>
        </pc:picChg>
        <pc:picChg chg="del mod">
          <ac:chgData name="Emilio Macías Do Santos" userId="1d605c9d481fec53" providerId="LiveId" clId="{B672E618-27A0-4557-81FB-9369CA9F82E9}" dt="2023-01-25T17:54:46.163" v="241" actId="478"/>
          <ac:picMkLst>
            <pc:docMk/>
            <pc:sldMk cId="3987282973" sldId="292"/>
            <ac:picMk id="7" creationId="{4ECE3E3C-1CB0-8C55-ED2B-D0358CA3F25B}"/>
          </ac:picMkLst>
        </pc:picChg>
      </pc:sldChg>
      <pc:sldChg chg="addSp delSp modSp add mod">
        <pc:chgData name="Emilio Macías Do Santos" userId="1d605c9d481fec53" providerId="LiveId" clId="{B672E618-27A0-4557-81FB-9369CA9F82E9}" dt="2023-01-25T18:23:23.018" v="624" actId="688"/>
        <pc:sldMkLst>
          <pc:docMk/>
          <pc:sldMk cId="4213617080" sldId="293"/>
        </pc:sldMkLst>
        <pc:spChg chg="mod">
          <ac:chgData name="Emilio Macías Do Santos" userId="1d605c9d481fec53" providerId="LiveId" clId="{B672E618-27A0-4557-81FB-9369CA9F82E9}" dt="2023-01-25T18:21:56.649" v="609" actId="1076"/>
          <ac:spMkLst>
            <pc:docMk/>
            <pc:sldMk cId="4213617080" sldId="293"/>
            <ac:spMk id="2" creationId="{78D9FDBD-B4EC-72CD-FE55-2E99A5765A5F}"/>
          </ac:spMkLst>
        </pc:spChg>
        <pc:spChg chg="add del mod">
          <ac:chgData name="Emilio Macías Do Santos" userId="1d605c9d481fec53" providerId="LiveId" clId="{B672E618-27A0-4557-81FB-9369CA9F82E9}" dt="2023-01-25T17:57:18.709" v="362" actId="21"/>
          <ac:spMkLst>
            <pc:docMk/>
            <pc:sldMk cId="4213617080" sldId="293"/>
            <ac:spMk id="3" creationId="{B0F3255E-BEBD-F5B9-FC89-899150982DEF}"/>
          </ac:spMkLst>
        </pc:spChg>
        <pc:spChg chg="del">
          <ac:chgData name="Emilio Macías Do Santos" userId="1d605c9d481fec53" providerId="LiveId" clId="{B672E618-27A0-4557-81FB-9369CA9F82E9}" dt="2023-01-25T17:57:23.242" v="363" actId="478"/>
          <ac:spMkLst>
            <pc:docMk/>
            <pc:sldMk cId="4213617080" sldId="293"/>
            <ac:spMk id="5" creationId="{BC4977E3-8E23-7469-EB97-302067F3EE87}"/>
          </ac:spMkLst>
        </pc:spChg>
        <pc:spChg chg="add del mod">
          <ac:chgData name="Emilio Macías Do Santos" userId="1d605c9d481fec53" providerId="LiveId" clId="{B672E618-27A0-4557-81FB-9369CA9F82E9}" dt="2023-01-25T17:57:18.709" v="362" actId="21"/>
          <ac:spMkLst>
            <pc:docMk/>
            <pc:sldMk cId="4213617080" sldId="293"/>
            <ac:spMk id="8" creationId="{38EDFE2B-A9A2-F3D7-8A7C-A91785445482}"/>
          </ac:spMkLst>
        </pc:spChg>
        <pc:spChg chg="add del mod">
          <ac:chgData name="Emilio Macías Do Santos" userId="1d605c9d481fec53" providerId="LiveId" clId="{B672E618-27A0-4557-81FB-9369CA9F82E9}" dt="2023-01-25T17:57:18.709" v="362" actId="21"/>
          <ac:spMkLst>
            <pc:docMk/>
            <pc:sldMk cId="4213617080" sldId="293"/>
            <ac:spMk id="9" creationId="{B656E01A-3BE7-004F-98B0-310E49B04D99}"/>
          </ac:spMkLst>
        </pc:spChg>
        <pc:spChg chg="add mod">
          <ac:chgData name="Emilio Macías Do Santos" userId="1d605c9d481fec53" providerId="LiveId" clId="{B672E618-27A0-4557-81FB-9369CA9F82E9}" dt="2023-01-25T18:23:16.250" v="623" actId="1076"/>
          <ac:spMkLst>
            <pc:docMk/>
            <pc:sldMk cId="4213617080" sldId="293"/>
            <ac:spMk id="10" creationId="{09FE66B2-1D29-91D8-F2AC-B5AA60B83207}"/>
          </ac:spMkLst>
        </pc:spChg>
        <pc:spChg chg="del">
          <ac:chgData name="Emilio Macías Do Santos" userId="1d605c9d481fec53" providerId="LiveId" clId="{B672E618-27A0-4557-81FB-9369CA9F82E9}" dt="2023-01-25T17:57:23.242" v="363" actId="478"/>
          <ac:spMkLst>
            <pc:docMk/>
            <pc:sldMk cId="4213617080" sldId="293"/>
            <ac:spMk id="12" creationId="{106B3250-CEC6-3971-4825-8407C9CAF8F7}"/>
          </ac:spMkLst>
        </pc:spChg>
        <pc:spChg chg="del">
          <ac:chgData name="Emilio Macías Do Santos" userId="1d605c9d481fec53" providerId="LiveId" clId="{B672E618-27A0-4557-81FB-9369CA9F82E9}" dt="2023-01-25T17:57:23.242" v="363" actId="478"/>
          <ac:spMkLst>
            <pc:docMk/>
            <pc:sldMk cId="4213617080" sldId="293"/>
            <ac:spMk id="13" creationId="{5B1AE244-E765-5852-9CC5-C0467269F24C}"/>
          </ac:spMkLst>
        </pc:spChg>
        <pc:spChg chg="add mod">
          <ac:chgData name="Emilio Macías Do Santos" userId="1d605c9d481fec53" providerId="LiveId" clId="{B672E618-27A0-4557-81FB-9369CA9F82E9}" dt="2023-01-25T18:21:59.713" v="610" actId="1076"/>
          <ac:spMkLst>
            <pc:docMk/>
            <pc:sldMk cId="4213617080" sldId="293"/>
            <ac:spMk id="16" creationId="{B922E8C2-DCA5-D017-1324-5B3D5A390339}"/>
          </ac:spMkLst>
        </pc:spChg>
        <pc:spChg chg="add mod">
          <ac:chgData name="Emilio Macías Do Santos" userId="1d605c9d481fec53" providerId="LiveId" clId="{B672E618-27A0-4557-81FB-9369CA9F82E9}" dt="2023-01-25T17:57:23.782" v="364"/>
          <ac:spMkLst>
            <pc:docMk/>
            <pc:sldMk cId="4213617080" sldId="293"/>
            <ac:spMk id="17" creationId="{C80A0985-164D-EFFF-6AFB-1A64A56D7DD8}"/>
          </ac:spMkLst>
        </pc:spChg>
        <pc:spChg chg="add mod">
          <ac:chgData name="Emilio Macías Do Santos" userId="1d605c9d481fec53" providerId="LiveId" clId="{B672E618-27A0-4557-81FB-9369CA9F82E9}" dt="2023-01-25T18:23:23.018" v="624" actId="688"/>
          <ac:spMkLst>
            <pc:docMk/>
            <pc:sldMk cId="4213617080" sldId="293"/>
            <ac:spMk id="18" creationId="{E6777694-A1F9-B3B9-5257-ECCD70D43D6B}"/>
          </ac:spMkLst>
        </pc:spChg>
        <pc:spChg chg="add mod">
          <ac:chgData name="Emilio Macías Do Santos" userId="1d605c9d481fec53" providerId="LiveId" clId="{B672E618-27A0-4557-81FB-9369CA9F82E9}" dt="2023-01-25T18:22:15.977" v="616" actId="1076"/>
          <ac:spMkLst>
            <pc:docMk/>
            <pc:sldMk cId="4213617080" sldId="293"/>
            <ac:spMk id="19" creationId="{76137F58-D23E-F4E2-903F-173AF4C30BEC}"/>
          </ac:spMkLst>
        </pc:spChg>
        <pc:picChg chg="add del mod">
          <ac:chgData name="Emilio Macías Do Santos" userId="1d605c9d481fec53" providerId="LiveId" clId="{B672E618-27A0-4557-81FB-9369CA9F82E9}" dt="2023-01-25T17:57:18.709" v="362" actId="21"/>
          <ac:picMkLst>
            <pc:docMk/>
            <pc:sldMk cId="4213617080" sldId="293"/>
            <ac:picMk id="4" creationId="{33562437-EAF0-D77A-2323-D72FE9BC356B}"/>
          </ac:picMkLst>
        </pc:picChg>
        <pc:picChg chg="add del mod">
          <ac:chgData name="Emilio Macías Do Santos" userId="1d605c9d481fec53" providerId="LiveId" clId="{B672E618-27A0-4557-81FB-9369CA9F82E9}" dt="2023-01-25T17:57:18.709" v="362" actId="21"/>
          <ac:picMkLst>
            <pc:docMk/>
            <pc:sldMk cId="4213617080" sldId="293"/>
            <ac:picMk id="6" creationId="{C0CB9832-3A48-1D86-5B0A-972A64642475}"/>
          </ac:picMkLst>
        </pc:picChg>
        <pc:picChg chg="del">
          <ac:chgData name="Emilio Macías Do Santos" userId="1d605c9d481fec53" providerId="LiveId" clId="{B672E618-27A0-4557-81FB-9369CA9F82E9}" dt="2023-01-25T17:57:23.242" v="363" actId="478"/>
          <ac:picMkLst>
            <pc:docMk/>
            <pc:sldMk cId="4213617080" sldId="293"/>
            <ac:picMk id="7" creationId="{4ECE3E3C-1CB0-8C55-ED2B-D0358CA3F25B}"/>
          </ac:picMkLst>
        </pc:picChg>
        <pc:picChg chg="del">
          <ac:chgData name="Emilio Macías Do Santos" userId="1d605c9d481fec53" providerId="LiveId" clId="{B672E618-27A0-4557-81FB-9369CA9F82E9}" dt="2023-01-25T17:57:23.242" v="363" actId="478"/>
          <ac:picMkLst>
            <pc:docMk/>
            <pc:sldMk cId="4213617080" sldId="293"/>
            <ac:picMk id="11" creationId="{A5473893-95AD-20DC-9AC8-6D0F628E6CC3}"/>
          </ac:picMkLst>
        </pc:picChg>
        <pc:picChg chg="add mod">
          <ac:chgData name="Emilio Macías Do Santos" userId="1d605c9d481fec53" providerId="LiveId" clId="{B672E618-27A0-4557-81FB-9369CA9F82E9}" dt="2023-01-25T18:22:41.771" v="621" actId="1076"/>
          <ac:picMkLst>
            <pc:docMk/>
            <pc:sldMk cId="4213617080" sldId="293"/>
            <ac:picMk id="14" creationId="{85124280-DB1E-8BC5-20F1-1F4545B14A01}"/>
          </ac:picMkLst>
        </pc:picChg>
        <pc:picChg chg="add mod">
          <ac:chgData name="Emilio Macías Do Santos" userId="1d605c9d481fec53" providerId="LiveId" clId="{B672E618-27A0-4557-81FB-9369CA9F82E9}" dt="2023-01-25T18:22:41.771" v="621" actId="1076"/>
          <ac:picMkLst>
            <pc:docMk/>
            <pc:sldMk cId="4213617080" sldId="293"/>
            <ac:picMk id="15" creationId="{DEA72F17-E36B-56F7-746C-5DDA6DC457F7}"/>
          </ac:picMkLst>
        </pc:picChg>
        <pc:picChg chg="add mod">
          <ac:chgData name="Emilio Macías Do Santos" userId="1d605c9d481fec53" providerId="LiveId" clId="{B672E618-27A0-4557-81FB-9369CA9F82E9}" dt="2023-01-25T18:22:18.384" v="617" actId="1076"/>
          <ac:picMkLst>
            <pc:docMk/>
            <pc:sldMk cId="4213617080" sldId="293"/>
            <ac:picMk id="20" creationId="{099525BA-EA20-05D0-219F-0562D25C220C}"/>
          </ac:picMkLst>
        </pc:picChg>
      </pc:sldChg>
      <pc:sldChg chg="addSp delSp modSp add del mod ord">
        <pc:chgData name="Emilio Macías Do Santos" userId="1d605c9d481fec53" providerId="LiveId" clId="{B672E618-27A0-4557-81FB-9369CA9F82E9}" dt="2023-01-25T18:22:53.140" v="622" actId="2696"/>
        <pc:sldMkLst>
          <pc:docMk/>
          <pc:sldMk cId="1929201150" sldId="294"/>
        </pc:sldMkLst>
        <pc:spChg chg="mod">
          <ac:chgData name="Emilio Macías Do Santos" userId="1d605c9d481fec53" providerId="LiveId" clId="{B672E618-27A0-4557-81FB-9369CA9F82E9}" dt="2023-01-25T18:15:55.363" v="606" actId="20577"/>
          <ac:spMkLst>
            <pc:docMk/>
            <pc:sldMk cId="1929201150" sldId="294"/>
            <ac:spMk id="2" creationId="{78D9FDBD-B4EC-72CD-FE55-2E99A5765A5F}"/>
          </ac:spMkLst>
        </pc:spChg>
        <pc:spChg chg="add del mod">
          <ac:chgData name="Emilio Macías Do Santos" userId="1d605c9d481fec53" providerId="LiveId" clId="{B672E618-27A0-4557-81FB-9369CA9F82E9}" dt="2023-01-25T17:57:50.782" v="372"/>
          <ac:spMkLst>
            <pc:docMk/>
            <pc:sldMk cId="1929201150" sldId="294"/>
            <ac:spMk id="3" creationId="{85E83473-C4F4-CE1A-31FA-0D7026AF6172}"/>
          </ac:spMkLst>
        </pc:spChg>
        <pc:spChg chg="del">
          <ac:chgData name="Emilio Macías Do Santos" userId="1d605c9d481fec53" providerId="LiveId" clId="{B672E618-27A0-4557-81FB-9369CA9F82E9}" dt="2023-01-25T17:57:59.507" v="376" actId="478"/>
          <ac:spMkLst>
            <pc:docMk/>
            <pc:sldMk cId="1929201150" sldId="294"/>
            <ac:spMk id="5" creationId="{BC4977E3-8E23-7469-EB97-302067F3EE87}"/>
          </ac:spMkLst>
        </pc:spChg>
        <pc:spChg chg="add del mod">
          <ac:chgData name="Emilio Macías Do Santos" userId="1d605c9d481fec53" providerId="LiveId" clId="{B672E618-27A0-4557-81FB-9369CA9F82E9}" dt="2023-01-25T17:57:50.782" v="372"/>
          <ac:spMkLst>
            <pc:docMk/>
            <pc:sldMk cId="1929201150" sldId="294"/>
            <ac:spMk id="6" creationId="{EC3ED579-CC4A-9E16-D771-EADD9D6EC754}"/>
          </ac:spMkLst>
        </pc:spChg>
        <pc:spChg chg="add del mod">
          <ac:chgData name="Emilio Macías Do Santos" userId="1d605c9d481fec53" providerId="LiveId" clId="{B672E618-27A0-4557-81FB-9369CA9F82E9}" dt="2023-01-25T17:57:50.782" v="372"/>
          <ac:spMkLst>
            <pc:docMk/>
            <pc:sldMk cId="1929201150" sldId="294"/>
            <ac:spMk id="8" creationId="{2A92C63A-768A-70B6-82E6-63AFE0303C9E}"/>
          </ac:spMkLst>
        </pc:spChg>
        <pc:spChg chg="add del mod">
          <ac:chgData name="Emilio Macías Do Santos" userId="1d605c9d481fec53" providerId="LiveId" clId="{B672E618-27A0-4557-81FB-9369CA9F82E9}" dt="2023-01-25T17:57:55.980" v="375" actId="21"/>
          <ac:spMkLst>
            <pc:docMk/>
            <pc:sldMk cId="1929201150" sldId="294"/>
            <ac:spMk id="10" creationId="{DBC9CAAB-7523-B825-BA93-79D19BE089EB}"/>
          </ac:spMkLst>
        </pc:spChg>
        <pc:spChg chg="del">
          <ac:chgData name="Emilio Macías Do Santos" userId="1d605c9d481fec53" providerId="LiveId" clId="{B672E618-27A0-4557-81FB-9369CA9F82E9}" dt="2023-01-25T17:57:59.507" v="376" actId="478"/>
          <ac:spMkLst>
            <pc:docMk/>
            <pc:sldMk cId="1929201150" sldId="294"/>
            <ac:spMk id="12" creationId="{106B3250-CEC6-3971-4825-8407C9CAF8F7}"/>
          </ac:spMkLst>
        </pc:spChg>
        <pc:spChg chg="del">
          <ac:chgData name="Emilio Macías Do Santos" userId="1d605c9d481fec53" providerId="LiveId" clId="{B672E618-27A0-4557-81FB-9369CA9F82E9}" dt="2023-01-25T17:57:59.507" v="376" actId="478"/>
          <ac:spMkLst>
            <pc:docMk/>
            <pc:sldMk cId="1929201150" sldId="294"/>
            <ac:spMk id="13" creationId="{5B1AE244-E765-5852-9CC5-C0467269F24C}"/>
          </ac:spMkLst>
        </pc:spChg>
        <pc:spChg chg="add del mod">
          <ac:chgData name="Emilio Macías Do Santos" userId="1d605c9d481fec53" providerId="LiveId" clId="{B672E618-27A0-4557-81FB-9369CA9F82E9}" dt="2023-01-25T17:57:55.980" v="375" actId="21"/>
          <ac:spMkLst>
            <pc:docMk/>
            <pc:sldMk cId="1929201150" sldId="294"/>
            <ac:spMk id="15" creationId="{D7BA7834-9125-BFF6-909B-23ED640C5968}"/>
          </ac:spMkLst>
        </pc:spChg>
        <pc:spChg chg="add del mod">
          <ac:chgData name="Emilio Macías Do Santos" userId="1d605c9d481fec53" providerId="LiveId" clId="{B672E618-27A0-4557-81FB-9369CA9F82E9}" dt="2023-01-25T17:57:55.980" v="375" actId="21"/>
          <ac:spMkLst>
            <pc:docMk/>
            <pc:sldMk cId="1929201150" sldId="294"/>
            <ac:spMk id="16" creationId="{47B5E6B1-45F7-496A-2C40-D0A11DE6719B}"/>
          </ac:spMkLst>
        </pc:spChg>
        <pc:spChg chg="add del mod">
          <ac:chgData name="Emilio Macías Do Santos" userId="1d605c9d481fec53" providerId="LiveId" clId="{B672E618-27A0-4557-81FB-9369CA9F82E9}" dt="2023-01-25T18:21:51.549" v="608" actId="21"/>
          <ac:spMkLst>
            <pc:docMk/>
            <pc:sldMk cId="1929201150" sldId="294"/>
            <ac:spMk id="18" creationId="{9CE40988-3DD3-9578-9EA2-4066A78FA49F}"/>
          </ac:spMkLst>
        </pc:spChg>
        <pc:spChg chg="add del mod">
          <ac:chgData name="Emilio Macías Do Santos" userId="1d605c9d481fec53" providerId="LiveId" clId="{B672E618-27A0-4557-81FB-9369CA9F82E9}" dt="2023-01-25T18:21:51.549" v="608" actId="21"/>
          <ac:spMkLst>
            <pc:docMk/>
            <pc:sldMk cId="1929201150" sldId="294"/>
            <ac:spMk id="20" creationId="{DA716E30-8904-DF2F-37DE-4001808A8DE9}"/>
          </ac:spMkLst>
        </pc:spChg>
        <pc:spChg chg="add mod">
          <ac:chgData name="Emilio Macías Do Santos" userId="1d605c9d481fec53" providerId="LiveId" clId="{B672E618-27A0-4557-81FB-9369CA9F82E9}" dt="2023-01-25T17:57:59.909" v="377"/>
          <ac:spMkLst>
            <pc:docMk/>
            <pc:sldMk cId="1929201150" sldId="294"/>
            <ac:spMk id="21" creationId="{BCE67FD3-2CA1-99BE-747F-07E8664EE57B}"/>
          </ac:spMkLst>
        </pc:spChg>
        <pc:picChg chg="add del mod">
          <ac:chgData name="Emilio Macías Do Santos" userId="1d605c9d481fec53" providerId="LiveId" clId="{B672E618-27A0-4557-81FB-9369CA9F82E9}" dt="2023-01-25T17:57:50.782" v="372"/>
          <ac:picMkLst>
            <pc:docMk/>
            <pc:sldMk cId="1929201150" sldId="294"/>
            <ac:picMk id="4" creationId="{A142B736-01E6-B484-07D9-650CD1ED2F61}"/>
          </ac:picMkLst>
        </pc:picChg>
        <pc:picChg chg="del">
          <ac:chgData name="Emilio Macías Do Santos" userId="1d605c9d481fec53" providerId="LiveId" clId="{B672E618-27A0-4557-81FB-9369CA9F82E9}" dt="2023-01-25T17:57:59.507" v="376" actId="478"/>
          <ac:picMkLst>
            <pc:docMk/>
            <pc:sldMk cId="1929201150" sldId="294"/>
            <ac:picMk id="7" creationId="{4ECE3E3C-1CB0-8C55-ED2B-D0358CA3F25B}"/>
          </ac:picMkLst>
        </pc:picChg>
        <pc:picChg chg="add del mod">
          <ac:chgData name="Emilio Macías Do Santos" userId="1d605c9d481fec53" providerId="LiveId" clId="{B672E618-27A0-4557-81FB-9369CA9F82E9}" dt="2023-01-25T17:57:50.782" v="372"/>
          <ac:picMkLst>
            <pc:docMk/>
            <pc:sldMk cId="1929201150" sldId="294"/>
            <ac:picMk id="9" creationId="{FAFEF9CD-D50F-97DA-1398-2B77FC7D2A43}"/>
          </ac:picMkLst>
        </pc:picChg>
        <pc:picChg chg="del">
          <ac:chgData name="Emilio Macías Do Santos" userId="1d605c9d481fec53" providerId="LiveId" clId="{B672E618-27A0-4557-81FB-9369CA9F82E9}" dt="2023-01-25T17:57:59.507" v="376" actId="478"/>
          <ac:picMkLst>
            <pc:docMk/>
            <pc:sldMk cId="1929201150" sldId="294"/>
            <ac:picMk id="11" creationId="{A5473893-95AD-20DC-9AC8-6D0F628E6CC3}"/>
          </ac:picMkLst>
        </pc:picChg>
        <pc:picChg chg="add del mod">
          <ac:chgData name="Emilio Macías Do Santos" userId="1d605c9d481fec53" providerId="LiveId" clId="{B672E618-27A0-4557-81FB-9369CA9F82E9}" dt="2023-01-25T17:57:55.980" v="375" actId="21"/>
          <ac:picMkLst>
            <pc:docMk/>
            <pc:sldMk cId="1929201150" sldId="294"/>
            <ac:picMk id="14" creationId="{E5DBD612-B902-0B70-AEB8-7FC49CE89BEE}"/>
          </ac:picMkLst>
        </pc:picChg>
        <pc:picChg chg="add del mod">
          <ac:chgData name="Emilio Macías Do Santos" userId="1d605c9d481fec53" providerId="LiveId" clId="{B672E618-27A0-4557-81FB-9369CA9F82E9}" dt="2023-01-25T17:57:55.980" v="375" actId="21"/>
          <ac:picMkLst>
            <pc:docMk/>
            <pc:sldMk cId="1929201150" sldId="294"/>
            <ac:picMk id="17" creationId="{6508BCB2-3CEC-AF64-61CB-62CB17D0578A}"/>
          </ac:picMkLst>
        </pc:picChg>
        <pc:picChg chg="add mod">
          <ac:chgData name="Emilio Macías Do Santos" userId="1d605c9d481fec53" providerId="LiveId" clId="{B672E618-27A0-4557-81FB-9369CA9F82E9}" dt="2023-01-25T17:57:59.909" v="377"/>
          <ac:picMkLst>
            <pc:docMk/>
            <pc:sldMk cId="1929201150" sldId="294"/>
            <ac:picMk id="19" creationId="{911A6E8E-DD54-97E4-1FDF-1440F74D55A1}"/>
          </ac:picMkLst>
        </pc:picChg>
        <pc:picChg chg="add del mod">
          <ac:chgData name="Emilio Macías Do Santos" userId="1d605c9d481fec53" providerId="LiveId" clId="{B672E618-27A0-4557-81FB-9369CA9F82E9}" dt="2023-01-25T18:21:51.549" v="608" actId="21"/>
          <ac:picMkLst>
            <pc:docMk/>
            <pc:sldMk cId="1929201150" sldId="294"/>
            <ac:picMk id="22" creationId="{9AAD0E1D-386F-E092-C045-60046D7B1E4E}"/>
          </ac:picMkLst>
        </pc:picChg>
      </pc:sldChg>
      <pc:sldChg chg="addSp delSp modSp add del mod ord modNotesTx">
        <pc:chgData name="Emilio Macías Do Santos" userId="1d605c9d481fec53" providerId="LiveId" clId="{B672E618-27A0-4557-81FB-9369CA9F82E9}" dt="2023-01-26T19:45:42.978" v="3630" actId="2696"/>
        <pc:sldMkLst>
          <pc:docMk/>
          <pc:sldMk cId="3911168644" sldId="294"/>
        </pc:sldMkLst>
        <pc:spChg chg="mod">
          <ac:chgData name="Emilio Macías Do Santos" userId="1d605c9d481fec53" providerId="LiveId" clId="{B672E618-27A0-4557-81FB-9369CA9F82E9}" dt="2023-01-25T19:50:34.612" v="1619" actId="14100"/>
          <ac:spMkLst>
            <pc:docMk/>
            <pc:sldMk cId="3911168644" sldId="294"/>
            <ac:spMk id="5" creationId="{39660DF3-749F-CCAF-A7F8-2C1D1A1773B6}"/>
          </ac:spMkLst>
        </pc:spChg>
        <pc:spChg chg="mod">
          <ac:chgData name="Emilio Macías Do Santos" userId="1d605c9d481fec53" providerId="LiveId" clId="{B672E618-27A0-4557-81FB-9369CA9F82E9}" dt="2023-01-25T20:14:12.067" v="2281" actId="20577"/>
          <ac:spMkLst>
            <pc:docMk/>
            <pc:sldMk cId="3911168644" sldId="294"/>
            <ac:spMk id="7" creationId="{49A4BC25-62D8-FC80-64FB-6E6F5E98033F}"/>
          </ac:spMkLst>
        </pc:spChg>
        <pc:picChg chg="add del mod">
          <ac:chgData name="Emilio Macías Do Santos" userId="1d605c9d481fec53" providerId="LiveId" clId="{B672E618-27A0-4557-81FB-9369CA9F82E9}" dt="2023-01-25T19:44:05.037" v="1592" actId="478"/>
          <ac:picMkLst>
            <pc:docMk/>
            <pc:sldMk cId="3911168644" sldId="294"/>
            <ac:picMk id="3" creationId="{287EF6CD-FF40-3CFC-000A-A3D1EB267C85}"/>
          </ac:picMkLst>
        </pc:picChg>
        <pc:picChg chg="add del mod">
          <ac:chgData name="Emilio Macías Do Santos" userId="1d605c9d481fec53" providerId="LiveId" clId="{B672E618-27A0-4557-81FB-9369CA9F82E9}" dt="2023-01-25T19:45:36.140" v="1597" actId="478"/>
          <ac:picMkLst>
            <pc:docMk/>
            <pc:sldMk cId="3911168644" sldId="294"/>
            <ac:picMk id="6" creationId="{5FF21C8A-AB3F-69F0-1E39-E760F51EE842}"/>
          </ac:picMkLst>
        </pc:picChg>
        <pc:picChg chg="del">
          <ac:chgData name="Emilio Macías Do Santos" userId="1d605c9d481fec53" providerId="LiveId" clId="{B672E618-27A0-4557-81FB-9369CA9F82E9}" dt="2023-01-25T19:35:21.561" v="1403" actId="478"/>
          <ac:picMkLst>
            <pc:docMk/>
            <pc:sldMk cId="3911168644" sldId="294"/>
            <ac:picMk id="8" creationId="{6122E8D1-F3B7-85EA-DF6A-23757C6FA5EE}"/>
          </ac:picMkLst>
        </pc:picChg>
        <pc:picChg chg="add mod">
          <ac:chgData name="Emilio Macías Do Santos" userId="1d605c9d481fec53" providerId="LiveId" clId="{B672E618-27A0-4557-81FB-9369CA9F82E9}" dt="2023-01-25T19:50:08.274" v="1606" actId="1076"/>
          <ac:picMkLst>
            <pc:docMk/>
            <pc:sldMk cId="3911168644" sldId="294"/>
            <ac:picMk id="10" creationId="{08EBD520-D4E2-5577-734A-9138E416C313}"/>
          </ac:picMkLst>
        </pc:picChg>
        <pc:picChg chg="add del mod">
          <ac:chgData name="Emilio Macías Do Santos" userId="1d605c9d481fec53" providerId="LiveId" clId="{B672E618-27A0-4557-81FB-9369CA9F82E9}" dt="2023-01-25T20:07:24.671" v="2088" actId="478"/>
          <ac:picMkLst>
            <pc:docMk/>
            <pc:sldMk cId="3911168644" sldId="294"/>
            <ac:picMk id="12" creationId="{87F16DA4-B6C1-B2AB-BEF9-7D2DCAC1C286}"/>
          </ac:picMkLst>
        </pc:picChg>
      </pc:sldChg>
      <pc:sldChg chg="addSp delSp modSp add del mod ord">
        <pc:chgData name="Emilio Macías Do Santos" userId="1d605c9d481fec53" providerId="LiveId" clId="{B672E618-27A0-4557-81FB-9369CA9F82E9}" dt="2023-01-26T19:45:42.978" v="3630" actId="2696"/>
        <pc:sldMkLst>
          <pc:docMk/>
          <pc:sldMk cId="3467011719" sldId="295"/>
        </pc:sldMkLst>
        <pc:spChg chg="add mod">
          <ac:chgData name="Emilio Macías Do Santos" userId="1d605c9d481fec53" providerId="LiveId" clId="{B672E618-27A0-4557-81FB-9369CA9F82E9}" dt="2023-01-25T20:09:42.464" v="2104" actId="13822"/>
          <ac:spMkLst>
            <pc:docMk/>
            <pc:sldMk cId="3467011719" sldId="295"/>
            <ac:spMk id="3" creationId="{4009C1A1-072E-26F6-3959-E51970AB1FC3}"/>
          </ac:spMkLst>
        </pc:spChg>
        <pc:spChg chg="add mod">
          <ac:chgData name="Emilio Macías Do Santos" userId="1d605c9d481fec53" providerId="LiveId" clId="{B672E618-27A0-4557-81FB-9369CA9F82E9}" dt="2023-01-25T20:15:33.130" v="2296" actId="207"/>
          <ac:spMkLst>
            <pc:docMk/>
            <pc:sldMk cId="3467011719" sldId="295"/>
            <ac:spMk id="4" creationId="{7723C9FA-FCE7-A048-7835-D32520B1145D}"/>
          </ac:spMkLst>
        </pc:spChg>
        <pc:spChg chg="mod">
          <ac:chgData name="Emilio Macías Do Santos" userId="1d605c9d481fec53" providerId="LiveId" clId="{B672E618-27A0-4557-81FB-9369CA9F82E9}" dt="2023-01-25T19:57:03.735" v="2050" actId="27636"/>
          <ac:spMkLst>
            <pc:docMk/>
            <pc:sldMk cId="3467011719" sldId="295"/>
            <ac:spMk id="5" creationId="{39660DF3-749F-CCAF-A7F8-2C1D1A1773B6}"/>
          </ac:spMkLst>
        </pc:spChg>
        <pc:spChg chg="add mod">
          <ac:chgData name="Emilio Macías Do Santos" userId="1d605c9d481fec53" providerId="LiveId" clId="{B672E618-27A0-4557-81FB-9369CA9F82E9}" dt="2023-01-25T20:15:39.410" v="2297" actId="207"/>
          <ac:spMkLst>
            <pc:docMk/>
            <pc:sldMk cId="3467011719" sldId="295"/>
            <ac:spMk id="6" creationId="{DB815EDE-7C9F-9719-05B7-BFFB7549B0B2}"/>
          </ac:spMkLst>
        </pc:spChg>
        <pc:spChg chg="mod">
          <ac:chgData name="Emilio Macías Do Santos" userId="1d605c9d481fec53" providerId="LiveId" clId="{B672E618-27A0-4557-81FB-9369CA9F82E9}" dt="2023-01-25T21:46:34.560" v="2664" actId="20577"/>
          <ac:spMkLst>
            <pc:docMk/>
            <pc:sldMk cId="3467011719" sldId="295"/>
            <ac:spMk id="7" creationId="{49A4BC25-62D8-FC80-64FB-6E6F5E98033F}"/>
          </ac:spMkLst>
        </pc:spChg>
        <pc:spChg chg="add mod">
          <ac:chgData name="Emilio Macías Do Santos" userId="1d605c9d481fec53" providerId="LiveId" clId="{B672E618-27A0-4557-81FB-9369CA9F82E9}" dt="2023-01-25T20:20:20.476" v="2307" actId="20577"/>
          <ac:spMkLst>
            <pc:docMk/>
            <pc:sldMk cId="3467011719" sldId="295"/>
            <ac:spMk id="8" creationId="{C1AC0AD0-9BF3-DAE3-22F3-9A0F188C5F14}"/>
          </ac:spMkLst>
        </pc:spChg>
        <pc:picChg chg="add mod">
          <ac:chgData name="Emilio Macías Do Santos" userId="1d605c9d481fec53" providerId="LiveId" clId="{B672E618-27A0-4557-81FB-9369CA9F82E9}" dt="2023-01-25T20:08:36.757" v="2102" actId="1076"/>
          <ac:picMkLst>
            <pc:docMk/>
            <pc:sldMk cId="3467011719" sldId="295"/>
            <ac:picMk id="2" creationId="{461B11FB-51AC-1674-1BB2-B8ED8AF06FF6}"/>
          </ac:picMkLst>
        </pc:picChg>
        <pc:picChg chg="del">
          <ac:chgData name="Emilio Macías Do Santos" userId="1d605c9d481fec53" providerId="LiveId" clId="{B672E618-27A0-4557-81FB-9369CA9F82E9}" dt="2023-01-25T20:07:56.203" v="2089" actId="478"/>
          <ac:picMkLst>
            <pc:docMk/>
            <pc:sldMk cId="3467011719" sldId="295"/>
            <ac:picMk id="10" creationId="{08EBD520-D4E2-5577-734A-9138E416C313}"/>
          </ac:picMkLst>
        </pc:picChg>
      </pc:sldChg>
      <pc:sldChg chg="addSp delSp modSp add mod">
        <pc:chgData name="Emilio Macías Do Santos" userId="1d605c9d481fec53" providerId="LiveId" clId="{B672E618-27A0-4557-81FB-9369CA9F82E9}" dt="2023-01-26T17:22:19.824" v="2685" actId="1076"/>
        <pc:sldMkLst>
          <pc:docMk/>
          <pc:sldMk cId="358964371" sldId="296"/>
        </pc:sldMkLst>
        <pc:spChg chg="del">
          <ac:chgData name="Emilio Macías Do Santos" userId="1d605c9d481fec53" providerId="LiveId" clId="{B672E618-27A0-4557-81FB-9369CA9F82E9}" dt="2023-01-25T20:29:41.340" v="2395" actId="478"/>
          <ac:spMkLst>
            <pc:docMk/>
            <pc:sldMk cId="358964371" sldId="296"/>
            <ac:spMk id="3" creationId="{4009C1A1-072E-26F6-3959-E51970AB1FC3}"/>
          </ac:spMkLst>
        </pc:spChg>
        <pc:spChg chg="del">
          <ac:chgData name="Emilio Macías Do Santos" userId="1d605c9d481fec53" providerId="LiveId" clId="{B672E618-27A0-4557-81FB-9369CA9F82E9}" dt="2023-01-25T20:29:41.340" v="2395" actId="478"/>
          <ac:spMkLst>
            <pc:docMk/>
            <pc:sldMk cId="358964371" sldId="296"/>
            <ac:spMk id="4" creationId="{7723C9FA-FCE7-A048-7835-D32520B1145D}"/>
          </ac:spMkLst>
        </pc:spChg>
        <pc:spChg chg="mod">
          <ac:chgData name="Emilio Macías Do Santos" userId="1d605c9d481fec53" providerId="LiveId" clId="{B672E618-27A0-4557-81FB-9369CA9F82E9}" dt="2023-01-25T20:21:01.018" v="2317" actId="27636"/>
          <ac:spMkLst>
            <pc:docMk/>
            <pc:sldMk cId="358964371" sldId="296"/>
            <ac:spMk id="5" creationId="{39660DF3-749F-CCAF-A7F8-2C1D1A1773B6}"/>
          </ac:spMkLst>
        </pc:spChg>
        <pc:spChg chg="del mod">
          <ac:chgData name="Emilio Macías Do Santos" userId="1d605c9d481fec53" providerId="LiveId" clId="{B672E618-27A0-4557-81FB-9369CA9F82E9}" dt="2023-01-25T20:29:46.413" v="2397" actId="478"/>
          <ac:spMkLst>
            <pc:docMk/>
            <pc:sldMk cId="358964371" sldId="296"/>
            <ac:spMk id="6" creationId="{DB815EDE-7C9F-9719-05B7-BFFB7549B0B2}"/>
          </ac:spMkLst>
        </pc:spChg>
        <pc:spChg chg="mod">
          <ac:chgData name="Emilio Macías Do Santos" userId="1d605c9d481fec53" providerId="LiveId" clId="{B672E618-27A0-4557-81FB-9369CA9F82E9}" dt="2023-01-25T21:38:24.456" v="2637" actId="1076"/>
          <ac:spMkLst>
            <pc:docMk/>
            <pc:sldMk cId="358964371" sldId="296"/>
            <ac:spMk id="7" creationId="{49A4BC25-62D8-FC80-64FB-6E6F5E98033F}"/>
          </ac:spMkLst>
        </pc:spChg>
        <pc:spChg chg="del">
          <ac:chgData name="Emilio Macías Do Santos" userId="1d605c9d481fec53" providerId="LiveId" clId="{B672E618-27A0-4557-81FB-9369CA9F82E9}" dt="2023-01-25T20:29:41.340" v="2395" actId="478"/>
          <ac:spMkLst>
            <pc:docMk/>
            <pc:sldMk cId="358964371" sldId="296"/>
            <ac:spMk id="8" creationId="{C1AC0AD0-9BF3-DAE3-22F3-9A0F188C5F14}"/>
          </ac:spMkLst>
        </pc:spChg>
        <pc:picChg chg="del">
          <ac:chgData name="Emilio Macías Do Santos" userId="1d605c9d481fec53" providerId="LiveId" clId="{B672E618-27A0-4557-81FB-9369CA9F82E9}" dt="2023-01-25T20:29:41.340" v="2395" actId="478"/>
          <ac:picMkLst>
            <pc:docMk/>
            <pc:sldMk cId="358964371" sldId="296"/>
            <ac:picMk id="2" creationId="{461B11FB-51AC-1674-1BB2-B8ED8AF06FF6}"/>
          </ac:picMkLst>
        </pc:picChg>
        <pc:picChg chg="add mod">
          <ac:chgData name="Emilio Macías Do Santos" userId="1d605c9d481fec53" providerId="LiveId" clId="{B672E618-27A0-4557-81FB-9369CA9F82E9}" dt="2023-01-26T17:22:19.824" v="2685" actId="1076"/>
          <ac:picMkLst>
            <pc:docMk/>
            <pc:sldMk cId="358964371" sldId="296"/>
            <ac:picMk id="3" creationId="{C2565E3B-9893-F155-DE5C-38DE4557CE96}"/>
          </ac:picMkLst>
        </pc:picChg>
        <pc:picChg chg="add del mod">
          <ac:chgData name="Emilio Macías Do Santos" userId="1d605c9d481fec53" providerId="LiveId" clId="{B672E618-27A0-4557-81FB-9369CA9F82E9}" dt="2023-01-26T17:22:05.480" v="2680" actId="478"/>
          <ac:picMkLst>
            <pc:docMk/>
            <pc:sldMk cId="358964371" sldId="296"/>
            <ac:picMk id="10" creationId="{3E967A75-CA1D-29C2-A584-14F64ACA411F}"/>
          </ac:picMkLst>
        </pc:picChg>
      </pc:sldChg>
      <pc:sldChg chg="modSp add mod ord">
        <pc:chgData name="Emilio Macías Do Santos" userId="1d605c9d481fec53" providerId="LiveId" clId="{B672E618-27A0-4557-81FB-9369CA9F82E9}" dt="2023-01-25T21:45:09.909" v="2659" actId="1076"/>
        <pc:sldMkLst>
          <pc:docMk/>
          <pc:sldMk cId="3638231950" sldId="297"/>
        </pc:sldMkLst>
        <pc:spChg chg="mod">
          <ac:chgData name="Emilio Macías Do Santos" userId="1d605c9d481fec53" providerId="LiveId" clId="{B672E618-27A0-4557-81FB-9369CA9F82E9}" dt="2023-01-25T21:33:13.963" v="2422" actId="20577"/>
          <ac:spMkLst>
            <pc:docMk/>
            <pc:sldMk cId="3638231950" sldId="297"/>
            <ac:spMk id="3" creationId="{4009C1A1-072E-26F6-3959-E51970AB1FC3}"/>
          </ac:spMkLst>
        </pc:spChg>
        <pc:spChg chg="mod">
          <ac:chgData name="Emilio Macías Do Santos" userId="1d605c9d481fec53" providerId="LiveId" clId="{B672E618-27A0-4557-81FB-9369CA9F82E9}" dt="2023-01-25T21:33:07.722" v="2419" actId="27636"/>
          <ac:spMkLst>
            <pc:docMk/>
            <pc:sldMk cId="3638231950" sldId="297"/>
            <ac:spMk id="5" creationId="{39660DF3-749F-CCAF-A7F8-2C1D1A1773B6}"/>
          </ac:spMkLst>
        </pc:spChg>
        <pc:spChg chg="mod">
          <ac:chgData name="Emilio Macías Do Santos" userId="1d605c9d481fec53" providerId="LiveId" clId="{B672E618-27A0-4557-81FB-9369CA9F82E9}" dt="2023-01-25T21:44:51.148" v="2653" actId="20577"/>
          <ac:spMkLst>
            <pc:docMk/>
            <pc:sldMk cId="3638231950" sldId="297"/>
            <ac:spMk id="6" creationId="{DB815EDE-7C9F-9719-05B7-BFFB7549B0B2}"/>
          </ac:spMkLst>
        </pc:spChg>
        <pc:spChg chg="mod">
          <ac:chgData name="Emilio Macías Do Santos" userId="1d605c9d481fec53" providerId="LiveId" clId="{B672E618-27A0-4557-81FB-9369CA9F82E9}" dt="2023-01-25T21:39:53.090" v="2639" actId="1076"/>
          <ac:spMkLst>
            <pc:docMk/>
            <pc:sldMk cId="3638231950" sldId="297"/>
            <ac:spMk id="7" creationId="{49A4BC25-62D8-FC80-64FB-6E6F5E98033F}"/>
          </ac:spMkLst>
        </pc:spChg>
        <pc:spChg chg="mod">
          <ac:chgData name="Emilio Macías Do Santos" userId="1d605c9d481fec53" providerId="LiveId" clId="{B672E618-27A0-4557-81FB-9369CA9F82E9}" dt="2023-01-25T21:45:09.909" v="2659" actId="1076"/>
          <ac:spMkLst>
            <pc:docMk/>
            <pc:sldMk cId="3638231950" sldId="297"/>
            <ac:spMk id="8" creationId="{C1AC0AD0-9BF3-DAE3-22F3-9A0F188C5F14}"/>
          </ac:spMkLst>
        </pc:spChg>
      </pc:sldChg>
      <pc:sldChg chg="addSp delSp modSp add mod">
        <pc:chgData name="Emilio Macías Do Santos" userId="1d605c9d481fec53" providerId="LiveId" clId="{B672E618-27A0-4557-81FB-9369CA9F82E9}" dt="2023-01-28T10:46:21.279" v="5585" actId="20577"/>
        <pc:sldMkLst>
          <pc:docMk/>
          <pc:sldMk cId="1487764932" sldId="298"/>
        </pc:sldMkLst>
        <pc:spChg chg="del">
          <ac:chgData name="Emilio Macías Do Santos" userId="1d605c9d481fec53" providerId="LiveId" clId="{B672E618-27A0-4557-81FB-9369CA9F82E9}" dt="2023-01-26T18:09:19.877" v="2905" actId="478"/>
          <ac:spMkLst>
            <pc:docMk/>
            <pc:sldMk cId="1487764932" sldId="298"/>
            <ac:spMk id="3" creationId="{4009C1A1-072E-26F6-3959-E51970AB1FC3}"/>
          </ac:spMkLst>
        </pc:spChg>
        <pc:spChg chg="del">
          <ac:chgData name="Emilio Macías Do Santos" userId="1d605c9d481fec53" providerId="LiveId" clId="{B672E618-27A0-4557-81FB-9369CA9F82E9}" dt="2023-01-26T18:09:21.910" v="2907" actId="478"/>
          <ac:spMkLst>
            <pc:docMk/>
            <pc:sldMk cId="1487764932" sldId="298"/>
            <ac:spMk id="4" creationId="{7723C9FA-FCE7-A048-7835-D32520B1145D}"/>
          </ac:spMkLst>
        </pc:spChg>
        <pc:spChg chg="mod">
          <ac:chgData name="Emilio Macías Do Santos" userId="1d605c9d481fec53" providerId="LiveId" clId="{B672E618-27A0-4557-81FB-9369CA9F82E9}" dt="2023-01-26T18:11:57.060" v="2939" actId="1076"/>
          <ac:spMkLst>
            <pc:docMk/>
            <pc:sldMk cId="1487764932" sldId="298"/>
            <ac:spMk id="5" creationId="{39660DF3-749F-CCAF-A7F8-2C1D1A1773B6}"/>
          </ac:spMkLst>
        </pc:spChg>
        <pc:spChg chg="del mod">
          <ac:chgData name="Emilio Macías Do Santos" userId="1d605c9d481fec53" providerId="LiveId" clId="{B672E618-27A0-4557-81FB-9369CA9F82E9}" dt="2023-01-26T18:09:17.481" v="2903" actId="478"/>
          <ac:spMkLst>
            <pc:docMk/>
            <pc:sldMk cId="1487764932" sldId="298"/>
            <ac:spMk id="6" creationId="{DB815EDE-7C9F-9719-05B7-BFFB7549B0B2}"/>
          </ac:spMkLst>
        </pc:spChg>
        <pc:spChg chg="mod">
          <ac:chgData name="Emilio Macías Do Santos" userId="1d605c9d481fec53" providerId="LiveId" clId="{B672E618-27A0-4557-81FB-9369CA9F82E9}" dt="2023-01-28T10:46:21.279" v="5585" actId="20577"/>
          <ac:spMkLst>
            <pc:docMk/>
            <pc:sldMk cId="1487764932" sldId="298"/>
            <ac:spMk id="7" creationId="{49A4BC25-62D8-FC80-64FB-6E6F5E98033F}"/>
          </ac:spMkLst>
        </pc:spChg>
        <pc:spChg chg="del">
          <ac:chgData name="Emilio Macías Do Santos" userId="1d605c9d481fec53" providerId="LiveId" clId="{B672E618-27A0-4557-81FB-9369CA9F82E9}" dt="2023-01-26T18:09:19.166" v="2904" actId="478"/>
          <ac:spMkLst>
            <pc:docMk/>
            <pc:sldMk cId="1487764932" sldId="298"/>
            <ac:spMk id="8" creationId="{C1AC0AD0-9BF3-DAE3-22F3-9A0F188C5F14}"/>
          </ac:spMkLst>
        </pc:spChg>
        <pc:spChg chg="add mod">
          <ac:chgData name="Emilio Macías Do Santos" userId="1d605c9d481fec53" providerId="LiveId" clId="{B672E618-27A0-4557-81FB-9369CA9F82E9}" dt="2023-01-26T18:13:15.859" v="3004" actId="1076"/>
          <ac:spMkLst>
            <pc:docMk/>
            <pc:sldMk cId="1487764932" sldId="298"/>
            <ac:spMk id="11" creationId="{D12B7EF4-A2B0-C2F9-02FF-F44A9636CC2F}"/>
          </ac:spMkLst>
        </pc:spChg>
        <pc:picChg chg="del">
          <ac:chgData name="Emilio Macías Do Santos" userId="1d605c9d481fec53" providerId="LiveId" clId="{B672E618-27A0-4557-81FB-9369CA9F82E9}" dt="2023-01-26T18:09:20.576" v="2906" actId="478"/>
          <ac:picMkLst>
            <pc:docMk/>
            <pc:sldMk cId="1487764932" sldId="298"/>
            <ac:picMk id="2" creationId="{461B11FB-51AC-1674-1BB2-B8ED8AF06FF6}"/>
          </ac:picMkLst>
        </pc:picChg>
        <pc:picChg chg="add mod">
          <ac:chgData name="Emilio Macías Do Santos" userId="1d605c9d481fec53" providerId="LiveId" clId="{B672E618-27A0-4557-81FB-9369CA9F82E9}" dt="2023-01-26T18:09:49.795" v="2912" actId="1076"/>
          <ac:picMkLst>
            <pc:docMk/>
            <pc:sldMk cId="1487764932" sldId="298"/>
            <ac:picMk id="10" creationId="{FF899B94-CD3B-4BD3-C28B-A904F1CE4D52}"/>
          </ac:picMkLst>
        </pc:picChg>
      </pc:sldChg>
      <pc:sldChg chg="new del">
        <pc:chgData name="Emilio Macías Do Santos" userId="1d605c9d481fec53" providerId="LiveId" clId="{B672E618-27A0-4557-81FB-9369CA9F82E9}" dt="2023-01-26T17:11:02.536" v="2678" actId="2696"/>
        <pc:sldMkLst>
          <pc:docMk/>
          <pc:sldMk cId="4101850985" sldId="298"/>
        </pc:sldMkLst>
      </pc:sldChg>
      <pc:sldChg chg="addSp delSp modSp add mod modNotesTx">
        <pc:chgData name="Emilio Macías Do Santos" userId="1d605c9d481fec53" providerId="LiveId" clId="{B672E618-27A0-4557-81FB-9369CA9F82E9}" dt="2023-01-28T11:56:27.123" v="5611" actId="1076"/>
        <pc:sldMkLst>
          <pc:docMk/>
          <pc:sldMk cId="3050090444" sldId="299"/>
        </pc:sldMkLst>
        <pc:spChg chg="del">
          <ac:chgData name="Emilio Macías Do Santos" userId="1d605c9d481fec53" providerId="LiveId" clId="{B672E618-27A0-4557-81FB-9369CA9F82E9}" dt="2023-01-26T19:50:46.765" v="3773" actId="478"/>
          <ac:spMkLst>
            <pc:docMk/>
            <pc:sldMk cId="3050090444" sldId="299"/>
            <ac:spMk id="3" creationId="{4009C1A1-072E-26F6-3959-E51970AB1FC3}"/>
          </ac:spMkLst>
        </pc:spChg>
        <pc:spChg chg="del">
          <ac:chgData name="Emilio Macías Do Santos" userId="1d605c9d481fec53" providerId="LiveId" clId="{B672E618-27A0-4557-81FB-9369CA9F82E9}" dt="2023-01-26T19:52:12.446" v="3779" actId="478"/>
          <ac:spMkLst>
            <pc:docMk/>
            <pc:sldMk cId="3050090444" sldId="299"/>
            <ac:spMk id="4" creationId="{7723C9FA-FCE7-A048-7835-D32520B1145D}"/>
          </ac:spMkLst>
        </pc:spChg>
        <pc:spChg chg="mod">
          <ac:chgData name="Emilio Macías Do Santos" userId="1d605c9d481fec53" providerId="LiveId" clId="{B672E618-27A0-4557-81FB-9369CA9F82E9}" dt="2023-01-26T19:48:57.154" v="3654" actId="20577"/>
          <ac:spMkLst>
            <pc:docMk/>
            <pc:sldMk cId="3050090444" sldId="299"/>
            <ac:spMk id="5" creationId="{39660DF3-749F-CCAF-A7F8-2C1D1A1773B6}"/>
          </ac:spMkLst>
        </pc:spChg>
        <pc:spChg chg="del">
          <ac:chgData name="Emilio Macías Do Santos" userId="1d605c9d481fec53" providerId="LiveId" clId="{B672E618-27A0-4557-81FB-9369CA9F82E9}" dt="2023-01-26T19:50:44.008" v="3771" actId="478"/>
          <ac:spMkLst>
            <pc:docMk/>
            <pc:sldMk cId="3050090444" sldId="299"/>
            <ac:spMk id="6" creationId="{DB815EDE-7C9F-9719-05B7-BFFB7549B0B2}"/>
          </ac:spMkLst>
        </pc:spChg>
        <pc:spChg chg="mod">
          <ac:chgData name="Emilio Macías Do Santos" userId="1d605c9d481fec53" providerId="LiveId" clId="{B672E618-27A0-4557-81FB-9369CA9F82E9}" dt="2023-01-28T11:56:27.123" v="5611" actId="1076"/>
          <ac:spMkLst>
            <pc:docMk/>
            <pc:sldMk cId="3050090444" sldId="299"/>
            <ac:spMk id="7" creationId="{49A4BC25-62D8-FC80-64FB-6E6F5E98033F}"/>
          </ac:spMkLst>
        </pc:spChg>
        <pc:spChg chg="del">
          <ac:chgData name="Emilio Macías Do Santos" userId="1d605c9d481fec53" providerId="LiveId" clId="{B672E618-27A0-4557-81FB-9369CA9F82E9}" dt="2023-01-26T19:50:45.938" v="3772" actId="478"/>
          <ac:spMkLst>
            <pc:docMk/>
            <pc:sldMk cId="3050090444" sldId="299"/>
            <ac:spMk id="8" creationId="{C1AC0AD0-9BF3-DAE3-22F3-9A0F188C5F14}"/>
          </ac:spMkLst>
        </pc:spChg>
        <pc:picChg chg="del">
          <ac:chgData name="Emilio Macías Do Santos" userId="1d605c9d481fec53" providerId="LiveId" clId="{B672E618-27A0-4557-81FB-9369CA9F82E9}" dt="2023-01-26T19:50:47.662" v="3774" actId="478"/>
          <ac:picMkLst>
            <pc:docMk/>
            <pc:sldMk cId="3050090444" sldId="299"/>
            <ac:picMk id="2" creationId="{461B11FB-51AC-1674-1BB2-B8ED8AF06FF6}"/>
          </ac:picMkLst>
        </pc:picChg>
        <pc:picChg chg="add mod">
          <ac:chgData name="Emilio Macías Do Santos" userId="1d605c9d481fec53" providerId="LiveId" clId="{B672E618-27A0-4557-81FB-9369CA9F82E9}" dt="2023-01-26T19:52:44.694" v="3784" actId="1076"/>
          <ac:picMkLst>
            <pc:docMk/>
            <pc:sldMk cId="3050090444" sldId="299"/>
            <ac:picMk id="10" creationId="{A6B4E0B6-71F6-8F7D-38FD-3FD503710D75}"/>
          </ac:picMkLst>
        </pc:picChg>
      </pc:sldChg>
      <pc:sldChg chg="addSp delSp modSp add mod">
        <pc:chgData name="Emilio Macías Do Santos" userId="1d605c9d481fec53" providerId="LiveId" clId="{B672E618-27A0-4557-81FB-9369CA9F82E9}" dt="2023-01-27T11:29:35.014" v="5565" actId="20577"/>
        <pc:sldMkLst>
          <pc:docMk/>
          <pc:sldMk cId="1908847222" sldId="300"/>
        </pc:sldMkLst>
        <pc:spChg chg="del">
          <ac:chgData name="Emilio Macías Do Santos" userId="1d605c9d481fec53" providerId="LiveId" clId="{B672E618-27A0-4557-81FB-9369CA9F82E9}" dt="2023-01-27T10:19:01.755" v="4565" actId="478"/>
          <ac:spMkLst>
            <pc:docMk/>
            <pc:sldMk cId="1908847222" sldId="300"/>
            <ac:spMk id="3" creationId="{4009C1A1-072E-26F6-3959-E51970AB1FC3}"/>
          </ac:spMkLst>
        </pc:spChg>
        <pc:spChg chg="del mod">
          <ac:chgData name="Emilio Macías Do Santos" userId="1d605c9d481fec53" providerId="LiveId" clId="{B672E618-27A0-4557-81FB-9369CA9F82E9}" dt="2023-01-27T10:44:07.422" v="4963" actId="478"/>
          <ac:spMkLst>
            <pc:docMk/>
            <pc:sldMk cId="1908847222" sldId="300"/>
            <ac:spMk id="4" creationId="{7723C9FA-FCE7-A048-7835-D32520B1145D}"/>
          </ac:spMkLst>
        </pc:spChg>
        <pc:spChg chg="mod">
          <ac:chgData name="Emilio Macías Do Santos" userId="1d605c9d481fec53" providerId="LiveId" clId="{B672E618-27A0-4557-81FB-9369CA9F82E9}" dt="2023-01-27T10:45:42.700" v="5106" actId="1076"/>
          <ac:spMkLst>
            <pc:docMk/>
            <pc:sldMk cId="1908847222" sldId="300"/>
            <ac:spMk id="5" creationId="{39660DF3-749F-CCAF-A7F8-2C1D1A1773B6}"/>
          </ac:spMkLst>
        </pc:spChg>
        <pc:spChg chg="del">
          <ac:chgData name="Emilio Macías Do Santos" userId="1d605c9d481fec53" providerId="LiveId" clId="{B672E618-27A0-4557-81FB-9369CA9F82E9}" dt="2023-01-27T10:19:03.402" v="4567" actId="478"/>
          <ac:spMkLst>
            <pc:docMk/>
            <pc:sldMk cId="1908847222" sldId="300"/>
            <ac:spMk id="6" creationId="{DB815EDE-7C9F-9719-05B7-BFFB7549B0B2}"/>
          </ac:spMkLst>
        </pc:spChg>
        <pc:spChg chg="del mod">
          <ac:chgData name="Emilio Macías Do Santos" userId="1d605c9d481fec53" providerId="LiveId" clId="{B672E618-27A0-4557-81FB-9369CA9F82E9}" dt="2023-01-27T10:32:26.683" v="4850" actId="478"/>
          <ac:spMkLst>
            <pc:docMk/>
            <pc:sldMk cId="1908847222" sldId="300"/>
            <ac:spMk id="7" creationId="{49A4BC25-62D8-FC80-64FB-6E6F5E98033F}"/>
          </ac:spMkLst>
        </pc:spChg>
        <pc:spChg chg="del">
          <ac:chgData name="Emilio Macías Do Santos" userId="1d605c9d481fec53" providerId="LiveId" clId="{B672E618-27A0-4557-81FB-9369CA9F82E9}" dt="2023-01-27T10:19:02.573" v="4566" actId="478"/>
          <ac:spMkLst>
            <pc:docMk/>
            <pc:sldMk cId="1908847222" sldId="300"/>
            <ac:spMk id="8" creationId="{C1AC0AD0-9BF3-DAE3-22F3-9A0F188C5F14}"/>
          </ac:spMkLst>
        </pc:spChg>
        <pc:spChg chg="add del mod">
          <ac:chgData name="Emilio Macías Do Santos" userId="1d605c9d481fec53" providerId="LiveId" clId="{B672E618-27A0-4557-81FB-9369CA9F82E9}" dt="2023-01-27T10:32:29.419" v="4851" actId="478"/>
          <ac:spMkLst>
            <pc:docMk/>
            <pc:sldMk cId="1908847222" sldId="300"/>
            <ac:spMk id="9" creationId="{ED17E808-4B1C-2CB6-999E-8326D24671EA}"/>
          </ac:spMkLst>
        </pc:spChg>
        <pc:spChg chg="add mod">
          <ac:chgData name="Emilio Macías Do Santos" userId="1d605c9d481fec53" providerId="LiveId" clId="{B672E618-27A0-4557-81FB-9369CA9F82E9}" dt="2023-01-27T11:29:35.014" v="5565" actId="20577"/>
          <ac:spMkLst>
            <pc:docMk/>
            <pc:sldMk cId="1908847222" sldId="300"/>
            <ac:spMk id="10" creationId="{F6F724EB-4CDB-BB65-3622-CC1995E4238E}"/>
          </ac:spMkLst>
        </pc:spChg>
        <pc:picChg chg="del">
          <ac:chgData name="Emilio Macías Do Santos" userId="1d605c9d481fec53" providerId="LiveId" clId="{B672E618-27A0-4557-81FB-9369CA9F82E9}" dt="2023-01-27T10:18:59.698" v="4564" actId="478"/>
          <ac:picMkLst>
            <pc:docMk/>
            <pc:sldMk cId="1908847222" sldId="300"/>
            <ac:picMk id="2" creationId="{461B11FB-51AC-1674-1BB2-B8ED8AF06FF6}"/>
          </ac:picMkLst>
        </pc:picChg>
        <pc:picChg chg="add mod">
          <ac:chgData name="Emilio Macías Do Santos" userId="1d605c9d481fec53" providerId="LiveId" clId="{B672E618-27A0-4557-81FB-9369CA9F82E9}" dt="2023-01-27T11:02:59.653" v="5160" actId="27614"/>
          <ac:picMkLst>
            <pc:docMk/>
            <pc:sldMk cId="1908847222" sldId="300"/>
            <ac:picMk id="12" creationId="{DF3FD93E-82EA-D27B-D8AB-616AB14D872E}"/>
          </ac:picMkLst>
        </pc:picChg>
      </pc:sldChg>
      <pc:sldChg chg="modSp add del mod">
        <pc:chgData name="Emilio Macías Do Santos" userId="1d605c9d481fec53" providerId="LiveId" clId="{B672E618-27A0-4557-81FB-9369CA9F82E9}" dt="2023-01-26T20:46:02.709" v="4092" actId="2696"/>
        <pc:sldMkLst>
          <pc:docMk/>
          <pc:sldMk cId="2424962622" sldId="301"/>
        </pc:sldMkLst>
        <pc:spChg chg="mod">
          <ac:chgData name="Emilio Macías Do Santos" userId="1d605c9d481fec53" providerId="LiveId" clId="{B672E618-27A0-4557-81FB-9369CA9F82E9}" dt="2023-01-26T18:12:31.493" v="2963" actId="20577"/>
          <ac:spMkLst>
            <pc:docMk/>
            <pc:sldMk cId="2424962622" sldId="301"/>
            <ac:spMk id="5" creationId="{39660DF3-749F-CCAF-A7F8-2C1D1A1773B6}"/>
          </ac:spMkLst>
        </pc:spChg>
        <pc:spChg chg="mod">
          <ac:chgData name="Emilio Macías Do Santos" userId="1d605c9d481fec53" providerId="LiveId" clId="{B672E618-27A0-4557-81FB-9369CA9F82E9}" dt="2023-01-26T18:12:39.155" v="2964" actId="1076"/>
          <ac:spMkLst>
            <pc:docMk/>
            <pc:sldMk cId="2424962622" sldId="301"/>
            <ac:spMk id="7" creationId="{49A4BC25-62D8-FC80-64FB-6E6F5E98033F}"/>
          </ac:spMkLst>
        </pc:spChg>
      </pc:sldChg>
      <pc:sldChg chg="modSp add del mod">
        <pc:chgData name="Emilio Macías Do Santos" userId="1d605c9d481fec53" providerId="LiveId" clId="{B672E618-27A0-4557-81FB-9369CA9F82E9}" dt="2023-01-26T20:40:05.294" v="4085" actId="2696"/>
        <pc:sldMkLst>
          <pc:docMk/>
          <pc:sldMk cId="1837925765" sldId="302"/>
        </pc:sldMkLst>
        <pc:spChg chg="mod">
          <ac:chgData name="Emilio Macías Do Santos" userId="1d605c9d481fec53" providerId="LiveId" clId="{B672E618-27A0-4557-81FB-9369CA9F82E9}" dt="2023-01-26T17:29:16.952" v="2717" actId="20577"/>
          <ac:spMkLst>
            <pc:docMk/>
            <pc:sldMk cId="1837925765" sldId="302"/>
            <ac:spMk id="5" creationId="{39660DF3-749F-CCAF-A7F8-2C1D1A1773B6}"/>
          </ac:spMkLst>
        </pc:spChg>
      </pc:sldChg>
      <pc:sldChg chg="addSp delSp modSp add mod">
        <pc:chgData name="Emilio Macías Do Santos" userId="1d605c9d481fec53" providerId="LiveId" clId="{B672E618-27A0-4557-81FB-9369CA9F82E9}" dt="2023-01-28T10:46:23.647" v="5587" actId="20577"/>
        <pc:sldMkLst>
          <pc:docMk/>
          <pc:sldMk cId="1808631334" sldId="303"/>
        </pc:sldMkLst>
        <pc:spChg chg="add del mod">
          <ac:chgData name="Emilio Macías Do Santos" userId="1d605c9d481fec53" providerId="LiveId" clId="{B672E618-27A0-4557-81FB-9369CA9F82E9}" dt="2023-01-26T18:19:03.129" v="3225"/>
          <ac:spMkLst>
            <pc:docMk/>
            <pc:sldMk cId="1808631334" sldId="303"/>
            <ac:spMk id="4" creationId="{4989BA27-B017-3FC2-F75F-41DC34B46FAB}"/>
          </ac:spMkLst>
        </pc:spChg>
        <pc:spChg chg="mod">
          <ac:chgData name="Emilio Macías Do Santos" userId="1d605c9d481fec53" providerId="LiveId" clId="{B672E618-27A0-4557-81FB-9369CA9F82E9}" dt="2023-01-26T18:13:30.101" v="3007" actId="20577"/>
          <ac:spMkLst>
            <pc:docMk/>
            <pc:sldMk cId="1808631334" sldId="303"/>
            <ac:spMk id="5" creationId="{39660DF3-749F-CCAF-A7F8-2C1D1A1773B6}"/>
          </ac:spMkLst>
        </pc:spChg>
        <pc:spChg chg="add mod">
          <ac:chgData name="Emilio Macías Do Santos" userId="1d605c9d481fec53" providerId="LiveId" clId="{B672E618-27A0-4557-81FB-9369CA9F82E9}" dt="2023-01-28T10:46:23.647" v="5587" actId="20577"/>
          <ac:spMkLst>
            <pc:docMk/>
            <pc:sldMk cId="1808631334" sldId="303"/>
            <ac:spMk id="6" creationId="{9303C25E-D610-F675-2A1D-D3B9354A004E}"/>
          </ac:spMkLst>
        </pc:spChg>
        <pc:spChg chg="del">
          <ac:chgData name="Emilio Macías Do Santos" userId="1d605c9d481fec53" providerId="LiveId" clId="{B672E618-27A0-4557-81FB-9369CA9F82E9}" dt="2023-01-26T18:19:04.313" v="3226" actId="478"/>
          <ac:spMkLst>
            <pc:docMk/>
            <pc:sldMk cId="1808631334" sldId="303"/>
            <ac:spMk id="7" creationId="{49A4BC25-62D8-FC80-64FB-6E6F5E98033F}"/>
          </ac:spMkLst>
        </pc:spChg>
        <pc:spChg chg="mod">
          <ac:chgData name="Emilio Macías Do Santos" userId="1d605c9d481fec53" providerId="LiveId" clId="{B672E618-27A0-4557-81FB-9369CA9F82E9}" dt="2023-01-26T18:14:21.075" v="3038" actId="1076"/>
          <ac:spMkLst>
            <pc:docMk/>
            <pc:sldMk cId="1808631334" sldId="303"/>
            <ac:spMk id="11" creationId="{D12B7EF4-A2B0-C2F9-02FF-F44A9636CC2F}"/>
          </ac:spMkLst>
        </pc:spChg>
        <pc:graphicFrameChg chg="add mod">
          <ac:chgData name="Emilio Macías Do Santos" userId="1d605c9d481fec53" providerId="LiveId" clId="{B672E618-27A0-4557-81FB-9369CA9F82E9}" dt="2023-01-26T19:54:32.620" v="3813" actId="20577"/>
          <ac:graphicFrameMkLst>
            <pc:docMk/>
            <pc:sldMk cId="1808631334" sldId="303"/>
            <ac:graphicFrameMk id="14" creationId="{144C3D80-96C8-358D-D69A-1AE67B87A6DC}"/>
          </ac:graphicFrameMkLst>
        </pc:graphicFrameChg>
        <pc:graphicFrameChg chg="add mod">
          <ac:chgData name="Emilio Macías Do Santos" userId="1d605c9d481fec53" providerId="LiveId" clId="{B672E618-27A0-4557-81FB-9369CA9F82E9}" dt="2023-01-26T19:54:42.684" v="3818" actId="20577"/>
          <ac:graphicFrameMkLst>
            <pc:docMk/>
            <pc:sldMk cId="1808631334" sldId="303"/>
            <ac:graphicFrameMk id="15" creationId="{EC0385D2-8E8F-E3D8-4BBF-3499D7180B85}"/>
          </ac:graphicFrameMkLst>
        </pc:graphicFrameChg>
        <pc:picChg chg="add del mod">
          <ac:chgData name="Emilio Macías Do Santos" userId="1d605c9d481fec53" providerId="LiveId" clId="{B672E618-27A0-4557-81FB-9369CA9F82E9}" dt="2023-01-26T19:15:45.982" v="3475" actId="478"/>
          <ac:picMkLst>
            <pc:docMk/>
            <pc:sldMk cId="1808631334" sldId="303"/>
            <ac:picMk id="3" creationId="{FA932642-66B2-C65A-C7AC-393AEF5E6021}"/>
          </ac:picMkLst>
        </pc:picChg>
        <pc:picChg chg="del">
          <ac:chgData name="Emilio Macías Do Santos" userId="1d605c9d481fec53" providerId="LiveId" clId="{B672E618-27A0-4557-81FB-9369CA9F82E9}" dt="2023-01-26T18:13:37.416" v="3008" actId="478"/>
          <ac:picMkLst>
            <pc:docMk/>
            <pc:sldMk cId="1808631334" sldId="303"/>
            <ac:picMk id="10" creationId="{FF899B94-CD3B-4BD3-C28B-A904F1CE4D52}"/>
          </ac:picMkLst>
        </pc:picChg>
      </pc:sldChg>
      <pc:sldChg chg="addSp delSp modSp add mod modNotesTx">
        <pc:chgData name="Emilio Macías Do Santos" userId="1d605c9d481fec53" providerId="LiveId" clId="{B672E618-27A0-4557-81FB-9369CA9F82E9}" dt="2023-01-27T09:48:01.923" v="4315" actId="1076"/>
        <pc:sldMkLst>
          <pc:docMk/>
          <pc:sldMk cId="1600785235" sldId="304"/>
        </pc:sldMkLst>
        <pc:spChg chg="add mod">
          <ac:chgData name="Emilio Macías Do Santos" userId="1d605c9d481fec53" providerId="LiveId" clId="{B672E618-27A0-4557-81FB-9369CA9F82E9}" dt="2023-01-27T09:48:01.923" v="4315" actId="1076"/>
          <ac:spMkLst>
            <pc:docMk/>
            <pc:sldMk cId="1600785235" sldId="304"/>
            <ac:spMk id="2" creationId="{ADA357B6-6C61-D921-8C25-042AECB1E957}"/>
          </ac:spMkLst>
        </pc:spChg>
        <pc:spChg chg="mod">
          <ac:chgData name="Emilio Macías Do Santos" userId="1d605c9d481fec53" providerId="LiveId" clId="{B672E618-27A0-4557-81FB-9369CA9F82E9}" dt="2023-01-26T18:15:08.123" v="3041" actId="20577"/>
          <ac:spMkLst>
            <pc:docMk/>
            <pc:sldMk cId="1600785235" sldId="304"/>
            <ac:spMk id="5" creationId="{39660DF3-749F-CCAF-A7F8-2C1D1A1773B6}"/>
          </ac:spMkLst>
        </pc:spChg>
        <pc:spChg chg="del mod">
          <ac:chgData name="Emilio Macías Do Santos" userId="1d605c9d481fec53" providerId="LiveId" clId="{B672E618-27A0-4557-81FB-9369CA9F82E9}" dt="2023-01-26T18:17:13.739" v="3057" actId="478"/>
          <ac:spMkLst>
            <pc:docMk/>
            <pc:sldMk cId="1600785235" sldId="304"/>
            <ac:spMk id="7" creationId="{49A4BC25-62D8-FC80-64FB-6E6F5E98033F}"/>
          </ac:spMkLst>
        </pc:spChg>
        <pc:spChg chg="mod">
          <ac:chgData name="Emilio Macías Do Santos" userId="1d605c9d481fec53" providerId="LiveId" clId="{B672E618-27A0-4557-81FB-9369CA9F82E9}" dt="2023-01-26T18:37:28.623" v="3272" actId="20577"/>
          <ac:spMkLst>
            <pc:docMk/>
            <pc:sldMk cId="1600785235" sldId="304"/>
            <ac:spMk id="11" creationId="{D12B7EF4-A2B0-C2F9-02FF-F44A9636CC2F}"/>
          </ac:spMkLst>
        </pc:spChg>
        <pc:picChg chg="del">
          <ac:chgData name="Emilio Macías Do Santos" userId="1d605c9d481fec53" providerId="LiveId" clId="{B672E618-27A0-4557-81FB-9369CA9F82E9}" dt="2023-01-26T18:36:46.111" v="3230" actId="478"/>
          <ac:picMkLst>
            <pc:docMk/>
            <pc:sldMk cId="1600785235" sldId="304"/>
            <ac:picMk id="3" creationId="{FA932642-66B2-C65A-C7AC-393AEF5E6021}"/>
          </ac:picMkLst>
        </pc:picChg>
        <pc:picChg chg="add mod">
          <ac:chgData name="Emilio Macías Do Santos" userId="1d605c9d481fec53" providerId="LiveId" clId="{B672E618-27A0-4557-81FB-9369CA9F82E9}" dt="2023-01-26T18:37:07.221" v="3237" actId="1076"/>
          <ac:picMkLst>
            <pc:docMk/>
            <pc:sldMk cId="1600785235" sldId="304"/>
            <ac:picMk id="6" creationId="{5FC50E5B-C1F3-D78E-54DF-95996FC9CF66}"/>
          </ac:picMkLst>
        </pc:picChg>
      </pc:sldChg>
      <pc:sldChg chg="addSp delSp modSp add mod">
        <pc:chgData name="Emilio Macías Do Santos" userId="1d605c9d481fec53" providerId="LiveId" clId="{B672E618-27A0-4557-81FB-9369CA9F82E9}" dt="2023-01-26T20:41:37.336" v="4088" actId="20577"/>
        <pc:sldMkLst>
          <pc:docMk/>
          <pc:sldMk cId="391440837" sldId="305"/>
        </pc:sldMkLst>
        <pc:spChg chg="mod">
          <ac:chgData name="Emilio Macías Do Santos" userId="1d605c9d481fec53" providerId="LiveId" clId="{B672E618-27A0-4557-81FB-9369CA9F82E9}" dt="2023-01-26T20:41:37.336" v="4088" actId="20577"/>
          <ac:spMkLst>
            <pc:docMk/>
            <pc:sldMk cId="391440837" sldId="305"/>
            <ac:spMk id="2" creationId="{78D9FDBD-B4EC-72CD-FE55-2E99A5765A5F}"/>
          </ac:spMkLst>
        </pc:spChg>
        <pc:spChg chg="del mod">
          <ac:chgData name="Emilio Macías Do Santos" userId="1d605c9d481fec53" providerId="LiveId" clId="{B672E618-27A0-4557-81FB-9369CA9F82E9}" dt="2023-01-26T18:45:25.510" v="3294" actId="478"/>
          <ac:spMkLst>
            <pc:docMk/>
            <pc:sldMk cId="391440837" sldId="305"/>
            <ac:spMk id="10" creationId="{09FE66B2-1D29-91D8-F2AC-B5AA60B83207}"/>
          </ac:spMkLst>
        </pc:spChg>
        <pc:spChg chg="del">
          <ac:chgData name="Emilio Macías Do Santos" userId="1d605c9d481fec53" providerId="LiveId" clId="{B672E618-27A0-4557-81FB-9369CA9F82E9}" dt="2023-01-26T18:45:30.187" v="3298" actId="478"/>
          <ac:spMkLst>
            <pc:docMk/>
            <pc:sldMk cId="391440837" sldId="305"/>
            <ac:spMk id="16" creationId="{B922E8C2-DCA5-D017-1324-5B3D5A390339}"/>
          </ac:spMkLst>
        </pc:spChg>
        <pc:spChg chg="mod">
          <ac:chgData name="Emilio Macías Do Santos" userId="1d605c9d481fec53" providerId="LiveId" clId="{B672E618-27A0-4557-81FB-9369CA9F82E9}" dt="2023-01-26T19:10:28.990" v="3473" actId="1076"/>
          <ac:spMkLst>
            <pc:docMk/>
            <pc:sldMk cId="391440837" sldId="305"/>
            <ac:spMk id="17" creationId="{C80A0985-164D-EFFF-6AFB-1A64A56D7DD8}"/>
          </ac:spMkLst>
        </pc:spChg>
        <pc:spChg chg="del">
          <ac:chgData name="Emilio Macías Do Santos" userId="1d605c9d481fec53" providerId="LiveId" clId="{B672E618-27A0-4557-81FB-9369CA9F82E9}" dt="2023-01-26T18:45:27.787" v="3296" actId="478"/>
          <ac:spMkLst>
            <pc:docMk/>
            <pc:sldMk cId="391440837" sldId="305"/>
            <ac:spMk id="18" creationId="{E6777694-A1F9-B3B9-5257-ECCD70D43D6B}"/>
          </ac:spMkLst>
        </pc:spChg>
        <pc:spChg chg="del">
          <ac:chgData name="Emilio Macías Do Santos" userId="1d605c9d481fec53" providerId="LiveId" clId="{B672E618-27A0-4557-81FB-9369CA9F82E9}" dt="2023-01-26T18:45:32.144" v="3299" actId="478"/>
          <ac:spMkLst>
            <pc:docMk/>
            <pc:sldMk cId="391440837" sldId="305"/>
            <ac:spMk id="19" creationId="{76137F58-D23E-F4E2-903F-173AF4C30BEC}"/>
          </ac:spMkLst>
        </pc:spChg>
        <pc:picChg chg="add mod">
          <ac:chgData name="Emilio Macías Do Santos" userId="1d605c9d481fec53" providerId="LiveId" clId="{B672E618-27A0-4557-81FB-9369CA9F82E9}" dt="2023-01-26T18:48:36.197" v="3411" actId="1076"/>
          <ac:picMkLst>
            <pc:docMk/>
            <pc:sldMk cId="391440837" sldId="305"/>
            <ac:picMk id="4" creationId="{9EF1B599-7C06-7C9A-7F26-C3E22015C9BC}"/>
          </ac:picMkLst>
        </pc:picChg>
        <pc:picChg chg="add del mod">
          <ac:chgData name="Emilio Macías Do Santos" userId="1d605c9d481fec53" providerId="LiveId" clId="{B672E618-27A0-4557-81FB-9369CA9F82E9}" dt="2023-01-26T19:10:10.584" v="3466" actId="478"/>
          <ac:picMkLst>
            <pc:docMk/>
            <pc:sldMk cId="391440837" sldId="305"/>
            <ac:picMk id="6" creationId="{9DD64869-529C-6B85-A3F9-2678342B2C0E}"/>
          </ac:picMkLst>
        </pc:picChg>
        <pc:picChg chg="add mod">
          <ac:chgData name="Emilio Macías Do Santos" userId="1d605c9d481fec53" providerId="LiveId" clId="{B672E618-27A0-4557-81FB-9369CA9F82E9}" dt="2023-01-26T19:10:31.407" v="3474" actId="1076"/>
          <ac:picMkLst>
            <pc:docMk/>
            <pc:sldMk cId="391440837" sldId="305"/>
            <ac:picMk id="8" creationId="{D436C19B-96C0-22A8-0799-E63EA47EF5EF}"/>
          </ac:picMkLst>
        </pc:picChg>
        <pc:picChg chg="del">
          <ac:chgData name="Emilio Macías Do Santos" userId="1d605c9d481fec53" providerId="LiveId" clId="{B672E618-27A0-4557-81FB-9369CA9F82E9}" dt="2023-01-26T18:45:22.327" v="3292" actId="478"/>
          <ac:picMkLst>
            <pc:docMk/>
            <pc:sldMk cId="391440837" sldId="305"/>
            <ac:picMk id="14" creationId="{85124280-DB1E-8BC5-20F1-1F4545B14A01}"/>
          </ac:picMkLst>
        </pc:picChg>
        <pc:picChg chg="del">
          <ac:chgData name="Emilio Macías Do Santos" userId="1d605c9d481fec53" providerId="LiveId" clId="{B672E618-27A0-4557-81FB-9369CA9F82E9}" dt="2023-01-26T18:45:26.023" v="3295" actId="478"/>
          <ac:picMkLst>
            <pc:docMk/>
            <pc:sldMk cId="391440837" sldId="305"/>
            <ac:picMk id="15" creationId="{DEA72F17-E36B-56F7-746C-5DDA6DC457F7}"/>
          </ac:picMkLst>
        </pc:picChg>
        <pc:picChg chg="del">
          <ac:chgData name="Emilio Macías Do Santos" userId="1d605c9d481fec53" providerId="LiveId" clId="{B672E618-27A0-4557-81FB-9369CA9F82E9}" dt="2023-01-26T18:45:28.815" v="3297" actId="478"/>
          <ac:picMkLst>
            <pc:docMk/>
            <pc:sldMk cId="391440837" sldId="305"/>
            <ac:picMk id="20" creationId="{099525BA-EA20-05D0-219F-0562D25C220C}"/>
          </ac:picMkLst>
        </pc:picChg>
        <pc:picChg chg="add del">
          <ac:chgData name="Emilio Macías Do Santos" userId="1d605c9d481fec53" providerId="LiveId" clId="{B672E618-27A0-4557-81FB-9369CA9F82E9}" dt="2023-01-26T18:57:49.188" v="3434"/>
          <ac:picMkLst>
            <pc:docMk/>
            <pc:sldMk cId="391440837" sldId="305"/>
            <ac:picMk id="1026" creationId="{7EC74571-A9B3-BC3E-2FE1-AF71A27AE3EF}"/>
          </ac:picMkLst>
        </pc:picChg>
      </pc:sldChg>
      <pc:sldChg chg="addSp delSp modSp add mod modNotesTx">
        <pc:chgData name="Emilio Macías Do Santos" userId="1d605c9d481fec53" providerId="LiveId" clId="{B672E618-27A0-4557-81FB-9369CA9F82E9}" dt="2023-01-27T09:42:55.477" v="4275" actId="20577"/>
        <pc:sldMkLst>
          <pc:docMk/>
          <pc:sldMk cId="3133976203" sldId="306"/>
        </pc:sldMkLst>
        <pc:spChg chg="del mod">
          <ac:chgData name="Emilio Macías Do Santos" userId="1d605c9d481fec53" providerId="LiveId" clId="{B672E618-27A0-4557-81FB-9369CA9F82E9}" dt="2023-01-26T19:41:39.760" v="3493" actId="478"/>
          <ac:spMkLst>
            <pc:docMk/>
            <pc:sldMk cId="3133976203" sldId="306"/>
            <ac:spMk id="3" creationId="{4009C1A1-072E-26F6-3959-E51970AB1FC3}"/>
          </ac:spMkLst>
        </pc:spChg>
        <pc:spChg chg="del">
          <ac:chgData name="Emilio Macías Do Santos" userId="1d605c9d481fec53" providerId="LiveId" clId="{B672E618-27A0-4557-81FB-9369CA9F82E9}" dt="2023-01-26T19:41:36.509" v="3491" actId="478"/>
          <ac:spMkLst>
            <pc:docMk/>
            <pc:sldMk cId="3133976203" sldId="306"/>
            <ac:spMk id="4" creationId="{7723C9FA-FCE7-A048-7835-D32520B1145D}"/>
          </ac:spMkLst>
        </pc:spChg>
        <pc:spChg chg="mod">
          <ac:chgData name="Emilio Macías Do Santos" userId="1d605c9d481fec53" providerId="LiveId" clId="{B672E618-27A0-4557-81FB-9369CA9F82E9}" dt="2023-01-26T19:46:47.424" v="3640" actId="1076"/>
          <ac:spMkLst>
            <pc:docMk/>
            <pc:sldMk cId="3133976203" sldId="306"/>
            <ac:spMk id="5" creationId="{39660DF3-749F-CCAF-A7F8-2C1D1A1773B6}"/>
          </ac:spMkLst>
        </pc:spChg>
        <pc:spChg chg="del">
          <ac:chgData name="Emilio Macías Do Santos" userId="1d605c9d481fec53" providerId="LiveId" clId="{B672E618-27A0-4557-81FB-9369CA9F82E9}" dt="2023-01-26T19:41:42.069" v="3495" actId="478"/>
          <ac:spMkLst>
            <pc:docMk/>
            <pc:sldMk cId="3133976203" sldId="306"/>
            <ac:spMk id="6" creationId="{DB815EDE-7C9F-9719-05B7-BFFB7549B0B2}"/>
          </ac:spMkLst>
        </pc:spChg>
        <pc:spChg chg="mod">
          <ac:chgData name="Emilio Macías Do Santos" userId="1d605c9d481fec53" providerId="LiveId" clId="{B672E618-27A0-4557-81FB-9369CA9F82E9}" dt="2023-01-27T09:42:55.477" v="4275" actId="20577"/>
          <ac:spMkLst>
            <pc:docMk/>
            <pc:sldMk cId="3133976203" sldId="306"/>
            <ac:spMk id="7" creationId="{49A4BC25-62D8-FC80-64FB-6E6F5E98033F}"/>
          </ac:spMkLst>
        </pc:spChg>
        <pc:spChg chg="del">
          <ac:chgData name="Emilio Macías Do Santos" userId="1d605c9d481fec53" providerId="LiveId" clId="{B672E618-27A0-4557-81FB-9369CA9F82E9}" dt="2023-01-26T19:41:41.088" v="3494" actId="478"/>
          <ac:spMkLst>
            <pc:docMk/>
            <pc:sldMk cId="3133976203" sldId="306"/>
            <ac:spMk id="8" creationId="{C1AC0AD0-9BF3-DAE3-22F3-9A0F188C5F14}"/>
          </ac:spMkLst>
        </pc:spChg>
        <pc:picChg chg="del">
          <ac:chgData name="Emilio Macías Do Santos" userId="1d605c9d481fec53" providerId="LiveId" clId="{B672E618-27A0-4557-81FB-9369CA9F82E9}" dt="2023-01-26T19:41:35.665" v="3490" actId="478"/>
          <ac:picMkLst>
            <pc:docMk/>
            <pc:sldMk cId="3133976203" sldId="306"/>
            <ac:picMk id="2" creationId="{461B11FB-51AC-1674-1BB2-B8ED8AF06FF6}"/>
          </ac:picMkLst>
        </pc:picChg>
        <pc:picChg chg="add mod">
          <ac:chgData name="Emilio Macías Do Santos" userId="1d605c9d481fec53" providerId="LiveId" clId="{B672E618-27A0-4557-81FB-9369CA9F82E9}" dt="2023-01-26T19:46:03.704" v="3632" actId="1076"/>
          <ac:picMkLst>
            <pc:docMk/>
            <pc:sldMk cId="3133976203" sldId="306"/>
            <ac:picMk id="10" creationId="{51D26817-7A21-433E-86E1-CCE6AC73DCDB}"/>
          </ac:picMkLst>
        </pc:picChg>
      </pc:sldChg>
      <pc:sldChg chg="addSp delSp modSp add mod modNotesTx">
        <pc:chgData name="Emilio Macías Do Santos" userId="1d605c9d481fec53" providerId="LiveId" clId="{B672E618-27A0-4557-81FB-9369CA9F82E9}" dt="2023-01-27T09:53:16.531" v="4365" actId="1076"/>
        <pc:sldMkLst>
          <pc:docMk/>
          <pc:sldMk cId="2788907652" sldId="307"/>
        </pc:sldMkLst>
        <pc:spChg chg="mod">
          <ac:chgData name="Emilio Macías Do Santos" userId="1d605c9d481fec53" providerId="LiveId" clId="{B672E618-27A0-4557-81FB-9369CA9F82E9}" dt="2023-01-27T09:53:16.531" v="4365" actId="1076"/>
          <ac:spMkLst>
            <pc:docMk/>
            <pc:sldMk cId="2788907652" sldId="307"/>
            <ac:spMk id="2" creationId="{ADA357B6-6C61-D921-8C25-042AECB1E957}"/>
          </ac:spMkLst>
        </pc:spChg>
        <pc:spChg chg="mod">
          <ac:chgData name="Emilio Macías Do Santos" userId="1d605c9d481fec53" providerId="LiveId" clId="{B672E618-27A0-4557-81FB-9369CA9F82E9}" dt="2023-01-26T20:19:37.450" v="3893" actId="1076"/>
          <ac:spMkLst>
            <pc:docMk/>
            <pc:sldMk cId="2788907652" sldId="307"/>
            <ac:spMk id="5" creationId="{39660DF3-749F-CCAF-A7F8-2C1D1A1773B6}"/>
          </ac:spMkLst>
        </pc:spChg>
        <pc:spChg chg="add mod">
          <ac:chgData name="Emilio Macías Do Santos" userId="1d605c9d481fec53" providerId="LiveId" clId="{B672E618-27A0-4557-81FB-9369CA9F82E9}" dt="2023-01-26T20:19:33.482" v="3892" actId="1076"/>
          <ac:spMkLst>
            <pc:docMk/>
            <pc:sldMk cId="2788907652" sldId="307"/>
            <ac:spMk id="7" creationId="{632794B4-202D-8145-0410-DCFFFFC5AF23}"/>
          </ac:spMkLst>
        </pc:spChg>
        <pc:spChg chg="del">
          <ac:chgData name="Emilio Macías Do Santos" userId="1d605c9d481fec53" providerId="LiveId" clId="{B672E618-27A0-4557-81FB-9369CA9F82E9}" dt="2023-01-26T20:02:18.859" v="3841" actId="478"/>
          <ac:spMkLst>
            <pc:docMk/>
            <pc:sldMk cId="2788907652" sldId="307"/>
            <ac:spMk id="11" creationId="{D12B7EF4-A2B0-C2F9-02FF-F44A9636CC2F}"/>
          </ac:spMkLst>
        </pc:spChg>
        <pc:picChg chg="add mod">
          <ac:chgData name="Emilio Macías Do Santos" userId="1d605c9d481fec53" providerId="LiveId" clId="{B672E618-27A0-4557-81FB-9369CA9F82E9}" dt="2023-01-27T09:53:14.362" v="4364" actId="1076"/>
          <ac:picMkLst>
            <pc:docMk/>
            <pc:sldMk cId="2788907652" sldId="307"/>
            <ac:picMk id="4" creationId="{655304A4-4E0E-C2DC-6011-6F6FBEA40A18}"/>
          </ac:picMkLst>
        </pc:picChg>
        <pc:picChg chg="del">
          <ac:chgData name="Emilio Macías Do Santos" userId="1d605c9d481fec53" providerId="LiveId" clId="{B672E618-27A0-4557-81FB-9369CA9F82E9}" dt="2023-01-26T20:01:30.225" v="3834" actId="478"/>
          <ac:picMkLst>
            <pc:docMk/>
            <pc:sldMk cId="2788907652" sldId="307"/>
            <ac:picMk id="6" creationId="{5FC50E5B-C1F3-D78E-54DF-95996FC9CF66}"/>
          </ac:picMkLst>
        </pc:picChg>
      </pc:sldChg>
      <pc:sldChg chg="addSp delSp modSp add mod modNotesTx">
        <pc:chgData name="Emilio Macías Do Santos" userId="1d605c9d481fec53" providerId="LiveId" clId="{B672E618-27A0-4557-81FB-9369CA9F82E9}" dt="2023-01-27T09:59:24.384" v="4402" actId="20577"/>
        <pc:sldMkLst>
          <pc:docMk/>
          <pc:sldMk cId="1827330070" sldId="308"/>
        </pc:sldMkLst>
        <pc:spChg chg="mod">
          <ac:chgData name="Emilio Macías Do Santos" userId="1d605c9d481fec53" providerId="LiveId" clId="{B672E618-27A0-4557-81FB-9369CA9F82E9}" dt="2023-01-27T09:59:11.371" v="4399" actId="1076"/>
          <ac:spMkLst>
            <pc:docMk/>
            <pc:sldMk cId="1827330070" sldId="308"/>
            <ac:spMk id="2" creationId="{ADA357B6-6C61-D921-8C25-042AECB1E957}"/>
          </ac:spMkLst>
        </pc:spChg>
        <pc:spChg chg="mod">
          <ac:chgData name="Emilio Macías Do Santos" userId="1d605c9d481fec53" providerId="LiveId" clId="{B672E618-27A0-4557-81FB-9369CA9F82E9}" dt="2023-01-26T20:20:15.761" v="3896" actId="20577"/>
          <ac:spMkLst>
            <pc:docMk/>
            <pc:sldMk cId="1827330070" sldId="308"/>
            <ac:spMk id="5" creationId="{39660DF3-749F-CCAF-A7F8-2C1D1A1773B6}"/>
          </ac:spMkLst>
        </pc:spChg>
        <pc:spChg chg="mod">
          <ac:chgData name="Emilio Macías Do Santos" userId="1d605c9d481fec53" providerId="LiveId" clId="{B672E618-27A0-4557-81FB-9369CA9F82E9}" dt="2023-01-27T09:53:44.843" v="4383" actId="1076"/>
          <ac:spMkLst>
            <pc:docMk/>
            <pc:sldMk cId="1827330070" sldId="308"/>
            <ac:spMk id="7" creationId="{632794B4-202D-8145-0410-DCFFFFC5AF23}"/>
          </ac:spMkLst>
        </pc:spChg>
        <pc:picChg chg="del">
          <ac:chgData name="Emilio Macías Do Santos" userId="1d605c9d481fec53" providerId="LiveId" clId="{B672E618-27A0-4557-81FB-9369CA9F82E9}" dt="2023-01-26T20:53:27.627" v="4111" actId="478"/>
          <ac:picMkLst>
            <pc:docMk/>
            <pc:sldMk cId="1827330070" sldId="308"/>
            <ac:picMk id="4" creationId="{655304A4-4E0E-C2DC-6011-6F6FBEA40A18}"/>
          </ac:picMkLst>
        </pc:picChg>
        <pc:picChg chg="add mod">
          <ac:chgData name="Emilio Macías Do Santos" userId="1d605c9d481fec53" providerId="LiveId" clId="{B672E618-27A0-4557-81FB-9369CA9F82E9}" dt="2023-01-27T09:53:47.003" v="4384" actId="1076"/>
          <ac:picMkLst>
            <pc:docMk/>
            <pc:sldMk cId="1827330070" sldId="308"/>
            <ac:picMk id="6" creationId="{9D1CDEBD-88F9-8ABD-87D6-11C56E215C42}"/>
          </ac:picMkLst>
        </pc:picChg>
      </pc:sldChg>
      <pc:sldChg chg="addSp delSp modSp add mod">
        <pc:chgData name="Emilio Macías Do Santos" userId="1d605c9d481fec53" providerId="LiveId" clId="{B672E618-27A0-4557-81FB-9369CA9F82E9}" dt="2023-01-27T10:02:27.410" v="4428" actId="1076"/>
        <pc:sldMkLst>
          <pc:docMk/>
          <pc:sldMk cId="3545134572" sldId="309"/>
        </pc:sldMkLst>
        <pc:spChg chg="mod">
          <ac:chgData name="Emilio Macías Do Santos" userId="1d605c9d481fec53" providerId="LiveId" clId="{B672E618-27A0-4557-81FB-9369CA9F82E9}" dt="2023-01-27T10:02:27.410" v="4428" actId="1076"/>
          <ac:spMkLst>
            <pc:docMk/>
            <pc:sldMk cId="3545134572" sldId="309"/>
            <ac:spMk id="2" creationId="{ADA357B6-6C61-D921-8C25-042AECB1E957}"/>
          </ac:spMkLst>
        </pc:spChg>
        <pc:spChg chg="mod">
          <ac:chgData name="Emilio Macías Do Santos" userId="1d605c9d481fec53" providerId="LiveId" clId="{B672E618-27A0-4557-81FB-9369CA9F82E9}" dt="2023-01-27T10:01:02.125" v="4423" actId="20577"/>
          <ac:spMkLst>
            <pc:docMk/>
            <pc:sldMk cId="3545134572" sldId="309"/>
            <ac:spMk id="5" creationId="{39660DF3-749F-CCAF-A7F8-2C1D1A1773B6}"/>
          </ac:spMkLst>
        </pc:spChg>
        <pc:spChg chg="mod">
          <ac:chgData name="Emilio Macías Do Santos" userId="1d605c9d481fec53" providerId="LiveId" clId="{B672E618-27A0-4557-81FB-9369CA9F82E9}" dt="2023-01-26T20:44:50.051" v="4091" actId="1076"/>
          <ac:spMkLst>
            <pc:docMk/>
            <pc:sldMk cId="3545134572" sldId="309"/>
            <ac:spMk id="7" creationId="{632794B4-202D-8145-0410-DCFFFFC5AF23}"/>
          </ac:spMkLst>
        </pc:spChg>
        <pc:picChg chg="del">
          <ac:chgData name="Emilio Macías Do Santos" userId="1d605c9d481fec53" providerId="LiveId" clId="{B672E618-27A0-4557-81FB-9369CA9F82E9}" dt="2023-01-26T20:35:41.134" v="3996" actId="478"/>
          <ac:picMkLst>
            <pc:docMk/>
            <pc:sldMk cId="3545134572" sldId="309"/>
            <ac:picMk id="4" creationId="{655304A4-4E0E-C2DC-6011-6F6FBEA40A18}"/>
          </ac:picMkLst>
        </pc:picChg>
        <pc:picChg chg="add mod">
          <ac:chgData name="Emilio Macías Do Santos" userId="1d605c9d481fec53" providerId="LiveId" clId="{B672E618-27A0-4557-81FB-9369CA9F82E9}" dt="2023-01-26T20:36:05.787" v="4005" actId="1076"/>
          <ac:picMkLst>
            <pc:docMk/>
            <pc:sldMk cId="3545134572" sldId="309"/>
            <ac:picMk id="6" creationId="{9CD48135-573B-20A1-72A5-62F55D406241}"/>
          </ac:picMkLst>
        </pc:picChg>
      </pc:sldChg>
      <pc:sldChg chg="addSp delSp modSp add del mod modNotesTx">
        <pc:chgData name="Emilio Macías Do Santos" userId="1d605c9d481fec53" providerId="LiveId" clId="{B672E618-27A0-4557-81FB-9369CA9F82E9}" dt="2023-01-27T10:01:06.609" v="4424" actId="2696"/>
        <pc:sldMkLst>
          <pc:docMk/>
          <pc:sldMk cId="2749093983" sldId="310"/>
        </pc:sldMkLst>
        <pc:spChg chg="mod">
          <ac:chgData name="Emilio Macías Do Santos" userId="1d605c9d481fec53" providerId="LiveId" clId="{B672E618-27A0-4557-81FB-9369CA9F82E9}" dt="2023-01-26T20:39:45.702" v="4083" actId="1076"/>
          <ac:spMkLst>
            <pc:docMk/>
            <pc:sldMk cId="2749093983" sldId="310"/>
            <ac:spMk id="2" creationId="{ADA357B6-6C61-D921-8C25-042AECB1E957}"/>
          </ac:spMkLst>
        </pc:spChg>
        <pc:spChg chg="mod">
          <ac:chgData name="Emilio Macías Do Santos" userId="1d605c9d481fec53" providerId="LiveId" clId="{B672E618-27A0-4557-81FB-9369CA9F82E9}" dt="2023-01-26T20:31:49.393" v="3902" actId="20577"/>
          <ac:spMkLst>
            <pc:docMk/>
            <pc:sldMk cId="2749093983" sldId="310"/>
            <ac:spMk id="5" creationId="{39660DF3-749F-CCAF-A7F8-2C1D1A1773B6}"/>
          </ac:spMkLst>
        </pc:spChg>
        <pc:spChg chg="mod">
          <ac:chgData name="Emilio Macías Do Santos" userId="1d605c9d481fec53" providerId="LiveId" clId="{B672E618-27A0-4557-81FB-9369CA9F82E9}" dt="2023-01-26T20:39:48.611" v="4084" actId="1076"/>
          <ac:spMkLst>
            <pc:docMk/>
            <pc:sldMk cId="2749093983" sldId="310"/>
            <ac:spMk id="7" creationId="{632794B4-202D-8145-0410-DCFFFFC5AF23}"/>
          </ac:spMkLst>
        </pc:spChg>
        <pc:picChg chg="add mod">
          <ac:chgData name="Emilio Macías Do Santos" userId="1d605c9d481fec53" providerId="LiveId" clId="{B672E618-27A0-4557-81FB-9369CA9F82E9}" dt="2023-01-26T20:39:45.702" v="4083" actId="1076"/>
          <ac:picMkLst>
            <pc:docMk/>
            <pc:sldMk cId="2749093983" sldId="310"/>
            <ac:picMk id="3" creationId="{811747F8-601B-7CA5-7698-98198D1A8E5C}"/>
          </ac:picMkLst>
        </pc:picChg>
        <pc:picChg chg="del">
          <ac:chgData name="Emilio Macías Do Santos" userId="1d605c9d481fec53" providerId="LiveId" clId="{B672E618-27A0-4557-81FB-9369CA9F82E9}" dt="2023-01-26T20:32:13.735" v="3935" actId="478"/>
          <ac:picMkLst>
            <pc:docMk/>
            <pc:sldMk cId="2749093983" sldId="310"/>
            <ac:picMk id="4" creationId="{655304A4-4E0E-C2DC-6011-6F6FBEA40A18}"/>
          </ac:picMkLst>
        </pc:picChg>
      </pc:sldChg>
      <pc:sldChg chg="addSp delSp modSp add mod">
        <pc:chgData name="Emilio Macías Do Santos" userId="1d605c9d481fec53" providerId="LiveId" clId="{B672E618-27A0-4557-81FB-9369CA9F82E9}" dt="2023-01-28T11:55:25.223" v="5607" actId="20577"/>
        <pc:sldMkLst>
          <pc:docMk/>
          <pc:sldMk cId="2749425401" sldId="311"/>
        </pc:sldMkLst>
        <pc:spChg chg="del">
          <ac:chgData name="Emilio Macías Do Santos" userId="1d605c9d481fec53" providerId="LiveId" clId="{B672E618-27A0-4557-81FB-9369CA9F82E9}" dt="2023-01-27T10:25:03.988" v="4648" actId="478"/>
          <ac:spMkLst>
            <pc:docMk/>
            <pc:sldMk cId="2749425401" sldId="311"/>
            <ac:spMk id="3" creationId="{4009C1A1-072E-26F6-3959-E51970AB1FC3}"/>
          </ac:spMkLst>
        </pc:spChg>
        <pc:spChg chg="del mod">
          <ac:chgData name="Emilio Macías Do Santos" userId="1d605c9d481fec53" providerId="LiveId" clId="{B672E618-27A0-4557-81FB-9369CA9F82E9}" dt="2023-01-27T10:25:03.280" v="4647" actId="478"/>
          <ac:spMkLst>
            <pc:docMk/>
            <pc:sldMk cId="2749425401" sldId="311"/>
            <ac:spMk id="4" creationId="{7723C9FA-FCE7-A048-7835-D32520B1145D}"/>
          </ac:spMkLst>
        </pc:spChg>
        <pc:spChg chg="mod">
          <ac:chgData name="Emilio Macías Do Santos" userId="1d605c9d481fec53" providerId="LiveId" clId="{B672E618-27A0-4557-81FB-9369CA9F82E9}" dt="2023-01-27T10:33:48.700" v="4853" actId="1076"/>
          <ac:spMkLst>
            <pc:docMk/>
            <pc:sldMk cId="2749425401" sldId="311"/>
            <ac:spMk id="5" creationId="{39660DF3-749F-CCAF-A7F8-2C1D1A1773B6}"/>
          </ac:spMkLst>
        </pc:spChg>
        <pc:spChg chg="del">
          <ac:chgData name="Emilio Macías Do Santos" userId="1d605c9d481fec53" providerId="LiveId" clId="{B672E618-27A0-4557-81FB-9369CA9F82E9}" dt="2023-01-27T10:25:06.436" v="4650" actId="478"/>
          <ac:spMkLst>
            <pc:docMk/>
            <pc:sldMk cId="2749425401" sldId="311"/>
            <ac:spMk id="6" creationId="{DB815EDE-7C9F-9719-05B7-BFFB7549B0B2}"/>
          </ac:spMkLst>
        </pc:spChg>
        <pc:spChg chg="mod">
          <ac:chgData name="Emilio Macías Do Santos" userId="1d605c9d481fec53" providerId="LiveId" clId="{B672E618-27A0-4557-81FB-9369CA9F82E9}" dt="2023-01-28T11:46:41.354" v="5604" actId="14100"/>
          <ac:spMkLst>
            <pc:docMk/>
            <pc:sldMk cId="2749425401" sldId="311"/>
            <ac:spMk id="7" creationId="{49A4BC25-62D8-FC80-64FB-6E6F5E98033F}"/>
          </ac:spMkLst>
        </pc:spChg>
        <pc:spChg chg="del">
          <ac:chgData name="Emilio Macías Do Santos" userId="1d605c9d481fec53" providerId="LiveId" clId="{B672E618-27A0-4557-81FB-9369CA9F82E9}" dt="2023-01-27T10:25:05.420" v="4649" actId="478"/>
          <ac:spMkLst>
            <pc:docMk/>
            <pc:sldMk cId="2749425401" sldId="311"/>
            <ac:spMk id="8" creationId="{C1AC0AD0-9BF3-DAE3-22F3-9A0F188C5F14}"/>
          </ac:spMkLst>
        </pc:spChg>
        <pc:spChg chg="add mod">
          <ac:chgData name="Emilio Macías Do Santos" userId="1d605c9d481fec53" providerId="LiveId" clId="{B672E618-27A0-4557-81FB-9369CA9F82E9}" dt="2023-01-27T10:38:39.685" v="4935" actId="1076"/>
          <ac:spMkLst>
            <pc:docMk/>
            <pc:sldMk cId="2749425401" sldId="311"/>
            <ac:spMk id="9" creationId="{CA67B4C2-9A82-8351-2749-57EA9019FDEB}"/>
          </ac:spMkLst>
        </pc:spChg>
        <pc:spChg chg="add mod">
          <ac:chgData name="Emilio Macías Do Santos" userId="1d605c9d481fec53" providerId="LiveId" clId="{B672E618-27A0-4557-81FB-9369CA9F82E9}" dt="2023-01-27T10:34:41.100" v="4886" actId="1076"/>
          <ac:spMkLst>
            <pc:docMk/>
            <pc:sldMk cId="2749425401" sldId="311"/>
            <ac:spMk id="10" creationId="{0B40FC0F-A6B8-83D6-07D0-0206E4B02952}"/>
          </ac:spMkLst>
        </pc:spChg>
        <pc:spChg chg="add mod">
          <ac:chgData name="Emilio Macías Do Santos" userId="1d605c9d481fec53" providerId="LiveId" clId="{B672E618-27A0-4557-81FB-9369CA9F82E9}" dt="2023-01-28T11:55:25.223" v="5607" actId="20577"/>
          <ac:spMkLst>
            <pc:docMk/>
            <pc:sldMk cId="2749425401" sldId="311"/>
            <ac:spMk id="11" creationId="{D5AD063E-A662-07AA-DCC7-1E8FDDD4BFA6}"/>
          </ac:spMkLst>
        </pc:spChg>
        <pc:spChg chg="add mod">
          <ac:chgData name="Emilio Macías Do Santos" userId="1d605c9d481fec53" providerId="LiveId" clId="{B672E618-27A0-4557-81FB-9369CA9F82E9}" dt="2023-01-27T10:38:46.412" v="4936" actId="1076"/>
          <ac:spMkLst>
            <pc:docMk/>
            <pc:sldMk cId="2749425401" sldId="311"/>
            <ac:spMk id="12" creationId="{D919CA41-1F22-7FE8-A2B0-3437D3D13D3F}"/>
          </ac:spMkLst>
        </pc:spChg>
        <pc:picChg chg="del">
          <ac:chgData name="Emilio Macías Do Santos" userId="1d605c9d481fec53" providerId="LiveId" clId="{B672E618-27A0-4557-81FB-9369CA9F82E9}" dt="2023-01-27T10:25:01.026" v="4645" actId="478"/>
          <ac:picMkLst>
            <pc:docMk/>
            <pc:sldMk cId="2749425401" sldId="311"/>
            <ac:picMk id="2" creationId="{461B11FB-51AC-1674-1BB2-B8ED8AF06FF6}"/>
          </ac:picMkLst>
        </pc:picChg>
      </pc:sldChg>
      <pc:sldChg chg="addSp delSp modSp add mod">
        <pc:chgData name="Emilio Macías Do Santos" userId="1d605c9d481fec53" providerId="LiveId" clId="{B672E618-27A0-4557-81FB-9369CA9F82E9}" dt="2023-01-27T11:18:01.809" v="5464" actId="20577"/>
        <pc:sldMkLst>
          <pc:docMk/>
          <pc:sldMk cId="3616809345" sldId="312"/>
        </pc:sldMkLst>
        <pc:spChg chg="del">
          <ac:chgData name="Emilio Macías Do Santos" userId="1d605c9d481fec53" providerId="LiveId" clId="{B672E618-27A0-4557-81FB-9369CA9F82E9}" dt="2023-01-27T11:10:01.661" v="5288" actId="478"/>
          <ac:spMkLst>
            <pc:docMk/>
            <pc:sldMk cId="3616809345" sldId="312"/>
            <ac:spMk id="3" creationId="{4009C1A1-072E-26F6-3959-E51970AB1FC3}"/>
          </ac:spMkLst>
        </pc:spChg>
        <pc:spChg chg="del">
          <ac:chgData name="Emilio Macías Do Santos" userId="1d605c9d481fec53" providerId="LiveId" clId="{B672E618-27A0-4557-81FB-9369CA9F82E9}" dt="2023-01-27T11:10:00.704" v="5287" actId="478"/>
          <ac:spMkLst>
            <pc:docMk/>
            <pc:sldMk cId="3616809345" sldId="312"/>
            <ac:spMk id="4" creationId="{7723C9FA-FCE7-A048-7835-D32520B1145D}"/>
          </ac:spMkLst>
        </pc:spChg>
        <pc:spChg chg="mod">
          <ac:chgData name="Emilio Macías Do Santos" userId="1d605c9d481fec53" providerId="LiveId" clId="{B672E618-27A0-4557-81FB-9369CA9F82E9}" dt="2023-01-27T11:16:24.173" v="5417" actId="1076"/>
          <ac:spMkLst>
            <pc:docMk/>
            <pc:sldMk cId="3616809345" sldId="312"/>
            <ac:spMk id="5" creationId="{39660DF3-749F-CCAF-A7F8-2C1D1A1773B6}"/>
          </ac:spMkLst>
        </pc:spChg>
        <pc:spChg chg="del">
          <ac:chgData name="Emilio Macías Do Santos" userId="1d605c9d481fec53" providerId="LiveId" clId="{B672E618-27A0-4557-81FB-9369CA9F82E9}" dt="2023-01-27T11:10:02.904" v="5289" actId="478"/>
          <ac:spMkLst>
            <pc:docMk/>
            <pc:sldMk cId="3616809345" sldId="312"/>
            <ac:spMk id="6" creationId="{DB815EDE-7C9F-9719-05B7-BFFB7549B0B2}"/>
          </ac:spMkLst>
        </pc:spChg>
        <pc:spChg chg="mod">
          <ac:chgData name="Emilio Macías Do Santos" userId="1d605c9d481fec53" providerId="LiveId" clId="{B672E618-27A0-4557-81FB-9369CA9F82E9}" dt="2023-01-27T11:14:02.940" v="5376" actId="403"/>
          <ac:spMkLst>
            <pc:docMk/>
            <pc:sldMk cId="3616809345" sldId="312"/>
            <ac:spMk id="7" creationId="{49A4BC25-62D8-FC80-64FB-6E6F5E98033F}"/>
          </ac:spMkLst>
        </pc:spChg>
        <pc:spChg chg="del">
          <ac:chgData name="Emilio Macías Do Santos" userId="1d605c9d481fec53" providerId="LiveId" clId="{B672E618-27A0-4557-81FB-9369CA9F82E9}" dt="2023-01-27T11:10:04.306" v="5290" actId="478"/>
          <ac:spMkLst>
            <pc:docMk/>
            <pc:sldMk cId="3616809345" sldId="312"/>
            <ac:spMk id="8" creationId="{C1AC0AD0-9BF3-DAE3-22F3-9A0F188C5F14}"/>
          </ac:spMkLst>
        </pc:spChg>
        <pc:spChg chg="add mod">
          <ac:chgData name="Emilio Macías Do Santos" userId="1d605c9d481fec53" providerId="LiveId" clId="{B672E618-27A0-4557-81FB-9369CA9F82E9}" dt="2023-01-27T11:16:21.620" v="5416" actId="1076"/>
          <ac:spMkLst>
            <pc:docMk/>
            <pc:sldMk cId="3616809345" sldId="312"/>
            <ac:spMk id="9" creationId="{971EE03D-77FD-B22F-B367-4D0B283CB3F7}"/>
          </ac:spMkLst>
        </pc:spChg>
        <pc:spChg chg="add mod">
          <ac:chgData name="Emilio Macías Do Santos" userId="1d605c9d481fec53" providerId="LiveId" clId="{B672E618-27A0-4557-81FB-9369CA9F82E9}" dt="2023-01-27T11:18:01.809" v="5464" actId="20577"/>
          <ac:spMkLst>
            <pc:docMk/>
            <pc:sldMk cId="3616809345" sldId="312"/>
            <ac:spMk id="10" creationId="{3A0B7A39-76FD-1EF1-D8B5-43117300E4C9}"/>
          </ac:spMkLst>
        </pc:spChg>
        <pc:spChg chg="add mod">
          <ac:chgData name="Emilio Macías Do Santos" userId="1d605c9d481fec53" providerId="LiveId" clId="{B672E618-27A0-4557-81FB-9369CA9F82E9}" dt="2023-01-27T11:14:26.908" v="5408" actId="1076"/>
          <ac:spMkLst>
            <pc:docMk/>
            <pc:sldMk cId="3616809345" sldId="312"/>
            <ac:spMk id="11" creationId="{B66AFA46-89F3-755B-F3D4-4DA6740CF8E4}"/>
          </ac:spMkLst>
        </pc:spChg>
        <pc:picChg chg="del">
          <ac:chgData name="Emilio Macías Do Santos" userId="1d605c9d481fec53" providerId="LiveId" clId="{B672E618-27A0-4557-81FB-9369CA9F82E9}" dt="2023-01-27T11:09:59.540" v="5286" actId="478"/>
          <ac:picMkLst>
            <pc:docMk/>
            <pc:sldMk cId="3616809345" sldId="312"/>
            <ac:picMk id="2" creationId="{461B11FB-51AC-1674-1BB2-B8ED8AF06FF6}"/>
          </ac:picMkLst>
        </pc:picChg>
      </pc:sldChg>
    </pc:docChg>
  </pc:docChgLst>
  <pc:docChgLst>
    <pc:chgData name="Alex Esp9" userId="a68a45804178ea5c" providerId="Windows Live" clId="Web-{A2E16897-6B18-45FD-97D5-85E334BEC83E}"/>
    <pc:docChg chg="modSld">
      <pc:chgData name="Alex Esp9" userId="a68a45804178ea5c" providerId="Windows Live" clId="Web-{A2E16897-6B18-45FD-97D5-85E334BEC83E}" dt="2023-01-27T15:52:49.176" v="56" actId="20577"/>
      <pc:docMkLst>
        <pc:docMk/>
      </pc:docMkLst>
      <pc:sldChg chg="modSp">
        <pc:chgData name="Alex Esp9" userId="a68a45804178ea5c" providerId="Windows Live" clId="Web-{A2E16897-6B18-45FD-97D5-85E334BEC83E}" dt="2023-01-27T15:52:49.176" v="56" actId="20577"/>
        <pc:sldMkLst>
          <pc:docMk/>
          <pc:sldMk cId="2749425401" sldId="311"/>
        </pc:sldMkLst>
        <pc:spChg chg="mod">
          <ac:chgData name="Alex Esp9" userId="a68a45804178ea5c" providerId="Windows Live" clId="Web-{A2E16897-6B18-45FD-97D5-85E334BEC83E}" dt="2023-01-27T13:54:33.160" v="0" actId="1076"/>
          <ac:spMkLst>
            <pc:docMk/>
            <pc:sldMk cId="2749425401" sldId="311"/>
            <ac:spMk id="5" creationId="{39660DF3-749F-CCAF-A7F8-2C1D1A1773B6}"/>
          </ac:spMkLst>
        </pc:spChg>
        <pc:spChg chg="mod">
          <ac:chgData name="Alex Esp9" userId="a68a45804178ea5c" providerId="Windows Live" clId="Web-{A2E16897-6B18-45FD-97D5-85E334BEC83E}" dt="2023-01-27T14:54:04.555" v="36" actId="20577"/>
          <ac:spMkLst>
            <pc:docMk/>
            <pc:sldMk cId="2749425401" sldId="311"/>
            <ac:spMk id="7" creationId="{49A4BC25-62D8-FC80-64FB-6E6F5E98033F}"/>
          </ac:spMkLst>
        </pc:spChg>
        <pc:spChg chg="mod">
          <ac:chgData name="Alex Esp9" userId="a68a45804178ea5c" providerId="Windows Live" clId="Web-{A2E16897-6B18-45FD-97D5-85E334BEC83E}" dt="2023-01-27T14:52:38.240" v="11" actId="20577"/>
          <ac:spMkLst>
            <pc:docMk/>
            <pc:sldMk cId="2749425401" sldId="311"/>
            <ac:spMk id="10" creationId="{0B40FC0F-A6B8-83D6-07D0-0206E4B02952}"/>
          </ac:spMkLst>
        </pc:spChg>
        <pc:spChg chg="mod">
          <ac:chgData name="Alex Esp9" userId="a68a45804178ea5c" providerId="Windows Live" clId="Web-{A2E16897-6B18-45FD-97D5-85E334BEC83E}" dt="2023-01-27T15:52:49.176" v="56" actId="20577"/>
          <ac:spMkLst>
            <pc:docMk/>
            <pc:sldMk cId="2749425401" sldId="311"/>
            <ac:spMk id="11" creationId="{D5AD063E-A662-07AA-DCC7-1E8FDDD4BFA6}"/>
          </ac:spMkLst>
        </pc:spChg>
        <pc:spChg chg="mod">
          <ac:chgData name="Alex Esp9" userId="a68a45804178ea5c" providerId="Windows Live" clId="Web-{A2E16897-6B18-45FD-97D5-85E334BEC83E}" dt="2023-01-27T13:54:37.926" v="1" actId="1076"/>
          <ac:spMkLst>
            <pc:docMk/>
            <pc:sldMk cId="2749425401" sldId="311"/>
            <ac:spMk id="12" creationId="{D919CA41-1F22-7FE8-A2B0-3437D3D13D3F}"/>
          </ac:spMkLst>
        </pc:spChg>
      </pc:sldChg>
    </pc:docChg>
  </pc:docChgLst>
  <pc:docChgLst>
    <pc:chgData name="Emilio Macías Do Santos" userId="1d605c9d481fec53" providerId="LiveId" clId="{8492D28C-DF5A-4559-BB4A-2573E207AFB0}"/>
    <pc:docChg chg="undo custSel addSld delSld modSld sldOrd">
      <pc:chgData name="Emilio Macías Do Santos" userId="1d605c9d481fec53" providerId="LiveId" clId="{8492D28C-DF5A-4559-BB4A-2573E207AFB0}" dt="2022-12-06T19:56:12.330" v="4709" actId="20577"/>
      <pc:docMkLst>
        <pc:docMk/>
      </pc:docMkLst>
      <pc:sldChg chg="addSp delSp modSp modAnim">
        <pc:chgData name="Emilio Macías Do Santos" userId="1d605c9d481fec53" providerId="LiveId" clId="{8492D28C-DF5A-4559-BB4A-2573E207AFB0}" dt="2022-12-02T14:59:05.413" v="2731" actId="207"/>
        <pc:sldMkLst>
          <pc:docMk/>
          <pc:sldMk cId="550017260" sldId="256"/>
        </pc:sldMkLst>
        <pc:spChg chg="mod">
          <ac:chgData name="Emilio Macías Do Santos" userId="1d605c9d481fec53" providerId="LiveId" clId="{8492D28C-DF5A-4559-BB4A-2573E207AFB0}" dt="2022-12-02T14:59:05.413" v="2731" actId="207"/>
          <ac:spMkLst>
            <pc:docMk/>
            <pc:sldMk cId="550017260" sldId="256"/>
            <ac:spMk id="3" creationId="{75708841-3B88-348E-B52B-42455F6D424C}"/>
          </ac:spMkLst>
        </pc:spChg>
        <pc:spChg chg="add del mod">
          <ac:chgData name="Emilio Macías Do Santos" userId="1d605c9d481fec53" providerId="LiveId" clId="{8492D28C-DF5A-4559-BB4A-2573E207AFB0}" dt="2022-12-02T14:58:38.847" v="2713" actId="767"/>
          <ac:spMkLst>
            <pc:docMk/>
            <pc:sldMk cId="550017260" sldId="256"/>
            <ac:spMk id="4" creationId="{527E8E44-FF48-1F81-1548-8F0A5BD48FF2}"/>
          </ac:spMkLst>
        </pc:spChg>
      </pc:sldChg>
      <pc:sldChg chg="addSp delSp modSp add mod setBg">
        <pc:chgData name="Emilio Macías Do Santos" userId="1d605c9d481fec53" providerId="LiveId" clId="{8492D28C-DF5A-4559-BB4A-2573E207AFB0}" dt="2022-12-05T12:07:28.115" v="2877" actId="14100"/>
        <pc:sldMkLst>
          <pc:docMk/>
          <pc:sldMk cId="2965272711" sldId="257"/>
        </pc:sldMkLst>
        <pc:spChg chg="del mod">
          <ac:chgData name="Emilio Macías Do Santos" userId="1d605c9d481fec53" providerId="LiveId" clId="{8492D28C-DF5A-4559-BB4A-2573E207AFB0}" dt="2022-12-05T11:52:46.371" v="2814" actId="478"/>
          <ac:spMkLst>
            <pc:docMk/>
            <pc:sldMk cId="2965272711" sldId="257"/>
            <ac:spMk id="2" creationId="{78D9FDBD-B4EC-72CD-FE55-2E99A5765A5F}"/>
          </ac:spMkLst>
        </pc:spChg>
        <pc:spChg chg="add del mod">
          <ac:chgData name="Emilio Macías Do Santos" userId="1d605c9d481fec53" providerId="LiveId" clId="{8492D28C-DF5A-4559-BB4A-2573E207AFB0}" dt="2022-12-05T11:52:48.581" v="2815" actId="478"/>
          <ac:spMkLst>
            <pc:docMk/>
            <pc:sldMk cId="2965272711" sldId="257"/>
            <ac:spMk id="4" creationId="{31DBDDB4-15F3-EB13-0C4C-884BBA73ED8C}"/>
          </ac:spMkLst>
        </pc:spChg>
        <pc:spChg chg="add del mod">
          <ac:chgData name="Emilio Macías Do Santos" userId="1d605c9d481fec53" providerId="LiveId" clId="{8492D28C-DF5A-4559-BB4A-2573E207AFB0}" dt="2022-12-02T13:39:12.001" v="61" actId="478"/>
          <ac:spMkLst>
            <pc:docMk/>
            <pc:sldMk cId="2965272711" sldId="257"/>
            <ac:spMk id="4" creationId="{530E1137-1903-C96E-253A-6E0872BA7DD9}"/>
          </ac:spMkLst>
        </pc:spChg>
        <pc:spChg chg="add mod">
          <ac:chgData name="Emilio Macías Do Santos" userId="1d605c9d481fec53" providerId="LiveId" clId="{8492D28C-DF5A-4559-BB4A-2573E207AFB0}" dt="2022-12-05T11:52:49.532" v="2816"/>
          <ac:spMkLst>
            <pc:docMk/>
            <pc:sldMk cId="2965272711" sldId="257"/>
            <ac:spMk id="5" creationId="{39660DF3-749F-CCAF-A7F8-2C1D1A1773B6}"/>
          </ac:spMkLst>
        </pc:spChg>
        <pc:spChg chg="add mod">
          <ac:chgData name="Emilio Macías Do Santos" userId="1d605c9d481fec53" providerId="LiveId" clId="{8492D28C-DF5A-4559-BB4A-2573E207AFB0}" dt="2022-12-05T12:07:28.115" v="2877" actId="14100"/>
          <ac:spMkLst>
            <pc:docMk/>
            <pc:sldMk cId="2965272711" sldId="257"/>
            <ac:spMk id="7" creationId="{49A4BC25-62D8-FC80-64FB-6E6F5E98033F}"/>
          </ac:spMkLst>
        </pc:spChg>
        <pc:spChg chg="add del mod ord">
          <ac:chgData name="Emilio Macías Do Santos" userId="1d605c9d481fec53" providerId="LiveId" clId="{8492D28C-DF5A-4559-BB4A-2573E207AFB0}" dt="2022-12-05T11:52:44.100" v="2812" actId="478"/>
          <ac:spMkLst>
            <pc:docMk/>
            <pc:sldMk cId="2965272711" sldId="257"/>
            <ac:spMk id="12" creationId="{C63A1188-5733-6B93-0D58-B739C0E7BA77}"/>
          </ac:spMkLst>
        </pc:spChg>
        <pc:spChg chg="add del">
          <ac:chgData name="Emilio Macías Do Santos" userId="1d605c9d481fec53" providerId="LiveId" clId="{8492D28C-DF5A-4559-BB4A-2573E207AFB0}" dt="2022-12-05T11:50:23.151" v="2799" actId="26606"/>
          <ac:spMkLst>
            <pc:docMk/>
            <pc:sldMk cId="2965272711" sldId="257"/>
            <ac:spMk id="1031" creationId="{B95B9BA8-1D69-4796-85F5-B6D0BD52354B}"/>
          </ac:spMkLst>
        </pc:spChg>
        <pc:spChg chg="add del">
          <ac:chgData name="Emilio Macías Do Santos" userId="1d605c9d481fec53" providerId="LiveId" clId="{8492D28C-DF5A-4559-BB4A-2573E207AFB0}" dt="2022-12-05T11:52:40.604" v="2811" actId="26606"/>
          <ac:spMkLst>
            <pc:docMk/>
            <pc:sldMk cId="2965272711" sldId="257"/>
            <ac:spMk id="1033" creationId="{B95B9BA8-1D69-4796-85F5-B6D0BD52354B}"/>
          </ac:spMkLst>
        </pc:spChg>
        <pc:graphicFrameChg chg="del mod">
          <ac:chgData name="Emilio Macías Do Santos" userId="1d605c9d481fec53" providerId="LiveId" clId="{8492D28C-DF5A-4559-BB4A-2573E207AFB0}" dt="2022-12-02T13:39:09.168" v="60" actId="478"/>
          <ac:graphicFrameMkLst>
            <pc:docMk/>
            <pc:sldMk cId="2965272711" sldId="257"/>
            <ac:graphicFrameMk id="11" creationId="{5609B2AF-D743-46C3-1EB3-3D08E00E6287}"/>
          </ac:graphicFrameMkLst>
        </pc:graphicFrameChg>
        <pc:picChg chg="del">
          <ac:chgData name="Emilio Macías Do Santos" userId="1d605c9d481fec53" providerId="LiveId" clId="{8492D28C-DF5A-4559-BB4A-2573E207AFB0}" dt="2022-12-02T13:39:12.655" v="62" actId="478"/>
          <ac:picMkLst>
            <pc:docMk/>
            <pc:sldMk cId="2965272711" sldId="257"/>
            <ac:picMk id="5" creationId="{7CA80F51-6D53-D251-EDC0-09A259F8BBB4}"/>
          </ac:picMkLst>
        </pc:picChg>
        <pc:picChg chg="add mod">
          <ac:chgData name="Emilio Macías Do Santos" userId="1d605c9d481fec53" providerId="LiveId" clId="{8492D28C-DF5A-4559-BB4A-2573E207AFB0}" dt="2022-12-05T12:01:13.258" v="2830" actId="1076"/>
          <ac:picMkLst>
            <pc:docMk/>
            <pc:sldMk cId="2965272711" sldId="257"/>
            <ac:picMk id="6" creationId="{199D3344-AF1D-0A67-702E-7696EE3CFB2E}"/>
          </ac:picMkLst>
        </pc:picChg>
        <pc:picChg chg="add del">
          <ac:chgData name="Emilio Macías Do Santos" userId="1d605c9d481fec53" providerId="LiveId" clId="{8492D28C-DF5A-4559-BB4A-2573E207AFB0}" dt="2022-12-02T13:39:35.305" v="64" actId="478"/>
          <ac:picMkLst>
            <pc:docMk/>
            <pc:sldMk cId="2965272711" sldId="257"/>
            <ac:picMk id="7" creationId="{DDE0954F-3B0C-A22D-4E98-3DBBD4BCFDBC}"/>
          </ac:picMkLst>
        </pc:picChg>
        <pc:picChg chg="del">
          <ac:chgData name="Emilio Macías Do Santos" userId="1d605c9d481fec53" providerId="LiveId" clId="{8492D28C-DF5A-4559-BB4A-2573E207AFB0}" dt="2022-12-02T13:39:03.345" v="55" actId="478"/>
          <ac:picMkLst>
            <pc:docMk/>
            <pc:sldMk cId="2965272711" sldId="257"/>
            <ac:picMk id="9" creationId="{43CF2A41-6399-2E13-3F83-9CDE0E48E4F2}"/>
          </ac:picMkLst>
        </pc:picChg>
        <pc:picChg chg="add del mod">
          <ac:chgData name="Emilio Macías Do Santos" userId="1d605c9d481fec53" providerId="LiveId" clId="{8492D28C-DF5A-4559-BB4A-2573E207AFB0}" dt="2022-12-05T11:50:07.720" v="2796" actId="478"/>
          <ac:picMkLst>
            <pc:docMk/>
            <pc:sldMk cId="2965272711" sldId="257"/>
            <ac:picMk id="10" creationId="{7D142D08-8D20-21A3-989D-48A22794C1B9}"/>
          </ac:picMkLst>
        </pc:picChg>
        <pc:picChg chg="add del mod">
          <ac:chgData name="Emilio Macías Do Santos" userId="1d605c9d481fec53" providerId="LiveId" clId="{8492D28C-DF5A-4559-BB4A-2573E207AFB0}" dt="2022-12-05T11:50:26.561" v="2800" actId="478"/>
          <ac:picMkLst>
            <pc:docMk/>
            <pc:sldMk cId="2965272711" sldId="257"/>
            <ac:picMk id="1026" creationId="{1C182264-759D-1AA3-C23F-77A2F803E2AC}"/>
          </ac:picMkLst>
        </pc:picChg>
        <pc:picChg chg="add del mod">
          <ac:chgData name="Emilio Macías Do Santos" userId="1d605c9d481fec53" providerId="LiveId" clId="{8492D28C-DF5A-4559-BB4A-2573E207AFB0}" dt="2022-12-05T11:52:44.641" v="2813" actId="478"/>
          <ac:picMkLst>
            <pc:docMk/>
            <pc:sldMk cId="2965272711" sldId="257"/>
            <ac:picMk id="1028" creationId="{8854823C-D1C8-9656-5F71-2964B20392CF}"/>
          </ac:picMkLst>
        </pc:picChg>
      </pc:sldChg>
      <pc:sldChg chg="add del">
        <pc:chgData name="Emilio Macías Do Santos" userId="1d605c9d481fec53" providerId="LiveId" clId="{8492D28C-DF5A-4559-BB4A-2573E207AFB0}" dt="2022-12-02T13:36:39.726" v="4" actId="2696"/>
        <pc:sldMkLst>
          <pc:docMk/>
          <pc:sldMk cId="1332264035" sldId="264"/>
        </pc:sldMkLst>
      </pc:sldChg>
      <pc:sldChg chg="addSp delSp modSp add mod setBg">
        <pc:chgData name="Emilio Macías Do Santos" userId="1d605c9d481fec53" providerId="LiveId" clId="{8492D28C-DF5A-4559-BB4A-2573E207AFB0}" dt="2022-12-05T12:00:29.011" v="2828" actId="1076"/>
        <pc:sldMkLst>
          <pc:docMk/>
          <pc:sldMk cId="3574015058" sldId="265"/>
        </pc:sldMkLst>
        <pc:spChg chg="mod">
          <ac:chgData name="Emilio Macías Do Santos" userId="1d605c9d481fec53" providerId="LiveId" clId="{8492D28C-DF5A-4559-BB4A-2573E207AFB0}" dt="2022-12-02T13:37:23.047" v="10" actId="26606"/>
          <ac:spMkLst>
            <pc:docMk/>
            <pc:sldMk cId="3574015058" sldId="265"/>
            <ac:spMk id="2" creationId="{78D9FDBD-B4EC-72CD-FE55-2E99A5765A5F}"/>
          </ac:spMkLst>
        </pc:spChg>
        <pc:spChg chg="add del">
          <ac:chgData name="Emilio Macías Do Santos" userId="1d605c9d481fec53" providerId="LiveId" clId="{8492D28C-DF5A-4559-BB4A-2573E207AFB0}" dt="2022-12-02T13:37:23.047" v="10" actId="26606"/>
          <ac:spMkLst>
            <pc:docMk/>
            <pc:sldMk cId="3574015058" sldId="265"/>
            <ac:spMk id="24" creationId="{5964CBE2-084A-47DF-A704-CF5F6217B569}"/>
          </ac:spMkLst>
        </pc:spChg>
        <pc:spChg chg="add del">
          <ac:chgData name="Emilio Macías Do Santos" userId="1d605c9d481fec53" providerId="LiveId" clId="{8492D28C-DF5A-4559-BB4A-2573E207AFB0}" dt="2022-12-02T13:37:23.047" v="10" actId="26606"/>
          <ac:spMkLst>
            <pc:docMk/>
            <pc:sldMk cId="3574015058" sldId="265"/>
            <ac:spMk id="29" creationId="{5964CBE2-084A-47DF-A704-CF5F6217B569}"/>
          </ac:spMkLst>
        </pc:spChg>
        <pc:picChg chg="del">
          <ac:chgData name="Emilio Macías Do Santos" userId="1d605c9d481fec53" providerId="LiveId" clId="{8492D28C-DF5A-4559-BB4A-2573E207AFB0}" dt="2022-12-02T13:36:44.164" v="5" actId="478"/>
          <ac:picMkLst>
            <pc:docMk/>
            <pc:sldMk cId="3574015058" sldId="265"/>
            <ac:picMk id="4" creationId="{A4D368D2-AB79-B06D-B9BF-AFEC048237D6}"/>
          </ac:picMkLst>
        </pc:picChg>
        <pc:picChg chg="add del mod">
          <ac:chgData name="Emilio Macías Do Santos" userId="1d605c9d481fec53" providerId="LiveId" clId="{8492D28C-DF5A-4559-BB4A-2573E207AFB0}" dt="2022-12-05T11:57:54.848" v="2817" actId="478"/>
          <ac:picMkLst>
            <pc:docMk/>
            <pc:sldMk cId="3574015058" sldId="265"/>
            <ac:picMk id="5" creationId="{136195A2-A03B-4217-E885-B67E0BA61E31}"/>
          </ac:picMkLst>
        </pc:picChg>
        <pc:picChg chg="add del mod">
          <ac:chgData name="Emilio Macías Do Santos" userId="1d605c9d481fec53" providerId="LiveId" clId="{8492D28C-DF5A-4559-BB4A-2573E207AFB0}" dt="2022-12-05T11:59:16.386" v="2822" actId="478"/>
          <ac:picMkLst>
            <pc:docMk/>
            <pc:sldMk cId="3574015058" sldId="265"/>
            <ac:picMk id="2050" creationId="{C4541975-066A-27A4-75F3-91CC344BBFEE}"/>
          </ac:picMkLst>
        </pc:picChg>
        <pc:picChg chg="add del">
          <ac:chgData name="Emilio Macías Do Santos" userId="1d605c9d481fec53" providerId="LiveId" clId="{8492D28C-DF5A-4559-BB4A-2573E207AFB0}" dt="2022-12-05T11:59:19.445" v="2824" actId="478"/>
          <ac:picMkLst>
            <pc:docMk/>
            <pc:sldMk cId="3574015058" sldId="265"/>
            <ac:picMk id="2052" creationId="{A3B828CC-7E45-3AF3-4163-14EA376FAA0D}"/>
          </ac:picMkLst>
        </pc:picChg>
        <pc:picChg chg="add mod">
          <ac:chgData name="Emilio Macías Do Santos" userId="1d605c9d481fec53" providerId="LiveId" clId="{8492D28C-DF5A-4559-BB4A-2573E207AFB0}" dt="2022-12-05T12:00:29.011" v="2828" actId="1076"/>
          <ac:picMkLst>
            <pc:docMk/>
            <pc:sldMk cId="3574015058" sldId="265"/>
            <ac:picMk id="2054" creationId="{95507287-87D3-1E3E-A44A-A18533777966}"/>
          </ac:picMkLst>
        </pc:picChg>
      </pc:sldChg>
      <pc:sldChg chg="add del">
        <pc:chgData name="Emilio Macías Do Santos" userId="1d605c9d481fec53" providerId="LiveId" clId="{8492D28C-DF5A-4559-BB4A-2573E207AFB0}" dt="2022-12-02T13:38:09.957" v="14" actId="2696"/>
        <pc:sldMkLst>
          <pc:docMk/>
          <pc:sldMk cId="148996108" sldId="274"/>
        </pc:sldMkLst>
      </pc:sldChg>
      <pc:sldChg chg="add del">
        <pc:chgData name="Emilio Macías Do Santos" userId="1d605c9d481fec53" providerId="LiveId" clId="{8492D28C-DF5A-4559-BB4A-2573E207AFB0}" dt="2022-12-02T13:34:45.340" v="1" actId="2696"/>
        <pc:sldMkLst>
          <pc:docMk/>
          <pc:sldMk cId="1164896731" sldId="274"/>
        </pc:sldMkLst>
      </pc:sldChg>
      <pc:sldChg chg="add del">
        <pc:chgData name="Emilio Macías Do Santos" userId="1d605c9d481fec53" providerId="LiveId" clId="{8492D28C-DF5A-4559-BB4A-2573E207AFB0}" dt="2022-12-02T14:20:18.738" v="1195" actId="2696"/>
        <pc:sldMkLst>
          <pc:docMk/>
          <pc:sldMk cId="2701933843" sldId="274"/>
        </pc:sldMkLst>
      </pc:sldChg>
      <pc:sldChg chg="addSp delSp modSp add mod ord">
        <pc:chgData name="Emilio Macías Do Santos" userId="1d605c9d481fec53" providerId="LiveId" clId="{8492D28C-DF5A-4559-BB4A-2573E207AFB0}" dt="2022-12-05T18:10:24.721" v="3215" actId="1076"/>
        <pc:sldMkLst>
          <pc:docMk/>
          <pc:sldMk cId="3197879035" sldId="275"/>
        </pc:sldMkLst>
        <pc:spChg chg="mod">
          <ac:chgData name="Emilio Macías Do Santos" userId="1d605c9d481fec53" providerId="LiveId" clId="{8492D28C-DF5A-4559-BB4A-2573E207AFB0}" dt="2022-12-05T18:10:24.721" v="3215" actId="1076"/>
          <ac:spMkLst>
            <pc:docMk/>
            <pc:sldMk cId="3197879035" sldId="275"/>
            <ac:spMk id="2" creationId="{78D9FDBD-B4EC-72CD-FE55-2E99A5765A5F}"/>
          </ac:spMkLst>
        </pc:spChg>
        <pc:spChg chg="add mod">
          <ac:chgData name="Emilio Macías Do Santos" userId="1d605c9d481fec53" providerId="LiveId" clId="{8492D28C-DF5A-4559-BB4A-2573E207AFB0}" dt="2022-12-02T13:58:47.709" v="511" actId="1076"/>
          <ac:spMkLst>
            <pc:docMk/>
            <pc:sldMk cId="3197879035" sldId="275"/>
            <ac:spMk id="7" creationId="{4EA84D47-A598-3D0C-E452-0F560C4898A8}"/>
          </ac:spMkLst>
        </pc:spChg>
        <pc:spChg chg="mod">
          <ac:chgData name="Emilio Macías Do Santos" userId="1d605c9d481fec53" providerId="LiveId" clId="{8492D28C-DF5A-4559-BB4A-2573E207AFB0}" dt="2022-12-05T12:14:24.602" v="2902" actId="1076"/>
          <ac:spMkLst>
            <pc:docMk/>
            <pc:sldMk cId="3197879035" sldId="275"/>
            <ac:spMk id="12" creationId="{C63A1188-5733-6B93-0D58-B739C0E7BA77}"/>
          </ac:spMkLst>
        </pc:spChg>
        <pc:picChg chg="add del mod">
          <ac:chgData name="Emilio Macías Do Santos" userId="1d605c9d481fec53" providerId="LiveId" clId="{8492D28C-DF5A-4559-BB4A-2573E207AFB0}" dt="2022-12-05T12:14:05.415" v="2895" actId="478"/>
          <ac:picMkLst>
            <pc:docMk/>
            <pc:sldMk cId="3197879035" sldId="275"/>
            <ac:picMk id="4" creationId="{10E4EA96-FDD9-4FE4-C1F9-6272557A8872}"/>
          </ac:picMkLst>
        </pc:picChg>
        <pc:picChg chg="add del mod">
          <ac:chgData name="Emilio Macías Do Santos" userId="1d605c9d481fec53" providerId="LiveId" clId="{8492D28C-DF5A-4559-BB4A-2573E207AFB0}" dt="2022-12-02T13:56:08.673" v="452" actId="478"/>
          <ac:picMkLst>
            <pc:docMk/>
            <pc:sldMk cId="3197879035" sldId="275"/>
            <ac:picMk id="4" creationId="{D5A17CA8-0BF2-F24F-B645-B7BF6B7860FF}"/>
          </ac:picMkLst>
        </pc:picChg>
        <pc:picChg chg="add mod">
          <ac:chgData name="Emilio Macías Do Santos" userId="1d605c9d481fec53" providerId="LiveId" clId="{8492D28C-DF5A-4559-BB4A-2573E207AFB0}" dt="2022-12-05T12:14:17.626" v="2901" actId="1076"/>
          <ac:picMkLst>
            <pc:docMk/>
            <pc:sldMk cId="3197879035" sldId="275"/>
            <ac:picMk id="5" creationId="{7FFCACF9-2FCB-8111-A73D-1B5D0DE9C0C6}"/>
          </ac:picMkLst>
        </pc:picChg>
        <pc:picChg chg="add del mod">
          <ac:chgData name="Emilio Macías Do Santos" userId="1d605c9d481fec53" providerId="LiveId" clId="{8492D28C-DF5A-4559-BB4A-2573E207AFB0}" dt="2022-12-02T13:56:09.194" v="453" actId="478"/>
          <ac:picMkLst>
            <pc:docMk/>
            <pc:sldMk cId="3197879035" sldId="275"/>
            <ac:picMk id="6" creationId="{AAECCA29-BF09-6D47-02E7-BED98F88E3B0}"/>
          </ac:picMkLst>
        </pc:picChg>
        <pc:picChg chg="add del mod">
          <ac:chgData name="Emilio Macías Do Santos" userId="1d605c9d481fec53" providerId="LiveId" clId="{8492D28C-DF5A-4559-BB4A-2573E207AFB0}" dt="2022-12-03T13:15:26.974" v="2742" actId="478"/>
          <ac:picMkLst>
            <pc:docMk/>
            <pc:sldMk cId="3197879035" sldId="275"/>
            <ac:picMk id="9" creationId="{34CBB735-565D-97BE-B745-3806364C8386}"/>
          </ac:picMkLst>
        </pc:picChg>
        <pc:picChg chg="del">
          <ac:chgData name="Emilio Macías Do Santos" userId="1d605c9d481fec53" providerId="LiveId" clId="{8492D28C-DF5A-4559-BB4A-2573E207AFB0}" dt="2022-12-02T13:44:46.680" v="230" actId="478"/>
          <ac:picMkLst>
            <pc:docMk/>
            <pc:sldMk cId="3197879035" sldId="275"/>
            <ac:picMk id="10" creationId="{7D142D08-8D20-21A3-989D-48A22794C1B9}"/>
          </ac:picMkLst>
        </pc:picChg>
      </pc:sldChg>
      <pc:sldChg chg="addSp delSp modSp add mod ord setBg">
        <pc:chgData name="Emilio Macías Do Santos" userId="1d605c9d481fec53" providerId="LiveId" clId="{8492D28C-DF5A-4559-BB4A-2573E207AFB0}" dt="2022-12-05T18:10:54.765" v="3217" actId="20577"/>
        <pc:sldMkLst>
          <pc:docMk/>
          <pc:sldMk cId="3669062018" sldId="276"/>
        </pc:sldMkLst>
        <pc:spChg chg="del mod">
          <ac:chgData name="Emilio Macías Do Santos" userId="1d605c9d481fec53" providerId="LiveId" clId="{8492D28C-DF5A-4559-BB4A-2573E207AFB0}" dt="2022-12-05T12:12:16.283" v="2884" actId="478"/>
          <ac:spMkLst>
            <pc:docMk/>
            <pc:sldMk cId="3669062018" sldId="276"/>
            <ac:spMk id="2" creationId="{78D9FDBD-B4EC-72CD-FE55-2E99A5765A5F}"/>
          </ac:spMkLst>
        </pc:spChg>
        <pc:spChg chg="add del mod">
          <ac:chgData name="Emilio Macías Do Santos" userId="1d605c9d481fec53" providerId="LiveId" clId="{8492D28C-DF5A-4559-BB4A-2573E207AFB0}" dt="2022-12-05T12:12:18.441" v="2885" actId="478"/>
          <ac:spMkLst>
            <pc:docMk/>
            <pc:sldMk cId="3669062018" sldId="276"/>
            <ac:spMk id="7" creationId="{30BBDB95-71E8-FDBC-A67F-D1D006111DFA}"/>
          </ac:spMkLst>
        </pc:spChg>
        <pc:spChg chg="add mod">
          <ac:chgData name="Emilio Macías Do Santos" userId="1d605c9d481fec53" providerId="LiveId" clId="{8492D28C-DF5A-4559-BB4A-2573E207AFB0}" dt="2022-12-05T18:10:54.765" v="3217" actId="20577"/>
          <ac:spMkLst>
            <pc:docMk/>
            <pc:sldMk cId="3669062018" sldId="276"/>
            <ac:spMk id="8" creationId="{9C9557B1-75FF-8D59-3365-5E49EC4FF95F}"/>
          </ac:spMkLst>
        </pc:spChg>
        <pc:spChg chg="mod ord">
          <ac:chgData name="Emilio Macías Do Santos" userId="1d605c9d481fec53" providerId="LiveId" clId="{8492D28C-DF5A-4559-BB4A-2573E207AFB0}" dt="2022-12-05T12:13:04.229" v="2894" actId="14100"/>
          <ac:spMkLst>
            <pc:docMk/>
            <pc:sldMk cId="3669062018" sldId="276"/>
            <ac:spMk id="12" creationId="{C63A1188-5733-6B93-0D58-B739C0E7BA77}"/>
          </ac:spMkLst>
        </pc:spChg>
        <pc:spChg chg="add del">
          <ac:chgData name="Emilio Macías Do Santos" userId="1d605c9d481fec53" providerId="LiveId" clId="{8492D28C-DF5A-4559-BB4A-2573E207AFB0}" dt="2022-12-05T12:12:12.026" v="2883" actId="26606"/>
          <ac:spMkLst>
            <pc:docMk/>
            <pc:sldMk cId="3669062018" sldId="276"/>
            <ac:spMk id="17" creationId="{B95B9BA8-1D69-4796-85F5-B6D0BD52354B}"/>
          </ac:spMkLst>
        </pc:spChg>
        <pc:picChg chg="del mod">
          <ac:chgData name="Emilio Macías Do Santos" userId="1d605c9d481fec53" providerId="LiveId" clId="{8492D28C-DF5A-4559-BB4A-2573E207AFB0}" dt="2022-12-05T12:11:32.463" v="2878" actId="478"/>
          <ac:picMkLst>
            <pc:docMk/>
            <pc:sldMk cId="3669062018" sldId="276"/>
            <ac:picMk id="4" creationId="{D5A17CA8-0BF2-F24F-B645-B7BF6B7860FF}"/>
          </ac:picMkLst>
        </pc:picChg>
        <pc:picChg chg="add del mod">
          <ac:chgData name="Emilio Macías Do Santos" userId="1d605c9d481fec53" providerId="LiveId" clId="{8492D28C-DF5A-4559-BB4A-2573E207AFB0}" dt="2022-12-05T12:12:16.283" v="2884" actId="478"/>
          <ac:picMkLst>
            <pc:docMk/>
            <pc:sldMk cId="3669062018" sldId="276"/>
            <ac:picMk id="5" creationId="{5B7B9198-BB9D-2680-4C0D-439E5C00854B}"/>
          </ac:picMkLst>
        </pc:picChg>
        <pc:picChg chg="del">
          <ac:chgData name="Emilio Macías Do Santos" userId="1d605c9d481fec53" providerId="LiveId" clId="{8492D28C-DF5A-4559-BB4A-2573E207AFB0}" dt="2022-12-02T13:55:23.762" v="441" actId="478"/>
          <ac:picMkLst>
            <pc:docMk/>
            <pc:sldMk cId="3669062018" sldId="276"/>
            <ac:picMk id="6" creationId="{AAECCA29-BF09-6D47-02E7-BED98F88E3B0}"/>
          </ac:picMkLst>
        </pc:picChg>
        <pc:picChg chg="add mod">
          <ac:chgData name="Emilio Macías Do Santos" userId="1d605c9d481fec53" providerId="LiveId" clId="{8492D28C-DF5A-4559-BB4A-2573E207AFB0}" dt="2022-12-05T12:12:53.203" v="2891" actId="14100"/>
          <ac:picMkLst>
            <pc:docMk/>
            <pc:sldMk cId="3669062018" sldId="276"/>
            <ac:picMk id="9" creationId="{1A55D54A-3F77-ECEE-3357-AAAE2B0F3E73}"/>
          </ac:picMkLst>
        </pc:picChg>
      </pc:sldChg>
      <pc:sldChg chg="addSp delSp modSp add mod">
        <pc:chgData name="Emilio Macías Do Santos" userId="1d605c9d481fec53" providerId="LiveId" clId="{8492D28C-DF5A-4559-BB4A-2573E207AFB0}" dt="2022-12-06T18:45:00.448" v="4689" actId="1076"/>
        <pc:sldMkLst>
          <pc:docMk/>
          <pc:sldMk cId="3787640531" sldId="277"/>
        </pc:sldMkLst>
        <pc:spChg chg="mod">
          <ac:chgData name="Emilio Macías Do Santos" userId="1d605c9d481fec53" providerId="LiveId" clId="{8492D28C-DF5A-4559-BB4A-2573E207AFB0}" dt="2022-12-05T18:23:50.497" v="3726" actId="1076"/>
          <ac:spMkLst>
            <pc:docMk/>
            <pc:sldMk cId="3787640531" sldId="277"/>
            <ac:spMk id="2" creationId="{78D9FDBD-B4EC-72CD-FE55-2E99A5765A5F}"/>
          </ac:spMkLst>
        </pc:spChg>
        <pc:spChg chg="del">
          <ac:chgData name="Emilio Macías Do Santos" userId="1d605c9d481fec53" providerId="LiveId" clId="{8492D28C-DF5A-4559-BB4A-2573E207AFB0}" dt="2022-12-02T14:06:55.277" v="1006" actId="478"/>
          <ac:spMkLst>
            <pc:docMk/>
            <pc:sldMk cId="3787640531" sldId="277"/>
            <ac:spMk id="7" creationId="{4EA84D47-A598-3D0C-E452-0F560C4898A8}"/>
          </ac:spMkLst>
        </pc:spChg>
        <pc:spChg chg="del">
          <ac:chgData name="Emilio Macías Do Santos" userId="1d605c9d481fec53" providerId="LiveId" clId="{8492D28C-DF5A-4559-BB4A-2573E207AFB0}" dt="2022-12-02T14:07:49.526" v="1011" actId="478"/>
          <ac:spMkLst>
            <pc:docMk/>
            <pc:sldMk cId="3787640531" sldId="277"/>
            <ac:spMk id="12" creationId="{C63A1188-5733-6B93-0D58-B739C0E7BA77}"/>
          </ac:spMkLst>
        </pc:spChg>
        <pc:picChg chg="add del mod">
          <ac:chgData name="Emilio Macías Do Santos" userId="1d605c9d481fec53" providerId="LiveId" clId="{8492D28C-DF5A-4559-BB4A-2573E207AFB0}" dt="2022-12-05T18:23:47.927" v="3724" actId="478"/>
          <ac:picMkLst>
            <pc:docMk/>
            <pc:sldMk cId="3787640531" sldId="277"/>
            <ac:picMk id="4" creationId="{EEBF91E6-8194-908A-C9E2-89935A03CD5A}"/>
          </ac:picMkLst>
        </pc:picChg>
        <pc:picChg chg="add mod">
          <ac:chgData name="Emilio Macías Do Santos" userId="1d605c9d481fec53" providerId="LiveId" clId="{8492D28C-DF5A-4559-BB4A-2573E207AFB0}" dt="2022-12-06T18:45:00.448" v="4689" actId="1076"/>
          <ac:picMkLst>
            <pc:docMk/>
            <pc:sldMk cId="3787640531" sldId="277"/>
            <ac:picMk id="5" creationId="{8520746F-7CEF-FB6A-819B-ABEED7D12C19}"/>
          </ac:picMkLst>
        </pc:picChg>
        <pc:picChg chg="del">
          <ac:chgData name="Emilio Macías Do Santos" userId="1d605c9d481fec53" providerId="LiveId" clId="{8492D28C-DF5A-4559-BB4A-2573E207AFB0}" dt="2022-12-02T14:07:27.035" v="1007" actId="478"/>
          <ac:picMkLst>
            <pc:docMk/>
            <pc:sldMk cId="3787640531" sldId="277"/>
            <ac:picMk id="9" creationId="{34CBB735-565D-97BE-B745-3806364C8386}"/>
          </ac:picMkLst>
        </pc:picChg>
      </pc:sldChg>
      <pc:sldChg chg="addSp delSp modSp add mod ord">
        <pc:chgData name="Emilio Macías Do Santos" userId="1d605c9d481fec53" providerId="LiveId" clId="{8492D28C-DF5A-4559-BB4A-2573E207AFB0}" dt="2022-12-05T18:11:36.641" v="3219" actId="20577"/>
        <pc:sldMkLst>
          <pc:docMk/>
          <pc:sldMk cId="3514688397" sldId="278"/>
        </pc:sldMkLst>
        <pc:spChg chg="mod">
          <ac:chgData name="Emilio Macías Do Santos" userId="1d605c9d481fec53" providerId="LiveId" clId="{8492D28C-DF5A-4559-BB4A-2573E207AFB0}" dt="2022-12-05T18:11:36.641" v="3219" actId="20577"/>
          <ac:spMkLst>
            <pc:docMk/>
            <pc:sldMk cId="3514688397" sldId="278"/>
            <ac:spMk id="2" creationId="{78D9FDBD-B4EC-72CD-FE55-2E99A5765A5F}"/>
          </ac:spMkLst>
        </pc:spChg>
        <pc:spChg chg="add mod">
          <ac:chgData name="Emilio Macías Do Santos" userId="1d605c9d481fec53" providerId="LiveId" clId="{8492D28C-DF5A-4559-BB4A-2573E207AFB0}" dt="2022-12-05T17:49:17.339" v="3144" actId="20577"/>
          <ac:spMkLst>
            <pc:docMk/>
            <pc:sldMk cId="3514688397" sldId="278"/>
            <ac:spMk id="3" creationId="{21EBE631-31B9-C123-9ECB-EE84C229CC3D}"/>
          </ac:spMkLst>
        </pc:spChg>
        <pc:spChg chg="del mod">
          <ac:chgData name="Emilio Macías Do Santos" userId="1d605c9d481fec53" providerId="LiveId" clId="{8492D28C-DF5A-4559-BB4A-2573E207AFB0}" dt="2022-12-05T12:37:04.433" v="2943" actId="478"/>
          <ac:spMkLst>
            <pc:docMk/>
            <pc:sldMk cId="3514688397" sldId="278"/>
            <ac:spMk id="12" creationId="{C63A1188-5733-6B93-0D58-B739C0E7BA77}"/>
          </ac:spMkLst>
        </pc:spChg>
        <pc:picChg chg="del">
          <ac:chgData name="Emilio Macías Do Santos" userId="1d605c9d481fec53" providerId="LiveId" clId="{8492D28C-DF5A-4559-BB4A-2573E207AFB0}" dt="2022-12-02T14:17:39.341" v="1062" actId="478"/>
          <ac:picMkLst>
            <pc:docMk/>
            <pc:sldMk cId="3514688397" sldId="278"/>
            <ac:picMk id="4" creationId="{D5A17CA8-0BF2-F24F-B645-B7BF6B7860FF}"/>
          </ac:picMkLst>
        </pc:picChg>
        <pc:picChg chg="add mod">
          <ac:chgData name="Emilio Macías Do Santos" userId="1d605c9d481fec53" providerId="LiveId" clId="{8492D28C-DF5A-4559-BB4A-2573E207AFB0}" dt="2022-12-05T12:43:38.250" v="3142" actId="1076"/>
          <ac:picMkLst>
            <pc:docMk/>
            <pc:sldMk cId="3514688397" sldId="278"/>
            <ac:picMk id="5" creationId="{6B6BEA28-2320-4586-026D-E13BBD0BFC16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2:32:51.043" v="2927" actId="1076"/>
        <pc:sldMkLst>
          <pc:docMk/>
          <pc:sldMk cId="3820903799" sldId="279"/>
        </pc:sldMkLst>
        <pc:spChg chg="mod">
          <ac:chgData name="Emilio Macías Do Santos" userId="1d605c9d481fec53" providerId="LiveId" clId="{8492D28C-DF5A-4559-BB4A-2573E207AFB0}" dt="2022-12-02T14:29:00.638" v="1555" actId="20577"/>
          <ac:spMkLst>
            <pc:docMk/>
            <pc:sldMk cId="3820903799" sldId="279"/>
            <ac:spMk id="2" creationId="{78D9FDBD-B4EC-72CD-FE55-2E99A5765A5F}"/>
          </ac:spMkLst>
        </pc:spChg>
        <pc:spChg chg="mod">
          <ac:chgData name="Emilio Macías Do Santos" userId="1d605c9d481fec53" providerId="LiveId" clId="{8492D28C-DF5A-4559-BB4A-2573E207AFB0}" dt="2022-12-05T12:32:51.043" v="2927" actId="1076"/>
          <ac:spMkLst>
            <pc:docMk/>
            <pc:sldMk cId="3820903799" sldId="279"/>
            <ac:spMk id="12" creationId="{C63A1188-5733-6B93-0D58-B739C0E7BA77}"/>
          </ac:spMkLst>
        </pc:spChg>
        <pc:picChg chg="add del mod">
          <ac:chgData name="Emilio Macías Do Santos" userId="1d605c9d481fec53" providerId="LiveId" clId="{8492D28C-DF5A-4559-BB4A-2573E207AFB0}" dt="2022-12-05T12:27:05.425" v="2903" actId="478"/>
          <ac:picMkLst>
            <pc:docMk/>
            <pc:sldMk cId="3820903799" sldId="279"/>
            <ac:picMk id="4" creationId="{74729051-DAB8-91AE-3EC6-E49BD06EEDE3}"/>
          </ac:picMkLst>
        </pc:picChg>
        <pc:picChg chg="add mod">
          <ac:chgData name="Emilio Macías Do Santos" userId="1d605c9d481fec53" providerId="LiveId" clId="{8492D28C-DF5A-4559-BB4A-2573E207AFB0}" dt="2022-12-05T12:27:09.898" v="2905" actId="1076"/>
          <ac:picMkLst>
            <pc:docMk/>
            <pc:sldMk cId="3820903799" sldId="279"/>
            <ac:picMk id="3074" creationId="{73E2C488-7E8F-B799-D017-B9A94F74C044}"/>
          </ac:picMkLst>
        </pc:picChg>
      </pc:sldChg>
      <pc:sldChg chg="addSp delSp modSp add mod ord">
        <pc:chgData name="Emilio Macías Do Santos" userId="1d605c9d481fec53" providerId="LiveId" clId="{8492D28C-DF5A-4559-BB4A-2573E207AFB0}" dt="2022-12-06T18:46:13.133" v="4692" actId="1076"/>
        <pc:sldMkLst>
          <pc:docMk/>
          <pc:sldMk cId="1738039456" sldId="280"/>
        </pc:sldMkLst>
        <pc:spChg chg="mod">
          <ac:chgData name="Emilio Macías Do Santos" userId="1d605c9d481fec53" providerId="LiveId" clId="{8492D28C-DF5A-4559-BB4A-2573E207AFB0}" dt="2022-12-02T14:27:21.822" v="1519" actId="1076"/>
          <ac:spMkLst>
            <pc:docMk/>
            <pc:sldMk cId="1738039456" sldId="280"/>
            <ac:spMk id="2" creationId="{78D9FDBD-B4EC-72CD-FE55-2E99A5765A5F}"/>
          </ac:spMkLst>
        </pc:spChg>
        <pc:picChg chg="add del mod">
          <ac:chgData name="Emilio Macías Do Santos" userId="1d605c9d481fec53" providerId="LiveId" clId="{8492D28C-DF5A-4559-BB4A-2573E207AFB0}" dt="2022-12-06T18:46:07.798" v="4690" actId="478"/>
          <ac:picMkLst>
            <pc:docMk/>
            <pc:sldMk cId="1738039456" sldId="280"/>
            <ac:picMk id="4" creationId="{8A863819-DE31-EAD8-666C-089F38901C53}"/>
          </ac:picMkLst>
        </pc:picChg>
        <pc:picChg chg="del">
          <ac:chgData name="Emilio Macías Do Santos" userId="1d605c9d481fec53" providerId="LiveId" clId="{8492D28C-DF5A-4559-BB4A-2573E207AFB0}" dt="2022-12-02T14:26:52.209" v="1514" actId="478"/>
          <ac:picMkLst>
            <pc:docMk/>
            <pc:sldMk cId="1738039456" sldId="280"/>
            <ac:picMk id="4" creationId="{EEBF91E6-8194-908A-C9E2-89935A03CD5A}"/>
          </ac:picMkLst>
        </pc:picChg>
        <pc:picChg chg="add mod">
          <ac:chgData name="Emilio Macías Do Santos" userId="1d605c9d481fec53" providerId="LiveId" clId="{8492D28C-DF5A-4559-BB4A-2573E207AFB0}" dt="2022-12-06T18:46:13.133" v="4692" actId="1076"/>
          <ac:picMkLst>
            <pc:docMk/>
            <pc:sldMk cId="1738039456" sldId="280"/>
            <ac:picMk id="5" creationId="{5B47A3B8-F9D6-D658-B018-BB270484F014}"/>
          </ac:picMkLst>
        </pc:picChg>
        <pc:picChg chg="add del mod">
          <ac:chgData name="Emilio Macías Do Santos" userId="1d605c9d481fec53" providerId="LiveId" clId="{8492D28C-DF5A-4559-BB4A-2573E207AFB0}" dt="2022-12-05T18:25:08.517" v="3729" actId="478"/>
          <ac:picMkLst>
            <pc:docMk/>
            <pc:sldMk cId="1738039456" sldId="280"/>
            <ac:picMk id="5" creationId="{6C3F3BC4-B643-6BF1-18AE-F4F2CAD3FF5D}"/>
          </ac:picMkLst>
        </pc:picChg>
      </pc:sldChg>
      <pc:sldChg chg="addSp delSp modSp add mod ord">
        <pc:chgData name="Emilio Macías Do Santos" userId="1d605c9d481fec53" providerId="LiveId" clId="{8492D28C-DF5A-4559-BB4A-2573E207AFB0}" dt="2022-12-05T12:33:29.441" v="2928" actId="1440"/>
        <pc:sldMkLst>
          <pc:docMk/>
          <pc:sldMk cId="1530018428" sldId="281"/>
        </pc:sldMkLst>
        <pc:spChg chg="mod">
          <ac:chgData name="Emilio Macías Do Santos" userId="1d605c9d481fec53" providerId="LiveId" clId="{8492D28C-DF5A-4559-BB4A-2573E207AFB0}" dt="2022-12-03T13:19:01.475" v="2783" actId="20577"/>
          <ac:spMkLst>
            <pc:docMk/>
            <pc:sldMk cId="1530018428" sldId="281"/>
            <ac:spMk id="2" creationId="{78D9FDBD-B4EC-72CD-FE55-2E99A5765A5F}"/>
          </ac:spMkLst>
        </pc:spChg>
        <pc:spChg chg="mod">
          <ac:chgData name="Emilio Macías Do Santos" userId="1d605c9d481fec53" providerId="LiveId" clId="{8492D28C-DF5A-4559-BB4A-2573E207AFB0}" dt="2022-12-05T12:29:26.027" v="2912" actId="1076"/>
          <ac:spMkLst>
            <pc:docMk/>
            <pc:sldMk cId="1530018428" sldId="281"/>
            <ac:spMk id="12" creationId="{C63A1188-5733-6B93-0D58-B739C0E7BA77}"/>
          </ac:spMkLst>
        </pc:spChg>
        <pc:picChg chg="add del mod">
          <ac:chgData name="Emilio Macías Do Santos" userId="1d605c9d481fec53" providerId="LiveId" clId="{8492D28C-DF5A-4559-BB4A-2573E207AFB0}" dt="2022-12-05T12:29:16.228" v="2909" actId="478"/>
          <ac:picMkLst>
            <pc:docMk/>
            <pc:sldMk cId="1530018428" sldId="281"/>
            <ac:picMk id="4" creationId="{534F086C-44B7-DDA8-F2F2-796EAF8D9359}"/>
          </ac:picMkLst>
        </pc:picChg>
        <pc:picChg chg="del">
          <ac:chgData name="Emilio Macías Do Santos" userId="1d605c9d481fec53" providerId="LiveId" clId="{8492D28C-DF5A-4559-BB4A-2573E207AFB0}" dt="2022-12-02T14:32:05.878" v="1587" actId="478"/>
          <ac:picMkLst>
            <pc:docMk/>
            <pc:sldMk cId="1530018428" sldId="281"/>
            <ac:picMk id="4" creationId="{D5A17CA8-0BF2-F24F-B645-B7BF6B7860FF}"/>
          </ac:picMkLst>
        </pc:picChg>
        <pc:picChg chg="add del mod">
          <ac:chgData name="Emilio Macías Do Santos" userId="1d605c9d481fec53" providerId="LiveId" clId="{8492D28C-DF5A-4559-BB4A-2573E207AFB0}" dt="2022-12-02T14:32:17.014" v="1591" actId="478"/>
          <ac:picMkLst>
            <pc:docMk/>
            <pc:sldMk cId="1530018428" sldId="281"/>
            <ac:picMk id="5" creationId="{2E9B3D34-0B5A-693F-7CCD-B6D78A730BF4}"/>
          </ac:picMkLst>
        </pc:picChg>
        <pc:picChg chg="add mod">
          <ac:chgData name="Emilio Macías Do Santos" userId="1d605c9d481fec53" providerId="LiveId" clId="{8492D28C-DF5A-4559-BB4A-2573E207AFB0}" dt="2022-12-05T12:33:29.441" v="2928" actId="1440"/>
          <ac:picMkLst>
            <pc:docMk/>
            <pc:sldMk cId="1530018428" sldId="281"/>
            <ac:picMk id="5" creationId="{A0DA2AD8-E0D3-BEA3-A58B-A990777C102B}"/>
          </ac:picMkLst>
        </pc:picChg>
        <pc:picChg chg="add del mod">
          <ac:chgData name="Emilio Macías Do Santos" userId="1d605c9d481fec53" providerId="LiveId" clId="{8492D28C-DF5A-4559-BB4A-2573E207AFB0}" dt="2022-12-03T13:18:46.351" v="2775" actId="478"/>
          <ac:picMkLst>
            <pc:docMk/>
            <pc:sldMk cId="1530018428" sldId="281"/>
            <ac:picMk id="7" creationId="{0B68352E-CE6A-817F-CC36-8AAC16DA0E2E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2:32:20.259" v="2926" actId="1076"/>
        <pc:sldMkLst>
          <pc:docMk/>
          <pc:sldMk cId="1351675167" sldId="282"/>
        </pc:sldMkLst>
        <pc:spChg chg="mod">
          <ac:chgData name="Emilio Macías Do Santos" userId="1d605c9d481fec53" providerId="LiveId" clId="{8492D28C-DF5A-4559-BB4A-2573E207AFB0}" dt="2022-12-03T13:20:15.692" v="2784" actId="20577"/>
          <ac:spMkLst>
            <pc:docMk/>
            <pc:sldMk cId="1351675167" sldId="282"/>
            <ac:spMk id="2" creationId="{78D9FDBD-B4EC-72CD-FE55-2E99A5765A5F}"/>
          </ac:spMkLst>
        </pc:spChg>
        <pc:spChg chg="add mod">
          <ac:chgData name="Emilio Macías Do Santos" userId="1d605c9d481fec53" providerId="LiveId" clId="{8492D28C-DF5A-4559-BB4A-2573E207AFB0}" dt="2022-12-05T12:31:28.378" v="2922" actId="1076"/>
          <ac:spMkLst>
            <pc:docMk/>
            <pc:sldMk cId="1351675167" sldId="282"/>
            <ac:spMk id="5" creationId="{4C1F90A8-176C-DAC5-9B28-585E4061690A}"/>
          </ac:spMkLst>
        </pc:spChg>
        <pc:spChg chg="mod">
          <ac:chgData name="Emilio Macías Do Santos" userId="1d605c9d481fec53" providerId="LiveId" clId="{8492D28C-DF5A-4559-BB4A-2573E207AFB0}" dt="2022-12-05T12:31:30.667" v="2923" actId="1076"/>
          <ac:spMkLst>
            <pc:docMk/>
            <pc:sldMk cId="1351675167" sldId="282"/>
            <ac:spMk id="12" creationId="{C63A1188-5733-6B93-0D58-B739C0E7BA77}"/>
          </ac:spMkLst>
        </pc:spChg>
        <pc:picChg chg="add del mod">
          <ac:chgData name="Emilio Macías Do Santos" userId="1d605c9d481fec53" providerId="LiveId" clId="{8492D28C-DF5A-4559-BB4A-2573E207AFB0}" dt="2022-12-05T12:31:22.337" v="2920" actId="478"/>
          <ac:picMkLst>
            <pc:docMk/>
            <pc:sldMk cId="1351675167" sldId="282"/>
            <ac:picMk id="4" creationId="{ACD3D42E-17F2-B5A9-6D50-98955E87E848}"/>
          </ac:picMkLst>
        </pc:picChg>
        <pc:picChg chg="add mod">
          <ac:chgData name="Emilio Macías Do Santos" userId="1d605c9d481fec53" providerId="LiveId" clId="{8492D28C-DF5A-4559-BB4A-2573E207AFB0}" dt="2022-12-05T12:32:20.259" v="2926" actId="1076"/>
          <ac:picMkLst>
            <pc:docMk/>
            <pc:sldMk cId="1351675167" sldId="282"/>
            <ac:picMk id="6" creationId="{6FE50D8F-A6B7-625C-6004-DB90EC321AC3}"/>
          </ac:picMkLst>
        </pc:picChg>
        <pc:picChg chg="del">
          <ac:chgData name="Emilio Macías Do Santos" userId="1d605c9d481fec53" providerId="LiveId" clId="{8492D28C-DF5A-4559-BB4A-2573E207AFB0}" dt="2022-12-02T14:36:34.527" v="1913" actId="478"/>
          <ac:picMkLst>
            <pc:docMk/>
            <pc:sldMk cId="1351675167" sldId="282"/>
            <ac:picMk id="7" creationId="{0B68352E-CE6A-817F-CC36-8AAC16DA0E2E}"/>
          </ac:picMkLst>
        </pc:picChg>
      </pc:sldChg>
      <pc:sldChg chg="addSp delSp modSp add mod ord">
        <pc:chgData name="Emilio Macías Do Santos" userId="1d605c9d481fec53" providerId="LiveId" clId="{8492D28C-DF5A-4559-BB4A-2573E207AFB0}" dt="2022-12-03T13:22:05.572" v="2791" actId="1076"/>
        <pc:sldMkLst>
          <pc:docMk/>
          <pc:sldMk cId="1173550919" sldId="283"/>
        </pc:sldMkLst>
        <pc:spChg chg="mod">
          <ac:chgData name="Emilio Macías Do Santos" userId="1d605c9d481fec53" providerId="LiveId" clId="{8492D28C-DF5A-4559-BB4A-2573E207AFB0}" dt="2022-12-03T13:21:58.916" v="2790" actId="20577"/>
          <ac:spMkLst>
            <pc:docMk/>
            <pc:sldMk cId="1173550919" sldId="283"/>
            <ac:spMk id="2" creationId="{78D9FDBD-B4EC-72CD-FE55-2E99A5765A5F}"/>
          </ac:spMkLst>
        </pc:spChg>
        <pc:picChg chg="add del mod">
          <ac:chgData name="Emilio Macías Do Santos" userId="1d605c9d481fec53" providerId="LiveId" clId="{8492D28C-DF5A-4559-BB4A-2573E207AFB0}" dt="2022-12-03T13:21:54.712" v="2785" actId="478"/>
          <ac:picMkLst>
            <pc:docMk/>
            <pc:sldMk cId="1173550919" sldId="283"/>
            <ac:picMk id="4" creationId="{1B0E9E24-B9C1-AE38-9DFE-A10A95E23DFC}"/>
          </ac:picMkLst>
        </pc:picChg>
        <pc:picChg chg="del">
          <ac:chgData name="Emilio Macías Do Santos" userId="1d605c9d481fec53" providerId="LiveId" clId="{8492D28C-DF5A-4559-BB4A-2573E207AFB0}" dt="2022-12-02T14:42:18.291" v="2173" actId="478"/>
          <ac:picMkLst>
            <pc:docMk/>
            <pc:sldMk cId="1173550919" sldId="283"/>
            <ac:picMk id="5" creationId="{6C3F3BC4-B643-6BF1-18AE-F4F2CAD3FF5D}"/>
          </ac:picMkLst>
        </pc:picChg>
        <pc:picChg chg="add mod">
          <ac:chgData name="Emilio Macías Do Santos" userId="1d605c9d481fec53" providerId="LiveId" clId="{8492D28C-DF5A-4559-BB4A-2573E207AFB0}" dt="2022-12-03T13:22:05.572" v="2791" actId="1076"/>
          <ac:picMkLst>
            <pc:docMk/>
            <pc:sldMk cId="1173550919" sldId="283"/>
            <ac:picMk id="5" creationId="{BAA1930C-3EEB-907C-69DC-9D2A56E91D78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8:26:42.521" v="3741" actId="1076"/>
        <pc:sldMkLst>
          <pc:docMk/>
          <pc:sldMk cId="3011871109" sldId="284"/>
        </pc:sldMkLst>
        <pc:spChg chg="mod">
          <ac:chgData name="Emilio Macías Do Santos" userId="1d605c9d481fec53" providerId="LiveId" clId="{8492D28C-DF5A-4559-BB4A-2573E207AFB0}" dt="2022-12-05T18:16:08.917" v="3223" actId="1076"/>
          <ac:spMkLst>
            <pc:docMk/>
            <pc:sldMk cId="3011871109" sldId="284"/>
            <ac:spMk id="2" creationId="{78D9FDBD-B4EC-72CD-FE55-2E99A5765A5F}"/>
          </ac:spMkLst>
        </pc:spChg>
        <pc:spChg chg="add mod">
          <ac:chgData name="Emilio Macías Do Santos" userId="1d605c9d481fec53" providerId="LiveId" clId="{8492D28C-DF5A-4559-BB4A-2573E207AFB0}" dt="2022-12-05T18:18:39.834" v="3405" actId="20577"/>
          <ac:spMkLst>
            <pc:docMk/>
            <pc:sldMk cId="3011871109" sldId="284"/>
            <ac:spMk id="3" creationId="{8829B85E-42B8-8AB7-DC5F-31394DA53D79}"/>
          </ac:spMkLst>
        </pc:spChg>
        <pc:spChg chg="add mod">
          <ac:chgData name="Emilio Macías Do Santos" userId="1d605c9d481fec53" providerId="LiveId" clId="{8492D28C-DF5A-4559-BB4A-2573E207AFB0}" dt="2022-12-05T18:26:42.521" v="3741" actId="1076"/>
          <ac:spMkLst>
            <pc:docMk/>
            <pc:sldMk cId="3011871109" sldId="284"/>
            <ac:spMk id="10" creationId="{1267771E-0AB8-9A2D-41C2-2FBC78DE2267}"/>
          </ac:spMkLst>
        </pc:spChg>
        <pc:spChg chg="add mod">
          <ac:chgData name="Emilio Macías Do Santos" userId="1d605c9d481fec53" providerId="LiveId" clId="{8492D28C-DF5A-4559-BB4A-2573E207AFB0}" dt="2022-12-05T18:26:42.521" v="3741" actId="1076"/>
          <ac:spMkLst>
            <pc:docMk/>
            <pc:sldMk cId="3011871109" sldId="284"/>
            <ac:spMk id="11" creationId="{85C017ED-D1D1-E6BC-FAD4-8B70BA688319}"/>
          </ac:spMkLst>
        </pc:spChg>
        <pc:spChg chg="add del mod">
          <ac:chgData name="Emilio Macías Do Santos" userId="1d605c9d481fec53" providerId="LiveId" clId="{8492D28C-DF5A-4559-BB4A-2573E207AFB0}" dt="2022-12-05T18:15:56.170" v="3221" actId="478"/>
          <ac:spMkLst>
            <pc:docMk/>
            <pc:sldMk cId="3011871109" sldId="284"/>
            <ac:spMk id="14" creationId="{D1D53903-5401-7948-92EB-7C3B585A8E9C}"/>
          </ac:spMkLst>
        </pc:spChg>
        <pc:picChg chg="del">
          <ac:chgData name="Emilio Macías Do Santos" userId="1d605c9d481fec53" providerId="LiveId" clId="{8492D28C-DF5A-4559-BB4A-2573E207AFB0}" dt="2022-12-02T14:43:40.538" v="2229" actId="478"/>
          <ac:picMkLst>
            <pc:docMk/>
            <pc:sldMk cId="3011871109" sldId="284"/>
            <ac:picMk id="4" creationId="{1B0E9E24-B9C1-AE38-9DFE-A10A95E23DFC}"/>
          </ac:picMkLst>
        </pc:picChg>
        <pc:picChg chg="add del mod">
          <ac:chgData name="Emilio Macías Do Santos" userId="1d605c9d481fec53" providerId="LiveId" clId="{8492D28C-DF5A-4559-BB4A-2573E207AFB0}" dt="2022-12-05T18:26:01.087" v="3734" actId="478"/>
          <ac:picMkLst>
            <pc:docMk/>
            <pc:sldMk cId="3011871109" sldId="284"/>
            <ac:picMk id="4" creationId="{ED46571B-03A4-FCAF-9AAB-3F522029DA23}"/>
          </ac:picMkLst>
        </pc:picChg>
        <pc:picChg chg="add del">
          <ac:chgData name="Emilio Macías Do Santos" userId="1d605c9d481fec53" providerId="LiveId" clId="{8492D28C-DF5A-4559-BB4A-2573E207AFB0}" dt="2022-12-02T14:44:07.407" v="2231" actId="478"/>
          <ac:picMkLst>
            <pc:docMk/>
            <pc:sldMk cId="3011871109" sldId="284"/>
            <ac:picMk id="5" creationId="{1100C442-839A-1776-4FE3-273AD665EE78}"/>
          </ac:picMkLst>
        </pc:picChg>
        <pc:picChg chg="add del mod">
          <ac:chgData name="Emilio Macías Do Santos" userId="1d605c9d481fec53" providerId="LiveId" clId="{8492D28C-DF5A-4559-BB4A-2573E207AFB0}" dt="2022-12-05T18:26:16.348" v="3737" actId="478"/>
          <ac:picMkLst>
            <pc:docMk/>
            <pc:sldMk cId="3011871109" sldId="284"/>
            <ac:picMk id="6" creationId="{627206AB-8CBE-CDE7-8DEB-FB63E75D46D9}"/>
          </ac:picMkLst>
        </pc:picChg>
        <pc:picChg chg="add del mod">
          <ac:chgData name="Emilio Macías Do Santos" userId="1d605c9d481fec53" providerId="LiveId" clId="{8492D28C-DF5A-4559-BB4A-2573E207AFB0}" dt="2022-12-05T12:02:26.281" v="2832" actId="478"/>
          <ac:picMkLst>
            <pc:docMk/>
            <pc:sldMk cId="3011871109" sldId="284"/>
            <ac:picMk id="7" creationId="{3DFF0047-94D5-A80A-B154-17D40A642FCA}"/>
          </ac:picMkLst>
        </pc:picChg>
        <pc:picChg chg="add mod">
          <ac:chgData name="Emilio Macías Do Santos" userId="1d605c9d481fec53" providerId="LiveId" clId="{8492D28C-DF5A-4559-BB4A-2573E207AFB0}" dt="2022-12-05T18:26:42.521" v="3741" actId="1076"/>
          <ac:picMkLst>
            <pc:docMk/>
            <pc:sldMk cId="3011871109" sldId="284"/>
            <ac:picMk id="7" creationId="{52079362-3B30-F93C-A3D6-294C2F2802E3}"/>
          </ac:picMkLst>
        </pc:picChg>
        <pc:picChg chg="add mod">
          <ac:chgData name="Emilio Macías Do Santos" userId="1d605c9d481fec53" providerId="LiveId" clId="{8492D28C-DF5A-4559-BB4A-2573E207AFB0}" dt="2022-12-05T18:26:42.521" v="3741" actId="1076"/>
          <ac:picMkLst>
            <pc:docMk/>
            <pc:sldMk cId="3011871109" sldId="284"/>
            <ac:picMk id="9" creationId="{9A323249-A18F-F10E-0028-A44C1E8A68F4}"/>
          </ac:picMkLst>
        </pc:picChg>
        <pc:picChg chg="add del mod">
          <ac:chgData name="Emilio Macías Do Santos" userId="1d605c9d481fec53" providerId="LiveId" clId="{8492D28C-DF5A-4559-BB4A-2573E207AFB0}" dt="2022-12-05T12:02:43.522" v="2834" actId="478"/>
          <ac:picMkLst>
            <pc:docMk/>
            <pc:sldMk cId="3011871109" sldId="284"/>
            <ac:picMk id="9" creationId="{FBF9F0BA-935E-0ECF-5913-ABE48542BD2D}"/>
          </ac:picMkLst>
        </pc:picChg>
        <pc:picChg chg="add del mod">
          <ac:chgData name="Emilio Macías Do Santos" userId="1d605c9d481fec53" providerId="LiveId" clId="{8492D28C-DF5A-4559-BB4A-2573E207AFB0}" dt="2022-12-05T18:15:54.360" v="3220" actId="478"/>
          <ac:picMkLst>
            <pc:docMk/>
            <pc:sldMk cId="3011871109" sldId="284"/>
            <ac:picMk id="12" creationId="{C8ECCD19-7264-4EA6-4F00-21CF51DE86BC}"/>
          </ac:picMkLst>
        </pc:picChg>
        <pc:picChg chg="add del mod">
          <ac:chgData name="Emilio Macías Do Santos" userId="1d605c9d481fec53" providerId="LiveId" clId="{8492D28C-DF5A-4559-BB4A-2573E207AFB0}" dt="2022-12-05T12:03:14.121" v="2838" actId="478"/>
          <ac:picMkLst>
            <pc:docMk/>
            <pc:sldMk cId="3011871109" sldId="284"/>
            <ac:picMk id="13" creationId="{DCDF5CA6-8621-16E8-F0FE-48D541709AFA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9:30:38.720" v="4303" actId="403"/>
        <pc:sldMkLst>
          <pc:docMk/>
          <pc:sldMk cId="2421928689" sldId="285"/>
        </pc:sldMkLst>
        <pc:spChg chg="mod">
          <ac:chgData name="Emilio Macías Do Santos" userId="1d605c9d481fec53" providerId="LiveId" clId="{8492D28C-DF5A-4559-BB4A-2573E207AFB0}" dt="2022-12-05T12:04:41.547" v="2850" actId="20577"/>
          <ac:spMkLst>
            <pc:docMk/>
            <pc:sldMk cId="2421928689" sldId="285"/>
            <ac:spMk id="2" creationId="{78D9FDBD-B4EC-72CD-FE55-2E99A5765A5F}"/>
          </ac:spMkLst>
        </pc:spChg>
        <pc:spChg chg="add mod">
          <ac:chgData name="Emilio Macías Do Santos" userId="1d605c9d481fec53" providerId="LiveId" clId="{8492D28C-DF5A-4559-BB4A-2573E207AFB0}" dt="2022-12-05T19:30:27.991" v="4299" actId="1076"/>
          <ac:spMkLst>
            <pc:docMk/>
            <pc:sldMk cId="2421928689" sldId="285"/>
            <ac:spMk id="3" creationId="{907D61E5-5C5C-F68A-CAFA-84C3CD2ABE4C}"/>
          </ac:spMkLst>
        </pc:spChg>
        <pc:spChg chg="del">
          <ac:chgData name="Emilio Macías Do Santos" userId="1d605c9d481fec53" providerId="LiveId" clId="{8492D28C-DF5A-4559-BB4A-2573E207AFB0}" dt="2022-12-02T14:47:43.476" v="2336" actId="478"/>
          <ac:spMkLst>
            <pc:docMk/>
            <pc:sldMk cId="2421928689" sldId="285"/>
            <ac:spMk id="10" creationId="{1267771E-0AB8-9A2D-41C2-2FBC78DE2267}"/>
          </ac:spMkLst>
        </pc:spChg>
        <pc:spChg chg="add mod">
          <ac:chgData name="Emilio Macías Do Santos" userId="1d605c9d481fec53" providerId="LiveId" clId="{8492D28C-DF5A-4559-BB4A-2573E207AFB0}" dt="2022-12-05T19:30:35.449" v="4302" actId="404"/>
          <ac:spMkLst>
            <pc:docMk/>
            <pc:sldMk cId="2421928689" sldId="285"/>
            <ac:spMk id="10" creationId="{99A04E17-4419-C938-9EF3-58FE69A48F68}"/>
          </ac:spMkLst>
        </pc:spChg>
        <pc:spChg chg="del">
          <ac:chgData name="Emilio Macías Do Santos" userId="1d605c9d481fec53" providerId="LiveId" clId="{8492D28C-DF5A-4559-BB4A-2573E207AFB0}" dt="2022-12-02T14:47:45.145" v="2338" actId="478"/>
          <ac:spMkLst>
            <pc:docMk/>
            <pc:sldMk cId="2421928689" sldId="285"/>
            <ac:spMk id="11" creationId="{85C017ED-D1D1-E6BC-FAD4-8B70BA688319}"/>
          </ac:spMkLst>
        </pc:spChg>
        <pc:spChg chg="add mod">
          <ac:chgData name="Emilio Macías Do Santos" userId="1d605c9d481fec53" providerId="LiveId" clId="{8492D28C-DF5A-4559-BB4A-2573E207AFB0}" dt="2022-12-05T19:30:38.720" v="4303" actId="403"/>
          <ac:spMkLst>
            <pc:docMk/>
            <pc:sldMk cId="2421928689" sldId="285"/>
            <ac:spMk id="13" creationId="{3C114FA6-C48D-13AA-8B5C-DC6C5A58C071}"/>
          </ac:spMkLst>
        </pc:spChg>
        <pc:spChg chg="del">
          <ac:chgData name="Emilio Macías Do Santos" userId="1d605c9d481fec53" providerId="LiveId" clId="{8492D28C-DF5A-4559-BB4A-2573E207AFB0}" dt="2022-12-02T14:47:47.468" v="2340" actId="478"/>
          <ac:spMkLst>
            <pc:docMk/>
            <pc:sldMk cId="2421928689" sldId="285"/>
            <ac:spMk id="14" creationId="{D1D53903-5401-7948-92EB-7C3B585A8E9C}"/>
          </ac:spMkLst>
        </pc:spChg>
        <pc:picChg chg="add del mod">
          <ac:chgData name="Emilio Macías Do Santos" userId="1d605c9d481fec53" providerId="LiveId" clId="{8492D28C-DF5A-4559-BB4A-2573E207AFB0}" dt="2022-12-05T19:28:34.474" v="4253" actId="478"/>
          <ac:picMkLst>
            <pc:docMk/>
            <pc:sldMk cId="2421928689" sldId="285"/>
            <ac:picMk id="5" creationId="{0C7F4F86-304F-335D-F3C7-6085AA291F30}"/>
          </ac:picMkLst>
        </pc:picChg>
        <pc:picChg chg="add del mod">
          <ac:chgData name="Emilio Macías Do Santos" userId="1d605c9d481fec53" providerId="LiveId" clId="{8492D28C-DF5A-4559-BB4A-2573E207AFB0}" dt="2022-12-05T12:05:14.121" v="2854" actId="478"/>
          <ac:picMkLst>
            <pc:docMk/>
            <pc:sldMk cId="2421928689" sldId="285"/>
            <ac:picMk id="5" creationId="{F221696A-4292-58B0-5B89-C6198354FE79}"/>
          </ac:picMkLst>
        </pc:picChg>
        <pc:picChg chg="add del mod">
          <ac:chgData name="Emilio Macías Do Santos" userId="1d605c9d481fec53" providerId="LiveId" clId="{8492D28C-DF5A-4559-BB4A-2573E207AFB0}" dt="2022-12-05T18:28:36.324" v="3747" actId="478"/>
          <ac:picMkLst>
            <pc:docMk/>
            <pc:sldMk cId="2421928689" sldId="285"/>
            <ac:picMk id="6" creationId="{7D1CE437-D980-AB2A-8124-660D0927DA45}"/>
          </ac:picMkLst>
        </pc:picChg>
        <pc:picChg chg="del">
          <ac:chgData name="Emilio Macías Do Santos" userId="1d605c9d481fec53" providerId="LiveId" clId="{8492D28C-DF5A-4559-BB4A-2573E207AFB0}" dt="2022-12-02T14:47:44.013" v="2337" actId="478"/>
          <ac:picMkLst>
            <pc:docMk/>
            <pc:sldMk cId="2421928689" sldId="285"/>
            <ac:picMk id="7" creationId="{3DFF0047-94D5-A80A-B154-17D40A642FCA}"/>
          </ac:picMkLst>
        </pc:picChg>
        <pc:picChg chg="add mod">
          <ac:chgData name="Emilio Macías Do Santos" userId="1d605c9d481fec53" providerId="LiveId" clId="{8492D28C-DF5A-4559-BB4A-2573E207AFB0}" dt="2022-12-05T19:29:44.678" v="4288" actId="1076"/>
          <ac:picMkLst>
            <pc:docMk/>
            <pc:sldMk cId="2421928689" sldId="285"/>
            <ac:picMk id="8" creationId="{C06DD10E-1427-4FC3-4986-5AAECFE9A921}"/>
          </ac:picMkLst>
        </pc:picChg>
        <pc:picChg chg="add del mod">
          <ac:chgData name="Emilio Macías Do Santos" userId="1d605c9d481fec53" providerId="LiveId" clId="{8492D28C-DF5A-4559-BB4A-2573E207AFB0}" dt="2022-12-05T12:05:12.594" v="2853" actId="478"/>
          <ac:picMkLst>
            <pc:docMk/>
            <pc:sldMk cId="2421928689" sldId="285"/>
            <ac:picMk id="8" creationId="{C3A97E9E-EC10-8175-4020-6618CB0F8A7A}"/>
          </ac:picMkLst>
        </pc:picChg>
        <pc:picChg chg="add del mod">
          <ac:chgData name="Emilio Macías Do Santos" userId="1d605c9d481fec53" providerId="LiveId" clId="{8492D28C-DF5A-4559-BB4A-2573E207AFB0}" dt="2022-12-05T18:28:37.906" v="3748" actId="478"/>
          <ac:picMkLst>
            <pc:docMk/>
            <pc:sldMk cId="2421928689" sldId="285"/>
            <ac:picMk id="9" creationId="{11C8E98A-CB55-E0E7-736F-111D883FADE6}"/>
          </ac:picMkLst>
        </pc:picChg>
        <pc:picChg chg="del">
          <ac:chgData name="Emilio Macías Do Santos" userId="1d605c9d481fec53" providerId="LiveId" clId="{8492D28C-DF5A-4559-BB4A-2573E207AFB0}" dt="2022-12-02T14:47:45.717" v="2339" actId="478"/>
          <ac:picMkLst>
            <pc:docMk/>
            <pc:sldMk cId="2421928689" sldId="285"/>
            <ac:picMk id="9" creationId="{FBF9F0BA-935E-0ECF-5913-ABE48542BD2D}"/>
          </ac:picMkLst>
        </pc:picChg>
        <pc:picChg chg="add mod">
          <ac:chgData name="Emilio Macías Do Santos" userId="1d605c9d481fec53" providerId="LiveId" clId="{8492D28C-DF5A-4559-BB4A-2573E207AFB0}" dt="2022-12-05T19:29:51.302" v="4290" actId="1076"/>
          <ac:picMkLst>
            <pc:docMk/>
            <pc:sldMk cId="2421928689" sldId="285"/>
            <ac:picMk id="12" creationId="{A877FE19-DC9F-39F8-63A5-EE1CBDD2F96B}"/>
          </ac:picMkLst>
        </pc:picChg>
        <pc:picChg chg="del">
          <ac:chgData name="Emilio Macías Do Santos" userId="1d605c9d481fec53" providerId="LiveId" clId="{8492D28C-DF5A-4559-BB4A-2573E207AFB0}" dt="2022-12-02T14:47:48.054" v="2341" actId="478"/>
          <ac:picMkLst>
            <pc:docMk/>
            <pc:sldMk cId="2421928689" sldId="285"/>
            <ac:picMk id="13" creationId="{DCDF5CA6-8621-16E8-F0FE-48D541709AFA}"/>
          </ac:picMkLst>
        </pc:picChg>
        <pc:picChg chg="add del">
          <ac:chgData name="Emilio Macías Do Santos" userId="1d605c9d481fec53" providerId="LiveId" clId="{8492D28C-DF5A-4559-BB4A-2573E207AFB0}" dt="2022-12-02T14:48:51.443" v="2381" actId="478"/>
          <ac:picMkLst>
            <pc:docMk/>
            <pc:sldMk cId="2421928689" sldId="285"/>
            <ac:picMk id="15" creationId="{C46EE1F6-44CD-2986-9C3F-837E5121AFC6}"/>
          </ac:picMkLst>
        </pc:picChg>
        <pc:picChg chg="add del mod">
          <ac:chgData name="Emilio Macías Do Santos" userId="1d605c9d481fec53" providerId="LiveId" clId="{8492D28C-DF5A-4559-BB4A-2573E207AFB0}" dt="2022-12-05T12:04:34.970" v="2848" actId="478"/>
          <ac:picMkLst>
            <pc:docMk/>
            <pc:sldMk cId="2421928689" sldId="285"/>
            <ac:picMk id="17" creationId="{8B32D187-F46D-144D-C043-6C1B1C3008A3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8:36:47.148" v="4147" actId="1076"/>
        <pc:sldMkLst>
          <pc:docMk/>
          <pc:sldMk cId="1385493437" sldId="286"/>
        </pc:sldMkLst>
        <pc:spChg chg="mod">
          <ac:chgData name="Emilio Macías Do Santos" userId="1d605c9d481fec53" providerId="LiveId" clId="{8492D28C-DF5A-4559-BB4A-2573E207AFB0}" dt="2022-12-05T18:36:40.170" v="4145" actId="1076"/>
          <ac:spMkLst>
            <pc:docMk/>
            <pc:sldMk cId="1385493437" sldId="286"/>
            <ac:spMk id="2" creationId="{78D9FDBD-B4EC-72CD-FE55-2E99A5765A5F}"/>
          </ac:spMkLst>
        </pc:spChg>
        <pc:spChg chg="mod">
          <ac:chgData name="Emilio Macías Do Santos" userId="1d605c9d481fec53" providerId="LiveId" clId="{8492D28C-DF5A-4559-BB4A-2573E207AFB0}" dt="2022-12-05T18:36:47.148" v="4147" actId="1076"/>
          <ac:spMkLst>
            <pc:docMk/>
            <pc:sldMk cId="1385493437" sldId="286"/>
            <ac:spMk id="3" creationId="{907D61E5-5C5C-F68A-CAFA-84C3CD2ABE4C}"/>
          </ac:spMkLst>
        </pc:spChg>
        <pc:picChg chg="add mod">
          <ac:chgData name="Emilio Macías Do Santos" userId="1d605c9d481fec53" providerId="LiveId" clId="{8492D28C-DF5A-4559-BB4A-2573E207AFB0}" dt="2022-12-05T18:36:41.988" v="4146" actId="1076"/>
          <ac:picMkLst>
            <pc:docMk/>
            <pc:sldMk cId="1385493437" sldId="286"/>
            <ac:picMk id="5" creationId="{A927BF93-A836-9BDD-BF81-64BA9AE0948A}"/>
          </ac:picMkLst>
        </pc:picChg>
        <pc:picChg chg="del">
          <ac:chgData name="Emilio Macías Do Santos" userId="1d605c9d481fec53" providerId="LiveId" clId="{8492D28C-DF5A-4559-BB4A-2573E207AFB0}" dt="2022-12-02T14:50:13.617" v="2423" actId="478"/>
          <ac:picMkLst>
            <pc:docMk/>
            <pc:sldMk cId="1385493437" sldId="286"/>
            <ac:picMk id="5" creationId="{F221696A-4292-58B0-5B89-C6198354FE79}"/>
          </ac:picMkLst>
        </pc:picChg>
        <pc:picChg chg="del">
          <ac:chgData name="Emilio Macías Do Santos" userId="1d605c9d481fec53" providerId="LiveId" clId="{8492D28C-DF5A-4559-BB4A-2573E207AFB0}" dt="2022-12-02T14:50:14.107" v="2424" actId="478"/>
          <ac:picMkLst>
            <pc:docMk/>
            <pc:sldMk cId="1385493437" sldId="286"/>
            <ac:picMk id="8" creationId="{C3A97E9E-EC10-8175-4020-6618CB0F8A7A}"/>
          </ac:picMkLst>
        </pc:picChg>
        <pc:picChg chg="del">
          <ac:chgData name="Emilio Macías Do Santos" userId="1d605c9d481fec53" providerId="LiveId" clId="{8492D28C-DF5A-4559-BB4A-2573E207AFB0}" dt="2022-12-02T14:50:14.995" v="2425" actId="478"/>
          <ac:picMkLst>
            <pc:docMk/>
            <pc:sldMk cId="1385493437" sldId="286"/>
            <ac:picMk id="17" creationId="{8B32D187-F46D-144D-C043-6C1B1C3008A3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8:27:23.658" v="3746" actId="1076"/>
        <pc:sldMkLst>
          <pc:docMk/>
          <pc:sldMk cId="1466252277" sldId="287"/>
        </pc:sldMkLst>
        <pc:spChg chg="del mod">
          <ac:chgData name="Emilio Macías Do Santos" userId="1d605c9d481fec53" providerId="LiveId" clId="{8492D28C-DF5A-4559-BB4A-2573E207AFB0}" dt="2022-12-05T12:34:36.268" v="2930" actId="478"/>
          <ac:spMkLst>
            <pc:docMk/>
            <pc:sldMk cId="1466252277" sldId="287"/>
            <ac:spMk id="2" creationId="{78D9FDBD-B4EC-72CD-FE55-2E99A5765A5F}"/>
          </ac:spMkLst>
        </pc:spChg>
        <pc:spChg chg="add del mod">
          <ac:chgData name="Emilio Macías Do Santos" userId="1d605c9d481fec53" providerId="LiveId" clId="{8492D28C-DF5A-4559-BB4A-2573E207AFB0}" dt="2022-12-05T12:34:39.695" v="2933" actId="478"/>
          <ac:spMkLst>
            <pc:docMk/>
            <pc:sldMk cId="1466252277" sldId="287"/>
            <ac:spMk id="4" creationId="{7F3036B9-39BF-AD7D-E5E2-31F2C9417630}"/>
          </ac:spMkLst>
        </pc:spChg>
        <pc:spChg chg="add mod">
          <ac:chgData name="Emilio Macías Do Santos" userId="1d605c9d481fec53" providerId="LiveId" clId="{8492D28C-DF5A-4559-BB4A-2573E207AFB0}" dt="2022-12-05T12:34:44.906" v="2940" actId="20577"/>
          <ac:spMkLst>
            <pc:docMk/>
            <pc:sldMk cId="1466252277" sldId="287"/>
            <ac:spMk id="5" creationId="{BF7DCFF0-6EB4-4C07-44CB-2FFFE2FEAFE2}"/>
          </ac:spMkLst>
        </pc:spChg>
        <pc:spChg chg="del">
          <ac:chgData name="Emilio Macías Do Santos" userId="1d605c9d481fec53" providerId="LiveId" clId="{8492D28C-DF5A-4559-BB4A-2573E207AFB0}" dt="2022-12-05T12:34:29.833" v="2929" actId="478"/>
          <ac:spMkLst>
            <pc:docMk/>
            <pc:sldMk cId="1466252277" sldId="287"/>
            <ac:spMk id="12" creationId="{C63A1188-5733-6B93-0D58-B739C0E7BA77}"/>
          </ac:spMkLst>
        </pc:spChg>
        <pc:picChg chg="add mod">
          <ac:chgData name="Emilio Macías Do Santos" userId="1d605c9d481fec53" providerId="LiveId" clId="{8492D28C-DF5A-4559-BB4A-2573E207AFB0}" dt="2022-12-05T18:27:23.658" v="3746" actId="1076"/>
          <ac:picMkLst>
            <pc:docMk/>
            <pc:sldMk cId="1466252277" sldId="287"/>
            <ac:picMk id="3" creationId="{7076369E-CFBD-703E-F58C-3C63228D0881}"/>
          </ac:picMkLst>
        </pc:picChg>
        <pc:picChg chg="add del mod">
          <ac:chgData name="Emilio Macías Do Santos" userId="1d605c9d481fec53" providerId="LiveId" clId="{8492D28C-DF5A-4559-BB4A-2573E207AFB0}" dt="2022-12-05T18:27:11.962" v="3742" actId="478"/>
          <ac:picMkLst>
            <pc:docMk/>
            <pc:sldMk cId="1466252277" sldId="287"/>
            <ac:picMk id="7" creationId="{E4E73ACA-508B-BE0E-9C74-C18A791A3B91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8:46:08.619" v="4217" actId="1076"/>
        <pc:sldMkLst>
          <pc:docMk/>
          <pc:sldMk cId="621476430" sldId="288"/>
        </pc:sldMkLst>
        <pc:spChg chg="mod">
          <ac:chgData name="Emilio Macías Do Santos" userId="1d605c9d481fec53" providerId="LiveId" clId="{8492D28C-DF5A-4559-BB4A-2573E207AFB0}" dt="2022-12-05T18:43:53.873" v="4209" actId="20577"/>
          <ac:spMkLst>
            <pc:docMk/>
            <pc:sldMk cId="621476430" sldId="288"/>
            <ac:spMk id="2" creationId="{78D9FDBD-B4EC-72CD-FE55-2E99A5765A5F}"/>
          </ac:spMkLst>
        </pc:spChg>
        <pc:spChg chg="del mod">
          <ac:chgData name="Emilio Macías Do Santos" userId="1d605c9d481fec53" providerId="LiveId" clId="{8492D28C-DF5A-4559-BB4A-2573E207AFB0}" dt="2022-12-05T18:38:08.524" v="4148" actId="478"/>
          <ac:spMkLst>
            <pc:docMk/>
            <pc:sldMk cId="621476430" sldId="288"/>
            <ac:spMk id="3" creationId="{907D61E5-5C5C-F68A-CAFA-84C3CD2ABE4C}"/>
          </ac:spMkLst>
        </pc:spChg>
        <pc:spChg chg="add mod">
          <ac:chgData name="Emilio Macías Do Santos" userId="1d605c9d481fec53" providerId="LiveId" clId="{8492D28C-DF5A-4559-BB4A-2573E207AFB0}" dt="2022-12-05T18:43:27.399" v="4181" actId="1076"/>
          <ac:spMkLst>
            <pc:docMk/>
            <pc:sldMk cId="621476430" sldId="288"/>
            <ac:spMk id="8" creationId="{D94323AE-ECBC-2182-6B09-AC488FE28A38}"/>
          </ac:spMkLst>
        </pc:spChg>
        <pc:spChg chg="add mod">
          <ac:chgData name="Emilio Macías Do Santos" userId="1d605c9d481fec53" providerId="LiveId" clId="{8492D28C-DF5A-4559-BB4A-2573E207AFB0}" dt="2022-12-05T18:46:08.619" v="4217" actId="1076"/>
          <ac:spMkLst>
            <pc:docMk/>
            <pc:sldMk cId="621476430" sldId="288"/>
            <ac:spMk id="9" creationId="{60806A62-629F-ED88-618C-66A20BCD1636}"/>
          </ac:spMkLst>
        </pc:spChg>
        <pc:picChg chg="add mod">
          <ac:chgData name="Emilio Macías Do Santos" userId="1d605c9d481fec53" providerId="LiveId" clId="{8492D28C-DF5A-4559-BB4A-2573E207AFB0}" dt="2022-12-05T18:42:56.279" v="4161" actId="1076"/>
          <ac:picMkLst>
            <pc:docMk/>
            <pc:sldMk cId="621476430" sldId="288"/>
            <ac:picMk id="5" creationId="{4D2E2819-04FD-1F59-F694-4C077A2C01DB}"/>
          </ac:picMkLst>
        </pc:picChg>
        <pc:picChg chg="add mod">
          <ac:chgData name="Emilio Macías Do Santos" userId="1d605c9d481fec53" providerId="LiveId" clId="{8492D28C-DF5A-4559-BB4A-2573E207AFB0}" dt="2022-12-05T18:43:06.615" v="4166" actId="1076"/>
          <ac:picMkLst>
            <pc:docMk/>
            <pc:sldMk cId="621476430" sldId="288"/>
            <ac:picMk id="7" creationId="{37FB0847-B27F-5E0E-A231-6DA2F1E87DFB}"/>
          </ac:picMkLst>
        </pc:picChg>
      </pc:sldChg>
      <pc:sldChg chg="addSp delSp modSp add mod">
        <pc:chgData name="Emilio Macías Do Santos" userId="1d605c9d481fec53" providerId="LiveId" clId="{8492D28C-DF5A-4559-BB4A-2573E207AFB0}" dt="2022-12-06T19:56:12.330" v="4709" actId="20577"/>
        <pc:sldMkLst>
          <pc:docMk/>
          <pc:sldMk cId="3802950793" sldId="289"/>
        </pc:sldMkLst>
        <pc:spChg chg="mod">
          <ac:chgData name="Emilio Macías Do Santos" userId="1d605c9d481fec53" providerId="LiveId" clId="{8492D28C-DF5A-4559-BB4A-2573E207AFB0}" dt="2022-12-05T18:44:42.812" v="4211" actId="20577"/>
          <ac:spMkLst>
            <pc:docMk/>
            <pc:sldMk cId="3802950793" sldId="289"/>
            <ac:spMk id="2" creationId="{78D9FDBD-B4EC-72CD-FE55-2E99A5765A5F}"/>
          </ac:spMkLst>
        </pc:spChg>
        <pc:spChg chg="del">
          <ac:chgData name="Emilio Macías Do Santos" userId="1d605c9d481fec53" providerId="LiveId" clId="{8492D28C-DF5A-4559-BB4A-2573E207AFB0}" dt="2022-12-05T18:19:26.336" v="3406" actId="478"/>
          <ac:spMkLst>
            <pc:docMk/>
            <pc:sldMk cId="3802950793" sldId="289"/>
            <ac:spMk id="3" creationId="{907D61E5-5C5C-F68A-CAFA-84C3CD2ABE4C}"/>
          </ac:spMkLst>
        </pc:spChg>
        <pc:spChg chg="add del mod">
          <ac:chgData name="Emilio Macías Do Santos" userId="1d605c9d481fec53" providerId="LiveId" clId="{8492D28C-DF5A-4559-BB4A-2573E207AFB0}" dt="2022-12-06T19:56:12.330" v="4709" actId="20577"/>
          <ac:spMkLst>
            <pc:docMk/>
            <pc:sldMk cId="3802950793" sldId="289"/>
            <ac:spMk id="4" creationId="{D4082345-B265-5AE2-36D6-D34B8B97A455}"/>
          </ac:spMkLst>
        </pc:spChg>
        <pc:spChg chg="add mod">
          <ac:chgData name="Emilio Macías Do Santos" userId="1d605c9d481fec53" providerId="LiveId" clId="{8492D28C-DF5A-4559-BB4A-2573E207AFB0}" dt="2022-12-05T18:47:38.029" v="4244" actId="1076"/>
          <ac:spMkLst>
            <pc:docMk/>
            <pc:sldMk cId="3802950793" sldId="289"/>
            <ac:spMk id="8" creationId="{CD9FDE3F-6B65-8D04-2501-F5A8DB3A5FF9}"/>
          </ac:spMkLst>
        </pc:spChg>
        <pc:picChg chg="add del mod">
          <ac:chgData name="Emilio Macías Do Santos" userId="1d605c9d481fec53" providerId="LiveId" clId="{8492D28C-DF5A-4559-BB4A-2573E207AFB0}" dt="2022-12-05T18:44:40.542" v="4210" actId="478"/>
          <ac:picMkLst>
            <pc:docMk/>
            <pc:sldMk cId="3802950793" sldId="289"/>
            <ac:picMk id="5" creationId="{4559ABF4-407E-DC63-956A-3C6C97456288}"/>
          </ac:picMkLst>
        </pc:picChg>
        <pc:picChg chg="add mod">
          <ac:chgData name="Emilio Macías Do Santos" userId="1d605c9d481fec53" providerId="LiveId" clId="{8492D28C-DF5A-4559-BB4A-2573E207AFB0}" dt="2022-12-05T18:45:51.723" v="4214" actId="1076"/>
          <ac:picMkLst>
            <pc:docMk/>
            <pc:sldMk cId="3802950793" sldId="289"/>
            <ac:picMk id="7" creationId="{C592E866-037A-7C93-CD03-8F655DC0C964}"/>
          </ac:picMkLst>
        </pc:picChg>
      </pc:sldChg>
      <pc:sldChg chg="addSp delSp modSp add mod">
        <pc:chgData name="Emilio Macías Do Santos" userId="1d605c9d481fec53" providerId="LiveId" clId="{8492D28C-DF5A-4559-BB4A-2573E207AFB0}" dt="2022-12-06T18:50:53.403" v="4708" actId="1076"/>
        <pc:sldMkLst>
          <pc:docMk/>
          <pc:sldMk cId="3850673134" sldId="290"/>
        </pc:sldMkLst>
        <pc:spChg chg="mod">
          <ac:chgData name="Emilio Macías Do Santos" userId="1d605c9d481fec53" providerId="LiveId" clId="{8492D28C-DF5A-4559-BB4A-2573E207AFB0}" dt="2022-12-05T12:06:42.167" v="2870" actId="20577"/>
          <ac:spMkLst>
            <pc:docMk/>
            <pc:sldMk cId="3850673134" sldId="290"/>
            <ac:spMk id="2" creationId="{78D9FDBD-B4EC-72CD-FE55-2E99A5765A5F}"/>
          </ac:spMkLst>
        </pc:spChg>
        <pc:spChg chg="add del mod">
          <ac:chgData name="Emilio Macías Do Santos" userId="1d605c9d481fec53" providerId="LiveId" clId="{8492D28C-DF5A-4559-BB4A-2573E207AFB0}" dt="2022-12-06T18:50:53.403" v="4708" actId="1076"/>
          <ac:spMkLst>
            <pc:docMk/>
            <pc:sldMk cId="3850673134" sldId="290"/>
            <ac:spMk id="3" creationId="{907D61E5-5C5C-F68A-CAFA-84C3CD2ABE4C}"/>
          </ac:spMkLst>
        </pc:spChg>
        <pc:spChg chg="add mod">
          <ac:chgData name="Emilio Macías Do Santos" userId="1d605c9d481fec53" providerId="LiveId" clId="{8492D28C-DF5A-4559-BB4A-2573E207AFB0}" dt="2022-12-05T19:47:22.641" v="4465" actId="1076"/>
          <ac:spMkLst>
            <pc:docMk/>
            <pc:sldMk cId="3850673134" sldId="290"/>
            <ac:spMk id="11" creationId="{5390932C-FA9B-59B3-50C8-0BD9D2AD7609}"/>
          </ac:spMkLst>
        </pc:spChg>
        <pc:spChg chg="add mod">
          <ac:chgData name="Emilio Macías Do Santos" userId="1d605c9d481fec53" providerId="LiveId" clId="{8492D28C-DF5A-4559-BB4A-2573E207AFB0}" dt="2022-12-05T19:47:27.184" v="4466" actId="1076"/>
          <ac:spMkLst>
            <pc:docMk/>
            <pc:sldMk cId="3850673134" sldId="290"/>
            <ac:spMk id="14" creationId="{F7F025A1-BDA5-F64B-A8BC-1938669F3C07}"/>
          </ac:spMkLst>
        </pc:spChg>
        <pc:picChg chg="add del mod">
          <ac:chgData name="Emilio Macías Do Santos" userId="1d605c9d481fec53" providerId="LiveId" clId="{8492D28C-DF5A-4559-BB4A-2573E207AFB0}" dt="2022-12-05T12:06:49.079" v="2871" actId="478"/>
          <ac:picMkLst>
            <pc:docMk/>
            <pc:sldMk cId="3850673134" sldId="290"/>
            <ac:picMk id="4" creationId="{B1859BE1-D692-59FE-B03C-F78065DBA0C1}"/>
          </ac:picMkLst>
        </pc:picChg>
        <pc:picChg chg="add del mod">
          <ac:chgData name="Emilio Macías Do Santos" userId="1d605c9d481fec53" providerId="LiveId" clId="{8492D28C-DF5A-4559-BB4A-2573E207AFB0}" dt="2022-12-05T19:31:04.144" v="4304" actId="478"/>
          <ac:picMkLst>
            <pc:docMk/>
            <pc:sldMk cId="3850673134" sldId="290"/>
            <ac:picMk id="4" creationId="{E58F6D31-DD60-65ED-9B48-568856FAE4A7}"/>
          </ac:picMkLst>
        </pc:picChg>
        <pc:picChg chg="add del mod">
          <ac:chgData name="Emilio Macías Do Santos" userId="1d605c9d481fec53" providerId="LiveId" clId="{8492D28C-DF5A-4559-BB4A-2573E207AFB0}" dt="2022-12-05T18:47:55.343" v="4245" actId="478"/>
          <ac:picMkLst>
            <pc:docMk/>
            <pc:sldMk cId="3850673134" sldId="290"/>
            <ac:picMk id="5" creationId="{CAE34136-3AA3-15E1-542E-7282EFB57174}"/>
          </ac:picMkLst>
        </pc:picChg>
        <pc:picChg chg="add del mod">
          <ac:chgData name="Emilio Macías Do Santos" userId="1d605c9d481fec53" providerId="LiveId" clId="{8492D28C-DF5A-4559-BB4A-2573E207AFB0}" dt="2022-12-05T19:44:27.475" v="4320" actId="478"/>
          <ac:picMkLst>
            <pc:docMk/>
            <pc:sldMk cId="3850673134" sldId="290"/>
            <ac:picMk id="6" creationId="{16EEC596-613F-739D-0832-B8FDD0BA762B}"/>
          </ac:picMkLst>
        </pc:picChg>
        <pc:picChg chg="add del mod">
          <ac:chgData name="Emilio Macías Do Santos" userId="1d605c9d481fec53" providerId="LiveId" clId="{8492D28C-DF5A-4559-BB4A-2573E207AFB0}" dt="2022-12-05T19:33:40.301" v="4319" actId="22"/>
          <ac:picMkLst>
            <pc:docMk/>
            <pc:sldMk cId="3850673134" sldId="290"/>
            <ac:picMk id="8" creationId="{AAE8781B-5D6C-604C-AF34-E91E5513AA34}"/>
          </ac:picMkLst>
        </pc:picChg>
        <pc:picChg chg="add mod">
          <ac:chgData name="Emilio Macías Do Santos" userId="1d605c9d481fec53" providerId="LiveId" clId="{8492D28C-DF5A-4559-BB4A-2573E207AFB0}" dt="2022-12-05T19:47:22.641" v="4465" actId="1076"/>
          <ac:picMkLst>
            <pc:docMk/>
            <pc:sldMk cId="3850673134" sldId="290"/>
            <ac:picMk id="10" creationId="{364E95F5-839A-DB66-26BD-C48721601FB9}"/>
          </ac:picMkLst>
        </pc:picChg>
        <pc:picChg chg="add mod">
          <ac:chgData name="Emilio Macías Do Santos" userId="1d605c9d481fec53" providerId="LiveId" clId="{8492D28C-DF5A-4559-BB4A-2573E207AFB0}" dt="2022-12-05T19:47:27.184" v="4466" actId="1076"/>
          <ac:picMkLst>
            <pc:docMk/>
            <pc:sldMk cId="3850673134" sldId="290"/>
            <ac:picMk id="13" creationId="{8FEA59C0-7EB9-FE00-97CA-E02F64496C7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balanceados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Datos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3CE-4507-89C8-4CD98C2FEE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3CE-4507-89C8-4CD98C2FEE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3CE-4507-89C8-4CD98C2FEE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3CE-4507-89C8-4CD98C2FEE7E}"/>
              </c:ext>
            </c:extLst>
          </c:dPt>
          <c:cat>
            <c:strRef>
              <c:f>Hoja1!$A$2:$A$5</c:f>
              <c:strCache>
                <c:ptCount val="4"/>
                <c:pt idx="0">
                  <c:v>Animales</c:v>
                </c:pt>
                <c:pt idx="1">
                  <c:v>Paisajes</c:v>
                </c:pt>
                <c:pt idx="2">
                  <c:v>Edificios</c:v>
                </c:pt>
                <c:pt idx="3">
                  <c:v>Comida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1-41F4-B3C7-A54037B40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desbalanceados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Datos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E81-4A95-B53C-0DAC7DA380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E81-4A95-B53C-0DAC7DA380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E81-4A95-B53C-0DAC7DA380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E81-4A95-B53C-0DAC7DA38006}"/>
              </c:ext>
            </c:extLst>
          </c:dPt>
          <c:cat>
            <c:strRef>
              <c:f>Hoja1!$A$2:$A$5</c:f>
              <c:strCache>
                <c:ptCount val="4"/>
                <c:pt idx="0">
                  <c:v>Animales</c:v>
                </c:pt>
                <c:pt idx="1">
                  <c:v>Paisajes</c:v>
                </c:pt>
                <c:pt idx="2">
                  <c:v>Edificios</c:v>
                </c:pt>
                <c:pt idx="3">
                  <c:v>Comida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81-4A95-B53C-0DAC7DA38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94D3-780F-4066-9731-660E1D0BCBC4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749A6-9C73-4AD4-AFD3-250787E60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89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NOTA: ¡¡¡Es muy probable que el profesor no encuentre diferencias en las imágenes al ver el vídeo, porque los algoritmos de compresión de vídeo empeoran la calidad de visionado!!!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45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3 problemas a tratar son el colapso de modo, el valor de pérdida es relativo y gradiente </a:t>
            </a:r>
            <a:r>
              <a:rPr lang="es-ES" dirty="0" err="1"/>
              <a:t>diminuido</a:t>
            </a:r>
            <a:endParaRPr lang="es-ES" dirty="0"/>
          </a:p>
          <a:p>
            <a:endParaRPr lang="es-ES" dirty="0"/>
          </a:p>
          <a:p>
            <a:r>
              <a:rPr lang="es-ES" dirty="0"/>
              <a:t>El colapso de modo significa que el generador colapsa, produciendo muestras limitadas, solo puede generar cosas que están dentro del set de entrenamiento. </a:t>
            </a:r>
          </a:p>
          <a:p>
            <a:endParaRPr lang="es-ES" dirty="0"/>
          </a:p>
          <a:p>
            <a:r>
              <a:rPr lang="es-ES" dirty="0"/>
              <a:t>Los valores de pérdida en las </a:t>
            </a:r>
            <a:r>
              <a:rPr lang="es-ES" dirty="0" err="1"/>
              <a:t>GANs</a:t>
            </a:r>
            <a:r>
              <a:rPr lang="es-ES" dirty="0"/>
              <a:t> indican si la red lo está haciendo bien respecto a su contraparte. Puede darse el caso que un aumento del valor de perdida del </a:t>
            </a:r>
            <a:r>
              <a:rPr lang="es-ES" dirty="0" err="1"/>
              <a:t>genrador</a:t>
            </a:r>
            <a:r>
              <a:rPr lang="es-ES" dirty="0"/>
              <a:t> no implique un "daño" a la calidad del dato generado, sino todo lo contrario.</a:t>
            </a:r>
          </a:p>
          <a:p>
            <a:endParaRPr lang="es-ES" dirty="0"/>
          </a:p>
          <a:p>
            <a:r>
              <a:rPr lang="es-ES" dirty="0"/>
              <a:t>Por último la gradiente disminuida hace referencia a que una de las redes puede llegar a tener mucho éxito, haciendo que anule el aprendizaje de la otra red.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1200" dirty="0"/>
              <a:t>Se ha realizado un mal entrenamiento del modelo, por lo que generará imágenes erróneas añadiendo ruido.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1200" dirty="0"/>
              <a:t>Solución: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Aumentar el tamaño de la muestra de entrenamiento y utilizar técnicas de </a:t>
            </a:r>
            <a:r>
              <a:rPr lang="es-ES" sz="1200" dirty="0" err="1"/>
              <a:t>early</a:t>
            </a:r>
            <a:r>
              <a:rPr lang="es-ES" sz="1200" dirty="0"/>
              <a:t> </a:t>
            </a:r>
            <a:r>
              <a:rPr lang="es-ES" sz="1200" dirty="0" err="1"/>
              <a:t>stopping</a:t>
            </a:r>
            <a:r>
              <a:rPr lang="es-ES" sz="120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92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3 problemas a tratar son el colapso de modo, el valor de pérdida es relativo y gradiente </a:t>
            </a:r>
            <a:r>
              <a:rPr lang="es-ES" dirty="0" err="1"/>
              <a:t>diminuido</a:t>
            </a:r>
            <a:endParaRPr lang="es-ES" dirty="0"/>
          </a:p>
          <a:p>
            <a:endParaRPr lang="es-ES" dirty="0"/>
          </a:p>
          <a:p>
            <a:r>
              <a:rPr lang="es-ES" dirty="0"/>
              <a:t>El colapso de modo significa que el generador colapsa, produciendo muestras limitadas, solo puede generar cosas que están dentro del set de entrenamiento. </a:t>
            </a:r>
          </a:p>
          <a:p>
            <a:endParaRPr lang="es-ES" dirty="0"/>
          </a:p>
          <a:p>
            <a:r>
              <a:rPr lang="es-ES" dirty="0"/>
              <a:t>Los valores de pérdida en las </a:t>
            </a:r>
            <a:r>
              <a:rPr lang="es-ES" dirty="0" err="1"/>
              <a:t>GANs</a:t>
            </a:r>
            <a:r>
              <a:rPr lang="es-ES" dirty="0"/>
              <a:t> indican si la red lo está haciendo bien respecto a su contraparte. Puede darse el caso que un aumento del valor de perdida del </a:t>
            </a:r>
            <a:r>
              <a:rPr lang="es-ES" dirty="0" err="1"/>
              <a:t>genrador</a:t>
            </a:r>
            <a:r>
              <a:rPr lang="es-ES" dirty="0"/>
              <a:t> no implique un "daño" a la calidad del dato generado, sino todo lo contrario.</a:t>
            </a:r>
          </a:p>
          <a:p>
            <a:endParaRPr lang="es-ES" dirty="0"/>
          </a:p>
          <a:p>
            <a:r>
              <a:rPr lang="es-ES" dirty="0"/>
              <a:t>Por último la gradiente disminuida hace referencia a que una de las redes puede llegar a tener mucho éxito, haciendo que anule el aprendizaje de la otra red.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538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Precisión: la proporción de etiquetas predichas correctamente en relación con el total de etiquetas predichas.</a:t>
            </a:r>
          </a:p>
          <a:p>
            <a:r>
              <a:rPr lang="es-ES" dirty="0"/>
              <a:t>Exactitud: la proporción de etiquetas correctas en relación con el total de etiquetas verdaderas.</a:t>
            </a:r>
          </a:p>
          <a:p>
            <a:r>
              <a:rPr lang="es-ES" dirty="0"/>
              <a:t>Sensibilidad o </a:t>
            </a:r>
            <a:r>
              <a:rPr lang="es-ES" dirty="0" err="1"/>
              <a:t>recall</a:t>
            </a:r>
            <a:r>
              <a:rPr lang="es-ES" dirty="0"/>
              <a:t>: la proporción de etiquetas verdaderas positivas que se detectaron correctamente en relación con el total de etiquetas verdaderas positivas.</a:t>
            </a:r>
          </a:p>
          <a:p>
            <a:r>
              <a:rPr lang="es-ES" dirty="0"/>
              <a:t>F1-score: una métrica compuesta que toma en cuenta tanto la precisión como el </a:t>
            </a:r>
            <a:r>
              <a:rPr lang="es-ES" dirty="0" err="1"/>
              <a:t>recall</a:t>
            </a:r>
            <a:r>
              <a:rPr lang="es-ES" dirty="0"/>
              <a:t>.</a:t>
            </a:r>
          </a:p>
          <a:p>
            <a:r>
              <a:rPr lang="es-ES" dirty="0"/>
              <a:t>Intersección sobre unión (</a:t>
            </a:r>
            <a:r>
              <a:rPr lang="es-ES" dirty="0" err="1"/>
              <a:t>IoU</a:t>
            </a:r>
            <a:r>
              <a:rPr lang="es-ES" dirty="0"/>
              <a:t>): la proporción de la intersección entre la región predicha y la región verdadera en relación con la unión de ambas regiones.</a:t>
            </a:r>
          </a:p>
          <a:p>
            <a:r>
              <a:rPr lang="es-ES" dirty="0"/>
              <a:t>Una de las métricas utilizadas es el PSNR (</a:t>
            </a:r>
            <a:r>
              <a:rPr lang="es-ES" dirty="0" err="1"/>
              <a:t>Peak</a:t>
            </a:r>
            <a:r>
              <a:rPr lang="es-ES" dirty="0"/>
              <a:t> </a:t>
            </a:r>
            <a:r>
              <a:rPr lang="es-ES" dirty="0" err="1"/>
              <a:t>Signal-to-Noise</a:t>
            </a:r>
            <a:r>
              <a:rPr lang="es-ES" dirty="0"/>
              <a:t> Ratio), que mide la relación señal-ruido en una imagen. Es una medida de la calidad de la imagen, donde un valor más alto indica una mayor calidad.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128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620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139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451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32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resolver los problemas planteados anteriormente, es necesario ir explicando cada una de las partes de los modelos a usar. Por ello, empezaremos explicando la representación o modelo, continuaremos explicando su evaluación y terminaremos explicando la optimización.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30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49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68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Una técnica de pérdida de perfección perceptual (Perceptual </a:t>
            </a:r>
            <a:r>
              <a:rPr lang="es-ES" sz="1200" dirty="0" err="1"/>
              <a:t>Loss</a:t>
            </a:r>
            <a:r>
              <a:rPr lang="es-ES" sz="1200" dirty="0"/>
              <a:t>) que ayuda a mejorar la calidad visual de la imagen generada.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Una técnica de regularización de estilo (Style-</a:t>
            </a:r>
            <a:r>
              <a:rPr lang="es-ES" sz="1200" dirty="0" err="1"/>
              <a:t>based</a:t>
            </a:r>
            <a:r>
              <a:rPr lang="es-ES" sz="1200" dirty="0"/>
              <a:t> </a:t>
            </a:r>
            <a:r>
              <a:rPr lang="es-ES" sz="1200" dirty="0" err="1"/>
              <a:t>regularization</a:t>
            </a:r>
            <a:r>
              <a:rPr lang="es-ES" sz="1200" dirty="0"/>
              <a:t>) que ayuda a mantener las características de estilo de la imagen de entrada.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13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84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331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Funciones de pérdida.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Entropía cruzada binaria (</a:t>
            </a:r>
            <a:r>
              <a:rPr lang="es-ES" sz="2000" dirty="0" err="1"/>
              <a:t>binary</a:t>
            </a:r>
            <a:r>
              <a:rPr lang="es-ES" sz="2000" dirty="0"/>
              <a:t> </a:t>
            </a:r>
            <a:r>
              <a:rPr lang="es-ES" sz="2000" dirty="0" err="1"/>
              <a:t>cross-entropy</a:t>
            </a:r>
            <a:r>
              <a:rPr lang="es-ES" sz="2000" dirty="0"/>
              <a:t>).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Una para el generador y otra para el discriminador.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Solución propuesta: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Usar la función </a:t>
            </a:r>
            <a:r>
              <a:rPr lang="es-ES" sz="2000" dirty="0" err="1"/>
              <a:t>Wasteirn</a:t>
            </a:r>
            <a:r>
              <a:rPr lang="es-ES" sz="2000" dirty="0"/>
              <a:t> </a:t>
            </a:r>
            <a:r>
              <a:rPr lang="es-ES" sz="2000" dirty="0" err="1"/>
              <a:t>loss</a:t>
            </a:r>
            <a:r>
              <a:rPr lang="es-ES" sz="2000" dirty="0"/>
              <a:t> para evitar el modo colapso y </a:t>
            </a:r>
            <a:r>
              <a:rPr lang="es-ES" sz="2000" dirty="0" err="1"/>
              <a:t>vanishing</a:t>
            </a:r>
            <a:r>
              <a:rPr lang="es-ES" sz="2000" dirty="0"/>
              <a:t> </a:t>
            </a:r>
            <a:r>
              <a:rPr lang="es-ES" sz="2000" dirty="0" err="1"/>
              <a:t>gradients</a:t>
            </a:r>
            <a:r>
              <a:rPr lang="es-ES" sz="2000" dirty="0"/>
              <a:t>, debido a que es mas robusto que la entropía cruzada.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58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3 problemas a tratar son el colapso de modo, el valor de pérdida es relativo y gradiente </a:t>
            </a:r>
            <a:r>
              <a:rPr lang="es-ES" dirty="0" err="1"/>
              <a:t>diminuido</a:t>
            </a:r>
            <a:endParaRPr lang="es-ES" dirty="0"/>
          </a:p>
          <a:p>
            <a:endParaRPr lang="es-ES" dirty="0"/>
          </a:p>
          <a:p>
            <a:r>
              <a:rPr lang="es-ES" dirty="0"/>
              <a:t>El colapso de modo significa que el generador colapsa, produciendo muestras limitadas, solo puede generar cosas que están dentro del set de entrenamiento. </a:t>
            </a:r>
          </a:p>
          <a:p>
            <a:endParaRPr lang="es-ES" dirty="0"/>
          </a:p>
          <a:p>
            <a:r>
              <a:rPr lang="es-ES" dirty="0"/>
              <a:t>Los valores de pérdida en las </a:t>
            </a:r>
            <a:r>
              <a:rPr lang="es-ES" dirty="0" err="1"/>
              <a:t>GANs</a:t>
            </a:r>
            <a:r>
              <a:rPr lang="es-ES" dirty="0"/>
              <a:t> indican si la red lo está haciendo bien respecto a su contraparte. Puede darse el caso que un aumento del valor de perdida del </a:t>
            </a:r>
            <a:r>
              <a:rPr lang="es-ES" dirty="0" err="1"/>
              <a:t>genrador</a:t>
            </a:r>
            <a:r>
              <a:rPr lang="es-ES" dirty="0"/>
              <a:t> no implique un "daño" a la calidad del dato generado, sino todo lo contrario.</a:t>
            </a:r>
          </a:p>
          <a:p>
            <a:endParaRPr lang="es-ES" dirty="0"/>
          </a:p>
          <a:p>
            <a:r>
              <a:rPr lang="es-ES" dirty="0"/>
              <a:t>Por último la gradiente disminuida hace referencia a que una de las redes puede llegar a tener mucho éxito, haciendo que anule el aprendizaje de la otra red.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91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DAF6F-F540-F87D-EE61-359BD83A8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40E450-8681-7007-3210-444752EA7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1D23A-AD3E-154C-7653-A24B198A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69A4B-A80C-A87D-353F-3CB9B9D8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7BA5A-C12E-E0ED-2B62-09E8C167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3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A0F1D-266E-110A-1D68-A9DEA784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F1B3ED-C955-E7EC-9B17-541C4439F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EFB8D-43D9-7BB3-1D4A-7889E29E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B04E4-35EB-C419-4F1D-15CAF2B9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A2957-EE3F-A63F-55A1-C223E009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1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44C43D-F198-DAC5-D463-7C651BB2D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B3B682-EC8C-7D2B-9BE4-6D5037C7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C034A-8708-D89D-2BE4-BBAE57A7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31B1A-F4E0-3DE9-944D-062A568B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0B0C9-E3B3-CB36-AF42-BBE6B476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63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3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98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0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8E59F-B990-3887-0C0D-B82DC84A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F21A5-1EA8-8C1C-CB70-13AECC26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080B4-1092-CDBA-7F25-C5FE394C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F37E7-FF64-D9FE-377D-9774095F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16B27-33E7-5633-3FBD-E297CA49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377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2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5C99F-0827-FEFA-02D8-C9BB32D8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686BF1-155D-B10A-ADFC-0054D369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150D0-B061-CCC6-C3F2-71D45E74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FADBE-B967-D051-DC5E-7457A587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0A17C-A85D-A1B8-BBFA-82A470FB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44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6F24B-DDD3-6CC5-187C-13AA6C7A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D608D-5EF2-C25D-2CA2-234DBE74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E073E-73A7-6351-3868-BFBEA091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9E3CF8-0E27-B555-38B4-3E499544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76039E-34C9-D301-2469-9B96B446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082C2-59D5-FDED-0F94-C8634C7F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34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40513-6E9C-7FEE-CBD9-D5BE4827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7A0EC-3384-B203-7390-D29D87D6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F348E0-09CF-2AD1-0336-EE75FAC1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6F37D9-71B0-3138-8DE5-00D185895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CA9975-AACA-2671-E7F8-298B828E1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2A226D-BA33-EBCD-384F-7AADAB0A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BF0A5-87B4-7FA2-23A9-2CCCB1A8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426EA-0986-BD64-1FAA-26A80B2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4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ACE43-3058-9CDD-8B38-66697E59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A25506-2452-86BC-A168-3D9F2E7B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B95FDA-D6AD-EC72-47A4-3BC00D0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5DF094-3F9E-4A3A-CCE8-9445A3F4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08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DBAB4A-DA78-2985-8510-E037ECD0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77C6F2-FF1B-64D5-6000-7B54CD4F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69A807-47FA-BA6D-A79B-A7871BA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94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FE3CB-B3E8-54FA-2227-7E49C8E0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E78B6-991A-0C22-8A26-EC69780D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63A3CF-8E7D-43DA-BC78-35969B1A2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1D70E4-CF80-67F7-61A6-44CD7DB4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B34073-8032-D4C7-F764-9A5EDEA1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A341B0-078C-7F40-1796-F8CCE84C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94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FB9C8-7AB4-FC59-FB00-1C695999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F87E9C-C2F8-9685-D64F-9F3BD1257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F54C88-2ED2-09FE-BE4D-D544F322A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DB569-9B1B-E9B0-7559-182D6E25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4A1895-FFBB-9B26-443D-1E50508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ED81D-6A9D-A55A-D66F-D8CE53B5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4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D48C82-3A4F-B2BF-8F83-E7456ECF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20718D-A1E1-9418-05B6-DBEAF13F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EBE90-E933-4AAA-5FD0-A605B62A0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D62A-E111-4999-B6FE-1F3746D450B8}" type="datetimeFigureOut">
              <a:rPr lang="es-ES" smtClean="0"/>
              <a:t>28/01/2023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505BD-8481-453D-5A55-CD85B2FBA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648EC3-D3CD-96B1-C141-B6FED8F28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74000">
              <a:srgbClr val="00206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2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pic>
        <p:nvPicPr>
          <p:cNvPr id="37" name="Picture 3" descr="Representación del código informático.">
            <a:extLst>
              <a:ext uri="{FF2B5EF4-FFF2-40B4-BE49-F238E27FC236}">
                <a16:creationId xmlns:a16="http://schemas.microsoft.com/office/drawing/2014/main" id="{701AE21A-B43A-9DA0-7C20-D3AF3DA7A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DA7B28A-56E6-40AC-BFEB-4CC5F2F1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2038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D7CE68-88BF-6738-AC82-C5C779ED1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7"/>
            <a:ext cx="6096000" cy="2447925"/>
          </a:xfrm>
        </p:spPr>
        <p:txBody>
          <a:bodyPr>
            <a:normAutofit/>
          </a:bodyPr>
          <a:lstStyle/>
          <a:p>
            <a:pPr algn="l"/>
            <a:r>
              <a:rPr lang="es-ES" sz="8000" dirty="0">
                <a:solidFill>
                  <a:srgbClr val="FFFFFF"/>
                </a:solidFill>
              </a:rPr>
              <a:t>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708841-3B88-348E-B52B-42455F6D4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6096000" cy="1985963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Alejandro López Gómez</a:t>
            </a:r>
          </a:p>
          <a:p>
            <a:pPr algn="l"/>
            <a:r>
              <a:rPr lang="es-ES" dirty="0">
                <a:solidFill>
                  <a:srgbClr val="FFFFFF"/>
                </a:solidFill>
              </a:rPr>
              <a:t>Emilio Macías Do Santos</a:t>
            </a:r>
          </a:p>
          <a:p>
            <a:pPr algn="l"/>
            <a:r>
              <a:rPr lang="es-ES" dirty="0">
                <a:solidFill>
                  <a:srgbClr val="FFFFFF"/>
                </a:solidFill>
              </a:rPr>
              <a:t>Cristina Del Pilar </a:t>
            </a:r>
            <a:r>
              <a:rPr lang="es-ES" dirty="0" err="1">
                <a:solidFill>
                  <a:srgbClr val="FFFFFF"/>
                </a:solidFill>
              </a:rPr>
              <a:t>Mallaupoma</a:t>
            </a:r>
            <a:r>
              <a:rPr lang="es-ES" dirty="0">
                <a:solidFill>
                  <a:srgbClr val="FFFFFF"/>
                </a:solidFill>
              </a:rPr>
              <a:t> Cáceres</a:t>
            </a:r>
          </a:p>
          <a:p>
            <a:pPr algn="l"/>
            <a:r>
              <a:rPr lang="es-ES" dirty="0">
                <a:solidFill>
                  <a:srgbClr val="FFFF00"/>
                </a:solidFill>
              </a:rPr>
              <a:t>3º del GIC</a:t>
            </a:r>
          </a:p>
        </p:txBody>
      </p:sp>
    </p:spTree>
    <p:extLst>
      <p:ext uri="{BB962C8B-B14F-4D97-AF65-F5344CB8AC3E}">
        <p14:creationId xmlns:p14="http://schemas.microsoft.com/office/powerpoint/2010/main" val="55001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31" y="0"/>
            <a:ext cx="11447754" cy="2148456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Evaluación – Problemas Generales</a:t>
            </a:r>
            <a:r>
              <a:rPr lang="es-ES" sz="5400" dirty="0"/>
              <a:t> (Parte 2)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2B7EF4-A2B0-C2F9-02FF-F44A9636CC2F}"/>
              </a:ext>
            </a:extLst>
          </p:cNvPr>
          <p:cNvSpPr txBox="1"/>
          <p:nvPr/>
        </p:nvSpPr>
        <p:spPr>
          <a:xfrm>
            <a:off x="1892627" y="5074940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Ejemplo de desbalanceo de datos.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03C25E-D610-F675-2A1D-D3B9354A004E}"/>
              </a:ext>
            </a:extLst>
          </p:cNvPr>
          <p:cNvSpPr txBox="1"/>
          <p:nvPr/>
        </p:nvSpPr>
        <p:spPr>
          <a:xfrm>
            <a:off x="7346707" y="2715419"/>
            <a:ext cx="4163300" cy="2728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Problema: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/>
              <a:t>Desbalanceo de datos.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Soluciones: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/>
              <a:t>Reducir el número de ejemplos de la clase predominante.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/>
              <a:t>Utilizar otra función de perdida adecuada.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144C3D80-96C8-358D-D69A-1AE67B87A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282090"/>
              </p:ext>
            </p:extLst>
          </p:nvPr>
        </p:nvGraphicFramePr>
        <p:xfrm>
          <a:off x="298592" y="2565647"/>
          <a:ext cx="3332375" cy="198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EC0385D2-8E8F-E3D8-4BBF-3499D7180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566921"/>
              </p:ext>
            </p:extLst>
          </p:nvPr>
        </p:nvGraphicFramePr>
        <p:xfrm>
          <a:off x="3487164" y="2565647"/>
          <a:ext cx="3332375" cy="198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0863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31" y="0"/>
            <a:ext cx="11447754" cy="2148456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Evaluación – Problemas Generales</a:t>
            </a:r>
            <a:r>
              <a:rPr lang="es-ES" sz="5400" dirty="0"/>
              <a:t> (Parte 3)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2B7EF4-A2B0-C2F9-02FF-F44A9636CC2F}"/>
              </a:ext>
            </a:extLst>
          </p:cNvPr>
          <p:cNvSpPr txBox="1"/>
          <p:nvPr/>
        </p:nvSpPr>
        <p:spPr>
          <a:xfrm>
            <a:off x="1901504" y="5228988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Ejemplo de entropía cruzada binaria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A357B6-6C61-D921-8C25-042AECB1E957}"/>
              </a:ext>
            </a:extLst>
          </p:cNvPr>
          <p:cNvSpPr txBox="1"/>
          <p:nvPr/>
        </p:nvSpPr>
        <p:spPr>
          <a:xfrm>
            <a:off x="7467415" y="2453527"/>
            <a:ext cx="4878262" cy="286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Funciones de pérdida.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Entropía cruzada binaria (</a:t>
            </a:r>
            <a:r>
              <a:rPr lang="es-ES" sz="2000" dirty="0" err="1"/>
              <a:t>binary</a:t>
            </a:r>
            <a:r>
              <a:rPr lang="es-ES" sz="2000" dirty="0"/>
              <a:t> </a:t>
            </a:r>
            <a:r>
              <a:rPr lang="es-ES" sz="2000" dirty="0" err="1"/>
              <a:t>cross-entropy</a:t>
            </a:r>
            <a:r>
              <a:rPr lang="es-ES" sz="2000" dirty="0"/>
              <a:t>).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Una para el generador y otra para el discriminador.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Solución propuesta: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Usar la función </a:t>
            </a:r>
            <a:r>
              <a:rPr lang="es-ES" sz="2000" dirty="0" err="1"/>
              <a:t>Wasteirn</a:t>
            </a:r>
            <a:r>
              <a:rPr lang="es-ES" sz="2000" dirty="0"/>
              <a:t> </a:t>
            </a:r>
            <a:r>
              <a:rPr lang="es-ES" sz="2000" dirty="0" err="1"/>
              <a:t>Loss</a:t>
            </a:r>
            <a:r>
              <a:rPr lang="es-ES" sz="2000" dirty="0"/>
              <a:t> (Lo utiliza ESRGAN).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000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5FC50E5B-C1F3-D78E-54DF-95996FC9C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2" y="2453527"/>
            <a:ext cx="6693486" cy="25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8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7" y="547123"/>
            <a:ext cx="11400406" cy="1293294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Evaluación – Problemas GAN</a:t>
            </a:r>
            <a:r>
              <a:rPr lang="es-ES" sz="5400" dirty="0"/>
              <a:t> (Parte 1)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A357B6-6C61-D921-8C25-042AECB1E957}"/>
              </a:ext>
            </a:extLst>
          </p:cNvPr>
          <p:cNvSpPr txBox="1"/>
          <p:nvPr/>
        </p:nvSpPr>
        <p:spPr>
          <a:xfrm>
            <a:off x="1669918" y="4963426"/>
            <a:ext cx="8852164" cy="1431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El generador colapsa, produciendo muestras limitadas, solo puede generar cosas que están dentro del set de entrenamiento.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Solución: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Utilizar un discriminador más robusto y un aumento de datos.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55304A4-4E0E-C2DC-6011-6F6FBEA40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72" y="2038156"/>
            <a:ext cx="9535856" cy="27816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32794B4-202D-8145-0410-DCFFFFC5AF23}"/>
              </a:ext>
            </a:extLst>
          </p:cNvPr>
          <p:cNvSpPr txBox="1"/>
          <p:nvPr/>
        </p:nvSpPr>
        <p:spPr>
          <a:xfrm>
            <a:off x="603682" y="1371354"/>
            <a:ext cx="419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Colapso de modo:</a:t>
            </a:r>
          </a:p>
        </p:txBody>
      </p:sp>
    </p:spTree>
    <p:extLst>
      <p:ext uri="{BB962C8B-B14F-4D97-AF65-F5344CB8AC3E}">
        <p14:creationId xmlns:p14="http://schemas.microsoft.com/office/powerpoint/2010/main" val="278890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7" y="547123"/>
            <a:ext cx="11400406" cy="1293294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Evaluación – Problemas GAN</a:t>
            </a:r>
            <a:r>
              <a:rPr lang="es-ES" sz="5400" dirty="0"/>
              <a:t> (Parte 2)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A357B6-6C61-D921-8C25-042AECB1E957}"/>
              </a:ext>
            </a:extLst>
          </p:cNvPr>
          <p:cNvSpPr txBox="1"/>
          <p:nvPr/>
        </p:nvSpPr>
        <p:spPr>
          <a:xfrm>
            <a:off x="1133839" y="4804519"/>
            <a:ext cx="9924321" cy="150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Se ha realizado un mal entrenamiento del modelo, por lo que generará imágenes erróneas añadiendo ruido.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Solución: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Aumentar el tamaño de la muestra de entrenamiento y utilizar técnicas de </a:t>
            </a:r>
            <a:r>
              <a:rPr lang="es-ES" sz="2000" dirty="0" err="1"/>
              <a:t>early</a:t>
            </a:r>
            <a:r>
              <a:rPr lang="es-ES" sz="2000" dirty="0"/>
              <a:t> </a:t>
            </a:r>
            <a:r>
              <a:rPr lang="es-ES" sz="2000" dirty="0" err="1"/>
              <a:t>stopping</a:t>
            </a:r>
            <a:r>
              <a:rPr lang="es-ES" sz="20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2794B4-202D-8145-0410-DCFFFFC5AF23}"/>
              </a:ext>
            </a:extLst>
          </p:cNvPr>
          <p:cNvSpPr txBox="1"/>
          <p:nvPr/>
        </p:nvSpPr>
        <p:spPr>
          <a:xfrm>
            <a:off x="612560" y="1246176"/>
            <a:ext cx="419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Valores de pérdida relativos: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D1CDEBD-88F9-8ABD-87D6-11C56E215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6" y="1840417"/>
            <a:ext cx="9640645" cy="27816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2733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7" y="547123"/>
            <a:ext cx="11400406" cy="1293294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Evaluación – Problemas GAN</a:t>
            </a:r>
            <a:r>
              <a:rPr lang="es-ES" sz="5400" dirty="0"/>
              <a:t> (Parte 3)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A357B6-6C61-D921-8C25-042AECB1E957}"/>
              </a:ext>
            </a:extLst>
          </p:cNvPr>
          <p:cNvSpPr txBox="1"/>
          <p:nvPr/>
        </p:nvSpPr>
        <p:spPr>
          <a:xfrm>
            <a:off x="6692459" y="2757124"/>
            <a:ext cx="5103744" cy="2777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El cambio en la función de pérdida entre las épocas de entrenamiento se está volviendo cada vez más pequeño.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Empeora el aprendizaje de una de las redes.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Soluciones: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Cambiar el algoritmo de optimización utilizado.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Modificar las capas del modelo o cambiarlo.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2794B4-202D-8145-0410-DCFFFFC5AF23}"/>
              </a:ext>
            </a:extLst>
          </p:cNvPr>
          <p:cNvSpPr txBox="1"/>
          <p:nvPr/>
        </p:nvSpPr>
        <p:spPr>
          <a:xfrm>
            <a:off x="648071" y="1472275"/>
            <a:ext cx="419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Gradiente disminuido:</a:t>
            </a:r>
          </a:p>
        </p:txBody>
      </p:sp>
      <p:pic>
        <p:nvPicPr>
          <p:cNvPr id="6" name="Imagen 5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9CD48135-573B-20A1-72A5-62F55D406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9" y="2469137"/>
            <a:ext cx="4471386" cy="33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3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46" y="106472"/>
            <a:ext cx="10335086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Evaluación - Métricas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A4BC25-62D8-FC80-64FB-6E6F5E98033F}"/>
              </a:ext>
            </a:extLst>
          </p:cNvPr>
          <p:cNvSpPr txBox="1"/>
          <p:nvPr/>
        </p:nvSpPr>
        <p:spPr>
          <a:xfrm>
            <a:off x="6749992" y="2722546"/>
            <a:ext cx="5177429" cy="23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Medidas usadas para calcular la precisión: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PSNR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MSE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Medidas usadas para calcular el </a:t>
            </a:r>
            <a:r>
              <a:rPr lang="es-ES" sz="2000" dirty="0" err="1"/>
              <a:t>recall</a:t>
            </a:r>
            <a:r>
              <a:rPr lang="es-ES" sz="2000" dirty="0"/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Entropía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6B4E0B6-71F6-8F7D-38FD-3FD503710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09" y="2437197"/>
            <a:ext cx="3065201" cy="228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9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20" y="0"/>
            <a:ext cx="10335086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Optimización </a:t>
            </a:r>
            <a:r>
              <a:rPr lang="es-ES" sz="5400" dirty="0"/>
              <a:t>(Parte 1)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F724EB-4CDB-BB65-3622-CC1995E4238E}"/>
              </a:ext>
            </a:extLst>
          </p:cNvPr>
          <p:cNvSpPr txBox="1"/>
          <p:nvPr/>
        </p:nvSpPr>
        <p:spPr>
          <a:xfrm>
            <a:off x="6658250" y="2849618"/>
            <a:ext cx="492710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000" dirty="0"/>
              <a:t>Tenemos los siguientes problemas a tratar: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Balance de la pérdida.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Estabilidad en el entrenamiento.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Diseño de la arquitectura.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Elección del algoritmo de optimización.</a:t>
            </a:r>
          </a:p>
        </p:txBody>
      </p:sp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DF3FD93E-82EA-D27B-D8AB-616AB14D8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3" y="2025649"/>
            <a:ext cx="4725391" cy="35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4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45" y="-267595"/>
            <a:ext cx="10335086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Optimización </a:t>
            </a:r>
            <a:r>
              <a:rPr lang="es-ES" sz="5400" dirty="0"/>
              <a:t>(Parte 2)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A4BC25-62D8-FC80-64FB-6E6F5E98033F}"/>
              </a:ext>
            </a:extLst>
          </p:cNvPr>
          <p:cNvSpPr txBox="1"/>
          <p:nvPr/>
        </p:nvSpPr>
        <p:spPr>
          <a:xfrm>
            <a:off x="6210166" y="2987691"/>
            <a:ext cx="4809007" cy="2933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Ventajas: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Tasa de aprendizaje adaptativa para cada parámetro. -&gt; Evitar problemas de estabilidad y convergencia.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Memoria a corto plazo de los gradientes. -&gt; Evitar problemas de oscilación.</a:t>
            </a:r>
            <a:endParaRPr lang="es-E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Inconvenientes: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>
                <a:ea typeface="+mn-lt"/>
                <a:cs typeface="+mn-lt"/>
              </a:rPr>
              <a:t>No tiene una memoria a largo plazo de los gradientes como Adam.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B4C2-9A82-8351-2749-57EA9019FDEB}"/>
              </a:ext>
            </a:extLst>
          </p:cNvPr>
          <p:cNvSpPr txBox="1"/>
          <p:nvPr/>
        </p:nvSpPr>
        <p:spPr>
          <a:xfrm>
            <a:off x="1163250" y="2194009"/>
            <a:ext cx="288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Algoritmo ADAM: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40FC0F-A6B8-83D6-07D0-0206E4B02952}"/>
              </a:ext>
            </a:extLst>
          </p:cNvPr>
          <p:cNvSpPr txBox="1"/>
          <p:nvPr/>
        </p:nvSpPr>
        <p:spPr>
          <a:xfrm>
            <a:off x="6670461" y="2194010"/>
            <a:ext cx="288524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/>
              <a:t>Algoritmo </a:t>
            </a:r>
            <a:r>
              <a:rPr lang="es-ES" sz="2400" dirty="0" err="1"/>
              <a:t>RMSprop</a:t>
            </a:r>
            <a:r>
              <a:rPr lang="es-ES" sz="2400" dirty="0"/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AD063E-A662-07AA-DCC7-1E8FDDD4BFA6}"/>
              </a:ext>
            </a:extLst>
          </p:cNvPr>
          <p:cNvSpPr txBox="1"/>
          <p:nvPr/>
        </p:nvSpPr>
        <p:spPr>
          <a:xfrm>
            <a:off x="907049" y="2987692"/>
            <a:ext cx="4809007" cy="3581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Ventajas: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Combina el gradiente descendiente estocástico con el movimiento de momento.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Mejor capacidad de manejo de problemas a escala diferente.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Inconvenientes: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Sensible a la elección de los parámetros iniciales.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Sensible a las condiciones de ruido en los datos.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19CA41-1F22-7FE8-A2B0-3437D3D13D3F}"/>
              </a:ext>
            </a:extLst>
          </p:cNvPr>
          <p:cNvSpPr txBox="1"/>
          <p:nvPr/>
        </p:nvSpPr>
        <p:spPr>
          <a:xfrm>
            <a:off x="454094" y="1355724"/>
            <a:ext cx="441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Algoritmos posibles:</a:t>
            </a:r>
          </a:p>
        </p:txBody>
      </p:sp>
    </p:spTree>
    <p:extLst>
      <p:ext uri="{BB962C8B-B14F-4D97-AF65-F5344CB8AC3E}">
        <p14:creationId xmlns:p14="http://schemas.microsoft.com/office/powerpoint/2010/main" val="274942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62" y="0"/>
            <a:ext cx="10335086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Mejoras ESRGAN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A4BC25-62D8-FC80-64FB-6E6F5E98033F}"/>
              </a:ext>
            </a:extLst>
          </p:cNvPr>
          <p:cNvSpPr txBox="1"/>
          <p:nvPr/>
        </p:nvSpPr>
        <p:spPr>
          <a:xfrm>
            <a:off x="510426" y="3070134"/>
            <a:ext cx="4809007" cy="2336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Función de pérdida más avanzada, </a:t>
            </a:r>
            <a:r>
              <a:rPr lang="es-ES" sz="2000" dirty="0" err="1"/>
              <a:t>Relativistic</a:t>
            </a:r>
            <a:r>
              <a:rPr lang="es-ES" sz="2000" dirty="0"/>
              <a:t> </a:t>
            </a:r>
            <a:r>
              <a:rPr lang="es-ES" sz="2000" dirty="0" err="1"/>
              <a:t>Average</a:t>
            </a:r>
            <a:r>
              <a:rPr lang="es-ES" sz="2000" dirty="0"/>
              <a:t> GAN (</a:t>
            </a:r>
            <a:r>
              <a:rPr lang="es-ES" sz="2000" dirty="0" err="1"/>
              <a:t>RaGAN</a:t>
            </a:r>
            <a:r>
              <a:rPr lang="es-ES" sz="2000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Utilizar una arquitectura de red más compleja, con más capas y más parámetros.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1EE03D-77FD-B22F-B367-4D0B283CB3F7}"/>
              </a:ext>
            </a:extLst>
          </p:cNvPr>
          <p:cNvSpPr txBox="1"/>
          <p:nvPr/>
        </p:nvSpPr>
        <p:spPr>
          <a:xfrm>
            <a:off x="784288" y="1902716"/>
            <a:ext cx="426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Mejoras generales: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0B7A39-76FD-1EF1-D8B5-43117300E4C9}"/>
              </a:ext>
            </a:extLst>
          </p:cNvPr>
          <p:cNvSpPr txBox="1"/>
          <p:nvPr/>
        </p:nvSpPr>
        <p:spPr>
          <a:xfrm>
            <a:off x="6100305" y="3078033"/>
            <a:ext cx="4809007" cy="2336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Utilizar imágenes de alta resolución y baja resolución.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Utilizar "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 </a:t>
            </a:r>
            <a:r>
              <a:rPr lang="es-ES" dirty="0" err="1"/>
              <a:t>Regularization</a:t>
            </a:r>
            <a:r>
              <a:rPr lang="es-ES" dirty="0"/>
              <a:t>" para regularizar la complejidad de las funciones del generador.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6AFA46-89F3-755B-F3D4-4DA6740CF8E4}"/>
              </a:ext>
            </a:extLst>
          </p:cNvPr>
          <p:cNvSpPr txBox="1"/>
          <p:nvPr/>
        </p:nvSpPr>
        <p:spPr>
          <a:xfrm>
            <a:off x="5743853" y="1914488"/>
            <a:ext cx="58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Mejoras del proceso de entrenamiento:</a:t>
            </a:r>
          </a:p>
        </p:txBody>
      </p:sp>
    </p:spTree>
    <p:extLst>
      <p:ext uri="{BB962C8B-B14F-4D97-AF65-F5344CB8AC3E}">
        <p14:creationId xmlns:p14="http://schemas.microsoft.com/office/powerpoint/2010/main" val="361680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6" y="1173429"/>
            <a:ext cx="11586235" cy="1263649"/>
          </a:xfrm>
        </p:spPr>
        <p:txBody>
          <a:bodyPr>
            <a:normAutofit/>
          </a:bodyPr>
          <a:lstStyle/>
          <a:p>
            <a:r>
              <a:rPr lang="es-ES" dirty="0"/>
              <a:t>Conclusiones: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510604-9367-A16D-5AF8-56619E277469}"/>
              </a:ext>
            </a:extLst>
          </p:cNvPr>
          <p:cNvSpPr txBox="1"/>
          <p:nvPr/>
        </p:nvSpPr>
        <p:spPr>
          <a:xfrm>
            <a:off x="733777" y="2464740"/>
            <a:ext cx="481659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Puntos de aprendizaje: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Hemos fortalecidos y ampliado los conocimientos vistos en teoría.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Diferentes aplicaciones de un modelo GAN.</a:t>
            </a:r>
            <a:endParaRPr lang="es-ES" dirty="0"/>
          </a:p>
          <a:p>
            <a:pPr marL="285750" indent="-285750">
              <a:buFont typeface="Arial"/>
              <a:buChar char="•"/>
            </a:pPr>
            <a:endParaRPr lang="es-ES" dirty="0"/>
          </a:p>
        </p:txBody>
      </p:sp>
      <p:pic>
        <p:nvPicPr>
          <p:cNvPr id="8" name="Imagen 9" descr="Imagen que contiene colorido, plástico, niño, alimentos&#10;&#10;Descripción generada automáticamente">
            <a:extLst>
              <a:ext uri="{FF2B5EF4-FFF2-40B4-BE49-F238E27FC236}">
                <a16:creationId xmlns:a16="http://schemas.microsoft.com/office/drawing/2014/main" id="{D6152157-7E7C-F2F1-BBB6-7042DAD8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">
            <a:off x="8880763" y="1364138"/>
            <a:ext cx="2743200" cy="1794244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3D6D8E15-D29B-F0F3-902C-7068ACC2F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686" y="3708386"/>
            <a:ext cx="3544783" cy="19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3" y="981922"/>
            <a:ext cx="11079332" cy="1180729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6000" dirty="0" err="1"/>
              <a:t>Mejora</a:t>
            </a:r>
            <a:r>
              <a:rPr lang="en-US" sz="6000" dirty="0"/>
              <a:t> de </a:t>
            </a:r>
            <a:r>
              <a:rPr lang="en-US" sz="6000" dirty="0" err="1"/>
              <a:t>imágenes</a:t>
            </a:r>
            <a:r>
              <a:rPr lang="en-US" sz="6000" dirty="0"/>
              <a:t> (</a:t>
            </a:r>
            <a:r>
              <a:rPr lang="en-US" sz="6000" dirty="0" err="1"/>
              <a:t>Parte</a:t>
            </a:r>
            <a:r>
              <a:rPr lang="en-US" sz="6000" dirty="0"/>
              <a:t> 1):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C4977E3-8E23-7469-EB97-302067F3EE87}"/>
              </a:ext>
            </a:extLst>
          </p:cNvPr>
          <p:cNvSpPr/>
          <p:nvPr/>
        </p:nvSpPr>
        <p:spPr>
          <a:xfrm>
            <a:off x="4331143" y="3250126"/>
            <a:ext cx="2836506" cy="11010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Eliminación de ruido usando redes GAN</a:t>
            </a:r>
          </a:p>
        </p:txBody>
      </p:sp>
      <p:pic>
        <p:nvPicPr>
          <p:cNvPr id="11" name="Imagen 10" descr="Gato con la boca abierta&#10;&#10;Descripción generada automáticamente">
            <a:extLst>
              <a:ext uri="{FF2B5EF4-FFF2-40B4-BE49-F238E27FC236}">
                <a16:creationId xmlns:a16="http://schemas.microsoft.com/office/drawing/2014/main" id="{A5473893-95AD-20DC-9AC8-6D0F628E6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64" y="2769051"/>
            <a:ext cx="3323315" cy="20478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06B3250-CEC6-3971-4825-8407C9CAF8F7}"/>
              </a:ext>
            </a:extLst>
          </p:cNvPr>
          <p:cNvSpPr txBox="1"/>
          <p:nvPr/>
        </p:nvSpPr>
        <p:spPr>
          <a:xfrm>
            <a:off x="1209243" y="4948432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Imagen con ruido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1AE244-E765-5852-9CC5-C0467269F24C}"/>
              </a:ext>
            </a:extLst>
          </p:cNvPr>
          <p:cNvSpPr txBox="1"/>
          <p:nvPr/>
        </p:nvSpPr>
        <p:spPr>
          <a:xfrm>
            <a:off x="8414094" y="4948433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Imagen esperada</a:t>
            </a:r>
          </a:p>
        </p:txBody>
      </p:sp>
      <p:pic>
        <p:nvPicPr>
          <p:cNvPr id="7" name="Imagen 6" descr="Un dibujo de un gato&#10;&#10;Descripción generada automáticamente con confianza media">
            <a:extLst>
              <a:ext uri="{FF2B5EF4-FFF2-40B4-BE49-F238E27FC236}">
                <a16:creationId xmlns:a16="http://schemas.microsoft.com/office/drawing/2014/main" id="{4ECE3E3C-1CB0-8C55-ED2B-D0358CA3F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3" y="2776700"/>
            <a:ext cx="3323315" cy="20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1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0B39-71CE-8B1E-5B08-C30A5886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50" y="1292226"/>
            <a:ext cx="10668000" cy="2279650"/>
          </a:xfrm>
        </p:spPr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223B388-7C7F-59F7-F8CC-70EDF920CC02}"/>
              </a:ext>
            </a:extLst>
          </p:cNvPr>
          <p:cNvSpPr txBox="1">
            <a:spLocks/>
          </p:cNvSpPr>
          <p:nvPr/>
        </p:nvSpPr>
        <p:spPr>
          <a:xfrm>
            <a:off x="3514725" y="4333874"/>
            <a:ext cx="6096000" cy="198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Alejandro López Gómez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Emilio Macías Do Santos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Cristina Del Pilar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Mallaupoma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 Cáceres</a:t>
            </a:r>
          </a:p>
        </p:txBody>
      </p:sp>
    </p:spTree>
    <p:extLst>
      <p:ext uri="{BB962C8B-B14F-4D97-AF65-F5344CB8AC3E}">
        <p14:creationId xmlns:p14="http://schemas.microsoft.com/office/powerpoint/2010/main" val="9968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59" y="0"/>
            <a:ext cx="11079332" cy="1180729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6000" dirty="0" err="1"/>
              <a:t>Mejora</a:t>
            </a:r>
            <a:r>
              <a:rPr lang="en-US" sz="6000" dirty="0"/>
              <a:t> de </a:t>
            </a:r>
            <a:r>
              <a:rPr lang="en-US" sz="6000" dirty="0" err="1"/>
              <a:t>imágenes</a:t>
            </a:r>
            <a:r>
              <a:rPr lang="en-US" sz="6000" dirty="0"/>
              <a:t> (</a:t>
            </a:r>
            <a:r>
              <a:rPr lang="en-US" sz="6000" dirty="0" err="1"/>
              <a:t>Parte</a:t>
            </a:r>
            <a:r>
              <a:rPr lang="en-US" sz="6000" dirty="0"/>
              <a:t> 2):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9FE66B2-1D29-91D8-F2AC-B5AA60B83207}"/>
              </a:ext>
            </a:extLst>
          </p:cNvPr>
          <p:cNvSpPr/>
          <p:nvPr/>
        </p:nvSpPr>
        <p:spPr>
          <a:xfrm rot="624761">
            <a:off x="4489938" y="2535405"/>
            <a:ext cx="2836506" cy="110101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Mejora de calidad usando redes GAN</a:t>
            </a:r>
          </a:p>
        </p:txBody>
      </p:sp>
      <p:pic>
        <p:nvPicPr>
          <p:cNvPr id="14" name="Imagen 13" descr="Imagen que contiene borroso, foto, ventana, viendo&#10;&#10;Descripción generada automáticamente">
            <a:extLst>
              <a:ext uri="{FF2B5EF4-FFF2-40B4-BE49-F238E27FC236}">
                <a16:creationId xmlns:a16="http://schemas.microsoft.com/office/drawing/2014/main" id="{85124280-DB1E-8BC5-20F1-1F4545B1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7" y="1516706"/>
            <a:ext cx="2988789" cy="1841724"/>
          </a:xfrm>
          <a:prstGeom prst="rect">
            <a:avLst/>
          </a:prstGeom>
        </p:spPr>
      </p:pic>
      <p:pic>
        <p:nvPicPr>
          <p:cNvPr id="15" name="Imagen 14" descr="Gato con la boca abierta&#10;&#10;Descripción generada automáticamente">
            <a:extLst>
              <a:ext uri="{FF2B5EF4-FFF2-40B4-BE49-F238E27FC236}">
                <a16:creationId xmlns:a16="http://schemas.microsoft.com/office/drawing/2014/main" id="{DEA72F17-E36B-56F7-746C-5DDA6DC45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718" y="2912268"/>
            <a:ext cx="2988789" cy="184172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922E8C2-DCA5-D017-1324-5B3D5A390339}"/>
              </a:ext>
            </a:extLst>
          </p:cNvPr>
          <p:cNvSpPr txBox="1"/>
          <p:nvPr/>
        </p:nvSpPr>
        <p:spPr>
          <a:xfrm>
            <a:off x="1209243" y="3560517"/>
            <a:ext cx="187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Imagen de peor calidad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0A0985-164D-EFFF-6AFB-1A64A56D7DD8}"/>
              </a:ext>
            </a:extLst>
          </p:cNvPr>
          <p:cNvSpPr txBox="1"/>
          <p:nvPr/>
        </p:nvSpPr>
        <p:spPr>
          <a:xfrm>
            <a:off x="8414094" y="4956081"/>
            <a:ext cx="187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Imagen con mayor calidad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E6777694-A1F9-B3B9-5257-ECCD70D43D6B}"/>
              </a:ext>
            </a:extLst>
          </p:cNvPr>
          <p:cNvSpPr/>
          <p:nvPr/>
        </p:nvSpPr>
        <p:spPr>
          <a:xfrm rot="21150707">
            <a:off x="4497221" y="4218772"/>
            <a:ext cx="2836506" cy="11010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Mejora de escalado usando redes GAN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137F58-D23E-F4E2-903F-173AF4C30BEC}"/>
              </a:ext>
            </a:extLst>
          </p:cNvPr>
          <p:cNvSpPr txBox="1"/>
          <p:nvPr/>
        </p:nvSpPr>
        <p:spPr>
          <a:xfrm>
            <a:off x="1209243" y="5359523"/>
            <a:ext cx="187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Imagen a menor resolución/escala</a:t>
            </a:r>
          </a:p>
        </p:txBody>
      </p:sp>
      <p:pic>
        <p:nvPicPr>
          <p:cNvPr id="20" name="Imagen 19" descr="Gato con la boca abierta&#10;&#10;Descripción generada automáticamente">
            <a:extLst>
              <a:ext uri="{FF2B5EF4-FFF2-40B4-BE49-F238E27FC236}">
                <a16:creationId xmlns:a16="http://schemas.microsoft.com/office/drawing/2014/main" id="{099525BA-EA20-05D0-219F-0562D25C2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27" y="4734070"/>
            <a:ext cx="768284" cy="4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1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59" y="0"/>
            <a:ext cx="11079332" cy="1180729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6000" dirty="0" err="1"/>
              <a:t>Aplicación</a:t>
            </a:r>
            <a:r>
              <a:rPr lang="en-US" sz="6000" dirty="0"/>
              <a:t> ESRGAN: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0A0985-164D-EFFF-6AFB-1A64A56D7DD8}"/>
              </a:ext>
            </a:extLst>
          </p:cNvPr>
          <p:cNvSpPr txBox="1"/>
          <p:nvPr/>
        </p:nvSpPr>
        <p:spPr>
          <a:xfrm>
            <a:off x="5927325" y="5182968"/>
            <a:ext cx="462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Utilizaremos la aplicación ESRGAN para el tratamiento de estas imágenes.</a:t>
            </a:r>
          </a:p>
        </p:txBody>
      </p:sp>
      <p:pic>
        <p:nvPicPr>
          <p:cNvPr id="4" name="Imagen 3" descr="Imagen que contiene animal, colorido, viendo, cara&#10;&#10;Descripción generada automáticamente">
            <a:extLst>
              <a:ext uri="{FF2B5EF4-FFF2-40B4-BE49-F238E27FC236}">
                <a16:creationId xmlns:a16="http://schemas.microsoft.com/office/drawing/2014/main" id="{9EF1B599-7C06-7C9A-7F26-C3E22015C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59" y="1324947"/>
            <a:ext cx="3361068" cy="5113176"/>
          </a:xfrm>
          <a:prstGeom prst="rect">
            <a:avLst/>
          </a:prstGeom>
        </p:spPr>
      </p:pic>
      <p:pic>
        <p:nvPicPr>
          <p:cNvPr id="8" name="Imagen 7" descr="Un castillo en lo alto de un edificio&#10;&#10;Descripción generada automáticamente">
            <a:extLst>
              <a:ext uri="{FF2B5EF4-FFF2-40B4-BE49-F238E27FC236}">
                <a16:creationId xmlns:a16="http://schemas.microsoft.com/office/drawing/2014/main" id="{D436C19B-96C0-22A8-0799-E63EA47EF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05" y="352887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46" y="106472"/>
            <a:ext cx="8888025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 de la presentación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A4BC25-62D8-FC80-64FB-6E6F5E98033F}"/>
              </a:ext>
            </a:extLst>
          </p:cNvPr>
          <p:cNvSpPr txBox="1"/>
          <p:nvPr/>
        </p:nvSpPr>
        <p:spPr>
          <a:xfrm>
            <a:off x="7306821" y="3201080"/>
            <a:ext cx="4475820" cy="152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Representación</a:t>
            </a:r>
            <a:r>
              <a:rPr lang="en-US" dirty="0"/>
              <a:t> (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Evaluación</a:t>
            </a:r>
            <a:r>
              <a:rPr lang="en-US" dirty="0"/>
              <a:t> (</a:t>
            </a:r>
            <a:r>
              <a:rPr lang="en-US" dirty="0" err="1"/>
              <a:t>Sobreajuste</a:t>
            </a:r>
            <a:r>
              <a:rPr lang="en-US" dirty="0"/>
              <a:t>, </a:t>
            </a:r>
            <a:r>
              <a:rPr lang="en-US" dirty="0" err="1"/>
              <a:t>infraajuste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Optimización</a:t>
            </a:r>
            <a:r>
              <a:rPr lang="en-US" dirty="0"/>
              <a:t> (</a:t>
            </a:r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pérdida</a:t>
            </a:r>
            <a:r>
              <a:rPr lang="en-US" dirty="0"/>
              <a:t> </a:t>
            </a:r>
            <a:r>
              <a:rPr lang="en-US" dirty="0" err="1"/>
              <a:t>usadas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6122E8D1-F3B7-85EA-DF6A-23757C6FA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3" y="2132121"/>
            <a:ext cx="5923381" cy="34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7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46" y="106472"/>
            <a:ext cx="10335086" cy="2025649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</a:t>
            </a:r>
            <a:r>
              <a:rPr lang="es-ES" sz="5400" dirty="0"/>
              <a:t>licación del modelo GAN (Parte 1)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A4BC25-62D8-FC80-64FB-6E6F5E98033F}"/>
              </a:ext>
            </a:extLst>
          </p:cNvPr>
          <p:cNvSpPr txBox="1"/>
          <p:nvPr/>
        </p:nvSpPr>
        <p:spPr>
          <a:xfrm>
            <a:off x="7573437" y="2860946"/>
            <a:ext cx="4809007" cy="1886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Se componen de dos elementos: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El discriminador detecta si una imagen es real o falsa.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El generador produce imágenes lo más fieles a la realidad que sea posible.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2565E3B-9893-F155-DE5C-38DE4557C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6" y="2170417"/>
            <a:ext cx="7378761" cy="32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46" y="106472"/>
            <a:ext cx="10335086" cy="2025649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</a:t>
            </a:r>
            <a:r>
              <a:rPr lang="es-ES" sz="5400" dirty="0"/>
              <a:t>licación del modelo GAN (Parte 2)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A4BC25-62D8-FC80-64FB-6E6F5E98033F}"/>
              </a:ext>
            </a:extLst>
          </p:cNvPr>
          <p:cNvSpPr txBox="1"/>
          <p:nvPr/>
        </p:nvSpPr>
        <p:spPr>
          <a:xfrm>
            <a:off x="7079902" y="3075709"/>
            <a:ext cx="4809007" cy="199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Se encargará de sintetizar los detalles de la imagen con la información que le da la red convolucional.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En el Generador y Discriminador se utilizarán redes CNN para interpretar la imagen.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agen 1" descr="Gato con la boca abierta&#10;&#10;Descripción generada automáticamente">
            <a:extLst>
              <a:ext uri="{FF2B5EF4-FFF2-40B4-BE49-F238E27FC236}">
                <a16:creationId xmlns:a16="http://schemas.microsoft.com/office/drawing/2014/main" id="{461B11FB-51AC-1674-1BB2-B8ED8AF06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0" y="3075709"/>
            <a:ext cx="2515812" cy="1550271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009C1A1-072E-26F6-3959-E51970AB1FC3}"/>
              </a:ext>
            </a:extLst>
          </p:cNvPr>
          <p:cNvSpPr/>
          <p:nvPr/>
        </p:nvSpPr>
        <p:spPr>
          <a:xfrm>
            <a:off x="3244349" y="3476771"/>
            <a:ext cx="1773382" cy="7481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 GAN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23C9FA-FCE7-A048-7835-D32520B1145D}"/>
              </a:ext>
            </a:extLst>
          </p:cNvPr>
          <p:cNvSpPr txBox="1"/>
          <p:nvPr/>
        </p:nvSpPr>
        <p:spPr>
          <a:xfrm>
            <a:off x="775899" y="4831217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Imagen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815EDE-7C9F-9719-05B7-BFFB7549B0B2}"/>
              </a:ext>
            </a:extLst>
          </p:cNvPr>
          <p:cNvSpPr txBox="1"/>
          <p:nvPr/>
        </p:nvSpPr>
        <p:spPr>
          <a:xfrm>
            <a:off x="4971554" y="4831217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000"/>
                </a:solidFill>
              </a:rPr>
              <a:t>¿Es falsa?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AC0AD0-9BF3-DAE3-22F3-9A0F188C5F14}"/>
              </a:ext>
            </a:extLst>
          </p:cNvPr>
          <p:cNvSpPr txBox="1"/>
          <p:nvPr/>
        </p:nvSpPr>
        <p:spPr>
          <a:xfrm>
            <a:off x="4738661" y="3611112"/>
            <a:ext cx="234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82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34" y="0"/>
            <a:ext cx="6816245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s-ES" sz="5400" dirty="0"/>
              <a:t>odelo GAN vs ESRGAN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A4BC25-62D8-FC80-64FB-6E6F5E98033F}"/>
              </a:ext>
            </a:extLst>
          </p:cNvPr>
          <p:cNvSpPr txBox="1"/>
          <p:nvPr/>
        </p:nvSpPr>
        <p:spPr>
          <a:xfrm>
            <a:off x="7244179" y="2617243"/>
            <a:ext cx="4712094" cy="2105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000" dirty="0"/>
              <a:t>El modelo ESRGAN se basa en GAN, pero añade los siguientes elementos: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Una técnica de pérdida de perfección perceptual (Perceptual </a:t>
            </a:r>
            <a:r>
              <a:rPr lang="es-ES" sz="2000" dirty="0" err="1"/>
              <a:t>Loss</a:t>
            </a:r>
            <a:r>
              <a:rPr lang="es-ES" sz="2000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Una técnica de regularización de estilo (Style-</a:t>
            </a:r>
            <a:r>
              <a:rPr lang="es-ES" sz="2000" dirty="0" err="1"/>
              <a:t>based</a:t>
            </a:r>
            <a:r>
              <a:rPr lang="es-ES" sz="2000" dirty="0"/>
              <a:t> </a:t>
            </a:r>
            <a:r>
              <a:rPr lang="es-ES" sz="2000" dirty="0" err="1"/>
              <a:t>regularization</a:t>
            </a:r>
            <a:r>
              <a:rPr lang="es-ES" sz="2000" dirty="0"/>
              <a:t>).</a:t>
            </a:r>
            <a:endParaRPr lang="en-US" dirty="0"/>
          </a:p>
        </p:txBody>
      </p:sp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1D26817-7A21-433E-86E1-CCE6AC73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9" y="2137849"/>
            <a:ext cx="6431106" cy="2760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397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31" y="0"/>
            <a:ext cx="11447754" cy="2148456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Evaluación – Problemas Generales</a:t>
            </a:r>
            <a:r>
              <a:rPr lang="es-ES" sz="5400" dirty="0"/>
              <a:t> (Parte 1)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A4BC25-62D8-FC80-64FB-6E6F5E98033F}"/>
              </a:ext>
            </a:extLst>
          </p:cNvPr>
          <p:cNvSpPr txBox="1"/>
          <p:nvPr/>
        </p:nvSpPr>
        <p:spPr>
          <a:xfrm>
            <a:off x="7935282" y="2800636"/>
            <a:ext cx="3073029" cy="2085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Problema: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/>
              <a:t>Sobreajuste del modelo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Soluciones: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/>
              <a:t>Aumentos de datos.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/>
              <a:t>Regularización.</a:t>
            </a:r>
          </a:p>
        </p:txBody>
      </p:sp>
      <p:pic>
        <p:nvPicPr>
          <p:cNvPr id="10" name="Imagen 9" descr="Gráfico, Aplicación, Word&#10;&#10;Descripción generada automáticamente con confianza media">
            <a:extLst>
              <a:ext uri="{FF2B5EF4-FFF2-40B4-BE49-F238E27FC236}">
                <a16:creationId xmlns:a16="http://schemas.microsoft.com/office/drawing/2014/main" id="{FF899B94-CD3B-4BD3-C28B-A904F1CE4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40" y="2871001"/>
            <a:ext cx="6134100" cy="17907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12B7EF4-A2B0-C2F9-02FF-F44A9636CC2F}"/>
              </a:ext>
            </a:extLst>
          </p:cNvPr>
          <p:cNvSpPr txBox="1"/>
          <p:nvPr/>
        </p:nvSpPr>
        <p:spPr>
          <a:xfrm>
            <a:off x="2396971" y="4886249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 de sobreajuste de datos.</a:t>
            </a:r>
          </a:p>
        </p:txBody>
      </p:sp>
    </p:spTree>
    <p:extLst>
      <p:ext uri="{BB962C8B-B14F-4D97-AF65-F5344CB8AC3E}">
        <p14:creationId xmlns:p14="http://schemas.microsoft.com/office/powerpoint/2010/main" val="1487764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0"/>
      </a:lt2>
      <a:accent1>
        <a:srgbClr val="DB29E7"/>
      </a:accent1>
      <a:accent2>
        <a:srgbClr val="7A17D5"/>
      </a:accent2>
      <a:accent3>
        <a:srgbClr val="3E2BE7"/>
      </a:accent3>
      <a:accent4>
        <a:srgbClr val="1753D5"/>
      </a:accent4>
      <a:accent5>
        <a:srgbClr val="29B4E7"/>
      </a:accent5>
      <a:accent6>
        <a:srgbClr val="15C2A8"/>
      </a:accent6>
      <a:hlink>
        <a:srgbClr val="3F87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1533</Words>
  <Application>Microsoft Office PowerPoint</Application>
  <PresentationFormat>Panorámica</PresentationFormat>
  <Paragraphs>177</Paragraphs>
  <Slides>20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Nova Cond</vt:lpstr>
      <vt:lpstr>Calibri</vt:lpstr>
      <vt:lpstr>Calibri Light</vt:lpstr>
      <vt:lpstr>Impact</vt:lpstr>
      <vt:lpstr>Tema de Office</vt:lpstr>
      <vt:lpstr>TornVTI</vt:lpstr>
      <vt:lpstr>Inteligencia artificial</vt:lpstr>
      <vt:lpstr>Mejora de imágenes (Parte 1):</vt:lpstr>
      <vt:lpstr>Mejora de imágenes (Parte 2):</vt:lpstr>
      <vt:lpstr>Aplicación ESRGAN:</vt:lpstr>
      <vt:lpstr>Estructura de la presentación: </vt:lpstr>
      <vt:lpstr>Explicación del modelo GAN (Parte 1): </vt:lpstr>
      <vt:lpstr>Explicación del modelo GAN (Parte 2): </vt:lpstr>
      <vt:lpstr>Modelo GAN vs ESRGAN: </vt:lpstr>
      <vt:lpstr>Evaluación – Problemas Generales (Parte 1): </vt:lpstr>
      <vt:lpstr>Evaluación – Problemas Generales (Parte 2): </vt:lpstr>
      <vt:lpstr>Evaluación – Problemas Generales (Parte 3): </vt:lpstr>
      <vt:lpstr>Evaluación – Problemas GAN (Parte 1): </vt:lpstr>
      <vt:lpstr>Evaluación – Problemas GAN (Parte 2): </vt:lpstr>
      <vt:lpstr>Evaluación – Problemas GAN (Parte 3): </vt:lpstr>
      <vt:lpstr>Evaluación - Métricas: </vt:lpstr>
      <vt:lpstr>Optimización (Parte 1): </vt:lpstr>
      <vt:lpstr>Optimización (Parte 2): </vt:lpstr>
      <vt:lpstr>Mejoras ESRGAN: </vt:lpstr>
      <vt:lpstr>Conclusiones: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Emilio Macías Do Santos</dc:creator>
  <cp:lastModifiedBy>Emilio Macías Do Santos</cp:lastModifiedBy>
  <cp:revision>146</cp:revision>
  <dcterms:created xsi:type="dcterms:W3CDTF">2022-12-02T13:34:13Z</dcterms:created>
  <dcterms:modified xsi:type="dcterms:W3CDTF">2023-01-28T11:58:30Z</dcterms:modified>
</cp:coreProperties>
</file>