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26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79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5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03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22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02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5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7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58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7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6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E887-5853-45CF-A3E8-C09A4AFE1735}" type="datetimeFigureOut">
              <a:rPr lang="es-ES" smtClean="0"/>
              <a:t>25/01/2021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5A52-3FF1-41C9-9FB2-1C0EECF6A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8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979713" y="1136469"/>
            <a:ext cx="1802675" cy="9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HTML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79713" y="2325189"/>
            <a:ext cx="1802675" cy="9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979713" y="3513909"/>
            <a:ext cx="1802675" cy="9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JS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3786049" y="2325189"/>
            <a:ext cx="1802675" cy="94052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IONIC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666207" y="809897"/>
            <a:ext cx="5159828" cy="4127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/>
          <p:cNvCxnSpPr>
            <a:stCxn id="9" idx="3"/>
            <a:endCxn id="14" idx="1"/>
          </p:cNvCxnSpPr>
          <p:nvPr/>
        </p:nvCxnSpPr>
        <p:spPr>
          <a:xfrm>
            <a:off x="5826035" y="2873829"/>
            <a:ext cx="3809998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7271655" y="3043646"/>
            <a:ext cx="1802675" cy="9405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CORDOVA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636033" y="2148227"/>
            <a:ext cx="1198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APK</a:t>
            </a:r>
          </a:p>
          <a:p>
            <a:r>
              <a:rPr lang="es-ES" dirty="0" smtClean="0"/>
              <a:t>IPA</a:t>
            </a:r>
          </a:p>
          <a:p>
            <a:r>
              <a:rPr lang="es-ES" dirty="0" smtClean="0"/>
              <a:t>WINDOWS</a:t>
            </a:r>
          </a:p>
          <a:p>
            <a:r>
              <a:rPr lang="es-ES" dirty="0" smtClean="0"/>
              <a:t>MAC</a:t>
            </a:r>
          </a:p>
          <a:p>
            <a:r>
              <a:rPr lang="es-ES" dirty="0" smtClean="0"/>
              <a:t>BROWSER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6837314" y="4493620"/>
            <a:ext cx="2671355" cy="3135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Plugins</a:t>
            </a:r>
            <a:r>
              <a:rPr lang="es-ES" dirty="0" smtClean="0"/>
              <a:t> </a:t>
            </a:r>
            <a:r>
              <a:rPr lang="es-ES" dirty="0" err="1" smtClean="0"/>
              <a:t>js</a:t>
            </a:r>
            <a:endParaRPr lang="es-ES" dirty="0"/>
          </a:p>
        </p:txBody>
      </p:sp>
      <p:sp>
        <p:nvSpPr>
          <p:cNvPr id="19" name="Recortar rectángulo de esquina diagonal 18"/>
          <p:cNvSpPr/>
          <p:nvPr/>
        </p:nvSpPr>
        <p:spPr>
          <a:xfrm>
            <a:off x="7417522" y="5316578"/>
            <a:ext cx="1510938" cy="718457"/>
          </a:xfrm>
          <a:prstGeom prst="snip2Diag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MÓVIL</a:t>
            </a:r>
          </a:p>
          <a:p>
            <a:pPr algn="ctr"/>
            <a:r>
              <a:rPr lang="es-ES" dirty="0" smtClean="0"/>
              <a:t>(Java, Swift)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12" idx="2"/>
            <a:endCxn id="17" idx="0"/>
          </p:cNvCxnSpPr>
          <p:nvPr/>
        </p:nvCxnSpPr>
        <p:spPr>
          <a:xfrm flipH="1">
            <a:off x="8172992" y="3984171"/>
            <a:ext cx="1" cy="50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7" idx="2"/>
            <a:endCxn id="19" idx="3"/>
          </p:cNvCxnSpPr>
          <p:nvPr/>
        </p:nvCxnSpPr>
        <p:spPr>
          <a:xfrm flipH="1">
            <a:off x="8172991" y="4807129"/>
            <a:ext cx="1" cy="50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Nube 25"/>
          <p:cNvSpPr/>
          <p:nvPr/>
        </p:nvSpPr>
        <p:spPr>
          <a:xfrm>
            <a:off x="8954586" y="143691"/>
            <a:ext cx="2553791" cy="134547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PUBLICACIÓN PLAYSTORE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14" idx="0"/>
            <a:endCxn id="26" idx="1"/>
          </p:cNvCxnSpPr>
          <p:nvPr/>
        </p:nvCxnSpPr>
        <p:spPr>
          <a:xfrm flipH="1" flipV="1">
            <a:off x="10231482" y="1487733"/>
            <a:ext cx="4010" cy="66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20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2</cp:revision>
  <dcterms:created xsi:type="dcterms:W3CDTF">2021-01-25T15:15:56Z</dcterms:created>
  <dcterms:modified xsi:type="dcterms:W3CDTF">2021-01-25T19:38:11Z</dcterms:modified>
</cp:coreProperties>
</file>