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26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79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56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03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22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02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65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78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58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370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6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E887-5853-45CF-A3E8-C09A4AFE1735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8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979713" y="1136469"/>
            <a:ext cx="1802675" cy="9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HTML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979713" y="2325189"/>
            <a:ext cx="1802675" cy="9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979713" y="3513909"/>
            <a:ext cx="1802675" cy="9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JS</a:t>
            </a:r>
            <a:endParaRPr lang="es-ES" dirty="0"/>
          </a:p>
        </p:txBody>
      </p:sp>
      <p:sp>
        <p:nvSpPr>
          <p:cNvPr id="8" name="Rectángulo redondeado 7"/>
          <p:cNvSpPr/>
          <p:nvPr/>
        </p:nvSpPr>
        <p:spPr>
          <a:xfrm>
            <a:off x="3786049" y="2325189"/>
            <a:ext cx="1802675" cy="94052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IONIC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666207" y="809897"/>
            <a:ext cx="5159828" cy="4127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/>
          <p:cNvCxnSpPr>
            <a:stCxn id="9" idx="3"/>
            <a:endCxn id="14" idx="1"/>
          </p:cNvCxnSpPr>
          <p:nvPr/>
        </p:nvCxnSpPr>
        <p:spPr>
          <a:xfrm>
            <a:off x="5826035" y="2873829"/>
            <a:ext cx="3809998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7271655" y="3043646"/>
            <a:ext cx="1802675" cy="9405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CORDOVA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9636033" y="2148227"/>
            <a:ext cx="11989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APK</a:t>
            </a:r>
          </a:p>
          <a:p>
            <a:r>
              <a:rPr lang="es-ES" dirty="0" smtClean="0"/>
              <a:t>IPA</a:t>
            </a:r>
          </a:p>
          <a:p>
            <a:r>
              <a:rPr lang="es-ES" dirty="0" smtClean="0"/>
              <a:t>WINDOWS</a:t>
            </a:r>
          </a:p>
          <a:p>
            <a:r>
              <a:rPr lang="es-ES" dirty="0" smtClean="0"/>
              <a:t>MAC</a:t>
            </a:r>
          </a:p>
          <a:p>
            <a:r>
              <a:rPr lang="es-ES" dirty="0" smtClean="0"/>
              <a:t>BROWSER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6837314" y="4493620"/>
            <a:ext cx="2671355" cy="313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Plugins</a:t>
            </a:r>
            <a:r>
              <a:rPr lang="es-ES" dirty="0" smtClean="0"/>
              <a:t> </a:t>
            </a:r>
            <a:r>
              <a:rPr lang="es-ES" dirty="0" err="1" smtClean="0"/>
              <a:t>js</a:t>
            </a:r>
            <a:endParaRPr lang="es-ES" dirty="0"/>
          </a:p>
        </p:txBody>
      </p:sp>
      <p:sp>
        <p:nvSpPr>
          <p:cNvPr id="19" name="Recortar rectángulo de esquina diagonal 18"/>
          <p:cNvSpPr/>
          <p:nvPr/>
        </p:nvSpPr>
        <p:spPr>
          <a:xfrm>
            <a:off x="7417522" y="5316578"/>
            <a:ext cx="1510938" cy="718457"/>
          </a:xfrm>
          <a:prstGeom prst="snip2Diag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MÓVIL</a:t>
            </a:r>
          </a:p>
          <a:p>
            <a:pPr algn="ctr"/>
            <a:r>
              <a:rPr lang="es-ES" dirty="0" smtClean="0"/>
              <a:t>(Java, Swift)</a:t>
            </a:r>
            <a:endParaRPr lang="es-ES" dirty="0"/>
          </a:p>
        </p:txBody>
      </p:sp>
      <p:cxnSp>
        <p:nvCxnSpPr>
          <p:cNvPr id="21" name="Conector recto de flecha 20"/>
          <p:cNvCxnSpPr>
            <a:stCxn id="12" idx="2"/>
            <a:endCxn id="17" idx="0"/>
          </p:cNvCxnSpPr>
          <p:nvPr/>
        </p:nvCxnSpPr>
        <p:spPr>
          <a:xfrm flipH="1">
            <a:off x="8172992" y="3984171"/>
            <a:ext cx="1" cy="50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7" idx="2"/>
            <a:endCxn id="19" idx="3"/>
          </p:cNvCxnSpPr>
          <p:nvPr/>
        </p:nvCxnSpPr>
        <p:spPr>
          <a:xfrm flipH="1">
            <a:off x="8172991" y="4807129"/>
            <a:ext cx="1" cy="50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Nube 25"/>
          <p:cNvSpPr/>
          <p:nvPr/>
        </p:nvSpPr>
        <p:spPr>
          <a:xfrm>
            <a:off x="8954586" y="143691"/>
            <a:ext cx="2553791" cy="134547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PUBLICACIÓN PLAYSTORE</a:t>
            </a:r>
            <a:endParaRPr lang="es-ES" dirty="0"/>
          </a:p>
        </p:txBody>
      </p:sp>
      <p:cxnSp>
        <p:nvCxnSpPr>
          <p:cNvPr id="27" name="Conector recto de flecha 26"/>
          <p:cNvCxnSpPr>
            <a:stCxn id="14" idx="0"/>
            <a:endCxn id="26" idx="1"/>
          </p:cNvCxnSpPr>
          <p:nvPr/>
        </p:nvCxnSpPr>
        <p:spPr>
          <a:xfrm flipH="1" flipV="1">
            <a:off x="10231482" y="1487733"/>
            <a:ext cx="4010" cy="66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2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26971" y="303707"/>
            <a:ext cx="445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CICLO DE VIDA DE UN PROYECTO SOFTWARE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1397726" y="1188716"/>
            <a:ext cx="2011680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4362994" y="1227905"/>
            <a:ext cx="1502229" cy="666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QUÉ</a:t>
            </a:r>
            <a:endParaRPr lang="es-ES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7363097" y="1175652"/>
            <a:ext cx="2838993" cy="7707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IDEA ORIGINAL</a:t>
            </a:r>
          </a:p>
          <a:p>
            <a:pPr algn="ctr"/>
            <a:r>
              <a:rPr lang="es-ES" dirty="0" smtClean="0"/>
              <a:t>FUNCIONALIDAD</a:t>
            </a:r>
          </a:p>
          <a:p>
            <a:pPr algn="ctr"/>
            <a:r>
              <a:rPr lang="es-ES" dirty="0" smtClean="0"/>
              <a:t>DIAGRAMA CASOS DE USO</a:t>
            </a:r>
            <a:endParaRPr lang="es-ES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1397726" y="2249766"/>
            <a:ext cx="2011680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4362994" y="2288955"/>
            <a:ext cx="1502229" cy="666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CÓMO</a:t>
            </a:r>
            <a:endParaRPr lang="es-ES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7363097" y="2184450"/>
            <a:ext cx="2838993" cy="7707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TECNOLOGÍA</a:t>
            </a:r>
          </a:p>
          <a:p>
            <a:pPr algn="ctr"/>
            <a:r>
              <a:rPr lang="es-ES" dirty="0" smtClean="0"/>
              <a:t>PANTALLAS</a:t>
            </a:r>
          </a:p>
          <a:p>
            <a:pPr algn="ctr"/>
            <a:r>
              <a:rPr lang="es-ES" dirty="0" smtClean="0"/>
              <a:t>NAVEGACIÓN</a:t>
            </a:r>
            <a:endParaRPr lang="es-ES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1415144" y="3284689"/>
            <a:ext cx="2011680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IMPLENTACIÓN</a:t>
            </a:r>
            <a:endParaRPr lang="es-ES" dirty="0"/>
          </a:p>
        </p:txBody>
      </p:sp>
      <p:sp>
        <p:nvSpPr>
          <p:cNvPr id="29" name="Rectángulo 28"/>
          <p:cNvSpPr/>
          <p:nvPr/>
        </p:nvSpPr>
        <p:spPr>
          <a:xfrm>
            <a:off x="4362994" y="3336941"/>
            <a:ext cx="1502229" cy="666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CÓDIGO</a:t>
            </a:r>
            <a:endParaRPr lang="es-ES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7363097" y="3167122"/>
            <a:ext cx="2838993" cy="7707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VSCODE</a:t>
            </a:r>
            <a:endParaRPr lang="es-ES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7323906" y="4058354"/>
            <a:ext cx="3230880" cy="12409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MANUAL</a:t>
            </a:r>
          </a:p>
          <a:p>
            <a:pPr algn="ctr"/>
            <a:r>
              <a:rPr lang="es-ES" dirty="0" smtClean="0"/>
              <a:t>DDT/TDD</a:t>
            </a:r>
          </a:p>
          <a:p>
            <a:pPr algn="ctr"/>
            <a:r>
              <a:rPr lang="es-ES" dirty="0" smtClean="0"/>
              <a:t>KARMA (UNITARIAS)/JASMINE (INTEGRALES)</a:t>
            </a:r>
            <a:endParaRPr lang="es-ES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1415144" y="4345738"/>
            <a:ext cx="2011680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PRUEBAS</a:t>
            </a:r>
            <a:endParaRPr lang="es-ES" dirty="0"/>
          </a:p>
        </p:txBody>
      </p:sp>
      <p:sp>
        <p:nvSpPr>
          <p:cNvPr id="35" name="Rectángulo 34"/>
          <p:cNvSpPr/>
          <p:nvPr/>
        </p:nvSpPr>
        <p:spPr>
          <a:xfrm>
            <a:off x="4380412" y="4384927"/>
            <a:ext cx="1502229" cy="666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TEST</a:t>
            </a:r>
            <a:endParaRPr lang="es-ES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7323906" y="5436488"/>
            <a:ext cx="3230880" cy="12409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DIAGRAMA DE ACTIVIDAD</a:t>
            </a:r>
          </a:p>
          <a:p>
            <a:pPr algn="ctr"/>
            <a:r>
              <a:rPr lang="es-ES" dirty="0" smtClean="0"/>
              <a:t>JSDOC</a:t>
            </a:r>
          </a:p>
          <a:p>
            <a:pPr algn="ctr"/>
            <a:r>
              <a:rPr lang="es-ES" dirty="0" smtClean="0"/>
              <a:t>DOCUMENTACIÓN</a:t>
            </a:r>
            <a:endParaRPr lang="es-ES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1375953" y="5351580"/>
            <a:ext cx="2011680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DOCUMENTACIÓN</a:t>
            </a:r>
            <a:endParaRPr lang="es-ES" dirty="0"/>
          </a:p>
        </p:txBody>
      </p:sp>
      <p:sp>
        <p:nvSpPr>
          <p:cNvPr id="38" name="Rectángulo 37"/>
          <p:cNvSpPr/>
          <p:nvPr/>
        </p:nvSpPr>
        <p:spPr>
          <a:xfrm>
            <a:off x="4341221" y="5390769"/>
            <a:ext cx="1889762" cy="666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ESTRUCTURA</a:t>
            </a:r>
          </a:p>
          <a:p>
            <a:pPr algn="ctr"/>
            <a:r>
              <a:rPr lang="es-ES" dirty="0" smtClean="0"/>
              <a:t>FUNCIOANLIDAD</a:t>
            </a:r>
            <a:endParaRPr lang="es-ES" dirty="0"/>
          </a:p>
        </p:txBody>
      </p:sp>
      <p:sp>
        <p:nvSpPr>
          <p:cNvPr id="10" name="Abrir llave 9"/>
          <p:cNvSpPr/>
          <p:nvPr/>
        </p:nvSpPr>
        <p:spPr>
          <a:xfrm>
            <a:off x="422365" y="783771"/>
            <a:ext cx="557349" cy="5486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9133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65</Words>
  <Application>Microsoft Office PowerPoint</Application>
  <PresentationFormat>Panorámica</PresentationFormat>
  <Paragraphs>40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6</cp:revision>
  <dcterms:created xsi:type="dcterms:W3CDTF">2021-01-25T15:15:56Z</dcterms:created>
  <dcterms:modified xsi:type="dcterms:W3CDTF">2021-02-01T16:06:42Z</dcterms:modified>
</cp:coreProperties>
</file>