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34"/>
  </p:notesMasterIdLst>
  <p:sldIdLst>
    <p:sldId id="256" r:id="rId5"/>
    <p:sldId id="257" r:id="rId6"/>
    <p:sldId id="289" r:id="rId7"/>
    <p:sldId id="259" r:id="rId8"/>
    <p:sldId id="260" r:id="rId9"/>
    <p:sldId id="261" r:id="rId10"/>
    <p:sldId id="285" r:id="rId11"/>
    <p:sldId id="263" r:id="rId12"/>
    <p:sldId id="264" r:id="rId13"/>
    <p:sldId id="265" r:id="rId14"/>
    <p:sldId id="266" r:id="rId15"/>
    <p:sldId id="267" r:id="rId16"/>
    <p:sldId id="268" r:id="rId17"/>
    <p:sldId id="269" r:id="rId18"/>
    <p:sldId id="270" r:id="rId19"/>
    <p:sldId id="271" r:id="rId20"/>
    <p:sldId id="272" r:id="rId21"/>
    <p:sldId id="286" r:id="rId22"/>
    <p:sldId id="274" r:id="rId23"/>
    <p:sldId id="275" r:id="rId24"/>
    <p:sldId id="276" r:id="rId25"/>
    <p:sldId id="277" r:id="rId26"/>
    <p:sldId id="278" r:id="rId27"/>
    <p:sldId id="279" r:id="rId28"/>
    <p:sldId id="287" r:id="rId29"/>
    <p:sldId id="281" r:id="rId30"/>
    <p:sldId id="282" r:id="rId31"/>
    <p:sldId id="288" r:id="rId32"/>
    <p:sldId id="284"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35" roundtripDataSignature="AMtx7mj5eapsiUjiAfOrlCdwHPE7PoBW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6E42A8-676A-4B53-96FF-8B186CA75408}" v="1" dt="2021-12-22T18:08:27.988"/>
    <p1510:client id="{529911B9-F78A-4DE7-BB25-4853ADA25634}" v="13" dt="2021-11-29T14:10:12.428"/>
    <p1510:client id="{69359CAD-4A41-4197-B182-DE0983C91FFC}" v="2" dt="2022-01-04T15:05:12.689"/>
    <p1510:client id="{94EC48C6-AE9F-4003-8665-16134DC87B97}" v="2" dt="2021-12-21T18:41:55.859"/>
    <p1510:client id="{B0AEAF38-5D77-4248-B72F-6DEE0AFCA7FC}" v="2" dt="2021-12-29T09:56:14.416"/>
    <p1510:client id="{E5606DAF-65AA-46C7-B21F-4CE31586A32B}" v="2" dt="2021-12-21T19:36:23.149"/>
    <p1510:client id="{EE5CB2DB-1CA7-4159-92E0-52AA0F8CE6E4}" v="1" dt="2021-12-21T19:28:10.111"/>
    <p1510:client id="{F44D09AF-2368-BF86-84C9-B453095EEB2C}" v="110" dt="2021-05-03T08:24:17.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customschemas.google.com/relationships/presentationmetadata" Target="meta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as Ažusienis" userId="S::tomas.azusienis@codeacademylt.onmicrosoft.com::e71140f2-8294-4771-b475-ea2565e733aa" providerId="AD" clId="Web-{94EC48C6-AE9F-4003-8665-16134DC87B97}"/>
    <pc:docChg chg="modSld">
      <pc:chgData name="Tomas Ažusienis" userId="S::tomas.azusienis@codeacademylt.onmicrosoft.com::e71140f2-8294-4771-b475-ea2565e733aa" providerId="AD" clId="Web-{94EC48C6-AE9F-4003-8665-16134DC87B97}" dt="2021-12-21T18:41:55.859" v="1" actId="1076"/>
      <pc:docMkLst>
        <pc:docMk/>
      </pc:docMkLst>
      <pc:sldChg chg="modSp">
        <pc:chgData name="Tomas Ažusienis" userId="S::tomas.azusienis@codeacademylt.onmicrosoft.com::e71140f2-8294-4771-b475-ea2565e733aa" providerId="AD" clId="Web-{94EC48C6-AE9F-4003-8665-16134DC87B97}" dt="2021-12-21T18:41:55.859" v="1" actId="1076"/>
        <pc:sldMkLst>
          <pc:docMk/>
          <pc:sldMk cId="207809709" sldId="286"/>
        </pc:sldMkLst>
        <pc:picChg chg="mod">
          <ac:chgData name="Tomas Ažusienis" userId="S::tomas.azusienis@codeacademylt.onmicrosoft.com::e71140f2-8294-4771-b475-ea2565e733aa" providerId="AD" clId="Web-{94EC48C6-AE9F-4003-8665-16134DC87B97}" dt="2021-12-21T18:41:55.859" v="1" actId="1076"/>
          <ac:picMkLst>
            <pc:docMk/>
            <pc:sldMk cId="207809709" sldId="286"/>
            <ac:picMk id="6" creationId="{9BD39082-EE2F-9B4F-A3C9-2A11A9B5629A}"/>
          </ac:picMkLst>
        </pc:picChg>
      </pc:sldChg>
    </pc:docChg>
  </pc:docChgLst>
  <pc:docChgLst>
    <pc:chgData name="Vytautas Gudzinevičius" userId="S::vytautas.gudzinevicius@codeacademylt.onmicrosoft.com::499ac611-7e3e-456b-9f05-e4478c560b83" providerId="AD" clId="Web-{529911B9-F78A-4DE7-BB25-4853ADA25634}"/>
    <pc:docChg chg="modSld">
      <pc:chgData name="Vytautas Gudzinevičius" userId="S::vytautas.gudzinevicius@codeacademylt.onmicrosoft.com::499ac611-7e3e-456b-9f05-e4478c560b83" providerId="AD" clId="Web-{529911B9-F78A-4DE7-BB25-4853ADA25634}" dt="2021-11-29T14:10:12.428" v="12" actId="20577"/>
      <pc:docMkLst>
        <pc:docMk/>
      </pc:docMkLst>
      <pc:sldChg chg="modSp">
        <pc:chgData name="Vytautas Gudzinevičius" userId="S::vytautas.gudzinevicius@codeacademylt.onmicrosoft.com::499ac611-7e3e-456b-9f05-e4478c560b83" providerId="AD" clId="Web-{529911B9-F78A-4DE7-BB25-4853ADA25634}" dt="2021-11-29T14:10:12.428" v="12" actId="20577"/>
        <pc:sldMkLst>
          <pc:docMk/>
          <pc:sldMk cId="0" sldId="256"/>
        </pc:sldMkLst>
        <pc:spChg chg="mod">
          <ac:chgData name="Vytautas Gudzinevičius" userId="S::vytautas.gudzinevicius@codeacademylt.onmicrosoft.com::499ac611-7e3e-456b-9f05-e4478c560b83" providerId="AD" clId="Web-{529911B9-F78A-4DE7-BB25-4853ADA25634}" dt="2021-11-29T14:10:12.428" v="12" actId="20577"/>
          <ac:spMkLst>
            <pc:docMk/>
            <pc:sldMk cId="0" sldId="256"/>
            <ac:spMk id="101" creationId="{00000000-0000-0000-0000-000000000000}"/>
          </ac:spMkLst>
        </pc:spChg>
      </pc:sldChg>
    </pc:docChg>
  </pc:docChgLst>
  <pc:docChgLst>
    <pc:chgData name="Tomas Ažusienis" userId="S::tomas.azusienis@codeacademylt.onmicrosoft.com::e71140f2-8294-4771-b475-ea2565e733aa" providerId="AD" clId="Web-{EE5CB2DB-1CA7-4159-92E0-52AA0F8CE6E4}"/>
    <pc:docChg chg="modSld">
      <pc:chgData name="Tomas Ažusienis" userId="S::tomas.azusienis@codeacademylt.onmicrosoft.com::e71140f2-8294-4771-b475-ea2565e733aa" providerId="AD" clId="Web-{EE5CB2DB-1CA7-4159-92E0-52AA0F8CE6E4}" dt="2021-12-21T19:28:10.111" v="0" actId="1076"/>
      <pc:docMkLst>
        <pc:docMk/>
      </pc:docMkLst>
      <pc:sldChg chg="modSp">
        <pc:chgData name="Tomas Ažusienis" userId="S::tomas.azusienis@codeacademylt.onmicrosoft.com::e71140f2-8294-4771-b475-ea2565e733aa" providerId="AD" clId="Web-{EE5CB2DB-1CA7-4159-92E0-52AA0F8CE6E4}" dt="2021-12-21T19:28:10.111" v="0" actId="1076"/>
        <pc:sldMkLst>
          <pc:docMk/>
          <pc:sldMk cId="0" sldId="276"/>
        </pc:sldMkLst>
        <pc:spChg chg="mod">
          <ac:chgData name="Tomas Ažusienis" userId="S::tomas.azusienis@codeacademylt.onmicrosoft.com::e71140f2-8294-4771-b475-ea2565e733aa" providerId="AD" clId="Web-{EE5CB2DB-1CA7-4159-92E0-52AA0F8CE6E4}" dt="2021-12-21T19:28:10.111" v="0" actId="1076"/>
          <ac:spMkLst>
            <pc:docMk/>
            <pc:sldMk cId="0" sldId="276"/>
            <ac:spMk id="262" creationId="{00000000-0000-0000-0000-000000000000}"/>
          </ac:spMkLst>
        </pc:spChg>
      </pc:sldChg>
    </pc:docChg>
  </pc:docChgLst>
  <pc:docChgLst>
    <pc:chgData name="Tomas Sragauskas" userId="S::tomas.sragauskas@codeacademylt.onmicrosoft.com::8b08cb10-593d-4e99-b1e7-20e5c9e28e67" providerId="AD" clId="Web-{B0AEAF38-5D77-4248-B72F-6DEE0AFCA7FC}"/>
    <pc:docChg chg="modSld">
      <pc:chgData name="Tomas Sragauskas" userId="S::tomas.sragauskas@codeacademylt.onmicrosoft.com::8b08cb10-593d-4e99-b1e7-20e5c9e28e67" providerId="AD" clId="Web-{B0AEAF38-5D77-4248-B72F-6DEE0AFCA7FC}" dt="2021-12-29T09:56:14.416" v="1" actId="1076"/>
      <pc:docMkLst>
        <pc:docMk/>
      </pc:docMkLst>
      <pc:sldChg chg="modSp">
        <pc:chgData name="Tomas Sragauskas" userId="S::tomas.sragauskas@codeacademylt.onmicrosoft.com::8b08cb10-593d-4e99-b1e7-20e5c9e28e67" providerId="AD" clId="Web-{B0AEAF38-5D77-4248-B72F-6DEE0AFCA7FC}" dt="2021-12-29T09:56:14.416" v="1" actId="1076"/>
        <pc:sldMkLst>
          <pc:docMk/>
          <pc:sldMk cId="0" sldId="267"/>
        </pc:sldMkLst>
        <pc:spChg chg="mod">
          <ac:chgData name="Tomas Sragauskas" userId="S::tomas.sragauskas@codeacademylt.onmicrosoft.com::8b08cb10-593d-4e99-b1e7-20e5c9e28e67" providerId="AD" clId="Web-{B0AEAF38-5D77-4248-B72F-6DEE0AFCA7FC}" dt="2021-12-29T09:56:14.416" v="1" actId="1076"/>
          <ac:spMkLst>
            <pc:docMk/>
            <pc:sldMk cId="0" sldId="267"/>
            <ac:spMk id="196" creationId="{00000000-0000-0000-0000-000000000000}"/>
          </ac:spMkLst>
        </pc:spChg>
      </pc:sldChg>
    </pc:docChg>
  </pc:docChgLst>
  <pc:docChgLst>
    <pc:chgData clId="Web-{F44D09AF-2368-BF86-84C9-B453095EEB2C}"/>
    <pc:docChg chg="modSld">
      <pc:chgData name="" userId="" providerId="" clId="Web-{F44D09AF-2368-BF86-84C9-B453095EEB2C}" dt="2021-05-03T08:20:24.895" v="0" actId="20577"/>
      <pc:docMkLst>
        <pc:docMk/>
      </pc:docMkLst>
      <pc:sldChg chg="modSp">
        <pc:chgData name="" userId="" providerId="" clId="Web-{F44D09AF-2368-BF86-84C9-B453095EEB2C}" dt="2021-05-03T08:20:24.895" v="0" actId="20577"/>
        <pc:sldMkLst>
          <pc:docMk/>
          <pc:sldMk cId="0" sldId="256"/>
        </pc:sldMkLst>
        <pc:spChg chg="mod">
          <ac:chgData name="" userId="" providerId="" clId="Web-{F44D09AF-2368-BF86-84C9-B453095EEB2C}" dt="2021-05-03T08:20:24.895" v="0" actId="20577"/>
          <ac:spMkLst>
            <pc:docMk/>
            <pc:sldMk cId="0" sldId="256"/>
            <ac:spMk id="103" creationId="{00000000-0000-0000-0000-000000000000}"/>
          </ac:spMkLst>
        </pc:spChg>
      </pc:sldChg>
    </pc:docChg>
  </pc:docChgLst>
  <pc:docChgLst>
    <pc:chgData name="Indrė Dambravičienė" userId="S::indre@codeacademy.lt::df3a4b65-81a1-47d3-9a21-5280d2511102" providerId="AD" clId="Web-{F44D09AF-2368-BF86-84C9-B453095EEB2C}"/>
    <pc:docChg chg="modSld">
      <pc:chgData name="Indrė Dambravičienė" userId="S::indre@codeacademy.lt::df3a4b65-81a1-47d3-9a21-5280d2511102" providerId="AD" clId="Web-{F44D09AF-2368-BF86-84C9-B453095EEB2C}" dt="2021-05-03T08:24:10.375" v="49" actId="20577"/>
      <pc:docMkLst>
        <pc:docMk/>
      </pc:docMkLst>
      <pc:sldChg chg="modSp">
        <pc:chgData name="Indrė Dambravičienė" userId="S::indre@codeacademy.lt::df3a4b65-81a1-47d3-9a21-5280d2511102" providerId="AD" clId="Web-{F44D09AF-2368-BF86-84C9-B453095EEB2C}" dt="2021-05-03T08:23:40.530" v="45" actId="20577"/>
        <pc:sldMkLst>
          <pc:docMk/>
          <pc:sldMk cId="0" sldId="257"/>
        </pc:sldMkLst>
        <pc:spChg chg="mod">
          <ac:chgData name="Indrė Dambravičienė" userId="S::indre@codeacademy.lt::df3a4b65-81a1-47d3-9a21-5280d2511102" providerId="AD" clId="Web-{F44D09AF-2368-BF86-84C9-B453095EEB2C}" dt="2021-05-03T08:23:40.530" v="45" actId="20577"/>
          <ac:spMkLst>
            <pc:docMk/>
            <pc:sldMk cId="0" sldId="257"/>
            <ac:spMk id="111" creationId="{00000000-0000-0000-0000-000000000000}"/>
          </ac:spMkLst>
        </pc:spChg>
      </pc:sldChg>
      <pc:sldChg chg="modSp">
        <pc:chgData name="Indrė Dambravičienė" userId="S::indre@codeacademy.lt::df3a4b65-81a1-47d3-9a21-5280d2511102" providerId="AD" clId="Web-{F44D09AF-2368-BF86-84C9-B453095EEB2C}" dt="2021-05-03T08:23:46.608" v="46" actId="20577"/>
        <pc:sldMkLst>
          <pc:docMk/>
          <pc:sldMk cId="0" sldId="258"/>
        </pc:sldMkLst>
        <pc:spChg chg="mod">
          <ac:chgData name="Indrė Dambravičienė" userId="S::indre@codeacademy.lt::df3a4b65-81a1-47d3-9a21-5280d2511102" providerId="AD" clId="Web-{F44D09AF-2368-BF86-84C9-B453095EEB2C}" dt="2021-05-03T08:23:46.608" v="46" actId="20577"/>
          <ac:spMkLst>
            <pc:docMk/>
            <pc:sldMk cId="0" sldId="258"/>
            <ac:spMk id="128" creationId="{00000000-0000-0000-0000-000000000000}"/>
          </ac:spMkLst>
        </pc:spChg>
      </pc:sldChg>
      <pc:sldChg chg="modSp">
        <pc:chgData name="Indrė Dambravičienė" userId="S::indre@codeacademy.lt::df3a4b65-81a1-47d3-9a21-5280d2511102" providerId="AD" clId="Web-{F44D09AF-2368-BF86-84C9-B453095EEB2C}" dt="2021-05-03T08:23:52.921" v="47" actId="20577"/>
        <pc:sldMkLst>
          <pc:docMk/>
          <pc:sldMk cId="0" sldId="259"/>
        </pc:sldMkLst>
        <pc:spChg chg="mod">
          <ac:chgData name="Indrė Dambravičienė" userId="S::indre@codeacademy.lt::df3a4b65-81a1-47d3-9a21-5280d2511102" providerId="AD" clId="Web-{F44D09AF-2368-BF86-84C9-B453095EEB2C}" dt="2021-05-03T08:23:52.921" v="47" actId="20577"/>
          <ac:spMkLst>
            <pc:docMk/>
            <pc:sldMk cId="0" sldId="259"/>
            <ac:spMk id="136" creationId="{00000000-0000-0000-0000-000000000000}"/>
          </ac:spMkLst>
        </pc:spChg>
      </pc:sldChg>
      <pc:sldChg chg="modSp">
        <pc:chgData name="Indrė Dambravičienė" userId="S::indre@codeacademy.lt::df3a4b65-81a1-47d3-9a21-5280d2511102" providerId="AD" clId="Web-{F44D09AF-2368-BF86-84C9-B453095EEB2C}" dt="2021-05-03T08:24:04.078" v="48" actId="20577"/>
        <pc:sldMkLst>
          <pc:docMk/>
          <pc:sldMk cId="0" sldId="260"/>
        </pc:sldMkLst>
        <pc:spChg chg="mod">
          <ac:chgData name="Indrė Dambravičienė" userId="S::indre@codeacademy.lt::df3a4b65-81a1-47d3-9a21-5280d2511102" providerId="AD" clId="Web-{F44D09AF-2368-BF86-84C9-B453095EEB2C}" dt="2021-05-03T08:24:04.078" v="48" actId="20577"/>
          <ac:spMkLst>
            <pc:docMk/>
            <pc:sldMk cId="0" sldId="260"/>
            <ac:spMk id="144" creationId="{00000000-0000-0000-0000-000000000000}"/>
          </ac:spMkLst>
        </pc:spChg>
      </pc:sldChg>
      <pc:sldChg chg="modSp">
        <pc:chgData name="Indrė Dambravičienė" userId="S::indre@codeacademy.lt::df3a4b65-81a1-47d3-9a21-5280d2511102" providerId="AD" clId="Web-{F44D09AF-2368-BF86-84C9-B453095EEB2C}" dt="2021-05-03T08:24:10.375" v="49" actId="20577"/>
        <pc:sldMkLst>
          <pc:docMk/>
          <pc:sldMk cId="0" sldId="261"/>
        </pc:sldMkLst>
        <pc:spChg chg="mod">
          <ac:chgData name="Indrė Dambravičienė" userId="S::indre@codeacademy.lt::df3a4b65-81a1-47d3-9a21-5280d2511102" providerId="AD" clId="Web-{F44D09AF-2368-BF86-84C9-B453095EEB2C}" dt="2021-05-03T08:24:10.375" v="49" actId="20577"/>
          <ac:spMkLst>
            <pc:docMk/>
            <pc:sldMk cId="0" sldId="261"/>
            <ac:spMk id="152" creationId="{00000000-0000-0000-0000-000000000000}"/>
          </ac:spMkLst>
        </pc:spChg>
      </pc:sldChg>
    </pc:docChg>
  </pc:docChgLst>
  <pc:docChgLst>
    <pc:chgData name="Lukas Cemnalianskis" userId="S::lukas.cemnalianskis@codeacademylt.onmicrosoft.com::3202d353-2284-462d-82a4-d0101d3884c7" providerId="AD" clId="Web-{E5606DAF-65AA-46C7-B21F-4CE31586A32B}"/>
    <pc:docChg chg="modSld">
      <pc:chgData name="Lukas Cemnalianskis" userId="S::lukas.cemnalianskis@codeacademylt.onmicrosoft.com::3202d353-2284-462d-82a4-d0101d3884c7" providerId="AD" clId="Web-{E5606DAF-65AA-46C7-B21F-4CE31586A32B}" dt="2021-12-21T19:36:23.149" v="1" actId="1076"/>
      <pc:docMkLst>
        <pc:docMk/>
      </pc:docMkLst>
      <pc:sldChg chg="modSp">
        <pc:chgData name="Lukas Cemnalianskis" userId="S::lukas.cemnalianskis@codeacademylt.onmicrosoft.com::3202d353-2284-462d-82a4-d0101d3884c7" providerId="AD" clId="Web-{E5606DAF-65AA-46C7-B21F-4CE31586A32B}" dt="2021-12-21T19:36:23.149" v="1" actId="1076"/>
        <pc:sldMkLst>
          <pc:docMk/>
          <pc:sldMk cId="2554236597" sldId="287"/>
        </pc:sldMkLst>
        <pc:picChg chg="mod">
          <ac:chgData name="Lukas Cemnalianskis" userId="S::lukas.cemnalianskis@codeacademylt.onmicrosoft.com::3202d353-2284-462d-82a4-d0101d3884c7" providerId="AD" clId="Web-{E5606DAF-65AA-46C7-B21F-4CE31586A32B}" dt="2021-12-21T19:36:23.149" v="1" actId="1076"/>
          <ac:picMkLst>
            <pc:docMk/>
            <pc:sldMk cId="2554236597" sldId="287"/>
            <ac:picMk id="11" creationId="{4CB88795-B9B2-4B57-8153-15F1DDD6F256}"/>
          </ac:picMkLst>
        </pc:picChg>
      </pc:sldChg>
    </pc:docChg>
  </pc:docChgLst>
  <pc:docChgLst>
    <pc:chgData name="Vytautas Rašinskas" userId="S::vytautas.rasinskas@codeacademylt.onmicrosoft.com::b84038bd-6438-4955-a2ed-c6d2b7fcaa41" providerId="AD" clId="Web-{406E42A8-676A-4B53-96FF-8B186CA75408}"/>
    <pc:docChg chg="modSld">
      <pc:chgData name="Vytautas Rašinskas" userId="S::vytautas.rasinskas@codeacademylt.onmicrosoft.com::b84038bd-6438-4955-a2ed-c6d2b7fcaa41" providerId="AD" clId="Web-{406E42A8-676A-4B53-96FF-8B186CA75408}" dt="2021-12-22T18:08:27.988" v="0" actId="1076"/>
      <pc:docMkLst>
        <pc:docMk/>
      </pc:docMkLst>
      <pc:sldChg chg="modSp">
        <pc:chgData name="Vytautas Rašinskas" userId="S::vytautas.rasinskas@codeacademylt.onmicrosoft.com::b84038bd-6438-4955-a2ed-c6d2b7fcaa41" providerId="AD" clId="Web-{406E42A8-676A-4B53-96FF-8B186CA75408}" dt="2021-12-22T18:08:27.988" v="0" actId="1076"/>
        <pc:sldMkLst>
          <pc:docMk/>
          <pc:sldMk cId="0" sldId="276"/>
        </pc:sldMkLst>
        <pc:spChg chg="mod">
          <ac:chgData name="Vytautas Rašinskas" userId="S::vytautas.rasinskas@codeacademylt.onmicrosoft.com::b84038bd-6438-4955-a2ed-c6d2b7fcaa41" providerId="AD" clId="Web-{406E42A8-676A-4B53-96FF-8B186CA75408}" dt="2021-12-22T18:08:27.988" v="0" actId="1076"/>
          <ac:spMkLst>
            <pc:docMk/>
            <pc:sldMk cId="0" sldId="276"/>
            <ac:spMk id="262" creationId="{00000000-0000-0000-0000-000000000000}"/>
          </ac:spMkLst>
        </pc:spChg>
      </pc:sldChg>
    </pc:docChg>
  </pc:docChgLst>
  <pc:docChgLst>
    <pc:chgData name="Almantas Tutlys" userId="S::almantas.tutlys@codeacademylt.onmicrosoft.com::b7fd7a20-ff9e-4812-9ea2-c4e6901d4570" providerId="AD" clId="Web-{69359CAD-4A41-4197-B182-DE0983C91FFC}"/>
    <pc:docChg chg="modSld">
      <pc:chgData name="Almantas Tutlys" userId="S::almantas.tutlys@codeacademylt.onmicrosoft.com::b7fd7a20-ff9e-4812-9ea2-c4e6901d4570" providerId="AD" clId="Web-{69359CAD-4A41-4197-B182-DE0983C91FFC}" dt="2022-01-04T15:05:12.689" v="1" actId="14100"/>
      <pc:docMkLst>
        <pc:docMk/>
      </pc:docMkLst>
      <pc:sldChg chg="modSp">
        <pc:chgData name="Almantas Tutlys" userId="S::almantas.tutlys@codeacademylt.onmicrosoft.com::b7fd7a20-ff9e-4812-9ea2-c4e6901d4570" providerId="AD" clId="Web-{69359CAD-4A41-4197-B182-DE0983C91FFC}" dt="2022-01-04T15:05:12.689" v="1" actId="14100"/>
        <pc:sldMkLst>
          <pc:docMk/>
          <pc:sldMk cId="0" sldId="281"/>
        </pc:sldMkLst>
        <pc:picChg chg="mod">
          <ac:chgData name="Almantas Tutlys" userId="S::almantas.tutlys@codeacademylt.onmicrosoft.com::b7fd7a20-ff9e-4812-9ea2-c4e6901d4570" providerId="AD" clId="Web-{69359CAD-4A41-4197-B182-DE0983C91FFC}" dt="2022-01-04T15:05:12.689" v="1" actId="14100"/>
          <ac:picMkLst>
            <pc:docMk/>
            <pc:sldMk cId="0" sldId="281"/>
            <ac:picMk id="29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07f41bdc5_1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d07f41bdc5_1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07f41bdc5_1_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d07f41bdc5_1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07f41bdc5_1_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d07f41bdc5_1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07f41bdc5_1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d07f41bdc5_1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07f41bdc5_1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d07f41bdc5_1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07f41bdc5_1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gd07f41bdc5_1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d07f41bdc5_1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gd07f41bdc5_1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d07f41bdc5_1_1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gd07f41bdc5_1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07f41bdc5_1_1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gd07f41bdc5_1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d07f41bdc5_1_1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gd07f41bdc5_1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07f41bdc5_1_1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gd07f41bdc5_1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07f41bdc5_1_1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gd07f41bdc5_1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d07f41bdc5_1_1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gd07f41bdc5_1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d07f41bdc5_1_1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gd07f41bdc5_1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07f41bdc5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gd07f41bdc5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07f41bdc5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d07f41bdc5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07f41bdc5_1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gd07f41bdc5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07f41bdc5_1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gd07f41bdc5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07f41bdc5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d07f41bdc5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07f41bdc5_1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gd07f41bdc5_1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07f41bdc5_1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d07f41bdc5_1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05768204"/>
      </p:ext>
    </p:extLst>
  </p:cSld>
  <p:clrMapOvr>
    <a:masterClrMapping/>
  </p:clrMapOvr>
  <p:transition spd="med"/>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and Content">
  <p:cSld name="4_Title and Content">
    <p:spTree>
      <p:nvGrpSpPr>
        <p:cNvPr id="1" name="Shape 54"/>
        <p:cNvGrpSpPr/>
        <p:nvPr/>
      </p:nvGrpSpPr>
      <p:grpSpPr>
        <a:xfrm>
          <a:off x="0" y="0"/>
          <a:ext cx="0" cy="0"/>
          <a:chOff x="0" y="0"/>
          <a:chExt cx="0" cy="0"/>
        </a:xfrm>
      </p:grpSpPr>
      <p:sp>
        <p:nvSpPr>
          <p:cNvPr id="55" name="Google Shape;55;p16"/>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6"/>
          <p:cNvSpPr txBox="1">
            <a:spLocks noGrp="1"/>
          </p:cNvSpPr>
          <p:nvPr>
            <p:ph type="body" idx="2"/>
          </p:nvPr>
        </p:nvSpPr>
        <p:spPr>
          <a:xfrm>
            <a:off x="3281688" y="182180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6"/>
          <p:cNvSpPr txBox="1">
            <a:spLocks noGrp="1"/>
          </p:cNvSpPr>
          <p:nvPr>
            <p:ph type="body" idx="3"/>
          </p:nvPr>
        </p:nvSpPr>
        <p:spPr>
          <a:xfrm>
            <a:off x="3281688" y="217143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6"/>
          <p:cNvSpPr txBox="1">
            <a:spLocks noGrp="1"/>
          </p:cNvSpPr>
          <p:nvPr>
            <p:ph type="title"/>
          </p:nvPr>
        </p:nvSpPr>
        <p:spPr>
          <a:xfrm>
            <a:off x="480391" y="5032099"/>
            <a:ext cx="2343491" cy="13652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6"/>
          <p:cNvSpPr txBox="1">
            <a:spLocks noGrp="1"/>
          </p:cNvSpPr>
          <p:nvPr>
            <p:ph type="body" idx="4"/>
          </p:nvPr>
        </p:nvSpPr>
        <p:spPr>
          <a:xfrm>
            <a:off x="7503551" y="1821809"/>
            <a:ext cx="4208058" cy="7911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6"/>
          <p:cNvSpPr txBox="1">
            <a:spLocks noGrp="1"/>
          </p:cNvSpPr>
          <p:nvPr>
            <p:ph type="body" idx="5"/>
          </p:nvPr>
        </p:nvSpPr>
        <p:spPr>
          <a:xfrm>
            <a:off x="3281688" y="2727012"/>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6"/>
          <p:cNvSpPr txBox="1">
            <a:spLocks noGrp="1"/>
          </p:cNvSpPr>
          <p:nvPr>
            <p:ph type="body" idx="6"/>
          </p:nvPr>
        </p:nvSpPr>
        <p:spPr>
          <a:xfrm>
            <a:off x="3281688" y="3076635"/>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6"/>
          <p:cNvSpPr txBox="1">
            <a:spLocks noGrp="1"/>
          </p:cNvSpPr>
          <p:nvPr>
            <p:ph type="body" idx="7"/>
          </p:nvPr>
        </p:nvSpPr>
        <p:spPr>
          <a:xfrm>
            <a:off x="7503551" y="2724846"/>
            <a:ext cx="4208058" cy="89874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6"/>
          <p:cNvSpPr txBox="1">
            <a:spLocks noGrp="1"/>
          </p:cNvSpPr>
          <p:nvPr>
            <p:ph type="body" idx="8"/>
          </p:nvPr>
        </p:nvSpPr>
        <p:spPr>
          <a:xfrm>
            <a:off x="3281688" y="365060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6"/>
          <p:cNvSpPr txBox="1">
            <a:spLocks noGrp="1"/>
          </p:cNvSpPr>
          <p:nvPr>
            <p:ph type="body" idx="9"/>
          </p:nvPr>
        </p:nvSpPr>
        <p:spPr>
          <a:xfrm>
            <a:off x="3281688" y="400023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6"/>
          <p:cNvSpPr txBox="1">
            <a:spLocks noGrp="1"/>
          </p:cNvSpPr>
          <p:nvPr>
            <p:ph type="body" idx="13"/>
          </p:nvPr>
        </p:nvSpPr>
        <p:spPr>
          <a:xfrm>
            <a:off x="7503551" y="3666017"/>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body" idx="14"/>
          </p:nvPr>
        </p:nvSpPr>
        <p:spPr>
          <a:xfrm>
            <a:off x="3281688" y="457198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6"/>
          <p:cNvSpPr txBox="1">
            <a:spLocks noGrp="1"/>
          </p:cNvSpPr>
          <p:nvPr>
            <p:ph type="body" idx="15"/>
          </p:nvPr>
        </p:nvSpPr>
        <p:spPr>
          <a:xfrm>
            <a:off x="3281688" y="492161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6"/>
          <p:cNvSpPr txBox="1">
            <a:spLocks noGrp="1"/>
          </p:cNvSpPr>
          <p:nvPr>
            <p:ph type="body" idx="16"/>
          </p:nvPr>
        </p:nvSpPr>
        <p:spPr>
          <a:xfrm>
            <a:off x="3281688" y="5493370"/>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6"/>
          <p:cNvSpPr txBox="1">
            <a:spLocks noGrp="1"/>
          </p:cNvSpPr>
          <p:nvPr>
            <p:ph type="body" idx="17"/>
          </p:nvPr>
        </p:nvSpPr>
        <p:spPr>
          <a:xfrm>
            <a:off x="3281688" y="5842993"/>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body" idx="18"/>
          </p:nvPr>
        </p:nvSpPr>
        <p:spPr>
          <a:xfrm>
            <a:off x="7503551" y="4605022"/>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6"/>
          <p:cNvSpPr txBox="1">
            <a:spLocks noGrp="1"/>
          </p:cNvSpPr>
          <p:nvPr>
            <p:ph type="body" idx="19"/>
          </p:nvPr>
        </p:nvSpPr>
        <p:spPr>
          <a:xfrm>
            <a:off x="7503551" y="5493370"/>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86370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402189303"/>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157403761"/>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08151385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346241490"/>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855548599"/>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2356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4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07499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760598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414458157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7" r:id="rId10"/>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HTML/Block-level_elements"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hyperlink" Target="https://developer.mozilla.org/en-US/docs/Web/Guide/HTML/Content_categories" TargetMode="External"/><Relationship Id="rId4" Type="http://schemas.openxmlformats.org/officeDocument/2006/relationships/hyperlink" Target="https://developer.mozilla.org/en-US/docs/Web/HTML/Inline_element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Learn/Common_questions/What_are_browser_developer_tools"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hyperlink" Target="https://validator.w3.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dn/learning-area/blob/master/html/introduction-to-html/document_and_website_structure/index.html"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en-US/docs/Web/HTML"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ts val="990"/>
              <a:buFont typeface="Arial"/>
              <a:buNone/>
            </a:pPr>
            <a:r>
              <a:rPr lang="lt-LT" sz="5200"/>
              <a:t>HTML pagrindai</a:t>
            </a:r>
            <a:endParaRPr sz="5200"/>
          </a:p>
          <a:p>
            <a:pPr marL="0" lvl="0" indent="0" algn="l" rtl="0">
              <a:lnSpc>
                <a:spcPct val="100000"/>
              </a:lnSpc>
              <a:spcBef>
                <a:spcPts val="0"/>
              </a:spcBef>
              <a:spcAft>
                <a:spcPts val="0"/>
              </a:spcAft>
              <a:buClr>
                <a:schemeClr val="dk1"/>
              </a:buClr>
              <a:buSzPts val="990"/>
              <a:buFont typeface="Arial"/>
              <a:buNone/>
            </a:pPr>
            <a:r>
              <a:rPr lang="lt-LT" sz="5200"/>
              <a:t>HTML puslapio struktūra</a:t>
            </a:r>
            <a:endParaRPr sz="5200"/>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GB"/>
              <a:t>Vytautas Gudzinevičius</a:t>
            </a:r>
            <a:endParaRPr/>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104" name="Google Shape;104;p1"/>
          <p:cNvSpPr/>
          <p:nvPr/>
        </p:nvSpPr>
        <p:spPr>
          <a:xfrm>
            <a:off x="9866240" y="2618264"/>
            <a:ext cx="1835221" cy="464233"/>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lt-LT" sz="1600" b="1" i="0" u="none" strike="noStrike" cap="none">
                <a:solidFill>
                  <a:schemeClr val="lt1"/>
                </a:solidFill>
              </a:rPr>
              <a:t>2 LYGIS</a:t>
            </a:r>
            <a:endParaRPr sz="1400" i="0" u="none" strike="noStrike" cap="none">
              <a:solidFill>
                <a:srgbClr val="000000"/>
              </a:solidFill>
            </a:endParaRPr>
          </a:p>
        </p:txBody>
      </p:sp>
      <p:sp>
        <p:nvSpPr>
          <p:cNvPr id="105" name="Google Shape;105;p1"/>
          <p:cNvSpPr/>
          <p:nvPr/>
        </p:nvSpPr>
        <p:spPr>
          <a:xfrm>
            <a:off x="9882117" y="3311271"/>
            <a:ext cx="1835221" cy="464233"/>
          </a:xfrm>
          <a:prstGeom prst="roundRect">
            <a:avLst>
              <a:gd name="adj" fmla="val 50000"/>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lt-LT" sz="1600" b="1" i="0" u="none" strike="noStrike" cap="none">
                <a:solidFill>
                  <a:schemeClr val="lt1"/>
                </a:solidFill>
              </a:rPr>
              <a:t>1 DALIS</a:t>
            </a:r>
            <a:endParaRPr sz="1400" i="0" u="none" strike="noStrike" cap="none">
              <a:solidFill>
                <a:srgbClr val="000000"/>
              </a:solidFill>
            </a:endParaRPr>
          </a:p>
        </p:txBody>
      </p:sp>
      <p:sp>
        <p:nvSpPr>
          <p:cNvPr id="9" name="Date Placeholder 7">
            <a:extLst>
              <a:ext uri="{FF2B5EF4-FFF2-40B4-BE49-F238E27FC236}">
                <a16:creationId xmlns:a16="http://schemas.microsoft.com/office/drawing/2014/main" id="{43848571-68EB-4919-B663-586F32CC751F}"/>
              </a:ext>
            </a:extLst>
          </p:cNvPr>
          <p:cNvSpPr txBox="1"/>
          <p:nvPr/>
        </p:nvSpPr>
        <p:spPr>
          <a:xfrm>
            <a:off x="495612" y="5930346"/>
            <a:ext cx="2267498" cy="3133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t>2021</a:t>
            </a:r>
          </a:p>
        </p:txBody>
      </p:sp>
      <p:sp>
        <p:nvSpPr>
          <p:cNvPr id="3" name="Text Placeholder 2">
            <a:extLst>
              <a:ext uri="{FF2B5EF4-FFF2-40B4-BE49-F238E27FC236}">
                <a16:creationId xmlns:a16="http://schemas.microsoft.com/office/drawing/2014/main" id="{DF9AF753-79F7-4739-B895-CD0601B71B29}"/>
              </a:ext>
            </a:extLst>
          </p:cNvPr>
          <p:cNvSpPr>
            <a:spLocks noGrp="1"/>
          </p:cNvSpPr>
          <p:nvPr>
            <p:ph type="body" sz="quarter" idx="1"/>
          </p:nvPr>
        </p:nvSpPr>
        <p:spPr/>
        <p:txBody>
          <a:bodyPr/>
          <a:lstStyle/>
          <a:p>
            <a:r>
              <a:rPr lang="lt-LT"/>
              <a:t>Front-end programavimas panaudojant HTML / CSS / Bootstrap</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d07f41bdc5_1_3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žymos (angl. </a:t>
            </a:r>
            <a:r>
              <a:rPr lang="lt-LT" sz="3200" i="1"/>
              <a:t>tags</a:t>
            </a:r>
            <a:r>
              <a:rPr lang="lt-LT" sz="3200"/>
              <a:t>)</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182" name="Google Shape;182;gd07f41bdc5_1_33"/>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b="1"/>
              <a:t>Teksto žymėjimas – Antraštės</a:t>
            </a:r>
            <a:endParaRPr sz="1400" b="1"/>
          </a:p>
          <a:p>
            <a:pPr marL="0" lvl="0" indent="0" algn="l" rtl="0">
              <a:lnSpc>
                <a:spcPct val="115000"/>
              </a:lnSpc>
              <a:spcBef>
                <a:spcPts val="0"/>
              </a:spcBef>
              <a:spcAft>
                <a:spcPts val="0"/>
              </a:spcAft>
              <a:buClr>
                <a:schemeClr val="dk1"/>
              </a:buClr>
              <a:buSzPts val="1100"/>
              <a:buNone/>
            </a:pPr>
            <a:r>
              <a:rPr lang="lt-LT" sz="1400"/>
              <a:t>Antraštės elementai leidžia nurodyti, kad tam tikros turinio dalys yra antraštės. </a:t>
            </a:r>
            <a:r>
              <a:rPr lang="lt-LT" sz="1400" b="1"/>
              <a:t>HTML yra 6 antraštės lygiai, &lt;h1&gt; - &lt;h6&gt;</a:t>
            </a:r>
            <a:endParaRPr sz="1400" b="1"/>
          </a:p>
          <a:p>
            <a:pPr marL="0" lvl="0" indent="0" algn="l" rtl="0">
              <a:lnSpc>
                <a:spcPct val="115000"/>
              </a:lnSpc>
              <a:spcBef>
                <a:spcPts val="0"/>
              </a:spcBef>
              <a:spcAft>
                <a:spcPts val="0"/>
              </a:spcAft>
              <a:buClr>
                <a:schemeClr val="dk1"/>
              </a:buClr>
              <a:buSzPts val="1100"/>
              <a:buNone/>
            </a:pPr>
            <a:endParaRPr sz="1400">
              <a:highlight>
                <a:srgbClr val="FFFFFF"/>
              </a:highlight>
            </a:endParaRPr>
          </a:p>
          <a:p>
            <a:pPr marL="0" lvl="0" indent="0" algn="l" rtl="0">
              <a:lnSpc>
                <a:spcPct val="115000"/>
              </a:lnSpc>
              <a:spcBef>
                <a:spcPts val="0"/>
              </a:spcBef>
              <a:spcAft>
                <a:spcPts val="0"/>
              </a:spcAft>
              <a:buClr>
                <a:schemeClr val="dk1"/>
              </a:buClr>
              <a:buSzPts val="1100"/>
              <a:buNone/>
            </a:pPr>
            <a:r>
              <a:rPr lang="lt-LT"/>
              <a:t>Pvz.:</a:t>
            </a:r>
            <a:endParaRPr/>
          </a:p>
          <a:p>
            <a:pPr marL="0" lvl="0" indent="0" algn="l" rtl="0">
              <a:lnSpc>
                <a:spcPct val="115000"/>
              </a:lnSpc>
              <a:spcBef>
                <a:spcPts val="0"/>
              </a:spcBef>
              <a:spcAft>
                <a:spcPts val="0"/>
              </a:spcAft>
              <a:buClr>
                <a:schemeClr val="dk1"/>
              </a:buClr>
              <a:buSzPts val="1100"/>
              <a:buNone/>
            </a:pPr>
            <a:r>
              <a:rPr lang="lt-LT" sz="1400">
                <a:highlight>
                  <a:srgbClr val="EFEFEF"/>
                </a:highlight>
              </a:rPr>
              <a:t>&lt;h1&gt;My main title&lt;/h1&gt;</a:t>
            </a:r>
            <a:endParaRPr sz="1400">
              <a:highlight>
                <a:srgbClr val="EFEFEF"/>
              </a:highlight>
            </a:endParaRPr>
          </a:p>
          <a:p>
            <a:pPr marL="0" lvl="0" indent="0" algn="l" rtl="0">
              <a:lnSpc>
                <a:spcPct val="115000"/>
              </a:lnSpc>
              <a:spcBef>
                <a:spcPts val="0"/>
              </a:spcBef>
              <a:spcAft>
                <a:spcPts val="0"/>
              </a:spcAft>
              <a:buClr>
                <a:schemeClr val="dk1"/>
              </a:buClr>
              <a:buSzPts val="1100"/>
              <a:buNone/>
            </a:pPr>
            <a:r>
              <a:rPr lang="lt-LT" sz="1400">
                <a:highlight>
                  <a:srgbClr val="EFEFEF"/>
                </a:highlight>
              </a:rPr>
              <a:t>&lt;h2&gt;My top level heading&lt;/h2&gt;</a:t>
            </a:r>
            <a:endParaRPr sz="1400">
              <a:highlight>
                <a:srgbClr val="EFEFEF"/>
              </a:highlight>
            </a:endParaRPr>
          </a:p>
          <a:p>
            <a:pPr marL="0" lvl="0" indent="0" algn="l" rtl="0">
              <a:lnSpc>
                <a:spcPct val="115000"/>
              </a:lnSpc>
              <a:spcBef>
                <a:spcPts val="0"/>
              </a:spcBef>
              <a:spcAft>
                <a:spcPts val="0"/>
              </a:spcAft>
              <a:buClr>
                <a:schemeClr val="dk1"/>
              </a:buClr>
              <a:buSzPts val="1100"/>
              <a:buNone/>
            </a:pPr>
            <a:r>
              <a:rPr lang="lt-LT" sz="1400">
                <a:highlight>
                  <a:srgbClr val="EFEFEF"/>
                </a:highlight>
              </a:rPr>
              <a:t>&lt;h3&gt;My subheading&lt;/h3&gt;</a:t>
            </a:r>
            <a:endParaRPr sz="1400">
              <a:highlight>
                <a:srgbClr val="EFEFEF"/>
              </a:highlight>
            </a:endParaRPr>
          </a:p>
          <a:p>
            <a:pPr marL="0" lvl="0" indent="0" algn="l" rtl="0">
              <a:lnSpc>
                <a:spcPct val="115000"/>
              </a:lnSpc>
              <a:spcBef>
                <a:spcPts val="0"/>
              </a:spcBef>
              <a:spcAft>
                <a:spcPts val="0"/>
              </a:spcAft>
              <a:buClr>
                <a:schemeClr val="dk1"/>
              </a:buClr>
              <a:buSzPts val="1100"/>
              <a:buNone/>
            </a:pPr>
            <a:r>
              <a:rPr lang="lt-LT" sz="1400">
                <a:highlight>
                  <a:srgbClr val="EFEFEF"/>
                </a:highlight>
              </a:rPr>
              <a:t>&lt;h4&gt;My sub-subheading&lt;/h4&gt;</a:t>
            </a:r>
            <a:endParaRPr sz="1400">
              <a:highlight>
                <a:srgbClr val="EFEFEF"/>
              </a:highlight>
            </a:endParaRPr>
          </a:p>
          <a:p>
            <a:pPr marL="0" lvl="0" indent="0" algn="l" rtl="0">
              <a:lnSpc>
                <a:spcPct val="115000"/>
              </a:lnSpc>
              <a:spcBef>
                <a:spcPts val="0"/>
              </a:spcBef>
              <a:spcAft>
                <a:spcPts val="0"/>
              </a:spcAft>
              <a:buClr>
                <a:schemeClr val="dk1"/>
              </a:buClr>
              <a:buSzPts val="1100"/>
              <a:buNone/>
            </a:pPr>
            <a:endParaRPr sz="1400">
              <a:highlight>
                <a:srgbClr val="EFEFEF"/>
              </a:highlight>
            </a:endParaRPr>
          </a:p>
          <a:p>
            <a:pPr marL="0" lvl="0" indent="0" algn="l" rtl="0">
              <a:lnSpc>
                <a:spcPct val="115000"/>
              </a:lnSpc>
              <a:spcBef>
                <a:spcPts val="0"/>
              </a:spcBef>
              <a:spcAft>
                <a:spcPts val="0"/>
              </a:spcAft>
              <a:buClr>
                <a:schemeClr val="dk1"/>
              </a:buClr>
              <a:buSzPts val="1100"/>
              <a:buNone/>
            </a:pPr>
            <a:endParaRPr sz="1400" b="1"/>
          </a:p>
          <a:p>
            <a:pPr marL="0" lvl="0" indent="0" algn="l" rtl="0">
              <a:lnSpc>
                <a:spcPct val="115000"/>
              </a:lnSpc>
              <a:spcBef>
                <a:spcPts val="0"/>
              </a:spcBef>
              <a:spcAft>
                <a:spcPts val="0"/>
              </a:spcAft>
              <a:buClr>
                <a:schemeClr val="dk1"/>
              </a:buClr>
              <a:buSzPts val="1100"/>
              <a:buNone/>
            </a:pPr>
            <a:endParaRPr sz="1400" b="1"/>
          </a:p>
          <a:p>
            <a:pPr marL="0" lvl="0" indent="0" algn="l" rtl="0">
              <a:lnSpc>
                <a:spcPct val="115000"/>
              </a:lnSpc>
              <a:spcBef>
                <a:spcPts val="0"/>
              </a:spcBef>
              <a:spcAft>
                <a:spcPts val="0"/>
              </a:spcAft>
              <a:buClr>
                <a:schemeClr val="dk1"/>
              </a:buClr>
              <a:buSzPts val="1100"/>
              <a:buNone/>
            </a:pPr>
            <a:endParaRPr sz="1400">
              <a:highlight>
                <a:srgbClr val="EFEFEF"/>
              </a:highlight>
            </a:endParaRPr>
          </a:p>
          <a:p>
            <a:pPr marL="0" lvl="0" indent="0" algn="l" rtl="0">
              <a:lnSpc>
                <a:spcPct val="115000"/>
              </a:lnSpc>
              <a:spcBef>
                <a:spcPts val="0"/>
              </a:spcBef>
              <a:spcAft>
                <a:spcPts val="0"/>
              </a:spcAft>
              <a:buClr>
                <a:schemeClr val="dk1"/>
              </a:buClr>
              <a:buSzPts val="1100"/>
              <a:buNone/>
            </a:pPr>
            <a:endParaRPr sz="1400" b="1"/>
          </a:p>
          <a:p>
            <a:pPr marL="0" lvl="0" indent="0" algn="l" rtl="0">
              <a:lnSpc>
                <a:spcPct val="115000"/>
              </a:lnSpc>
              <a:spcBef>
                <a:spcPts val="0"/>
              </a:spcBef>
              <a:spcAft>
                <a:spcPts val="0"/>
              </a:spcAft>
              <a:buClr>
                <a:schemeClr val="dk1"/>
              </a:buClr>
              <a:buSzPts val="1100"/>
              <a:buNone/>
            </a:pPr>
            <a:endParaRPr sz="1400">
              <a:highlight>
                <a:srgbClr val="EFEFEF"/>
              </a:highlight>
            </a:endParaRPr>
          </a:p>
        </p:txBody>
      </p:sp>
      <p:sp>
        <p:nvSpPr>
          <p:cNvPr id="7" name="Google Shape;166;gd07f41bdc5_1_19">
            <a:extLst>
              <a:ext uri="{FF2B5EF4-FFF2-40B4-BE49-F238E27FC236}">
                <a16:creationId xmlns:a16="http://schemas.microsoft.com/office/drawing/2014/main" id="{89061140-A367-48C0-A128-BF436B879F76}"/>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d07f41bdc5_1_3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žymos (angl. </a:t>
            </a:r>
            <a:r>
              <a:rPr lang="lt-LT" sz="3200" i="1"/>
              <a:t>tags</a:t>
            </a:r>
            <a:r>
              <a:rPr lang="lt-LT" sz="3200"/>
              <a:t>)</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189" name="Google Shape;189;gd07f41bdc5_1_39"/>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b="1"/>
              <a:t>Teksto žymėjimas – Tekstas</a:t>
            </a:r>
            <a:endParaRPr sz="1400" b="1"/>
          </a:p>
          <a:p>
            <a:pPr marL="0" lvl="0" indent="0" algn="l" rtl="0">
              <a:lnSpc>
                <a:spcPct val="115000"/>
              </a:lnSpc>
              <a:spcBef>
                <a:spcPts val="0"/>
              </a:spcBef>
              <a:spcAft>
                <a:spcPts val="0"/>
              </a:spcAft>
              <a:buClr>
                <a:schemeClr val="dk1"/>
              </a:buClr>
              <a:buSzPts val="1100"/>
              <a:buNone/>
            </a:pPr>
            <a:r>
              <a:rPr lang="lt-LT" sz="1400"/>
              <a:t>Kaip paaiškinta aukščiau, elementai &lt;p&gt; skirti teksto pastraipoms laikyti</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a:t>Pvz.:</a:t>
            </a:r>
            <a:endParaRPr/>
          </a:p>
          <a:p>
            <a:pPr marL="0" lvl="0" indent="0" algn="l" rtl="0">
              <a:lnSpc>
                <a:spcPct val="115000"/>
              </a:lnSpc>
              <a:spcBef>
                <a:spcPts val="0"/>
              </a:spcBef>
              <a:spcAft>
                <a:spcPts val="0"/>
              </a:spcAft>
              <a:buClr>
                <a:schemeClr val="dk1"/>
              </a:buClr>
              <a:buSzPts val="1100"/>
              <a:buNone/>
            </a:pPr>
            <a:r>
              <a:rPr lang="lt-LT" sz="1400">
                <a:highlight>
                  <a:srgbClr val="EFEFEF"/>
                </a:highlight>
              </a:rPr>
              <a:t>&lt;p&gt;Lorem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Ipsum.&lt;/p&gt;</a:t>
            </a:r>
            <a:endParaRPr sz="1400">
              <a:highlight>
                <a:srgbClr val="EFEFEF"/>
              </a:highlight>
            </a:endParaRPr>
          </a:p>
          <a:p>
            <a:pPr marL="0" lvl="0" indent="0" algn="l" rtl="0">
              <a:lnSpc>
                <a:spcPct val="115000"/>
              </a:lnSpc>
              <a:spcBef>
                <a:spcPts val="0"/>
              </a:spcBef>
              <a:spcAft>
                <a:spcPts val="0"/>
              </a:spcAft>
              <a:buClr>
                <a:schemeClr val="dk1"/>
              </a:buClr>
              <a:buSzPts val="1100"/>
              <a:buNone/>
            </a:pPr>
            <a:endParaRPr sz="1400" b="1"/>
          </a:p>
          <a:p>
            <a:pPr marL="0" lvl="0" indent="0" algn="l" rtl="0">
              <a:lnSpc>
                <a:spcPct val="115000"/>
              </a:lnSpc>
              <a:spcBef>
                <a:spcPts val="0"/>
              </a:spcBef>
              <a:spcAft>
                <a:spcPts val="0"/>
              </a:spcAft>
              <a:buClr>
                <a:schemeClr val="dk1"/>
              </a:buClr>
              <a:buSzPts val="1100"/>
              <a:buNone/>
            </a:pPr>
            <a:endParaRPr sz="1400" b="1"/>
          </a:p>
          <a:p>
            <a:pPr marL="0" lvl="0" indent="0" algn="l" rtl="0">
              <a:lnSpc>
                <a:spcPct val="115000"/>
              </a:lnSpc>
              <a:spcBef>
                <a:spcPts val="0"/>
              </a:spcBef>
              <a:spcAft>
                <a:spcPts val="0"/>
              </a:spcAft>
              <a:buClr>
                <a:schemeClr val="dk1"/>
              </a:buClr>
              <a:buSzPts val="1100"/>
              <a:buNone/>
            </a:pPr>
            <a:endParaRPr sz="1400">
              <a:highlight>
                <a:srgbClr val="EFEFEF"/>
              </a:highlight>
            </a:endParaRPr>
          </a:p>
          <a:p>
            <a:pPr marL="0" lvl="0" indent="0" algn="l" rtl="0">
              <a:lnSpc>
                <a:spcPct val="115000"/>
              </a:lnSpc>
              <a:spcBef>
                <a:spcPts val="0"/>
              </a:spcBef>
              <a:spcAft>
                <a:spcPts val="0"/>
              </a:spcAft>
              <a:buClr>
                <a:schemeClr val="dk1"/>
              </a:buClr>
              <a:buSzPts val="1100"/>
              <a:buNone/>
            </a:pPr>
            <a:endParaRPr sz="1400" b="1"/>
          </a:p>
          <a:p>
            <a:pPr marL="0" lvl="0" indent="0" algn="l" rtl="0">
              <a:lnSpc>
                <a:spcPct val="115000"/>
              </a:lnSpc>
              <a:spcBef>
                <a:spcPts val="0"/>
              </a:spcBef>
              <a:spcAft>
                <a:spcPts val="0"/>
              </a:spcAft>
              <a:buClr>
                <a:schemeClr val="dk1"/>
              </a:buClr>
              <a:buSzPts val="1100"/>
              <a:buNone/>
            </a:pPr>
            <a:endParaRPr sz="1400" b="1"/>
          </a:p>
        </p:txBody>
      </p:sp>
      <p:sp>
        <p:nvSpPr>
          <p:cNvPr id="7" name="Google Shape;166;gd07f41bdc5_1_19">
            <a:extLst>
              <a:ext uri="{FF2B5EF4-FFF2-40B4-BE49-F238E27FC236}">
                <a16:creationId xmlns:a16="http://schemas.microsoft.com/office/drawing/2014/main" id="{B5A68AFF-04E4-40A1-8899-745FB5DE4608}"/>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d07f41bdc5_1_5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žymos (angl. </a:t>
            </a:r>
            <a:r>
              <a:rPr lang="lt-LT" sz="3200" i="1"/>
              <a:t>tags</a:t>
            </a:r>
            <a:r>
              <a:rPr lang="lt-LT" sz="3200"/>
              <a:t>)</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196" name="Google Shape;196;gd07f41bdc5_1_54"/>
          <p:cNvSpPr txBox="1">
            <a:spLocks noGrp="1"/>
          </p:cNvSpPr>
          <p:nvPr>
            <p:ph type="body" idx="2"/>
          </p:nvPr>
        </p:nvSpPr>
        <p:spPr>
          <a:xfrm>
            <a:off x="336466" y="2629542"/>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b="1"/>
              <a:t>Teksto žymėjimas – Sąrašai</a:t>
            </a:r>
            <a:endParaRPr sz="1400" b="1"/>
          </a:p>
          <a:p>
            <a:pPr marL="0" lvl="0" indent="0" algn="l" rtl="0">
              <a:lnSpc>
                <a:spcPct val="115000"/>
              </a:lnSpc>
              <a:spcBef>
                <a:spcPts val="0"/>
              </a:spcBef>
              <a:spcAft>
                <a:spcPts val="0"/>
              </a:spcAft>
              <a:buClr>
                <a:schemeClr val="dk1"/>
              </a:buClr>
              <a:buSzPts val="1100"/>
              <a:buNone/>
            </a:pPr>
            <a:r>
              <a:rPr lang="lt-LT" sz="1400"/>
              <a:t>Daugybė žiniatinklio turinio yra sąrašai, o HTML turi specialių elementų. Sąrašų žymėjimas visada susideda iš mažiausiai 2 elementų. Dažniausi sąrašų tipai yra suskirstyti ir ne suskirstyti sąrašai:</a:t>
            </a:r>
            <a:endParaRPr sz="1400"/>
          </a:p>
          <a:p>
            <a:pPr marL="457200" lvl="0" indent="-317500" algn="l" rtl="0">
              <a:lnSpc>
                <a:spcPct val="115000"/>
              </a:lnSpc>
              <a:spcBef>
                <a:spcPts val="0"/>
              </a:spcBef>
              <a:spcAft>
                <a:spcPts val="0"/>
              </a:spcAft>
              <a:buClr>
                <a:schemeClr val="dk1"/>
              </a:buClr>
              <a:buSzPts val="1400"/>
              <a:buFont typeface="Montserrat"/>
              <a:buChar char="●"/>
            </a:pPr>
            <a:r>
              <a:rPr lang="lt-LT" sz="1400" b="1"/>
              <a:t>Nesuskirstyti (angl. </a:t>
            </a:r>
            <a:r>
              <a:rPr lang="lt-LT" sz="1400" b="1" i="1"/>
              <a:t>unordered</a:t>
            </a:r>
            <a:r>
              <a:rPr lang="lt-LT" sz="1400" b="1"/>
              <a:t>)</a:t>
            </a:r>
            <a:r>
              <a:rPr lang="lt-LT" sz="1400"/>
              <a:t> sąrašai yra sąrašai, kuriuose prekių eilės tvarka nesvarbi, pvz., Pirkinių sąrašas. Jie suvynioti į </a:t>
            </a:r>
            <a:r>
              <a:rPr lang="lt-LT" sz="1400">
                <a:highlight>
                  <a:srgbClr val="EFEFEF"/>
                </a:highlight>
              </a:rPr>
              <a:t>&lt;ul&gt;</a:t>
            </a:r>
            <a:r>
              <a:rPr lang="lt-LT" sz="1400"/>
              <a:t> elementą.</a:t>
            </a:r>
            <a:endParaRPr sz="1400"/>
          </a:p>
          <a:p>
            <a:pPr marL="457200" lvl="0" indent="-317500" algn="l" rtl="0">
              <a:lnSpc>
                <a:spcPct val="115000"/>
              </a:lnSpc>
              <a:spcBef>
                <a:spcPts val="0"/>
              </a:spcBef>
              <a:spcAft>
                <a:spcPts val="0"/>
              </a:spcAft>
              <a:buClr>
                <a:schemeClr val="dk1"/>
              </a:buClr>
              <a:buSzPts val="1400"/>
              <a:buFont typeface="Montserrat"/>
              <a:buChar char="●"/>
            </a:pPr>
            <a:r>
              <a:rPr lang="lt-LT" sz="1400" b="1"/>
              <a:t>Suskirstyti (angl. </a:t>
            </a:r>
            <a:r>
              <a:rPr lang="lt-LT" sz="1400" b="1" i="1"/>
              <a:t>ordered</a:t>
            </a:r>
            <a:r>
              <a:rPr lang="lt-LT" sz="1400" b="1"/>
              <a:t>)</a:t>
            </a:r>
            <a:r>
              <a:rPr lang="lt-LT" sz="1400"/>
              <a:t> yra sąrašai, kur svarbi elementų tvarka, pavyzdžiui, receptas. Jie suvynioti į elementą </a:t>
            </a:r>
            <a:r>
              <a:rPr lang="lt-LT" sz="1400">
                <a:highlight>
                  <a:srgbClr val="EFEFEF"/>
                </a:highlight>
              </a:rPr>
              <a:t>&lt;ol&gt;</a:t>
            </a:r>
            <a:r>
              <a:rPr lang="lt-LT" sz="1400"/>
              <a:t>.</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i="1"/>
              <a:t>Kiekvienas elementas sąrašuose dedamas į elementą </a:t>
            </a:r>
            <a:r>
              <a:rPr lang="lt-LT" sz="1400" i="1">
                <a:highlight>
                  <a:srgbClr val="EFEFEF"/>
                </a:highlight>
              </a:rPr>
              <a:t>&lt;li&gt;</a:t>
            </a:r>
            <a:r>
              <a:rPr lang="lt-LT" sz="1400" i="1"/>
              <a:t> (sąrašo elementas).</a:t>
            </a:r>
            <a:endParaRPr sz="1400" i="1"/>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Pvz., nesuskirstytas sąrašas</a:t>
            </a:r>
            <a:endParaRPr sz="1400"/>
          </a:p>
          <a:p>
            <a:pPr marL="0" lvl="0" indent="0" algn="l" rtl="0">
              <a:lnSpc>
                <a:spcPct val="115000"/>
              </a:lnSpc>
              <a:spcBef>
                <a:spcPts val="0"/>
              </a:spcBef>
              <a:spcAft>
                <a:spcPts val="0"/>
              </a:spcAft>
              <a:buClr>
                <a:schemeClr val="dk1"/>
              </a:buClr>
              <a:buSzPts val="1100"/>
              <a:buNone/>
            </a:pPr>
            <a:endParaRPr sz="1400" b="1"/>
          </a:p>
        </p:txBody>
      </p:sp>
      <p:pic>
        <p:nvPicPr>
          <p:cNvPr id="197" name="Google Shape;197;gd07f41bdc5_1_54"/>
          <p:cNvPicPr preferRelativeResize="0"/>
          <p:nvPr/>
        </p:nvPicPr>
        <p:blipFill>
          <a:blip r:embed="rId3">
            <a:alphaModFix/>
          </a:blip>
          <a:stretch>
            <a:fillRect/>
          </a:stretch>
        </p:blipFill>
        <p:spPr>
          <a:xfrm>
            <a:off x="3122725" y="5160450"/>
            <a:ext cx="2031650" cy="831750"/>
          </a:xfrm>
          <a:prstGeom prst="rect">
            <a:avLst/>
          </a:prstGeom>
          <a:noFill/>
          <a:ln>
            <a:noFill/>
          </a:ln>
        </p:spPr>
      </p:pic>
      <p:sp>
        <p:nvSpPr>
          <p:cNvPr id="8" name="Google Shape;166;gd07f41bdc5_1_19">
            <a:extLst>
              <a:ext uri="{FF2B5EF4-FFF2-40B4-BE49-F238E27FC236}">
                <a16:creationId xmlns:a16="http://schemas.microsoft.com/office/drawing/2014/main" id="{F0CAAFD1-37F5-4790-8486-C0E62F365EE0}"/>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d07f41bdc5_1_6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žymos (angl. </a:t>
            </a:r>
            <a:r>
              <a:rPr lang="lt-LT" sz="3200" i="1"/>
              <a:t>tags</a:t>
            </a:r>
            <a:r>
              <a:rPr lang="lt-LT" sz="3200"/>
              <a:t>)</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204" name="Google Shape;204;gd07f41bdc5_1_6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b="1"/>
              <a:t>Teksto žymėjimas – Nuorodos</a:t>
            </a:r>
            <a:endParaRPr sz="1400" b="1"/>
          </a:p>
          <a:p>
            <a:pPr marL="0" lvl="0" indent="0" algn="l" rtl="0">
              <a:lnSpc>
                <a:spcPct val="115000"/>
              </a:lnSpc>
              <a:spcBef>
                <a:spcPts val="0"/>
              </a:spcBef>
              <a:spcAft>
                <a:spcPts val="0"/>
              </a:spcAft>
              <a:buClr>
                <a:schemeClr val="dk1"/>
              </a:buClr>
              <a:buSzPts val="1100"/>
              <a:buNone/>
            </a:pPr>
            <a:r>
              <a:rPr lang="lt-LT" sz="1400"/>
              <a:t>Nuorodos yra labai svarbios – jos daro internetą tinklu! Norėdami pridėti nuorodą, turime naudoti paprastą elementą – </a:t>
            </a:r>
            <a:r>
              <a:rPr lang="lt-LT" sz="1400">
                <a:highlight>
                  <a:srgbClr val="EFEFEF"/>
                </a:highlight>
              </a:rPr>
              <a:t>&lt;a&gt;</a:t>
            </a:r>
            <a:r>
              <a:rPr lang="lt-LT" sz="1400"/>
              <a:t>, kuris yra trumpa „anchor“ forma. Norėdami, kad pastraipos tekstas taptų nuoroda, atlikite šiuos veiksmus:</a:t>
            </a:r>
            <a:endParaRPr sz="1400"/>
          </a:p>
          <a:p>
            <a:pPr marL="0" lvl="0" indent="0" algn="l" rtl="0">
              <a:lnSpc>
                <a:spcPct val="115000"/>
              </a:lnSpc>
              <a:spcBef>
                <a:spcPts val="0"/>
              </a:spcBef>
              <a:spcAft>
                <a:spcPts val="0"/>
              </a:spcAft>
              <a:buClr>
                <a:schemeClr val="dk1"/>
              </a:buClr>
              <a:buSzPts val="1100"/>
              <a:buNone/>
            </a:pPr>
            <a:endParaRPr sz="1400"/>
          </a:p>
          <a:p>
            <a:pPr marL="457200" lvl="0" indent="-317500" algn="l" rtl="0">
              <a:lnSpc>
                <a:spcPct val="115000"/>
              </a:lnSpc>
              <a:spcBef>
                <a:spcPts val="0"/>
              </a:spcBef>
              <a:spcAft>
                <a:spcPts val="0"/>
              </a:spcAft>
              <a:buClr>
                <a:schemeClr val="dk1"/>
              </a:buClr>
              <a:buSzPts val="1400"/>
              <a:buAutoNum type="arabicPeriod"/>
            </a:pPr>
            <a:r>
              <a:rPr lang="lt-LT" sz="1400"/>
              <a:t>Pasirinkite tekstą. Pasirinkome tekstą „Google“.</a:t>
            </a:r>
            <a:endParaRPr sz="1400"/>
          </a:p>
          <a:p>
            <a:pPr marL="457200" lvl="0" indent="-317500" algn="l" rtl="0">
              <a:lnSpc>
                <a:spcPct val="115000"/>
              </a:lnSpc>
              <a:spcBef>
                <a:spcPts val="0"/>
              </a:spcBef>
              <a:spcAft>
                <a:spcPts val="0"/>
              </a:spcAft>
              <a:buClr>
                <a:schemeClr val="dk1"/>
              </a:buClr>
              <a:buSzPts val="1400"/>
              <a:buAutoNum type="arabicPeriod"/>
            </a:pPr>
            <a:r>
              <a:rPr lang="lt-LT" sz="1400"/>
              <a:t>Apvyniokite tekstą &lt;a&gt; elemente, kaip parodyta žemiau:</a:t>
            </a:r>
            <a:endParaRPr sz="1400"/>
          </a:p>
          <a:p>
            <a:pPr marL="914400" lvl="1" indent="-317500" algn="l" rtl="0">
              <a:lnSpc>
                <a:spcPct val="115000"/>
              </a:lnSpc>
              <a:spcBef>
                <a:spcPts val="0"/>
              </a:spcBef>
              <a:spcAft>
                <a:spcPts val="0"/>
              </a:spcAft>
              <a:buClr>
                <a:schemeClr val="dk1"/>
              </a:buClr>
              <a:buSzPts val="1400"/>
              <a:buAutoNum type="alphaLcPeriod"/>
            </a:pPr>
            <a:r>
              <a:rPr lang="lt-LT" sz="1400"/>
              <a:t>&lt;a&gt; „Mozilla“ manifestas &lt;/a&gt;</a:t>
            </a:r>
            <a:endParaRPr sz="1400"/>
          </a:p>
          <a:p>
            <a:pPr marL="457200" lvl="0" indent="-317500" algn="l" rtl="0">
              <a:lnSpc>
                <a:spcPct val="115000"/>
              </a:lnSpc>
              <a:spcBef>
                <a:spcPts val="0"/>
              </a:spcBef>
              <a:spcAft>
                <a:spcPts val="0"/>
              </a:spcAft>
              <a:buClr>
                <a:schemeClr val="dk1"/>
              </a:buClr>
              <a:buSzPts val="1400"/>
              <a:buAutoNum type="arabicPeriod"/>
            </a:pPr>
            <a:r>
              <a:rPr lang="lt-LT" sz="1400"/>
              <a:t>Suteikite elementui &lt;a&gt; „href“ atributą, kaip parodyta žemiau:</a:t>
            </a:r>
            <a:endParaRPr sz="1400"/>
          </a:p>
          <a:p>
            <a:pPr marL="914400" lvl="1" indent="-317500" algn="l" rtl="0">
              <a:lnSpc>
                <a:spcPct val="115000"/>
              </a:lnSpc>
              <a:spcBef>
                <a:spcPts val="0"/>
              </a:spcBef>
              <a:spcAft>
                <a:spcPts val="0"/>
              </a:spcAft>
              <a:buClr>
                <a:schemeClr val="dk1"/>
              </a:buClr>
              <a:buSzPts val="1400"/>
              <a:buAutoNum type="alphaLcPeriod"/>
            </a:pPr>
            <a:r>
              <a:rPr lang="lt-LT" sz="1400"/>
              <a:t>&lt;a href=""&gt;Google&lt;/a&gt;</a:t>
            </a:r>
            <a:endParaRPr sz="1400"/>
          </a:p>
          <a:p>
            <a:pPr marL="457200" lvl="0" indent="-317500" algn="l" rtl="0">
              <a:lnSpc>
                <a:spcPct val="115000"/>
              </a:lnSpc>
              <a:spcBef>
                <a:spcPts val="0"/>
              </a:spcBef>
              <a:spcAft>
                <a:spcPts val="0"/>
              </a:spcAft>
              <a:buClr>
                <a:schemeClr val="dk1"/>
              </a:buClr>
              <a:buSzPts val="1400"/>
              <a:buAutoNum type="arabicPeriod"/>
            </a:pPr>
            <a:r>
              <a:rPr lang="lt-LT" sz="1400"/>
              <a:t>Užpildykite šio atributo vertę žiniatinklio adresu, į kurį norite susieti nuorodą:</a:t>
            </a:r>
            <a:endParaRPr sz="1400"/>
          </a:p>
          <a:p>
            <a:pPr marL="457200" lvl="0" indent="-317500" algn="l" rtl="0">
              <a:lnSpc>
                <a:spcPct val="115000"/>
              </a:lnSpc>
              <a:spcBef>
                <a:spcPts val="0"/>
              </a:spcBef>
              <a:spcAft>
                <a:spcPts val="0"/>
              </a:spcAft>
              <a:buClr>
                <a:schemeClr val="dk1"/>
              </a:buClr>
              <a:buSzPts val="1400"/>
              <a:buAutoNum type="arabicPeriod"/>
            </a:pPr>
            <a:r>
              <a:rPr lang="lt-LT" sz="1400"/>
              <a:t>&lt;a href="https://google.com"&gt;Google&lt;/a&gt;</a:t>
            </a:r>
            <a:endParaRPr sz="1400" b="1"/>
          </a:p>
        </p:txBody>
      </p:sp>
      <p:sp>
        <p:nvSpPr>
          <p:cNvPr id="7" name="Google Shape;166;gd07f41bdc5_1_19">
            <a:extLst>
              <a:ext uri="{FF2B5EF4-FFF2-40B4-BE49-F238E27FC236}">
                <a16:creationId xmlns:a16="http://schemas.microsoft.com/office/drawing/2014/main" id="{CE31859C-31DC-4B50-A5CC-7EAE9BF4EDEB}"/>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d07f41bdc5_1_6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žymos (angl. </a:t>
            </a:r>
            <a:r>
              <a:rPr lang="lt-LT" sz="3200" i="1"/>
              <a:t>tags</a:t>
            </a:r>
            <a:r>
              <a:rPr lang="lt-LT" sz="3200"/>
              <a:t>)</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211" name="Google Shape;211;gd07f41bdc5_1_68"/>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lt-LT" sz="1400" b="1"/>
              <a:t>Teksto žymėjimas – Paveikslėliai</a:t>
            </a:r>
            <a:endParaRPr sz="1400" b="1"/>
          </a:p>
          <a:p>
            <a:pPr marL="0" lvl="0" indent="0" algn="l" rtl="0">
              <a:lnSpc>
                <a:spcPct val="115000"/>
              </a:lnSpc>
              <a:spcBef>
                <a:spcPts val="0"/>
              </a:spcBef>
              <a:spcAft>
                <a:spcPts val="0"/>
              </a:spcAft>
              <a:buNone/>
            </a:pPr>
            <a:r>
              <a:rPr lang="lt-LT" sz="1400"/>
              <a:t>Paveikslėliai kuriami naudojant </a:t>
            </a:r>
            <a:r>
              <a:rPr lang="lt-LT" sz="1400">
                <a:highlight>
                  <a:srgbClr val="EFEFEF"/>
                </a:highlight>
              </a:rPr>
              <a:t>&lt;img&gt;</a:t>
            </a:r>
            <a:r>
              <a:rPr lang="lt-LT" sz="1400"/>
              <a:t> arba </a:t>
            </a:r>
            <a:r>
              <a:rPr lang="lt-LT" sz="1400">
                <a:highlight>
                  <a:srgbClr val="EFEFEF"/>
                </a:highlight>
              </a:rPr>
              <a:t>&lt;picture&gt;</a:t>
            </a:r>
            <a:r>
              <a:rPr lang="lt-LT" sz="1400"/>
              <a:t> elementus. Į mūsų puslapį jie įterpia vaizdą toje vietoje, kurioje jie nurodomi. </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lt-LT" sz="1400"/>
              <a:t>Naudojant:</a:t>
            </a:r>
            <a:endParaRPr sz="1400"/>
          </a:p>
          <a:p>
            <a:pPr marL="457200" lvl="0" indent="-317500" algn="l" rtl="0">
              <a:lnSpc>
                <a:spcPct val="115000"/>
              </a:lnSpc>
              <a:spcBef>
                <a:spcPts val="0"/>
              </a:spcBef>
              <a:spcAft>
                <a:spcPts val="0"/>
              </a:spcAft>
              <a:buClr>
                <a:schemeClr val="dk1"/>
              </a:buClr>
              <a:buSzPts val="1400"/>
              <a:buChar char="-"/>
            </a:pPr>
            <a:r>
              <a:rPr lang="lt-LT" sz="1400">
                <a:highlight>
                  <a:srgbClr val="EFEFEF"/>
                </a:highlight>
              </a:rPr>
              <a:t>&lt;img&gt;</a:t>
            </a:r>
            <a:r>
              <a:rPr lang="lt-LT" sz="1400"/>
              <a:t> – tai darome per atributą src (source), kuriame yra kelias į mūsų vaizdo failą.</a:t>
            </a:r>
            <a:endParaRPr sz="1400"/>
          </a:p>
          <a:p>
            <a:pPr marL="1371600" lvl="1" indent="-317500" algn="l" rtl="0">
              <a:lnSpc>
                <a:spcPct val="115000"/>
              </a:lnSpc>
              <a:spcBef>
                <a:spcPts val="0"/>
              </a:spcBef>
              <a:spcAft>
                <a:spcPts val="0"/>
              </a:spcAft>
              <a:buClr>
                <a:schemeClr val="dk1"/>
              </a:buClr>
              <a:buSzPts val="1400"/>
              <a:buChar char="-"/>
            </a:pPr>
            <a:r>
              <a:rPr lang="lt-LT" sz="1400"/>
              <a:t>pvz.:  </a:t>
            </a:r>
            <a:r>
              <a:rPr lang="lt-LT" sz="1400">
                <a:highlight>
                  <a:srgbClr val="EFEFEF"/>
                </a:highlight>
              </a:rPr>
              <a:t>&lt;img src="images/firefox-icon.png" alt="My test image"&gt;</a:t>
            </a:r>
            <a:endParaRPr sz="1400"/>
          </a:p>
          <a:p>
            <a:pPr marL="457200" lvl="0" indent="-317500" algn="l" rtl="0">
              <a:lnSpc>
                <a:spcPct val="115000"/>
              </a:lnSpc>
              <a:spcBef>
                <a:spcPts val="0"/>
              </a:spcBef>
              <a:spcAft>
                <a:spcPts val="0"/>
              </a:spcAft>
              <a:buClr>
                <a:schemeClr val="dk1"/>
              </a:buClr>
              <a:buSzPts val="1400"/>
              <a:buChar char="-"/>
            </a:pPr>
            <a:r>
              <a:rPr lang="lt-LT" sz="1400">
                <a:highlight>
                  <a:srgbClr val="EFEFEF"/>
                </a:highlight>
              </a:rPr>
              <a:t>&lt;picture&gt;</a:t>
            </a:r>
            <a:r>
              <a:rPr lang="lt-LT" sz="1400"/>
              <a:t> – ta darome per </a:t>
            </a:r>
            <a:r>
              <a:rPr lang="lt-LT" sz="1400">
                <a:highlight>
                  <a:srgbClr val="EFEFEF"/>
                </a:highlight>
              </a:rPr>
              <a:t>&lt;source&gt;</a:t>
            </a:r>
            <a:r>
              <a:rPr lang="lt-LT" sz="1400"/>
              <a:t> ir </a:t>
            </a:r>
            <a:r>
              <a:rPr lang="lt-LT" sz="1400">
                <a:highlight>
                  <a:srgbClr val="EFEFEF"/>
                </a:highlight>
              </a:rPr>
              <a:t>&lt;img&gt;</a:t>
            </a:r>
            <a:r>
              <a:rPr lang="lt-LT" sz="1400"/>
              <a:t> elementus. Naršyklė įvertins kiekvieną &lt;source&gt; elementą ir parinks geriausiai atitinkantį situaciją tarp jų. Jei atitiktys nerandamos arba naršyklė nepalaiko elemento </a:t>
            </a:r>
            <a:r>
              <a:rPr lang="lt-LT" sz="1400">
                <a:highlight>
                  <a:srgbClr val="EFEFEF"/>
                </a:highlight>
              </a:rPr>
              <a:t>&lt;picture&gt;</a:t>
            </a:r>
            <a:r>
              <a:rPr lang="lt-LT" sz="1400"/>
              <a:t>, pasirenkamas </a:t>
            </a:r>
            <a:r>
              <a:rPr lang="lt-LT" sz="1400">
                <a:highlight>
                  <a:srgbClr val="EFEFEF"/>
                </a:highlight>
              </a:rPr>
              <a:t>&lt;img&gt;</a:t>
            </a:r>
            <a:r>
              <a:rPr lang="lt-LT" sz="1400"/>
              <a:t> elemento src atributo URL. </a:t>
            </a:r>
            <a:endParaRPr sz="1400"/>
          </a:p>
          <a:p>
            <a:pPr marL="1371600" lvl="1" indent="-317500" algn="l" rtl="0">
              <a:lnSpc>
                <a:spcPct val="115000"/>
              </a:lnSpc>
              <a:spcBef>
                <a:spcPts val="0"/>
              </a:spcBef>
              <a:spcAft>
                <a:spcPts val="0"/>
              </a:spcAft>
              <a:buClr>
                <a:schemeClr val="dk1"/>
              </a:buClr>
              <a:buSzPts val="1400"/>
              <a:buChar char="-"/>
            </a:pPr>
            <a:r>
              <a:rPr lang="lt-LT" sz="1400"/>
              <a:t>pvz.: </a:t>
            </a:r>
            <a:r>
              <a:rPr lang="lt-LT" sz="1400">
                <a:highlight>
                  <a:srgbClr val="EFEFEF"/>
                </a:highlight>
              </a:rPr>
              <a:t>&lt;picture&gt;</a:t>
            </a:r>
            <a:endParaRPr sz="1400">
              <a:highlight>
                <a:srgbClr val="EFEFEF"/>
              </a:highlight>
            </a:endParaRPr>
          </a:p>
          <a:p>
            <a:pPr marL="1371600" lvl="0" indent="0" algn="l" rtl="0">
              <a:lnSpc>
                <a:spcPct val="115000"/>
              </a:lnSpc>
              <a:spcBef>
                <a:spcPts val="0"/>
              </a:spcBef>
              <a:spcAft>
                <a:spcPts val="0"/>
              </a:spcAft>
              <a:buNone/>
            </a:pPr>
            <a:r>
              <a:rPr lang="lt-LT" sz="1400">
                <a:highlight>
                  <a:srgbClr val="EFEFEF"/>
                </a:highlight>
              </a:rPr>
              <a:t>   		&lt;source srcset="URL/file directory"  media="(min-width: 800px)"&gt;</a:t>
            </a:r>
            <a:endParaRPr sz="1400">
              <a:highlight>
                <a:srgbClr val="EFEFEF"/>
              </a:highlight>
            </a:endParaRPr>
          </a:p>
          <a:p>
            <a:pPr marL="1371600" lvl="0" indent="0" algn="l" rtl="0">
              <a:lnSpc>
                <a:spcPct val="115000"/>
              </a:lnSpc>
              <a:spcBef>
                <a:spcPts val="0"/>
              </a:spcBef>
              <a:spcAft>
                <a:spcPts val="0"/>
              </a:spcAft>
              <a:buNone/>
            </a:pPr>
            <a:r>
              <a:rPr lang="lt-LT" sz="1400">
                <a:highlight>
                  <a:srgbClr val="EFEFEF"/>
                </a:highlight>
              </a:rPr>
              <a:t>    		&lt;img src="URL/file directory" alt="" /&gt;</a:t>
            </a:r>
            <a:endParaRPr sz="1400">
              <a:highlight>
                <a:srgbClr val="EFEFEF"/>
              </a:highlight>
            </a:endParaRPr>
          </a:p>
          <a:p>
            <a:pPr marL="1371600" lvl="0" indent="457200" algn="l" rtl="0">
              <a:lnSpc>
                <a:spcPct val="115000"/>
              </a:lnSpc>
              <a:spcBef>
                <a:spcPts val="0"/>
              </a:spcBef>
              <a:spcAft>
                <a:spcPts val="0"/>
              </a:spcAft>
              <a:buNone/>
            </a:pPr>
            <a:r>
              <a:rPr lang="lt-LT" sz="1400">
                <a:highlight>
                  <a:srgbClr val="EFEFEF"/>
                </a:highlight>
              </a:rPr>
              <a:t>&lt;/picture&gt;</a:t>
            </a:r>
            <a:endParaRPr sz="1400"/>
          </a:p>
          <a:p>
            <a:pPr marL="0" lvl="0" indent="0" algn="l" rtl="0">
              <a:lnSpc>
                <a:spcPct val="115000"/>
              </a:lnSpc>
              <a:spcBef>
                <a:spcPts val="0"/>
              </a:spcBef>
              <a:spcAft>
                <a:spcPts val="0"/>
              </a:spcAft>
              <a:buNone/>
            </a:pPr>
            <a:endParaRPr sz="1400" b="1"/>
          </a:p>
        </p:txBody>
      </p:sp>
      <p:sp>
        <p:nvSpPr>
          <p:cNvPr id="7" name="Google Shape;166;gd07f41bdc5_1_19">
            <a:extLst>
              <a:ext uri="{FF2B5EF4-FFF2-40B4-BE49-F238E27FC236}">
                <a16:creationId xmlns:a16="http://schemas.microsoft.com/office/drawing/2014/main" id="{E8934D47-AF1F-495C-8D77-60ADEAF4CFEB}"/>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d07f41bdc5_1_7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žymos (angl. </a:t>
            </a:r>
            <a:r>
              <a:rPr lang="lt-LT" sz="3200" i="1"/>
              <a:t>tags</a:t>
            </a:r>
            <a:r>
              <a:rPr lang="lt-LT" sz="3200"/>
              <a:t>)</a:t>
            </a: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218" name="Google Shape;218;gd07f41bdc5_1_74"/>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Teksto žymėjimas – Video</a:t>
            </a:r>
            <a:endParaRPr sz="1400" b="1"/>
          </a:p>
          <a:p>
            <a:pPr marL="0" lvl="0" indent="0" algn="l" rtl="0">
              <a:lnSpc>
                <a:spcPct val="115000"/>
              </a:lnSpc>
              <a:spcBef>
                <a:spcPts val="0"/>
              </a:spcBef>
              <a:spcAft>
                <a:spcPts val="0"/>
              </a:spcAft>
              <a:buClr>
                <a:schemeClr val="dk1"/>
              </a:buClr>
              <a:buSzPts val="1100"/>
              <a:buFont typeface="Arial"/>
              <a:buNone/>
            </a:pPr>
            <a:r>
              <a:rPr lang="lt-LT" sz="1400"/>
              <a:t>Video kuriami naudojant </a:t>
            </a:r>
            <a:r>
              <a:rPr lang="lt-LT" sz="1400">
                <a:highlight>
                  <a:srgbClr val="EFEFEF"/>
                </a:highlight>
              </a:rPr>
              <a:t>&lt;video&gt;</a:t>
            </a:r>
            <a:r>
              <a:rPr lang="lt-LT" sz="1400"/>
              <a:t> elementą. Į mūsų puslapį jis įterpia video grotuvą (ir turinį) toje vietoje, kurioje jis nurodomas. Tai daro per atributą src (source), kuriame yra kelias į mūsų vaizdo failą.</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lt-LT" sz="1400"/>
              <a:t>Pvz.: </a:t>
            </a:r>
            <a:endParaRPr sz="1400"/>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&lt;video controls width="250"&gt;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    &lt;source src="/media/cc0-videos/flower.webm"</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            type="video/webm"&gt;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    &lt;source src="/media/cc0-videos/flower.mp4"</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            type="video/mp4"&gt;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    Sorry, your browser doesn't support embedded videos.</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&lt;/video&gt;</a:t>
            </a:r>
            <a:endParaRPr sz="1400"/>
          </a:p>
          <a:p>
            <a:pPr marL="0" lvl="0" indent="0" algn="l" rtl="0">
              <a:lnSpc>
                <a:spcPct val="115000"/>
              </a:lnSpc>
              <a:spcBef>
                <a:spcPts val="0"/>
              </a:spcBef>
              <a:spcAft>
                <a:spcPts val="0"/>
              </a:spcAft>
              <a:buNone/>
            </a:pPr>
            <a:endParaRPr sz="1400" b="1"/>
          </a:p>
        </p:txBody>
      </p:sp>
      <p:sp>
        <p:nvSpPr>
          <p:cNvPr id="7" name="Google Shape;166;gd07f41bdc5_1_19">
            <a:extLst>
              <a:ext uri="{FF2B5EF4-FFF2-40B4-BE49-F238E27FC236}">
                <a16:creationId xmlns:a16="http://schemas.microsoft.com/office/drawing/2014/main" id="{45812445-ECCB-4345-AC55-3D202605F89E}"/>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d07f41bdc5_1_8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žymos (angl. </a:t>
            </a:r>
            <a:r>
              <a:rPr lang="lt-LT" sz="3200" i="1"/>
              <a:t>tags</a:t>
            </a:r>
            <a:r>
              <a:rPr lang="lt-LT" sz="3200"/>
              <a:t>)</a:t>
            </a:r>
            <a:endParaRPr sz="3200"/>
          </a:p>
        </p:txBody>
      </p:sp>
      <p:sp>
        <p:nvSpPr>
          <p:cNvPr id="225" name="Google Shape;225;gd07f41bdc5_1_80"/>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Kiti HTML elementai.</a:t>
            </a:r>
            <a:endParaRPr sz="1400" b="1"/>
          </a:p>
          <a:p>
            <a:pPr marL="0" lvl="0" indent="0" algn="l" rtl="0">
              <a:lnSpc>
                <a:spcPct val="115000"/>
              </a:lnSpc>
              <a:spcBef>
                <a:spcPts val="0"/>
              </a:spcBef>
              <a:spcAft>
                <a:spcPts val="0"/>
              </a:spcAft>
              <a:buClr>
                <a:schemeClr val="dk1"/>
              </a:buClr>
              <a:buSzPts val="1100"/>
              <a:buFont typeface="Arial"/>
              <a:buNone/>
            </a:pPr>
            <a:r>
              <a:rPr lang="lt-LT" sz="1400"/>
              <a:t>HTML elementai istoriškai buvo skirstomi į:</a:t>
            </a:r>
            <a:endParaRPr sz="1400"/>
          </a:p>
          <a:p>
            <a:pPr marL="457200" lvl="0" indent="-317500" algn="l" rtl="0">
              <a:lnSpc>
                <a:spcPct val="115000"/>
              </a:lnSpc>
              <a:spcBef>
                <a:spcPts val="0"/>
              </a:spcBef>
              <a:spcAft>
                <a:spcPts val="0"/>
              </a:spcAft>
              <a:buClr>
                <a:schemeClr val="dk1"/>
              </a:buClr>
              <a:buSzPts val="1400"/>
              <a:buChar char="-"/>
            </a:pPr>
            <a:r>
              <a:rPr lang="lt-LT" sz="1400"/>
              <a:t>„blokinio lygio“ (angl. </a:t>
            </a:r>
            <a:r>
              <a:rPr lang="lt-LT" sz="1400" i="1"/>
              <a:t>block level</a:t>
            </a:r>
            <a:r>
              <a:rPr lang="lt-LT" sz="1400"/>
              <a:t>) arba </a:t>
            </a:r>
            <a:endParaRPr sz="1400"/>
          </a:p>
          <a:p>
            <a:pPr marL="457200" lvl="0" indent="-317500" algn="l" rtl="0">
              <a:lnSpc>
                <a:spcPct val="115000"/>
              </a:lnSpc>
              <a:spcBef>
                <a:spcPts val="0"/>
              </a:spcBef>
              <a:spcAft>
                <a:spcPts val="0"/>
              </a:spcAft>
              <a:buClr>
                <a:schemeClr val="dk1"/>
              </a:buClr>
              <a:buSzPts val="1400"/>
              <a:buChar char="-"/>
            </a:pPr>
            <a:r>
              <a:rPr lang="lt-LT" sz="1400"/>
              <a:t>„įterptinio lygio“ (angl. </a:t>
            </a:r>
            <a:r>
              <a:rPr lang="lt-LT" sz="1400" i="1"/>
              <a:t>inline level</a:t>
            </a:r>
            <a:r>
              <a:rPr lang="lt-LT" sz="1400"/>
              <a:t>) elementus.</a:t>
            </a:r>
            <a:endParaRPr sz="1400"/>
          </a:p>
          <a:p>
            <a:pPr marL="0" lvl="0" indent="0" algn="l" rtl="0">
              <a:lnSpc>
                <a:spcPct val="115000"/>
              </a:lnSpc>
              <a:spcBef>
                <a:spcPts val="0"/>
              </a:spcBef>
              <a:spcAft>
                <a:spcPts val="0"/>
              </a:spcAft>
              <a:buClr>
                <a:schemeClr val="dk1"/>
              </a:buClr>
              <a:buSzPts val="1100"/>
              <a:buFont typeface="Arial"/>
              <a:buNone/>
            </a:pPr>
            <a:endParaRPr sz="1400" b="1"/>
          </a:p>
          <a:p>
            <a:pPr marL="0" lvl="0" indent="0" algn="l" rtl="0">
              <a:lnSpc>
                <a:spcPct val="115000"/>
              </a:lnSpc>
              <a:spcBef>
                <a:spcPts val="0"/>
              </a:spcBef>
              <a:spcAft>
                <a:spcPts val="0"/>
              </a:spcAft>
              <a:buClr>
                <a:schemeClr val="dk1"/>
              </a:buClr>
              <a:buSzPts val="1100"/>
              <a:buFont typeface="Arial"/>
              <a:buNone/>
            </a:pPr>
            <a:r>
              <a:rPr lang="lt-LT" sz="1400" b="1"/>
              <a:t>Plačiau: </a:t>
            </a:r>
            <a:endParaRPr sz="1400" b="1"/>
          </a:p>
          <a:p>
            <a:pPr marL="0" lvl="0" indent="0" algn="l" rtl="0">
              <a:lnSpc>
                <a:spcPct val="115000"/>
              </a:lnSpc>
              <a:spcBef>
                <a:spcPts val="0"/>
              </a:spcBef>
              <a:spcAft>
                <a:spcPts val="0"/>
              </a:spcAft>
              <a:buClr>
                <a:schemeClr val="dk1"/>
              </a:buClr>
              <a:buSzPts val="1100"/>
              <a:buFont typeface="Arial"/>
              <a:buNone/>
            </a:pPr>
            <a:r>
              <a:rPr lang="lt-LT" sz="1400" i="1"/>
              <a:t>Block : </a:t>
            </a:r>
            <a:r>
              <a:rPr lang="lt-LT" sz="1400" i="1" u="sng">
                <a:solidFill>
                  <a:srgbClr val="0097A7"/>
                </a:solidFill>
                <a:hlinkClick r:id="rId3">
                  <a:extLst>
                    <a:ext uri="{A12FA001-AC4F-418D-AE19-62706E023703}">
                      <ahyp:hlinkClr xmlns:ahyp="http://schemas.microsoft.com/office/drawing/2018/hyperlinkcolor" val="tx"/>
                    </a:ext>
                  </a:extLst>
                </a:hlinkClick>
              </a:rPr>
              <a:t>https://developer.mozilla.org/en-US/docs/Web/HTML/Block-level_elements</a:t>
            </a:r>
            <a:r>
              <a:rPr lang="lt-LT" sz="1400" i="1"/>
              <a:t> </a:t>
            </a:r>
            <a:endParaRPr sz="1400" i="1"/>
          </a:p>
          <a:p>
            <a:pPr marL="0" lvl="0" indent="0" algn="l" rtl="0">
              <a:lnSpc>
                <a:spcPct val="115000"/>
              </a:lnSpc>
              <a:spcBef>
                <a:spcPts val="0"/>
              </a:spcBef>
              <a:spcAft>
                <a:spcPts val="0"/>
              </a:spcAft>
              <a:buClr>
                <a:schemeClr val="dk1"/>
              </a:buClr>
              <a:buSzPts val="1100"/>
              <a:buFont typeface="Arial"/>
              <a:buNone/>
            </a:pPr>
            <a:r>
              <a:rPr lang="lt-LT" sz="1400" i="1"/>
              <a:t>Inline: </a:t>
            </a:r>
            <a:r>
              <a:rPr lang="lt-LT" sz="1400" i="1" u="sng">
                <a:solidFill>
                  <a:srgbClr val="0097A7"/>
                </a:solidFill>
                <a:hlinkClick r:id="rId4">
                  <a:extLst>
                    <a:ext uri="{A12FA001-AC4F-418D-AE19-62706E023703}">
                      <ahyp:hlinkClr xmlns:ahyp="http://schemas.microsoft.com/office/drawing/2018/hyperlinkcolor" val="tx"/>
                    </a:ext>
                  </a:extLst>
                </a:hlinkClick>
              </a:rPr>
              <a:t>https://developer.mozilla.org/en-US/docs/Web/HTML/Inline_elements</a:t>
            </a:r>
            <a:r>
              <a:rPr lang="lt-LT" sz="1400" i="1"/>
              <a:t> </a:t>
            </a:r>
            <a:endParaRPr sz="1400" i="1"/>
          </a:p>
          <a:p>
            <a:pPr marL="0" lvl="0" indent="0" algn="l" rtl="0">
              <a:lnSpc>
                <a:spcPct val="115000"/>
              </a:lnSpc>
              <a:spcBef>
                <a:spcPts val="0"/>
              </a:spcBef>
              <a:spcAft>
                <a:spcPts val="0"/>
              </a:spcAft>
              <a:buClr>
                <a:schemeClr val="dk1"/>
              </a:buClr>
              <a:buSzPts val="1100"/>
              <a:buFont typeface="Arial"/>
              <a:buNone/>
            </a:pPr>
            <a:endParaRPr sz="1400" i="1"/>
          </a:p>
          <a:p>
            <a:pPr marL="0" lvl="0" indent="0" algn="l" rtl="0">
              <a:lnSpc>
                <a:spcPct val="115000"/>
              </a:lnSpc>
              <a:spcBef>
                <a:spcPts val="0"/>
              </a:spcBef>
              <a:spcAft>
                <a:spcPts val="0"/>
              </a:spcAft>
              <a:buClr>
                <a:schemeClr val="dk1"/>
              </a:buClr>
              <a:buSzPts val="1100"/>
              <a:buFont typeface="Arial"/>
              <a:buNone/>
            </a:pPr>
            <a:r>
              <a:rPr lang="lt-LT" sz="1400" b="1"/>
              <a:t>Papildomai:</a:t>
            </a:r>
            <a:endParaRPr sz="1400" b="1"/>
          </a:p>
          <a:p>
            <a:pPr marL="0" lvl="0" indent="0" algn="l" rtl="0">
              <a:lnSpc>
                <a:spcPct val="115000"/>
              </a:lnSpc>
              <a:spcBef>
                <a:spcPts val="0"/>
              </a:spcBef>
              <a:spcAft>
                <a:spcPts val="0"/>
              </a:spcAft>
              <a:buClr>
                <a:schemeClr val="dk1"/>
              </a:buClr>
              <a:buSzPts val="1100"/>
              <a:buFont typeface="Arial"/>
              <a:buNone/>
            </a:pPr>
            <a:r>
              <a:rPr lang="lt-LT" sz="1400" i="1"/>
              <a:t>HTML turinio kategorijos: </a:t>
            </a:r>
            <a:r>
              <a:rPr lang="lt-LT" sz="1400" i="1" u="sng">
                <a:solidFill>
                  <a:srgbClr val="0097A7"/>
                </a:solidFill>
                <a:hlinkClick r:id="rId5">
                  <a:extLst>
                    <a:ext uri="{A12FA001-AC4F-418D-AE19-62706E023703}">
                      <ahyp:hlinkClr xmlns:ahyp="http://schemas.microsoft.com/office/drawing/2018/hyperlinkcolor" val="tx"/>
                    </a:ext>
                  </a:extLst>
                </a:hlinkClick>
              </a:rPr>
              <a:t>https://developer.mozilla.org/en-US/docs/Web/Guide/HTML/Content_categories</a:t>
            </a:r>
            <a:r>
              <a:rPr lang="lt-LT" sz="1400" i="1"/>
              <a:t> </a:t>
            </a:r>
            <a:endParaRPr sz="1400" i="1"/>
          </a:p>
          <a:p>
            <a:pPr marL="0" lvl="0" indent="0" algn="l" rtl="0">
              <a:lnSpc>
                <a:spcPct val="115000"/>
              </a:lnSpc>
              <a:spcBef>
                <a:spcPts val="0"/>
              </a:spcBef>
              <a:spcAft>
                <a:spcPts val="0"/>
              </a:spcAft>
              <a:buNone/>
            </a:pPr>
            <a:endParaRPr sz="1400" b="1"/>
          </a:p>
        </p:txBody>
      </p:sp>
      <p:sp>
        <p:nvSpPr>
          <p:cNvPr id="7" name="Google Shape;166;gd07f41bdc5_1_19">
            <a:extLst>
              <a:ext uri="{FF2B5EF4-FFF2-40B4-BE49-F238E27FC236}">
                <a16:creationId xmlns:a16="http://schemas.microsoft.com/office/drawing/2014/main" id="{31C09555-563E-49CE-9695-AD482D2EA89E}"/>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d07f41bdc5_1_8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klaidų tvarkymas (angl. </a:t>
            </a:r>
            <a:r>
              <a:rPr lang="lt-LT" sz="3200" i="1"/>
              <a:t>Debugging HTML</a:t>
            </a:r>
            <a:r>
              <a:rPr lang="lt-LT" sz="3200"/>
              <a:t>)</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232" name="Google Shape;232;gd07f41bdc5_1_86"/>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Naudingi įrankiai:</a:t>
            </a:r>
            <a:endParaRPr sz="1400" b="1"/>
          </a:p>
          <a:p>
            <a:pPr marL="457200" lvl="0" indent="-317500" algn="l" rtl="0">
              <a:lnSpc>
                <a:spcPct val="115000"/>
              </a:lnSpc>
              <a:spcBef>
                <a:spcPts val="0"/>
              </a:spcBef>
              <a:spcAft>
                <a:spcPts val="0"/>
              </a:spcAft>
              <a:buClr>
                <a:schemeClr val="dk1"/>
              </a:buClr>
              <a:buSzPts val="1400"/>
              <a:buChar char="-"/>
            </a:pPr>
            <a:r>
              <a:rPr lang="lt-LT" sz="1400" b="1"/>
              <a:t>Naršyklės derinimo įrankiai (angl. </a:t>
            </a:r>
            <a:r>
              <a:rPr lang="lt-LT" sz="1400" b="1" i="1"/>
              <a:t>browser developer tools</a:t>
            </a:r>
            <a:r>
              <a:rPr lang="lt-LT" sz="1400" b="1"/>
              <a:t>), plačiau </a:t>
            </a:r>
            <a:r>
              <a:rPr lang="lt-LT" sz="1400" b="1" u="sng">
                <a:solidFill>
                  <a:srgbClr val="0097A7"/>
                </a:solidFill>
                <a:hlinkClick r:id="rId3">
                  <a:extLst>
                    <a:ext uri="{A12FA001-AC4F-418D-AE19-62706E023703}">
                      <ahyp:hlinkClr xmlns:ahyp="http://schemas.microsoft.com/office/drawing/2018/hyperlinkcolor" val="tx"/>
                    </a:ext>
                  </a:extLst>
                </a:hlinkClick>
              </a:rPr>
              <a:t>čia</a:t>
            </a:r>
            <a:r>
              <a:rPr lang="lt-LT" sz="1400" b="1"/>
              <a:t>.</a:t>
            </a:r>
            <a:endParaRPr sz="1400" b="1"/>
          </a:p>
          <a:p>
            <a:pPr marL="457200" lvl="0" indent="-317500" algn="l" rtl="0">
              <a:lnSpc>
                <a:spcPct val="115000"/>
              </a:lnSpc>
              <a:spcBef>
                <a:spcPts val="0"/>
              </a:spcBef>
              <a:spcAft>
                <a:spcPts val="0"/>
              </a:spcAft>
              <a:buClr>
                <a:schemeClr val="dk1"/>
              </a:buClr>
              <a:buSzPts val="1400"/>
              <a:buChar char="-"/>
            </a:pPr>
            <a:r>
              <a:rPr lang="lt-LT" sz="1400" b="1"/>
              <a:t>Naudojantis “Markup Validation Service” paslaugas, plačiau </a:t>
            </a:r>
            <a:r>
              <a:rPr lang="lt-LT" sz="1400" b="1" u="sng">
                <a:solidFill>
                  <a:srgbClr val="0097A7"/>
                </a:solidFill>
                <a:hlinkClick r:id="rId4">
                  <a:extLst>
                    <a:ext uri="{A12FA001-AC4F-418D-AE19-62706E023703}">
                      <ahyp:hlinkClr xmlns:ahyp="http://schemas.microsoft.com/office/drawing/2018/hyperlinkcolor" val="tx"/>
                    </a:ext>
                  </a:extLst>
                </a:hlinkClick>
              </a:rPr>
              <a:t>čia</a:t>
            </a:r>
            <a:r>
              <a:rPr lang="lt-LT" sz="1400" b="1"/>
              <a:t>.</a:t>
            </a:r>
            <a:endParaRPr sz="1400" b="1"/>
          </a:p>
          <a:p>
            <a:pPr marL="0" lvl="0" indent="0" algn="l" rtl="0">
              <a:lnSpc>
                <a:spcPct val="115000"/>
              </a:lnSpc>
              <a:spcBef>
                <a:spcPts val="0"/>
              </a:spcBef>
              <a:spcAft>
                <a:spcPts val="0"/>
              </a:spcAft>
              <a:buNone/>
            </a:pPr>
            <a:endParaRPr sz="1400" b="1"/>
          </a:p>
        </p:txBody>
      </p:sp>
      <p:sp>
        <p:nvSpPr>
          <p:cNvPr id="7" name="Google Shape;166;gd07f41bdc5_1_19">
            <a:extLst>
              <a:ext uri="{FF2B5EF4-FFF2-40B4-BE49-F238E27FC236}">
                <a16:creationId xmlns:a16="http://schemas.microsoft.com/office/drawing/2014/main" id="{A0319786-3D77-46A1-ACD3-3FB63A33D81C}"/>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a:t>HTML pagrindai | HTML puslapio struktūra</a:t>
            </a:r>
            <a:endParaRP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a:t>Užduotis nr. 2</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270064" y="1387046"/>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400"/>
              <a:t>Naudodamiesi HTML, atkurkite šią struktūrą:</a:t>
            </a:r>
          </a:p>
          <a:p>
            <a:pPr hangingPunct="1"/>
            <a:r>
              <a:rPr lang="lt-LT" sz="1400"/>
              <a:t>Papildomai: Galite naudoti ir CSS blokų stumdymui.</a:t>
            </a:r>
          </a:p>
        </p:txBody>
      </p:sp>
      <p:pic>
        <p:nvPicPr>
          <p:cNvPr id="11" name="Google Shape;240;gd07f41bdc5_1_98">
            <a:extLst>
              <a:ext uri="{FF2B5EF4-FFF2-40B4-BE49-F238E27FC236}">
                <a16:creationId xmlns:a16="http://schemas.microsoft.com/office/drawing/2014/main" id="{B83F047C-0490-484A-87A1-DD11EC5ED097}"/>
              </a:ext>
            </a:extLst>
          </p:cNvPr>
          <p:cNvPicPr preferRelativeResize="0"/>
          <p:nvPr/>
        </p:nvPicPr>
        <p:blipFill>
          <a:blip r:embed="rId3">
            <a:alphaModFix/>
          </a:blip>
          <a:stretch>
            <a:fillRect/>
          </a:stretch>
        </p:blipFill>
        <p:spPr>
          <a:xfrm>
            <a:off x="5431895" y="1975348"/>
            <a:ext cx="4790400" cy="3757300"/>
          </a:xfrm>
          <a:prstGeom prst="rect">
            <a:avLst/>
          </a:prstGeom>
          <a:noFill/>
          <a:ln>
            <a:noFill/>
          </a:ln>
        </p:spPr>
      </p:pic>
    </p:spTree>
    <p:extLst>
      <p:ext uri="{BB962C8B-B14F-4D97-AF65-F5344CB8AC3E}">
        <p14:creationId xmlns:p14="http://schemas.microsoft.com/office/powerpoint/2010/main" val="20780970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d07f41bdc5_1_9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3200"/>
              <a:t>HTML (puslapio) dokumento ir svetainės struktūra</a:t>
            </a:r>
            <a:endParaRPr sz="3200"/>
          </a:p>
          <a:p>
            <a:pPr marL="0" lvl="0" indent="0" algn="l" rtl="0">
              <a:lnSpc>
                <a:spcPct val="100000"/>
              </a:lnSpc>
              <a:spcBef>
                <a:spcPts val="0"/>
              </a:spcBef>
              <a:spcAft>
                <a:spcPts val="0"/>
              </a:spcAft>
              <a:buClr>
                <a:schemeClr val="dk1"/>
              </a:buClr>
              <a:buSzPts val="1100"/>
              <a:buFont typeface="Arial"/>
              <a:buNone/>
            </a:pPr>
            <a:endParaRPr sz="3200"/>
          </a:p>
        </p:txBody>
      </p:sp>
      <p:sp>
        <p:nvSpPr>
          <p:cNvPr id="246" name="Google Shape;246;gd07f41bdc5_1_92"/>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47" name="Google Shape;247;gd07f41bdc5_1_92"/>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Interneto svetainės</a:t>
            </a:r>
            <a:r>
              <a:rPr lang="lt-LT" sz="1400"/>
              <a:t> gali atrodyti ir atrodys gana </a:t>
            </a:r>
            <a:r>
              <a:rPr lang="lt-LT" sz="1400" b="1"/>
              <a:t>skirtingai</a:t>
            </a:r>
            <a:r>
              <a:rPr lang="lt-LT" sz="1400"/>
              <a:t> viena nuo kitos, tačiau jos visos turi </a:t>
            </a:r>
            <a:r>
              <a:rPr lang="lt-LT" sz="1400" b="1"/>
              <a:t>panašius standartinius komponentus</a:t>
            </a:r>
            <a:r>
              <a:rPr lang="lt-LT" sz="1400"/>
              <a:t>:</a:t>
            </a:r>
            <a:endParaRPr sz="1400"/>
          </a:p>
          <a:p>
            <a:pPr marL="457200" lvl="0" indent="-317500" algn="l" rtl="0">
              <a:lnSpc>
                <a:spcPct val="115000"/>
              </a:lnSpc>
              <a:spcBef>
                <a:spcPts val="0"/>
              </a:spcBef>
              <a:spcAft>
                <a:spcPts val="0"/>
              </a:spcAft>
              <a:buClr>
                <a:schemeClr val="dk1"/>
              </a:buClr>
              <a:buSzPts val="1400"/>
              <a:buFont typeface="Montserrat"/>
              <a:buChar char="-"/>
            </a:pPr>
            <a:r>
              <a:rPr lang="lt-LT" sz="1400" b="1"/>
              <a:t>Header</a:t>
            </a:r>
            <a:r>
              <a:rPr lang="lt-LT" sz="1400"/>
              <a:t> – paprastai atvaizduojamas viršuje, kaip didelė juosta su didele antrašte, logotipu ir galbūt porašte. </a:t>
            </a:r>
            <a:endParaRPr sz="1400"/>
          </a:p>
          <a:p>
            <a:pPr marL="457200" lvl="0" indent="-317500" algn="l" rtl="0">
              <a:lnSpc>
                <a:spcPct val="115000"/>
              </a:lnSpc>
              <a:spcBef>
                <a:spcPts val="0"/>
              </a:spcBef>
              <a:spcAft>
                <a:spcPts val="0"/>
              </a:spcAft>
              <a:buClr>
                <a:schemeClr val="dk1"/>
              </a:buClr>
              <a:buSzPts val="1400"/>
              <a:buFont typeface="Montserrat"/>
              <a:buChar char="-"/>
            </a:pPr>
            <a:r>
              <a:rPr lang="lt-LT" sz="1400" b="1"/>
              <a:t>Navigation bar</a:t>
            </a:r>
            <a:r>
              <a:rPr lang="lt-LT" sz="1400"/>
              <a:t> – yra nuorodos į pagrindines svetainės skiltis, paprastai vaizduojami meniu mygtukais, nuorodomis ar skirtukais.</a:t>
            </a:r>
            <a:endParaRPr sz="1400"/>
          </a:p>
          <a:p>
            <a:pPr marL="457200" lvl="0" indent="-317500" algn="l" rtl="0">
              <a:lnSpc>
                <a:spcPct val="115000"/>
              </a:lnSpc>
              <a:spcBef>
                <a:spcPts val="0"/>
              </a:spcBef>
              <a:spcAft>
                <a:spcPts val="0"/>
              </a:spcAft>
              <a:buClr>
                <a:schemeClr val="dk1"/>
              </a:buClr>
              <a:buSzPts val="1400"/>
              <a:buFont typeface="Montserrat"/>
              <a:buChar char="-"/>
            </a:pPr>
            <a:r>
              <a:rPr lang="lt-LT" sz="1400" b="1"/>
              <a:t>Main content</a:t>
            </a:r>
            <a:r>
              <a:rPr lang="lt-LT" sz="1400"/>
              <a:t> –  didžioji dalis unikalaus tam tikro tinklalapio turinio.</a:t>
            </a:r>
            <a:endParaRPr sz="1400"/>
          </a:p>
          <a:p>
            <a:pPr marL="457200" lvl="0" indent="-317500" algn="l" rtl="0">
              <a:lnSpc>
                <a:spcPct val="115000"/>
              </a:lnSpc>
              <a:spcBef>
                <a:spcPts val="0"/>
              </a:spcBef>
              <a:spcAft>
                <a:spcPts val="0"/>
              </a:spcAft>
              <a:buClr>
                <a:schemeClr val="dk1"/>
              </a:buClr>
              <a:buSzPts val="1400"/>
              <a:buFont typeface="Montserrat"/>
              <a:buChar char="-"/>
            </a:pPr>
            <a:r>
              <a:rPr lang="lt-LT" sz="1400" b="1"/>
              <a:t>Sidebar</a:t>
            </a:r>
            <a:r>
              <a:rPr lang="lt-LT" sz="1400"/>
              <a:t> – tam tikra periferinė informacija, nuorodos, citatos, skelbimai ir kt.</a:t>
            </a:r>
            <a:endParaRPr sz="1400"/>
          </a:p>
          <a:p>
            <a:pPr marL="457200" lvl="0" indent="-317500" algn="l" rtl="0">
              <a:lnSpc>
                <a:spcPct val="115000"/>
              </a:lnSpc>
              <a:spcBef>
                <a:spcPts val="0"/>
              </a:spcBef>
              <a:spcAft>
                <a:spcPts val="0"/>
              </a:spcAft>
              <a:buClr>
                <a:schemeClr val="dk1"/>
              </a:buClr>
              <a:buSzPts val="1400"/>
              <a:buFont typeface="Montserrat"/>
              <a:buChar char="-"/>
            </a:pPr>
            <a:r>
              <a:rPr lang="lt-LT" sz="1400" b="1"/>
              <a:t>Footer</a:t>
            </a:r>
            <a:r>
              <a:rPr lang="lt-LT" sz="1400"/>
              <a:t> – juostelė puslapio apačioje, kurioje yra papildoma arba kontaktinė informacija, pranešimai apie autorių teises ir pan.</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None/>
            </a:pPr>
            <a:endParaRPr sz="1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HTML pagrindai | HTML puslapio struktūra</a:t>
            </a:r>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3354200"/>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HTML elemento anatomija</a:t>
            </a:r>
            <a:endParaRPr sz="1800"/>
          </a:p>
        </p:txBody>
      </p:sp>
      <p:sp>
        <p:nvSpPr>
          <p:cNvPr id="115" name="Google Shape;115;gc8177118b2_0_0"/>
          <p:cNvSpPr txBox="1">
            <a:spLocks noGrp="1"/>
          </p:cNvSpPr>
          <p:nvPr>
            <p:ph type="body" idx="3"/>
          </p:nvPr>
        </p:nvSpPr>
        <p:spPr>
          <a:xfrm>
            <a:off x="1355075" y="4411825"/>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HTML žymos, (angl. </a:t>
            </a:r>
            <a:r>
              <a:rPr lang="lt-LT" sz="1800" i="1"/>
              <a:t>tags</a:t>
            </a:r>
            <a:r>
              <a:rPr lang="lt-LT" sz="1800"/>
              <a:t>)</a:t>
            </a:r>
            <a:endParaRPr sz="1800"/>
          </a:p>
        </p:txBody>
      </p:sp>
      <p:sp>
        <p:nvSpPr>
          <p:cNvPr id="117" name="Google Shape;117;gc8177118b2_0_0"/>
          <p:cNvSpPr txBox="1">
            <a:spLocks noGrp="1"/>
          </p:cNvSpPr>
          <p:nvPr>
            <p:ph type="body" idx="4"/>
          </p:nvPr>
        </p:nvSpPr>
        <p:spPr>
          <a:xfrm>
            <a:off x="1355088" y="5469450"/>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HTML (puslapio) dokumento ir svetainės struktūra</a:t>
            </a:r>
            <a:endParaRPr sz="1800"/>
          </a:p>
          <a:p>
            <a:pPr marL="0" lvl="0" indent="0" algn="l" rtl="0">
              <a:lnSpc>
                <a:spcPct val="100000"/>
              </a:lnSpc>
              <a:spcBef>
                <a:spcPts val="0"/>
              </a:spcBef>
              <a:spcAft>
                <a:spcPts val="0"/>
              </a:spcAft>
              <a:buClr>
                <a:schemeClr val="dk1"/>
              </a:buClr>
              <a:buSzPts val="1100"/>
              <a:buNone/>
            </a:pPr>
            <a:endParaRPr sz="1800"/>
          </a:p>
          <a:p>
            <a:pPr marL="0" lvl="0" indent="0" algn="l" rtl="0">
              <a:lnSpc>
                <a:spcPct val="100000"/>
              </a:lnSpc>
              <a:spcBef>
                <a:spcPts val="0"/>
              </a:spcBef>
              <a:spcAft>
                <a:spcPts val="0"/>
              </a:spcAft>
              <a:buClr>
                <a:schemeClr val="dk1"/>
              </a:buClr>
              <a:buSzPts val="1100"/>
              <a:buNone/>
            </a:pPr>
            <a:endParaRPr sz="1800"/>
          </a:p>
        </p:txBody>
      </p:sp>
      <p:sp>
        <p:nvSpPr>
          <p:cNvPr id="119" name="Google Shape;119;gc8177118b2_0_0"/>
          <p:cNvSpPr txBox="1">
            <a:spLocks noGrp="1"/>
          </p:cNvSpPr>
          <p:nvPr>
            <p:ph type="body" idx="5"/>
          </p:nvPr>
        </p:nvSpPr>
        <p:spPr>
          <a:xfrm>
            <a:off x="7263475" y="3354200"/>
            <a:ext cx="4235700" cy="57061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HTML klaidų tvarkymas (angl. </a:t>
            </a:r>
            <a:r>
              <a:rPr lang="lt-LT" sz="1800" i="1"/>
              <a:t>Debugging HTML</a:t>
            </a:r>
            <a:r>
              <a:rPr lang="lt-LT" sz="1800"/>
              <a:t>)</a:t>
            </a:r>
            <a:endParaRPr sz="1800"/>
          </a:p>
          <a:p>
            <a:pPr marL="0" lvl="0" indent="0" algn="l" rtl="0">
              <a:lnSpc>
                <a:spcPct val="100000"/>
              </a:lnSpc>
              <a:spcBef>
                <a:spcPts val="0"/>
              </a:spcBef>
              <a:spcAft>
                <a:spcPts val="0"/>
              </a:spcAft>
              <a:buClr>
                <a:schemeClr val="dk1"/>
              </a:buClr>
              <a:buSzPts val="1100"/>
              <a:buNone/>
            </a:pPr>
            <a:endParaRPr sz="1800"/>
          </a:p>
          <a:p>
            <a:pPr marL="0" lvl="0" indent="0" algn="l" rtl="0">
              <a:lnSpc>
                <a:spcPct val="100000"/>
              </a:lnSpc>
              <a:spcBef>
                <a:spcPts val="0"/>
              </a:spcBef>
              <a:spcAft>
                <a:spcPts val="0"/>
              </a:spcAft>
              <a:buClr>
                <a:schemeClr val="dk1"/>
              </a:buClr>
              <a:buSzPts val="1100"/>
              <a:buNone/>
            </a:pPr>
            <a:endParaRPr sz="1800"/>
          </a:p>
          <a:p>
            <a:pPr marL="0" lvl="0" indent="0" algn="l" rtl="0">
              <a:lnSpc>
                <a:spcPct val="100000"/>
              </a:lnSpc>
              <a:spcBef>
                <a:spcPts val="0"/>
              </a:spcBef>
              <a:spcAft>
                <a:spcPts val="0"/>
              </a:spcAft>
              <a:buClr>
                <a:schemeClr val="dk1"/>
              </a:buClr>
              <a:buSzPts val="1100"/>
              <a:buNone/>
            </a:pPr>
            <a:endParaRPr sz="1800"/>
          </a:p>
          <a:p>
            <a:pPr marL="0" lvl="0" indent="0" algn="l" rtl="0">
              <a:lnSpc>
                <a:spcPct val="100000"/>
              </a:lnSpc>
              <a:spcBef>
                <a:spcPts val="0"/>
              </a:spcBef>
              <a:spcAft>
                <a:spcPts val="0"/>
              </a:spcAft>
              <a:buClr>
                <a:schemeClr val="dk1"/>
              </a:buClr>
              <a:buSzPts val="1100"/>
              <a:buNone/>
            </a:pPr>
            <a:endParaRPr sz="1800"/>
          </a:p>
        </p:txBody>
      </p:sp>
      <p:sp>
        <p:nvSpPr>
          <p:cNvPr id="121" name="Google Shape;121;gc8177118b2_0_0"/>
          <p:cNvSpPr txBox="1">
            <a:spLocks noGrp="1"/>
          </p:cNvSpPr>
          <p:nvPr>
            <p:ph type="body" idx="6"/>
          </p:nvPr>
        </p:nvSpPr>
        <p:spPr>
          <a:xfrm>
            <a:off x="7263475" y="4411825"/>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HTML naudojimas turinio struktūrizavimui</a:t>
            </a:r>
            <a:endParaRPr sz="1800"/>
          </a:p>
          <a:p>
            <a:pPr marL="0" lvl="0" indent="0" algn="l" rtl="0">
              <a:lnSpc>
                <a:spcPct val="100000"/>
              </a:lnSpc>
              <a:spcBef>
                <a:spcPts val="0"/>
              </a:spcBef>
              <a:spcAft>
                <a:spcPts val="0"/>
              </a:spcAft>
              <a:buClr>
                <a:schemeClr val="dk1"/>
              </a:buClr>
              <a:buSzPts val="1100"/>
              <a:buNone/>
            </a:pPr>
            <a:endParaRPr sz="1800"/>
          </a:p>
          <a:p>
            <a:pPr marL="0" lvl="0" indent="0" algn="l" rtl="0">
              <a:lnSpc>
                <a:spcPct val="100000"/>
              </a:lnSpc>
              <a:spcBef>
                <a:spcPts val="0"/>
              </a:spcBef>
              <a:spcAft>
                <a:spcPts val="0"/>
              </a:spcAft>
              <a:buClr>
                <a:schemeClr val="dk1"/>
              </a:buClr>
              <a:buSzPts val="1100"/>
              <a:buNone/>
            </a:pP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i="0" u="none" strike="noStrike" cap="none">
                <a:solidFill>
                  <a:schemeClr val="lt1"/>
                </a:solidFill>
              </a:rPr>
              <a:t>01</a:t>
            </a:r>
            <a:endParaRPr sz="1400" i="0" u="none" strike="noStrike" cap="none">
              <a:solidFill>
                <a:srgbClr val="000000"/>
              </a:solidFill>
            </a:endParaRPr>
          </a:p>
        </p:txBody>
      </p:sp>
      <p:sp>
        <p:nvSpPr>
          <p:cNvPr id="116" name="Google Shape;116;gc8177118b2_0_0"/>
          <p:cNvSpPr/>
          <p:nvPr/>
        </p:nvSpPr>
        <p:spPr>
          <a:xfrm>
            <a:off x="480391" y="4251035"/>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i="0" u="none" strike="noStrike" cap="none">
                <a:solidFill>
                  <a:schemeClr val="lt1"/>
                </a:solidFill>
              </a:rPr>
              <a:t>0</a:t>
            </a:r>
            <a:r>
              <a:rPr lang="lt-LT" sz="2000">
                <a:solidFill>
                  <a:schemeClr val="lt1"/>
                </a:solidFill>
              </a:rPr>
              <a:t>2</a:t>
            </a:r>
            <a:endParaRPr sz="1400" i="0" u="none" strike="noStrike" cap="none">
              <a:solidFill>
                <a:srgbClr val="000000"/>
              </a:solidFill>
            </a:endParaRPr>
          </a:p>
        </p:txBody>
      </p:sp>
      <p:sp>
        <p:nvSpPr>
          <p:cNvPr id="118" name="Google Shape;118;gc8177118b2_0_0"/>
          <p:cNvSpPr/>
          <p:nvPr/>
        </p:nvSpPr>
        <p:spPr>
          <a:xfrm>
            <a:off x="480404" y="530866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i="0" u="none" strike="noStrike" cap="none">
                <a:solidFill>
                  <a:schemeClr val="lt1"/>
                </a:solidFill>
              </a:rPr>
              <a:t>0</a:t>
            </a:r>
            <a:r>
              <a:rPr lang="lt-LT" sz="2000">
                <a:solidFill>
                  <a:schemeClr val="lt1"/>
                </a:solidFill>
              </a:rPr>
              <a:t>3</a:t>
            </a:r>
            <a:endParaRPr sz="1400" i="0" u="none" strike="noStrike" cap="none">
              <a:solidFill>
                <a:srgbClr val="000000"/>
              </a:solidFill>
            </a:endParaRPr>
          </a:p>
        </p:txBody>
      </p:sp>
      <p:sp>
        <p:nvSpPr>
          <p:cNvPr id="120" name="Google Shape;120;gc8177118b2_0_0"/>
          <p:cNvSpPr/>
          <p:nvPr/>
        </p:nvSpPr>
        <p:spPr>
          <a:xfrm>
            <a:off x="63887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i="0" u="none" strike="noStrike" cap="none">
                <a:solidFill>
                  <a:schemeClr val="lt1"/>
                </a:solidFill>
              </a:rPr>
              <a:t>0</a:t>
            </a:r>
            <a:r>
              <a:rPr lang="lt-LT" sz="2000">
                <a:solidFill>
                  <a:schemeClr val="lt1"/>
                </a:solidFill>
              </a:rPr>
              <a:t>4</a:t>
            </a:r>
            <a:endParaRPr sz="1400" i="0" u="none" strike="noStrike" cap="none">
              <a:solidFill>
                <a:srgbClr val="000000"/>
              </a:solidFill>
            </a:endParaRPr>
          </a:p>
        </p:txBody>
      </p:sp>
      <p:sp>
        <p:nvSpPr>
          <p:cNvPr id="122" name="Google Shape;122;gc8177118b2_0_0"/>
          <p:cNvSpPr/>
          <p:nvPr/>
        </p:nvSpPr>
        <p:spPr>
          <a:xfrm>
            <a:off x="6388791" y="4251035"/>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i="0" u="none" strike="noStrike" cap="none">
                <a:solidFill>
                  <a:schemeClr val="lt1"/>
                </a:solidFill>
              </a:rPr>
              <a:t>0</a:t>
            </a:r>
            <a:r>
              <a:rPr lang="lt-LT" sz="2000">
                <a:solidFill>
                  <a:schemeClr val="lt1"/>
                </a:solidFill>
              </a:rPr>
              <a:t>5</a:t>
            </a:r>
            <a:endParaRPr sz="1400" i="0" u="none" strike="noStrike" cap="none">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d07f41bdc5_1_11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3200"/>
              <a:t>HTML (puslapio) dokumento ir svetainės struktūra</a:t>
            </a:r>
            <a:endParaRPr sz="3200"/>
          </a:p>
          <a:p>
            <a:pPr marL="0" lvl="0" indent="0" algn="l" rtl="0">
              <a:lnSpc>
                <a:spcPct val="100000"/>
              </a:lnSpc>
              <a:spcBef>
                <a:spcPts val="0"/>
              </a:spcBef>
              <a:spcAft>
                <a:spcPts val="0"/>
              </a:spcAft>
              <a:buClr>
                <a:schemeClr val="dk1"/>
              </a:buClr>
              <a:buSzPts val="1100"/>
              <a:buFont typeface="Arial"/>
              <a:buNone/>
            </a:pPr>
            <a:endParaRPr sz="3200"/>
          </a:p>
        </p:txBody>
      </p:sp>
      <p:sp>
        <p:nvSpPr>
          <p:cNvPr id="253" name="Google Shape;253;gd07f41bdc5_1_111"/>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54" name="Google Shape;254;gd07f41bdc5_1_11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„Tipinę svetainę“ būtų galima susisteminti maždaug taip:</a:t>
            </a:r>
            <a:endParaRPr sz="1400" b="1"/>
          </a:p>
          <a:p>
            <a:pPr marL="0" lvl="0" indent="0" algn="l" rtl="0">
              <a:lnSpc>
                <a:spcPct val="115000"/>
              </a:lnSpc>
              <a:spcBef>
                <a:spcPts val="0"/>
              </a:spcBef>
              <a:spcAft>
                <a:spcPts val="0"/>
              </a:spcAft>
              <a:buNone/>
            </a:pPr>
            <a:endParaRPr sz="1400" b="1"/>
          </a:p>
        </p:txBody>
      </p:sp>
      <p:pic>
        <p:nvPicPr>
          <p:cNvPr id="255" name="Google Shape;255;gd07f41bdc5_1_111"/>
          <p:cNvPicPr preferRelativeResize="0"/>
          <p:nvPr/>
        </p:nvPicPr>
        <p:blipFill>
          <a:blip r:embed="rId3">
            <a:alphaModFix/>
          </a:blip>
          <a:stretch>
            <a:fillRect/>
          </a:stretch>
        </p:blipFill>
        <p:spPr>
          <a:xfrm>
            <a:off x="3634876" y="3296750"/>
            <a:ext cx="4746926" cy="3126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d07f41bdc5_1_11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261" name="Google Shape;261;gd07f41bdc5_1_118"/>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62" name="Google Shape;262;gd07f41bdc5_1_118"/>
          <p:cNvSpPr txBox="1">
            <a:spLocks noGrp="1"/>
          </p:cNvSpPr>
          <p:nvPr>
            <p:ph type="body" idx="2"/>
          </p:nvPr>
        </p:nvSpPr>
        <p:spPr>
          <a:xfrm>
            <a:off x="564764" y="2061886"/>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a:t>Savo </a:t>
            </a:r>
            <a:r>
              <a:rPr lang="lt-LT" sz="1400" b="1"/>
              <a:t>HTML</a:t>
            </a:r>
            <a:r>
              <a:rPr lang="lt-LT" sz="1400"/>
              <a:t> kode galite pažymėti </a:t>
            </a:r>
            <a:r>
              <a:rPr lang="lt-LT" sz="1400" b="1"/>
              <a:t>turinio sekcijas pagal jų funkcionalumą</a:t>
            </a:r>
            <a:r>
              <a:rPr lang="lt-LT" sz="1400"/>
              <a:t> – galite naudoti elementus, kurie vienareikšmiškai atspindi aukščiau aprašytas turinio sekcijas, o pagalbinės technologijos, pvz., ekrano skaitytuvai (angl. </a:t>
            </a:r>
            <a:r>
              <a:rPr lang="lt-LT" sz="1400" i="1"/>
              <a:t>screenreaders</a:t>
            </a:r>
            <a:r>
              <a:rPr lang="lt-LT" sz="1400"/>
              <a:t>), gali atpažinti tuos elementus ir padėti atlikti tokias užduotis kaip „rasti pagrindinę navigaciją“ arba „rasti pagrindinį turinį“.</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lt-LT" sz="1400"/>
              <a:t>Norint įgyvendinti tokį (ar kitą) semantinį žymėjimą, HTML pateikia specialias žymas, kurias galite naudoti tokiems blokams atvaizduoti, pavyzdžiui:</a:t>
            </a:r>
            <a:endParaRPr sz="1400"/>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header: &lt;header&gt;.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navigation bar: &lt;nav&gt;.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main content: &lt;main&gt;, su įvairiais turinio poskyriais, kuriuos žymi elementai &lt;article&gt;, &lt;section&gt;, and &lt;div&gt;.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sidebar: &lt;aside&gt;; dažnai dedama į vidų &lt;main&gt;.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footer: &lt;footer&gt;.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endParaRPr sz="1400" b="1"/>
          </a:p>
          <a:p>
            <a:pPr marL="0" lvl="0" indent="0" algn="l" rtl="0">
              <a:lnSpc>
                <a:spcPct val="115000"/>
              </a:lnSpc>
              <a:spcBef>
                <a:spcPts val="0"/>
              </a:spcBef>
              <a:spcAft>
                <a:spcPts val="0"/>
              </a:spcAft>
              <a:buClr>
                <a:schemeClr val="dk1"/>
              </a:buClr>
              <a:buSzPts val="1100"/>
              <a:buFont typeface="Arial"/>
              <a:buNone/>
            </a:pPr>
            <a:endParaRPr sz="1400" b="1"/>
          </a:p>
          <a:p>
            <a:pPr marL="0" lvl="0" indent="0" algn="l" rtl="0">
              <a:lnSpc>
                <a:spcPct val="115000"/>
              </a:lnSpc>
              <a:spcBef>
                <a:spcPts val="0"/>
              </a:spcBef>
              <a:spcAft>
                <a:spcPts val="0"/>
              </a:spcAft>
              <a:buNone/>
            </a:pPr>
            <a:endParaRPr sz="14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d07f41bdc5_1_12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268" name="Google Shape;268;gd07f41bdc5_1_125"/>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69" name="Google Shape;269;gd07f41bdc5_1_125"/>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Patikrinkime pavyzdinę svetainės struktūrą.</a:t>
            </a:r>
            <a:endParaRPr sz="1400" b="1"/>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lt-LT" sz="1400"/>
              <a:t>Nuoroda GitHub: </a:t>
            </a:r>
            <a:r>
              <a:rPr lang="lt-LT" sz="1400" u="sng">
                <a:solidFill>
                  <a:srgbClr val="0097A7"/>
                </a:solidFill>
                <a:hlinkClick r:id="rId3">
                  <a:extLst>
                    <a:ext uri="{A12FA001-AC4F-418D-AE19-62706E023703}">
                      <ahyp:hlinkClr xmlns:ahyp="http://schemas.microsoft.com/office/drawing/2018/hyperlinkcolor" val="tx"/>
                    </a:ext>
                  </a:extLst>
                </a:hlinkClick>
              </a:rPr>
              <a:t>https://github.com/mdn/learning-area/blob/master/html/introduction-to-html/document_and_website_structure/index.html</a:t>
            </a:r>
            <a:r>
              <a:rPr lang="lt-LT" sz="1400"/>
              <a:t> </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None/>
            </a:pP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d07f41bdc5_1_13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275" name="Google Shape;275;gd07f41bdc5_1_131"/>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76" name="Google Shape;276;gd07f41bdc5_1_13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HTML išdėstymo elementai išsamiau (1 dalis):</a:t>
            </a:r>
            <a:endParaRPr sz="1400" b="1"/>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&lt;main&gt;</a:t>
            </a:r>
            <a:r>
              <a:rPr lang="lt-LT" sz="1400"/>
              <a:t> skirta unikaliam turiniui, skirtam tik šiam puslapiui. &lt;main&gt; naudokite tik vieną kartą puslapyje ir įdėkite jį tiesiai į „kūną“ (&lt;body&gt;). Idealiu atveju tai neturėtų būti įdėta į kitus elementus.</a:t>
            </a:r>
            <a:endParaRPr sz="1400"/>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&lt;article&gt;</a:t>
            </a:r>
            <a:r>
              <a:rPr lang="lt-LT" sz="1400"/>
              <a:t> prideda susijusio turinio bloką, kuris yra prasmingas atskirai be likusio puslapio (pvz., vieno tinklaraščio įrašo).</a:t>
            </a:r>
            <a:endParaRPr sz="1400"/>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&lt;section&gt; </a:t>
            </a:r>
            <a:r>
              <a:rPr lang="lt-LT" sz="1400"/>
              <a:t>yra panašus į </a:t>
            </a:r>
            <a:r>
              <a:rPr lang="lt-LT" sz="1400">
                <a:highlight>
                  <a:srgbClr val="EFEFEF"/>
                </a:highlight>
              </a:rPr>
              <a:t>&lt;article&gt;</a:t>
            </a:r>
            <a:r>
              <a:rPr lang="lt-LT" sz="1400"/>
              <a:t>, tačiau jis labiau skirtas vienos puslapio dalies, kuri sudaro vieną funkcionalumą, grupavimui (pvz., mažas žemėlapis arba straipsnio antraštių ir santraukų rinkinys). Geriausia praktika yra pradėti kiekvieną skyrių nuo antraštės; taip pat atkreipkite dėmesį, kad galite suskaidyti &lt;article&gt; į skirtingus &lt;section&gt; arba &lt;section&gt; į skirtingus &lt;article&gt;, priklausomai nuo konteksto.</a:t>
            </a:r>
            <a:endParaRPr sz="1400"/>
          </a:p>
          <a:p>
            <a:pPr marL="0" lvl="0" indent="0" algn="l" rtl="0">
              <a:lnSpc>
                <a:spcPct val="115000"/>
              </a:lnSpc>
              <a:spcBef>
                <a:spcPts val="0"/>
              </a:spcBef>
              <a:spcAft>
                <a:spcPts val="0"/>
              </a:spcAft>
              <a:buClr>
                <a:schemeClr val="dk1"/>
              </a:buClr>
              <a:buSzPts val="1100"/>
              <a:buFont typeface="Arial"/>
              <a:buNone/>
            </a:pPr>
            <a:endParaRPr sz="1400" b="1"/>
          </a:p>
          <a:p>
            <a:pPr marL="0" lvl="0" indent="0" algn="l" rtl="0">
              <a:lnSpc>
                <a:spcPct val="115000"/>
              </a:lnSpc>
              <a:spcBef>
                <a:spcPts val="0"/>
              </a:spcBef>
              <a:spcAft>
                <a:spcPts val="0"/>
              </a:spcAft>
              <a:buNone/>
            </a:pPr>
            <a:endParaRPr sz="14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d07f41bdc5_1_15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282" name="Google Shape;282;gd07f41bdc5_1_150"/>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83" name="Google Shape;283;gd07f41bdc5_1_150"/>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HTML išdėstymo elementai išsamiau (2 dalis):</a:t>
            </a:r>
            <a:endParaRPr sz="1400" b="1"/>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&lt;aside&gt;</a:t>
            </a:r>
            <a:r>
              <a:rPr lang="lt-LT" sz="1400"/>
              <a:t> yra turinio, kuris nėra tiesiogiai susijęs su pagrindiniu turiniu, tačiau gali suteikti su juo netiesiogiai susijusios papildomos informacijos (žodyno įrašai, autoriaus biografija, susijusios nuorodos ir kt.).</a:t>
            </a:r>
            <a:endParaRPr sz="1400"/>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&lt;header&gt;</a:t>
            </a:r>
            <a:r>
              <a:rPr lang="lt-LT" sz="1400"/>
              <a:t> reiškia įvadinio turinio grupę. Jei tai yra &lt;body&gt; vaikas, jis apibrėžia visuotinę tinklalapio antraštę, tačiau, jei tai yra &lt;article&gt; arba &lt;section&gt; vaikas, jis nurodo konkrečią antraštę šiam skyriui (stenkitės to nesupainioti su pavadinimais ir antraštėmis).</a:t>
            </a:r>
            <a:endParaRPr sz="1400"/>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&lt;nav&gt;</a:t>
            </a:r>
            <a:r>
              <a:rPr lang="lt-LT" sz="1400"/>
              <a:t> yra pagrindinė puslapio naršymo funkcija. Antrinės nuorodos ir pan. navigacijoje nebus.</a:t>
            </a:r>
            <a:endParaRPr sz="1400"/>
          </a:p>
          <a:p>
            <a:pPr marL="0" lvl="0" indent="0" algn="l" rtl="0">
              <a:lnSpc>
                <a:spcPct val="115000"/>
              </a:lnSpc>
              <a:spcBef>
                <a:spcPts val="0"/>
              </a:spcBef>
              <a:spcAft>
                <a:spcPts val="0"/>
              </a:spcAft>
              <a:buNone/>
            </a:pPr>
            <a:r>
              <a:rPr lang="lt-LT" sz="1400">
                <a:highlight>
                  <a:srgbClr val="EFEFEF"/>
                </a:highlight>
              </a:rPr>
              <a:t>&lt;footer&gt;</a:t>
            </a:r>
            <a:r>
              <a:rPr lang="lt-LT" sz="1400"/>
              <a:t> reiškia puslapio galutinio turinio grupę.</a:t>
            </a:r>
            <a:endParaRPr sz="14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a:t>HTML pagrindai | HTML puslapio struktūra</a:t>
            </a:r>
            <a:endParaRP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a:t>Užduotis nr. 3</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en-GB" sz="1400" err="1"/>
              <a:t>Sukurkite</a:t>
            </a:r>
            <a:r>
              <a:rPr lang="en-GB" sz="1400"/>
              <a:t> </a:t>
            </a:r>
            <a:r>
              <a:rPr lang="en-GB" sz="1400" err="1"/>
              <a:t>pateiktą</a:t>
            </a:r>
            <a:r>
              <a:rPr lang="lt-LT" sz="1400"/>
              <a:t> </a:t>
            </a:r>
            <a:r>
              <a:rPr lang="en-GB" sz="1400" err="1"/>
              <a:t>struktūrą</a:t>
            </a:r>
            <a:r>
              <a:rPr lang="en-GB" sz="1400"/>
              <a:t> </a:t>
            </a:r>
            <a:r>
              <a:rPr lang="en-GB" sz="1400" err="1"/>
              <a:t>naudodami</a:t>
            </a:r>
            <a:r>
              <a:rPr lang="en-GB" sz="1400"/>
              <a:t> </a:t>
            </a:r>
          </a:p>
          <a:p>
            <a:pPr hangingPunct="1"/>
            <a:r>
              <a:rPr lang="en-GB" sz="1400" err="1"/>
              <a:t>prieš</a:t>
            </a:r>
            <a:r>
              <a:rPr lang="en-GB" sz="1400"/>
              <a:t> </a:t>
            </a:r>
            <a:r>
              <a:rPr lang="en-GB" sz="1400" err="1"/>
              <a:t>aptartas</a:t>
            </a:r>
            <a:r>
              <a:rPr lang="en-GB" sz="1400"/>
              <a:t> HTML </a:t>
            </a:r>
            <a:r>
              <a:rPr lang="en-GB" sz="1400" err="1"/>
              <a:t>žymas</a:t>
            </a:r>
            <a:r>
              <a:rPr lang="en-GB" sz="1400"/>
              <a:t>.</a:t>
            </a:r>
          </a:p>
        </p:txBody>
      </p:sp>
      <p:pic>
        <p:nvPicPr>
          <p:cNvPr id="11" name="Google Shape;291;gd07f41bdc5_1_162">
            <a:extLst>
              <a:ext uri="{FF2B5EF4-FFF2-40B4-BE49-F238E27FC236}">
                <a16:creationId xmlns:a16="http://schemas.microsoft.com/office/drawing/2014/main" id="{4CB88795-B9B2-4B57-8153-15F1DDD6F256}"/>
              </a:ext>
            </a:extLst>
          </p:cNvPr>
          <p:cNvPicPr preferRelativeResize="0"/>
          <p:nvPr/>
        </p:nvPicPr>
        <p:blipFill>
          <a:blip r:embed="rId3">
            <a:alphaModFix/>
          </a:blip>
          <a:stretch>
            <a:fillRect/>
          </a:stretch>
        </p:blipFill>
        <p:spPr>
          <a:xfrm>
            <a:off x="4797196" y="1890328"/>
            <a:ext cx="3494081" cy="4002526"/>
          </a:xfrm>
          <a:prstGeom prst="rect">
            <a:avLst/>
          </a:prstGeom>
          <a:noFill/>
          <a:ln>
            <a:noFill/>
          </a:ln>
        </p:spPr>
      </p:pic>
    </p:spTree>
    <p:extLst>
      <p:ext uri="{BB962C8B-B14F-4D97-AF65-F5344CB8AC3E}">
        <p14:creationId xmlns:p14="http://schemas.microsoft.com/office/powerpoint/2010/main" val="255423659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d07f41bdc5_1_17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297" name="Google Shape;297;gd07f41bdc5_1_171"/>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98" name="Google Shape;298;gd07f41bdc5_1_17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lt-LT" sz="1400" b="1"/>
              <a:t>Semantinės reikšmės neturintys HTML “įvyniotojai” (angl. </a:t>
            </a:r>
            <a:r>
              <a:rPr lang="lt-LT" sz="1400" b="1" i="1"/>
              <a:t>Non-semantic wrappers</a:t>
            </a:r>
            <a:r>
              <a:rPr lang="lt-LT" sz="1400" b="1"/>
              <a:t>).</a:t>
            </a:r>
            <a:endParaRPr sz="1400" b="1"/>
          </a:p>
          <a:p>
            <a:pPr marL="0" lvl="0" indent="0" algn="l" rtl="0">
              <a:lnSpc>
                <a:spcPct val="115000"/>
              </a:lnSpc>
              <a:spcBef>
                <a:spcPts val="0"/>
              </a:spcBef>
              <a:spcAft>
                <a:spcPts val="0"/>
              </a:spcAft>
              <a:buNone/>
            </a:pPr>
            <a:r>
              <a:rPr lang="lt-LT" sz="1400"/>
              <a:t>Kartais galite susidurti su situacija, kai nerandate idealaus semantinio elemento, kad galėtumėte sugrupuoti kai kuriuos elementus arba apvynioti turinį. Kartais galite tiesiog sugrupuoti elementų rinkinį, kad paveiktumėte juos visus kaip vieną esybę su tam tikra CSS ar „JavaScript“ komanda. </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lt-LT" sz="1400"/>
              <a:t>Tokiais atvejais HTML pateikia elementus </a:t>
            </a:r>
            <a:r>
              <a:rPr lang="lt-LT" sz="1400">
                <a:highlight>
                  <a:srgbClr val="EFEFEF"/>
                </a:highlight>
              </a:rPr>
              <a:t>&lt;div&gt;</a:t>
            </a:r>
            <a:r>
              <a:rPr lang="lt-LT" sz="1400"/>
              <a:t> ir </a:t>
            </a:r>
            <a:r>
              <a:rPr lang="lt-LT" sz="1400">
                <a:highlight>
                  <a:srgbClr val="EFEFEF"/>
                </a:highlight>
              </a:rPr>
              <a:t>&lt;span&gt;</a:t>
            </a:r>
            <a:r>
              <a:rPr lang="lt-LT" sz="1400"/>
              <a:t>. Geriausia juos naudoti su tinkamu klasės atributu, kad pateiktumėte tam tikrą etiketę, kad juos būtų galima lengvai pritaikyti.</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lt-LT" sz="1400" i="1"/>
              <a:t>Pvz.:</a:t>
            </a:r>
            <a:endParaRPr sz="1400" i="1"/>
          </a:p>
          <a:p>
            <a:pPr marL="0" lvl="0" indent="0" algn="l" rtl="0">
              <a:lnSpc>
                <a:spcPct val="115000"/>
              </a:lnSpc>
              <a:spcBef>
                <a:spcPts val="0"/>
              </a:spcBef>
              <a:spcAft>
                <a:spcPts val="0"/>
              </a:spcAft>
              <a:buNone/>
            </a:pPr>
            <a:endParaRPr sz="1400" b="1"/>
          </a:p>
          <a:p>
            <a:pPr marL="0" lvl="0" indent="0" algn="l" rtl="0">
              <a:lnSpc>
                <a:spcPct val="115000"/>
              </a:lnSpc>
              <a:spcBef>
                <a:spcPts val="0"/>
              </a:spcBef>
              <a:spcAft>
                <a:spcPts val="0"/>
              </a:spcAft>
              <a:buNone/>
            </a:pPr>
            <a:endParaRPr sz="1400" b="1"/>
          </a:p>
          <a:p>
            <a:pPr marL="0" lvl="0" indent="0" algn="l" rtl="0">
              <a:lnSpc>
                <a:spcPct val="115000"/>
              </a:lnSpc>
              <a:spcBef>
                <a:spcPts val="0"/>
              </a:spcBef>
              <a:spcAft>
                <a:spcPts val="0"/>
              </a:spcAft>
              <a:buNone/>
            </a:pPr>
            <a:endParaRPr sz="1400" b="1"/>
          </a:p>
        </p:txBody>
      </p:sp>
      <p:pic>
        <p:nvPicPr>
          <p:cNvPr id="299" name="Google Shape;299;gd07f41bdc5_1_171"/>
          <p:cNvPicPr preferRelativeResize="0"/>
          <p:nvPr/>
        </p:nvPicPr>
        <p:blipFill>
          <a:blip r:embed="rId3">
            <a:alphaModFix/>
          </a:blip>
          <a:stretch>
            <a:fillRect/>
          </a:stretch>
        </p:blipFill>
        <p:spPr>
          <a:xfrm>
            <a:off x="1270675" y="4638762"/>
            <a:ext cx="3756575" cy="1566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d07f41bdc5_1_17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305" name="Google Shape;305;gd07f41bdc5_1_178"/>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306" name="Google Shape;306;gd07f41bdc5_1_178"/>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lt-LT" sz="1400" b="1"/>
              <a:t>Interneto svetainės struktūros planavimas</a:t>
            </a:r>
            <a:endParaRPr sz="1400" b="1"/>
          </a:p>
          <a:p>
            <a:pPr marL="0" lvl="0" indent="0" algn="l" rtl="0">
              <a:lnSpc>
                <a:spcPct val="115000"/>
              </a:lnSpc>
              <a:spcBef>
                <a:spcPts val="0"/>
              </a:spcBef>
              <a:spcAft>
                <a:spcPts val="0"/>
              </a:spcAft>
              <a:buNone/>
            </a:pPr>
            <a:r>
              <a:rPr lang="lt-LT" sz="1400"/>
              <a:t>Suplanavus interneto svetainės struktūrą, kitas logiškas žingsnis yra pabandyti išsiaiškinti, kokį turinį norite įdėti į visą svetainę, kokių puslapių jums reikia, kaip jie turėtų būti išdėstyti ir susieti vienas su kitu, kaip bus pasiekta geriausia vartotojo patirtis. </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lt-LT" sz="1400"/>
              <a:t>Šių veiksmų procesas vadinama informacine architektūra. Didelėje, sudėtingoje svetainėje šį procesą galima daug planuoti, tačiau paprastoje kelių puslapių svetainėje tai gali būti gana paprasta ir smagu!</a:t>
            </a:r>
            <a:endParaRPr sz="1400" i="1"/>
          </a:p>
          <a:p>
            <a:pPr marL="0" lvl="0" indent="0" algn="l" rtl="0">
              <a:lnSpc>
                <a:spcPct val="115000"/>
              </a:lnSpc>
              <a:spcBef>
                <a:spcPts val="0"/>
              </a:spcBef>
              <a:spcAft>
                <a:spcPts val="0"/>
              </a:spcAft>
              <a:buNone/>
            </a:pPr>
            <a:endParaRPr sz="1400" b="1"/>
          </a:p>
          <a:p>
            <a:pPr marL="0" lvl="0" indent="0" algn="l" rtl="0">
              <a:lnSpc>
                <a:spcPct val="115000"/>
              </a:lnSpc>
              <a:spcBef>
                <a:spcPts val="0"/>
              </a:spcBef>
              <a:spcAft>
                <a:spcPts val="0"/>
              </a:spcAft>
              <a:buNone/>
            </a:pPr>
            <a:endParaRPr sz="14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a:t>HTML pagrindai | HTML puslapio struktūra</a:t>
            </a:r>
            <a:endParaRP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a:t>Užduotis nr. 4</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en-GB" sz="1400" err="1"/>
              <a:t>Sukurkite</a:t>
            </a:r>
            <a:r>
              <a:rPr lang="en-GB" sz="1400"/>
              <a:t> </a:t>
            </a:r>
            <a:r>
              <a:rPr lang="en-GB" sz="1400" err="1"/>
              <a:t>žemiau</a:t>
            </a:r>
            <a:r>
              <a:rPr lang="en-GB" sz="1400"/>
              <a:t> </a:t>
            </a:r>
            <a:r>
              <a:rPr lang="en-GB" sz="1400" err="1"/>
              <a:t>pateiktą</a:t>
            </a:r>
            <a:r>
              <a:rPr lang="lt-LT" sz="1400"/>
              <a:t> </a:t>
            </a:r>
            <a:r>
              <a:rPr lang="en-GB" sz="1400" err="1"/>
              <a:t>struktūrą</a:t>
            </a:r>
            <a:endParaRPr lang="lt-LT" sz="1400"/>
          </a:p>
          <a:p>
            <a:pPr hangingPunct="1"/>
            <a:r>
              <a:rPr lang="en-GB" sz="1400" err="1"/>
              <a:t>naudodami</a:t>
            </a:r>
            <a:r>
              <a:rPr lang="en-GB" sz="1400"/>
              <a:t> </a:t>
            </a:r>
            <a:r>
              <a:rPr lang="en-GB" sz="1400" err="1"/>
              <a:t>prieš</a:t>
            </a:r>
            <a:r>
              <a:rPr lang="en-GB" sz="1400"/>
              <a:t> </a:t>
            </a:r>
            <a:r>
              <a:rPr lang="en-GB" sz="1400" err="1"/>
              <a:t>aptartas</a:t>
            </a:r>
            <a:r>
              <a:rPr lang="en-GB" sz="1400"/>
              <a:t> HTML </a:t>
            </a:r>
            <a:r>
              <a:rPr lang="en-GB" sz="1400" err="1"/>
              <a:t>žymas</a:t>
            </a:r>
            <a:r>
              <a:rPr lang="en-GB" sz="1400"/>
              <a:t>.</a:t>
            </a:r>
          </a:p>
        </p:txBody>
      </p:sp>
      <p:pic>
        <p:nvPicPr>
          <p:cNvPr id="11" name="Google Shape;314;gd07f41bdc5_1_185">
            <a:extLst>
              <a:ext uri="{FF2B5EF4-FFF2-40B4-BE49-F238E27FC236}">
                <a16:creationId xmlns:a16="http://schemas.microsoft.com/office/drawing/2014/main" id="{154DF697-482D-4C9F-8386-8CBE033B2C5C}"/>
              </a:ext>
            </a:extLst>
          </p:cNvPr>
          <p:cNvPicPr preferRelativeResize="0"/>
          <p:nvPr/>
        </p:nvPicPr>
        <p:blipFill>
          <a:blip r:embed="rId3">
            <a:alphaModFix/>
          </a:blip>
          <a:stretch>
            <a:fillRect/>
          </a:stretch>
        </p:blipFill>
        <p:spPr>
          <a:xfrm>
            <a:off x="4771900" y="2395675"/>
            <a:ext cx="5035176" cy="2920099"/>
          </a:xfrm>
          <a:prstGeom prst="rect">
            <a:avLst/>
          </a:prstGeom>
          <a:noFill/>
          <a:ln>
            <a:noFill/>
          </a:ln>
        </p:spPr>
      </p:pic>
    </p:spTree>
    <p:extLst>
      <p:ext uri="{BB962C8B-B14F-4D97-AF65-F5344CB8AC3E}">
        <p14:creationId xmlns:p14="http://schemas.microsoft.com/office/powerpoint/2010/main" val="90142484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7"/>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lt-LT" sz="1400"/>
              <a:t>HTML pagrindai | HTML puslapio struktūra</a:t>
            </a:r>
            <a:endParaRPr/>
          </a:p>
        </p:txBody>
      </p:sp>
      <p:sp>
        <p:nvSpPr>
          <p:cNvPr id="320" name="Google Shape;320;p7"/>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Font typeface="Arial"/>
              <a:buNone/>
            </a:pPr>
            <a:r>
              <a:rPr lang="lt-LT"/>
              <a:t>HTML </a:t>
            </a:r>
            <a:endParaRPr/>
          </a:p>
        </p:txBody>
      </p:sp>
      <p:sp>
        <p:nvSpPr>
          <p:cNvPr id="322" name="Google Shape;322;p7"/>
          <p:cNvSpPr txBox="1">
            <a:spLocks noGrp="1"/>
          </p:cNvSpPr>
          <p:nvPr>
            <p:ph type="body" sz="quarter" idx="22"/>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accent3"/>
              </a:buClr>
              <a:buSzPts val="1600"/>
              <a:buNone/>
            </a:pPr>
            <a:endParaRPr/>
          </a:p>
        </p:txBody>
      </p:sp>
      <p:sp>
        <p:nvSpPr>
          <p:cNvPr id="321" name="Google Shape;321;p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000"/>
              <a:buFont typeface="Arial"/>
              <a:buNone/>
            </a:pPr>
            <a:r>
              <a:rPr lang="lt-LT"/>
              <a:t>Naudinga informacija</a:t>
            </a:r>
            <a:endParaRPr/>
          </a:p>
        </p:txBody>
      </p:sp>
      <p:sp>
        <p:nvSpPr>
          <p:cNvPr id="2" name="Text Placeholder 1">
            <a:extLst>
              <a:ext uri="{FF2B5EF4-FFF2-40B4-BE49-F238E27FC236}">
                <a16:creationId xmlns:a16="http://schemas.microsoft.com/office/drawing/2014/main" id="{6DF0E7A4-8173-40EA-8C09-3A6307A7B433}"/>
              </a:ext>
            </a:extLst>
          </p:cNvPr>
          <p:cNvSpPr>
            <a:spLocks noGrp="1"/>
          </p:cNvSpPr>
          <p:nvPr>
            <p:ph type="body" sz="quarter" idx="23"/>
          </p:nvPr>
        </p:nvSpPr>
        <p:spPr/>
        <p:txBody>
          <a:bodyPr/>
          <a:lstStyle/>
          <a:p>
            <a:r>
              <a:rPr lang="lt-LT">
                <a:hlinkClick r:id="rId3">
                  <a:extLst>
                    <a:ext uri="{A12FA001-AC4F-418D-AE19-62706E023703}">
                      <ahyp:hlinkClr xmlns:ahyp="http://schemas.microsoft.com/office/drawing/2018/hyperlinkcolor" val="tx"/>
                    </a:ext>
                  </a:extLst>
                </a:hlinkClick>
              </a:rPr>
              <a:t>https://developer.mozilla.org/en-US/docs/Web/HTML</a:t>
            </a:r>
            <a:endParaRPr lang="lt-LT"/>
          </a:p>
          <a:p>
            <a:endParaRPr lang="lt-LT"/>
          </a:p>
        </p:txBody>
      </p:sp>
      <p:sp>
        <p:nvSpPr>
          <p:cNvPr id="3" name="Text Placeholder 2">
            <a:extLst>
              <a:ext uri="{FF2B5EF4-FFF2-40B4-BE49-F238E27FC236}">
                <a16:creationId xmlns:a16="http://schemas.microsoft.com/office/drawing/2014/main" id="{8EDE9F14-45EE-4D59-9DBB-C44C5B0CD2CA}"/>
              </a:ext>
            </a:extLst>
          </p:cNvPr>
          <p:cNvSpPr>
            <a:spLocks noGrp="1"/>
          </p:cNvSpPr>
          <p:nvPr>
            <p:ph type="body" sz="quarter" idx="24"/>
          </p:nvPr>
        </p:nvSpPr>
        <p:spPr/>
        <p:txBody>
          <a:bodyPr/>
          <a:lstStyle/>
          <a:p>
            <a:endParaRPr lang="lt-LT"/>
          </a:p>
        </p:txBody>
      </p:sp>
      <p:sp>
        <p:nvSpPr>
          <p:cNvPr id="4" name="Text Placeholder 3">
            <a:extLst>
              <a:ext uri="{FF2B5EF4-FFF2-40B4-BE49-F238E27FC236}">
                <a16:creationId xmlns:a16="http://schemas.microsoft.com/office/drawing/2014/main" id="{FD290761-7AC4-4673-9852-BE49F8904191}"/>
              </a:ext>
            </a:extLst>
          </p:cNvPr>
          <p:cNvSpPr>
            <a:spLocks noGrp="1"/>
          </p:cNvSpPr>
          <p:nvPr>
            <p:ph type="body" sz="quarter" idx="25"/>
          </p:nvPr>
        </p:nvSpPr>
        <p:spPr/>
        <p:txBody>
          <a:bodyPr/>
          <a:lstStyle/>
          <a:p>
            <a:endParaRPr lang="lt-LT"/>
          </a:p>
        </p:txBody>
      </p:sp>
      <p:sp>
        <p:nvSpPr>
          <p:cNvPr id="5" name="Text Placeholder 4">
            <a:extLst>
              <a:ext uri="{FF2B5EF4-FFF2-40B4-BE49-F238E27FC236}">
                <a16:creationId xmlns:a16="http://schemas.microsoft.com/office/drawing/2014/main" id="{F555E072-57BD-41DA-B46A-C8B95461A30B}"/>
              </a:ext>
            </a:extLst>
          </p:cNvPr>
          <p:cNvSpPr>
            <a:spLocks noGrp="1"/>
          </p:cNvSpPr>
          <p:nvPr>
            <p:ph type="body" sz="quarter" idx="26"/>
          </p:nvPr>
        </p:nvSpPr>
        <p:spPr/>
        <p:txBody>
          <a:bodyPr/>
          <a:lstStyle/>
          <a:p>
            <a:endParaRPr lang="lt-LT"/>
          </a:p>
        </p:txBody>
      </p:sp>
      <p:sp>
        <p:nvSpPr>
          <p:cNvPr id="6" name="Text Placeholder 5">
            <a:extLst>
              <a:ext uri="{FF2B5EF4-FFF2-40B4-BE49-F238E27FC236}">
                <a16:creationId xmlns:a16="http://schemas.microsoft.com/office/drawing/2014/main" id="{EEA3534E-E74F-4B07-8823-3B670B050B02}"/>
              </a:ext>
            </a:extLst>
          </p:cNvPr>
          <p:cNvSpPr>
            <a:spLocks noGrp="1"/>
          </p:cNvSpPr>
          <p:nvPr>
            <p:ph type="body" sz="quarter" idx="27"/>
          </p:nvPr>
        </p:nvSpPr>
        <p:spPr/>
        <p:txBody>
          <a:bodyPr/>
          <a:lstStyle/>
          <a:p>
            <a:endParaRPr lang="lt-LT"/>
          </a:p>
        </p:txBody>
      </p:sp>
      <p:sp>
        <p:nvSpPr>
          <p:cNvPr id="7" name="Text Placeholder 6">
            <a:extLst>
              <a:ext uri="{FF2B5EF4-FFF2-40B4-BE49-F238E27FC236}">
                <a16:creationId xmlns:a16="http://schemas.microsoft.com/office/drawing/2014/main" id="{F5FAFDE9-4515-44DD-8D5F-C8BFAFD3F701}"/>
              </a:ext>
            </a:extLst>
          </p:cNvPr>
          <p:cNvSpPr>
            <a:spLocks noGrp="1"/>
          </p:cNvSpPr>
          <p:nvPr>
            <p:ph type="body" sz="quarter" idx="28"/>
          </p:nvPr>
        </p:nvSpPr>
        <p:spPr/>
        <p:txBody>
          <a:bodyPr/>
          <a:lstStyle/>
          <a:p>
            <a:endParaRPr lang="lt-LT"/>
          </a:p>
        </p:txBody>
      </p:sp>
      <p:sp>
        <p:nvSpPr>
          <p:cNvPr id="8" name="Text Placeholder 7">
            <a:extLst>
              <a:ext uri="{FF2B5EF4-FFF2-40B4-BE49-F238E27FC236}">
                <a16:creationId xmlns:a16="http://schemas.microsoft.com/office/drawing/2014/main" id="{ECA87535-276D-4A6A-B352-A7AA46F61D08}"/>
              </a:ext>
            </a:extLst>
          </p:cNvPr>
          <p:cNvSpPr>
            <a:spLocks noGrp="1"/>
          </p:cNvSpPr>
          <p:nvPr>
            <p:ph type="body" sz="quarter" idx="29"/>
          </p:nvPr>
        </p:nvSpPr>
        <p:spPr/>
        <p:txBody>
          <a:bodyPr/>
          <a:lstStyle/>
          <a:p>
            <a:endParaRPr lang="lt-LT"/>
          </a:p>
        </p:txBody>
      </p:sp>
      <p:sp>
        <p:nvSpPr>
          <p:cNvPr id="9" name="Text Placeholder 8">
            <a:extLst>
              <a:ext uri="{FF2B5EF4-FFF2-40B4-BE49-F238E27FC236}">
                <a16:creationId xmlns:a16="http://schemas.microsoft.com/office/drawing/2014/main" id="{207586E8-E5C9-4D66-9614-37C64AE6A32D}"/>
              </a:ext>
            </a:extLst>
          </p:cNvPr>
          <p:cNvSpPr>
            <a:spLocks noGrp="1"/>
          </p:cNvSpPr>
          <p:nvPr>
            <p:ph type="body" sz="quarter" idx="30"/>
          </p:nvPr>
        </p:nvSpPr>
        <p:spPr/>
        <p:txBody>
          <a:bodyPr/>
          <a:lstStyle/>
          <a:p>
            <a:endParaRPr lang="lt-LT"/>
          </a:p>
        </p:txBody>
      </p:sp>
      <p:sp>
        <p:nvSpPr>
          <p:cNvPr id="10" name="Text Placeholder 9">
            <a:extLst>
              <a:ext uri="{FF2B5EF4-FFF2-40B4-BE49-F238E27FC236}">
                <a16:creationId xmlns:a16="http://schemas.microsoft.com/office/drawing/2014/main" id="{34252EF3-EB12-4AED-B5B8-6C9F5CBFB8BC}"/>
              </a:ext>
            </a:extLst>
          </p:cNvPr>
          <p:cNvSpPr>
            <a:spLocks noGrp="1"/>
          </p:cNvSpPr>
          <p:nvPr>
            <p:ph type="body" sz="quarter" idx="31"/>
          </p:nvPr>
        </p:nvSpPr>
        <p:spPr/>
        <p:txBody>
          <a:bodyPr/>
          <a:lstStyle/>
          <a:p>
            <a:endParaRPr lang="lt-LT"/>
          </a:p>
        </p:txBody>
      </p:sp>
      <p:sp>
        <p:nvSpPr>
          <p:cNvPr id="11" name="Text Placeholder 10">
            <a:extLst>
              <a:ext uri="{FF2B5EF4-FFF2-40B4-BE49-F238E27FC236}">
                <a16:creationId xmlns:a16="http://schemas.microsoft.com/office/drawing/2014/main" id="{3F6039B2-CDB2-4B04-841A-43B3FAB9DD44}"/>
              </a:ext>
            </a:extLst>
          </p:cNvPr>
          <p:cNvSpPr>
            <a:spLocks noGrp="1"/>
          </p:cNvSpPr>
          <p:nvPr>
            <p:ph type="body" sz="quarter" idx="32"/>
          </p:nvPr>
        </p:nvSpPr>
        <p:spPr/>
        <p:txBody>
          <a:bodyPr/>
          <a:lstStyle/>
          <a:p>
            <a:endParaRPr lang="lt-LT"/>
          </a:p>
        </p:txBody>
      </p:sp>
      <p:sp>
        <p:nvSpPr>
          <p:cNvPr id="12" name="Text Placeholder 11">
            <a:extLst>
              <a:ext uri="{FF2B5EF4-FFF2-40B4-BE49-F238E27FC236}">
                <a16:creationId xmlns:a16="http://schemas.microsoft.com/office/drawing/2014/main" id="{6BE08E8E-EEF6-43AA-BDF3-62CF927D7405}"/>
              </a:ext>
            </a:extLst>
          </p:cNvPr>
          <p:cNvSpPr>
            <a:spLocks noGrp="1"/>
          </p:cNvSpPr>
          <p:nvPr>
            <p:ph type="body" sz="quarter" idx="33"/>
          </p:nvPr>
        </p:nvSpPr>
        <p:spPr/>
        <p:txBody>
          <a:bodyPr/>
          <a:lstStyle/>
          <a:p>
            <a:endParaRPr lang="lt-LT"/>
          </a:p>
        </p:txBody>
      </p:sp>
      <p:sp>
        <p:nvSpPr>
          <p:cNvPr id="13" name="Text Placeholder 12">
            <a:extLst>
              <a:ext uri="{FF2B5EF4-FFF2-40B4-BE49-F238E27FC236}">
                <a16:creationId xmlns:a16="http://schemas.microsoft.com/office/drawing/2014/main" id="{512CD46F-CFFB-46F3-89B4-70A60E2DB785}"/>
              </a:ext>
            </a:extLst>
          </p:cNvPr>
          <p:cNvSpPr>
            <a:spLocks noGrp="1"/>
          </p:cNvSpPr>
          <p:nvPr>
            <p:ph type="body" sz="quarter" idx="34"/>
          </p:nvPr>
        </p:nvSpPr>
        <p:spPr/>
        <p:txBody>
          <a:bodyPr/>
          <a:lstStyle/>
          <a:p>
            <a:endParaRPr lang="lt-LT"/>
          </a:p>
        </p:txBody>
      </p:sp>
      <p:sp>
        <p:nvSpPr>
          <p:cNvPr id="14" name="Text Placeholder 13">
            <a:extLst>
              <a:ext uri="{FF2B5EF4-FFF2-40B4-BE49-F238E27FC236}">
                <a16:creationId xmlns:a16="http://schemas.microsoft.com/office/drawing/2014/main" id="{A45146B1-A614-4945-96C8-C972A9F63B67}"/>
              </a:ext>
            </a:extLst>
          </p:cNvPr>
          <p:cNvSpPr>
            <a:spLocks noGrp="1"/>
          </p:cNvSpPr>
          <p:nvPr>
            <p:ph type="body" sz="quarter" idx="35"/>
          </p:nvPr>
        </p:nvSpPr>
        <p:spPr/>
        <p:txBody>
          <a:bodyPr/>
          <a:lstStyle/>
          <a:p>
            <a:endParaRPr lang="lt-LT"/>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20BCD6-DB23-461C-88D2-0E8B72B3CAD5}"/>
              </a:ext>
            </a:extLst>
          </p:cNvPr>
          <p:cNvSpPr>
            <a:spLocks noGrp="1"/>
          </p:cNvSpPr>
          <p:nvPr>
            <p:ph type="body" sz="quarter" idx="1"/>
          </p:nvPr>
        </p:nvSpPr>
        <p:spPr/>
        <p:txBody>
          <a:bodyPr/>
          <a:lstStyle/>
          <a:p>
            <a:pPr marL="0" indent="0">
              <a:spcBef>
                <a:spcPts val="0"/>
              </a:spcBef>
            </a:pPr>
            <a:r>
              <a:rPr lang="lt-LT" sz="1200"/>
              <a:t>HTML pagrindai | HTML puslapio struktūra</a:t>
            </a:r>
            <a:endParaRPr lang="en-US" sz="1200"/>
          </a:p>
          <a:p>
            <a:endParaRPr lang="lt-LT"/>
          </a:p>
        </p:txBody>
      </p:sp>
      <p:sp>
        <p:nvSpPr>
          <p:cNvPr id="8" name="Text Placeholder 7">
            <a:extLst>
              <a:ext uri="{FF2B5EF4-FFF2-40B4-BE49-F238E27FC236}">
                <a16:creationId xmlns:a16="http://schemas.microsoft.com/office/drawing/2014/main" id="{6BAC7576-A56D-480D-83E2-41EDF2A08313}"/>
              </a:ext>
            </a:extLst>
          </p:cNvPr>
          <p:cNvSpPr>
            <a:spLocks noGrp="1"/>
          </p:cNvSpPr>
          <p:nvPr>
            <p:ph type="body" sz="quarter" idx="21"/>
          </p:nvPr>
        </p:nvSpPr>
        <p:spPr>
          <a:xfrm>
            <a:off x="6557681" y="3193409"/>
            <a:ext cx="5154707" cy="1143001"/>
          </a:xfrm>
        </p:spPr>
        <p:txBody>
          <a:bodyPr>
            <a:normAutofit fontScale="92500"/>
          </a:bodyPr>
          <a:lstStyle/>
          <a:p>
            <a:r>
              <a:rPr lang="lt-LT" sz="1600" b="1"/>
              <a:t>HTML (HyperText Markup Language)</a:t>
            </a:r>
            <a:r>
              <a:rPr lang="lt-LT" sz="1600"/>
              <a:t> yra pats pagrindinis žiniatinklio kūrimo elementas. Jis apibrėžia interneto turinio prasmę ir struktūrą. Kitos technologijos, išskyrus HTML, paprastai naudojamos aprašyti tinklalapio išvaizdą / pristatymą (</a:t>
            </a:r>
            <a:r>
              <a:rPr lang="lt-LT" sz="1600" b="1"/>
              <a:t>CSS</a:t>
            </a:r>
            <a:r>
              <a:rPr lang="lt-LT" sz="1600"/>
              <a:t>) arba funkcionalumą / elgesį (</a:t>
            </a:r>
            <a:r>
              <a:rPr lang="lt-LT" sz="1600" b="1"/>
              <a:t>JavaScript</a:t>
            </a:r>
            <a:r>
              <a:rPr lang="lt-LT" sz="1600"/>
              <a:t>).</a:t>
            </a:r>
          </a:p>
          <a:p>
            <a:endParaRPr lang="lt-LT"/>
          </a:p>
        </p:txBody>
      </p:sp>
      <p:sp>
        <p:nvSpPr>
          <p:cNvPr id="9" name="Text Placeholder 8">
            <a:extLst>
              <a:ext uri="{FF2B5EF4-FFF2-40B4-BE49-F238E27FC236}">
                <a16:creationId xmlns:a16="http://schemas.microsoft.com/office/drawing/2014/main" id="{179B0B4D-4375-48CF-AD1C-EB63E7B36E6A}"/>
              </a:ext>
            </a:extLst>
          </p:cNvPr>
          <p:cNvSpPr>
            <a:spLocks noGrp="1"/>
          </p:cNvSpPr>
          <p:nvPr>
            <p:ph type="body" sz="quarter" idx="22"/>
          </p:nvPr>
        </p:nvSpPr>
        <p:spPr>
          <a:xfrm>
            <a:off x="6557681" y="4450710"/>
            <a:ext cx="5154707" cy="901701"/>
          </a:xfrm>
        </p:spPr>
        <p:txBody>
          <a:bodyPr/>
          <a:lstStyle/>
          <a:p>
            <a:r>
              <a:rPr lang="lt-LT" sz="1600" i="1"/>
              <a:t>HTML nėra programavimo kalba, tai </a:t>
            </a:r>
            <a:r>
              <a:rPr lang="lt-LT" sz="1600" i="1" u="sng"/>
              <a:t>žymėjimo kalba (angl. markup language), apibrėžianti jūsų turinio struktūrą</a:t>
            </a:r>
            <a:r>
              <a:rPr lang="lt-LT" sz="1600" i="1"/>
              <a:t>.</a:t>
            </a:r>
          </a:p>
        </p:txBody>
      </p:sp>
      <p:sp>
        <p:nvSpPr>
          <p:cNvPr id="10" name="Text Placeholder 9">
            <a:extLst>
              <a:ext uri="{FF2B5EF4-FFF2-40B4-BE49-F238E27FC236}">
                <a16:creationId xmlns:a16="http://schemas.microsoft.com/office/drawing/2014/main" id="{F3820A35-CF9F-40E9-A40C-DE8E45E2D619}"/>
              </a:ext>
            </a:extLst>
          </p:cNvPr>
          <p:cNvSpPr>
            <a:spLocks noGrp="1"/>
          </p:cNvSpPr>
          <p:nvPr>
            <p:ph type="body" sz="quarter" idx="23"/>
          </p:nvPr>
        </p:nvSpPr>
        <p:spPr/>
        <p:txBody>
          <a:bodyPr/>
          <a:lstStyle/>
          <a:p>
            <a:endParaRPr lang="lt-LT"/>
          </a:p>
        </p:txBody>
      </p:sp>
      <p:sp>
        <p:nvSpPr>
          <p:cNvPr id="11" name="Picture Placeholder 10">
            <a:extLst>
              <a:ext uri="{FF2B5EF4-FFF2-40B4-BE49-F238E27FC236}">
                <a16:creationId xmlns:a16="http://schemas.microsoft.com/office/drawing/2014/main" id="{9780E8C1-20EF-41EE-88C7-62C6032FF147}"/>
              </a:ext>
            </a:extLst>
          </p:cNvPr>
          <p:cNvSpPr>
            <a:spLocks noGrp="1"/>
          </p:cNvSpPr>
          <p:nvPr>
            <p:ph type="pic" sz="quarter" idx="24"/>
          </p:nvPr>
        </p:nvSpPr>
        <p:spPr/>
      </p:sp>
      <p:sp>
        <p:nvSpPr>
          <p:cNvPr id="6" name="Title 5">
            <a:extLst>
              <a:ext uri="{FF2B5EF4-FFF2-40B4-BE49-F238E27FC236}">
                <a16:creationId xmlns:a16="http://schemas.microsoft.com/office/drawing/2014/main" id="{534145AD-3D80-407E-AADB-45CE5DD7CACD}"/>
              </a:ext>
            </a:extLst>
          </p:cNvPr>
          <p:cNvSpPr>
            <a:spLocks noGrp="1"/>
          </p:cNvSpPr>
          <p:nvPr>
            <p:ph type="title"/>
          </p:nvPr>
        </p:nvSpPr>
        <p:spPr/>
        <p:txBody>
          <a:bodyPr/>
          <a:lstStyle/>
          <a:p>
            <a:r>
              <a:rPr lang="lt-LT" sz="2800"/>
              <a:t>HTML pagrindai (pirma paskaita)</a:t>
            </a:r>
            <a:endParaRPr lang="lt-LT"/>
          </a:p>
        </p:txBody>
      </p:sp>
      <p:grpSp>
        <p:nvGrpSpPr>
          <p:cNvPr id="15" name="Group 14">
            <a:extLst>
              <a:ext uri="{FF2B5EF4-FFF2-40B4-BE49-F238E27FC236}">
                <a16:creationId xmlns:a16="http://schemas.microsoft.com/office/drawing/2014/main" id="{7D0FEE22-374E-4432-BE8E-59E11229D0D2}"/>
              </a:ext>
            </a:extLst>
          </p:cNvPr>
          <p:cNvGrpSpPr/>
          <p:nvPr/>
        </p:nvGrpSpPr>
        <p:grpSpPr>
          <a:xfrm>
            <a:off x="1552575" y="2238375"/>
            <a:ext cx="2895600" cy="2876550"/>
            <a:chOff x="1552575" y="2238375"/>
            <a:chExt cx="2895600" cy="2876550"/>
          </a:xfrm>
        </p:grpSpPr>
        <p:sp>
          <p:nvSpPr>
            <p:cNvPr id="14" name="Rectangle 13">
              <a:extLst>
                <a:ext uri="{FF2B5EF4-FFF2-40B4-BE49-F238E27FC236}">
                  <a16:creationId xmlns:a16="http://schemas.microsoft.com/office/drawing/2014/main" id="{6C747947-7CD7-4B7F-9E50-ED7EC66364BE}"/>
                </a:ext>
              </a:extLst>
            </p:cNvPr>
            <p:cNvSpPr/>
            <p:nvPr/>
          </p:nvSpPr>
          <p:spPr>
            <a:xfrm>
              <a:off x="1552575" y="2238375"/>
              <a:ext cx="2895600" cy="2876550"/>
            </a:xfrm>
            <a:prstGeom prst="rect">
              <a:avLst/>
            </a:prstGeom>
            <a:solidFill>
              <a:srgbClr val="FE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t-LT" sz="1800" b="0" i="0" u="none" strike="noStrike" cap="none" spc="0" normalizeH="0" baseline="0">
                <a:ln>
                  <a:noFill/>
                </a:ln>
                <a:solidFill>
                  <a:srgbClr val="000000"/>
                </a:solidFill>
                <a:effectLst/>
                <a:uFillTx/>
                <a:latin typeface="Arial"/>
                <a:ea typeface="Arial"/>
                <a:cs typeface="Arial"/>
                <a:sym typeface="Arial"/>
              </a:endParaRPr>
            </a:p>
          </p:txBody>
        </p:sp>
        <p:pic>
          <p:nvPicPr>
            <p:cNvPr id="1026" name="Picture 2" descr="See the source image">
              <a:extLst>
                <a:ext uri="{FF2B5EF4-FFF2-40B4-BE49-F238E27FC236}">
                  <a16:creationId xmlns:a16="http://schemas.microsoft.com/office/drawing/2014/main" id="{71C1BF74-A30B-4EF0-A709-7103E54BB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054" y="2239423"/>
              <a:ext cx="2857500" cy="2857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977244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d07f41bdc5_0_1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elemento anatomija</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136" name="Google Shape;136;gd07f41bdc5_0_14"/>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HTML pagrindai | HTML puslapio struktūra</a:t>
            </a:r>
            <a:endParaRPr lang="en-US"/>
          </a:p>
        </p:txBody>
      </p:sp>
      <p:sp>
        <p:nvSpPr>
          <p:cNvPr id="137" name="Google Shape;137;gd07f41bdc5_0_14"/>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a:t>Turime tekstą </a:t>
            </a:r>
            <a:r>
              <a:rPr lang="lt-LT" sz="1400" i="1"/>
              <a:t> „My cat is very grumpy“</a:t>
            </a:r>
            <a:r>
              <a:rPr lang="lt-LT" sz="1400"/>
              <a:t>. </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lt-LT" sz="1400"/>
              <a:t>HTML kalbos atveju jis atrodytų taip </a:t>
            </a:r>
            <a:r>
              <a:rPr lang="lt-LT" sz="1400" i="1">
                <a:highlight>
                  <a:srgbClr val="EFEFEF"/>
                </a:highlight>
              </a:rPr>
              <a:t>&lt;p&gt;My cat is very grumpy&lt;/p&gt;</a:t>
            </a:r>
            <a:endParaRPr sz="1400" i="1">
              <a:highlight>
                <a:srgbClr val="EFEFEF"/>
              </a:highlight>
            </a:endParaRPr>
          </a:p>
          <a:p>
            <a:pPr marL="0" lvl="0" indent="0" algn="l" rtl="0">
              <a:lnSpc>
                <a:spcPct val="100000"/>
              </a:lnSpc>
              <a:spcBef>
                <a:spcPts val="1600"/>
              </a:spcBef>
              <a:spcAft>
                <a:spcPts val="0"/>
              </a:spcAft>
              <a:buClr>
                <a:schemeClr val="dk1"/>
              </a:buClr>
              <a:buSzPts val="1600"/>
              <a:buNone/>
            </a:pPr>
            <a:endParaRPr sz="1400" b="1"/>
          </a:p>
        </p:txBody>
      </p:sp>
      <p:pic>
        <p:nvPicPr>
          <p:cNvPr id="138" name="Google Shape;138;gd07f41bdc5_0_14"/>
          <p:cNvPicPr preferRelativeResize="0"/>
          <p:nvPr/>
        </p:nvPicPr>
        <p:blipFill>
          <a:blip r:embed="rId3">
            <a:alphaModFix/>
          </a:blip>
          <a:stretch>
            <a:fillRect/>
          </a:stretch>
        </p:blipFill>
        <p:spPr>
          <a:xfrm>
            <a:off x="480388" y="3708388"/>
            <a:ext cx="7820025" cy="2428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d07f41bdc5_1_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elemento anatomija</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144" name="Google Shape;144;gd07f41bdc5_1_1"/>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HTML pagrindai | HTML puslapio struktūra</a:t>
            </a:r>
            <a:endParaRPr lang="en-US"/>
          </a:p>
        </p:txBody>
      </p:sp>
      <p:sp>
        <p:nvSpPr>
          <p:cNvPr id="145" name="Google Shape;145;gd07f41bdc5_1_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a:t>Elementai taip pat gali turėti </a:t>
            </a:r>
            <a:r>
              <a:rPr lang="lt-LT" sz="1400" b="1"/>
              <a:t>atributus</a:t>
            </a:r>
            <a:r>
              <a:rPr lang="lt-LT" sz="1400"/>
              <a:t>. </a:t>
            </a:r>
            <a:r>
              <a:rPr lang="lt-LT" sz="1400" b="1" i="1"/>
              <a:t>Atributuose yra papildomos informacijos apie elementą</a:t>
            </a:r>
            <a:r>
              <a:rPr lang="lt-LT" sz="1400" i="1"/>
              <a:t>, kurio nenorite rodyti tikrame turinyje. </a:t>
            </a:r>
            <a:r>
              <a:rPr lang="lt-LT" sz="1400"/>
              <a:t>Atributai atrodo taip:</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endParaRPr sz="1400" i="1">
              <a:solidFill>
                <a:srgbClr val="0000FF"/>
              </a:solidFill>
            </a:endParaRPr>
          </a:p>
          <a:p>
            <a:pPr marL="0" lvl="0" indent="0" algn="l" rtl="0">
              <a:lnSpc>
                <a:spcPct val="115000"/>
              </a:lnSpc>
              <a:spcBef>
                <a:spcPts val="0"/>
              </a:spcBef>
              <a:spcAft>
                <a:spcPts val="0"/>
              </a:spcAft>
              <a:buClr>
                <a:schemeClr val="dk1"/>
              </a:buClr>
              <a:buSzPts val="1100"/>
              <a:buFont typeface="Arial"/>
              <a:buNone/>
            </a:pPr>
            <a:endParaRPr sz="1400" i="1">
              <a:solidFill>
                <a:srgbClr val="0000FF"/>
              </a:solidFill>
            </a:endParaRPr>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endParaRPr sz="1400" i="1"/>
          </a:p>
          <a:p>
            <a:pPr marL="0" lvl="0" indent="0" algn="l" rtl="0">
              <a:lnSpc>
                <a:spcPct val="115000"/>
              </a:lnSpc>
              <a:spcBef>
                <a:spcPts val="0"/>
              </a:spcBef>
              <a:spcAft>
                <a:spcPts val="0"/>
              </a:spcAft>
              <a:buClr>
                <a:schemeClr val="dk1"/>
              </a:buClr>
              <a:buSzPts val="1100"/>
              <a:buFont typeface="Arial"/>
              <a:buNone/>
            </a:pPr>
            <a:r>
              <a:rPr lang="lt-LT" sz="1400" i="1"/>
              <a:t>Čia „class“ yra atributo pavadinimas, o „editor-note“ atributo vertė. </a:t>
            </a:r>
            <a:endParaRPr sz="1400" i="1"/>
          </a:p>
          <a:p>
            <a:pPr marL="0" lvl="0" indent="0" algn="l" rtl="0">
              <a:lnSpc>
                <a:spcPct val="115000"/>
              </a:lnSpc>
              <a:spcBef>
                <a:spcPts val="0"/>
              </a:spcBef>
              <a:spcAft>
                <a:spcPts val="0"/>
              </a:spcAft>
              <a:buClr>
                <a:schemeClr val="dk1"/>
              </a:buClr>
              <a:buSzPts val="1100"/>
              <a:buFont typeface="Arial"/>
              <a:buNone/>
            </a:pPr>
            <a:endParaRPr sz="1400" i="1"/>
          </a:p>
          <a:p>
            <a:pPr marL="0" lvl="0" indent="0" algn="l" rtl="0">
              <a:lnSpc>
                <a:spcPct val="115000"/>
              </a:lnSpc>
              <a:spcBef>
                <a:spcPts val="0"/>
              </a:spcBef>
              <a:spcAft>
                <a:spcPts val="0"/>
              </a:spcAft>
              <a:buClr>
                <a:schemeClr val="dk1"/>
              </a:buClr>
              <a:buSzPts val="1100"/>
              <a:buFont typeface="Arial"/>
              <a:buNone/>
            </a:pPr>
            <a:r>
              <a:rPr lang="lt-LT" sz="1400" i="1"/>
              <a:t>Beje, „class“ atributas leidžia suteikti elementui unikalų identifikatorių, kurį galima naudoti norint jį (ir visus kitus tos pačios klasės vertės elementus) nukreipti su stiliaus informacija ir kitais dalykais.</a:t>
            </a:r>
            <a:endParaRPr sz="1400" i="1"/>
          </a:p>
          <a:p>
            <a:pPr marL="0" lvl="0" indent="0" algn="l" rtl="0">
              <a:lnSpc>
                <a:spcPct val="115000"/>
              </a:lnSpc>
              <a:spcBef>
                <a:spcPts val="0"/>
              </a:spcBef>
              <a:spcAft>
                <a:spcPts val="0"/>
              </a:spcAft>
              <a:buClr>
                <a:schemeClr val="dk1"/>
              </a:buClr>
              <a:buSzPts val="1100"/>
              <a:buFont typeface="Arial"/>
              <a:buNone/>
            </a:pPr>
            <a:endParaRPr sz="1400" i="1"/>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00000"/>
              </a:lnSpc>
              <a:spcBef>
                <a:spcPts val="1600"/>
              </a:spcBef>
              <a:spcAft>
                <a:spcPts val="0"/>
              </a:spcAft>
              <a:buClr>
                <a:schemeClr val="dk1"/>
              </a:buClr>
              <a:buSzPts val="1600"/>
              <a:buNone/>
            </a:pPr>
            <a:endParaRPr sz="1400"/>
          </a:p>
        </p:txBody>
      </p:sp>
      <p:pic>
        <p:nvPicPr>
          <p:cNvPr id="146" name="Google Shape;146;gd07f41bdc5_1_1"/>
          <p:cNvPicPr preferRelativeResize="0"/>
          <p:nvPr/>
        </p:nvPicPr>
        <p:blipFill>
          <a:blip r:embed="rId3">
            <a:alphaModFix/>
          </a:blip>
          <a:stretch>
            <a:fillRect/>
          </a:stretch>
        </p:blipFill>
        <p:spPr>
          <a:xfrm>
            <a:off x="480400" y="3334151"/>
            <a:ext cx="7586125" cy="9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d07f41bdc5_1_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elemento anatomija</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152" name="Google Shape;152;gd07f41bdc5_1_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HTML pagrindai | HTML puslapio struktūra</a:t>
            </a:r>
            <a:endParaRPr lang="en-US"/>
          </a:p>
        </p:txBody>
      </p:sp>
      <p:sp>
        <p:nvSpPr>
          <p:cNvPr id="153" name="Google Shape;153;gd07f41bdc5_1_9"/>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a:t>Jūs taip pat galite įdėti </a:t>
            </a:r>
            <a:r>
              <a:rPr lang="lt-LT" sz="1400" b="1"/>
              <a:t>elementus į kitus elementus</a:t>
            </a:r>
            <a:r>
              <a:rPr lang="lt-LT" sz="1400"/>
              <a:t> - tai vadinama (angl.) “nesting”. Jei norėtume konstatuoti, kad mūsų katė yra labai niūri, žodį „very“ galėtume įvynioti į &lt;strong&gt; elementą, o tai reiškia, kad šis žodis turi būti stipriai pabrėžtas:</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&lt;p&gt;My cat is &lt;strong&gt;very&lt;/strong&gt; grumpy.&lt;/p&gt;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i="1">
                <a:highlight>
                  <a:srgbClr val="FFFFFF"/>
                </a:highlight>
              </a:rPr>
              <a:t>Svarbu atkreipti dėmesį ar mūsų elementai yra tinkamai talpinami vienas kitame.</a:t>
            </a:r>
            <a:endParaRPr sz="1400">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FFFFFF"/>
                </a:highlight>
              </a:rPr>
              <a:t>Negalima: </a:t>
            </a:r>
            <a:r>
              <a:rPr lang="lt-LT" sz="1400">
                <a:highlight>
                  <a:srgbClr val="F3F3F3"/>
                </a:highlight>
              </a:rPr>
              <a:t>&lt;p&gt;My cat is &lt;strong&gt;very grumpy.&lt;/p&gt;&lt;/strong&gt;</a:t>
            </a:r>
            <a:endParaRPr sz="1400">
              <a:highlight>
                <a:srgbClr val="F3F3F3"/>
              </a:highlight>
            </a:endParaRPr>
          </a:p>
          <a:p>
            <a:pPr marL="0" lvl="0" indent="0" algn="l" rtl="0">
              <a:lnSpc>
                <a:spcPct val="115000"/>
              </a:lnSpc>
              <a:spcBef>
                <a:spcPts val="0"/>
              </a:spcBef>
              <a:spcAft>
                <a:spcPts val="0"/>
              </a:spcAft>
              <a:buClr>
                <a:schemeClr val="dk1"/>
              </a:buClr>
              <a:buSzPts val="1100"/>
              <a:buNone/>
            </a:pPr>
            <a:r>
              <a:rPr lang="lt-LT" sz="1400"/>
              <a:t>Galima: 	 </a:t>
            </a:r>
            <a:r>
              <a:rPr lang="lt-LT" sz="1400">
                <a:highlight>
                  <a:srgbClr val="EFEFEF"/>
                </a:highlight>
              </a:rPr>
              <a:t>&lt;p&gt;My cat is &lt;strong&gt;very&lt;/strong&gt; grumpy.&lt;/p&gt;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normAutofit/>
          </a:bodyPr>
          <a:lstStyle/>
          <a:p>
            <a:r>
              <a:rPr lang="lt-LT"/>
              <a:t>HTML pagrindai | HTML puslapio struktūra</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a:t>Užduotis </a:t>
              </a:r>
              <a:r>
                <a:rPr lang="lt-LT" err="1"/>
                <a:t>nr.</a:t>
              </a:r>
              <a:r>
                <a:rPr lang="lt-LT"/>
                <a:t> 1</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400"/>
              <a:t>Parašykite tekstą “Labas, mano vardas yra (jūsų vardas). Man labai patinka HTML.” - naudokite &lt;p&gt;, &lt;strong&gt;, &lt;i&gt;, &lt;u&gt; tagus.</a:t>
            </a:r>
          </a:p>
        </p:txBody>
      </p:sp>
    </p:spTree>
    <p:extLst>
      <p:ext uri="{BB962C8B-B14F-4D97-AF65-F5344CB8AC3E}">
        <p14:creationId xmlns:p14="http://schemas.microsoft.com/office/powerpoint/2010/main" val="92991202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d07f41bdc5_1_1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elemento anatomija</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166" name="Google Shape;166;gd07f41bdc5_1_1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167" name="Google Shape;167;gd07f41bdc5_1_19"/>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a:t>Individualūs HTML elementai yra tarpusavyje kombinuojami HTML dokumente (pvz., index.html)</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i="1"/>
              <a:t>HTML dokumento pvz.:</a:t>
            </a:r>
            <a:endParaRPr sz="1400" i="1"/>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p:txBody>
      </p:sp>
      <p:pic>
        <p:nvPicPr>
          <p:cNvPr id="168" name="Google Shape;168;gd07f41bdc5_1_19"/>
          <p:cNvPicPr preferRelativeResize="0"/>
          <p:nvPr/>
        </p:nvPicPr>
        <p:blipFill>
          <a:blip r:embed="rId3">
            <a:alphaModFix/>
          </a:blip>
          <a:stretch>
            <a:fillRect/>
          </a:stretch>
        </p:blipFill>
        <p:spPr>
          <a:xfrm>
            <a:off x="2808300" y="3493674"/>
            <a:ext cx="5372399" cy="218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d07f41bdc5_1_2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elemento anatomija</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175" name="Google Shape;175;gd07f41bdc5_1_26"/>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a:highlight>
                  <a:srgbClr val="EFEFEF"/>
                </a:highlight>
              </a:rPr>
              <a:t>&lt;! DOCTYPE html&gt;</a:t>
            </a:r>
            <a:r>
              <a:rPr lang="lt-LT" sz="1400"/>
              <a:t> – tai yra būtina preambulė.</a:t>
            </a:r>
            <a:endParaRPr sz="1400"/>
          </a:p>
          <a:p>
            <a:pPr marL="0" lvl="0" indent="0" algn="l" rtl="0">
              <a:lnSpc>
                <a:spcPct val="115000"/>
              </a:lnSpc>
              <a:spcBef>
                <a:spcPts val="0"/>
              </a:spcBef>
              <a:spcAft>
                <a:spcPts val="0"/>
              </a:spcAft>
              <a:buClr>
                <a:schemeClr val="dk1"/>
              </a:buClr>
              <a:buSzPts val="1100"/>
              <a:buNone/>
            </a:pPr>
            <a:r>
              <a:rPr lang="lt-LT" sz="1400">
                <a:highlight>
                  <a:srgbClr val="EFEFEF"/>
                </a:highlight>
              </a:rPr>
              <a:t>&lt;html&gt; &lt;/html&gt;</a:t>
            </a:r>
            <a:r>
              <a:rPr lang="lt-LT" sz="1400"/>
              <a:t> – šis elementas apgaubia visą turinį visame puslapyje ir kartais vadinamas “root” elementu.</a:t>
            </a:r>
            <a:endParaRPr sz="1400"/>
          </a:p>
          <a:p>
            <a:pPr marL="0" lvl="0" indent="0" algn="l" rtl="0">
              <a:lnSpc>
                <a:spcPct val="115000"/>
              </a:lnSpc>
              <a:spcBef>
                <a:spcPts val="0"/>
              </a:spcBef>
              <a:spcAft>
                <a:spcPts val="0"/>
              </a:spcAft>
              <a:buClr>
                <a:schemeClr val="dk1"/>
              </a:buClr>
              <a:buSzPts val="1100"/>
              <a:buNone/>
            </a:pPr>
            <a:r>
              <a:rPr lang="lt-LT" sz="1400">
                <a:highlight>
                  <a:srgbClr val="EFEFEF"/>
                </a:highlight>
              </a:rPr>
              <a:t>&lt;head&gt; &lt;/head&gt;</a:t>
            </a:r>
            <a:r>
              <a:rPr lang="lt-LT" sz="1400"/>
              <a:t> – šis elementas veikia kaip visų dalykų, kuriuos norite įtraukti į HTML puslapį, talpykla, kurie nėra turinys, kurį rodote savo puslapio lankytojams. Tai apima tokius dalykus kaip raktiniai žodžiai ir puslapio aprašymas, kurį norite rodyti paieškos rezultatuose, CSS, kad stilizuotų mūsų turinį, simbolių rinkinio deklaracijos ir kt.</a:t>
            </a:r>
            <a:endParaRPr sz="1400"/>
          </a:p>
          <a:p>
            <a:pPr marL="0" lvl="0" indent="0" algn="l" rtl="0">
              <a:lnSpc>
                <a:spcPct val="115000"/>
              </a:lnSpc>
              <a:spcBef>
                <a:spcPts val="0"/>
              </a:spcBef>
              <a:spcAft>
                <a:spcPts val="0"/>
              </a:spcAft>
              <a:buClr>
                <a:schemeClr val="dk1"/>
              </a:buClr>
              <a:buSzPts val="1100"/>
              <a:buNone/>
            </a:pPr>
            <a:r>
              <a:rPr lang="lt-LT" sz="1100">
                <a:highlight>
                  <a:srgbClr val="EFEFEF"/>
                </a:highlight>
              </a:rPr>
              <a:t>&lt;meta charset = "utf-8"&gt;</a:t>
            </a:r>
            <a:r>
              <a:rPr lang="lt-LT" sz="1100"/>
              <a:t> – šis elementas nustato simbolių rinkinį, kurį jūsų dokumentas turėtų naudoti į UTF-8, kuriame yra dauguma simbolių iš daugumos rašytinių kalbų. Iš esmės dabar jis gali tvarkyti bet kokį tekstinį turinį, kurį galite įdėti. Nėra jokios priežasties to nenustatyti ir tai gali padėti išvengti kai kurių problemų vėliau.</a:t>
            </a:r>
            <a:endParaRPr sz="1100"/>
          </a:p>
          <a:p>
            <a:pPr marL="0" lvl="0" indent="0" algn="l" rtl="0">
              <a:lnSpc>
                <a:spcPct val="115000"/>
              </a:lnSpc>
              <a:spcBef>
                <a:spcPts val="0"/>
              </a:spcBef>
              <a:spcAft>
                <a:spcPts val="0"/>
              </a:spcAft>
              <a:buClr>
                <a:schemeClr val="dk1"/>
              </a:buClr>
              <a:buSzPts val="1100"/>
              <a:buNone/>
            </a:pPr>
            <a:r>
              <a:rPr lang="lt-LT" sz="1100">
                <a:highlight>
                  <a:srgbClr val="EFEFEF"/>
                </a:highlight>
              </a:rPr>
              <a:t>&lt;title&gt; &lt;/title&gt; </a:t>
            </a:r>
            <a:r>
              <a:rPr lang="lt-LT" sz="1100"/>
              <a:t>– tai nustato jūsų puslapio pavadinimą, kuris yra tas pavadinimas, kuris rodomas naršyklės skirtuke.</a:t>
            </a:r>
            <a:endParaRPr sz="1100"/>
          </a:p>
          <a:p>
            <a:pPr marL="0" lvl="0" indent="0" algn="l" rtl="0">
              <a:lnSpc>
                <a:spcPct val="115000"/>
              </a:lnSpc>
              <a:spcBef>
                <a:spcPts val="0"/>
              </a:spcBef>
              <a:spcAft>
                <a:spcPts val="0"/>
              </a:spcAft>
              <a:buClr>
                <a:schemeClr val="dk1"/>
              </a:buClr>
              <a:buSzPts val="1100"/>
              <a:buNone/>
            </a:pPr>
            <a:r>
              <a:rPr lang="lt-LT" sz="1400">
                <a:highlight>
                  <a:srgbClr val="EFEFEF"/>
                </a:highlight>
              </a:rPr>
              <a:t>&lt;body&gt; &lt;/body&gt;</a:t>
            </a:r>
            <a:r>
              <a:rPr lang="lt-LT" sz="1400"/>
              <a:t> – čia yra visas turinys, kurį norite parodyti interneto vartotojams, kai jie lankosi jūsų puslapyje, nesvarbu, ar tai tekstas, vaizdai, vaizdo įrašai, žaidimai, grojami garso takeliai ar dar kas kita.</a:t>
            </a:r>
            <a:endParaRPr sz="1400"/>
          </a:p>
          <a:p>
            <a:pPr marL="0" lvl="0" indent="0" algn="l" rtl="0">
              <a:lnSpc>
                <a:spcPct val="115000"/>
              </a:lnSpc>
              <a:spcBef>
                <a:spcPts val="0"/>
              </a:spcBef>
              <a:spcAft>
                <a:spcPts val="0"/>
              </a:spcAft>
              <a:buClr>
                <a:schemeClr val="dk1"/>
              </a:buClr>
              <a:buSzPts val="1100"/>
              <a:buNone/>
            </a:pPr>
            <a:endParaRPr sz="1400"/>
          </a:p>
        </p:txBody>
      </p:sp>
      <p:sp>
        <p:nvSpPr>
          <p:cNvPr id="7" name="Google Shape;166;gd07f41bdc5_1_19">
            <a:extLst>
              <a:ext uri="{FF2B5EF4-FFF2-40B4-BE49-F238E27FC236}">
                <a16:creationId xmlns:a16="http://schemas.microsoft.com/office/drawing/2014/main" id="{B3E41102-53D4-486B-97D3-5C6E811942EB}"/>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9CA0453BD5B643AB9D6F047E2D8C0B" ma:contentTypeVersion="8" ma:contentTypeDescription="Create a new document." ma:contentTypeScope="" ma:versionID="d93e54016d76c6c7788ab676cef1ebd1">
  <xsd:schema xmlns:xsd="http://www.w3.org/2001/XMLSchema" xmlns:xs="http://www.w3.org/2001/XMLSchema" xmlns:p="http://schemas.microsoft.com/office/2006/metadata/properties" xmlns:ns2="2e9cb8d8-8a57-4d9d-8660-2fde889f0984" targetNamespace="http://schemas.microsoft.com/office/2006/metadata/properties" ma:root="true" ma:fieldsID="e1de76ce59596b49b51c26bbf1ea8db0" ns2:_="">
    <xsd:import namespace="2e9cb8d8-8a57-4d9d-8660-2fde889f098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cb8d8-8a57-4d9d-8660-2fde889f09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73BBE3-EFF7-49D1-9D55-1D0B264BE6BD}"/>
</file>

<file path=customXml/itemProps2.xml><?xml version="1.0" encoding="utf-8"?>
<ds:datastoreItem xmlns:ds="http://schemas.openxmlformats.org/officeDocument/2006/customXml" ds:itemID="{E7C1A877-58CB-40FD-A959-94996A37B49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42561C6-9C1D-432B-9511-79208EDD43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Naujas šablonas</Template>
  <Application>Microsoft Office PowerPoint</Application>
  <PresentationFormat>Plačiaekranė</PresentationFormat>
  <Slides>29</Slides>
  <Notes>24</Notes>
  <HiddenSlides>0</HiddenSlides>
  <ScaleCrop>false</ScaleCrop>
  <HeadingPairs>
    <vt:vector size="4" baseType="variant">
      <vt:variant>
        <vt:lpstr>Tema</vt:lpstr>
      </vt:variant>
      <vt:variant>
        <vt:i4>1</vt:i4>
      </vt:variant>
      <vt:variant>
        <vt:lpstr>Skaidrių pavadinimai</vt:lpstr>
      </vt:variant>
      <vt:variant>
        <vt:i4>29</vt:i4>
      </vt:variant>
    </vt:vector>
  </HeadingPairs>
  <TitlesOfParts>
    <vt:vector size="30" baseType="lpstr">
      <vt:lpstr>Naujas šablonas</vt:lpstr>
      <vt:lpstr>HTML pagrindai HTML puslapio struktūra</vt:lpstr>
      <vt:lpstr>Šiandien išmoksite</vt:lpstr>
      <vt:lpstr>HTML pagrindai (pirma paskaita)</vt:lpstr>
      <vt:lpstr>HTML elemento anatomija    </vt:lpstr>
      <vt:lpstr>HTML elemento anatomija    </vt:lpstr>
      <vt:lpstr>HTML elemento anatomija    </vt:lpstr>
      <vt:lpstr>„PowerPoint“ pateiktis</vt:lpstr>
      <vt:lpstr>HTML elemento anatomija    </vt:lpstr>
      <vt:lpstr>HTML elemento anatomija    </vt:lpstr>
      <vt:lpstr>HTML žymos (angl. tags)    </vt:lpstr>
      <vt:lpstr>HTML žymos (angl. tags)    </vt:lpstr>
      <vt:lpstr>HTML žymos (angl. tags)   </vt:lpstr>
      <vt:lpstr>HTML žymos (angl. tags)    </vt:lpstr>
      <vt:lpstr>HTML žymos (angl. tags)    </vt:lpstr>
      <vt:lpstr>HTML žymos (angl. tags) </vt:lpstr>
      <vt:lpstr>HTML žymos (angl. tags)</vt:lpstr>
      <vt:lpstr>HTML klaidų tvarkymas (angl. Debugging HTML)      </vt:lpstr>
      <vt:lpstr>„PowerPoint“ pateiktis</vt:lpstr>
      <vt:lpstr>HTML (puslapio) dokumento ir svetainės struktūra </vt:lpstr>
      <vt:lpstr>HTML (puslapio) dokumento ir svetainės struktūra </vt:lpstr>
      <vt:lpstr>HTML naudojimas turinio struktūrizavimui   </vt:lpstr>
      <vt:lpstr>HTML naudojimas turinio struktūrizavimui   </vt:lpstr>
      <vt:lpstr>HTML naudojimas turinio struktūrizavimui   </vt:lpstr>
      <vt:lpstr>HTML naudojimas turinio struktūrizavimui   </vt:lpstr>
      <vt:lpstr>„PowerPoint“ pateiktis</vt:lpstr>
      <vt:lpstr>HTML naudojimas turinio struktūrizavimui   </vt:lpstr>
      <vt:lpstr>HTML naudojimas turinio struktūrizavimui   </vt:lpstr>
      <vt:lpstr>„PowerPoint“ pateiktis</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pagrindai HTML puslapio struktūra</dc:title>
  <dc:creator>Microsoft Office User</dc:creator>
  <cp:revision>6</cp:revision>
  <dcterms:created xsi:type="dcterms:W3CDTF">2020-08-12T19:08:34Z</dcterms:created>
  <dcterms:modified xsi:type="dcterms:W3CDTF">2022-01-04T15:05:16Z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0x010100A39CA0453BD5B643AB9D6F047E2D8C0B</vt:lpwstr>
  </property>
</Properties>
</file>