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56" r:id="rId5"/>
  </p:sldMasterIdLst>
  <p:notesMasterIdLst>
    <p:notesMasterId r:id="rId26"/>
  </p:notesMasterIdLst>
  <p:handoutMasterIdLst>
    <p:handoutMasterId r:id="rId27"/>
  </p:handoutMasterIdLst>
  <p:sldIdLst>
    <p:sldId id="256" r:id="rId6"/>
    <p:sldId id="257" r:id="rId7"/>
    <p:sldId id="285" r:id="rId8"/>
    <p:sldId id="274" r:id="rId9"/>
    <p:sldId id="275" r:id="rId10"/>
    <p:sldId id="276" r:id="rId11"/>
    <p:sldId id="277" r:id="rId12"/>
    <p:sldId id="278" r:id="rId13"/>
    <p:sldId id="284" r:id="rId14"/>
    <p:sldId id="279" r:id="rId15"/>
    <p:sldId id="281" r:id="rId16"/>
    <p:sldId id="260" r:id="rId17"/>
    <p:sldId id="261" r:id="rId18"/>
    <p:sldId id="262" r:id="rId19"/>
    <p:sldId id="280" r:id="rId20"/>
    <p:sldId id="264" r:id="rId21"/>
    <p:sldId id="265" r:id="rId22"/>
    <p:sldId id="266" r:id="rId23"/>
    <p:sldId id="267"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325D5-D560-4D91-8ED4-5CF054A0F205}" v="1" dt="2022-01-10T22:11:23.561"/>
    <p1510:client id="{C20145CF-DA4C-4B8E-88FF-896E4041448A}" v="30" dt="2022-01-03T17:55:20.724"/>
  </p1510:revLst>
</p1510:revInfo>
</file>

<file path=ppt/tableStyles.xml><?xml version="1.0" encoding="utf-8"?>
<a:tblStyleLst xmlns:a="http://schemas.openxmlformats.org/drawingml/2006/main" def="{5940675A-B579-460E-94D1-54222C63F5DA}">
  <a:tblStyle styleId="{4C3C2611-4C71-4FC5-86AE-919BDF0F9419}" styleName="">
    <a:tblBg/>
    <a:wholeTbl>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n" i="off">
        <a:font>
          <a:latin typeface="Calibri"/>
          <a:ea typeface="Calibri"/>
          <a:cs typeface="Calibri"/>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EEE7283C-3CF3-47DC-8721-378D4A62B228}"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CF821DB8-F4EB-4A41-A1BA-3FCAFE7338EE}"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33BA23B1-9221-436E-865A-0063620EA4FD}" styleName="">
    <a:tblBg/>
    <a:wholeTbl>
      <a:tcTxStyle b="on"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0F1F6"/>
          </a:solidFill>
        </a:fill>
      </a:tcStyle>
    </a:band2H>
    <a:firstCol>
      <a:tcTxStyle b="on" i="off">
        <a:font>
          <a:latin typeface="Calibri"/>
          <a:ea typeface="Calibri"/>
          <a:cs typeface="Calibri"/>
        </a:font>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
          <a:latin typeface="Calibri"/>
          <a:ea typeface="Calibri"/>
          <a:cs typeface="Calibri"/>
        </a:font>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ff">
        <a:font>
          <a:latin typeface="Calibri"/>
          <a:ea typeface="Calibri"/>
          <a:cs typeface="Calibri"/>
        </a:font>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
          <a:latin typeface="Calibri"/>
          <a:ea typeface="Calibri"/>
          <a:cs typeface="Calibri"/>
        </a:font>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notesViewPr>
    <p:cSldViewPr snapToGrid="0">
      <p:cViewPr varScale="1">
        <p:scale>
          <a:sx n="72" d="100"/>
          <a:sy n="72" d="100"/>
        </p:scale>
        <p:origin x="301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mantas Tutlys" userId="S::almantas.tutlys@codeacademylt.onmicrosoft.com::b7fd7a20-ff9e-4812-9ea2-c4e6901d4570" providerId="AD" clId="Web-{C20145CF-DA4C-4B8E-88FF-896E4041448A}"/>
    <pc:docChg chg="modSld">
      <pc:chgData name="Almantas Tutlys" userId="S::almantas.tutlys@codeacademylt.onmicrosoft.com::b7fd7a20-ff9e-4812-9ea2-c4e6901d4570" providerId="AD" clId="Web-{C20145CF-DA4C-4B8E-88FF-896E4041448A}" dt="2022-01-03T17:55:19.412" v="7" actId="20577"/>
      <pc:docMkLst>
        <pc:docMk/>
      </pc:docMkLst>
      <pc:sldChg chg="modSp">
        <pc:chgData name="Almantas Tutlys" userId="S::almantas.tutlys@codeacademylt.onmicrosoft.com::b7fd7a20-ff9e-4812-9ea2-c4e6901d4570" providerId="AD" clId="Web-{C20145CF-DA4C-4B8E-88FF-896E4041448A}" dt="2022-01-03T17:46:15.520" v="3" actId="20577"/>
        <pc:sldMkLst>
          <pc:docMk/>
          <pc:sldMk cId="0" sldId="258"/>
        </pc:sldMkLst>
        <pc:spChg chg="mod">
          <ac:chgData name="Almantas Tutlys" userId="S::almantas.tutlys@codeacademylt.onmicrosoft.com::b7fd7a20-ff9e-4812-9ea2-c4e6901d4570" providerId="AD" clId="Web-{C20145CF-DA4C-4B8E-88FF-896E4041448A}" dt="2022-01-03T17:46:15.520" v="3" actId="20577"/>
          <ac:spMkLst>
            <pc:docMk/>
            <pc:sldMk cId="0" sldId="258"/>
            <ac:spMk id="208" creationId="{00000000-0000-0000-0000-000000000000}"/>
          </ac:spMkLst>
        </pc:spChg>
      </pc:sldChg>
      <pc:sldChg chg="modSp">
        <pc:chgData name="Almantas Tutlys" userId="S::almantas.tutlys@codeacademylt.onmicrosoft.com::b7fd7a20-ff9e-4812-9ea2-c4e6901d4570" providerId="AD" clId="Web-{C20145CF-DA4C-4B8E-88FF-896E4041448A}" dt="2022-01-03T17:55:19.412" v="7" actId="20577"/>
        <pc:sldMkLst>
          <pc:docMk/>
          <pc:sldMk cId="0" sldId="260"/>
        </pc:sldMkLst>
        <pc:spChg chg="mod">
          <ac:chgData name="Almantas Tutlys" userId="S::almantas.tutlys@codeacademylt.onmicrosoft.com::b7fd7a20-ff9e-4812-9ea2-c4e6901d4570" providerId="AD" clId="Web-{C20145CF-DA4C-4B8E-88FF-896E4041448A}" dt="2022-01-03T17:55:19.412" v="7" actId="20577"/>
          <ac:spMkLst>
            <pc:docMk/>
            <pc:sldMk cId="0" sldId="260"/>
            <ac:spMk id="221" creationId="{00000000-0000-0000-0000-000000000000}"/>
          </ac:spMkLst>
        </pc:spChg>
      </pc:sldChg>
    </pc:docChg>
  </pc:docChgLst>
  <pc:docChgLst>
    <pc:chgData name="Ernestas Šiušis" userId="S::ernestas.siusis@codeacademylt.onmicrosoft.com::9773aef5-61f9-4468-9fb4-61b7fbf481dc" providerId="AD" clId="Web-{027325D5-D560-4D91-8ED4-5CF054A0F205}"/>
    <pc:docChg chg="modSld">
      <pc:chgData name="Ernestas Šiušis" userId="S::ernestas.siusis@codeacademylt.onmicrosoft.com::9773aef5-61f9-4468-9fb4-61b7fbf481dc" providerId="AD" clId="Web-{027325D5-D560-4D91-8ED4-5CF054A0F205}" dt="2022-01-10T22:11:23.561" v="0" actId="14100"/>
      <pc:docMkLst>
        <pc:docMk/>
      </pc:docMkLst>
      <pc:sldChg chg="modSp">
        <pc:chgData name="Ernestas Šiušis" userId="S::ernestas.siusis@codeacademylt.onmicrosoft.com::9773aef5-61f9-4468-9fb4-61b7fbf481dc" providerId="AD" clId="Web-{027325D5-D560-4D91-8ED4-5CF054A0F205}" dt="2022-01-10T22:11:23.561" v="0" actId="14100"/>
        <pc:sldMkLst>
          <pc:docMk/>
          <pc:sldMk cId="0" sldId="273"/>
        </pc:sldMkLst>
        <pc:spChg chg="mod">
          <ac:chgData name="Ernestas Šiušis" userId="S::ernestas.siusis@codeacademylt.onmicrosoft.com::9773aef5-61f9-4468-9fb4-61b7fbf481dc" providerId="AD" clId="Web-{027325D5-D560-4D91-8ED4-5CF054A0F205}" dt="2022-01-10T22:11:23.561" v="0" actId="14100"/>
          <ac:spMkLst>
            <pc:docMk/>
            <pc:sldMk cId="0" sldId="273"/>
            <ac:spMk id="30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D2ABBB-4C7F-4580-A5EB-D0FE4004D1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82C44B0-07CD-474E-8CF2-6C4F7E6BE6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6E238D-AB21-4163-8A11-D2586F6D2EFB}" type="datetimeFigureOut">
              <a:rPr lang="en-GB" smtClean="0"/>
              <a:t>24/03/2022</a:t>
            </a:fld>
            <a:endParaRPr lang="en-GB"/>
          </a:p>
        </p:txBody>
      </p:sp>
      <p:sp>
        <p:nvSpPr>
          <p:cNvPr id="4" name="Footer Placeholder 3">
            <a:extLst>
              <a:ext uri="{FF2B5EF4-FFF2-40B4-BE49-F238E27FC236}">
                <a16:creationId xmlns:a16="http://schemas.microsoft.com/office/drawing/2014/main" id="{B12FE5E7-21AA-4A93-86DE-462CD01E1E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98B35D6-5535-4902-983C-37F151AC7D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93C99E-7F91-46F8-9283-C7A95AAB531B}" type="slidenum">
              <a:rPr lang="en-GB" smtClean="0"/>
              <a:t>‹#›</a:t>
            </a:fld>
            <a:endParaRPr lang="en-GB"/>
          </a:p>
        </p:txBody>
      </p:sp>
    </p:spTree>
    <p:extLst>
      <p:ext uri="{BB962C8B-B14F-4D97-AF65-F5344CB8AC3E}">
        <p14:creationId xmlns:p14="http://schemas.microsoft.com/office/powerpoint/2010/main" val="592632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1143000" y="685800"/>
            <a:ext cx="4572000" cy="3429000"/>
          </a:xfrm>
          <a:prstGeom prst="rect">
            <a:avLst/>
          </a:prstGeom>
        </p:spPr>
        <p:txBody>
          <a:bodyPr/>
          <a:lstStyle/>
          <a:p>
            <a:endParaRPr/>
          </a:p>
        </p:txBody>
      </p:sp>
      <p:sp>
        <p:nvSpPr>
          <p:cNvPr id="173" name="Shape 1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07f41bdc5_1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d07f41bdc5_1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0218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07f41bdc5_1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gd07f41bdc5_1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d07f41bdc5_1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d07f41bdc5_1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07f41bdc5_1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gd07f41bdc5_1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07f41bdc5_1_1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gd07f41bdc5_1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07f41bdc5_1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gd07f41bdc5_1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07f41bdc5_1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gd07f41bdc5_1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366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d07f41bdc5_1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d07f41bdc5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07f41bdc5_1_1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d07f41bdc5_1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prstGeom prst="rect">
            <a:avLst/>
          </a:prstGeom>
        </p:spPr>
        <p:txBody>
          <a:bodyPr/>
          <a:lstStyle/>
          <a:p>
            <a:r>
              <a:t>Title Text</a:t>
            </a:r>
          </a:p>
        </p:txBody>
      </p:sp>
      <p:sp>
        <p:nvSpPr>
          <p:cNvPr id="13" name="Body Level One…"/>
          <p:cNvSpPr txBox="1">
            <a:spLocks noGrp="1"/>
          </p:cNvSpPr>
          <p:nvPr>
            <p:ph type="body" sz="quarter" idx="1" hasCustomPrompt="1"/>
          </p:nvPr>
        </p:nvSpPr>
        <p:spPr>
          <a:prstGeom prst="rect">
            <a:avLst/>
          </a:prstGeom>
        </p:spPr>
        <p:txBody>
          <a:bodyPr/>
          <a:lstStyle/>
          <a:p>
            <a:r>
              <a:t>CLICK TO EDIT MASTER SUBTITLE STYLE</a:t>
            </a:r>
          </a:p>
          <a:p>
            <a:pPr lvl="1"/>
            <a:endParaRPr/>
          </a:p>
          <a:p>
            <a:pPr lvl="2"/>
            <a:endParaRPr/>
          </a:p>
          <a:p>
            <a:pPr lvl="3"/>
            <a:endParaRPr/>
          </a:p>
          <a:p>
            <a:pPr lvl="4"/>
            <a:endParaRPr/>
          </a:p>
        </p:txBody>
      </p:sp>
      <p:sp>
        <p:nvSpPr>
          <p:cNvPr id="14" name="Text Placeholder 10"/>
          <p:cNvSpPr>
            <a:spLocks noGrp="1"/>
          </p:cNvSpPr>
          <p:nvPr>
            <p:ph type="body" sz="quarter" idx="21" hasCustomPrompt="1"/>
          </p:nvPr>
        </p:nvSpPr>
        <p:spPr>
          <a:xfrm>
            <a:off x="474662" y="2619023"/>
            <a:ext cx="2334169" cy="2387602"/>
          </a:xfrm>
          <a:prstGeom prst="rect">
            <a:avLst/>
          </a:prstGeom>
        </p:spPr>
        <p:txBody>
          <a:bodyPr/>
          <a:lstStyle/>
          <a:p>
            <a:r>
              <a:t>Mokytojo
Vardas Pavardė</a:t>
            </a:r>
          </a:p>
        </p:txBody>
      </p:sp>
      <p:sp>
        <p:nvSpPr>
          <p:cNvPr id="15" name="Picture Placeholder 12"/>
          <p:cNvSpPr>
            <a:spLocks noGrp="1"/>
          </p:cNvSpPr>
          <p:nvPr>
            <p:ph type="pic" sz="quarter" idx="22"/>
          </p:nvPr>
        </p:nvSpPr>
        <p:spPr>
          <a:xfrm>
            <a:off x="10323513" y="458787"/>
            <a:ext cx="1377952" cy="1377951"/>
          </a:xfrm>
          <a:prstGeom prst="rect">
            <a:avLst/>
          </a:prstGeom>
        </p:spPr>
        <p:txBody>
          <a:bodyPr lIns="91439" tIns="45719" rIns="91439" bIns="45719">
            <a:noAutofit/>
          </a:bodyPr>
          <a:lstStyle/>
          <a:p>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userDrawn="1">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6059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7" name="Graphic 7"/>
          <p:cNvGrpSpPr/>
          <p:nvPr/>
        </p:nvGrpSpPr>
        <p:grpSpPr>
          <a:xfrm>
            <a:off x="11078622" y="458786"/>
            <a:ext cx="632991" cy="680887"/>
            <a:chOff x="0" y="0"/>
            <a:chExt cx="632989" cy="680886"/>
          </a:xfrm>
        </p:grpSpPr>
        <p:sp>
          <p:nvSpPr>
            <p:cNvPr id="23"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4"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5"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26"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28" name="CodeAcademy sed ut  um  perspiciatis unde omnis sed ut perspiciatis?"/>
          <p:cNvSpPr txBox="1">
            <a:spLocks noGrp="1"/>
          </p:cNvSpPr>
          <p:nvPr>
            <p:ph type="title" hasCustomPrompt="1"/>
          </p:nvPr>
        </p:nvSpPr>
        <p:spPr>
          <a:xfrm>
            <a:off x="480390" y="1371706"/>
            <a:ext cx="5615612" cy="4101247"/>
          </a:xfrm>
          <a:prstGeom prst="rect">
            <a:avLst/>
          </a:prstGeom>
        </p:spPr>
        <p:txBody>
          <a:bodyPr/>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7" cy="5067299"/>
          </a:xfrm>
          <a:prstGeom prst="rect">
            <a:avLst/>
          </a:prstGeom>
        </p:spPr>
        <p:txBody>
          <a:bodyPr/>
          <a:lstStyle>
            <a:lvl1pPr>
              <a:lnSpc>
                <a:spcPct val="100000"/>
              </a:lnSpc>
              <a:defRPr b="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1" y="5916612"/>
            <a:ext cx="5614991" cy="482602"/>
          </a:xfrm>
          <a:prstGeom prst="rect">
            <a:avLst/>
          </a:prstGeom>
        </p:spPr>
        <p:txBody>
          <a:bodyPr anchor="b"/>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53" name="Freeform 1"/>
          <p:cNvSpPr/>
          <p:nvPr/>
        </p:nvSpPr>
        <p:spPr>
          <a:xfrm>
            <a:off x="-159026" y="-119272"/>
            <a:ext cx="6255028" cy="7381464"/>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latin typeface="+mn-lt"/>
                <a:ea typeface="+mn-ea"/>
                <a:cs typeface="+mn-cs"/>
                <a:sym typeface="Arial"/>
              </a:defRPr>
            </a:pPr>
            <a:endParaRPr/>
          </a:p>
        </p:txBody>
      </p:sp>
      <p:sp>
        <p:nvSpPr>
          <p:cNvPr id="54"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solidFill>
                  <a:srgbClr val="FEFFFF"/>
                </a:solidFill>
              </a:defRPr>
            </a:lvl1pPr>
            <a:lvl2pPr>
              <a:defRPr sz="1300" b="0">
                <a:solidFill>
                  <a:srgbClr val="FEFFFF"/>
                </a:solidFill>
              </a:defRPr>
            </a:lvl2pPr>
            <a:lvl3pPr>
              <a:defRPr sz="1300" b="0">
                <a:solidFill>
                  <a:srgbClr val="FEFFFF"/>
                </a:solidFill>
              </a:defRPr>
            </a:lvl3pPr>
            <a:lvl4pPr>
              <a:defRPr sz="1300" b="0">
                <a:solidFill>
                  <a:srgbClr val="FEFFFF"/>
                </a:solidFill>
              </a:defRPr>
            </a:lvl4pPr>
            <a:lvl5pPr>
              <a:defRPr sz="1300" b="0">
                <a:solidFill>
                  <a:srgbClr val="FEFFFF"/>
                </a:solidFill>
              </a:defRPr>
            </a:lvl5pPr>
          </a:lstStyle>
          <a:p>
            <a:r>
              <a:t>Prezentacijos pavadinimas</a:t>
            </a:r>
          </a:p>
          <a:p>
            <a:pPr lvl="1"/>
            <a:endParaRPr/>
          </a:p>
          <a:p>
            <a:pPr lvl="2"/>
            <a:endParaRPr/>
          </a:p>
          <a:p>
            <a:pPr lvl="3"/>
            <a:endParaRPr/>
          </a:p>
          <a:p>
            <a:pPr lvl="4"/>
            <a:endParaRPr/>
          </a:p>
        </p:txBody>
      </p:sp>
      <p:grpSp>
        <p:nvGrpSpPr>
          <p:cNvPr id="59" name="Graphic 7"/>
          <p:cNvGrpSpPr/>
          <p:nvPr/>
        </p:nvGrpSpPr>
        <p:grpSpPr>
          <a:xfrm>
            <a:off x="11078622" y="458786"/>
            <a:ext cx="632991" cy="680887"/>
            <a:chOff x="0" y="0"/>
            <a:chExt cx="632989" cy="680886"/>
          </a:xfrm>
        </p:grpSpPr>
        <p:sp>
          <p:nvSpPr>
            <p:cNvPr id="55" name="Freeform 14"/>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6" name="Freeform 15"/>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7" name="Freeform 16"/>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58" name="Freeform 17"/>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60" name="Text Placeholder 3"/>
          <p:cNvSpPr>
            <a:spLocks noGrp="1"/>
          </p:cNvSpPr>
          <p:nvPr>
            <p:ph type="body" sz="quarter" idx="21" hasCustomPrompt="1"/>
          </p:nvPr>
        </p:nvSpPr>
        <p:spPr>
          <a:xfrm>
            <a:off x="6557681" y="3193408"/>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1" name="Text Placeholder 3"/>
          <p:cNvSpPr>
            <a:spLocks noGrp="1"/>
          </p:cNvSpPr>
          <p:nvPr>
            <p:ph type="body" sz="quarter" idx="22" hasCustomPrompt="1"/>
          </p:nvPr>
        </p:nvSpPr>
        <p:spPr>
          <a:xfrm>
            <a:off x="6557681" y="4336410"/>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2" name="Text Placeholder 3"/>
          <p:cNvSpPr>
            <a:spLocks noGrp="1"/>
          </p:cNvSpPr>
          <p:nvPr>
            <p:ph type="body" sz="quarter" idx="23" hasCustomPrompt="1"/>
          </p:nvPr>
        </p:nvSpPr>
        <p:spPr>
          <a:xfrm>
            <a:off x="6557681" y="5479410"/>
            <a:ext cx="5154708" cy="901702"/>
          </a:xfrm>
          <a:prstGeom prst="rect">
            <a:avLst/>
          </a:prstGeom>
        </p:spPr>
        <p:txBody>
          <a:bodyPr/>
          <a:lstStyle>
            <a:lvl1pPr>
              <a:defRPr b="0"/>
            </a:lvl1pPr>
          </a:lstStyle>
          <a:p>
            <a:r>
              <a:t>Sed ut perspiciatis unde omnis iste natus error sit voluptatem accusantium doloremque l sunt explicabo. </a:t>
            </a:r>
          </a:p>
        </p:txBody>
      </p:sp>
      <p:sp>
        <p:nvSpPr>
          <p:cNvPr id="63" name="Picture Placeholder 2"/>
          <p:cNvSpPr>
            <a:spLocks noGrp="1"/>
          </p:cNvSpPr>
          <p:nvPr>
            <p:ph type="pic" sz="quarter" idx="24"/>
          </p:nvPr>
        </p:nvSpPr>
        <p:spPr>
          <a:xfrm>
            <a:off x="1045319" y="1674054"/>
            <a:ext cx="3924971" cy="3988238"/>
          </a:xfrm>
          <a:prstGeom prst="rect">
            <a:avLst/>
          </a:prstGeom>
        </p:spPr>
        <p:txBody>
          <a:bodyPr lIns="91439" tIns="45719" rIns="91439" bIns="45719">
            <a:noAutofit/>
          </a:bodyPr>
          <a:lstStyle/>
          <a:p>
            <a:endParaRPr/>
          </a:p>
        </p:txBody>
      </p:sp>
      <p:sp>
        <p:nvSpPr>
          <p:cNvPr id="64" name="CodeAcademy sed ut  um  perspiciatis unde?"/>
          <p:cNvSpPr txBox="1">
            <a:spLocks noGrp="1"/>
          </p:cNvSpPr>
          <p:nvPr>
            <p:ph type="title" hasCustomPrompt="1"/>
          </p:nvPr>
        </p:nvSpPr>
        <p:spPr>
          <a:xfrm>
            <a:off x="6557681" y="1371706"/>
            <a:ext cx="5153929" cy="1365251"/>
          </a:xfrm>
          <a:prstGeom prst="rect">
            <a:avLst/>
          </a:prstGeom>
        </p:spPr>
        <p:txBody>
          <a:bodyPr/>
          <a:lstStyle>
            <a:lvl1pPr>
              <a:defRPr sz="3000"/>
            </a:lvl1pPr>
          </a:lstStyle>
          <a:p>
            <a:r>
              <a:t>CodeAcademy sed ut  um  perspiciatis unde?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grpSp>
        <p:nvGrpSpPr>
          <p:cNvPr id="76" name="Graphic 7"/>
          <p:cNvGrpSpPr/>
          <p:nvPr/>
        </p:nvGrpSpPr>
        <p:grpSpPr>
          <a:xfrm>
            <a:off x="11078622" y="458786"/>
            <a:ext cx="632991" cy="680887"/>
            <a:chOff x="0" y="0"/>
            <a:chExt cx="632989" cy="680886"/>
          </a:xfrm>
        </p:grpSpPr>
        <p:sp>
          <p:nvSpPr>
            <p:cNvPr id="7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7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77"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78" name="CodeAcademy sed ut  um  perspiciatis unde?"/>
          <p:cNvSpPr txBox="1">
            <a:spLocks noGrp="1"/>
          </p:cNvSpPr>
          <p:nvPr>
            <p:ph type="title" hasCustomPrompt="1"/>
          </p:nvPr>
        </p:nvSpPr>
        <p:spPr>
          <a:xfrm>
            <a:off x="480390" y="1371706"/>
            <a:ext cx="5153929" cy="1365251"/>
          </a:xfrm>
          <a:prstGeom prst="rect">
            <a:avLst/>
          </a:prstGeom>
        </p:spPr>
        <p:txBody>
          <a:bodyPr/>
          <a:lstStyle>
            <a:lvl1pPr>
              <a:defRPr sz="3000"/>
            </a:lvl1pPr>
          </a:lstStyle>
          <a:p>
            <a:r>
              <a:t>CodeAcademy sed ut  um  perspiciatis unde?</a:t>
            </a:r>
          </a:p>
        </p:txBody>
      </p:sp>
      <p:sp>
        <p:nvSpPr>
          <p:cNvPr id="79" name="Text Placeholder 3"/>
          <p:cNvSpPr>
            <a:spLocks noGrp="1"/>
          </p:cNvSpPr>
          <p:nvPr>
            <p:ph type="body" sz="quarter" idx="21" hasCustomPrompt="1"/>
          </p:nvPr>
        </p:nvSpPr>
        <p:spPr>
          <a:xfrm>
            <a:off x="1398588" y="3193408"/>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0" name="Text Placeholder 3"/>
          <p:cNvSpPr>
            <a:spLocks noGrp="1"/>
          </p:cNvSpPr>
          <p:nvPr>
            <p:ph type="body" sz="quarter" idx="22" hasCustomPrompt="1"/>
          </p:nvPr>
        </p:nvSpPr>
        <p:spPr>
          <a:xfrm>
            <a:off x="1398588" y="4336410"/>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1" name="Text Placeholder 3"/>
          <p:cNvSpPr>
            <a:spLocks noGrp="1"/>
          </p:cNvSpPr>
          <p:nvPr>
            <p:ph type="body" sz="quarter" idx="23" hasCustomPrompt="1"/>
          </p:nvPr>
        </p:nvSpPr>
        <p:spPr>
          <a:xfrm>
            <a:off x="1398588" y="5479410"/>
            <a:ext cx="4235730" cy="901702"/>
          </a:xfrm>
          <a:prstGeom prst="rect">
            <a:avLst/>
          </a:prstGeom>
        </p:spPr>
        <p:txBody>
          <a:bodyPr/>
          <a:lstStyle>
            <a:lvl1pPr>
              <a:defRPr b="0"/>
            </a:lvl1pPr>
          </a:lstStyle>
          <a:p>
            <a:r>
              <a:t>Sed ut perspiciatis unde omnis iste natus error sit voluptatem accusantium doloremque l sunt explicabo. </a:t>
            </a:r>
          </a:p>
        </p:txBody>
      </p:sp>
      <p:sp>
        <p:nvSpPr>
          <p:cNvPr id="82" name="Text Placeholder 3"/>
          <p:cNvSpPr>
            <a:spLocks noGrp="1"/>
          </p:cNvSpPr>
          <p:nvPr>
            <p:ph type="body" sz="quarter" idx="24" hasCustomPrompt="1"/>
          </p:nvPr>
        </p:nvSpPr>
        <p:spPr>
          <a:xfrm>
            <a:off x="7476658" y="3193408"/>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3" name="Text Placeholder 3"/>
          <p:cNvSpPr>
            <a:spLocks noGrp="1"/>
          </p:cNvSpPr>
          <p:nvPr>
            <p:ph type="body" sz="quarter" idx="25" hasCustomPrompt="1"/>
          </p:nvPr>
        </p:nvSpPr>
        <p:spPr>
          <a:xfrm>
            <a:off x="7476658" y="4336410"/>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4" name="Text Placeholder 3"/>
          <p:cNvSpPr>
            <a:spLocks noGrp="1"/>
          </p:cNvSpPr>
          <p:nvPr>
            <p:ph type="body" sz="quarter" idx="26" hasCustomPrompt="1"/>
          </p:nvPr>
        </p:nvSpPr>
        <p:spPr>
          <a:xfrm>
            <a:off x="7476658" y="5479410"/>
            <a:ext cx="4235732" cy="901702"/>
          </a:xfrm>
          <a:prstGeom prst="rect">
            <a:avLst/>
          </a:prstGeom>
        </p:spPr>
        <p:txBody>
          <a:bodyPr/>
          <a:lstStyle>
            <a:lvl1pPr>
              <a:defRPr b="0"/>
            </a:lvl1pPr>
          </a:lstStyle>
          <a:p>
            <a:r>
              <a:t>Sed ut perspiciatis unde omnis iste natus error sit voluptatem accusantium doloremque l sunt explicabo. </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_Title and Content">
    <p:spTree>
      <p:nvGrpSpPr>
        <p:cNvPr id="1" name=""/>
        <p:cNvGrpSpPr/>
        <p:nvPr/>
      </p:nvGrpSpPr>
      <p:grpSpPr>
        <a:xfrm>
          <a:off x="0" y="0"/>
          <a:ext cx="0" cy="0"/>
          <a:chOff x="0" y="0"/>
          <a:chExt cx="0" cy="0"/>
        </a:xfrm>
      </p:grpSpPr>
      <p:grpSp>
        <p:nvGrpSpPr>
          <p:cNvPr id="96" name="Graphic 7"/>
          <p:cNvGrpSpPr/>
          <p:nvPr/>
        </p:nvGrpSpPr>
        <p:grpSpPr>
          <a:xfrm>
            <a:off x="11078622" y="458786"/>
            <a:ext cx="632991" cy="680887"/>
            <a:chOff x="0" y="0"/>
            <a:chExt cx="632989" cy="680886"/>
          </a:xfrm>
        </p:grpSpPr>
        <p:sp>
          <p:nvSpPr>
            <p:cNvPr id="92"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3"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4"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95"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97" name="Body Level One…"/>
          <p:cNvSpPr txBox="1">
            <a:spLocks noGrp="1"/>
          </p:cNvSpPr>
          <p:nvPr>
            <p:ph type="body" sz="quarter" idx="1" hasCustomPrompt="1"/>
          </p:nvPr>
        </p:nvSpPr>
        <p:spPr>
          <a:xfrm>
            <a:off x="480390" y="460649"/>
            <a:ext cx="5615612" cy="453751"/>
          </a:xfrm>
          <a:prstGeom prst="rect">
            <a:avLst/>
          </a:prstGeom>
        </p:spPr>
        <p:txBody>
          <a:bodyPr/>
          <a:lstStyle>
            <a:lvl1pPr>
              <a:defRPr sz="1300" b="0"/>
            </a:lvl1pPr>
            <a:lvl2pPr>
              <a:defRPr sz="1300" b="0"/>
            </a:lvl2pPr>
            <a:lvl3pPr>
              <a:defRPr sz="1300" b="0"/>
            </a:lvl3pPr>
            <a:lvl4pPr>
              <a:defRPr sz="1300" b="0"/>
            </a:lvl4pPr>
            <a:lvl5pPr>
              <a:defRPr sz="1300" b="0"/>
            </a:lvl5pPr>
          </a:lstStyle>
          <a:p>
            <a:r>
              <a:t>Prezentacijos pavadinimas</a:t>
            </a:r>
          </a:p>
          <a:p>
            <a:pPr lvl="1"/>
            <a:endParaRPr/>
          </a:p>
          <a:p>
            <a:pPr lvl="2"/>
            <a:endParaRPr/>
          </a:p>
          <a:p>
            <a:pPr lvl="3"/>
            <a:endParaRPr/>
          </a:p>
          <a:p>
            <a:pPr lvl="4"/>
            <a:endParaRPr/>
          </a:p>
        </p:txBody>
      </p:sp>
      <p:sp>
        <p:nvSpPr>
          <p:cNvPr id="98" name="Text Placeholder 3"/>
          <p:cNvSpPr>
            <a:spLocks noGrp="1"/>
          </p:cNvSpPr>
          <p:nvPr>
            <p:ph type="body" sz="quarter" idx="21" hasCustomPrompt="1"/>
          </p:nvPr>
        </p:nvSpPr>
        <p:spPr>
          <a:xfrm>
            <a:off x="3281688" y="1821807"/>
            <a:ext cx="3750858" cy="329721"/>
          </a:xfrm>
          <a:prstGeom prst="rect">
            <a:avLst/>
          </a:prstGeom>
        </p:spPr>
        <p:txBody>
          <a:bodyPr/>
          <a:lstStyle/>
          <a:p>
            <a:r>
              <a:t>Pavadinimas arba nuorodos tikslas.</a:t>
            </a:r>
          </a:p>
        </p:txBody>
      </p:sp>
      <p:sp>
        <p:nvSpPr>
          <p:cNvPr id="99" name="Text Placeholder 3"/>
          <p:cNvSpPr>
            <a:spLocks noGrp="1"/>
          </p:cNvSpPr>
          <p:nvPr>
            <p:ph type="body" sz="quarter" idx="22" hasCustomPrompt="1"/>
          </p:nvPr>
        </p:nvSpPr>
        <p:spPr>
          <a:xfrm>
            <a:off x="3281688" y="2171431"/>
            <a:ext cx="3750858" cy="504531"/>
          </a:xfrm>
          <a:prstGeom prst="rect">
            <a:avLst/>
          </a:prstGeom>
        </p:spPr>
        <p:txBody>
          <a:bodyPr/>
          <a:lstStyle>
            <a:lvl1pPr>
              <a:defRPr b="0"/>
            </a:lvl1pPr>
          </a:lstStyle>
          <a:p>
            <a:r>
              <a:t>Pavadinimas arba nuorodos tikslas.</a:t>
            </a:r>
          </a:p>
        </p:txBody>
      </p:sp>
      <p:sp>
        <p:nvSpPr>
          <p:cNvPr id="100" name="Naudinga informacija"/>
          <p:cNvSpPr txBox="1">
            <a:spLocks noGrp="1"/>
          </p:cNvSpPr>
          <p:nvPr>
            <p:ph type="title" hasCustomPrompt="1"/>
          </p:nvPr>
        </p:nvSpPr>
        <p:spPr>
          <a:xfrm>
            <a:off x="480390" y="5032099"/>
            <a:ext cx="2343494" cy="1365253"/>
          </a:xfrm>
          <a:prstGeom prst="rect">
            <a:avLst/>
          </a:prstGeom>
        </p:spPr>
        <p:txBody>
          <a:bodyPr anchor="b"/>
          <a:lstStyle>
            <a:lvl1pPr>
              <a:defRPr sz="3000"/>
            </a:lvl1pPr>
          </a:lstStyle>
          <a:p>
            <a:r>
              <a:t>Naudinga informacija</a:t>
            </a:r>
          </a:p>
        </p:txBody>
      </p:sp>
      <p:sp>
        <p:nvSpPr>
          <p:cNvPr id="101" name="Text Placeholder 3"/>
          <p:cNvSpPr>
            <a:spLocks noGrp="1"/>
          </p:cNvSpPr>
          <p:nvPr>
            <p:ph type="body" sz="quarter" idx="23" hasCustomPrompt="1"/>
          </p:nvPr>
        </p:nvSpPr>
        <p:spPr>
          <a:xfrm>
            <a:off x="7503551" y="1821807"/>
            <a:ext cx="4208060" cy="791171"/>
          </a:xfrm>
          <a:prstGeom prst="rect">
            <a:avLst/>
          </a:prstGeom>
        </p:spPr>
        <p:txBody>
          <a:bodyPr/>
          <a:lstStyle>
            <a:lvl1pPr>
              <a:defRPr>
                <a:solidFill>
                  <a:schemeClr val="accent3"/>
                </a:solidFill>
              </a:defRPr>
            </a:lvl1pPr>
          </a:lstStyle>
          <a:p>
            <a:r>
              <a:t>www.codecademy.lt/kursai / lorem</a:t>
            </a:r>
          </a:p>
        </p:txBody>
      </p:sp>
      <p:sp>
        <p:nvSpPr>
          <p:cNvPr id="102" name="Text Placeholder 3"/>
          <p:cNvSpPr>
            <a:spLocks noGrp="1"/>
          </p:cNvSpPr>
          <p:nvPr>
            <p:ph type="body" sz="quarter" idx="24" hasCustomPrompt="1"/>
          </p:nvPr>
        </p:nvSpPr>
        <p:spPr>
          <a:xfrm>
            <a:off x="3281688" y="2727012"/>
            <a:ext cx="3750858" cy="329721"/>
          </a:xfrm>
          <a:prstGeom prst="rect">
            <a:avLst/>
          </a:prstGeom>
        </p:spPr>
        <p:txBody>
          <a:bodyPr/>
          <a:lstStyle/>
          <a:p>
            <a:r>
              <a:t>Pavadinimas arba nuorodos tikslas.</a:t>
            </a:r>
          </a:p>
        </p:txBody>
      </p:sp>
      <p:sp>
        <p:nvSpPr>
          <p:cNvPr id="103" name="Text Placeholder 3"/>
          <p:cNvSpPr>
            <a:spLocks noGrp="1"/>
          </p:cNvSpPr>
          <p:nvPr>
            <p:ph type="body" sz="quarter" idx="25" hasCustomPrompt="1"/>
          </p:nvPr>
        </p:nvSpPr>
        <p:spPr>
          <a:xfrm>
            <a:off x="3281688" y="3076635"/>
            <a:ext cx="3750858" cy="504531"/>
          </a:xfrm>
          <a:prstGeom prst="rect">
            <a:avLst/>
          </a:prstGeom>
        </p:spPr>
        <p:txBody>
          <a:bodyPr/>
          <a:lstStyle>
            <a:lvl1pPr>
              <a:defRPr b="0"/>
            </a:lvl1pPr>
          </a:lstStyle>
          <a:p>
            <a:r>
              <a:t>Pavadinimas arba nuorodos tikslas.</a:t>
            </a:r>
          </a:p>
        </p:txBody>
      </p:sp>
      <p:sp>
        <p:nvSpPr>
          <p:cNvPr id="104" name="Text Placeholder 3"/>
          <p:cNvSpPr>
            <a:spLocks noGrp="1"/>
          </p:cNvSpPr>
          <p:nvPr>
            <p:ph type="body" sz="quarter" idx="26" hasCustomPrompt="1"/>
          </p:nvPr>
        </p:nvSpPr>
        <p:spPr>
          <a:xfrm>
            <a:off x="7503551" y="2724846"/>
            <a:ext cx="4208060" cy="898747"/>
          </a:xfrm>
          <a:prstGeom prst="rect">
            <a:avLst/>
          </a:prstGeom>
        </p:spPr>
        <p:txBody>
          <a:bodyPr/>
          <a:lstStyle>
            <a:lvl1pPr>
              <a:defRPr>
                <a:solidFill>
                  <a:schemeClr val="accent3"/>
                </a:solidFill>
              </a:defRPr>
            </a:lvl1pPr>
          </a:lstStyle>
          <a:p>
            <a:r>
              <a:t>www.codecademy.lt/kursai / lorem</a:t>
            </a:r>
          </a:p>
        </p:txBody>
      </p:sp>
      <p:sp>
        <p:nvSpPr>
          <p:cNvPr id="105" name="Text Placeholder 3"/>
          <p:cNvSpPr>
            <a:spLocks noGrp="1"/>
          </p:cNvSpPr>
          <p:nvPr>
            <p:ph type="body" sz="quarter" idx="27" hasCustomPrompt="1"/>
          </p:nvPr>
        </p:nvSpPr>
        <p:spPr>
          <a:xfrm>
            <a:off x="3281688" y="3650608"/>
            <a:ext cx="3750858" cy="329721"/>
          </a:xfrm>
          <a:prstGeom prst="rect">
            <a:avLst/>
          </a:prstGeom>
        </p:spPr>
        <p:txBody>
          <a:bodyPr/>
          <a:lstStyle/>
          <a:p>
            <a:r>
              <a:t>Pavadinimas arba nuorodos tikslas.</a:t>
            </a:r>
          </a:p>
        </p:txBody>
      </p:sp>
      <p:sp>
        <p:nvSpPr>
          <p:cNvPr id="106" name="Text Placeholder 3"/>
          <p:cNvSpPr>
            <a:spLocks noGrp="1"/>
          </p:cNvSpPr>
          <p:nvPr>
            <p:ph type="body" sz="quarter" idx="28" hasCustomPrompt="1"/>
          </p:nvPr>
        </p:nvSpPr>
        <p:spPr>
          <a:xfrm>
            <a:off x="3281688" y="4000232"/>
            <a:ext cx="3750858" cy="504531"/>
          </a:xfrm>
          <a:prstGeom prst="rect">
            <a:avLst/>
          </a:prstGeom>
        </p:spPr>
        <p:txBody>
          <a:bodyPr/>
          <a:lstStyle>
            <a:lvl1pPr>
              <a:defRPr b="0"/>
            </a:lvl1pPr>
          </a:lstStyle>
          <a:p>
            <a:r>
              <a:t>Pavadinimas arba nuorodos tikslas.</a:t>
            </a:r>
          </a:p>
        </p:txBody>
      </p:sp>
      <p:sp>
        <p:nvSpPr>
          <p:cNvPr id="107" name="Text Placeholder 3"/>
          <p:cNvSpPr>
            <a:spLocks noGrp="1"/>
          </p:cNvSpPr>
          <p:nvPr>
            <p:ph type="body" sz="quarter" idx="29" hasCustomPrompt="1"/>
          </p:nvPr>
        </p:nvSpPr>
        <p:spPr>
          <a:xfrm>
            <a:off x="7503551" y="3666016"/>
            <a:ext cx="4208060" cy="854154"/>
          </a:xfrm>
          <a:prstGeom prst="rect">
            <a:avLst/>
          </a:prstGeom>
        </p:spPr>
        <p:txBody>
          <a:bodyPr/>
          <a:lstStyle>
            <a:lvl1pPr>
              <a:defRPr>
                <a:solidFill>
                  <a:schemeClr val="accent3"/>
                </a:solidFill>
              </a:defRPr>
            </a:lvl1pPr>
          </a:lstStyle>
          <a:p>
            <a:r>
              <a:t>www.codecademy.lt/kursai / lorem</a:t>
            </a:r>
          </a:p>
        </p:txBody>
      </p:sp>
      <p:sp>
        <p:nvSpPr>
          <p:cNvPr id="108" name="Text Placeholder 3"/>
          <p:cNvSpPr>
            <a:spLocks noGrp="1"/>
          </p:cNvSpPr>
          <p:nvPr>
            <p:ph type="body" sz="quarter" idx="30" hasCustomPrompt="1"/>
          </p:nvPr>
        </p:nvSpPr>
        <p:spPr>
          <a:xfrm>
            <a:off x="3281688" y="4571989"/>
            <a:ext cx="3750858" cy="329721"/>
          </a:xfrm>
          <a:prstGeom prst="rect">
            <a:avLst/>
          </a:prstGeom>
        </p:spPr>
        <p:txBody>
          <a:bodyPr/>
          <a:lstStyle/>
          <a:p>
            <a:r>
              <a:t>Pavadinimas arba nuorodos tikslas.</a:t>
            </a:r>
          </a:p>
        </p:txBody>
      </p:sp>
      <p:sp>
        <p:nvSpPr>
          <p:cNvPr id="109" name="Text Placeholder 3"/>
          <p:cNvSpPr>
            <a:spLocks noGrp="1"/>
          </p:cNvSpPr>
          <p:nvPr>
            <p:ph type="body" sz="quarter" idx="31" hasCustomPrompt="1"/>
          </p:nvPr>
        </p:nvSpPr>
        <p:spPr>
          <a:xfrm>
            <a:off x="3281688" y="4921610"/>
            <a:ext cx="3750858" cy="504531"/>
          </a:xfrm>
          <a:prstGeom prst="rect">
            <a:avLst/>
          </a:prstGeom>
        </p:spPr>
        <p:txBody>
          <a:bodyPr/>
          <a:lstStyle>
            <a:lvl1pPr>
              <a:defRPr b="0"/>
            </a:lvl1pPr>
          </a:lstStyle>
          <a:p>
            <a:r>
              <a:t>Pavadinimas arba nuorodos tikslas.</a:t>
            </a:r>
          </a:p>
        </p:txBody>
      </p:sp>
      <p:sp>
        <p:nvSpPr>
          <p:cNvPr id="110" name="Text Placeholder 3"/>
          <p:cNvSpPr>
            <a:spLocks noGrp="1"/>
          </p:cNvSpPr>
          <p:nvPr>
            <p:ph type="body" sz="quarter" idx="32" hasCustomPrompt="1"/>
          </p:nvPr>
        </p:nvSpPr>
        <p:spPr>
          <a:xfrm>
            <a:off x="3281688" y="5493370"/>
            <a:ext cx="3750858" cy="329721"/>
          </a:xfrm>
          <a:prstGeom prst="rect">
            <a:avLst/>
          </a:prstGeom>
        </p:spPr>
        <p:txBody>
          <a:bodyPr/>
          <a:lstStyle/>
          <a:p>
            <a:r>
              <a:t>Pavadinimas arba nuorodos tikslas.</a:t>
            </a:r>
          </a:p>
        </p:txBody>
      </p:sp>
      <p:sp>
        <p:nvSpPr>
          <p:cNvPr id="111" name="Text Placeholder 3"/>
          <p:cNvSpPr>
            <a:spLocks noGrp="1"/>
          </p:cNvSpPr>
          <p:nvPr>
            <p:ph type="body" sz="quarter" idx="33" hasCustomPrompt="1"/>
          </p:nvPr>
        </p:nvSpPr>
        <p:spPr>
          <a:xfrm>
            <a:off x="3281688" y="5842992"/>
            <a:ext cx="3750858" cy="504531"/>
          </a:xfrm>
          <a:prstGeom prst="rect">
            <a:avLst/>
          </a:prstGeom>
        </p:spPr>
        <p:txBody>
          <a:bodyPr/>
          <a:lstStyle>
            <a:lvl1pPr>
              <a:defRPr b="0"/>
            </a:lvl1pPr>
          </a:lstStyle>
          <a:p>
            <a:r>
              <a:t>Pavadinimas arba nuorodos tikslas.</a:t>
            </a:r>
          </a:p>
        </p:txBody>
      </p:sp>
      <p:sp>
        <p:nvSpPr>
          <p:cNvPr id="112" name="Text Placeholder 3"/>
          <p:cNvSpPr>
            <a:spLocks noGrp="1"/>
          </p:cNvSpPr>
          <p:nvPr>
            <p:ph type="body" sz="quarter" idx="34" hasCustomPrompt="1"/>
          </p:nvPr>
        </p:nvSpPr>
        <p:spPr>
          <a:xfrm>
            <a:off x="7503551" y="4605022"/>
            <a:ext cx="4208060" cy="854154"/>
          </a:xfrm>
          <a:prstGeom prst="rect">
            <a:avLst/>
          </a:prstGeom>
        </p:spPr>
        <p:txBody>
          <a:bodyPr/>
          <a:lstStyle>
            <a:lvl1pPr>
              <a:defRPr>
                <a:solidFill>
                  <a:schemeClr val="accent3"/>
                </a:solidFill>
              </a:defRPr>
            </a:lvl1pPr>
          </a:lstStyle>
          <a:p>
            <a:r>
              <a:t>www.codecademy.lt/kursai / lorem</a:t>
            </a:r>
          </a:p>
        </p:txBody>
      </p:sp>
      <p:sp>
        <p:nvSpPr>
          <p:cNvPr id="113" name="Text Placeholder 3"/>
          <p:cNvSpPr>
            <a:spLocks noGrp="1"/>
          </p:cNvSpPr>
          <p:nvPr>
            <p:ph type="body" sz="quarter" idx="35" hasCustomPrompt="1"/>
          </p:nvPr>
        </p:nvSpPr>
        <p:spPr>
          <a:xfrm>
            <a:off x="7503551" y="5493370"/>
            <a:ext cx="4208060" cy="854154"/>
          </a:xfrm>
          <a:prstGeom prst="rect">
            <a:avLst/>
          </a:prstGeom>
        </p:spPr>
        <p:txBody>
          <a:bodyPr/>
          <a:lstStyle>
            <a:lvl1pPr>
              <a:defRPr>
                <a:solidFill>
                  <a:schemeClr val="accent3"/>
                </a:solidFill>
              </a:defRPr>
            </a:lvl1pPr>
          </a:lstStyle>
          <a:p>
            <a:r>
              <a:t>www.codecademy.lt/kursai / lorem</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grpSp>
        <p:nvGrpSpPr>
          <p:cNvPr id="125" name="Graphic 7"/>
          <p:cNvGrpSpPr/>
          <p:nvPr/>
        </p:nvGrpSpPr>
        <p:grpSpPr>
          <a:xfrm>
            <a:off x="11078622" y="458786"/>
            <a:ext cx="632991" cy="680887"/>
            <a:chOff x="0" y="0"/>
            <a:chExt cx="632989" cy="680886"/>
          </a:xfrm>
        </p:grpSpPr>
        <p:sp>
          <p:nvSpPr>
            <p:cNvPr id="121"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2"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3"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24"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26" name="Title Text"/>
          <p:cNvSpPr txBox="1">
            <a:spLocks noGrp="1"/>
          </p:cNvSpPr>
          <p:nvPr>
            <p:ph type="title"/>
          </p:nvPr>
        </p:nvSpPr>
        <p:spPr>
          <a:xfrm>
            <a:off x="3273287" y="2618264"/>
            <a:ext cx="7050156" cy="2387601"/>
          </a:xfrm>
          <a:prstGeom prst="rect">
            <a:avLst/>
          </a:prstGeom>
        </p:spPr>
        <p:txBody>
          <a:bodyPr lIns="45699" tIns="45699" rIns="45699" bIns="45699"/>
          <a:lstStyle/>
          <a:p>
            <a:r>
              <a:t>Title Text</a:t>
            </a:r>
          </a:p>
        </p:txBody>
      </p:sp>
      <p:sp>
        <p:nvSpPr>
          <p:cNvPr id="127" name="Body Level One…"/>
          <p:cNvSpPr txBox="1">
            <a:spLocks noGrp="1"/>
          </p:cNvSpPr>
          <p:nvPr>
            <p:ph type="body" sz="quarter" idx="1"/>
          </p:nvPr>
        </p:nvSpPr>
        <p:spPr>
          <a:xfrm>
            <a:off x="3273287" y="5930348"/>
            <a:ext cx="7050155" cy="927653"/>
          </a:xfrm>
          <a:prstGeom prst="rect">
            <a:avLst/>
          </a:prstGeom>
        </p:spPr>
        <p:txBody>
          <a:bodyPr lIns="45699" tIns="45699" rIns="45699" bIns="45699"/>
          <a:lstStyle/>
          <a:p>
            <a:r>
              <a:t>Body Level One</a:t>
            </a:r>
          </a:p>
          <a:p>
            <a:pPr lvl="1"/>
            <a:r>
              <a:t>Body Level Two</a:t>
            </a:r>
          </a:p>
          <a:p>
            <a:pPr lvl="2"/>
            <a:r>
              <a:t>Body Level Three</a:t>
            </a:r>
          </a:p>
          <a:p>
            <a:pPr lvl="3"/>
            <a:r>
              <a:t>Body Level Four</a:t>
            </a:r>
          </a:p>
          <a:p>
            <a:pPr lvl="4"/>
            <a:r>
              <a:t>Body Level Five</a:t>
            </a:r>
          </a:p>
        </p:txBody>
      </p:sp>
      <p:sp>
        <p:nvSpPr>
          <p:cNvPr id="128" name="Google Shape;20;p11"/>
          <p:cNvSpPr txBox="1">
            <a:spLocks noGrp="1"/>
          </p:cNvSpPr>
          <p:nvPr>
            <p:ph type="body" sz="quarter" idx="21"/>
          </p:nvPr>
        </p:nvSpPr>
        <p:spPr>
          <a:xfrm>
            <a:off x="474662" y="2619023"/>
            <a:ext cx="2334168" cy="2387601"/>
          </a:xfrm>
          <a:prstGeom prst="rect">
            <a:avLst/>
          </a:prstGeom>
        </p:spPr>
        <p:txBody>
          <a:bodyPr lIns="45699" tIns="45699" rIns="45699" bIns="45699"/>
          <a:lstStyle/>
          <a:p>
            <a:pPr marL="228600">
              <a:defRPr sz="1300"/>
            </a:pPr>
            <a:endParaRPr/>
          </a:p>
        </p:txBody>
      </p:sp>
      <p:sp>
        <p:nvSpPr>
          <p:cNvPr id="129" name="Google Shape;21;p11"/>
          <p:cNvSpPr>
            <a:spLocks noGrp="1"/>
          </p:cNvSpPr>
          <p:nvPr>
            <p:ph type="pic" sz="quarter" idx="22"/>
          </p:nvPr>
        </p:nvSpPr>
        <p:spPr>
          <a:xfrm>
            <a:off x="10323513" y="458787"/>
            <a:ext cx="1377951" cy="1377951"/>
          </a:xfrm>
          <a:prstGeom prst="rect">
            <a:avLst/>
          </a:prstGeom>
        </p:spPr>
        <p:txBody>
          <a:bodyPr lIns="91439" tIns="45719" rIns="91439" bIns="45719">
            <a:noAutofit/>
          </a:bodyPr>
          <a:lstStyle/>
          <a:p>
            <a:endParaRPr/>
          </a:p>
        </p:txBody>
      </p:sp>
      <p:sp>
        <p:nvSpPr>
          <p:cNvPr id="13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grpSp>
        <p:nvGrpSpPr>
          <p:cNvPr id="141" name="Graphic 7"/>
          <p:cNvGrpSpPr/>
          <p:nvPr/>
        </p:nvGrpSpPr>
        <p:grpSpPr>
          <a:xfrm>
            <a:off x="11078622" y="458786"/>
            <a:ext cx="632991" cy="680887"/>
            <a:chOff x="0" y="0"/>
            <a:chExt cx="632989" cy="680886"/>
          </a:xfrm>
        </p:grpSpPr>
        <p:sp>
          <p:nvSpPr>
            <p:cNvPr id="13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3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3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4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43" name="Title Text"/>
          <p:cNvSpPr txBox="1">
            <a:spLocks noGrp="1"/>
          </p:cNvSpPr>
          <p:nvPr>
            <p:ph type="title"/>
          </p:nvPr>
        </p:nvSpPr>
        <p:spPr>
          <a:xfrm>
            <a:off x="480390" y="1371706"/>
            <a:ext cx="5153928" cy="1365251"/>
          </a:xfrm>
          <a:prstGeom prst="rect">
            <a:avLst/>
          </a:prstGeom>
        </p:spPr>
        <p:txBody>
          <a:bodyPr lIns="45699" tIns="45699" rIns="45699" bIns="45699"/>
          <a:lstStyle>
            <a:lvl1pPr>
              <a:defRPr sz="3000"/>
            </a:lvl1pPr>
          </a:lstStyle>
          <a:p>
            <a:r>
              <a:t>Title Text</a:t>
            </a:r>
          </a:p>
        </p:txBody>
      </p:sp>
      <p:sp>
        <p:nvSpPr>
          <p:cNvPr id="144" name="Google Shape;30;p12"/>
          <p:cNvSpPr txBox="1">
            <a:spLocks noGrp="1"/>
          </p:cNvSpPr>
          <p:nvPr>
            <p:ph type="body" sz="quarter" idx="21"/>
          </p:nvPr>
        </p:nvSpPr>
        <p:spPr>
          <a:xfrm>
            <a:off x="1398588" y="3193409"/>
            <a:ext cx="4235730" cy="901701"/>
          </a:xfrm>
          <a:prstGeom prst="rect">
            <a:avLst/>
          </a:prstGeom>
        </p:spPr>
        <p:txBody>
          <a:bodyPr lIns="45699" tIns="45699" rIns="45699" bIns="45699"/>
          <a:lstStyle/>
          <a:p>
            <a:pPr marL="228600">
              <a:defRPr sz="1300" b="0"/>
            </a:pPr>
            <a:endParaRPr/>
          </a:p>
        </p:txBody>
      </p:sp>
      <p:sp>
        <p:nvSpPr>
          <p:cNvPr id="145" name="Google Shape;31;p12"/>
          <p:cNvSpPr txBox="1">
            <a:spLocks noGrp="1"/>
          </p:cNvSpPr>
          <p:nvPr>
            <p:ph type="body" sz="quarter" idx="22"/>
          </p:nvPr>
        </p:nvSpPr>
        <p:spPr>
          <a:xfrm>
            <a:off x="1398588" y="4336410"/>
            <a:ext cx="4235730" cy="901701"/>
          </a:xfrm>
          <a:prstGeom prst="rect">
            <a:avLst/>
          </a:prstGeom>
        </p:spPr>
        <p:txBody>
          <a:bodyPr lIns="45699" tIns="45699" rIns="45699" bIns="45699"/>
          <a:lstStyle/>
          <a:p>
            <a:pPr marL="228600">
              <a:defRPr sz="1300" b="0"/>
            </a:pPr>
            <a:endParaRPr/>
          </a:p>
        </p:txBody>
      </p:sp>
      <p:sp>
        <p:nvSpPr>
          <p:cNvPr id="146" name="Google Shape;32;p12"/>
          <p:cNvSpPr txBox="1">
            <a:spLocks noGrp="1"/>
          </p:cNvSpPr>
          <p:nvPr>
            <p:ph type="body" sz="quarter" idx="23"/>
          </p:nvPr>
        </p:nvSpPr>
        <p:spPr>
          <a:xfrm>
            <a:off x="1398588" y="5479410"/>
            <a:ext cx="4235730" cy="901701"/>
          </a:xfrm>
          <a:prstGeom prst="rect">
            <a:avLst/>
          </a:prstGeom>
        </p:spPr>
        <p:txBody>
          <a:bodyPr lIns="45699" tIns="45699" rIns="45699" bIns="45699"/>
          <a:lstStyle/>
          <a:p>
            <a:pPr marL="228600">
              <a:defRPr sz="1300" b="0"/>
            </a:pPr>
            <a:endParaRPr/>
          </a:p>
        </p:txBody>
      </p:sp>
      <p:sp>
        <p:nvSpPr>
          <p:cNvPr id="147" name="Google Shape;33;p12"/>
          <p:cNvSpPr txBox="1">
            <a:spLocks noGrp="1"/>
          </p:cNvSpPr>
          <p:nvPr>
            <p:ph type="body" sz="quarter" idx="24"/>
          </p:nvPr>
        </p:nvSpPr>
        <p:spPr>
          <a:xfrm>
            <a:off x="7476658" y="3193409"/>
            <a:ext cx="4235731" cy="901701"/>
          </a:xfrm>
          <a:prstGeom prst="rect">
            <a:avLst/>
          </a:prstGeom>
        </p:spPr>
        <p:txBody>
          <a:bodyPr lIns="45699" tIns="45699" rIns="45699" bIns="45699"/>
          <a:lstStyle/>
          <a:p>
            <a:pPr marL="228600">
              <a:defRPr sz="1300" b="0"/>
            </a:pPr>
            <a:endParaRPr/>
          </a:p>
        </p:txBody>
      </p:sp>
      <p:sp>
        <p:nvSpPr>
          <p:cNvPr id="148" name="Google Shape;34;p12"/>
          <p:cNvSpPr txBox="1">
            <a:spLocks noGrp="1"/>
          </p:cNvSpPr>
          <p:nvPr>
            <p:ph type="body" sz="quarter" idx="25"/>
          </p:nvPr>
        </p:nvSpPr>
        <p:spPr>
          <a:xfrm>
            <a:off x="7476658" y="4336410"/>
            <a:ext cx="4235731" cy="901701"/>
          </a:xfrm>
          <a:prstGeom prst="rect">
            <a:avLst/>
          </a:prstGeom>
        </p:spPr>
        <p:txBody>
          <a:bodyPr lIns="45699" tIns="45699" rIns="45699" bIns="45699"/>
          <a:lstStyle/>
          <a:p>
            <a:pPr marL="228600">
              <a:defRPr sz="1300" b="0"/>
            </a:pPr>
            <a:endParaRPr/>
          </a:p>
        </p:txBody>
      </p:sp>
      <p:sp>
        <p:nvSpPr>
          <p:cNvPr id="149" name="Google Shape;35;p12"/>
          <p:cNvSpPr txBox="1">
            <a:spLocks noGrp="1"/>
          </p:cNvSpPr>
          <p:nvPr>
            <p:ph type="body" sz="quarter" idx="26"/>
          </p:nvPr>
        </p:nvSpPr>
        <p:spPr>
          <a:xfrm>
            <a:off x="7476658" y="5479410"/>
            <a:ext cx="4235731" cy="901701"/>
          </a:xfrm>
          <a:prstGeom prst="rect">
            <a:avLst/>
          </a:prstGeom>
        </p:spPr>
        <p:txBody>
          <a:bodyPr lIns="45699" tIns="45699" rIns="45699" bIns="45699"/>
          <a:lstStyle/>
          <a:p>
            <a:pPr marL="228600">
              <a:defRPr sz="1300" b="0"/>
            </a:pPr>
            <a:endParaRPr/>
          </a:p>
        </p:txBody>
      </p:sp>
      <p:sp>
        <p:nvSpPr>
          <p:cNvPr id="15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grpSp>
        <p:nvGrpSpPr>
          <p:cNvPr id="161" name="Graphic 7"/>
          <p:cNvGrpSpPr/>
          <p:nvPr/>
        </p:nvGrpSpPr>
        <p:grpSpPr>
          <a:xfrm>
            <a:off x="11078622" y="458786"/>
            <a:ext cx="632991" cy="680887"/>
            <a:chOff x="0" y="0"/>
            <a:chExt cx="632989" cy="680886"/>
          </a:xfrm>
        </p:grpSpPr>
        <p:sp>
          <p:nvSpPr>
            <p:cNvPr id="157" name="Freeform 22"/>
            <p:cNvSpPr/>
            <p:nvPr/>
          </p:nvSpPr>
          <p:spPr>
            <a:xfrm>
              <a:off x="0" y="-1"/>
              <a:ext cx="632990" cy="680887"/>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58" name="Freeform 23"/>
            <p:cNvSpPr/>
            <p:nvPr/>
          </p:nvSpPr>
          <p:spPr>
            <a:xfrm>
              <a:off x="398679"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59" name="Freeform 24"/>
            <p:cNvSpPr/>
            <p:nvPr/>
          </p:nvSpPr>
          <p:spPr>
            <a:xfrm>
              <a:off x="180852" y="414251"/>
              <a:ext cx="54347" cy="5411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sp>
          <p:nvSpPr>
            <p:cNvPr id="160" name="Freeform 25"/>
            <p:cNvSpPr/>
            <p:nvPr/>
          </p:nvSpPr>
          <p:spPr>
            <a:xfrm>
              <a:off x="96663" y="87816"/>
              <a:ext cx="440108" cy="43510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mn-lt"/>
                  <a:ea typeface="+mn-ea"/>
                  <a:cs typeface="+mn-cs"/>
                  <a:sym typeface="Arial"/>
                </a:defRPr>
              </a:pPr>
              <a:endParaRPr/>
            </a:p>
          </p:txBody>
        </p:sp>
      </p:grpSp>
      <p:sp>
        <p:nvSpPr>
          <p:cNvPr id="162" name="Title Text"/>
          <p:cNvSpPr txBox="1">
            <a:spLocks noGrp="1"/>
          </p:cNvSpPr>
          <p:nvPr>
            <p:ph type="title"/>
          </p:nvPr>
        </p:nvSpPr>
        <p:spPr>
          <a:xfrm>
            <a:off x="480390" y="1371706"/>
            <a:ext cx="5615611" cy="4101247"/>
          </a:xfrm>
          <a:prstGeom prst="rect">
            <a:avLst/>
          </a:prstGeom>
        </p:spPr>
        <p:txBody>
          <a:bodyPr lIns="45699" tIns="45699" rIns="45699" bIns="45699"/>
          <a:lstStyle>
            <a:lvl1pPr>
              <a:defRPr sz="3000"/>
            </a:lvl1pPr>
          </a:lstStyle>
          <a:p>
            <a:r>
              <a:t>Title Text</a:t>
            </a:r>
          </a:p>
        </p:txBody>
      </p:sp>
      <p:sp>
        <p:nvSpPr>
          <p:cNvPr id="164" name="Google Shape;44;p13"/>
          <p:cNvSpPr txBox="1">
            <a:spLocks noGrp="1"/>
          </p:cNvSpPr>
          <p:nvPr>
            <p:ph type="body" sz="half" idx="21"/>
          </p:nvPr>
        </p:nvSpPr>
        <p:spPr>
          <a:xfrm>
            <a:off x="6561501" y="1371706"/>
            <a:ext cx="5149486" cy="5067299"/>
          </a:xfrm>
          <a:prstGeom prst="rect">
            <a:avLst/>
          </a:prstGeom>
        </p:spPr>
        <p:txBody>
          <a:bodyPr lIns="45699" tIns="45699" rIns="45699" bIns="45699"/>
          <a:lstStyle/>
          <a:p>
            <a:pPr marL="228600">
              <a:lnSpc>
                <a:spcPct val="100000"/>
              </a:lnSpc>
              <a:defRPr sz="1300" b="0"/>
            </a:pPr>
            <a:endParaRPr/>
          </a:p>
        </p:txBody>
      </p:sp>
      <p:sp>
        <p:nvSpPr>
          <p:cNvPr id="165" name="Google Shape;45;p13"/>
          <p:cNvSpPr txBox="1">
            <a:spLocks noGrp="1"/>
          </p:cNvSpPr>
          <p:nvPr>
            <p:ph type="body" sz="quarter" idx="22"/>
          </p:nvPr>
        </p:nvSpPr>
        <p:spPr>
          <a:xfrm>
            <a:off x="481012" y="5916612"/>
            <a:ext cx="5614989" cy="482601"/>
          </a:xfrm>
          <a:prstGeom prst="rect">
            <a:avLst/>
          </a:prstGeom>
        </p:spPr>
        <p:txBody>
          <a:bodyPr lIns="45699" tIns="45699" rIns="45699" bIns="45699" anchor="b"/>
          <a:lstStyle/>
          <a:p>
            <a:pPr marL="228600">
              <a:defRPr sz="1300"/>
            </a:pPr>
            <a:endParaRPr/>
          </a:p>
        </p:txBody>
      </p:sp>
      <p:sp>
        <p:nvSpPr>
          <p:cNvPr id="166"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xfrm>
            <a:off x="480390" y="460649"/>
            <a:ext cx="5615611" cy="453750"/>
          </a:xfrm>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157403761"/>
      </p:ext>
    </p:extLst>
  </p:cSld>
  <p:clrMapOvr>
    <a:masterClrMapping/>
  </p:clrMapOvr>
  <p:transition spd="med"/>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273287" y="2618264"/>
            <a:ext cx="7050156" cy="238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Title Text</a:t>
            </a:r>
          </a:p>
        </p:txBody>
      </p:sp>
      <p:sp>
        <p:nvSpPr>
          <p:cNvPr id="3" name="Body Level One…"/>
          <p:cNvSpPr txBox="1">
            <a:spLocks noGrp="1"/>
          </p:cNvSpPr>
          <p:nvPr>
            <p:ph type="body" idx="1" hasCustomPrompt="1"/>
          </p:nvPr>
        </p:nvSpPr>
        <p:spPr>
          <a:xfrm>
            <a:off x="3273287" y="5930348"/>
            <a:ext cx="7050155" cy="927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CLICK TO EDIT MASTER SUBTITLE STYLE</a:t>
            </a:r>
          </a:p>
          <a:p>
            <a:pPr lvl="1"/>
            <a:endParaRPr/>
          </a:p>
          <a:p>
            <a:pPr lvl="2"/>
            <a:endParaRPr/>
          </a:p>
          <a:p>
            <a:pPr lvl="3"/>
            <a:endParaRPr/>
          </a:p>
          <a:p>
            <a:pPr lvl="4"/>
            <a:endParaRPr/>
          </a:p>
        </p:txBody>
      </p:sp>
      <p:pic>
        <p:nvPicPr>
          <p:cNvPr id="4" name="Graphic 7" descr="Graphic 7"/>
          <p:cNvPicPr>
            <a:picLocks noChangeAspect="1"/>
          </p:cNvPicPr>
          <p:nvPr/>
        </p:nvPicPr>
        <p:blipFill>
          <a:blip r:embed="rId10"/>
          <a:stretch>
            <a:fillRect/>
          </a:stretch>
        </p:blipFill>
        <p:spPr>
          <a:xfrm>
            <a:off x="475294" y="458787"/>
            <a:ext cx="2334168" cy="683028"/>
          </a:xfrm>
          <a:prstGeom prst="rect">
            <a:avLst/>
          </a:prstGeom>
          <a:ln w="12700">
            <a:miter lim="400000"/>
          </a:ln>
        </p:spPr>
      </p:pic>
      <p:sp>
        <p:nvSpPr>
          <p:cNvPr id="5" name="Slide Number"/>
          <p:cNvSpPr txBox="1">
            <a:spLocks noGrp="1"/>
          </p:cNvSpPr>
          <p:nvPr>
            <p:ph type="sldNum" sz="quarter" idx="2"/>
          </p:nvPr>
        </p:nvSpPr>
        <p:spPr>
          <a:xfrm>
            <a:off x="8407441" y="6199655"/>
            <a:ext cx="330159" cy="313391"/>
          </a:xfrm>
          <a:prstGeom prst="rect">
            <a:avLst/>
          </a:prstGeom>
          <a:ln w="12700">
            <a:miter lim="400000"/>
          </a:ln>
        </p:spPr>
        <p:txBody>
          <a:bodyPr wrap="none" lIns="45718" tIns="45718" rIns="45718" bIns="45718" anchor="ctr">
            <a:spAutoFit/>
          </a:bodyPr>
          <a:lstStyle>
            <a:lvl1pPr algn="r">
              <a:defRPr sz="1600" b="1">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66" r:id="rId7"/>
    <p:sldLayoutId id="2147483657" r:id="rId8"/>
  </p:sldLayoutIdLst>
  <p:transition spd="med"/>
  <p:txStyles>
    <p:titleStyle>
      <a:lvl1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sz="6000" b="1" i="0" u="none" strike="noStrike" cap="none" spc="0" baseline="0">
          <a:solidFill>
            <a:srgbClr val="000000"/>
          </a:solidFill>
          <a:uFillTx/>
          <a:latin typeface="+mn-lt"/>
          <a:ea typeface="+mn-ea"/>
          <a:cs typeface="+mn-cs"/>
          <a:sym typeface="Arial"/>
        </a:defRPr>
      </a:lvl9pPr>
    </p:titleStyle>
    <p:bodyStyle>
      <a:lvl1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1pPr>
      <a:lvl2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2pPr>
      <a:lvl3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3pPr>
      <a:lvl4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4pPr>
      <a:lvl5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5pPr>
      <a:lvl6pPr marL="24892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6pPr>
      <a:lvl7pPr marL="29464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7pPr>
      <a:lvl8pPr marL="34036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8pPr>
      <a:lvl9pPr marL="38608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4144581573"/>
      </p:ext>
    </p:extLst>
  </p:cSld>
  <p:clrMap bg1="lt1" tx1="dk1" bg2="lt2" tx2="dk2" accent1="accent1" accent2="accent2" accent3="accent3" accent4="accent4" accent5="accent5" accent6="accent6" hlink="hlink" folHlink="folHlink"/>
  <p:sldLayoutIdLst>
    <p:sldLayoutId id="2147483659" r:id="rId1"/>
    <p:sldLayoutId id="2147483665" r:id="rId2"/>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dn/learning-area/blob/master/html/introduction-to-html/document_and_website_structure/index.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developer.mozilla.org/en-US/docs/Learn/CSS/Building_blocks/Styling_tables" TargetMode="External"/><Relationship Id="rId3" Type="http://schemas.openxmlformats.org/officeDocument/2006/relationships/hyperlink" Target="https://developer.mozilla.org/en-US/docs/Learn/CSS/Building_blocks/Backgrounds_and_borders" TargetMode="External"/><Relationship Id="rId7" Type="http://schemas.openxmlformats.org/officeDocument/2006/relationships/hyperlink" Target="https://developer.mozilla.org/en-US/docs/Learn/CSS/Building_blocks/Images_media_form_elements" TargetMode="External"/><Relationship Id="rId12" Type="http://schemas.openxmlformats.org/officeDocument/2006/relationships/hyperlink" Target="https://developer.mozilla.org/en-US/docs/Learn/CSS/Building_blocks/The_box_model" TargetMode="External"/><Relationship Id="rId2" Type="http://schemas.openxmlformats.org/officeDocument/2006/relationships/hyperlink" Target="https://developer.mozilla.org/en-US/docs/Web/HTML/Element/form" TargetMode="External"/><Relationship Id="rId1" Type="http://schemas.openxmlformats.org/officeDocument/2006/relationships/slideLayout" Target="../slideLayouts/slideLayout5.xml"/><Relationship Id="rId6" Type="http://schemas.openxmlformats.org/officeDocument/2006/relationships/hyperlink" Target="https://developer.mozilla.org/en-US/docs/Learn/CSS/Building_blocks/Sizing_items_in_CSS" TargetMode="External"/><Relationship Id="rId11" Type="http://schemas.openxmlformats.org/officeDocument/2006/relationships/hyperlink" Target="https://developer.mozilla.org/en-US/docs/Learn/CSS/Building_blocks/Organizing" TargetMode="External"/><Relationship Id="rId5" Type="http://schemas.openxmlformats.org/officeDocument/2006/relationships/hyperlink" Target="https://developer.mozilla.org/en-US/docs/Learn/CSS/Building_blocks/Overflowing_content" TargetMode="External"/><Relationship Id="rId10" Type="http://schemas.openxmlformats.org/officeDocument/2006/relationships/hyperlink" Target="https://developer.mozilla.org/en-US/docs/Learn/CSS/Building_blocks/Debugging_CSS" TargetMode="External"/><Relationship Id="rId4" Type="http://schemas.openxmlformats.org/officeDocument/2006/relationships/hyperlink" Target="https://developer.mozilla.org/en-US/docs/Learn/CSS/Building_blocks/Handling_different_text_directions" TargetMode="External"/><Relationship Id="rId9" Type="http://schemas.openxmlformats.org/officeDocument/2006/relationships/hyperlink" Target="https://developer.mozilla.org/en-US/docs/Learn/CSS/Styling_text/Styling_lis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00;p1"/>
          <p:cNvSpPr txBox="1">
            <a:spLocks noGrp="1"/>
          </p:cNvSpPr>
          <p:nvPr>
            <p:ph type="ctrTitle"/>
          </p:nvPr>
        </p:nvSpPr>
        <p:spPr>
          <a:xfrm>
            <a:off x="3273287" y="2618264"/>
            <a:ext cx="7050155" cy="2387602"/>
          </a:xfrm>
          <a:prstGeom prst="rect">
            <a:avLst/>
          </a:prstGeom>
        </p:spPr>
        <p:txBody>
          <a:bodyPr lIns="45699" tIns="45699" rIns="45699" bIns="45699">
            <a:normAutofit/>
          </a:bodyPr>
          <a:lstStyle/>
          <a:p>
            <a:pPr>
              <a:lnSpc>
                <a:spcPct val="100000"/>
              </a:lnSpc>
              <a:defRPr sz="4600"/>
            </a:pPr>
            <a:r>
              <a:rPr lang="lt-LT" dirty="0"/>
              <a:t>HTML semantika</a:t>
            </a:r>
            <a:br>
              <a:rPr lang="lt-LT" dirty="0"/>
            </a:br>
            <a:r>
              <a:rPr dirty="0"/>
              <a:t>CSS </a:t>
            </a:r>
            <a:r>
              <a:rPr dirty="0" err="1"/>
              <a:t>pagrindai</a:t>
            </a:r>
            <a:endParaRPr dirty="0"/>
          </a:p>
        </p:txBody>
      </p:sp>
      <p:sp>
        <p:nvSpPr>
          <p:cNvPr id="176" name="Google Shape;103;p1"/>
          <p:cNvSpPr txBox="1">
            <a:spLocks noGrp="1"/>
          </p:cNvSpPr>
          <p:nvPr>
            <p:ph type="subTitle" sz="quarter" idx="1"/>
          </p:nvPr>
        </p:nvSpPr>
        <p:spPr>
          <a:xfrm>
            <a:off x="3273287" y="5930348"/>
            <a:ext cx="7050155" cy="927654"/>
          </a:xfrm>
          <a:prstGeom prst="rect">
            <a:avLst/>
          </a:prstGeom>
        </p:spPr>
        <p:txBody>
          <a:bodyPr lIns="45699" tIns="45699" rIns="45699" bIns="45699"/>
          <a:lstStyle>
            <a:lvl1pPr>
              <a:spcBef>
                <a:spcPts val="0"/>
              </a:spcBef>
            </a:lvl1pPr>
          </a:lstStyle>
          <a:p>
            <a:r>
              <a:rPr lang="lt-LT" dirty="0"/>
              <a:t>Front-end programavimas su HTML / CSS / JS</a:t>
            </a:r>
          </a:p>
        </p:txBody>
      </p:sp>
      <p:sp>
        <p:nvSpPr>
          <p:cNvPr id="177" name="Google Shape;101;p1"/>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lvl1pPr>
              <a:spcBef>
                <a:spcPts val="0"/>
              </a:spcBef>
            </a:lvl1pPr>
          </a:lstStyle>
          <a:p>
            <a:r>
              <a:rPr lang="lt-LT" dirty="0"/>
              <a:t>Emilis Kiškis</a:t>
            </a:r>
            <a:endParaRPr dirty="0"/>
          </a:p>
        </p:txBody>
      </p:sp>
      <p:pic>
        <p:nvPicPr>
          <p:cNvPr id="178" name="Google Shape;106;p1" descr="Google Shape;106;p1"/>
          <p:cNvPicPr>
            <a:picLocks noGrp="1" noChangeAspect="1"/>
          </p:cNvPicPr>
          <p:nvPr>
            <p:ph type="pic" idx="22"/>
          </p:nvPr>
        </p:nvPicPr>
        <p:blipFill>
          <a:blip r:embed="rId2"/>
          <a:stretch>
            <a:fillRect/>
          </a:stretch>
        </p:blipFill>
        <p:spPr>
          <a:prstGeom prst="rect">
            <a:avLst/>
          </a:prstGeom>
        </p:spPr>
      </p:pic>
      <p:grpSp>
        <p:nvGrpSpPr>
          <p:cNvPr id="181" name="Google Shape;104;p1"/>
          <p:cNvGrpSpPr/>
          <p:nvPr/>
        </p:nvGrpSpPr>
        <p:grpSpPr>
          <a:xfrm>
            <a:off x="9866239" y="2618264"/>
            <a:ext cx="1835223" cy="464235"/>
            <a:chOff x="0" y="0"/>
            <a:chExt cx="1835221" cy="464234"/>
          </a:xfrm>
        </p:grpSpPr>
        <p:sp>
          <p:nvSpPr>
            <p:cNvPr id="179" name="Rounded Rectangle"/>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80" name="2 LYGIS"/>
            <p:cNvSpPr txBox="1"/>
            <p:nvPr/>
          </p:nvSpPr>
          <p:spPr>
            <a:xfrm>
              <a:off x="113710" y="62861"/>
              <a:ext cx="1607800" cy="3385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600" b="1">
                  <a:solidFill>
                    <a:srgbClr val="F0F1F6"/>
                  </a:solidFill>
                  <a:latin typeface="+mn-lt"/>
                  <a:ea typeface="+mn-ea"/>
                  <a:cs typeface="+mn-cs"/>
                  <a:sym typeface="Arial"/>
                </a:defRPr>
              </a:lvl1pPr>
            </a:lstStyle>
            <a:p>
              <a:r>
                <a:rPr lang="en-GB" dirty="0"/>
                <a:t>1</a:t>
              </a:r>
              <a:r>
                <a:rPr dirty="0"/>
                <a:t> LYGIS</a:t>
              </a:r>
            </a:p>
          </p:txBody>
        </p:sp>
      </p:grpSp>
      <p:grpSp>
        <p:nvGrpSpPr>
          <p:cNvPr id="184" name="Google Shape;105;p1"/>
          <p:cNvGrpSpPr/>
          <p:nvPr/>
        </p:nvGrpSpPr>
        <p:grpSpPr>
          <a:xfrm>
            <a:off x="9882116" y="3311271"/>
            <a:ext cx="1835222" cy="464234"/>
            <a:chOff x="0" y="0"/>
            <a:chExt cx="1835220" cy="464233"/>
          </a:xfrm>
        </p:grpSpPr>
        <p:sp>
          <p:nvSpPr>
            <p:cNvPr id="182" name="Rounded Rectangle"/>
            <p:cNvSpPr/>
            <p:nvPr/>
          </p:nvSpPr>
          <p:spPr>
            <a:xfrm>
              <a:off x="0" y="0"/>
              <a:ext cx="1835221" cy="464234"/>
            </a:xfrm>
            <a:prstGeom prst="roundRect">
              <a:avLst>
                <a:gd name="adj" fmla="val 50000"/>
              </a:avLst>
            </a:prstGeom>
            <a:solidFill>
              <a:srgbClr val="535353"/>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83" name="1 DALIS"/>
            <p:cNvSpPr txBox="1"/>
            <p:nvPr/>
          </p:nvSpPr>
          <p:spPr>
            <a:xfrm>
              <a:off x="113710" y="75440"/>
              <a:ext cx="1607800" cy="3133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1600" b="1">
                  <a:solidFill>
                    <a:srgbClr val="F0F1F6"/>
                  </a:solidFill>
                  <a:latin typeface="+mn-lt"/>
                  <a:ea typeface="+mn-ea"/>
                  <a:cs typeface="+mn-cs"/>
                  <a:sym typeface="Arial"/>
                </a:defRPr>
              </a:lvl1pPr>
            </a:lstStyle>
            <a:p>
              <a:r>
                <a:t>1 DALIS</a:t>
              </a:r>
            </a:p>
          </p:txBody>
        </p:sp>
      </p:grpSp>
      <p:sp>
        <p:nvSpPr>
          <p:cNvPr id="185" name="Date Placeholder 7"/>
          <p:cNvSpPr txBox="1"/>
          <p:nvPr/>
        </p:nvSpPr>
        <p:spPr>
          <a:xfrm>
            <a:off x="495611" y="5930347"/>
            <a:ext cx="226750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b="1">
                <a:latin typeface="+mn-lt"/>
                <a:ea typeface="+mn-ea"/>
                <a:cs typeface="+mn-cs"/>
                <a:sym typeface="Arial"/>
              </a:defRPr>
            </a:lvl1pPr>
          </a:lstStyle>
          <a:p>
            <a:r>
              <a:rPr dirty="0"/>
              <a:t>202</a:t>
            </a:r>
            <a:r>
              <a:rPr lang="en-GB" dirty="0"/>
              <a:t>2-03-24</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d07f41bdc5_1_12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69" name="Google Shape;269;gd07f41bdc5_1_125"/>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Patikrinkime pavyzdinę svetainės struktūrą.</a:t>
            </a:r>
            <a:endParaRPr sz="1600" b="1"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r>
              <a:rPr lang="lt-LT" sz="1600" dirty="0"/>
              <a:t>Nuoroda GitHub: </a:t>
            </a:r>
            <a:r>
              <a:rPr lang="lt-LT" sz="1600" u="sng" dirty="0">
                <a:solidFill>
                  <a:srgbClr val="0097A7"/>
                </a:solidFill>
                <a:hlinkClick r:id="rId3">
                  <a:extLst>
                    <a:ext uri="{A12FA001-AC4F-418D-AE19-62706E023703}">
                      <ahyp:hlinkClr xmlns:ahyp="http://schemas.microsoft.com/office/drawing/2018/hyperlinkcolor" val="tx"/>
                    </a:ext>
                  </a:extLst>
                </a:hlinkClick>
              </a:rPr>
              <a:t>https://github.com/mdn/learning-area/blob/master/html/introduction-to-html/document_and_website_structure/index.html</a:t>
            </a:r>
            <a:r>
              <a:rPr lang="lt-LT" sz="1600" dirty="0"/>
              <a:t> </a:t>
            </a: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None/>
            </a:pPr>
            <a:endParaRPr sz="1600" dirty="0"/>
          </a:p>
        </p:txBody>
      </p:sp>
      <p:sp>
        <p:nvSpPr>
          <p:cNvPr id="9" name="Google Shape;130;gd539487abc_0_0">
            <a:extLst>
              <a:ext uri="{FF2B5EF4-FFF2-40B4-BE49-F238E27FC236}">
                <a16:creationId xmlns:a16="http://schemas.microsoft.com/office/drawing/2014/main" id="{979FBFD3-8E22-4059-A051-373A5E3A07A5}"/>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extLst>
      <p:ext uri="{BB962C8B-B14F-4D97-AF65-F5344CB8AC3E}">
        <p14:creationId xmlns:p14="http://schemas.microsoft.com/office/powerpoint/2010/main" val="357527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d07f41bdc5_1_17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naudojimas turinio struktūrizavimui</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p:txBody>
      </p:sp>
      <p:sp>
        <p:nvSpPr>
          <p:cNvPr id="298" name="Google Shape;298;gd07f41bdc5_1_17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600" b="1" dirty="0"/>
              <a:t>Semantinės reikšmės neturintys HTML “įvyniotojai” (angl. </a:t>
            </a:r>
            <a:r>
              <a:rPr lang="lt-LT" sz="1600" b="1" i="1" dirty="0"/>
              <a:t>Non-semantic wrappers</a:t>
            </a:r>
            <a:r>
              <a:rPr lang="lt-LT" sz="1600" b="1" dirty="0"/>
              <a:t>).</a:t>
            </a:r>
            <a:endParaRPr sz="1600" b="1" dirty="0"/>
          </a:p>
          <a:p>
            <a:pPr marL="0" lvl="0" indent="0" algn="l" rtl="0">
              <a:lnSpc>
                <a:spcPct val="115000"/>
              </a:lnSpc>
              <a:spcBef>
                <a:spcPts val="0"/>
              </a:spcBef>
              <a:spcAft>
                <a:spcPts val="0"/>
              </a:spcAft>
              <a:buNone/>
            </a:pPr>
            <a:r>
              <a:rPr lang="lt-LT" sz="1600" dirty="0"/>
              <a:t>Kartais galite susidurti su situacija, kai nerandate idealaus semantinio elemento, kad galėtumėte sugrupuoti kai kuriuos elementus arba apvynioti turinį. Kartais galite tiesiog sugrupuoti elementų rinkinį, kad paveiktumėte juos visus kaip vieną esybę su tam tikra CSS ar „JavaScript“ komanda. </a:t>
            </a:r>
            <a:endParaRPr sz="1600" dirty="0"/>
          </a:p>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r>
              <a:rPr lang="lt-LT" sz="1600" dirty="0"/>
              <a:t>Tokiais atvejais HTML pateikia elementus </a:t>
            </a:r>
            <a:r>
              <a:rPr lang="lt-LT" sz="1600" dirty="0">
                <a:latin typeface="Consolas" panose="020B0609020204030204" pitchFamily="49" charset="0"/>
              </a:rPr>
              <a:t>&lt;div&gt;</a:t>
            </a:r>
            <a:r>
              <a:rPr lang="lt-LT" sz="1600" dirty="0"/>
              <a:t> ir </a:t>
            </a:r>
            <a:r>
              <a:rPr lang="lt-LT" sz="1600" dirty="0">
                <a:latin typeface="Consolas" panose="020B0609020204030204" pitchFamily="49" charset="0"/>
              </a:rPr>
              <a:t>&lt;span&gt;</a:t>
            </a:r>
            <a:r>
              <a:rPr lang="lt-LT" sz="1600" dirty="0"/>
              <a:t>. Geriausia juos naudoti su tinkamu klasės atributu, kad pateiktumėte tam tikrą etiketę, kad juos būtų galima lengvai pritaikyti.</a:t>
            </a:r>
            <a:endParaRPr sz="1600" dirty="0"/>
          </a:p>
          <a:p>
            <a:pPr marL="0" lvl="0" indent="0" algn="l" rtl="0">
              <a:lnSpc>
                <a:spcPct val="115000"/>
              </a:lnSpc>
              <a:spcBef>
                <a:spcPts val="0"/>
              </a:spcBef>
              <a:spcAft>
                <a:spcPts val="0"/>
              </a:spcAft>
              <a:buNone/>
            </a:pPr>
            <a:endParaRPr sz="1600" dirty="0"/>
          </a:p>
          <a:p>
            <a:pPr marL="0" lvl="0" indent="0" algn="l" rtl="0">
              <a:lnSpc>
                <a:spcPct val="115000"/>
              </a:lnSpc>
              <a:spcBef>
                <a:spcPts val="0"/>
              </a:spcBef>
              <a:spcAft>
                <a:spcPts val="0"/>
              </a:spcAft>
              <a:buNone/>
            </a:pPr>
            <a:r>
              <a:rPr lang="lt-LT" sz="1600" i="1" dirty="0"/>
              <a:t>Pvz.:</a:t>
            </a:r>
            <a:endParaRPr sz="1600" i="1" dirty="0"/>
          </a:p>
          <a:p>
            <a:pPr marL="0" lvl="0" indent="0" algn="l" rtl="0">
              <a:lnSpc>
                <a:spcPct val="115000"/>
              </a:lnSpc>
              <a:spcBef>
                <a:spcPts val="0"/>
              </a:spcBef>
              <a:spcAft>
                <a:spcPts val="0"/>
              </a:spcAft>
              <a:buNone/>
            </a:pPr>
            <a:endParaRPr sz="1600" b="1" dirty="0"/>
          </a:p>
          <a:p>
            <a:pPr marL="0" lvl="0" indent="0" algn="l" rtl="0">
              <a:lnSpc>
                <a:spcPct val="115000"/>
              </a:lnSpc>
              <a:spcBef>
                <a:spcPts val="0"/>
              </a:spcBef>
              <a:spcAft>
                <a:spcPts val="0"/>
              </a:spcAft>
              <a:buNone/>
            </a:pPr>
            <a:endParaRPr sz="1600" b="1" dirty="0"/>
          </a:p>
          <a:p>
            <a:pPr marL="0" lvl="0" indent="0" algn="l" rtl="0">
              <a:lnSpc>
                <a:spcPct val="115000"/>
              </a:lnSpc>
              <a:spcBef>
                <a:spcPts val="0"/>
              </a:spcBef>
              <a:spcAft>
                <a:spcPts val="0"/>
              </a:spcAft>
              <a:buNone/>
            </a:pPr>
            <a:endParaRPr sz="1600" b="1" dirty="0"/>
          </a:p>
        </p:txBody>
      </p:sp>
      <p:pic>
        <p:nvPicPr>
          <p:cNvPr id="299" name="Google Shape;299;gd07f41bdc5_1_171"/>
          <p:cNvPicPr preferRelativeResize="0"/>
          <p:nvPr/>
        </p:nvPicPr>
        <p:blipFill>
          <a:blip r:embed="rId3">
            <a:alphaModFix/>
          </a:blip>
          <a:stretch>
            <a:fillRect/>
          </a:stretch>
        </p:blipFill>
        <p:spPr>
          <a:xfrm>
            <a:off x="1267191" y="4885268"/>
            <a:ext cx="4613659" cy="1777170"/>
          </a:xfrm>
          <a:prstGeom prst="rect">
            <a:avLst/>
          </a:prstGeom>
          <a:noFill/>
          <a:ln>
            <a:noFill/>
          </a:ln>
        </p:spPr>
      </p:pic>
      <p:sp>
        <p:nvSpPr>
          <p:cNvPr id="9" name="Google Shape;130;gd539487abc_0_0">
            <a:extLst>
              <a:ext uri="{FF2B5EF4-FFF2-40B4-BE49-F238E27FC236}">
                <a16:creationId xmlns:a16="http://schemas.microsoft.com/office/drawing/2014/main" id="{6025D631-3CCF-43CA-A949-3251A6E43B9E}"/>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extLst>
      <p:ext uri="{BB962C8B-B14F-4D97-AF65-F5344CB8AC3E}">
        <p14:creationId xmlns:p14="http://schemas.microsoft.com/office/powerpoint/2010/main" val="313562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145;gcd7fa5fea6_0_4"/>
          <p:cNvSpPr txBox="1">
            <a:spLocks noGrp="1"/>
          </p:cNvSpPr>
          <p:nvPr>
            <p:ph type="title"/>
          </p:nvPr>
        </p:nvSpPr>
        <p:spPr>
          <a:xfrm>
            <a:off x="480400" y="1371699"/>
            <a:ext cx="10800900" cy="1300201"/>
          </a:xfrm>
          <a:prstGeom prst="rect">
            <a:avLst/>
          </a:prstGeom>
        </p:spPr>
        <p:txBody>
          <a:bodyPr>
            <a:normAutofit/>
          </a:bodyPr>
          <a:lstStyle>
            <a:lvl1pPr>
              <a:lnSpc>
                <a:spcPct val="100000"/>
              </a:lnSpc>
              <a:defRPr sz="2800"/>
            </a:lvl1pPr>
          </a:lstStyle>
          <a:p>
            <a:r>
              <a:rPr sz="3200" dirty="0"/>
              <a:t>CSS </a:t>
            </a:r>
            <a:r>
              <a:rPr lang="lt-LT" sz="3200" dirty="0"/>
              <a:t>sintaksė</a:t>
            </a:r>
            <a:endParaRPr sz="3200" dirty="0"/>
          </a:p>
        </p:txBody>
      </p:sp>
      <p:sp>
        <p:nvSpPr>
          <p:cNvPr id="221" name="Google Shape;147;gcd7fa5fea6_0_4"/>
          <p:cNvSpPr txBox="1">
            <a:spLocks noGrp="1"/>
          </p:cNvSpPr>
          <p:nvPr>
            <p:ph type="body" idx="21"/>
          </p:nvPr>
        </p:nvSpPr>
        <p:spPr>
          <a:xfrm>
            <a:off x="480400" y="2209800"/>
            <a:ext cx="10859100" cy="418755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a:lnSpc>
                <a:spcPct val="115000"/>
              </a:lnSpc>
              <a:spcBef>
                <a:spcPts val="0"/>
              </a:spcBef>
              <a:defRPr sz="1400" b="0"/>
            </a:pPr>
            <a:endParaRPr dirty="0"/>
          </a:p>
        </p:txBody>
      </p:sp>
      <p:sp>
        <p:nvSpPr>
          <p:cNvPr id="5" name="Google Shape;130;gd539487abc_0_0">
            <a:extLst>
              <a:ext uri="{FF2B5EF4-FFF2-40B4-BE49-F238E27FC236}">
                <a16:creationId xmlns:a16="http://schemas.microsoft.com/office/drawing/2014/main" id="{B9AEC787-A27C-4F92-A154-3795CFA52B00}"/>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pic>
        <p:nvPicPr>
          <p:cNvPr id="3" name="Picture 2" descr="Application&#10;&#10;Description automatically generated with low confidence">
            <a:extLst>
              <a:ext uri="{FF2B5EF4-FFF2-40B4-BE49-F238E27FC236}">
                <a16:creationId xmlns:a16="http://schemas.microsoft.com/office/drawing/2014/main" id="{022BBDF9-DDE4-46D9-A885-6A79205E8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725" y="2289038"/>
            <a:ext cx="5810250" cy="402907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oogle Shape;152;gcd7fa5fea6_0_107"/>
          <p:cNvSpPr txBox="1">
            <a:spLocks noGrp="1"/>
          </p:cNvSpPr>
          <p:nvPr>
            <p:ph type="title"/>
          </p:nvPr>
        </p:nvSpPr>
        <p:spPr>
          <a:xfrm>
            <a:off x="480400" y="1371699"/>
            <a:ext cx="10800900" cy="1300201"/>
          </a:xfrm>
          <a:prstGeom prst="rect">
            <a:avLst/>
          </a:prstGeom>
        </p:spPr>
        <p:txBody>
          <a:bodyPr>
            <a:normAutofit/>
          </a:bodyPr>
          <a:lstStyle>
            <a:lvl1pPr>
              <a:lnSpc>
                <a:spcPct val="100000"/>
              </a:lnSpc>
              <a:defRPr sz="2800"/>
            </a:lvl1pPr>
          </a:lstStyle>
          <a:p>
            <a:r>
              <a:rPr lang="lt-LT" sz="3200" dirty="0"/>
              <a:t>CSS sintaksė</a:t>
            </a:r>
            <a:endParaRPr sz="3200" dirty="0"/>
          </a:p>
        </p:txBody>
      </p:sp>
      <p:sp>
        <p:nvSpPr>
          <p:cNvPr id="5" name="Google Shape;130;gd539487abc_0_0">
            <a:extLst>
              <a:ext uri="{FF2B5EF4-FFF2-40B4-BE49-F238E27FC236}">
                <a16:creationId xmlns:a16="http://schemas.microsoft.com/office/drawing/2014/main" id="{B3CFA625-A09A-4B88-9550-E9E909024632}"/>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
        <p:nvSpPr>
          <p:cNvPr id="6" name="Google Shape;298;gd07f41bdc5_1_171">
            <a:extLst>
              <a:ext uri="{FF2B5EF4-FFF2-40B4-BE49-F238E27FC236}">
                <a16:creationId xmlns:a16="http://schemas.microsoft.com/office/drawing/2014/main" id="{C694AF57-19A5-48A1-A42C-EC3625FD5E33}"/>
              </a:ext>
            </a:extLst>
          </p:cNvPr>
          <p:cNvSpPr txBox="1">
            <a:spLocks/>
          </p:cNvSpPr>
          <p:nvPr/>
        </p:nvSpPr>
        <p:spPr>
          <a:xfrm>
            <a:off x="480400" y="2418510"/>
            <a:ext cx="10859100" cy="5574030"/>
          </a:xfrm>
          <a:prstGeom prst="rect">
            <a:avLst/>
          </a:prstGeom>
          <a:noFill/>
          <a:ln w="12700">
            <a:noFill/>
            <a:miter lim="400000"/>
          </a:ln>
        </p:spPr>
        <p:txBody>
          <a:bodyPr spcFirstLastPara="1" wrap="square" lIns="91425" tIns="45700" rIns="91425" bIns="45700" anchor="t"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pPr algn="l">
              <a:lnSpc>
                <a:spcPct val="115000"/>
              </a:lnSpc>
            </a:pPr>
            <a:r>
              <a:rPr lang="lt-LT" b="0" dirty="0"/>
              <a:t>Daugiau pavyzdžių:</a:t>
            </a:r>
          </a:p>
          <a:p>
            <a:pPr algn="l">
              <a:lnSpc>
                <a:spcPct val="115000"/>
              </a:lnSpc>
            </a:pPr>
            <a:endParaRPr lang="lt-LT" b="0" dirty="0"/>
          </a:p>
          <a:p>
            <a:pPr algn="l">
              <a:lnSpc>
                <a:spcPct val="115000"/>
              </a:lnSpc>
            </a:pPr>
            <a:r>
              <a:rPr lang="en-GB" b="0" dirty="0">
                <a:latin typeface="Consolas" panose="020B0609020204030204" pitchFamily="49" charset="0"/>
              </a:rPr>
              <a:t>h1 {</a:t>
            </a:r>
          </a:p>
          <a:p>
            <a:pPr algn="l">
              <a:lnSpc>
                <a:spcPct val="115000"/>
              </a:lnSpc>
            </a:pPr>
            <a:r>
              <a:rPr lang="en-GB" b="0" dirty="0">
                <a:latin typeface="Consolas" panose="020B0609020204030204" pitchFamily="49" charset="0"/>
              </a:rPr>
              <a:t>    </a:t>
            </a:r>
            <a:r>
              <a:rPr lang="en-GB" b="0" dirty="0" err="1">
                <a:latin typeface="Consolas" panose="020B0609020204030204" pitchFamily="49" charset="0"/>
              </a:rPr>
              <a:t>color</a:t>
            </a:r>
            <a:r>
              <a:rPr lang="en-GB" b="0" dirty="0">
                <a:latin typeface="Consolas" panose="020B0609020204030204" pitchFamily="49" charset="0"/>
              </a:rPr>
              <a:t>: red;</a:t>
            </a:r>
          </a:p>
          <a:p>
            <a:pPr algn="l">
              <a:lnSpc>
                <a:spcPct val="115000"/>
              </a:lnSpc>
            </a:pPr>
            <a:r>
              <a:rPr lang="en-GB" b="0" dirty="0">
                <a:latin typeface="Consolas" panose="020B0609020204030204" pitchFamily="49" charset="0"/>
              </a:rPr>
              <a:t>}</a:t>
            </a:r>
          </a:p>
          <a:p>
            <a:pPr algn="l">
              <a:lnSpc>
                <a:spcPct val="115000"/>
              </a:lnSpc>
            </a:pPr>
            <a:endParaRPr lang="en-GB" b="0" dirty="0">
              <a:latin typeface="Consolas" panose="020B0609020204030204" pitchFamily="49" charset="0"/>
            </a:endParaRPr>
          </a:p>
          <a:p>
            <a:pPr algn="l">
              <a:lnSpc>
                <a:spcPct val="115000"/>
              </a:lnSpc>
            </a:pPr>
            <a:r>
              <a:rPr lang="en-GB" b="0" dirty="0">
                <a:latin typeface="Consolas" panose="020B0609020204030204" pitchFamily="49" charset="0"/>
              </a:rPr>
              <a:t>p {</a:t>
            </a:r>
          </a:p>
          <a:p>
            <a:pPr algn="l">
              <a:lnSpc>
                <a:spcPct val="115000"/>
              </a:lnSpc>
            </a:pPr>
            <a:r>
              <a:rPr lang="en-GB" b="0" dirty="0">
                <a:latin typeface="Consolas" panose="020B0609020204030204" pitchFamily="49" charset="0"/>
              </a:rPr>
              <a:t>    </a:t>
            </a:r>
            <a:r>
              <a:rPr lang="en-GB" b="0" dirty="0" err="1">
                <a:latin typeface="Consolas" panose="020B0609020204030204" pitchFamily="49" charset="0"/>
              </a:rPr>
              <a:t>color</a:t>
            </a:r>
            <a:r>
              <a:rPr lang="en-GB" b="0" dirty="0">
                <a:latin typeface="Consolas" panose="020B0609020204030204" pitchFamily="49" charset="0"/>
              </a:rPr>
              <a:t>: blue;</a:t>
            </a:r>
          </a:p>
          <a:p>
            <a:pPr algn="l">
              <a:lnSpc>
                <a:spcPct val="115000"/>
              </a:lnSpc>
            </a:pPr>
            <a:r>
              <a:rPr lang="en-GB" b="0" dirty="0">
                <a:latin typeface="Consolas" panose="020B0609020204030204" pitchFamily="49" charset="0"/>
              </a:rPr>
              <a:t>    background-</a:t>
            </a:r>
            <a:r>
              <a:rPr lang="en-GB" b="0" dirty="0" err="1">
                <a:latin typeface="Consolas" panose="020B0609020204030204" pitchFamily="49" charset="0"/>
              </a:rPr>
              <a:t>color</a:t>
            </a:r>
            <a:r>
              <a:rPr lang="en-GB" b="0" dirty="0">
                <a:latin typeface="Consolas" panose="020B0609020204030204" pitchFamily="49" charset="0"/>
              </a:rPr>
              <a:t>: #efefef;</a:t>
            </a:r>
          </a:p>
          <a:p>
            <a:pPr algn="l">
              <a:lnSpc>
                <a:spcPct val="115000"/>
              </a:lnSpc>
            </a:pPr>
            <a:r>
              <a:rPr lang="en-GB" b="0" dirty="0">
                <a:latin typeface="Consolas" panose="020B0609020204030204" pitchFamily="49" charset="0"/>
              </a:rPr>
              <a:t>}</a:t>
            </a:r>
          </a:p>
          <a:p>
            <a:pPr algn="l">
              <a:lnSpc>
                <a:spcPct val="115000"/>
              </a:lnSpc>
            </a:pPr>
            <a:endParaRPr lang="en-GB" b="0" dirty="0">
              <a:latin typeface="Consolas" panose="020B0609020204030204" pitchFamily="49" charset="0"/>
            </a:endParaRPr>
          </a:p>
          <a:p>
            <a:pPr algn="l">
              <a:lnSpc>
                <a:spcPct val="115000"/>
              </a:lnSpc>
            </a:pPr>
            <a:r>
              <a:rPr lang="en-GB" b="0" dirty="0">
                <a:latin typeface="Consolas" panose="020B0609020204030204" pitchFamily="49" charset="0"/>
              </a:rPr>
              <a:t>p &gt; </a:t>
            </a:r>
            <a:r>
              <a:rPr lang="en-GB" b="0" dirty="0" err="1">
                <a:latin typeface="Consolas" panose="020B0609020204030204" pitchFamily="49" charset="0"/>
              </a:rPr>
              <a:t>em</a:t>
            </a:r>
            <a:r>
              <a:rPr lang="en-GB" b="0" dirty="0">
                <a:latin typeface="Consolas" panose="020B0609020204030204" pitchFamily="49" charset="0"/>
              </a:rPr>
              <a:t> {</a:t>
            </a:r>
          </a:p>
          <a:p>
            <a:pPr algn="l">
              <a:lnSpc>
                <a:spcPct val="115000"/>
              </a:lnSpc>
            </a:pPr>
            <a:r>
              <a:rPr lang="en-GB" b="0" dirty="0">
                <a:latin typeface="Consolas" panose="020B0609020204030204" pitchFamily="49" charset="0"/>
              </a:rPr>
              <a:t>    font-weight: bold;</a:t>
            </a:r>
          </a:p>
          <a:p>
            <a:pPr algn="l">
              <a:lnSpc>
                <a:spcPct val="115000"/>
              </a:lnSpc>
            </a:pPr>
            <a:r>
              <a:rPr lang="en-GB" b="0" dirty="0">
                <a:latin typeface="Consolas" panose="020B0609020204030204" pitchFamily="49" charset="0"/>
              </a:rP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159;gcd7fa5fea6_0_114"/>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rPr dirty="0"/>
              <a:t>CSS </a:t>
            </a:r>
            <a:r>
              <a:rPr dirty="0" err="1"/>
              <a:t>vertės</a:t>
            </a:r>
            <a:r>
              <a:rPr dirty="0"/>
              <a:t> </a:t>
            </a:r>
            <a:r>
              <a:rPr dirty="0" err="1"/>
              <a:t>ir</a:t>
            </a:r>
            <a:r>
              <a:rPr dirty="0"/>
              <a:t> </a:t>
            </a:r>
            <a:r>
              <a:rPr dirty="0" err="1"/>
              <a:t>vienetai</a:t>
            </a:r>
            <a:endParaRPr dirty="0"/>
          </a:p>
        </p:txBody>
      </p:sp>
      <p:sp>
        <p:nvSpPr>
          <p:cNvPr id="5" name="Google Shape;130;gd539487abc_0_0">
            <a:extLst>
              <a:ext uri="{FF2B5EF4-FFF2-40B4-BE49-F238E27FC236}">
                <a16:creationId xmlns:a16="http://schemas.microsoft.com/office/drawing/2014/main" id="{51B333A8-A8B0-4254-BC4D-85F5BA26EA51}"/>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
        <p:nvSpPr>
          <p:cNvPr id="6" name="Google Shape;298;gd07f41bdc5_1_171">
            <a:extLst>
              <a:ext uri="{FF2B5EF4-FFF2-40B4-BE49-F238E27FC236}">
                <a16:creationId xmlns:a16="http://schemas.microsoft.com/office/drawing/2014/main" id="{618E08C3-B4E2-4263-A313-496CF974C9EA}"/>
              </a:ext>
            </a:extLst>
          </p:cNvPr>
          <p:cNvSpPr txBox="1">
            <a:spLocks/>
          </p:cNvSpPr>
          <p:nvPr/>
        </p:nvSpPr>
        <p:spPr>
          <a:xfrm>
            <a:off x="480400" y="2418523"/>
            <a:ext cx="10859100" cy="5574030"/>
          </a:xfrm>
          <a:prstGeom prst="rect">
            <a:avLst/>
          </a:prstGeom>
          <a:noFill/>
          <a:ln w="12700">
            <a:noFill/>
            <a:miter lim="400000"/>
          </a:ln>
        </p:spPr>
        <p:txBody>
          <a:bodyPr spcFirstLastPara="1" wrap="square" lIns="91425" tIns="45700" rIns="91425" bIns="45700" anchor="t" anchorCtr="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pPr algn="l">
              <a:lnSpc>
                <a:spcPct val="115000"/>
              </a:lnSpc>
              <a:spcBef>
                <a:spcPts val="0"/>
              </a:spcBef>
              <a:defRPr sz="1400"/>
            </a:pPr>
            <a:r>
              <a:rPr lang="lt-LT" dirty="0"/>
              <a:t>CSS aukštis ir plotis (CSS Height and Width)</a:t>
            </a:r>
          </a:p>
          <a:p>
            <a:pPr algn="l">
              <a:lnSpc>
                <a:spcPct val="115000"/>
              </a:lnSpc>
              <a:spcBef>
                <a:spcPts val="0"/>
              </a:spcBef>
              <a:defRPr sz="1400" b="0"/>
            </a:pPr>
            <a:r>
              <a:rPr lang="lt-LT" dirty="0"/>
              <a:t>Aukščio (height) ir pločio (width) savybės naudojamos nustatant elemento aukštį ir plotį.</a:t>
            </a:r>
          </a:p>
          <a:p>
            <a:pPr algn="l">
              <a:lnSpc>
                <a:spcPct val="115000"/>
              </a:lnSpc>
              <a:spcBef>
                <a:spcPts val="0"/>
              </a:spcBef>
              <a:defRPr sz="1400" b="0" i="1"/>
            </a:pPr>
            <a:endParaRPr lang="lt-LT" dirty="0"/>
          </a:p>
          <a:p>
            <a:pPr algn="l">
              <a:lnSpc>
                <a:spcPct val="115000"/>
              </a:lnSpc>
              <a:spcBef>
                <a:spcPts val="0"/>
              </a:spcBef>
              <a:defRPr sz="1400" b="0"/>
            </a:pPr>
            <a:r>
              <a:rPr lang="lt-LT" dirty="0"/>
              <a:t>Pvz.:</a:t>
            </a:r>
          </a:p>
          <a:p>
            <a:pPr algn="l">
              <a:lnSpc>
                <a:spcPct val="115000"/>
              </a:lnSpc>
              <a:spcBef>
                <a:spcPts val="0"/>
              </a:spcBef>
              <a:defRPr sz="1400" b="0"/>
            </a:pPr>
            <a:endParaRPr lang="lt-LT" dirty="0"/>
          </a:p>
          <a:p>
            <a:pPr algn="l">
              <a:lnSpc>
                <a:spcPct val="115000"/>
              </a:lnSpc>
              <a:spcBef>
                <a:spcPts val="0"/>
              </a:spcBef>
              <a:defRPr sz="1400" b="0" i="1"/>
            </a:pPr>
            <a:r>
              <a:rPr lang="lt-LT" dirty="0">
                <a:latin typeface="Consolas" panose="020B0609020204030204" pitchFamily="49" charset="0"/>
              </a:rPr>
              <a:t>div {</a:t>
            </a:r>
          </a:p>
          <a:p>
            <a:pPr algn="l">
              <a:lnSpc>
                <a:spcPct val="115000"/>
              </a:lnSpc>
              <a:spcBef>
                <a:spcPts val="0"/>
              </a:spcBef>
              <a:defRPr sz="1400" b="0" i="1"/>
            </a:pPr>
            <a:r>
              <a:rPr lang="lt-LT" dirty="0">
                <a:latin typeface="Consolas" panose="020B0609020204030204" pitchFamily="49" charset="0"/>
              </a:rPr>
              <a:t>  height: 200px;</a:t>
            </a:r>
          </a:p>
          <a:p>
            <a:pPr algn="l">
              <a:lnSpc>
                <a:spcPct val="115000"/>
              </a:lnSpc>
              <a:spcBef>
                <a:spcPts val="0"/>
              </a:spcBef>
              <a:defRPr sz="1400" b="0" i="1"/>
            </a:pPr>
            <a:r>
              <a:rPr lang="lt-LT" dirty="0">
                <a:latin typeface="Consolas" panose="020B0609020204030204" pitchFamily="49" charset="0"/>
              </a:rPr>
              <a:t>  width: 50%;</a:t>
            </a:r>
          </a:p>
          <a:p>
            <a:pPr algn="l">
              <a:lnSpc>
                <a:spcPct val="115000"/>
              </a:lnSpc>
              <a:spcBef>
                <a:spcPts val="0"/>
              </a:spcBef>
              <a:defRPr sz="1400" b="0" i="1"/>
            </a:pPr>
            <a:r>
              <a:rPr lang="lt-LT" dirty="0">
                <a:latin typeface="Consolas" panose="020B0609020204030204" pitchFamily="49" charset="0"/>
              </a:rPr>
              <a:t>  background-color: powderblue;</a:t>
            </a:r>
          </a:p>
          <a:p>
            <a:pPr algn="l">
              <a:lnSpc>
                <a:spcPct val="115000"/>
              </a:lnSpc>
              <a:spcBef>
                <a:spcPts val="0"/>
              </a:spcBef>
              <a:defRPr sz="1400" b="0" i="1"/>
            </a:pPr>
            <a:r>
              <a:rPr lang="lt-LT" dirty="0">
                <a:latin typeface="Consolas" panose="020B0609020204030204" pitchFamily="49" charset="0"/>
              </a:rP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b="1">
                  <a:solidFill>
                    <a:srgbClr val="FEFFFF"/>
                  </a:solidFill>
                </a:defRPr>
              </a:lvl1pPr>
            </a:lstStyle>
            <a:p>
              <a:r>
                <a:rPr lang="lt-LT" dirty="0">
                  <a:latin typeface="Arial" panose="020B0604020202020204" pitchFamily="34" charset="0"/>
                  <a:cs typeface="Arial" panose="020B0604020202020204" pitchFamily="34" charset="0"/>
                </a:rPr>
                <a:t>Užduotis nr. </a:t>
              </a:r>
              <a:r>
                <a:rPr lang="en-GB" dirty="0">
                  <a:latin typeface="Arial" panose="020B0604020202020204" pitchFamily="34" charset="0"/>
                  <a:cs typeface="Arial" panose="020B0604020202020204" pitchFamily="34" charset="0"/>
                </a:rPr>
                <a:t>1</a:t>
              </a:r>
              <a:endParaRPr dirty="0">
                <a:latin typeface="Arial" panose="020B0604020202020204" pitchFamily="34" charset="0"/>
                <a:cs typeface="Arial" panose="020B0604020202020204" pitchFamily="34" charset="0"/>
              </a:endParaRPr>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3842438" cy="456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39" rIns="91439">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algn="just" hangingPunct="1"/>
            <a:r>
              <a:rPr lang="lt-LT" sz="1600" dirty="0"/>
              <a:t>Pasirinkite žinių ar kito pobūdžio mėgstamą internetinį puslapį ir atkartokite jį</a:t>
            </a:r>
            <a:r>
              <a:rPr lang="en-GB" sz="1600" dirty="0"/>
              <a:t> </a:t>
            </a:r>
            <a:r>
              <a:rPr lang="en-GB" sz="1600" dirty="0" err="1"/>
              <a:t>naudodami</a:t>
            </a:r>
            <a:r>
              <a:rPr lang="en-GB" sz="1600" dirty="0"/>
              <a:t> </a:t>
            </a:r>
            <a:r>
              <a:rPr lang="en-GB" sz="1600" dirty="0" err="1"/>
              <a:t>aptartas</a:t>
            </a:r>
            <a:r>
              <a:rPr lang="en-GB" sz="1600" dirty="0"/>
              <a:t> HTML </a:t>
            </a:r>
            <a:r>
              <a:rPr lang="en-GB" sz="1600" dirty="0" err="1"/>
              <a:t>žymas</a:t>
            </a:r>
            <a:r>
              <a:rPr lang="en-GB" sz="1600" dirty="0"/>
              <a:t> (</a:t>
            </a:r>
            <a:r>
              <a:rPr lang="en-GB" sz="1600" dirty="0">
                <a:latin typeface="Consolas" panose="020B0609020204030204" pitchFamily="49" charset="0"/>
              </a:rPr>
              <a:t>&lt;main&gt;</a:t>
            </a:r>
            <a:r>
              <a:rPr lang="en-GB" sz="1600" dirty="0"/>
              <a:t>, </a:t>
            </a:r>
            <a:r>
              <a:rPr lang="en-GB" sz="1600" dirty="0">
                <a:latin typeface="Consolas" panose="020B0609020204030204" pitchFamily="49" charset="0"/>
              </a:rPr>
              <a:t>&lt;section&gt;</a:t>
            </a:r>
            <a:r>
              <a:rPr lang="en-GB" sz="1600" dirty="0"/>
              <a:t> </a:t>
            </a:r>
            <a:r>
              <a:rPr lang="en-GB" sz="1600" dirty="0" err="1"/>
              <a:t>ir</a:t>
            </a:r>
            <a:r>
              <a:rPr lang="en-GB" sz="1600" dirty="0"/>
              <a:t> t.t.).</a:t>
            </a:r>
          </a:p>
        </p:txBody>
      </p:sp>
      <p:pic>
        <p:nvPicPr>
          <p:cNvPr id="11" name="Google Shape;291;gd07f41bdc5_1_162">
            <a:extLst>
              <a:ext uri="{FF2B5EF4-FFF2-40B4-BE49-F238E27FC236}">
                <a16:creationId xmlns:a16="http://schemas.microsoft.com/office/drawing/2014/main" id="{4CB88795-B9B2-4B57-8153-15F1DDD6F256}"/>
              </a:ext>
            </a:extLst>
          </p:cNvPr>
          <p:cNvPicPr preferRelativeResize="0"/>
          <p:nvPr/>
        </p:nvPicPr>
        <p:blipFill>
          <a:blip r:embed="rId3">
            <a:alphaModFix/>
          </a:blip>
          <a:stretch>
            <a:fillRect/>
          </a:stretch>
        </p:blipFill>
        <p:spPr>
          <a:xfrm>
            <a:off x="4797196" y="1890328"/>
            <a:ext cx="3494081" cy="4002526"/>
          </a:xfrm>
          <a:prstGeom prst="rect">
            <a:avLst/>
          </a:prstGeom>
          <a:noFill/>
          <a:ln>
            <a:noFill/>
          </a:ln>
        </p:spPr>
      </p:pic>
      <p:sp>
        <p:nvSpPr>
          <p:cNvPr id="16" name="Google Shape;130;gd539487abc_0_0">
            <a:extLst>
              <a:ext uri="{FF2B5EF4-FFF2-40B4-BE49-F238E27FC236}">
                <a16:creationId xmlns:a16="http://schemas.microsoft.com/office/drawing/2014/main" id="{9F0097B9-98E5-4613-898D-344BBC8DBEEA}"/>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solidFill>
                  <a:schemeClr val="bg1"/>
                </a:solidFill>
              </a:rPr>
              <a:t>HTML semantika | CSS pagrindai</a:t>
            </a:r>
          </a:p>
        </p:txBody>
      </p:sp>
    </p:spTree>
    <p:extLst>
      <p:ext uri="{BB962C8B-B14F-4D97-AF65-F5344CB8AC3E}">
        <p14:creationId xmlns:p14="http://schemas.microsoft.com/office/powerpoint/2010/main" val="25542365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 Placeholder 2"/>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Kiekvienas elementas html dokumente yra laikomas stačiakampiu (box).</a:t>
            </a:r>
          </a:p>
        </p:txBody>
      </p:sp>
      <p:sp>
        <p:nvSpPr>
          <p:cNvPr id="237" name="Text Placeholder 3"/>
          <p:cNvSpPr>
            <a:spLocks noGrp="1"/>
          </p:cNvSpPr>
          <p:nvPr>
            <p:ph type="body" idx="22"/>
          </p:nvPr>
        </p:nvSpPr>
        <p:spPr>
          <a:prstGeom prst="rect">
            <a:avLst/>
          </a:prstGeom>
        </p:spPr>
        <p:txBody>
          <a:bodyPr/>
          <a:lstStyle/>
          <a:p>
            <a:endParaRPr/>
          </a:p>
        </p:txBody>
      </p:sp>
      <p:sp>
        <p:nvSpPr>
          <p:cNvPr id="238" name="Text Placeholder 4"/>
          <p:cNvSpPr>
            <a:spLocks noGrp="1"/>
          </p:cNvSpPr>
          <p:nvPr>
            <p:ph type="body" idx="23"/>
          </p:nvPr>
        </p:nvSpPr>
        <p:spPr>
          <a:prstGeom prst="rect">
            <a:avLst/>
          </a:prstGeom>
        </p:spPr>
        <p:txBody>
          <a:bodyPr/>
          <a:lstStyle/>
          <a:p>
            <a:endParaRPr/>
          </a:p>
        </p:txBody>
      </p:sp>
      <p:sp>
        <p:nvSpPr>
          <p:cNvPr id="239" name="Title 6"/>
          <p:cNvSpPr txBox="1">
            <a:spLocks noGrp="1"/>
          </p:cNvSpPr>
          <p:nvPr>
            <p:ph type="title"/>
          </p:nvPr>
        </p:nvSpPr>
        <p:spPr>
          <a:xfrm>
            <a:off x="6557681" y="1371705"/>
            <a:ext cx="5153929" cy="1365253"/>
          </a:xfrm>
          <a:prstGeom prst="rect">
            <a:avLst/>
          </a:prstGeom>
        </p:spPr>
        <p:txBody>
          <a:bodyPr/>
          <a:lstStyle/>
          <a:p>
            <a:r>
              <a:t>CSS dežutės modelis (CSS Box Model)</a:t>
            </a:r>
          </a:p>
        </p:txBody>
      </p:sp>
      <p:pic>
        <p:nvPicPr>
          <p:cNvPr id="240" name="Google Shape;176;gcd7fa5fea6_0_126" descr="Google Shape;176;gcd7fa5fea6_0_126"/>
          <p:cNvPicPr>
            <a:picLocks noChangeAspect="1"/>
          </p:cNvPicPr>
          <p:nvPr/>
        </p:nvPicPr>
        <p:blipFill>
          <a:blip r:embed="rId2"/>
          <a:stretch>
            <a:fillRect/>
          </a:stretch>
        </p:blipFill>
        <p:spPr>
          <a:xfrm>
            <a:off x="479612" y="2603102"/>
            <a:ext cx="4894130" cy="2331371"/>
          </a:xfrm>
          <a:prstGeom prst="rect">
            <a:avLst/>
          </a:prstGeom>
          <a:ln w="12700">
            <a:miter lim="400000"/>
          </a:ln>
        </p:spPr>
      </p:pic>
      <p:sp>
        <p:nvSpPr>
          <p:cNvPr id="11" name="Google Shape;130;gd539487abc_0_0">
            <a:extLst>
              <a:ext uri="{FF2B5EF4-FFF2-40B4-BE49-F238E27FC236}">
                <a16:creationId xmlns:a16="http://schemas.microsoft.com/office/drawing/2014/main" id="{88BE92BF-496E-4C1E-A1EF-85F22B071E75}"/>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solidFill>
                  <a:schemeClr val="bg1"/>
                </a:solidFill>
              </a:rPr>
              <a:t>HTML semantika | CSS pagrindai</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181;gcd7fa5fea6_0_135"/>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dėžutės modelis (CSS Box Model)</a:t>
            </a:r>
          </a:p>
        </p:txBody>
      </p:sp>
      <p:sp>
        <p:nvSpPr>
          <p:cNvPr id="244" name="Google Shape;183;gcd7fa5fea6_0_135"/>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nSpc>
                <a:spcPct val="115000"/>
              </a:lnSpc>
              <a:spcBef>
                <a:spcPts val="0"/>
              </a:spcBef>
              <a:defRPr sz="1400" b="0"/>
            </a:pPr>
            <a:r>
              <a:t>CSS dėžutės modelio (CSS Box Model) skirtingų dalių paaiškinimas:</a:t>
            </a:r>
          </a:p>
          <a:p>
            <a:pPr>
              <a:lnSpc>
                <a:spcPct val="115000"/>
              </a:lnSpc>
              <a:spcBef>
                <a:spcPts val="0"/>
              </a:spcBef>
              <a:defRPr sz="1400" b="0"/>
            </a:pPr>
            <a:endParaRPr/>
          </a:p>
          <a:p>
            <a:pPr>
              <a:lnSpc>
                <a:spcPct val="115000"/>
              </a:lnSpc>
              <a:spcBef>
                <a:spcPts val="0"/>
              </a:spcBef>
              <a:defRPr sz="1400" b="0"/>
            </a:pPr>
            <a:r>
              <a:t>Content – laukelis, kuriame rodomas tekstas ir vaizdai, turinys;</a:t>
            </a:r>
          </a:p>
          <a:p>
            <a:pPr>
              <a:lnSpc>
                <a:spcPct val="115000"/>
              </a:lnSpc>
              <a:spcBef>
                <a:spcPts val="0"/>
              </a:spcBef>
              <a:defRPr sz="1400" b="0"/>
            </a:pPr>
            <a:r>
              <a:t>Padding – laukelis aplink turinį (content), nenurodžius yra skaidrus;</a:t>
            </a:r>
          </a:p>
          <a:p>
            <a:pPr>
              <a:lnSpc>
                <a:spcPct val="115000"/>
              </a:lnSpc>
              <a:spcBef>
                <a:spcPts val="0"/>
              </a:spcBef>
              <a:defRPr sz="1400" b="0"/>
            </a:pPr>
            <a:r>
              <a:t>Border – kraštinė, einanti aplink užpildą (padding) ir turinį (content);</a:t>
            </a:r>
          </a:p>
          <a:p>
            <a:pPr>
              <a:lnSpc>
                <a:spcPct val="115000"/>
              </a:lnSpc>
              <a:spcBef>
                <a:spcPts val="0"/>
              </a:spcBef>
              <a:defRPr sz="1400" b="0"/>
            </a:pPr>
            <a:r>
              <a:t>Margin – laukelis aplink kraštinę, nenurodžius yra skaidri.</a:t>
            </a:r>
          </a:p>
          <a:p>
            <a:pPr>
              <a:lnSpc>
                <a:spcPct val="115000"/>
              </a:lnSpc>
              <a:spcBef>
                <a:spcPts val="0"/>
              </a:spcBef>
              <a:defRPr sz="1400" b="0"/>
            </a:pPr>
            <a:endParaRPr/>
          </a:p>
          <a:p>
            <a:pPr>
              <a:lnSpc>
                <a:spcPct val="115000"/>
              </a:lnSpc>
              <a:spcBef>
                <a:spcPts val="0"/>
              </a:spcBef>
              <a:defRPr sz="1400" b="0"/>
            </a:pPr>
            <a:r>
              <a:t>Pvz.:</a:t>
            </a:r>
          </a:p>
          <a:p>
            <a:pPr>
              <a:lnSpc>
                <a:spcPct val="115000"/>
              </a:lnSpc>
              <a:spcBef>
                <a:spcPts val="0"/>
              </a:spcBef>
              <a:defRPr sz="1400" b="0" i="1"/>
            </a:pPr>
            <a:r>
              <a:t>div {</a:t>
            </a:r>
          </a:p>
          <a:p>
            <a:pPr>
              <a:lnSpc>
                <a:spcPct val="115000"/>
              </a:lnSpc>
              <a:spcBef>
                <a:spcPts val="0"/>
              </a:spcBef>
              <a:defRPr sz="1400" b="0" i="1"/>
            </a:pPr>
            <a:r>
              <a:t>  width: 300px;</a:t>
            </a:r>
          </a:p>
          <a:p>
            <a:pPr>
              <a:lnSpc>
                <a:spcPct val="115000"/>
              </a:lnSpc>
              <a:spcBef>
                <a:spcPts val="0"/>
              </a:spcBef>
              <a:defRPr sz="1400" b="0" i="1"/>
            </a:pPr>
            <a:r>
              <a:t>  border: 15px solid green;</a:t>
            </a:r>
          </a:p>
          <a:p>
            <a:pPr>
              <a:lnSpc>
                <a:spcPct val="115000"/>
              </a:lnSpc>
              <a:spcBef>
                <a:spcPts val="0"/>
              </a:spcBef>
              <a:defRPr sz="1400" b="0" i="1"/>
            </a:pPr>
            <a:r>
              <a:t>  padding: 50px;</a:t>
            </a:r>
          </a:p>
          <a:p>
            <a:pPr>
              <a:lnSpc>
                <a:spcPct val="115000"/>
              </a:lnSpc>
              <a:spcBef>
                <a:spcPts val="0"/>
              </a:spcBef>
              <a:defRPr sz="1400" b="0" i="1"/>
            </a:pPr>
            <a:r>
              <a:t>  margin: 20px;</a:t>
            </a:r>
          </a:p>
          <a:p>
            <a:pPr>
              <a:lnSpc>
                <a:spcPct val="115000"/>
              </a:lnSpc>
              <a:spcBef>
                <a:spcPts val="0"/>
              </a:spcBef>
              <a:defRPr sz="1400" b="0" i="1"/>
            </a:pPr>
            <a:r>
              <a:t>}</a:t>
            </a:r>
          </a:p>
        </p:txBody>
      </p:sp>
      <p:sp>
        <p:nvSpPr>
          <p:cNvPr id="5" name="Google Shape;130;gd539487abc_0_0">
            <a:extLst>
              <a:ext uri="{FF2B5EF4-FFF2-40B4-BE49-F238E27FC236}">
                <a16:creationId xmlns:a16="http://schemas.microsoft.com/office/drawing/2014/main" id="{6D47B422-B109-4987-9E50-44F2A74230A8}"/>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88;gcd7fa5fea6_0_142"/>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dėžutės modelis (CSS Box Model)</a:t>
            </a:r>
          </a:p>
        </p:txBody>
      </p:sp>
      <p:sp>
        <p:nvSpPr>
          <p:cNvPr id="248" name="Google Shape;190;gcd7fa5fea6_0_142"/>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nSpc>
                <a:spcPct val="115000"/>
              </a:lnSpc>
              <a:spcBef>
                <a:spcPts val="0"/>
              </a:spcBef>
              <a:defRPr sz="1400"/>
            </a:pPr>
            <a:r>
              <a:t>Elemento plotis ir aukštis.</a:t>
            </a:r>
          </a:p>
          <a:p>
            <a:pPr>
              <a:lnSpc>
                <a:spcPct val="115000"/>
              </a:lnSpc>
              <a:spcBef>
                <a:spcPts val="0"/>
              </a:spcBef>
              <a:defRPr sz="1400" b="0"/>
            </a:pPr>
            <a:r>
              <a:t>Norint teisingai nustatyti elemento plotį ir aukštį visose naršyklėse, reikia žinoti, kaip veikia dėžutės modelis.</a:t>
            </a:r>
          </a:p>
          <a:p>
            <a:pPr>
              <a:lnSpc>
                <a:spcPct val="115000"/>
              </a:lnSpc>
              <a:spcBef>
                <a:spcPts val="0"/>
              </a:spcBef>
              <a:defRPr sz="1400" b="0"/>
            </a:pPr>
            <a:endParaRPr/>
          </a:p>
          <a:p>
            <a:pPr>
              <a:lnSpc>
                <a:spcPct val="115000"/>
              </a:lnSpc>
              <a:spcBef>
                <a:spcPts val="0"/>
              </a:spcBef>
              <a:defRPr sz="1400" b="0"/>
            </a:pPr>
            <a:r>
              <a:t>Svarbu: nustatydami elemento pločio ir aukščio ypatybes naudodami CSS, tiesiog nustatote turinio srities plotį ir aukštį. Norėdami apskaičiuoti visą elemento dydį, taip pat turite pridėti užpildą (padding), kraštines (border) ir paraštes (margin).</a:t>
            </a:r>
          </a:p>
          <a:p>
            <a:pPr>
              <a:lnSpc>
                <a:spcPct val="115000"/>
              </a:lnSpc>
              <a:spcBef>
                <a:spcPts val="0"/>
              </a:spcBef>
              <a:defRPr sz="1400" b="0"/>
            </a:pPr>
            <a:endParaRPr/>
          </a:p>
          <a:p>
            <a:pPr>
              <a:lnSpc>
                <a:spcPct val="115000"/>
              </a:lnSpc>
              <a:spcBef>
                <a:spcPts val="0"/>
              </a:spcBef>
              <a:defRPr sz="1400" b="0"/>
            </a:pPr>
            <a:r>
              <a:t>Pvz.:</a:t>
            </a:r>
          </a:p>
        </p:txBody>
      </p:sp>
      <p:graphicFrame>
        <p:nvGraphicFramePr>
          <p:cNvPr id="249" name="Google Shape;191;gcd7fa5fea6_0_142"/>
          <p:cNvGraphicFramePr/>
          <p:nvPr/>
        </p:nvGraphicFramePr>
        <p:xfrm>
          <a:off x="994299" y="4636049"/>
          <a:ext cx="10287000" cy="1645890"/>
        </p:xfrm>
        <a:graphic>
          <a:graphicData uri="http://schemas.openxmlformats.org/drawingml/2006/table">
            <a:tbl>
              <a:tblPr>
                <a:tableStyleId>{4C3C2611-4C71-4FC5-86AE-919BDF0F9419}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0825">
                <a:tc>
                  <a:txBody>
                    <a:bodyPr/>
                    <a:lstStyle/>
                    <a:p>
                      <a:pPr algn="l">
                        <a:defRPr i="1">
                          <a:latin typeface="Montserrat"/>
                          <a:ea typeface="Montserrat"/>
                          <a:cs typeface="Montserrat"/>
                          <a:sym typeface="Montserrat"/>
                        </a:defRPr>
                      </a:pPr>
                      <a:r>
                        <a:t>div {</a:t>
                      </a:r>
                    </a:p>
                    <a:p>
                      <a:pPr algn="l">
                        <a:defRPr i="1">
                          <a:latin typeface="Montserrat"/>
                          <a:ea typeface="Montserrat"/>
                          <a:cs typeface="Montserrat"/>
                          <a:sym typeface="Montserrat"/>
                        </a:defRPr>
                      </a:pPr>
                      <a:r>
                        <a:t>  width: 320px;</a:t>
                      </a:r>
                    </a:p>
                    <a:p>
                      <a:pPr algn="l">
                        <a:defRPr i="1">
                          <a:latin typeface="Montserrat"/>
                          <a:ea typeface="Montserrat"/>
                          <a:cs typeface="Montserrat"/>
                          <a:sym typeface="Montserrat"/>
                        </a:defRPr>
                      </a:pPr>
                      <a:r>
                        <a:t>  padding: 10px;</a:t>
                      </a:r>
                    </a:p>
                    <a:p>
                      <a:pPr algn="l">
                        <a:defRPr i="1">
                          <a:latin typeface="Montserrat"/>
                          <a:ea typeface="Montserrat"/>
                          <a:cs typeface="Montserrat"/>
                          <a:sym typeface="Montserrat"/>
                        </a:defRPr>
                      </a:pPr>
                      <a:r>
                        <a:t>  border: 5px solid gray;</a:t>
                      </a:r>
                    </a:p>
                    <a:p>
                      <a:pPr algn="l">
                        <a:defRPr i="1">
                          <a:latin typeface="Montserrat"/>
                          <a:ea typeface="Montserrat"/>
                          <a:cs typeface="Montserrat"/>
                          <a:sym typeface="Montserrat"/>
                        </a:defRPr>
                      </a:pPr>
                      <a:r>
                        <a:t>  margin: 0;</a:t>
                      </a:r>
                    </a:p>
                    <a:p>
                      <a:pPr algn="l">
                        <a:defRPr i="1">
                          <a:latin typeface="Montserrat"/>
                          <a:ea typeface="Montserrat"/>
                          <a:cs typeface="Montserrat"/>
                          <a:sym typeface="Montserrat"/>
                        </a:defRPr>
                      </a:pPr>
                      <a:r>
                        <a:t>}</a:t>
                      </a:r>
                    </a:p>
                  </a:txBody>
                  <a:tcPr marL="91425" marR="91425" marT="91425" marB="91425" horzOverflow="overflow"/>
                </a:tc>
                <a:tc>
                  <a:txBody>
                    <a:bodyPr/>
                    <a:lstStyle/>
                    <a:p>
                      <a:pPr algn="l">
                        <a:defRPr>
                          <a:latin typeface="Montserrat"/>
                          <a:ea typeface="Montserrat"/>
                          <a:cs typeface="Montserrat"/>
                          <a:sym typeface="Montserrat"/>
                        </a:defRPr>
                      </a:pPr>
                      <a:r>
                        <a:t>320px (width)</a:t>
                      </a:r>
                    </a:p>
                    <a:p>
                      <a:pPr algn="l">
                        <a:defRPr>
                          <a:latin typeface="Montserrat"/>
                          <a:ea typeface="Montserrat"/>
                          <a:cs typeface="Montserrat"/>
                          <a:sym typeface="Montserrat"/>
                        </a:defRPr>
                      </a:pPr>
                      <a:r>
                        <a:t>+ 20px (left + right padding)</a:t>
                      </a:r>
                    </a:p>
                    <a:p>
                      <a:pPr algn="l">
                        <a:defRPr>
                          <a:latin typeface="Montserrat"/>
                          <a:ea typeface="Montserrat"/>
                          <a:cs typeface="Montserrat"/>
                          <a:sym typeface="Montserrat"/>
                        </a:defRPr>
                      </a:pPr>
                      <a:r>
                        <a:t>+ 10px (left + right border)</a:t>
                      </a:r>
                    </a:p>
                    <a:p>
                      <a:pPr algn="l">
                        <a:defRPr>
                          <a:latin typeface="Montserrat"/>
                          <a:ea typeface="Montserrat"/>
                          <a:cs typeface="Montserrat"/>
                          <a:sym typeface="Montserrat"/>
                        </a:defRPr>
                      </a:pPr>
                      <a:r>
                        <a:t>+ 0px (left + right margin)</a:t>
                      </a:r>
                    </a:p>
                    <a:p>
                      <a:pPr algn="l">
                        <a:defRPr>
                          <a:latin typeface="Montserrat"/>
                          <a:ea typeface="Montserrat"/>
                          <a:cs typeface="Montserrat"/>
                          <a:sym typeface="Montserrat"/>
                        </a:defRPr>
                      </a:pPr>
                      <a:r>
                        <a:t>= 350px</a:t>
                      </a:r>
                    </a:p>
                  </a:txBody>
                  <a:tcPr marL="91425" marR="91425" marT="91425" marB="91425" horzOverflow="overflow"/>
                </a:tc>
                <a:extLst>
                  <a:ext uri="{0D108BD9-81ED-4DB2-BD59-A6C34878D82A}">
                    <a16:rowId xmlns:a16="http://schemas.microsoft.com/office/drawing/2014/main" val="10000"/>
                  </a:ext>
                </a:extLst>
              </a:tr>
            </a:tbl>
          </a:graphicData>
        </a:graphic>
      </p:graphicFrame>
      <p:sp>
        <p:nvSpPr>
          <p:cNvPr id="6" name="Google Shape;130;gd539487abc_0_0">
            <a:extLst>
              <a:ext uri="{FF2B5EF4-FFF2-40B4-BE49-F238E27FC236}">
                <a16:creationId xmlns:a16="http://schemas.microsoft.com/office/drawing/2014/main" id="{121B0ECB-2753-4010-90FB-207663E85620}"/>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Google Shape;196;gcd7fa5fea6_0_149"/>
          <p:cNvSpPr txBox="1">
            <a:spLocks noGrp="1"/>
          </p:cNvSpPr>
          <p:nvPr>
            <p:ph type="title"/>
          </p:nvPr>
        </p:nvSpPr>
        <p:spPr>
          <a:xfrm>
            <a:off x="480400" y="1371699"/>
            <a:ext cx="10800900" cy="1300201"/>
          </a:xfrm>
          <a:prstGeom prst="rect">
            <a:avLst/>
          </a:prstGeom>
        </p:spPr>
        <p:txBody>
          <a:bodyPr/>
          <a:lstStyle>
            <a:lvl1pPr>
              <a:lnSpc>
                <a:spcPct val="100000"/>
              </a:lnSpc>
              <a:defRPr sz="2800"/>
            </a:lvl1pPr>
          </a:lstStyle>
          <a:p>
            <a:r>
              <a:t>CSS dėžutės modelis (CSS Box Model)</a:t>
            </a:r>
          </a:p>
        </p:txBody>
      </p:sp>
      <p:sp>
        <p:nvSpPr>
          <p:cNvPr id="252" name="Google Shape;197;gcd7fa5fea6_0_149"/>
          <p:cNvSpPr txBox="1">
            <a:spLocks noGrp="1"/>
          </p:cNvSpPr>
          <p:nvPr>
            <p:ph type="body" sz="quarter" idx="4294967295"/>
          </p:nvPr>
        </p:nvSpPr>
        <p:spPr>
          <a:xfrm>
            <a:off x="480401" y="460649"/>
            <a:ext cx="6236100" cy="453901"/>
          </a:xfrm>
          <a:prstGeom prst="rect">
            <a:avLst/>
          </a:prstGeom>
        </p:spPr>
        <p:txBody>
          <a:bodyPr/>
          <a:lstStyle>
            <a:lvl1pPr marL="0">
              <a:spcBef>
                <a:spcPts val="0"/>
              </a:spcBef>
              <a:defRPr sz="1400"/>
            </a:lvl1pPr>
          </a:lstStyle>
          <a:p>
            <a:r>
              <a:t>CSS pagrindai | CSS tekstai, šriftai, spalvos</a:t>
            </a:r>
          </a:p>
        </p:txBody>
      </p:sp>
      <p:sp>
        <p:nvSpPr>
          <p:cNvPr id="253" name="Google Shape;198;gcd7fa5fea6_0_149"/>
          <p:cNvSpPr txBox="1">
            <a:spLocks noGrp="1"/>
          </p:cNvSpPr>
          <p:nvPr>
            <p:ph type="body" idx="21"/>
          </p:nvPr>
        </p:nvSpPr>
        <p:spPr>
          <a:xfrm>
            <a:off x="480400" y="2671875"/>
            <a:ext cx="10859100" cy="5067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nSpc>
                <a:spcPct val="115000"/>
              </a:lnSpc>
              <a:spcBef>
                <a:spcPts val="0"/>
              </a:spcBef>
              <a:defRPr sz="1400"/>
            </a:pPr>
            <a:r>
              <a:t>CSS dėžutės dydis (CSS Box Sizing).</a:t>
            </a:r>
          </a:p>
          <a:p>
            <a:pPr>
              <a:lnSpc>
                <a:spcPct val="115000"/>
              </a:lnSpc>
              <a:spcBef>
                <a:spcPts val="0"/>
              </a:spcBef>
              <a:defRPr sz="1400" b="0"/>
            </a:pPr>
            <a:r>
              <a:t>CSS dėžutės dydžio (box-sizing) ypatybė leidžia į pagrindinį plotį ir aukštį įtraukti užpildą (padding) ir kraštinę (border).</a:t>
            </a:r>
          </a:p>
          <a:p>
            <a:pPr>
              <a:lnSpc>
                <a:spcPct val="115000"/>
              </a:lnSpc>
              <a:spcBef>
                <a:spcPts val="0"/>
              </a:spcBef>
              <a:defRPr sz="1400" b="0"/>
            </a:pPr>
            <a:r>
              <a:t>Pagal numatytuosius nustatymus elemento plotis ir aukštis apskaičiuojami taip:</a:t>
            </a:r>
          </a:p>
          <a:p>
            <a:pPr marL="457200" indent="-304800">
              <a:lnSpc>
                <a:spcPct val="115000"/>
              </a:lnSpc>
              <a:spcBef>
                <a:spcPts val="0"/>
              </a:spcBef>
              <a:buClr>
                <a:srgbClr val="000000"/>
              </a:buClr>
              <a:buSzPts val="1200"/>
              <a:buChar char="-"/>
              <a:defRPr sz="1200" b="0"/>
            </a:pPr>
            <a:r>
              <a:t>plotis + užpildas (padding) + kraštinė (border) = tikrasis elemento plotis;</a:t>
            </a:r>
          </a:p>
          <a:p>
            <a:pPr marL="457200" indent="-304800">
              <a:lnSpc>
                <a:spcPct val="115000"/>
              </a:lnSpc>
              <a:spcBef>
                <a:spcPts val="0"/>
              </a:spcBef>
              <a:buClr>
                <a:srgbClr val="000000"/>
              </a:buClr>
              <a:buSzPts val="1200"/>
              <a:buChar char="-"/>
              <a:defRPr sz="1200" b="0"/>
            </a:pPr>
            <a:r>
              <a:t>aukštis + užpildas (padding) + kraštinė (border) = tikrasis elemento aukštis.</a:t>
            </a:r>
          </a:p>
          <a:p>
            <a:pPr>
              <a:lnSpc>
                <a:spcPct val="115000"/>
              </a:lnSpc>
              <a:spcBef>
                <a:spcPts val="0"/>
              </a:spcBef>
              <a:defRPr sz="1000" b="0"/>
            </a:pPr>
            <a:r>
              <a:t>Tai reiškia: kai nustatote elemento plotį / aukštį, elementas dažnai atrodo didesnis nei jūs nustatėte (nes elemento užpildas (padding) ir kraštinė (border) pridedami prie nurodyto elemento pločio / aukščio).</a:t>
            </a:r>
          </a:p>
          <a:p>
            <a:pPr>
              <a:lnSpc>
                <a:spcPct val="115000"/>
              </a:lnSpc>
              <a:spcBef>
                <a:spcPts val="0"/>
              </a:spcBef>
              <a:defRPr sz="1000" b="0"/>
            </a:pPr>
            <a:endParaRPr/>
          </a:p>
          <a:p>
            <a:pPr>
              <a:lnSpc>
                <a:spcPct val="115000"/>
              </a:lnSpc>
              <a:spcBef>
                <a:spcPts val="0"/>
              </a:spcBef>
              <a:defRPr sz="1400" b="0"/>
            </a:pPr>
            <a:r>
              <a:t>Dėžės dydžio (box-sizing) ypatybė išsprendžia </a:t>
            </a:r>
          </a:p>
          <a:p>
            <a:pPr>
              <a:lnSpc>
                <a:spcPct val="115000"/>
              </a:lnSpc>
              <a:spcBef>
                <a:spcPts val="0"/>
              </a:spcBef>
              <a:defRPr sz="1400" b="0"/>
            </a:pPr>
            <a:r>
              <a:t>šią problemą, ji leidžia į pagrindinį plotį ir aukštį </a:t>
            </a:r>
          </a:p>
          <a:p>
            <a:pPr>
              <a:lnSpc>
                <a:spcPct val="115000"/>
              </a:lnSpc>
              <a:spcBef>
                <a:spcPts val="0"/>
              </a:spcBef>
              <a:defRPr sz="1400" b="0"/>
            </a:pPr>
            <a:r>
              <a:t>įtraukti užpildą (padding )ir kraštinę (border).</a:t>
            </a:r>
          </a:p>
        </p:txBody>
      </p:sp>
      <p:pic>
        <p:nvPicPr>
          <p:cNvPr id="254" name="Google Shape;199;gcd7fa5fea6_0_149" descr="Google Shape;199;gcd7fa5fea6_0_149"/>
          <p:cNvPicPr>
            <a:picLocks noChangeAspect="1"/>
          </p:cNvPicPr>
          <p:nvPr/>
        </p:nvPicPr>
        <p:blipFill>
          <a:blip r:embed="rId2"/>
          <a:stretch>
            <a:fillRect/>
          </a:stretch>
        </p:blipFill>
        <p:spPr>
          <a:xfrm>
            <a:off x="5083324" y="4282275"/>
            <a:ext cx="4202302" cy="231017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oogle Shape;112;gc8177118b2_0_0"/>
          <p:cNvSpPr txBox="1">
            <a:spLocks noGrp="1"/>
          </p:cNvSpPr>
          <p:nvPr>
            <p:ph type="title"/>
          </p:nvPr>
        </p:nvSpPr>
        <p:spPr>
          <a:xfrm>
            <a:off x="480391" y="1371705"/>
            <a:ext cx="5153927" cy="1365253"/>
          </a:xfrm>
          <a:prstGeom prst="rect">
            <a:avLst/>
          </a:prstGeom>
        </p:spPr>
        <p:txBody>
          <a:bodyPr/>
          <a:lstStyle/>
          <a:p>
            <a:r>
              <a:t>Šiandien išmoksite</a:t>
            </a:r>
          </a:p>
        </p:txBody>
      </p:sp>
      <p:sp>
        <p:nvSpPr>
          <p:cNvPr id="189" name="Google Shape;113;gc8177118b2_0_0"/>
          <p:cNvSpPr txBox="1">
            <a:spLocks noGrp="1"/>
          </p:cNvSpPr>
          <p:nvPr>
            <p:ph type="body" idx="21"/>
          </p:nvPr>
        </p:nvSpPr>
        <p:spPr>
          <a:xfrm>
            <a:off x="1355075" y="3354199"/>
            <a:ext cx="4235701" cy="4098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00000"/>
              </a:lnSpc>
              <a:spcBef>
                <a:spcPts val="0"/>
              </a:spcBef>
              <a:defRPr sz="1800" b="0"/>
            </a:lvl1pPr>
          </a:lstStyle>
          <a:p>
            <a:r>
              <a:rPr lang="en-GB" dirty="0"/>
              <a:t>HTML </a:t>
            </a:r>
            <a:r>
              <a:rPr lang="lt-LT" dirty="0"/>
              <a:t>semantinė puslapio struktūra</a:t>
            </a:r>
            <a:endParaRPr lang="en-GB" dirty="0"/>
          </a:p>
        </p:txBody>
      </p:sp>
      <p:sp>
        <p:nvSpPr>
          <p:cNvPr id="190" name="Google Shape;115;gc8177118b2_0_0"/>
          <p:cNvSpPr txBox="1">
            <a:spLocks noGrp="1"/>
          </p:cNvSpPr>
          <p:nvPr>
            <p:ph type="body" idx="22"/>
          </p:nvPr>
        </p:nvSpPr>
        <p:spPr>
          <a:xfrm>
            <a:off x="1355075" y="4411824"/>
            <a:ext cx="4235701" cy="4098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ct val="100000"/>
              </a:lnSpc>
              <a:spcBef>
                <a:spcPts val="0"/>
              </a:spcBef>
              <a:defRPr sz="1800" b="0"/>
            </a:lvl1pPr>
          </a:lstStyle>
          <a:p>
            <a:r>
              <a:rPr dirty="0"/>
              <a:t>CSS</a:t>
            </a:r>
            <a:r>
              <a:rPr lang="lt-LT" dirty="0"/>
              <a:t> sintaksė</a:t>
            </a:r>
            <a:endParaRPr dirty="0"/>
          </a:p>
        </p:txBody>
      </p:sp>
      <p:sp>
        <p:nvSpPr>
          <p:cNvPr id="191" name="Google Shape;117;gc8177118b2_0_0"/>
          <p:cNvSpPr txBox="1">
            <a:spLocks noGrp="1"/>
          </p:cNvSpPr>
          <p:nvPr>
            <p:ph type="body" idx="23"/>
          </p:nvPr>
        </p:nvSpPr>
        <p:spPr>
          <a:xfrm>
            <a:off x="1355088" y="5469449"/>
            <a:ext cx="4622379" cy="4098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a:lnSpc>
                <a:spcPct val="100000"/>
              </a:lnSpc>
              <a:spcBef>
                <a:spcPts val="0"/>
              </a:spcBef>
              <a:defRPr sz="1800" b="0"/>
            </a:lvl1pPr>
          </a:lstStyle>
          <a:p>
            <a:r>
              <a:rPr lang="lt-LT" dirty="0"/>
              <a:t>Paprasčiausios CSS savybės (properties)</a:t>
            </a:r>
            <a:endParaRPr dirty="0"/>
          </a:p>
        </p:txBody>
      </p:sp>
      <p:grpSp>
        <p:nvGrpSpPr>
          <p:cNvPr id="195" name="Google Shape;114;gc8177118b2_0_0"/>
          <p:cNvGrpSpPr/>
          <p:nvPr/>
        </p:nvGrpSpPr>
        <p:grpSpPr>
          <a:xfrm>
            <a:off x="480390" y="3193409"/>
            <a:ext cx="731401" cy="731401"/>
            <a:chOff x="0" y="0"/>
            <a:chExt cx="731400" cy="731400"/>
          </a:xfrm>
        </p:grpSpPr>
        <p:sp>
          <p:nvSpPr>
            <p:cNvPr id="193"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94" name="01"/>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01</a:t>
              </a:r>
            </a:p>
          </p:txBody>
        </p:sp>
      </p:grpSp>
      <p:grpSp>
        <p:nvGrpSpPr>
          <p:cNvPr id="198" name="Google Shape;116;gc8177118b2_0_0"/>
          <p:cNvGrpSpPr/>
          <p:nvPr/>
        </p:nvGrpSpPr>
        <p:grpSpPr>
          <a:xfrm>
            <a:off x="480390" y="4251035"/>
            <a:ext cx="731401" cy="731401"/>
            <a:chOff x="0" y="0"/>
            <a:chExt cx="731400" cy="731400"/>
          </a:xfrm>
        </p:grpSpPr>
        <p:sp>
          <p:nvSpPr>
            <p:cNvPr id="196"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197" name="02"/>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02</a:t>
              </a:r>
            </a:p>
          </p:txBody>
        </p:sp>
      </p:grpSp>
      <p:grpSp>
        <p:nvGrpSpPr>
          <p:cNvPr id="201" name="Google Shape;118;gc8177118b2_0_0"/>
          <p:cNvGrpSpPr/>
          <p:nvPr/>
        </p:nvGrpSpPr>
        <p:grpSpPr>
          <a:xfrm>
            <a:off x="480403" y="5308660"/>
            <a:ext cx="731402" cy="731401"/>
            <a:chOff x="0" y="0"/>
            <a:chExt cx="731400" cy="731400"/>
          </a:xfrm>
        </p:grpSpPr>
        <p:sp>
          <p:nvSpPr>
            <p:cNvPr id="199" name="Circle"/>
            <p:cNvSpPr/>
            <p:nvPr/>
          </p:nvSpPr>
          <p:spPr>
            <a:xfrm>
              <a:off x="-1" y="-1"/>
              <a:ext cx="731402" cy="731402"/>
            </a:xfrm>
            <a:prstGeom prst="ellipse">
              <a:avLst/>
            </a:prstGeom>
            <a:solidFill>
              <a:srgbClr val="000000"/>
            </a:solidFill>
            <a:ln w="12700" cap="flat">
              <a:noFill/>
              <a:miter lim="400000"/>
            </a:ln>
            <a:effectLst/>
          </p:spPr>
          <p:txBody>
            <a:bodyPr wrap="square" lIns="45718" tIns="45718" rIns="45718" bIns="45718" numCol="1" anchor="ctr">
              <a:noAutofit/>
            </a:bodyPr>
            <a:lstStyle/>
            <a:p>
              <a:pPr algn="ctr">
                <a:defRPr sz="1400">
                  <a:latin typeface="+mn-lt"/>
                  <a:ea typeface="+mn-ea"/>
                  <a:cs typeface="+mn-cs"/>
                  <a:sym typeface="Arial"/>
                </a:defRPr>
              </a:pPr>
              <a:endParaRPr/>
            </a:p>
          </p:txBody>
        </p:sp>
        <p:sp>
          <p:nvSpPr>
            <p:cNvPr id="200" name="03"/>
            <p:cNvSpPr txBox="1"/>
            <p:nvPr/>
          </p:nvSpPr>
          <p:spPr>
            <a:xfrm>
              <a:off x="152835" y="178104"/>
              <a:ext cx="425730" cy="3751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lvl1pPr algn="ctr">
                <a:defRPr sz="2000">
                  <a:solidFill>
                    <a:srgbClr val="F0F1F6"/>
                  </a:solidFill>
                  <a:latin typeface="+mn-lt"/>
                  <a:ea typeface="+mn-ea"/>
                  <a:cs typeface="+mn-cs"/>
                  <a:sym typeface="Arial"/>
                </a:defRPr>
              </a:lvl1pPr>
            </a:lstStyle>
            <a:p>
              <a:r>
                <a:t>03</a:t>
              </a:r>
            </a:p>
          </p:txBody>
        </p:sp>
      </p:grpSp>
      <p:sp>
        <p:nvSpPr>
          <p:cNvPr id="22" name="Google Shape;130;gd539487abc_0_0">
            <a:extLst>
              <a:ext uri="{FF2B5EF4-FFF2-40B4-BE49-F238E27FC236}">
                <a16:creationId xmlns:a16="http://schemas.microsoft.com/office/drawing/2014/main" id="{77B346BC-A122-42E4-AF55-2C91894A03E0}"/>
              </a:ext>
            </a:extLst>
          </p:cNvPr>
          <p:cNvSpPr txBox="1">
            <a:spLocks/>
          </p:cNvSpPr>
          <p:nvPr/>
        </p:nvSpPr>
        <p:spPr>
          <a:xfrm>
            <a:off x="480401" y="460649"/>
            <a:ext cx="6236100" cy="45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marL="0" marR="0" indent="0" algn="l" defTabSz="914400" rtl="0" latinLnBrk="0">
              <a:lnSpc>
                <a:spcPct val="90000"/>
              </a:lnSpc>
              <a:spcBef>
                <a:spcPts val="0"/>
              </a:spcBef>
              <a:spcAft>
                <a:spcPts val="0"/>
              </a:spcAft>
              <a:buClrTx/>
              <a:buSzTx/>
              <a:buFontTx/>
              <a:buNone/>
              <a:tabLst/>
              <a:defRPr sz="1400" b="1" i="0" u="none" strike="noStrike" cap="none" spc="0" baseline="0">
                <a:solidFill>
                  <a:srgbClr val="000000"/>
                </a:solidFill>
                <a:uFillTx/>
                <a:latin typeface="+mn-lt"/>
                <a:ea typeface="+mn-ea"/>
                <a:cs typeface="+mn-cs"/>
                <a:sym typeface="Arial"/>
              </a:defRPr>
            </a:lvl1pPr>
            <a:lvl2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2pPr>
            <a:lvl3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3pPr>
            <a:lvl4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4pPr>
            <a:lvl5pPr marL="0" marR="0" indent="0" algn="l" defTabSz="914400" rtl="0" latinLnBrk="0">
              <a:lnSpc>
                <a:spcPct val="90000"/>
              </a:lnSpc>
              <a:spcBef>
                <a:spcPts val="1000"/>
              </a:spcBef>
              <a:spcAft>
                <a:spcPts val="0"/>
              </a:spcAft>
              <a:buClrTx/>
              <a:buSzTx/>
              <a:buFontTx/>
              <a:buNone/>
              <a:tabLst/>
              <a:defRPr sz="1600" b="1" i="0" u="none" strike="noStrike" cap="none" spc="0" baseline="0">
                <a:solidFill>
                  <a:srgbClr val="000000"/>
                </a:solidFill>
                <a:uFillTx/>
                <a:latin typeface="+mn-lt"/>
                <a:ea typeface="+mn-ea"/>
                <a:cs typeface="+mn-cs"/>
                <a:sym typeface="Arial"/>
              </a:defRPr>
            </a:lvl5pPr>
            <a:lvl6pPr marL="24892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6pPr>
            <a:lvl7pPr marL="29464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7pPr>
            <a:lvl8pPr marL="34036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8pPr>
            <a:lvl9pPr marL="3860800" marR="0" indent="-203200" algn="l" defTabSz="914400" rtl="0" latinLnBrk="0">
              <a:lnSpc>
                <a:spcPct val="90000"/>
              </a:lnSpc>
              <a:spcBef>
                <a:spcPts val="1000"/>
              </a:spcBef>
              <a:spcAft>
                <a:spcPts val="0"/>
              </a:spcAft>
              <a:buClrTx/>
              <a:buSzPct val="100000"/>
              <a:buFontTx/>
              <a:buChar char="•"/>
              <a:tabLst/>
              <a:defRPr sz="1600" b="1" i="0" u="none" strike="noStrike" cap="none" spc="0" baseline="0">
                <a:solidFill>
                  <a:srgbClr val="000000"/>
                </a:solidFill>
                <a:uFillTx/>
                <a:latin typeface="+mn-lt"/>
                <a:ea typeface="+mn-ea"/>
                <a:cs typeface="+mn-cs"/>
                <a:sym typeface="Arial"/>
              </a:defRPr>
            </a:lvl9pPr>
          </a:lstStyle>
          <a:p>
            <a:pPr hangingPunct="1"/>
            <a:r>
              <a:rPr lang="lt-LT" b="0"/>
              <a:t>HTML semantika | CSS pagrindai</a:t>
            </a:r>
            <a:endParaRPr lang="lt-LT" b="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 Placeholder 44"/>
          <p:cNvSpPr txBox="1">
            <a:spLocks noGrp="1"/>
          </p:cNvSpPr>
          <p:nvPr>
            <p:ph type="body" sz="quarter" idx="1"/>
          </p:nvPr>
        </p:nvSpPr>
        <p:spPr>
          <a:xfrm>
            <a:off x="480389" y="460649"/>
            <a:ext cx="5615613" cy="453750"/>
          </a:xfrm>
          <a:prstGeom prst="rect">
            <a:avLst/>
          </a:prstGeom>
        </p:spPr>
        <p:txBody>
          <a:bodyPr/>
          <a:lstStyle>
            <a:lvl1pPr>
              <a:defRPr sz="1200"/>
            </a:lvl1pPr>
          </a:lstStyle>
          <a:p>
            <a:r>
              <a:t>CSS pagrindai | CSS tekstai, šriftai, spalvos</a:t>
            </a:r>
          </a:p>
        </p:txBody>
      </p:sp>
      <p:sp>
        <p:nvSpPr>
          <p:cNvPr id="293" name="Text Placeholder 4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HTML formos</a:t>
            </a:r>
          </a:p>
        </p:txBody>
      </p:sp>
      <p:sp>
        <p:nvSpPr>
          <p:cNvPr id="294" name="Text Placeholder 46"/>
          <p:cNvSpPr>
            <a:spLocks noGrp="1"/>
          </p:cNvSpPr>
          <p:nvPr>
            <p:ph type="body" idx="22"/>
          </p:nvPr>
        </p:nvSpPr>
        <p:spPr>
          <a:prstGeom prst="rect">
            <a:avLst/>
          </a:prstGeom>
        </p:spPr>
        <p:txBody>
          <a:bodyPr/>
          <a:lstStyle/>
          <a:p>
            <a:endParaRPr/>
          </a:p>
        </p:txBody>
      </p:sp>
      <p:sp>
        <p:nvSpPr>
          <p:cNvPr id="295" name="Title 43"/>
          <p:cNvSpPr txBox="1">
            <a:spLocks noGrp="1"/>
          </p:cNvSpPr>
          <p:nvPr>
            <p:ph type="title"/>
          </p:nvPr>
        </p:nvSpPr>
        <p:spPr>
          <a:xfrm>
            <a:off x="480390" y="5032099"/>
            <a:ext cx="2343494" cy="1365253"/>
          </a:xfrm>
          <a:prstGeom prst="rect">
            <a:avLst/>
          </a:prstGeom>
        </p:spPr>
        <p:txBody>
          <a:bodyPr/>
          <a:lstStyle/>
          <a:p>
            <a:r>
              <a:t>Naudinga informacija</a:t>
            </a:r>
          </a:p>
        </p:txBody>
      </p:sp>
      <p:sp>
        <p:nvSpPr>
          <p:cNvPr id="296" name="Text Placeholder 47"/>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u="sng">
                <a:solidFill>
                  <a:srgbClr val="0000FF"/>
                </a:solidFill>
                <a:uFill>
                  <a:solidFill>
                    <a:srgbClr val="0000FF"/>
                  </a:solidFill>
                </a:uFill>
                <a:hlinkClick r:id="rId2"/>
              </a:defRPr>
            </a:lvl1pPr>
          </a:lstStyle>
          <a:p>
            <a:pPr>
              <a:defRPr u="none">
                <a:solidFill>
                  <a:schemeClr val="accent3"/>
                </a:solidFill>
                <a:uFillTx/>
              </a:defRPr>
            </a:pPr>
            <a:r>
              <a:rPr u="sng">
                <a:solidFill>
                  <a:srgbClr val="0000FF"/>
                </a:solidFill>
                <a:uFill>
                  <a:solidFill>
                    <a:srgbClr val="0000FF"/>
                  </a:solidFill>
                </a:uFill>
                <a:hlinkClick r:id="rId2"/>
              </a:rPr>
              <a:t>https://developer.mozilla.org/en-US/docs/Web/HTML/Element/form</a:t>
            </a:r>
          </a:p>
        </p:txBody>
      </p:sp>
      <p:sp>
        <p:nvSpPr>
          <p:cNvPr id="297" name="Text Placeholder 48"/>
          <p:cNvSpPr>
            <a:spLocks noGrp="1"/>
          </p:cNvSpPr>
          <p:nvPr>
            <p:ph type="body" idx="24"/>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Savarankiškas CSS mokymasis</a:t>
            </a:r>
          </a:p>
        </p:txBody>
      </p:sp>
      <p:sp>
        <p:nvSpPr>
          <p:cNvPr id="298" name="Text Placeholder 49"/>
          <p:cNvSpPr>
            <a:spLocks noGrp="1"/>
          </p:cNvSpPr>
          <p:nvPr>
            <p:ph type="body" idx="25"/>
          </p:nvPr>
        </p:nvSpPr>
        <p:spPr>
          <a:prstGeom prst="rect">
            <a:avLst/>
          </a:prstGeom>
        </p:spPr>
        <p:txBody>
          <a:bodyPr/>
          <a:lstStyle/>
          <a:p>
            <a:endParaRPr/>
          </a:p>
        </p:txBody>
      </p:sp>
      <p:sp>
        <p:nvSpPr>
          <p:cNvPr id="299" name="Text Placeholder 50"/>
          <p:cNvSpPr>
            <a:spLocks noGrp="1"/>
          </p:cNvSpPr>
          <p:nvPr>
            <p:ph type="body" idx="26"/>
          </p:nvPr>
        </p:nvSpPr>
        <p:spPr>
          <a:xfrm>
            <a:off x="7503551" y="2724846"/>
            <a:ext cx="4208060" cy="27685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3"/>
              </a:rPr>
              <a:t>Backgrounds and borders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4"/>
              </a:rPr>
              <a:t>Handling different text directions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5"/>
              </a:rPr>
              <a:t>Overflowing content</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6"/>
              </a:rPr>
              <a:t>Sizing items in CSS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7"/>
              </a:rPr>
              <a:t>Images, media, and form elements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8"/>
              </a:rPr>
              <a:t>Styling tables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9"/>
              </a:rPr>
              <a:t>Styling lists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10"/>
              </a:rPr>
              <a:t>Debugging CSS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11"/>
              </a:rPr>
              <a:t>Organizing your CSS</a:t>
            </a:r>
          </a:p>
          <a:p>
            <a:pPr marL="457200" indent="-317500">
              <a:lnSpc>
                <a:spcPct val="108000"/>
              </a:lnSpc>
              <a:spcBef>
                <a:spcPts val="0"/>
              </a:spcBef>
              <a:buClr>
                <a:schemeClr val="accent3"/>
              </a:buClr>
              <a:buSzPts val="1400"/>
              <a:buChar char="-"/>
              <a:defRPr sz="1400" u="sng"/>
            </a:pPr>
            <a:r>
              <a:rPr>
                <a:solidFill>
                  <a:srgbClr val="0000FF"/>
                </a:solidFill>
                <a:uFill>
                  <a:solidFill>
                    <a:srgbClr val="0000FF"/>
                  </a:solidFill>
                </a:uFill>
                <a:hlinkClick r:id="rId12"/>
              </a:rPr>
              <a:t>CSS box model</a:t>
            </a:r>
          </a:p>
        </p:txBody>
      </p:sp>
      <p:sp>
        <p:nvSpPr>
          <p:cNvPr id="300" name="Text Placeholder 51"/>
          <p:cNvSpPr>
            <a:spLocks noGrp="1"/>
          </p:cNvSpPr>
          <p:nvPr>
            <p:ph type="body" idx="27"/>
          </p:nvPr>
        </p:nvSpPr>
        <p:spPr>
          <a:prstGeom prst="rect">
            <a:avLst/>
          </a:prstGeom>
        </p:spPr>
        <p:txBody>
          <a:bodyPr/>
          <a:lstStyle/>
          <a:p>
            <a:endParaRPr/>
          </a:p>
        </p:txBody>
      </p:sp>
      <p:sp>
        <p:nvSpPr>
          <p:cNvPr id="301" name="Text Placeholder 52"/>
          <p:cNvSpPr>
            <a:spLocks noGrp="1"/>
          </p:cNvSpPr>
          <p:nvPr>
            <p:ph type="body" idx="28"/>
          </p:nvPr>
        </p:nvSpPr>
        <p:spPr>
          <a:prstGeom prst="rect">
            <a:avLst/>
          </a:prstGeom>
        </p:spPr>
        <p:txBody>
          <a:bodyPr/>
          <a:lstStyle/>
          <a:p>
            <a:endParaRPr/>
          </a:p>
        </p:txBody>
      </p:sp>
      <p:sp>
        <p:nvSpPr>
          <p:cNvPr id="302" name="Text Placeholder 53"/>
          <p:cNvSpPr>
            <a:spLocks noGrp="1"/>
          </p:cNvSpPr>
          <p:nvPr>
            <p:ph type="body" idx="29"/>
          </p:nvPr>
        </p:nvSpPr>
        <p:spPr>
          <a:xfrm>
            <a:off x="7503551" y="3508361"/>
            <a:ext cx="4208060" cy="1003051"/>
          </a:xfrm>
          <a:prstGeom prst="rect">
            <a:avLst/>
          </a:prstGeom>
        </p:spPr>
        <p:txBody>
          <a:bodyPr/>
          <a:lstStyle/>
          <a:p>
            <a:endParaRPr/>
          </a:p>
        </p:txBody>
      </p:sp>
      <p:sp>
        <p:nvSpPr>
          <p:cNvPr id="303" name="Text Placeholder 54"/>
          <p:cNvSpPr>
            <a:spLocks noGrp="1"/>
          </p:cNvSpPr>
          <p:nvPr>
            <p:ph type="body" idx="30"/>
          </p:nvPr>
        </p:nvSpPr>
        <p:spPr>
          <a:prstGeom prst="rect">
            <a:avLst/>
          </a:prstGeom>
        </p:spPr>
        <p:txBody>
          <a:bodyPr/>
          <a:lstStyle/>
          <a:p>
            <a:endParaRPr/>
          </a:p>
        </p:txBody>
      </p:sp>
      <p:sp>
        <p:nvSpPr>
          <p:cNvPr id="304" name="Text Placeholder 55"/>
          <p:cNvSpPr>
            <a:spLocks noGrp="1"/>
          </p:cNvSpPr>
          <p:nvPr>
            <p:ph type="body" idx="31"/>
          </p:nvPr>
        </p:nvSpPr>
        <p:spPr>
          <a:prstGeom prst="rect">
            <a:avLst/>
          </a:prstGeom>
        </p:spPr>
        <p:txBody>
          <a:bodyPr/>
          <a:lstStyle/>
          <a:p>
            <a:endParaRPr/>
          </a:p>
        </p:txBody>
      </p:sp>
      <p:sp>
        <p:nvSpPr>
          <p:cNvPr id="305" name="Text Placeholder 56"/>
          <p:cNvSpPr>
            <a:spLocks noGrp="1"/>
          </p:cNvSpPr>
          <p:nvPr>
            <p:ph type="body" idx="32"/>
          </p:nvPr>
        </p:nvSpPr>
        <p:spPr>
          <a:prstGeom prst="rect">
            <a:avLst/>
          </a:prstGeom>
        </p:spPr>
        <p:txBody>
          <a:bodyPr/>
          <a:lstStyle/>
          <a:p>
            <a:endParaRPr/>
          </a:p>
        </p:txBody>
      </p:sp>
      <p:sp>
        <p:nvSpPr>
          <p:cNvPr id="306" name="Text Placeholder 57"/>
          <p:cNvSpPr>
            <a:spLocks noGrp="1"/>
          </p:cNvSpPr>
          <p:nvPr>
            <p:ph type="body" idx="33"/>
          </p:nvPr>
        </p:nvSpPr>
        <p:spPr>
          <a:prstGeom prst="rect">
            <a:avLst/>
          </a:prstGeom>
        </p:spPr>
        <p:txBody>
          <a:bodyPr/>
          <a:lstStyle/>
          <a:p>
            <a:endParaRPr/>
          </a:p>
        </p:txBody>
      </p:sp>
      <p:sp>
        <p:nvSpPr>
          <p:cNvPr id="307" name="Text Placeholder 58"/>
          <p:cNvSpPr>
            <a:spLocks noGrp="1"/>
          </p:cNvSpPr>
          <p:nvPr>
            <p:ph type="body" idx="34"/>
          </p:nvPr>
        </p:nvSpPr>
        <p:spPr>
          <a:prstGeom prst="rect">
            <a:avLst/>
          </a:prstGeom>
        </p:spPr>
        <p:txBody>
          <a:bodyPr/>
          <a:lstStyle/>
          <a:p>
            <a:endParaRPr/>
          </a:p>
        </p:txBody>
      </p:sp>
      <p:sp>
        <p:nvSpPr>
          <p:cNvPr id="308" name="Text Placeholder 59"/>
          <p:cNvSpPr>
            <a:spLocks noGrp="1"/>
          </p:cNvSpPr>
          <p:nvPr>
            <p:ph type="body" idx="35"/>
          </p:nvPr>
        </p:nvSpPr>
        <p:spPr>
          <a:prstGeom prst="rect">
            <a:avLst/>
          </a:prstGeom>
        </p:spPr>
        <p:txBody>
          <a:bodyP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d07f41bdc5_1_9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3200" dirty="0"/>
              <a:t>Ypatingoji HTML žymė - komentaras</a:t>
            </a:r>
            <a:endParaRPr sz="3200" dirty="0"/>
          </a:p>
        </p:txBody>
      </p:sp>
      <p:sp>
        <p:nvSpPr>
          <p:cNvPr id="247" name="Google Shape;247;gd07f41bdc5_1_92"/>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lt-LT" sz="1600" b="1" dirty="0"/>
              <a:t>HTML</a:t>
            </a:r>
            <a:r>
              <a:rPr lang="lt-LT" sz="1600" dirty="0"/>
              <a:t> egzistuoja ypatingas elementas – </a:t>
            </a:r>
            <a:r>
              <a:rPr lang="lt-LT" sz="1600" b="1" dirty="0"/>
              <a:t>komentaras</a:t>
            </a:r>
            <a:r>
              <a:rPr lang="lt-LT" sz="1600" dirty="0"/>
              <a:t> (angl. </a:t>
            </a:r>
            <a:r>
              <a:rPr lang="en-GB" sz="1600" i="1" dirty="0"/>
              <a:t>comment</a:t>
            </a:r>
            <a:r>
              <a:rPr lang="lt-LT" sz="1600" dirty="0"/>
              <a:t>).</a:t>
            </a:r>
          </a:p>
          <a:p>
            <a:pPr marL="0" lvl="0" indent="0" algn="l" rtl="0">
              <a:lnSpc>
                <a:spcPct val="115000"/>
              </a:lnSpc>
              <a:spcBef>
                <a:spcPts val="0"/>
              </a:spcBef>
              <a:spcAft>
                <a:spcPts val="0"/>
              </a:spcAft>
              <a:buNone/>
            </a:pPr>
            <a:endParaRPr lang="lt-LT" sz="1600" b="1" dirty="0"/>
          </a:p>
          <a:p>
            <a:pPr marL="0" lvl="0" indent="0" algn="l" rtl="0">
              <a:lnSpc>
                <a:spcPct val="115000"/>
              </a:lnSpc>
              <a:spcBef>
                <a:spcPts val="0"/>
              </a:spcBef>
              <a:spcAft>
                <a:spcPts val="0"/>
              </a:spcAft>
              <a:buNone/>
            </a:pPr>
            <a:r>
              <a:rPr lang="lt-LT" sz="1600" dirty="0"/>
              <a:t>Jis rašomas taip: </a:t>
            </a:r>
            <a:r>
              <a:rPr lang="lt-LT" sz="1600" dirty="0">
                <a:latin typeface="Consolas" panose="020B0609020204030204" pitchFamily="49" charset="0"/>
              </a:rPr>
              <a:t>&lt;!-- Komentaras --&gt;</a:t>
            </a:r>
            <a:endParaRPr lang="lt-LT" sz="1600" dirty="0">
              <a:latin typeface="Arial" panose="020B0604020202020204" pitchFamily="34" charset="0"/>
              <a:cs typeface="Arial" panose="020B0604020202020204" pitchFamily="34" charset="0"/>
            </a:endParaRPr>
          </a:p>
          <a:p>
            <a:pPr marL="0" lvl="0" indent="0" algn="l" rtl="0">
              <a:lnSpc>
                <a:spcPct val="115000"/>
              </a:lnSpc>
              <a:spcBef>
                <a:spcPts val="0"/>
              </a:spcBef>
              <a:spcAft>
                <a:spcPts val="0"/>
              </a:spcAft>
              <a:buNone/>
            </a:pPr>
            <a:endParaRPr lang="lt-LT" sz="1600" dirty="0">
              <a:latin typeface="Arial" panose="020B0604020202020204" pitchFamily="34" charset="0"/>
              <a:cs typeface="Arial" panose="020B0604020202020204" pitchFamily="34" charset="0"/>
            </a:endParaRPr>
          </a:p>
          <a:p>
            <a:pPr marL="0" lvl="0" indent="0" algn="l" rtl="0">
              <a:lnSpc>
                <a:spcPct val="115000"/>
              </a:lnSpc>
              <a:spcBef>
                <a:spcPts val="0"/>
              </a:spcBef>
              <a:spcAft>
                <a:spcPts val="0"/>
              </a:spcAft>
              <a:buNone/>
            </a:pPr>
            <a:r>
              <a:rPr lang="lt-LT" sz="1600" dirty="0">
                <a:latin typeface="Arial" panose="020B0604020202020204" pitchFamily="34" charset="0"/>
                <a:cs typeface="Arial" panose="020B0604020202020204" pitchFamily="34" charset="0"/>
              </a:rPr>
              <a:t>Pvz.:</a:t>
            </a:r>
          </a:p>
          <a:p>
            <a:pPr marL="0" lvl="0" indent="0" algn="l" rtl="0">
              <a:lnSpc>
                <a:spcPct val="115000"/>
              </a:lnSpc>
              <a:spcBef>
                <a:spcPts val="0"/>
              </a:spcBef>
              <a:spcAft>
                <a:spcPts val="0"/>
              </a:spcAft>
              <a:buNone/>
            </a:pPr>
            <a:r>
              <a:rPr lang="lt-LT" sz="1600" dirty="0">
                <a:latin typeface="Consolas" panose="020B0609020204030204" pitchFamily="49" charset="0"/>
                <a:cs typeface="Arial" panose="020B0604020202020204" pitchFamily="34" charset="0"/>
              </a:rPr>
              <a:t>&lt;</a:t>
            </a:r>
            <a:r>
              <a:rPr lang="en-GB" sz="1600" dirty="0" err="1">
                <a:latin typeface="Consolas" panose="020B0609020204030204" pitchFamily="49" charset="0"/>
                <a:cs typeface="Arial" panose="020B0604020202020204" pitchFamily="34" charset="0"/>
              </a:rPr>
              <a:t>ul</a:t>
            </a:r>
            <a:r>
              <a:rPr lang="en-GB" sz="1600" dirty="0">
                <a:latin typeface="Consolas" panose="020B0609020204030204" pitchFamily="49" charset="0"/>
                <a:cs typeface="Arial" panose="020B0604020202020204" pitchFamily="34" charset="0"/>
              </a:rPr>
              <a:t>&gt;</a:t>
            </a:r>
          </a:p>
          <a:p>
            <a:pPr marL="0" lvl="0" indent="0" algn="l" rtl="0">
              <a:lnSpc>
                <a:spcPct val="115000"/>
              </a:lnSpc>
              <a:spcBef>
                <a:spcPts val="0"/>
              </a:spcBef>
              <a:spcAft>
                <a:spcPts val="0"/>
              </a:spcAft>
              <a:buNone/>
            </a:pPr>
            <a:r>
              <a:rPr lang="lt-LT" sz="1600" dirty="0">
                <a:latin typeface="Consolas" panose="020B0609020204030204" pitchFamily="49" charset="0"/>
                <a:cs typeface="Arial" panose="020B0604020202020204" pitchFamily="34" charset="0"/>
              </a:rPr>
              <a:t>  </a:t>
            </a:r>
            <a:r>
              <a:rPr lang="en-GB" sz="1600" dirty="0">
                <a:latin typeface="Consolas" panose="020B0609020204030204" pitchFamily="49" charset="0"/>
                <a:cs typeface="Arial" panose="020B0604020202020204" pitchFamily="34" charset="0"/>
              </a:rPr>
              <a:t>&lt;li&gt;Oh I do like to be beside the seaside&lt;/li&gt;</a:t>
            </a:r>
          </a:p>
          <a:p>
            <a:pPr marL="0" lvl="0" indent="0" algn="l" rtl="0">
              <a:lnSpc>
                <a:spcPct val="115000"/>
              </a:lnSpc>
              <a:spcBef>
                <a:spcPts val="0"/>
              </a:spcBef>
              <a:spcAft>
                <a:spcPts val="0"/>
              </a:spcAft>
              <a:buNone/>
            </a:pPr>
            <a:r>
              <a:rPr lang="lt-LT" sz="1600" dirty="0">
                <a:latin typeface="Consolas" panose="020B0609020204030204" pitchFamily="49" charset="0"/>
                <a:cs typeface="Arial" panose="020B0604020202020204" pitchFamily="34" charset="0"/>
              </a:rPr>
              <a:t>  </a:t>
            </a:r>
            <a:r>
              <a:rPr lang="en-GB" sz="1600" dirty="0">
                <a:latin typeface="Consolas" panose="020B0609020204030204" pitchFamily="49" charset="0"/>
                <a:cs typeface="Arial" panose="020B0604020202020204" pitchFamily="34" charset="0"/>
              </a:rPr>
              <a:t>&lt;li&gt;Oh I do like to be beside the sea&lt;/li&gt;</a:t>
            </a:r>
            <a:endParaRPr lang="lt-LT" sz="1600" dirty="0">
              <a:latin typeface="Consolas" panose="020B0609020204030204" pitchFamily="49" charset="0"/>
              <a:cs typeface="Arial" panose="020B0604020202020204" pitchFamily="34" charset="0"/>
            </a:endParaRPr>
          </a:p>
          <a:p>
            <a:pPr marL="0" lvl="0" indent="0" algn="l" rtl="0">
              <a:lnSpc>
                <a:spcPct val="115000"/>
              </a:lnSpc>
              <a:spcBef>
                <a:spcPts val="0"/>
              </a:spcBef>
              <a:spcAft>
                <a:spcPts val="0"/>
              </a:spcAft>
              <a:buNone/>
            </a:pPr>
            <a:r>
              <a:rPr lang="lt-LT" sz="1600" dirty="0">
                <a:latin typeface="Consolas" panose="020B0609020204030204" pitchFamily="49" charset="0"/>
                <a:cs typeface="Arial" panose="020B0604020202020204" pitchFamily="34" charset="0"/>
              </a:rPr>
              <a:t>  &lt;!––</a:t>
            </a:r>
            <a:r>
              <a:rPr lang="en-GB" sz="1600" dirty="0">
                <a:latin typeface="Consolas" panose="020B0609020204030204" pitchFamily="49" charset="0"/>
                <a:cs typeface="Arial" panose="020B0604020202020204" pitchFamily="34" charset="0"/>
              </a:rPr>
              <a:t> Do we need this part? --&gt;</a:t>
            </a:r>
          </a:p>
          <a:p>
            <a:pPr marL="0" lvl="0" indent="0" algn="l" rtl="0">
              <a:lnSpc>
                <a:spcPct val="115000"/>
              </a:lnSpc>
              <a:spcBef>
                <a:spcPts val="0"/>
              </a:spcBef>
              <a:spcAft>
                <a:spcPts val="0"/>
              </a:spcAft>
              <a:buNone/>
            </a:pPr>
            <a:r>
              <a:rPr lang="lt-LT" sz="1600" dirty="0">
                <a:latin typeface="Consolas" panose="020B0609020204030204" pitchFamily="49" charset="0"/>
                <a:cs typeface="Arial" panose="020B0604020202020204" pitchFamily="34" charset="0"/>
              </a:rPr>
              <a:t>  </a:t>
            </a:r>
            <a:r>
              <a:rPr lang="en-GB" sz="1600" dirty="0">
                <a:latin typeface="Consolas" panose="020B0609020204030204" pitchFamily="49" charset="0"/>
                <a:cs typeface="Arial" panose="020B0604020202020204" pitchFamily="34" charset="0"/>
              </a:rPr>
              <a:t>&lt;li&gt;Although in the North of England&lt;/li&gt;</a:t>
            </a:r>
          </a:p>
          <a:p>
            <a:pPr marL="0" lvl="0" indent="0" algn="l" rtl="0">
              <a:lnSpc>
                <a:spcPct val="115000"/>
              </a:lnSpc>
              <a:spcBef>
                <a:spcPts val="0"/>
              </a:spcBef>
              <a:spcAft>
                <a:spcPts val="0"/>
              </a:spcAft>
              <a:buNone/>
            </a:pPr>
            <a:r>
              <a:rPr lang="lt-LT" sz="1600" dirty="0">
                <a:latin typeface="Consolas" panose="020B0609020204030204" pitchFamily="49" charset="0"/>
                <a:cs typeface="Arial" panose="020B0604020202020204" pitchFamily="34" charset="0"/>
              </a:rPr>
              <a:t>  </a:t>
            </a:r>
            <a:r>
              <a:rPr lang="en-GB" sz="1600" dirty="0">
                <a:latin typeface="Consolas" panose="020B0609020204030204" pitchFamily="49" charset="0"/>
                <a:cs typeface="Arial" panose="020B0604020202020204" pitchFamily="34" charset="0"/>
              </a:rPr>
              <a:t>&lt;li&gt;It never stops raining&lt;/li&gt;</a:t>
            </a:r>
          </a:p>
          <a:p>
            <a:pPr marL="0" lvl="0" indent="0" algn="l" rtl="0">
              <a:lnSpc>
                <a:spcPct val="115000"/>
              </a:lnSpc>
              <a:spcBef>
                <a:spcPts val="0"/>
              </a:spcBef>
              <a:spcAft>
                <a:spcPts val="0"/>
              </a:spcAft>
              <a:buNone/>
            </a:pPr>
            <a:r>
              <a:rPr lang="lt-LT" sz="1600" dirty="0">
                <a:latin typeface="Consolas" panose="020B0609020204030204" pitchFamily="49" charset="0"/>
                <a:cs typeface="Arial" panose="020B0604020202020204" pitchFamily="34" charset="0"/>
              </a:rPr>
              <a:t>  </a:t>
            </a:r>
            <a:r>
              <a:rPr lang="en-GB" sz="1600" dirty="0">
                <a:latin typeface="Consolas" panose="020B0609020204030204" pitchFamily="49" charset="0"/>
                <a:cs typeface="Arial" panose="020B0604020202020204" pitchFamily="34" charset="0"/>
              </a:rPr>
              <a:t>&lt;li&gt;Oh well... &lt;/li&gt;</a:t>
            </a:r>
          </a:p>
          <a:p>
            <a:pPr marL="0" lvl="0" indent="0" algn="l" rtl="0">
              <a:lnSpc>
                <a:spcPct val="115000"/>
              </a:lnSpc>
              <a:spcBef>
                <a:spcPts val="0"/>
              </a:spcBef>
              <a:spcAft>
                <a:spcPts val="0"/>
              </a:spcAft>
              <a:buNone/>
            </a:pPr>
            <a:r>
              <a:rPr lang="en-GB" sz="1600" dirty="0">
                <a:latin typeface="Consolas" panose="020B0609020204030204" pitchFamily="49" charset="0"/>
                <a:cs typeface="Arial" panose="020B0604020202020204" pitchFamily="34" charset="0"/>
              </a:rPr>
              <a:t>&lt;/</a:t>
            </a:r>
            <a:r>
              <a:rPr lang="en-GB" sz="1600" dirty="0" err="1">
                <a:latin typeface="Consolas" panose="020B0609020204030204" pitchFamily="49" charset="0"/>
                <a:cs typeface="Arial" panose="020B0604020202020204" pitchFamily="34" charset="0"/>
              </a:rPr>
              <a:t>ul</a:t>
            </a:r>
            <a:r>
              <a:rPr lang="en-GB" sz="1600" dirty="0">
                <a:latin typeface="Consolas" panose="020B0609020204030204" pitchFamily="49" charset="0"/>
                <a:cs typeface="Arial" panose="020B0604020202020204" pitchFamily="34" charset="0"/>
              </a:rPr>
              <a:t>&gt;</a:t>
            </a:r>
            <a:endParaRPr lang="lt-LT" sz="1600" dirty="0">
              <a:latin typeface="Consolas" panose="020B0609020204030204" pitchFamily="49" charset="0"/>
            </a:endParaRPr>
          </a:p>
        </p:txBody>
      </p:sp>
      <p:sp>
        <p:nvSpPr>
          <p:cNvPr id="10" name="Google Shape;130;gd539487abc_0_0">
            <a:extLst>
              <a:ext uri="{FF2B5EF4-FFF2-40B4-BE49-F238E27FC236}">
                <a16:creationId xmlns:a16="http://schemas.microsoft.com/office/drawing/2014/main" id="{29B5F31B-0D5C-4C85-858B-55E55117542B}"/>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extLst>
      <p:ext uri="{BB962C8B-B14F-4D97-AF65-F5344CB8AC3E}">
        <p14:creationId xmlns:p14="http://schemas.microsoft.com/office/powerpoint/2010/main" val="260697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d07f41bdc5_1_9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3200" dirty="0"/>
              <a:t>HTML (puslapio) dokumento ir svetainės struktūra</a:t>
            </a:r>
            <a:endParaRPr sz="3200" dirty="0"/>
          </a:p>
          <a:p>
            <a:pPr marL="0" lvl="0" indent="0" algn="l" rtl="0">
              <a:lnSpc>
                <a:spcPct val="100000"/>
              </a:lnSpc>
              <a:spcBef>
                <a:spcPts val="0"/>
              </a:spcBef>
              <a:spcAft>
                <a:spcPts val="0"/>
              </a:spcAft>
              <a:buClr>
                <a:schemeClr val="dk1"/>
              </a:buClr>
              <a:buSzPts val="1100"/>
              <a:buFont typeface="Arial"/>
              <a:buNone/>
            </a:pPr>
            <a:endParaRPr sz="3200" dirty="0"/>
          </a:p>
        </p:txBody>
      </p:sp>
      <p:sp>
        <p:nvSpPr>
          <p:cNvPr id="247" name="Google Shape;247;gd07f41bdc5_1_92"/>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Interneto svetainės</a:t>
            </a:r>
            <a:r>
              <a:rPr lang="lt-LT" sz="1600" dirty="0"/>
              <a:t> gali atrodyti ir atrodys gana </a:t>
            </a:r>
            <a:r>
              <a:rPr lang="lt-LT" sz="1600" b="1" dirty="0"/>
              <a:t>skirtingai</a:t>
            </a:r>
            <a:r>
              <a:rPr lang="lt-LT" sz="1600" dirty="0"/>
              <a:t> viena nuo kitos, tačiau jos visos turi </a:t>
            </a:r>
            <a:r>
              <a:rPr lang="lt-LT" sz="1600" b="1" dirty="0"/>
              <a:t>panašius standartinius komponentus</a:t>
            </a:r>
            <a:r>
              <a:rPr lang="lt-LT" sz="1600" dirty="0"/>
              <a:t>:</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Header</a:t>
            </a:r>
            <a:r>
              <a:rPr lang="lt-LT" sz="1600" dirty="0"/>
              <a:t> – paprastai atvaizduojamas viršuje, kaip didelė juosta su didele antrašte, logotipu ir galbūt porašte. </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Navigation bar</a:t>
            </a:r>
            <a:r>
              <a:rPr lang="lt-LT" sz="1600" dirty="0"/>
              <a:t> – yra nuorodos į pagrindines svetainės skiltis, paprastai vaizduojami meniu mygtukais, nuorodomis ar skirtukais.</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Main content</a:t>
            </a:r>
            <a:r>
              <a:rPr lang="lt-LT" sz="1600" dirty="0"/>
              <a:t> –  didžioji dalis unikalaus tam tikro tinklalapio turinio.</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Sidebar</a:t>
            </a:r>
            <a:r>
              <a:rPr lang="lt-LT" sz="1600" dirty="0"/>
              <a:t> – tam tikra periferinė informacija, nuorodos, citatos, skelbimai ir kt.</a:t>
            </a:r>
            <a:endParaRPr sz="1600" dirty="0"/>
          </a:p>
          <a:p>
            <a:pPr marL="457200" lvl="0" indent="-317500" algn="l" rtl="0">
              <a:lnSpc>
                <a:spcPct val="115000"/>
              </a:lnSpc>
              <a:spcBef>
                <a:spcPts val="0"/>
              </a:spcBef>
              <a:spcAft>
                <a:spcPts val="0"/>
              </a:spcAft>
              <a:buClr>
                <a:schemeClr val="dk1"/>
              </a:buClr>
              <a:buSzPts val="1400"/>
              <a:buFont typeface="Montserrat"/>
              <a:buChar char="-"/>
            </a:pPr>
            <a:r>
              <a:rPr lang="lt-LT" sz="1600" b="1" dirty="0"/>
              <a:t>Footer</a:t>
            </a:r>
            <a:r>
              <a:rPr lang="lt-LT" sz="1600" dirty="0"/>
              <a:t> – juostelė puslapio apačioje, kurioje yra papildoma arba kontaktinė informacija, pranešimai apie autorių teises ir pan.</a:t>
            </a: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None/>
            </a:pPr>
            <a:endParaRPr sz="1600" b="1" dirty="0"/>
          </a:p>
        </p:txBody>
      </p:sp>
      <p:sp>
        <p:nvSpPr>
          <p:cNvPr id="10" name="Google Shape;130;gd539487abc_0_0">
            <a:extLst>
              <a:ext uri="{FF2B5EF4-FFF2-40B4-BE49-F238E27FC236}">
                <a16:creationId xmlns:a16="http://schemas.microsoft.com/office/drawing/2014/main" id="{29B5F31B-0D5C-4C85-858B-55E55117542B}"/>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extLst>
      <p:ext uri="{BB962C8B-B14F-4D97-AF65-F5344CB8AC3E}">
        <p14:creationId xmlns:p14="http://schemas.microsoft.com/office/powerpoint/2010/main" val="119713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d07f41bdc5_1_11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r>
              <a:rPr lang="lt-LT" sz="3200" dirty="0"/>
              <a:t>HTML (puslapio) dokumento ir svetainės struktūra</a:t>
            </a:r>
            <a:endParaRPr sz="3200" dirty="0"/>
          </a:p>
          <a:p>
            <a:pPr marL="0" lvl="0" indent="0" algn="l" rtl="0">
              <a:lnSpc>
                <a:spcPct val="100000"/>
              </a:lnSpc>
              <a:spcBef>
                <a:spcPts val="0"/>
              </a:spcBef>
              <a:spcAft>
                <a:spcPts val="0"/>
              </a:spcAft>
              <a:buClr>
                <a:schemeClr val="dk1"/>
              </a:buClr>
              <a:buSzPts val="1100"/>
              <a:buFont typeface="Arial"/>
              <a:buNone/>
            </a:pPr>
            <a:endParaRPr sz="3200" dirty="0"/>
          </a:p>
        </p:txBody>
      </p:sp>
      <p:sp>
        <p:nvSpPr>
          <p:cNvPr id="254" name="Google Shape;254;gd07f41bdc5_1_11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dirty="0"/>
              <a:t>Tipinę svetainę būtų galima susisteminti maždaug taip:</a:t>
            </a:r>
            <a:endParaRPr sz="1600" dirty="0"/>
          </a:p>
        </p:txBody>
      </p:sp>
      <p:pic>
        <p:nvPicPr>
          <p:cNvPr id="255" name="Google Shape;255;gd07f41bdc5_1_111"/>
          <p:cNvPicPr preferRelativeResize="0"/>
          <p:nvPr/>
        </p:nvPicPr>
        <p:blipFill>
          <a:blip r:embed="rId3">
            <a:alphaModFix/>
          </a:blip>
          <a:stretch>
            <a:fillRect/>
          </a:stretch>
        </p:blipFill>
        <p:spPr>
          <a:xfrm>
            <a:off x="3634876" y="3296750"/>
            <a:ext cx="4746926" cy="3126825"/>
          </a:xfrm>
          <a:prstGeom prst="rect">
            <a:avLst/>
          </a:prstGeom>
          <a:noFill/>
          <a:ln>
            <a:noFill/>
          </a:ln>
        </p:spPr>
      </p:pic>
      <p:sp>
        <p:nvSpPr>
          <p:cNvPr id="9" name="Google Shape;130;gd539487abc_0_0">
            <a:extLst>
              <a:ext uri="{FF2B5EF4-FFF2-40B4-BE49-F238E27FC236}">
                <a16:creationId xmlns:a16="http://schemas.microsoft.com/office/drawing/2014/main" id="{BDF6E3D5-CA28-44D9-AC92-DA7A916165F0}"/>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a:t>HTML semantika | CSS pagrindai</a:t>
            </a:r>
            <a:endParaRPr lang="lt-LT" dirty="0"/>
          </a:p>
        </p:txBody>
      </p:sp>
    </p:spTree>
    <p:extLst>
      <p:ext uri="{BB962C8B-B14F-4D97-AF65-F5344CB8AC3E}">
        <p14:creationId xmlns:p14="http://schemas.microsoft.com/office/powerpoint/2010/main" val="310975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d07f41bdc5_1_118"/>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a:t>HTML naudojimas turinio struktūrizavimui</a:t>
            </a: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a:p>
            <a:pPr marL="0" lvl="0" indent="0" algn="l" rtl="0">
              <a:lnSpc>
                <a:spcPct val="100000"/>
              </a:lnSpc>
              <a:spcBef>
                <a:spcPts val="0"/>
              </a:spcBef>
              <a:spcAft>
                <a:spcPts val="0"/>
              </a:spcAft>
              <a:buClr>
                <a:schemeClr val="dk1"/>
              </a:buClr>
              <a:buSzPct val="34375"/>
              <a:buFont typeface="Arial"/>
              <a:buNone/>
            </a:pPr>
            <a:endParaRPr sz="3200"/>
          </a:p>
        </p:txBody>
      </p:sp>
      <p:sp>
        <p:nvSpPr>
          <p:cNvPr id="262" name="Google Shape;262;gd07f41bdc5_1_118"/>
          <p:cNvSpPr txBox="1">
            <a:spLocks noGrp="1"/>
          </p:cNvSpPr>
          <p:nvPr>
            <p:ph type="body" idx="2"/>
          </p:nvPr>
        </p:nvSpPr>
        <p:spPr>
          <a:xfrm>
            <a:off x="564764" y="2273552"/>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dirty="0"/>
              <a:t>Savo </a:t>
            </a:r>
            <a:r>
              <a:rPr lang="lt-LT" sz="1600" b="1" dirty="0"/>
              <a:t>HTML</a:t>
            </a:r>
            <a:r>
              <a:rPr lang="lt-LT" sz="1600" dirty="0"/>
              <a:t> kode galite pažymėti </a:t>
            </a:r>
            <a:r>
              <a:rPr lang="lt-LT" sz="1600" b="1" dirty="0"/>
              <a:t>turinio sekcijas pagal jų funkcionalumą</a:t>
            </a:r>
            <a:r>
              <a:rPr lang="lt-LT" sz="1600" dirty="0"/>
              <a:t> – galite naudoti elementus, kurie vienareikšmiškai atspindi aukščiau aprašytas turinio sekcijas, o pagalbinės technologijos, pvz., ekrano skaitytuvai (angl. </a:t>
            </a:r>
            <a:r>
              <a:rPr lang="lt-LT" sz="1600" i="1" dirty="0"/>
              <a:t>screenreaders</a:t>
            </a:r>
            <a:r>
              <a:rPr lang="lt-LT" sz="1600" dirty="0"/>
              <a:t>), gali atpažinti tuos elementus ir padėti atlikti tokias užduotis kaip „rasti pagrindinę navigaciją“ arba „rasti pagrindinį turinį“.</a:t>
            </a:r>
            <a:endParaRPr sz="1600" dirty="0"/>
          </a:p>
          <a:p>
            <a:pPr marL="0" lvl="0" indent="0" algn="l" rtl="0">
              <a:lnSpc>
                <a:spcPct val="115000"/>
              </a:lnSpc>
              <a:spcBef>
                <a:spcPts val="0"/>
              </a:spcBef>
              <a:spcAft>
                <a:spcPts val="0"/>
              </a:spcAft>
              <a:buClr>
                <a:schemeClr val="dk1"/>
              </a:buClr>
              <a:buSzPts val="1100"/>
              <a:buFont typeface="Arial"/>
              <a:buNone/>
            </a:pPr>
            <a:endParaRPr sz="1600" dirty="0"/>
          </a:p>
          <a:p>
            <a:pPr marL="0" lvl="0" indent="0" algn="l" rtl="0">
              <a:lnSpc>
                <a:spcPct val="115000"/>
              </a:lnSpc>
              <a:spcBef>
                <a:spcPts val="0"/>
              </a:spcBef>
              <a:spcAft>
                <a:spcPts val="0"/>
              </a:spcAft>
              <a:buClr>
                <a:schemeClr val="dk1"/>
              </a:buClr>
              <a:buSzPts val="1100"/>
              <a:buFont typeface="Arial"/>
              <a:buNone/>
            </a:pPr>
            <a:r>
              <a:rPr lang="lt-LT" sz="1600" dirty="0"/>
              <a:t>Norint įgyvendinti tokį (ar kitą) semantinį žymėjimą, HTML pateikia specialias žymas, kurias galite naudoti tokiems blokams atvaizduoti, pavyzdžiui:</a:t>
            </a:r>
            <a:endParaRPr sz="1600" dirty="0"/>
          </a:p>
          <a:p>
            <a:pPr marL="0" lvl="0" indent="0" algn="l" rtl="0">
              <a:lnSpc>
                <a:spcPct val="115000"/>
              </a:lnSpc>
              <a:spcBef>
                <a:spcPts val="0"/>
              </a:spcBef>
              <a:spcAft>
                <a:spcPts val="0"/>
              </a:spcAft>
              <a:buClr>
                <a:schemeClr val="dk1"/>
              </a:buClr>
              <a:buSzPts val="1100"/>
              <a:buFont typeface="Arial"/>
              <a:buNone/>
            </a:pPr>
            <a:r>
              <a:rPr lang="lt-LT" sz="1600" dirty="0"/>
              <a:t>header: </a:t>
            </a:r>
            <a:r>
              <a:rPr lang="lt-LT" sz="1600" dirty="0">
                <a:latin typeface="Consolas" panose="020B0609020204030204" pitchFamily="49" charset="0"/>
              </a:rPr>
              <a:t>&lt;header&gt;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t>navigation bar: </a:t>
            </a:r>
            <a:r>
              <a:rPr lang="lt-LT" sz="1600" dirty="0">
                <a:latin typeface="Consolas" panose="020B0609020204030204" pitchFamily="49" charset="0"/>
              </a:rPr>
              <a:t>&lt;nav&gt;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t>main content: </a:t>
            </a:r>
            <a:r>
              <a:rPr lang="lt-LT" sz="1600" dirty="0">
                <a:latin typeface="Consolas" panose="020B0609020204030204" pitchFamily="49" charset="0"/>
              </a:rPr>
              <a:t>&lt;main&gt;</a:t>
            </a:r>
            <a:r>
              <a:rPr lang="lt-LT" sz="1600" dirty="0"/>
              <a:t>, su įvairiais turinio poskyriais, kuriuos žymi elementai </a:t>
            </a:r>
            <a:r>
              <a:rPr lang="lt-LT" sz="1600" dirty="0">
                <a:latin typeface="Consolas" panose="020B0609020204030204" pitchFamily="49" charset="0"/>
              </a:rPr>
              <a:t>&lt;article&gt;</a:t>
            </a:r>
            <a:r>
              <a:rPr lang="en-GB" sz="1600" dirty="0">
                <a:latin typeface="Arial" panose="020B0604020202020204" pitchFamily="34" charset="0"/>
                <a:cs typeface="Arial" panose="020B0604020202020204" pitchFamily="34" charset="0"/>
              </a:rPr>
              <a:t> </a:t>
            </a:r>
            <a:r>
              <a:rPr lang="lt-LT" sz="1600" dirty="0">
                <a:latin typeface="Arial" panose="020B0604020202020204" pitchFamily="34" charset="0"/>
                <a:cs typeface="Arial" panose="020B0604020202020204" pitchFamily="34" charset="0"/>
              </a:rPr>
              <a:t>ir </a:t>
            </a:r>
            <a:r>
              <a:rPr lang="lt-LT" sz="1600" dirty="0">
                <a:latin typeface="Consolas" panose="020B0609020204030204" pitchFamily="49" charset="0"/>
              </a:rPr>
              <a:t>&lt;section&gt;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t>sidebar: </a:t>
            </a:r>
            <a:r>
              <a:rPr lang="lt-LT" sz="1600" dirty="0">
                <a:latin typeface="Consolas" panose="020B0609020204030204" pitchFamily="49" charset="0"/>
              </a:rPr>
              <a:t>&lt;aside&gt;</a:t>
            </a:r>
            <a:r>
              <a:rPr lang="lt-LT" sz="1600" dirty="0"/>
              <a:t>; dažnai dedama į vidų </a:t>
            </a:r>
            <a:r>
              <a:rPr lang="lt-LT" sz="1600" dirty="0">
                <a:latin typeface="Consolas" panose="020B0609020204030204" pitchFamily="49" charset="0"/>
              </a:rPr>
              <a:t>&lt;main&gt;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r>
              <a:rPr lang="lt-LT" sz="1600" dirty="0"/>
              <a:t>footer: </a:t>
            </a:r>
            <a:r>
              <a:rPr lang="lt-LT" sz="1600" dirty="0">
                <a:latin typeface="Consolas" panose="020B0609020204030204" pitchFamily="49" charset="0"/>
              </a:rPr>
              <a:t>&lt;footer&gt;</a:t>
            </a:r>
            <a:endParaRPr sz="1600" dirty="0">
              <a:latin typeface="Consolas" panose="020B0609020204030204" pitchFamily="49" charset="0"/>
            </a:endParaRPr>
          </a:p>
          <a:p>
            <a:pPr marL="0" lvl="0" indent="0" algn="l" rtl="0">
              <a:lnSpc>
                <a:spcPct val="115000"/>
              </a:lnSpc>
              <a:spcBef>
                <a:spcPts val="0"/>
              </a:spcBef>
              <a:spcAft>
                <a:spcPts val="0"/>
              </a:spcAft>
              <a:buClr>
                <a:schemeClr val="dk1"/>
              </a:buClr>
              <a:buSzPts val="1100"/>
              <a:buFont typeface="Arial"/>
              <a:buNone/>
            </a:pPr>
            <a:endParaRPr sz="1600" b="1" dirty="0"/>
          </a:p>
          <a:p>
            <a:pPr marL="0" lvl="0" indent="0" algn="l" rtl="0">
              <a:lnSpc>
                <a:spcPct val="115000"/>
              </a:lnSpc>
              <a:spcBef>
                <a:spcPts val="0"/>
              </a:spcBef>
              <a:spcAft>
                <a:spcPts val="0"/>
              </a:spcAft>
              <a:buClr>
                <a:schemeClr val="dk1"/>
              </a:buClr>
              <a:buSzPts val="1100"/>
              <a:buFont typeface="Arial"/>
              <a:buNone/>
            </a:pPr>
            <a:endParaRPr sz="1600" b="1" dirty="0"/>
          </a:p>
          <a:p>
            <a:pPr marL="0" lvl="0" indent="0" algn="l" rtl="0">
              <a:lnSpc>
                <a:spcPct val="115000"/>
              </a:lnSpc>
              <a:spcBef>
                <a:spcPts val="0"/>
              </a:spcBef>
              <a:spcAft>
                <a:spcPts val="0"/>
              </a:spcAft>
              <a:buNone/>
            </a:pPr>
            <a:endParaRPr sz="1600" b="1" dirty="0"/>
          </a:p>
        </p:txBody>
      </p:sp>
      <p:sp>
        <p:nvSpPr>
          <p:cNvPr id="8" name="Google Shape;130;gd539487abc_0_0">
            <a:extLst>
              <a:ext uri="{FF2B5EF4-FFF2-40B4-BE49-F238E27FC236}">
                <a16:creationId xmlns:a16="http://schemas.microsoft.com/office/drawing/2014/main" id="{536D2F3B-A33B-4936-81AD-CCF53BFB0C8F}"/>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extLst>
      <p:ext uri="{BB962C8B-B14F-4D97-AF65-F5344CB8AC3E}">
        <p14:creationId xmlns:p14="http://schemas.microsoft.com/office/powerpoint/2010/main" val="370815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d07f41bdc5_1_131"/>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naudojimas turinio struktūrizavimui</a:t>
            </a:r>
            <a:endParaRPr sz="3200" dirty="0"/>
          </a:p>
        </p:txBody>
      </p:sp>
      <p:sp>
        <p:nvSpPr>
          <p:cNvPr id="276" name="Google Shape;276;gd07f41bdc5_1_131"/>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HTML išdėstymo elementai išsamiau (1 dalis):</a:t>
            </a:r>
          </a:p>
          <a:p>
            <a:pPr marL="0" lvl="0" indent="0" algn="l" rtl="0">
              <a:lnSpc>
                <a:spcPct val="115000"/>
              </a:lnSpc>
              <a:spcBef>
                <a:spcPts val="0"/>
              </a:spcBef>
              <a:spcAft>
                <a:spcPts val="0"/>
              </a:spcAft>
              <a:buClr>
                <a:schemeClr val="dk1"/>
              </a:buClr>
              <a:buSzPts val="1100"/>
              <a:buFont typeface="Arial"/>
              <a:buNone/>
            </a:pPr>
            <a:endParaRPr sz="1600" b="1"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&lt;main&gt;</a:t>
            </a:r>
            <a:r>
              <a:rPr lang="lt-LT" sz="1600" dirty="0"/>
              <a:t> skirta unikaliam turiniui, skirtam tik šiam puslapiui. </a:t>
            </a:r>
            <a:r>
              <a:rPr lang="lt-LT" sz="1600" dirty="0">
                <a:latin typeface="Consolas" panose="020B0609020204030204" pitchFamily="49" charset="0"/>
              </a:rPr>
              <a:t>&lt;main&gt;</a:t>
            </a:r>
            <a:r>
              <a:rPr lang="lt-LT" sz="1600" dirty="0"/>
              <a:t> naudokite tik vieną kartą puslapyje ir įdėkite jį tiesiai į „kūną“ (</a:t>
            </a:r>
            <a:r>
              <a:rPr lang="lt-LT" sz="1600" dirty="0">
                <a:latin typeface="Consolas" panose="020B0609020204030204" pitchFamily="49" charset="0"/>
              </a:rPr>
              <a:t>&lt;body&gt;</a:t>
            </a:r>
            <a:r>
              <a:rPr lang="lt-LT" sz="1600" dirty="0"/>
              <a:t>). Idealiu atveju tai neturėtų būti įdėta į kitus elementus.</a:t>
            </a:r>
            <a:endParaRPr sz="1600"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&lt;article&gt;</a:t>
            </a:r>
            <a:r>
              <a:rPr lang="lt-LT" sz="1600" dirty="0"/>
              <a:t> prideda susijusio turinio bloką, kuris yra prasmingas atskirai be likusio puslapio (pvz., vieno tinklaraščio įrašo).</a:t>
            </a:r>
            <a:endParaRPr sz="1600"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&lt;section&gt;</a:t>
            </a:r>
            <a:r>
              <a:rPr lang="lt-LT" sz="1600" dirty="0"/>
              <a:t> yra panašus į </a:t>
            </a:r>
            <a:r>
              <a:rPr lang="lt-LT" sz="1600" dirty="0">
                <a:latin typeface="Consolas" panose="020B0609020204030204" pitchFamily="49" charset="0"/>
              </a:rPr>
              <a:t>&lt;article&gt;</a:t>
            </a:r>
            <a:r>
              <a:rPr lang="lt-LT" sz="1600" dirty="0"/>
              <a:t>, tačiau jis labiau skirtas vienos puslapio dalies, kuri sudaro vieną funkcionalumą, grupavimui (pvz., mažas žemėlapis arba straipsnio antraštių ir santraukų rinkinys). Geriausia praktika yra pradėti kiekvieną skyrių nuo antraštės; taip pat atkreipkite dėmesį, kad galite suskaidyti </a:t>
            </a:r>
            <a:r>
              <a:rPr lang="lt-LT" sz="1600" dirty="0">
                <a:latin typeface="Consolas" panose="020B0609020204030204" pitchFamily="49" charset="0"/>
              </a:rPr>
              <a:t>&lt;article&gt;</a:t>
            </a:r>
            <a:r>
              <a:rPr lang="lt-LT" sz="1600" dirty="0"/>
              <a:t> į skirtingus </a:t>
            </a:r>
            <a:r>
              <a:rPr lang="lt-LT" sz="1600" dirty="0">
                <a:latin typeface="Consolas" panose="020B0609020204030204" pitchFamily="49" charset="0"/>
              </a:rPr>
              <a:t>&lt;section&gt;</a:t>
            </a:r>
            <a:r>
              <a:rPr lang="lt-LT" sz="1600" dirty="0"/>
              <a:t> arba </a:t>
            </a:r>
            <a:r>
              <a:rPr lang="lt-LT" sz="1600" dirty="0">
                <a:latin typeface="Consolas" panose="020B0609020204030204" pitchFamily="49" charset="0"/>
              </a:rPr>
              <a:t>&lt;section&gt;</a:t>
            </a:r>
            <a:r>
              <a:rPr lang="lt-LT" sz="1600" dirty="0"/>
              <a:t> į skirtingus </a:t>
            </a:r>
            <a:r>
              <a:rPr lang="lt-LT" sz="1600" dirty="0">
                <a:latin typeface="Consolas" panose="020B0609020204030204" pitchFamily="49" charset="0"/>
              </a:rPr>
              <a:t>&lt;article&gt;</a:t>
            </a:r>
            <a:r>
              <a:rPr lang="lt-LT" sz="1600" dirty="0"/>
              <a:t>, priklausomai nuo konteksto.</a:t>
            </a:r>
            <a:endParaRPr sz="1600" dirty="0"/>
          </a:p>
          <a:p>
            <a:pPr marL="0" lvl="0" indent="0" algn="l" rtl="0">
              <a:lnSpc>
                <a:spcPct val="115000"/>
              </a:lnSpc>
              <a:spcBef>
                <a:spcPts val="0"/>
              </a:spcBef>
              <a:spcAft>
                <a:spcPts val="0"/>
              </a:spcAft>
              <a:buClr>
                <a:schemeClr val="dk1"/>
              </a:buClr>
              <a:buSzPts val="1100"/>
              <a:buFont typeface="Arial"/>
              <a:buNone/>
            </a:pPr>
            <a:endParaRPr sz="1600" b="1" dirty="0"/>
          </a:p>
          <a:p>
            <a:pPr marL="0" lvl="0" indent="0" algn="l" rtl="0">
              <a:lnSpc>
                <a:spcPct val="115000"/>
              </a:lnSpc>
              <a:spcBef>
                <a:spcPts val="0"/>
              </a:spcBef>
              <a:spcAft>
                <a:spcPts val="0"/>
              </a:spcAft>
              <a:buNone/>
            </a:pPr>
            <a:endParaRPr sz="1600" b="1" dirty="0"/>
          </a:p>
        </p:txBody>
      </p:sp>
      <p:sp>
        <p:nvSpPr>
          <p:cNvPr id="8" name="Google Shape;130;gd539487abc_0_0">
            <a:extLst>
              <a:ext uri="{FF2B5EF4-FFF2-40B4-BE49-F238E27FC236}">
                <a16:creationId xmlns:a16="http://schemas.microsoft.com/office/drawing/2014/main" id="{B195D58E-8F3B-436B-AB33-62FFDF963757}"/>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extLst>
      <p:ext uri="{BB962C8B-B14F-4D97-AF65-F5344CB8AC3E}">
        <p14:creationId xmlns:p14="http://schemas.microsoft.com/office/powerpoint/2010/main" val="378047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d07f41bdc5_1_15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naudojimas turinio struktūrizavimui</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p:txBody>
      </p:sp>
      <p:sp>
        <p:nvSpPr>
          <p:cNvPr id="283" name="Google Shape;283;gd07f41bdc5_1_150"/>
          <p:cNvSpPr txBox="1">
            <a:spLocks noGrp="1"/>
          </p:cNvSpPr>
          <p:nvPr>
            <p:ph type="body" idx="2"/>
          </p:nvPr>
        </p:nvSpPr>
        <p:spPr>
          <a:xfrm>
            <a:off x="480400" y="2671875"/>
            <a:ext cx="10859100" cy="50673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lt-LT" sz="1600" b="1" dirty="0"/>
              <a:t>HTML išdėstymo elementai išsamiau (2 dalis):</a:t>
            </a:r>
            <a:endParaRPr lang="en-GB" sz="1600" b="1" dirty="0"/>
          </a:p>
          <a:p>
            <a:pPr marL="0" lvl="0" indent="0" algn="l" rtl="0">
              <a:lnSpc>
                <a:spcPct val="115000"/>
              </a:lnSpc>
              <a:spcBef>
                <a:spcPts val="0"/>
              </a:spcBef>
              <a:spcAft>
                <a:spcPts val="0"/>
              </a:spcAft>
              <a:buClr>
                <a:schemeClr val="dk1"/>
              </a:buClr>
              <a:buSzPts val="1100"/>
              <a:buFont typeface="Arial"/>
              <a:buNone/>
            </a:pPr>
            <a:endParaRPr sz="1600" b="1"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&lt;aside&gt;</a:t>
            </a:r>
            <a:r>
              <a:rPr lang="lt-LT" sz="1600" dirty="0"/>
              <a:t> yra turinio, kuris nėra tiesiogiai susijęs su pagrindiniu turiniu, tačiau gali suteikti su juo netiesiogiai susijusios papildomos informacijos (žodyno įrašai, autoriaus biografija, susijusios nuorodos ir kt.).</a:t>
            </a:r>
            <a:endParaRPr sz="1600"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&lt;header&gt;</a:t>
            </a:r>
            <a:r>
              <a:rPr lang="lt-LT" sz="1600" dirty="0"/>
              <a:t> reiškia įvadinio turinio grupę. Jei tai yra </a:t>
            </a:r>
            <a:r>
              <a:rPr lang="lt-LT" sz="1600" dirty="0">
                <a:latin typeface="Consolas" panose="020B0609020204030204" pitchFamily="49" charset="0"/>
              </a:rPr>
              <a:t>&lt;body&gt;</a:t>
            </a:r>
            <a:r>
              <a:rPr lang="lt-LT" sz="1600" dirty="0"/>
              <a:t> vaikas, jis apibrėžia visuotinę tinklalapio antraštę, tačiau, jei tai yra </a:t>
            </a:r>
            <a:r>
              <a:rPr lang="lt-LT" sz="1600" dirty="0">
                <a:latin typeface="Consolas" panose="020B0609020204030204" pitchFamily="49" charset="0"/>
              </a:rPr>
              <a:t>&lt;article&gt;</a:t>
            </a:r>
            <a:r>
              <a:rPr lang="lt-LT" sz="1600" dirty="0"/>
              <a:t> arba </a:t>
            </a:r>
            <a:r>
              <a:rPr lang="lt-LT" sz="1600" dirty="0">
                <a:latin typeface="Consolas" panose="020B0609020204030204" pitchFamily="49" charset="0"/>
              </a:rPr>
              <a:t>&lt;section&gt;</a:t>
            </a:r>
            <a:r>
              <a:rPr lang="lt-LT" sz="1600" dirty="0"/>
              <a:t> vaikas, jis nurodo konkrečią antraštę šiam skyriui (stenkitės to nesupainioti su pavadinimais ir antraštėmis).</a:t>
            </a:r>
            <a:endParaRPr sz="1600" dirty="0"/>
          </a:p>
          <a:p>
            <a:pPr marL="285750" lvl="0" indent="-285750" algn="l" rtl="0">
              <a:lnSpc>
                <a:spcPct val="115000"/>
              </a:lnSpc>
              <a:spcBef>
                <a:spcPts val="0"/>
              </a:spcBef>
              <a:spcAft>
                <a:spcPts val="0"/>
              </a:spcAft>
              <a:buClr>
                <a:schemeClr val="dk1"/>
              </a:buClr>
              <a:buSzPts val="1100"/>
              <a:buFont typeface="Arial" panose="020B0604020202020204" pitchFamily="34" charset="0"/>
              <a:buChar char="•"/>
            </a:pPr>
            <a:r>
              <a:rPr lang="lt-LT" sz="1600" dirty="0">
                <a:latin typeface="Consolas" panose="020B0609020204030204" pitchFamily="49" charset="0"/>
              </a:rPr>
              <a:t>&lt;nav&gt;</a:t>
            </a:r>
            <a:r>
              <a:rPr lang="lt-LT" sz="1600" dirty="0"/>
              <a:t> yra pagrindinė puslapio naršymo funkcija. Antrinės nuorodos ir pan. navigacijoje nebus.</a:t>
            </a:r>
            <a:endParaRPr sz="1600" dirty="0"/>
          </a:p>
          <a:p>
            <a:pPr marL="285750" lvl="0" indent="-285750" algn="l" rtl="0">
              <a:lnSpc>
                <a:spcPct val="115000"/>
              </a:lnSpc>
              <a:spcBef>
                <a:spcPts val="0"/>
              </a:spcBef>
              <a:spcAft>
                <a:spcPts val="0"/>
              </a:spcAft>
              <a:buFont typeface="Arial" panose="020B0604020202020204" pitchFamily="34" charset="0"/>
              <a:buChar char="•"/>
            </a:pPr>
            <a:r>
              <a:rPr lang="lt-LT" sz="1600" dirty="0">
                <a:latin typeface="Consolas" panose="020B0609020204030204" pitchFamily="49" charset="0"/>
              </a:rPr>
              <a:t>&lt;footer&gt;</a:t>
            </a:r>
            <a:r>
              <a:rPr lang="lt-LT" sz="1600" dirty="0"/>
              <a:t> reiškia puslapio galutinio turinio grupę.</a:t>
            </a:r>
            <a:endParaRPr sz="1600" b="1" dirty="0"/>
          </a:p>
        </p:txBody>
      </p:sp>
      <p:sp>
        <p:nvSpPr>
          <p:cNvPr id="7" name="Google Shape;130;gd539487abc_0_0">
            <a:extLst>
              <a:ext uri="{FF2B5EF4-FFF2-40B4-BE49-F238E27FC236}">
                <a16:creationId xmlns:a16="http://schemas.microsoft.com/office/drawing/2014/main" id="{F899ACE1-1DF6-412D-BC3B-EF403895A8DB}"/>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extLst>
      <p:ext uri="{BB962C8B-B14F-4D97-AF65-F5344CB8AC3E}">
        <p14:creationId xmlns:p14="http://schemas.microsoft.com/office/powerpoint/2010/main" val="26037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d07f41bdc5_1_15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ct val="34375"/>
              <a:buFont typeface="Arial"/>
              <a:buNone/>
            </a:pPr>
            <a:r>
              <a:rPr lang="lt-LT" sz="3200" dirty="0"/>
              <a:t>HTML naudojimas turinio struktūrizavimui</a:t>
            </a: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a:p>
            <a:pPr marL="0" lvl="0" indent="0" algn="l" rtl="0">
              <a:lnSpc>
                <a:spcPct val="100000"/>
              </a:lnSpc>
              <a:spcBef>
                <a:spcPts val="0"/>
              </a:spcBef>
              <a:spcAft>
                <a:spcPts val="0"/>
              </a:spcAft>
              <a:buClr>
                <a:schemeClr val="dk1"/>
              </a:buClr>
              <a:buSzPct val="34375"/>
              <a:buFont typeface="Arial"/>
              <a:buNone/>
            </a:pPr>
            <a:endParaRPr sz="3200" dirty="0"/>
          </a:p>
        </p:txBody>
      </p:sp>
      <p:sp>
        <p:nvSpPr>
          <p:cNvPr id="3" name="Text Placeholder 2">
            <a:extLst>
              <a:ext uri="{FF2B5EF4-FFF2-40B4-BE49-F238E27FC236}">
                <a16:creationId xmlns:a16="http://schemas.microsoft.com/office/drawing/2014/main" id="{66576A17-926C-48B6-852E-70B627CC5BA8}"/>
              </a:ext>
            </a:extLst>
          </p:cNvPr>
          <p:cNvSpPr>
            <a:spLocks noGrp="1"/>
          </p:cNvSpPr>
          <p:nvPr>
            <p:ph type="body" idx="2"/>
          </p:nvPr>
        </p:nvSpPr>
        <p:spPr/>
        <p:txBody>
          <a:bodyPr/>
          <a:lstStyle/>
          <a:p>
            <a:endParaRPr lang="en-GB" dirty="0"/>
          </a:p>
        </p:txBody>
      </p:sp>
      <p:pic>
        <p:nvPicPr>
          <p:cNvPr id="7" name="Picture 6" descr="A picture containing graphical user interface&#10;&#10;Description automatically generated">
            <a:extLst>
              <a:ext uri="{FF2B5EF4-FFF2-40B4-BE49-F238E27FC236}">
                <a16:creationId xmlns:a16="http://schemas.microsoft.com/office/drawing/2014/main" id="{CE14D6DF-2D4D-41E1-A531-8B02C163B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5577" y="2176476"/>
            <a:ext cx="6180667" cy="4262529"/>
          </a:xfrm>
          <a:prstGeom prst="rect">
            <a:avLst/>
          </a:prstGeom>
        </p:spPr>
      </p:pic>
      <p:sp>
        <p:nvSpPr>
          <p:cNvPr id="15" name="Google Shape;130;gd539487abc_0_0">
            <a:extLst>
              <a:ext uri="{FF2B5EF4-FFF2-40B4-BE49-F238E27FC236}">
                <a16:creationId xmlns:a16="http://schemas.microsoft.com/office/drawing/2014/main" id="{ED52AAC7-1568-4304-BE25-D22E549D0036}"/>
              </a:ext>
            </a:extLst>
          </p:cNvPr>
          <p:cNvSpPr txBox="1">
            <a:spLocks/>
          </p:cNvSpPr>
          <p:nvPr/>
        </p:nvSpPr>
        <p:spPr>
          <a:xfrm>
            <a:off x="480401" y="460649"/>
            <a:ext cx="6236100" cy="453901"/>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dirty="0"/>
              <a:t>HTML semantika | CSS pagrindai</a:t>
            </a:r>
          </a:p>
        </p:txBody>
      </p:sp>
    </p:spTree>
    <p:extLst>
      <p:ext uri="{BB962C8B-B14F-4D97-AF65-F5344CB8AC3E}">
        <p14:creationId xmlns:p14="http://schemas.microsoft.com/office/powerpoint/2010/main" val="2430218812"/>
      </p:ext>
    </p:extLst>
  </p:cSld>
  <p:clrMapOvr>
    <a:masterClrMapping/>
  </p:clrMapOvr>
</p:sld>
</file>

<file path=ppt/theme/theme1.xml><?xml version="1.0" encoding="utf-8"?>
<a:theme xmlns:a="http://schemas.openxmlformats.org/drawingml/2006/main" name="Naujas šablonas">
  <a:themeElements>
    <a:clrScheme name="Naujas šablonas">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Arial"/>
        <a:ea typeface="Arial"/>
        <a:cs typeface="Arial"/>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Naujas šablonas">
  <a:themeElements>
    <a:clrScheme name="Naujas šablonas">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Naujas šablonas">
      <a:majorFont>
        <a:latin typeface="Helvetica"/>
        <a:ea typeface="Helvetica"/>
        <a:cs typeface="Helvetica"/>
      </a:majorFont>
      <a:minorFont>
        <a:latin typeface="Arial"/>
        <a:ea typeface="Arial"/>
        <a:cs typeface="Arial"/>
      </a:minorFont>
    </a:fontScheme>
    <a:fmtScheme name="Naujas šablon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9CA0453BD5B643AB9D6F047E2D8C0B" ma:contentTypeVersion="8" ma:contentTypeDescription="Create a new document." ma:contentTypeScope="" ma:versionID="d93e54016d76c6c7788ab676cef1ebd1">
  <xsd:schema xmlns:xsd="http://www.w3.org/2001/XMLSchema" xmlns:xs="http://www.w3.org/2001/XMLSchema" xmlns:p="http://schemas.microsoft.com/office/2006/metadata/properties" xmlns:ns2="2e9cb8d8-8a57-4d9d-8660-2fde889f0984" targetNamespace="http://schemas.microsoft.com/office/2006/metadata/properties" ma:root="true" ma:fieldsID="e1de76ce59596b49b51c26bbf1ea8db0" ns2:_="">
    <xsd:import namespace="2e9cb8d8-8a57-4d9d-8660-2fde889f098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cb8d8-8a57-4d9d-8660-2fde889f09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9FAAF7-2BDD-47B9-BC99-907201833A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9cb8d8-8a57-4d9d-8660-2fde889f09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0571E9-3E45-4AB1-B15F-6B885A1CD99B}">
  <ds:schemaRefs>
    <ds:schemaRef ds:uri="http://schemas.microsoft.com/sharepoint/v3/contenttype/forms"/>
  </ds:schemaRefs>
</ds:datastoreItem>
</file>

<file path=customXml/itemProps3.xml><?xml version="1.0" encoding="utf-8"?>
<ds:datastoreItem xmlns:ds="http://schemas.openxmlformats.org/officeDocument/2006/customXml" ds:itemID="{310F50FF-A055-44E2-ADC4-29C9B618076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TotalTime>
  <Words>1490</Words>
  <Application>Microsoft Office PowerPoint</Application>
  <PresentationFormat>Widescreen</PresentationFormat>
  <Paragraphs>186</Paragraphs>
  <Slides>20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Consolas</vt:lpstr>
      <vt:lpstr>Montserrat</vt:lpstr>
      <vt:lpstr>Naujas šablonas</vt:lpstr>
      <vt:lpstr>Naujas šablonas</vt:lpstr>
      <vt:lpstr>HTML semantika CSS pagrindai</vt:lpstr>
      <vt:lpstr>Šiandien išmoksite</vt:lpstr>
      <vt:lpstr>Ypatingoji HTML žymė - komentaras</vt:lpstr>
      <vt:lpstr>HTML (puslapio) dokumento ir svetainės struktūra </vt:lpstr>
      <vt:lpstr>HTML (puslapio) dokumento ir svetainės struktūra </vt:lpstr>
      <vt:lpstr>HTML naudojimas turinio struktūrizavimui   </vt:lpstr>
      <vt:lpstr>HTML naudojimas turinio struktūrizavimui</vt:lpstr>
      <vt:lpstr>HTML naudojimas turinio struktūrizavimui   </vt:lpstr>
      <vt:lpstr>HTML naudojimas turinio struktūrizavimui   </vt:lpstr>
      <vt:lpstr>HTML naudojimas turinio struktūrizavimui   </vt:lpstr>
      <vt:lpstr>HTML naudojimas turinio struktūrizavimui   </vt:lpstr>
      <vt:lpstr>CSS sintaksė</vt:lpstr>
      <vt:lpstr>CSS sintaksė</vt:lpstr>
      <vt:lpstr>CSS vertės ir vienetai</vt:lpstr>
      <vt:lpstr>PowerPoint Presentation</vt:lpstr>
      <vt:lpstr>CSS dežutės modelis (CSS Box Model)</vt:lpstr>
      <vt:lpstr>CSS dėžutės modelis (CSS Box Model)</vt:lpstr>
      <vt:lpstr>CSS dėžutės modelis (CSS Box Model)</vt:lpstr>
      <vt:lpstr>CSS dėžutės modelis (CSS Box Model)</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pagrindai CSS tekstai, šriftai, spalvos</dc:title>
  <cp:lastModifiedBy>Emilis Kiškis</cp:lastModifiedBy>
  <cp:revision>59</cp:revision>
  <dcterms:modified xsi:type="dcterms:W3CDTF">2022-03-24T15:59:08Z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0x010100A39CA0453BD5B643AB9D6F047E2D8C0B</vt:lpwstr>
  </property>
</Properties>
</file>