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33"/>
  </p:notesMasterIdLst>
  <p:sldIdLst>
    <p:sldId id="256" r:id="rId5"/>
    <p:sldId id="257" r:id="rId6"/>
    <p:sldId id="289" r:id="rId7"/>
    <p:sldId id="259" r:id="rId8"/>
    <p:sldId id="260" r:id="rId9"/>
    <p:sldId id="261" r:id="rId10"/>
    <p:sldId id="285" r:id="rId11"/>
    <p:sldId id="263" r:id="rId12"/>
    <p:sldId id="264" r:id="rId13"/>
    <p:sldId id="265" r:id="rId14"/>
    <p:sldId id="266" r:id="rId15"/>
    <p:sldId id="267" r:id="rId16"/>
    <p:sldId id="268" r:id="rId17"/>
    <p:sldId id="269" r:id="rId18"/>
    <p:sldId id="270" r:id="rId19"/>
    <p:sldId id="271" r:id="rId20"/>
    <p:sldId id="272" r:id="rId21"/>
    <p:sldId id="286" r:id="rId22"/>
    <p:sldId id="274" r:id="rId23"/>
    <p:sldId id="275" r:id="rId24"/>
    <p:sldId id="276" r:id="rId25"/>
    <p:sldId id="278" r:id="rId26"/>
    <p:sldId id="279" r:id="rId27"/>
    <p:sldId id="277" r:id="rId28"/>
    <p:sldId id="287" r:id="rId29"/>
    <p:sldId id="281" r:id="rId30"/>
    <p:sldId id="288" r:id="rId31"/>
    <p:sldId id="284"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5" roundtripDataSignature="AMtx7mj5eapsiUjiAfOrlCdwHPE7PoBW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E42A8-676A-4B53-96FF-8B186CA75408}" v="1" dt="2021-12-22T18:08:27.988"/>
    <p1510:client id="{529911B9-F78A-4DE7-BB25-4853ADA25634}" v="13" dt="2021-11-29T14:10:12.428"/>
    <p1510:client id="{69359CAD-4A41-4197-B182-DE0983C91FFC}" v="2" dt="2022-01-04T15:05:12.689"/>
    <p1510:client id="{94EC48C6-AE9F-4003-8665-16134DC87B97}" v="2" dt="2021-12-21T18:41:55.859"/>
    <p1510:client id="{B0AEAF38-5D77-4248-B72F-6DEE0AFCA7FC}" v="2" dt="2021-12-29T09:56:14.416"/>
    <p1510:client id="{E5606DAF-65AA-46C7-B21F-4CE31586A32B}" v="2" dt="2021-12-21T19:36:23.149"/>
    <p1510:client id="{EE5CB2DB-1CA7-4159-92E0-52AA0F8CE6E4}" v="1" dt="2021-12-21T19:28:10.111"/>
    <p1510:client id="{F44D09AF-2368-BF86-84C9-B453095EEB2C}" v="110" dt="2021-05-03T08:24:1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Ažusienis" userId="S::tomas.azusienis@codeacademylt.onmicrosoft.com::e71140f2-8294-4771-b475-ea2565e733aa" providerId="AD" clId="Web-{94EC48C6-AE9F-4003-8665-16134DC87B97}"/>
    <pc:docChg chg="modSld">
      <pc:chgData name="Tomas Ažusienis" userId="S::tomas.azusienis@codeacademylt.onmicrosoft.com::e71140f2-8294-4771-b475-ea2565e733aa" providerId="AD" clId="Web-{94EC48C6-AE9F-4003-8665-16134DC87B97}" dt="2021-12-21T18:41:55.859" v="1" actId="1076"/>
      <pc:docMkLst>
        <pc:docMk/>
      </pc:docMkLst>
      <pc:sldChg chg="modSp">
        <pc:chgData name="Tomas Ažusienis" userId="S::tomas.azusienis@codeacademylt.onmicrosoft.com::e71140f2-8294-4771-b475-ea2565e733aa" providerId="AD" clId="Web-{94EC48C6-AE9F-4003-8665-16134DC87B97}" dt="2021-12-21T18:41:55.859" v="1" actId="1076"/>
        <pc:sldMkLst>
          <pc:docMk/>
          <pc:sldMk cId="207809709" sldId="286"/>
        </pc:sldMkLst>
        <pc:picChg chg="mod">
          <ac:chgData name="Tomas Ažusienis" userId="S::tomas.azusienis@codeacademylt.onmicrosoft.com::e71140f2-8294-4771-b475-ea2565e733aa" providerId="AD" clId="Web-{94EC48C6-AE9F-4003-8665-16134DC87B97}" dt="2021-12-21T18:41:55.859" v="1" actId="1076"/>
          <ac:picMkLst>
            <pc:docMk/>
            <pc:sldMk cId="207809709" sldId="286"/>
            <ac:picMk id="6" creationId="{9BD39082-EE2F-9B4F-A3C9-2A11A9B5629A}"/>
          </ac:picMkLst>
        </pc:picChg>
      </pc:sldChg>
    </pc:docChg>
  </pc:docChgLst>
  <pc:docChgLst>
    <pc:chgData name="Vytautas Gudzinevičius" userId="S::vytautas.gudzinevicius@codeacademylt.onmicrosoft.com::499ac611-7e3e-456b-9f05-e4478c560b83" providerId="AD" clId="Web-{529911B9-F78A-4DE7-BB25-4853ADA25634}"/>
    <pc:docChg chg="modSld">
      <pc:chgData name="Vytautas Gudzinevičius" userId="S::vytautas.gudzinevicius@codeacademylt.onmicrosoft.com::499ac611-7e3e-456b-9f05-e4478c560b83" providerId="AD" clId="Web-{529911B9-F78A-4DE7-BB25-4853ADA25634}" dt="2021-11-29T14:10:12.428" v="12" actId="20577"/>
      <pc:docMkLst>
        <pc:docMk/>
      </pc:docMkLst>
      <pc:sldChg chg="modSp">
        <pc:chgData name="Vytautas Gudzinevičius" userId="S::vytautas.gudzinevicius@codeacademylt.onmicrosoft.com::499ac611-7e3e-456b-9f05-e4478c560b83" providerId="AD" clId="Web-{529911B9-F78A-4DE7-BB25-4853ADA25634}" dt="2021-11-29T14:10:12.428" v="12" actId="20577"/>
        <pc:sldMkLst>
          <pc:docMk/>
          <pc:sldMk cId="0" sldId="256"/>
        </pc:sldMkLst>
        <pc:spChg chg="mod">
          <ac:chgData name="Vytautas Gudzinevičius" userId="S::vytautas.gudzinevicius@codeacademylt.onmicrosoft.com::499ac611-7e3e-456b-9f05-e4478c560b83" providerId="AD" clId="Web-{529911B9-F78A-4DE7-BB25-4853ADA25634}" dt="2021-11-29T14:10:12.428" v="12" actId="20577"/>
          <ac:spMkLst>
            <pc:docMk/>
            <pc:sldMk cId="0" sldId="256"/>
            <ac:spMk id="101" creationId="{00000000-0000-0000-0000-000000000000}"/>
          </ac:spMkLst>
        </pc:spChg>
      </pc:sldChg>
    </pc:docChg>
  </pc:docChgLst>
  <pc:docChgLst>
    <pc:chgData name="Tomas Ažusienis" userId="S::tomas.azusienis@codeacademylt.onmicrosoft.com::e71140f2-8294-4771-b475-ea2565e733aa" providerId="AD" clId="Web-{EE5CB2DB-1CA7-4159-92E0-52AA0F8CE6E4}"/>
    <pc:docChg chg="modSld">
      <pc:chgData name="Tomas Ažusienis" userId="S::tomas.azusienis@codeacademylt.onmicrosoft.com::e71140f2-8294-4771-b475-ea2565e733aa" providerId="AD" clId="Web-{EE5CB2DB-1CA7-4159-92E0-52AA0F8CE6E4}" dt="2021-12-21T19:28:10.111" v="0" actId="1076"/>
      <pc:docMkLst>
        <pc:docMk/>
      </pc:docMkLst>
      <pc:sldChg chg="modSp">
        <pc:chgData name="Tomas Ažusienis" userId="S::tomas.azusienis@codeacademylt.onmicrosoft.com::e71140f2-8294-4771-b475-ea2565e733aa" providerId="AD" clId="Web-{EE5CB2DB-1CA7-4159-92E0-52AA0F8CE6E4}" dt="2021-12-21T19:28:10.111" v="0" actId="1076"/>
        <pc:sldMkLst>
          <pc:docMk/>
          <pc:sldMk cId="0" sldId="276"/>
        </pc:sldMkLst>
        <pc:spChg chg="mod">
          <ac:chgData name="Tomas Ažusienis" userId="S::tomas.azusienis@codeacademylt.onmicrosoft.com::e71140f2-8294-4771-b475-ea2565e733aa" providerId="AD" clId="Web-{EE5CB2DB-1CA7-4159-92E0-52AA0F8CE6E4}" dt="2021-12-21T19:28:10.111" v="0" actId="1076"/>
          <ac:spMkLst>
            <pc:docMk/>
            <pc:sldMk cId="0" sldId="276"/>
            <ac:spMk id="262" creationId="{00000000-0000-0000-0000-000000000000}"/>
          </ac:spMkLst>
        </pc:spChg>
      </pc:sldChg>
    </pc:docChg>
  </pc:docChgLst>
  <pc:docChgLst>
    <pc:chgData name="Tomas Sragauskas" userId="S::tomas.sragauskas@codeacademylt.onmicrosoft.com::8b08cb10-593d-4e99-b1e7-20e5c9e28e67" providerId="AD" clId="Web-{B0AEAF38-5D77-4248-B72F-6DEE0AFCA7FC}"/>
    <pc:docChg chg="modSld">
      <pc:chgData name="Tomas Sragauskas" userId="S::tomas.sragauskas@codeacademylt.onmicrosoft.com::8b08cb10-593d-4e99-b1e7-20e5c9e28e67" providerId="AD" clId="Web-{B0AEAF38-5D77-4248-B72F-6DEE0AFCA7FC}" dt="2021-12-29T09:56:14.416" v="1" actId="1076"/>
      <pc:docMkLst>
        <pc:docMk/>
      </pc:docMkLst>
      <pc:sldChg chg="modSp">
        <pc:chgData name="Tomas Sragauskas" userId="S::tomas.sragauskas@codeacademylt.onmicrosoft.com::8b08cb10-593d-4e99-b1e7-20e5c9e28e67" providerId="AD" clId="Web-{B0AEAF38-5D77-4248-B72F-6DEE0AFCA7FC}" dt="2021-12-29T09:56:14.416" v="1" actId="1076"/>
        <pc:sldMkLst>
          <pc:docMk/>
          <pc:sldMk cId="0" sldId="267"/>
        </pc:sldMkLst>
        <pc:spChg chg="mod">
          <ac:chgData name="Tomas Sragauskas" userId="S::tomas.sragauskas@codeacademylt.onmicrosoft.com::8b08cb10-593d-4e99-b1e7-20e5c9e28e67" providerId="AD" clId="Web-{B0AEAF38-5D77-4248-B72F-6DEE0AFCA7FC}" dt="2021-12-29T09:56:14.416" v="1" actId="1076"/>
          <ac:spMkLst>
            <pc:docMk/>
            <pc:sldMk cId="0" sldId="267"/>
            <ac:spMk id="196" creationId="{00000000-0000-0000-0000-000000000000}"/>
          </ac:spMkLst>
        </pc:spChg>
      </pc:sldChg>
    </pc:docChg>
  </pc:docChgLst>
  <pc:docChgLst>
    <pc:chgData clId="Web-{F44D09AF-2368-BF86-84C9-B453095EEB2C}"/>
    <pc:docChg chg="modSld">
      <pc:chgData name="" userId="" providerId="" clId="Web-{F44D09AF-2368-BF86-84C9-B453095EEB2C}" dt="2021-05-03T08:20:24.895" v="0" actId="20577"/>
      <pc:docMkLst>
        <pc:docMk/>
      </pc:docMkLst>
      <pc:sldChg chg="modSp">
        <pc:chgData name="" userId="" providerId="" clId="Web-{F44D09AF-2368-BF86-84C9-B453095EEB2C}" dt="2021-05-03T08:20:24.895" v="0" actId="20577"/>
        <pc:sldMkLst>
          <pc:docMk/>
          <pc:sldMk cId="0" sldId="256"/>
        </pc:sldMkLst>
        <pc:spChg chg="mod">
          <ac:chgData name="" userId="" providerId="" clId="Web-{F44D09AF-2368-BF86-84C9-B453095EEB2C}" dt="2021-05-03T08:20:24.895" v="0" actId="20577"/>
          <ac:spMkLst>
            <pc:docMk/>
            <pc:sldMk cId="0" sldId="256"/>
            <ac:spMk id="103" creationId="{00000000-0000-0000-0000-000000000000}"/>
          </ac:spMkLst>
        </pc:spChg>
      </pc:sldChg>
    </pc:docChg>
  </pc:docChgLst>
  <pc:docChgLst>
    <pc:chgData name="Indrė Dambravičienė" userId="S::indre@codeacademy.lt::df3a4b65-81a1-47d3-9a21-5280d2511102" providerId="AD" clId="Web-{F44D09AF-2368-BF86-84C9-B453095EEB2C}"/>
    <pc:docChg chg="modSld">
      <pc:chgData name="Indrė Dambravičienė" userId="S::indre@codeacademy.lt::df3a4b65-81a1-47d3-9a21-5280d2511102" providerId="AD" clId="Web-{F44D09AF-2368-BF86-84C9-B453095EEB2C}" dt="2021-05-03T08:24:10.375" v="49" actId="20577"/>
      <pc:docMkLst>
        <pc:docMk/>
      </pc:docMkLst>
      <pc:sldChg chg="modSp">
        <pc:chgData name="Indrė Dambravičienė" userId="S::indre@codeacademy.lt::df3a4b65-81a1-47d3-9a21-5280d2511102" providerId="AD" clId="Web-{F44D09AF-2368-BF86-84C9-B453095EEB2C}" dt="2021-05-03T08:23:40.530" v="45" actId="20577"/>
        <pc:sldMkLst>
          <pc:docMk/>
          <pc:sldMk cId="0" sldId="257"/>
        </pc:sldMkLst>
        <pc:spChg chg="mod">
          <ac:chgData name="Indrė Dambravičienė" userId="S::indre@codeacademy.lt::df3a4b65-81a1-47d3-9a21-5280d2511102" providerId="AD" clId="Web-{F44D09AF-2368-BF86-84C9-B453095EEB2C}" dt="2021-05-03T08:23:40.530" v="45" actId="20577"/>
          <ac:spMkLst>
            <pc:docMk/>
            <pc:sldMk cId="0" sldId="257"/>
            <ac:spMk id="111" creationId="{00000000-0000-0000-0000-000000000000}"/>
          </ac:spMkLst>
        </pc:spChg>
      </pc:sldChg>
      <pc:sldChg chg="modSp">
        <pc:chgData name="Indrė Dambravičienė" userId="S::indre@codeacademy.lt::df3a4b65-81a1-47d3-9a21-5280d2511102" providerId="AD" clId="Web-{F44D09AF-2368-BF86-84C9-B453095EEB2C}" dt="2021-05-03T08:23:46.608" v="46" actId="20577"/>
        <pc:sldMkLst>
          <pc:docMk/>
          <pc:sldMk cId="0" sldId="258"/>
        </pc:sldMkLst>
        <pc:spChg chg="mod">
          <ac:chgData name="Indrė Dambravičienė" userId="S::indre@codeacademy.lt::df3a4b65-81a1-47d3-9a21-5280d2511102" providerId="AD" clId="Web-{F44D09AF-2368-BF86-84C9-B453095EEB2C}" dt="2021-05-03T08:23:46.608" v="46" actId="20577"/>
          <ac:spMkLst>
            <pc:docMk/>
            <pc:sldMk cId="0" sldId="258"/>
            <ac:spMk id="128" creationId="{00000000-0000-0000-0000-000000000000}"/>
          </ac:spMkLst>
        </pc:spChg>
      </pc:sldChg>
      <pc:sldChg chg="modSp">
        <pc:chgData name="Indrė Dambravičienė" userId="S::indre@codeacademy.lt::df3a4b65-81a1-47d3-9a21-5280d2511102" providerId="AD" clId="Web-{F44D09AF-2368-BF86-84C9-B453095EEB2C}" dt="2021-05-03T08:23:52.921" v="47" actId="20577"/>
        <pc:sldMkLst>
          <pc:docMk/>
          <pc:sldMk cId="0" sldId="259"/>
        </pc:sldMkLst>
        <pc:spChg chg="mod">
          <ac:chgData name="Indrė Dambravičienė" userId="S::indre@codeacademy.lt::df3a4b65-81a1-47d3-9a21-5280d2511102" providerId="AD" clId="Web-{F44D09AF-2368-BF86-84C9-B453095EEB2C}" dt="2021-05-03T08:23:52.921" v="47" actId="20577"/>
          <ac:spMkLst>
            <pc:docMk/>
            <pc:sldMk cId="0" sldId="259"/>
            <ac:spMk id="136" creationId="{00000000-0000-0000-0000-000000000000}"/>
          </ac:spMkLst>
        </pc:spChg>
      </pc:sldChg>
      <pc:sldChg chg="modSp">
        <pc:chgData name="Indrė Dambravičienė" userId="S::indre@codeacademy.lt::df3a4b65-81a1-47d3-9a21-5280d2511102" providerId="AD" clId="Web-{F44D09AF-2368-BF86-84C9-B453095EEB2C}" dt="2021-05-03T08:24:04.078" v="48" actId="20577"/>
        <pc:sldMkLst>
          <pc:docMk/>
          <pc:sldMk cId="0" sldId="260"/>
        </pc:sldMkLst>
        <pc:spChg chg="mod">
          <ac:chgData name="Indrė Dambravičienė" userId="S::indre@codeacademy.lt::df3a4b65-81a1-47d3-9a21-5280d2511102" providerId="AD" clId="Web-{F44D09AF-2368-BF86-84C9-B453095EEB2C}" dt="2021-05-03T08:24:04.078" v="48" actId="20577"/>
          <ac:spMkLst>
            <pc:docMk/>
            <pc:sldMk cId="0" sldId="260"/>
            <ac:spMk id="144" creationId="{00000000-0000-0000-0000-000000000000}"/>
          </ac:spMkLst>
        </pc:spChg>
      </pc:sldChg>
      <pc:sldChg chg="modSp">
        <pc:chgData name="Indrė Dambravičienė" userId="S::indre@codeacademy.lt::df3a4b65-81a1-47d3-9a21-5280d2511102" providerId="AD" clId="Web-{F44D09AF-2368-BF86-84C9-B453095EEB2C}" dt="2021-05-03T08:24:10.375" v="49" actId="20577"/>
        <pc:sldMkLst>
          <pc:docMk/>
          <pc:sldMk cId="0" sldId="261"/>
        </pc:sldMkLst>
        <pc:spChg chg="mod">
          <ac:chgData name="Indrė Dambravičienė" userId="S::indre@codeacademy.lt::df3a4b65-81a1-47d3-9a21-5280d2511102" providerId="AD" clId="Web-{F44D09AF-2368-BF86-84C9-B453095EEB2C}" dt="2021-05-03T08:24:10.375" v="49" actId="20577"/>
          <ac:spMkLst>
            <pc:docMk/>
            <pc:sldMk cId="0" sldId="261"/>
            <ac:spMk id="152" creationId="{00000000-0000-0000-0000-000000000000}"/>
          </ac:spMkLst>
        </pc:spChg>
      </pc:sldChg>
    </pc:docChg>
  </pc:docChgLst>
  <pc:docChgLst>
    <pc:chgData name="Lukas Cemnalianskis" userId="S::lukas.cemnalianskis@codeacademylt.onmicrosoft.com::3202d353-2284-462d-82a4-d0101d3884c7" providerId="AD" clId="Web-{E5606DAF-65AA-46C7-B21F-4CE31586A32B}"/>
    <pc:docChg chg="modSld">
      <pc:chgData name="Lukas Cemnalianskis" userId="S::lukas.cemnalianskis@codeacademylt.onmicrosoft.com::3202d353-2284-462d-82a4-d0101d3884c7" providerId="AD" clId="Web-{E5606DAF-65AA-46C7-B21F-4CE31586A32B}" dt="2021-12-21T19:36:23.149" v="1" actId="1076"/>
      <pc:docMkLst>
        <pc:docMk/>
      </pc:docMkLst>
      <pc:sldChg chg="modSp">
        <pc:chgData name="Lukas Cemnalianskis" userId="S::lukas.cemnalianskis@codeacademylt.onmicrosoft.com::3202d353-2284-462d-82a4-d0101d3884c7" providerId="AD" clId="Web-{E5606DAF-65AA-46C7-B21F-4CE31586A32B}" dt="2021-12-21T19:36:23.149" v="1" actId="1076"/>
        <pc:sldMkLst>
          <pc:docMk/>
          <pc:sldMk cId="2554236597" sldId="287"/>
        </pc:sldMkLst>
        <pc:picChg chg="mod">
          <ac:chgData name="Lukas Cemnalianskis" userId="S::lukas.cemnalianskis@codeacademylt.onmicrosoft.com::3202d353-2284-462d-82a4-d0101d3884c7" providerId="AD" clId="Web-{E5606DAF-65AA-46C7-B21F-4CE31586A32B}" dt="2021-12-21T19:36:23.149" v="1" actId="1076"/>
          <ac:picMkLst>
            <pc:docMk/>
            <pc:sldMk cId="2554236597" sldId="287"/>
            <ac:picMk id="11" creationId="{4CB88795-B9B2-4B57-8153-15F1DDD6F256}"/>
          </ac:picMkLst>
        </pc:picChg>
      </pc:sldChg>
    </pc:docChg>
  </pc:docChgLst>
  <pc:docChgLst>
    <pc:chgData name="Vytautas Rašinskas" userId="S::vytautas.rasinskas@codeacademylt.onmicrosoft.com::b84038bd-6438-4955-a2ed-c6d2b7fcaa41" providerId="AD" clId="Web-{406E42A8-676A-4B53-96FF-8B186CA75408}"/>
    <pc:docChg chg="modSld">
      <pc:chgData name="Vytautas Rašinskas" userId="S::vytautas.rasinskas@codeacademylt.onmicrosoft.com::b84038bd-6438-4955-a2ed-c6d2b7fcaa41" providerId="AD" clId="Web-{406E42A8-676A-4B53-96FF-8B186CA75408}" dt="2021-12-22T18:08:27.988" v="0" actId="1076"/>
      <pc:docMkLst>
        <pc:docMk/>
      </pc:docMkLst>
      <pc:sldChg chg="modSp">
        <pc:chgData name="Vytautas Rašinskas" userId="S::vytautas.rasinskas@codeacademylt.onmicrosoft.com::b84038bd-6438-4955-a2ed-c6d2b7fcaa41" providerId="AD" clId="Web-{406E42A8-676A-4B53-96FF-8B186CA75408}" dt="2021-12-22T18:08:27.988" v="0" actId="1076"/>
        <pc:sldMkLst>
          <pc:docMk/>
          <pc:sldMk cId="0" sldId="276"/>
        </pc:sldMkLst>
        <pc:spChg chg="mod">
          <ac:chgData name="Vytautas Rašinskas" userId="S::vytautas.rasinskas@codeacademylt.onmicrosoft.com::b84038bd-6438-4955-a2ed-c6d2b7fcaa41" providerId="AD" clId="Web-{406E42A8-676A-4B53-96FF-8B186CA75408}" dt="2021-12-22T18:08:27.988" v="0" actId="1076"/>
          <ac:spMkLst>
            <pc:docMk/>
            <pc:sldMk cId="0" sldId="276"/>
            <ac:spMk id="262" creationId="{00000000-0000-0000-0000-000000000000}"/>
          </ac:spMkLst>
        </pc:spChg>
      </pc:sldChg>
    </pc:docChg>
  </pc:docChgLst>
  <pc:docChgLst>
    <pc:chgData name="Almantas Tutlys" userId="S::almantas.tutlys@codeacademylt.onmicrosoft.com::b7fd7a20-ff9e-4812-9ea2-c4e6901d4570" providerId="AD" clId="Web-{69359CAD-4A41-4197-B182-DE0983C91FFC}"/>
    <pc:docChg chg="modSld">
      <pc:chgData name="Almantas Tutlys" userId="S::almantas.tutlys@codeacademylt.onmicrosoft.com::b7fd7a20-ff9e-4812-9ea2-c4e6901d4570" providerId="AD" clId="Web-{69359CAD-4A41-4197-B182-DE0983C91FFC}" dt="2022-01-04T15:05:12.689" v="1" actId="14100"/>
      <pc:docMkLst>
        <pc:docMk/>
      </pc:docMkLst>
      <pc:sldChg chg="modSp">
        <pc:chgData name="Almantas Tutlys" userId="S::almantas.tutlys@codeacademylt.onmicrosoft.com::b7fd7a20-ff9e-4812-9ea2-c4e6901d4570" providerId="AD" clId="Web-{69359CAD-4A41-4197-B182-DE0983C91FFC}" dt="2022-01-04T15:05:12.689" v="1" actId="14100"/>
        <pc:sldMkLst>
          <pc:docMk/>
          <pc:sldMk cId="0" sldId="281"/>
        </pc:sldMkLst>
        <pc:picChg chg="mod">
          <ac:chgData name="Almantas Tutlys" userId="S::almantas.tutlys@codeacademylt.onmicrosoft.com::b7fd7a20-ff9e-4812-9ea2-c4e6901d4570" providerId="AD" clId="Web-{69359CAD-4A41-4197-B182-DE0983C91FFC}" dt="2022-01-04T15:05:12.689" v="1" actId="14100"/>
          <ac:picMkLst>
            <pc:docMk/>
            <pc:sldMk cId="0" sldId="281"/>
            <ac:picMk id="2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07f41bdc5_1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d07f41bdc5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07f41bdc5_1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d07f41bdc5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07f41bdc5_1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d07f41bdc5_1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07f41bdc5_1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d07f41bdc5_1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07f41bdc5_1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d07f41bdc5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07f41bdc5_1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d07f41bdc5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07f41bdc5_1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d07f41bdc5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7f41bdc5_1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d07f41bdc5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7f41bdc5_1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d07f41bdc5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7f41bdc5_1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d07f41bdc5_1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7f41bdc5_1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d07f41bdc5_1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07f41bdc5_1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d07f41bdc5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07f41bdc5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d07f41bdc5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07f41bdc5_1_1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d07f41bdc5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7" name="Google Shape;3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smtClean="0">
                <a:solidFill>
                  <a:schemeClr val="dk1"/>
                </a:solidFill>
                <a:latin typeface="Calibri"/>
                <a:ea typeface="Calibri"/>
                <a:cs typeface="Calibri"/>
                <a:sym typeface="Calibri"/>
              </a:rPr>
              <a:t>3</a:t>
            </a:fld>
            <a:endParaRPr lang="lt-LT"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87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07f41bdc5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d07f41bdc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07f41bdc5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1" name="Google Shape;141;gd07f41bdc5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07f41bdc5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d07f41bdc5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07f41bdc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d07f41bdc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07f41bdc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d07f41bdc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07f41bdc5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d07f41bdc5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05768204"/>
      </p:ext>
    </p:extLst>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4_Title and Content">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6"/>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637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402189303"/>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157403761"/>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08151385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346241490"/>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855548599"/>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235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7499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6059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4458157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7" r:id="rId10"/>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developer.mozilla.org/en-US/docs/Web/Guide/HTML/Content_categories" TargetMode="External"/><Relationship Id="rId4" Type="http://schemas.openxmlformats.org/officeDocument/2006/relationships/hyperlink" Target="https://developer.mozilla.org/en-US/docs/Web/HTML/Inline_elemen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Learn/Common_questions/What_are_browser_developer_tools"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validator.w3.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dn/learning-area/blob/master/html/introduction-to-html/document_and_website_structure/index.html"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HTML pagrindai</a:t>
            </a:r>
            <a:endParaRPr sz="5200"/>
          </a:p>
          <a:p>
            <a:pPr marL="0" lvl="0" indent="0" algn="l" rtl="0">
              <a:lnSpc>
                <a:spcPct val="100000"/>
              </a:lnSpc>
              <a:spcBef>
                <a:spcPts val="0"/>
              </a:spcBef>
              <a:spcAft>
                <a:spcPts val="0"/>
              </a:spcAft>
              <a:buClr>
                <a:schemeClr val="dk1"/>
              </a:buClr>
              <a:buSzPts val="990"/>
              <a:buFont typeface="Arial"/>
              <a:buNone/>
            </a:pPr>
            <a:r>
              <a:rPr lang="lt-LT" sz="5200"/>
              <a:t>HTML puslapio struktūra</a:t>
            </a:r>
            <a:endParaRPr sz="520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GB" dirty="0"/>
              <a:t>Emilis</a:t>
            </a:r>
            <a:r>
              <a:rPr lang="lt-LT" dirty="0"/>
              <a:t> Kiškis</a:t>
            </a:r>
            <a:endParaRPr dirty="0"/>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1" i="0" u="none" strike="noStrike" cap="none" dirty="0">
                <a:solidFill>
                  <a:schemeClr val="lt1"/>
                </a:solidFill>
              </a:rPr>
              <a:t>1</a:t>
            </a:r>
            <a:r>
              <a:rPr lang="lt-LT" sz="1600" b="1" i="0" u="none" strike="noStrike" cap="none" dirty="0">
                <a:solidFill>
                  <a:schemeClr val="lt1"/>
                </a:solidFill>
              </a:rPr>
              <a:t> LYGIS</a:t>
            </a:r>
            <a:endParaRPr sz="1400" i="0" u="none" strike="noStrike" cap="none" dirty="0">
              <a:solidFill>
                <a:srgbClr val="000000"/>
              </a:solidFil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1 DALIS</a:t>
            </a:r>
            <a:endParaRPr sz="1400" i="0" u="none" strike="noStrike" cap="none">
              <a:solidFill>
                <a:srgbClr val="000000"/>
              </a:solidFill>
            </a:endParaRPr>
          </a:p>
        </p:txBody>
      </p:sp>
      <p:sp>
        <p:nvSpPr>
          <p:cNvPr id="9" name="Date Placeholder 7">
            <a:extLst>
              <a:ext uri="{FF2B5EF4-FFF2-40B4-BE49-F238E27FC236}">
                <a16:creationId xmlns:a16="http://schemas.microsoft.com/office/drawing/2014/main" id="{43848571-68EB-4919-B663-586F32CC751F}"/>
              </a:ext>
            </a:extLst>
          </p:cNvPr>
          <p:cNvSpPr txBox="1"/>
          <p:nvPr/>
        </p:nvSpPr>
        <p:spPr>
          <a:xfrm>
            <a:off x="495612" y="5930346"/>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rPr dirty="0"/>
              <a:t>202</a:t>
            </a:r>
            <a:r>
              <a:rPr lang="lt-LT" dirty="0"/>
              <a:t>2-03-23</a:t>
            </a:r>
            <a:endParaRPr dirty="0"/>
          </a:p>
        </p:txBody>
      </p:sp>
      <p:sp>
        <p:nvSpPr>
          <p:cNvPr id="3" name="Text Placeholder 2">
            <a:extLst>
              <a:ext uri="{FF2B5EF4-FFF2-40B4-BE49-F238E27FC236}">
                <a16:creationId xmlns:a16="http://schemas.microsoft.com/office/drawing/2014/main" id="{DF9AF753-79F7-4739-B895-CD0601B71B29}"/>
              </a:ext>
            </a:extLst>
          </p:cNvPr>
          <p:cNvSpPr>
            <a:spLocks noGrp="1"/>
          </p:cNvSpPr>
          <p:nvPr>
            <p:ph type="body" sz="quarter" idx="1"/>
          </p:nvPr>
        </p:nvSpPr>
        <p:spPr/>
        <p:txBody>
          <a:bodyPr/>
          <a:lstStyle/>
          <a:p>
            <a:r>
              <a:rPr lang="lt-LT" dirty="0"/>
              <a:t>Front-end programavimas su HTML / CSS / JS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07f41bdc5_1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Antraštės</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82" name="Google Shape;182;gd07f41bdc5_1_3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600" dirty="0"/>
              <a:t>Antraštės elementai leidžia nurodyti, kad tam tikros turinio dalys yra antraštės.</a:t>
            </a:r>
            <a:endParaRPr lang="en-GB" sz="1600" dirty="0"/>
          </a:p>
          <a:p>
            <a:pPr marL="0" lvl="0" indent="0" algn="l" rtl="0">
              <a:lnSpc>
                <a:spcPct val="115000"/>
              </a:lnSpc>
              <a:spcBef>
                <a:spcPts val="0"/>
              </a:spcBef>
              <a:spcAft>
                <a:spcPts val="0"/>
              </a:spcAft>
              <a:buClr>
                <a:schemeClr val="dk1"/>
              </a:buClr>
              <a:buSzPts val="1100"/>
              <a:buNone/>
            </a:pPr>
            <a:r>
              <a:rPr lang="lt-LT" sz="1600" b="1" dirty="0"/>
              <a:t>HTML yra 6 antraštės lygiai</a:t>
            </a:r>
            <a:r>
              <a:rPr lang="en-GB" sz="1600" b="1" dirty="0"/>
              <a:t>: </a:t>
            </a:r>
            <a:r>
              <a:rPr lang="lt-LT" sz="1600" b="1" dirty="0">
                <a:latin typeface="Consolas" panose="020B0609020204030204" pitchFamily="49" charset="0"/>
              </a:rPr>
              <a:t>&lt;h1&gt; </a:t>
            </a:r>
            <a:r>
              <a:rPr lang="en-GB" sz="1600" b="1" dirty="0">
                <a:latin typeface="Consolas" panose="020B0609020204030204" pitchFamily="49" charset="0"/>
              </a:rPr>
              <a:t>-</a:t>
            </a:r>
            <a:r>
              <a:rPr lang="lt-LT" sz="1600" b="1" dirty="0">
                <a:latin typeface="Consolas" panose="020B0609020204030204" pitchFamily="49" charset="0"/>
              </a:rPr>
              <a:t> &lt;h6&gt;</a:t>
            </a:r>
            <a:r>
              <a:rPr lang="en-GB" sz="1600" b="1" dirty="0">
                <a:latin typeface="Consolas" panose="020B0609020204030204" pitchFamily="49" charset="0"/>
              </a:rPr>
              <a:t>.</a:t>
            </a:r>
            <a:endParaRPr sz="1600" b="1"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endParaRPr sz="1600" dirty="0"/>
          </a:p>
          <a:p>
            <a:pPr marL="0" lvl="0" indent="0" algn="l" rtl="0">
              <a:lnSpc>
                <a:spcPct val="115000"/>
              </a:lnSpc>
              <a:spcBef>
                <a:spcPts val="0"/>
              </a:spcBef>
              <a:spcAft>
                <a:spcPts val="0"/>
              </a:spcAft>
              <a:buClr>
                <a:schemeClr val="dk1"/>
              </a:buClr>
              <a:buSzPts val="1100"/>
              <a:buNone/>
            </a:pPr>
            <a:r>
              <a:rPr lang="lt-LT" sz="1600" dirty="0"/>
              <a:t>Pvz.:</a:t>
            </a:r>
            <a:endParaRPr sz="1600" dirty="0"/>
          </a:p>
          <a:p>
            <a:pPr marL="0" lvl="0" indent="0" algn="l" rtl="0">
              <a:lnSpc>
                <a:spcPct val="115000"/>
              </a:lnSpc>
              <a:spcBef>
                <a:spcPts val="0"/>
              </a:spcBef>
              <a:spcAft>
                <a:spcPts val="0"/>
              </a:spcAft>
              <a:buClr>
                <a:schemeClr val="dk1"/>
              </a:buClr>
              <a:buSzPts val="1100"/>
              <a:buNone/>
            </a:pPr>
            <a:r>
              <a:rPr lang="lt-LT" sz="3200" dirty="0">
                <a:latin typeface="Consolas" panose="020B0609020204030204" pitchFamily="49" charset="0"/>
              </a:rPr>
              <a:t>&lt;h1&gt;My main title&lt;/h1&gt;</a:t>
            </a:r>
          </a:p>
          <a:p>
            <a:pPr marL="0" lvl="0" indent="0" algn="l" rtl="0">
              <a:lnSpc>
                <a:spcPct val="115000"/>
              </a:lnSpc>
              <a:spcBef>
                <a:spcPts val="0"/>
              </a:spcBef>
              <a:spcAft>
                <a:spcPts val="0"/>
              </a:spcAft>
              <a:buClr>
                <a:schemeClr val="dk1"/>
              </a:buClr>
              <a:buSzPts val="1100"/>
              <a:buNone/>
            </a:pPr>
            <a:r>
              <a:rPr lang="en-GB" sz="2200" dirty="0">
                <a:latin typeface="Consolas" panose="020B0609020204030204" pitchFamily="49" charset="0"/>
              </a:rPr>
              <a:t>&lt;h2&gt;My top level heading&lt;/h2&gt;</a:t>
            </a:r>
          </a:p>
          <a:p>
            <a:pPr marL="0" lvl="0" indent="0" algn="l" rtl="0">
              <a:lnSpc>
                <a:spcPct val="115000"/>
              </a:lnSpc>
              <a:spcBef>
                <a:spcPts val="0"/>
              </a:spcBef>
              <a:spcAft>
                <a:spcPts val="0"/>
              </a:spcAft>
              <a:buClr>
                <a:schemeClr val="dk1"/>
              </a:buClr>
              <a:buSzPts val="1100"/>
              <a:buNone/>
            </a:pPr>
            <a:r>
              <a:rPr lang="lt-LT" sz="2000" dirty="0">
                <a:latin typeface="Consolas" panose="020B0609020204030204" pitchFamily="49" charset="0"/>
              </a:rPr>
              <a:t>&lt;h3&gt;My subheading&lt;/h3&gt;</a:t>
            </a:r>
            <a:endParaRPr sz="20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&lt;h4&gt;My sub</a:t>
            </a:r>
            <a:r>
              <a:rPr lang="en-GB" sz="1600" dirty="0">
                <a:latin typeface="Consolas" panose="020B0609020204030204" pitchFamily="49" charset="0"/>
              </a:rPr>
              <a:t>-</a:t>
            </a:r>
            <a:r>
              <a:rPr lang="lt-LT" sz="1600" dirty="0">
                <a:latin typeface="Consolas" panose="020B0609020204030204" pitchFamily="49" charset="0"/>
              </a:rPr>
              <a:t>subheading&lt;/h4&gt;</a:t>
            </a:r>
            <a:endParaRPr lang="en-GB" sz="14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r>
              <a:rPr lang="en-GB" sz="1400" dirty="0">
                <a:latin typeface="Consolas" panose="020B0609020204030204" pitchFamily="49" charset="0"/>
              </a:rPr>
              <a:t>&lt;h5&gt;My sub-sub-subheading&lt;/h5&gt;</a:t>
            </a:r>
          </a:p>
          <a:p>
            <a:pPr marL="0" lvl="0" indent="0" algn="l" rtl="0">
              <a:lnSpc>
                <a:spcPct val="115000"/>
              </a:lnSpc>
              <a:spcBef>
                <a:spcPts val="0"/>
              </a:spcBef>
              <a:spcAft>
                <a:spcPts val="0"/>
              </a:spcAft>
              <a:buClr>
                <a:schemeClr val="dk1"/>
              </a:buClr>
              <a:buSzPts val="1100"/>
              <a:buNone/>
            </a:pPr>
            <a:r>
              <a:rPr lang="en-GB" sz="1200" dirty="0">
                <a:latin typeface="Consolas" panose="020B0609020204030204" pitchFamily="49" charset="0"/>
              </a:rPr>
              <a:t>&lt;h6&gt;My sub-sub-sub-subheading&lt;/h6&gt;</a:t>
            </a:r>
          </a:p>
          <a:p>
            <a:pPr marL="0" lvl="0" indent="0" algn="l" rtl="0">
              <a:lnSpc>
                <a:spcPct val="115000"/>
              </a:lnSpc>
              <a:spcBef>
                <a:spcPts val="0"/>
              </a:spcBef>
              <a:spcAft>
                <a:spcPts val="0"/>
              </a:spcAft>
              <a:buClr>
                <a:schemeClr val="dk1"/>
              </a:buClr>
              <a:buSzPts val="1100"/>
              <a:buNone/>
            </a:pP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dirty="0"/>
          </a:p>
        </p:txBody>
      </p:sp>
      <p:sp>
        <p:nvSpPr>
          <p:cNvPr id="7" name="Google Shape;166;gd07f41bdc5_1_19">
            <a:extLst>
              <a:ext uri="{FF2B5EF4-FFF2-40B4-BE49-F238E27FC236}">
                <a16:creationId xmlns:a16="http://schemas.microsoft.com/office/drawing/2014/main" id="{89061140-A367-48C0-A128-BF436B879F76}"/>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d07f41bdc5_1_39"/>
          <p:cNvSpPr txBox="1">
            <a:spLocks noGrp="1"/>
          </p:cNvSpPr>
          <p:nvPr>
            <p:ph type="title"/>
          </p:nvPr>
        </p:nvSpPr>
        <p:spPr>
          <a:xfrm>
            <a:off x="480400" y="1380167"/>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Pastraipos</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89" name="Google Shape;189;gd07f41bdc5_1_3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600" dirty="0"/>
              <a:t>Elementai </a:t>
            </a:r>
            <a:r>
              <a:rPr lang="lt-LT" sz="1600" dirty="0">
                <a:latin typeface="Consolas" panose="020B0609020204030204" pitchFamily="49" charset="0"/>
              </a:rPr>
              <a:t>&lt;p&gt;</a:t>
            </a:r>
            <a:r>
              <a:rPr lang="lt-LT" sz="1600" dirty="0">
                <a:latin typeface="Arial" panose="020B0604020202020204" pitchFamily="34" charset="0"/>
                <a:cs typeface="Arial" panose="020B0604020202020204" pitchFamily="34" charset="0"/>
              </a:rPr>
              <a:t> </a:t>
            </a:r>
            <a:r>
              <a:rPr lang="lt-LT" sz="1600" dirty="0"/>
              <a:t>skirti teksto pastraipoms laikyti. &lt;p&gt; elementų tekstas gali būti toliau stilizuojamas su &lt;strong&gt;, &lt;em&gt; ir &lt;u&gt; žymėmis.</a:t>
            </a:r>
          </a:p>
          <a:p>
            <a:pPr marL="0" lvl="0" indent="0" algn="l" rtl="0">
              <a:lnSpc>
                <a:spcPct val="115000"/>
              </a:lnSpc>
              <a:spcBef>
                <a:spcPts val="0"/>
              </a:spcBef>
              <a:spcAft>
                <a:spcPts val="0"/>
              </a:spcAft>
              <a:buClr>
                <a:schemeClr val="dk1"/>
              </a:buClr>
              <a:buSzPts val="1100"/>
              <a:buNone/>
            </a:pPr>
            <a:endParaRPr sz="1600" dirty="0"/>
          </a:p>
          <a:p>
            <a:pPr marL="0" lvl="0" indent="0" algn="l" rtl="0">
              <a:lnSpc>
                <a:spcPct val="115000"/>
              </a:lnSpc>
              <a:spcBef>
                <a:spcPts val="0"/>
              </a:spcBef>
              <a:spcAft>
                <a:spcPts val="0"/>
              </a:spcAft>
              <a:buClr>
                <a:schemeClr val="dk1"/>
              </a:buClr>
              <a:buSzPts val="1100"/>
              <a:buNone/>
            </a:pPr>
            <a:r>
              <a:rPr lang="lt-LT" sz="1600" dirty="0"/>
              <a:t>Pvz.:</a:t>
            </a:r>
            <a:endParaRPr sz="1600" dirty="0"/>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&lt;p&gt;Lorem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Ipsum.&lt;/p&gt;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dirty="0">
              <a:highlight>
                <a:srgbClr val="EFEFEF"/>
              </a:highlight>
            </a:endParaRPr>
          </a:p>
          <a:p>
            <a:pPr marL="0" lvl="0" indent="0" algn="l" rtl="0">
              <a:lnSpc>
                <a:spcPct val="115000"/>
              </a:lnSpc>
              <a:spcBef>
                <a:spcPts val="0"/>
              </a:spcBef>
              <a:spcAft>
                <a:spcPts val="0"/>
              </a:spcAft>
              <a:buClr>
                <a:schemeClr val="dk1"/>
              </a:buClr>
              <a:buSzPts val="1100"/>
              <a:buNone/>
            </a:pPr>
            <a:endParaRPr sz="1400" b="1" dirty="0"/>
          </a:p>
          <a:p>
            <a:pPr marL="0" lvl="0" indent="0" algn="l" rtl="0">
              <a:lnSpc>
                <a:spcPct val="115000"/>
              </a:lnSpc>
              <a:spcBef>
                <a:spcPts val="0"/>
              </a:spcBef>
              <a:spcAft>
                <a:spcPts val="0"/>
              </a:spcAft>
              <a:buClr>
                <a:schemeClr val="dk1"/>
              </a:buClr>
              <a:buSzPts val="1100"/>
              <a:buNone/>
            </a:pPr>
            <a:endParaRPr sz="1400" b="1" dirty="0"/>
          </a:p>
        </p:txBody>
      </p:sp>
      <p:sp>
        <p:nvSpPr>
          <p:cNvPr id="7" name="Google Shape;166;gd07f41bdc5_1_19">
            <a:extLst>
              <a:ext uri="{FF2B5EF4-FFF2-40B4-BE49-F238E27FC236}">
                <a16:creationId xmlns:a16="http://schemas.microsoft.com/office/drawing/2014/main" id="{B5A68AFF-04E4-40A1-8899-745FB5DE4608}"/>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d07f41bdc5_1_5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Sąrašai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96" name="Google Shape;196;gd07f41bdc5_1_54"/>
          <p:cNvSpPr txBox="1">
            <a:spLocks noGrp="1"/>
          </p:cNvSpPr>
          <p:nvPr>
            <p:ph type="body" idx="2"/>
          </p:nvPr>
        </p:nvSpPr>
        <p:spPr>
          <a:xfrm>
            <a:off x="480400" y="2629542"/>
            <a:ext cx="10715166" cy="50673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None/>
            </a:pPr>
            <a:r>
              <a:rPr lang="lt-LT" sz="1600" dirty="0"/>
              <a:t>Daugybė žiniatinklio turinio yra sąrašai, o HTML turi specialių elementų. Sąrašų žymėjimas visada susideda iš mažiausiai 2 elementų. Dažniausi sąrašų tipai yra suskirstyti ir ne suskirstyti sąrašai:</a:t>
            </a:r>
            <a:endParaRPr sz="1600" dirty="0"/>
          </a:p>
          <a:p>
            <a:pPr marL="457200" lvl="0" indent="-317500" algn="just" rtl="0">
              <a:lnSpc>
                <a:spcPct val="115000"/>
              </a:lnSpc>
              <a:spcBef>
                <a:spcPts val="0"/>
              </a:spcBef>
              <a:spcAft>
                <a:spcPts val="0"/>
              </a:spcAft>
              <a:buClr>
                <a:schemeClr val="dk1"/>
              </a:buClr>
              <a:buSzPts val="1400"/>
              <a:buFont typeface="Montserrat"/>
              <a:buChar char="●"/>
            </a:pPr>
            <a:r>
              <a:rPr lang="lt-LT" sz="1600" b="1" dirty="0"/>
              <a:t>Nerikiuoti (angl. </a:t>
            </a:r>
            <a:r>
              <a:rPr lang="lt-LT" sz="1600" b="1" i="1" dirty="0"/>
              <a:t>unordered</a:t>
            </a:r>
            <a:r>
              <a:rPr lang="lt-LT" sz="1600" b="1" dirty="0"/>
              <a:t>)</a:t>
            </a:r>
            <a:r>
              <a:rPr lang="lt-LT" sz="1600" dirty="0"/>
              <a:t> sąrašai yra sąrašai, kuriuose prekių eilės tvarka nesvarbi, pvz., Pirkinių sąrašas. Jie suvynioti į </a:t>
            </a:r>
            <a:r>
              <a:rPr lang="lt-LT" sz="1600" dirty="0">
                <a:highlight>
                  <a:srgbClr val="EFEFEF"/>
                </a:highlight>
              </a:rPr>
              <a:t>&lt;ul&gt;</a:t>
            </a:r>
            <a:r>
              <a:rPr lang="lt-LT" sz="1600" dirty="0"/>
              <a:t> elementą.</a:t>
            </a:r>
            <a:endParaRPr sz="1600" dirty="0"/>
          </a:p>
          <a:p>
            <a:pPr marL="457200" lvl="0" indent="-317500" algn="just" rtl="0">
              <a:lnSpc>
                <a:spcPct val="115000"/>
              </a:lnSpc>
              <a:spcBef>
                <a:spcPts val="0"/>
              </a:spcBef>
              <a:spcAft>
                <a:spcPts val="0"/>
              </a:spcAft>
              <a:buClr>
                <a:schemeClr val="dk1"/>
              </a:buClr>
              <a:buSzPts val="1400"/>
              <a:buFont typeface="Montserrat"/>
              <a:buChar char="●"/>
            </a:pPr>
            <a:r>
              <a:rPr lang="lt-LT" sz="1600" b="1" dirty="0"/>
              <a:t>Surikiuoti (angl. </a:t>
            </a:r>
            <a:r>
              <a:rPr lang="lt-LT" sz="1600" b="1" i="1" dirty="0"/>
              <a:t>ordered</a:t>
            </a:r>
            <a:r>
              <a:rPr lang="lt-LT" sz="1600" b="1" dirty="0"/>
              <a:t>)</a:t>
            </a:r>
            <a:r>
              <a:rPr lang="lt-LT" sz="1600" dirty="0"/>
              <a:t> yra sąrašai, kur svarbi elementų tvarka, pavyzdžiui, receptas. Jie suvynioti į </a:t>
            </a:r>
            <a:r>
              <a:rPr lang="lt-LT" sz="1600" dirty="0">
                <a:highlight>
                  <a:srgbClr val="EFEFEF"/>
                </a:highlight>
                <a:latin typeface="Consolas" panose="020B0609020204030204" pitchFamily="49" charset="0"/>
              </a:rPr>
              <a:t>&lt;ol&gt;</a:t>
            </a:r>
            <a:r>
              <a:rPr lang="lt-LT" sz="1600" dirty="0">
                <a:highlight>
                  <a:srgbClr val="EFEFEF"/>
                </a:highlight>
                <a:latin typeface="Arial" panose="020B0604020202020204" pitchFamily="34" charset="0"/>
                <a:cs typeface="Arial" panose="020B0604020202020204" pitchFamily="34" charset="0"/>
              </a:rPr>
              <a:t> </a:t>
            </a:r>
            <a:r>
              <a:rPr lang="lt-LT" sz="1600" dirty="0"/>
              <a:t>elementą.</a:t>
            </a:r>
            <a:endParaRPr sz="1600" dirty="0"/>
          </a:p>
          <a:p>
            <a:pPr marL="0" lvl="0" indent="0" algn="just" rtl="0">
              <a:lnSpc>
                <a:spcPct val="115000"/>
              </a:lnSpc>
              <a:spcBef>
                <a:spcPts val="0"/>
              </a:spcBef>
              <a:spcAft>
                <a:spcPts val="0"/>
              </a:spcAft>
              <a:buClr>
                <a:schemeClr val="dk1"/>
              </a:buClr>
              <a:buSzPts val="1100"/>
              <a:buNone/>
            </a:pPr>
            <a:endParaRPr sz="1600" dirty="0"/>
          </a:p>
          <a:p>
            <a:pPr marL="0" lvl="0" indent="0" algn="just" rtl="0">
              <a:lnSpc>
                <a:spcPct val="115000"/>
              </a:lnSpc>
              <a:spcBef>
                <a:spcPts val="0"/>
              </a:spcBef>
              <a:spcAft>
                <a:spcPts val="0"/>
              </a:spcAft>
              <a:buClr>
                <a:schemeClr val="dk1"/>
              </a:buClr>
              <a:buSzPts val="1100"/>
              <a:buNone/>
            </a:pPr>
            <a:r>
              <a:rPr lang="lt-LT" sz="1600" dirty="0"/>
              <a:t>Kiekvienas elementas sąrašuose dedamas į elementą </a:t>
            </a:r>
            <a:r>
              <a:rPr lang="lt-LT" sz="1600" dirty="0">
                <a:highlight>
                  <a:srgbClr val="EFEFEF"/>
                </a:highlight>
                <a:latin typeface="Consolas" panose="020B0609020204030204" pitchFamily="49" charset="0"/>
              </a:rPr>
              <a:t>&lt;li&gt;</a:t>
            </a:r>
            <a:r>
              <a:rPr lang="lt-LT" sz="1600" dirty="0"/>
              <a:t> (sąrašo elementas).</a:t>
            </a:r>
            <a:endParaRPr sz="1600" dirty="0"/>
          </a:p>
          <a:p>
            <a:pPr marL="0" lvl="0" indent="0" algn="just" rtl="0">
              <a:lnSpc>
                <a:spcPct val="115000"/>
              </a:lnSpc>
              <a:spcBef>
                <a:spcPts val="0"/>
              </a:spcBef>
              <a:spcAft>
                <a:spcPts val="0"/>
              </a:spcAft>
              <a:buClr>
                <a:schemeClr val="dk1"/>
              </a:buClr>
              <a:buSzPts val="1100"/>
              <a:buNone/>
            </a:pPr>
            <a:endParaRPr sz="1600" b="1" dirty="0"/>
          </a:p>
        </p:txBody>
      </p:sp>
      <p:sp>
        <p:nvSpPr>
          <p:cNvPr id="8" name="Google Shape;166;gd07f41bdc5_1_19">
            <a:extLst>
              <a:ext uri="{FF2B5EF4-FFF2-40B4-BE49-F238E27FC236}">
                <a16:creationId xmlns:a16="http://schemas.microsoft.com/office/drawing/2014/main" id="{F0CAAFD1-37F5-4790-8486-C0E62F365EE0}"/>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d07f41bdc5_1_6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Nuorodos</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204" name="Google Shape;204;gd07f41bdc5_1_6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600" dirty="0"/>
              <a:t>Nuorodos yra labai svarbios – jos daro internetą tinklu! Norėdami pridėti nuorodą, turime naudoti paprastą elementą – </a:t>
            </a:r>
            <a:r>
              <a:rPr lang="lt-LT" sz="1600" dirty="0">
                <a:highlight>
                  <a:srgbClr val="EFEFEF"/>
                </a:highlight>
                <a:latin typeface="Consolas" panose="020B0609020204030204" pitchFamily="49" charset="0"/>
              </a:rPr>
              <a:t>&lt;a&gt;</a:t>
            </a:r>
            <a:r>
              <a:rPr lang="lt-LT" sz="1600" dirty="0"/>
              <a:t>, kuris yra trumpa „anchor“ forma. Norėdami, kad pastraipos tekstas taptų nuoroda, atlikite šiuos veiksmus:</a:t>
            </a:r>
            <a:endParaRPr sz="1600" dirty="0"/>
          </a:p>
          <a:p>
            <a:pPr marL="0" lvl="0" indent="0" algn="l" rtl="0">
              <a:lnSpc>
                <a:spcPct val="115000"/>
              </a:lnSpc>
              <a:spcBef>
                <a:spcPts val="0"/>
              </a:spcBef>
              <a:spcAft>
                <a:spcPts val="0"/>
              </a:spcAft>
              <a:buClr>
                <a:schemeClr val="dk1"/>
              </a:buClr>
              <a:buSzPts val="1100"/>
              <a:buNone/>
            </a:pPr>
            <a:endParaRPr sz="1600" dirty="0"/>
          </a:p>
          <a:p>
            <a:pPr marL="457200" lvl="0" indent="-317500" algn="l" rtl="0">
              <a:lnSpc>
                <a:spcPct val="115000"/>
              </a:lnSpc>
              <a:spcBef>
                <a:spcPts val="0"/>
              </a:spcBef>
              <a:spcAft>
                <a:spcPts val="0"/>
              </a:spcAft>
              <a:buClr>
                <a:schemeClr val="dk1"/>
              </a:buClr>
              <a:buSzPts val="1400"/>
              <a:buAutoNum type="arabicPeriod"/>
            </a:pPr>
            <a:r>
              <a:rPr lang="lt-LT" sz="1600" dirty="0"/>
              <a:t>Pasirinkite tekstą. Pasirinkome tekstą „Google“.</a:t>
            </a:r>
            <a:endParaRPr sz="1600" dirty="0"/>
          </a:p>
          <a:p>
            <a:pPr marL="457200" lvl="0" indent="-317500" algn="l" rtl="0">
              <a:lnSpc>
                <a:spcPct val="115000"/>
              </a:lnSpc>
              <a:spcBef>
                <a:spcPts val="0"/>
              </a:spcBef>
              <a:spcAft>
                <a:spcPts val="0"/>
              </a:spcAft>
              <a:buClr>
                <a:schemeClr val="dk1"/>
              </a:buClr>
              <a:buSzPts val="1400"/>
              <a:buAutoNum type="arabicPeriod"/>
            </a:pPr>
            <a:r>
              <a:rPr lang="lt-LT" sz="1600" dirty="0"/>
              <a:t>Apvyniokite tekstą </a:t>
            </a:r>
            <a:r>
              <a:rPr lang="lt-LT" sz="1600" dirty="0">
                <a:latin typeface="Consolas" panose="020B0609020204030204" pitchFamily="49" charset="0"/>
              </a:rPr>
              <a:t>&lt;a&gt;</a:t>
            </a:r>
            <a:r>
              <a:rPr lang="lt-LT" sz="1600" dirty="0"/>
              <a:t> elemente, kaip parodyta žemiau:</a:t>
            </a:r>
            <a:endParaRPr sz="1600" dirty="0"/>
          </a:p>
          <a:p>
            <a:pPr marL="596900" lvl="1" indent="0" algn="l" rtl="0">
              <a:lnSpc>
                <a:spcPct val="115000"/>
              </a:lnSpc>
              <a:spcBef>
                <a:spcPts val="0"/>
              </a:spcBef>
              <a:spcAft>
                <a:spcPts val="0"/>
              </a:spcAft>
              <a:buClr>
                <a:schemeClr val="dk1"/>
              </a:buClr>
              <a:buSzPts val="1400"/>
            </a:pPr>
            <a:r>
              <a:rPr lang="lt-LT" sz="1600" dirty="0">
                <a:latin typeface="Consolas" panose="020B0609020204030204" pitchFamily="49" charset="0"/>
              </a:rPr>
              <a:t>&lt;a&gt;Google&lt;/a&gt;</a:t>
            </a:r>
            <a:endParaRPr sz="1600" dirty="0">
              <a:latin typeface="Consolas" panose="020B0609020204030204" pitchFamily="49" charset="0"/>
            </a:endParaRPr>
          </a:p>
          <a:p>
            <a:pPr marL="457200" lvl="0" indent="-317500" algn="l" rtl="0">
              <a:lnSpc>
                <a:spcPct val="115000"/>
              </a:lnSpc>
              <a:spcBef>
                <a:spcPts val="0"/>
              </a:spcBef>
              <a:spcAft>
                <a:spcPts val="0"/>
              </a:spcAft>
              <a:buClr>
                <a:schemeClr val="dk1"/>
              </a:buClr>
              <a:buSzPts val="1400"/>
              <a:buAutoNum type="arabicPeriod"/>
            </a:pPr>
            <a:r>
              <a:rPr lang="lt-LT" sz="1600" dirty="0"/>
              <a:t>Suteikite elementui &lt;a&gt; „href“ atributą, kaip parodyta žemiau:</a:t>
            </a:r>
            <a:endParaRPr sz="1600" dirty="0"/>
          </a:p>
          <a:p>
            <a:pPr marL="596900" lvl="1" indent="0" algn="l" rtl="0">
              <a:lnSpc>
                <a:spcPct val="115000"/>
              </a:lnSpc>
              <a:spcBef>
                <a:spcPts val="0"/>
              </a:spcBef>
              <a:spcAft>
                <a:spcPts val="0"/>
              </a:spcAft>
              <a:buClr>
                <a:schemeClr val="dk1"/>
              </a:buClr>
              <a:buSzPts val="1400"/>
            </a:pPr>
            <a:r>
              <a:rPr lang="lt-LT" sz="1600" dirty="0">
                <a:latin typeface="Consolas" panose="020B0609020204030204" pitchFamily="49" charset="0"/>
              </a:rPr>
              <a:t>&lt;a href=""&gt;Google&lt;/a&gt;</a:t>
            </a:r>
            <a:endParaRPr sz="1600" dirty="0">
              <a:latin typeface="Consolas" panose="020B0609020204030204" pitchFamily="49" charset="0"/>
            </a:endParaRPr>
          </a:p>
          <a:p>
            <a:pPr marL="457200" lvl="0" indent="-317500" algn="l" rtl="0">
              <a:lnSpc>
                <a:spcPct val="115000"/>
              </a:lnSpc>
              <a:spcBef>
                <a:spcPts val="0"/>
              </a:spcBef>
              <a:spcAft>
                <a:spcPts val="0"/>
              </a:spcAft>
              <a:buClr>
                <a:schemeClr val="dk1"/>
              </a:buClr>
              <a:buSzPts val="1400"/>
              <a:buAutoNum type="arabicPeriod"/>
            </a:pPr>
            <a:r>
              <a:rPr lang="lt-LT" sz="1600" dirty="0"/>
              <a:t>Užpildykite šio atributo vertę žiniatinklio adresu, į kurį norite susieti nuorodą:</a:t>
            </a:r>
          </a:p>
          <a:p>
            <a:pPr marL="596900" lvl="1" indent="0">
              <a:lnSpc>
                <a:spcPct val="115000"/>
              </a:lnSpc>
              <a:spcBef>
                <a:spcPts val="0"/>
              </a:spcBef>
              <a:buSzPts val="1400"/>
            </a:pPr>
            <a:r>
              <a:rPr lang="pt-BR" sz="1600" dirty="0">
                <a:latin typeface="Consolas" panose="020B0609020204030204" pitchFamily="49" charset="0"/>
              </a:rPr>
              <a:t>&lt;a href="https://google.com"&gt;Google&lt;/a</a:t>
            </a:r>
            <a:r>
              <a:rPr lang="lt-LT" sz="1600" dirty="0">
                <a:latin typeface="Consolas" panose="020B0609020204030204" pitchFamily="49" charset="0"/>
              </a:rPr>
              <a:t>&gt;</a:t>
            </a:r>
          </a:p>
        </p:txBody>
      </p:sp>
      <p:sp>
        <p:nvSpPr>
          <p:cNvPr id="7" name="Google Shape;166;gd07f41bdc5_1_19">
            <a:extLst>
              <a:ext uri="{FF2B5EF4-FFF2-40B4-BE49-F238E27FC236}">
                <a16:creationId xmlns:a16="http://schemas.microsoft.com/office/drawing/2014/main" id="{CE31859C-31DC-4B50-A5CC-7EAE9BF4ED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d07f41bdc5_1_6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Paveikslėliai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211" name="Google Shape;211;gd07f41bdc5_1_6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600" dirty="0"/>
              <a:t>Paveikslėliai kuriami naudojant &lt;img&gt; arba &lt;picture&gt; elementus. Į mūsų puslapį jie įterpia vaizdą toje vietoje, kurioje jie nurodomi. </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lt-LT" sz="1600" dirty="0"/>
              <a:t>Naudojant:</a:t>
            </a:r>
            <a:endParaRPr sz="1600" dirty="0"/>
          </a:p>
          <a:p>
            <a:pPr marL="457200" lvl="0" indent="-317500" algn="l" rtl="0">
              <a:lnSpc>
                <a:spcPct val="115000"/>
              </a:lnSpc>
              <a:spcBef>
                <a:spcPts val="0"/>
              </a:spcBef>
              <a:spcAft>
                <a:spcPts val="0"/>
              </a:spcAft>
              <a:buClr>
                <a:schemeClr val="dk1"/>
              </a:buClr>
              <a:buSzPts val="1400"/>
              <a:buChar char="-"/>
            </a:pPr>
            <a:r>
              <a:rPr lang="lt-LT" sz="1600" dirty="0">
                <a:latin typeface="Consolas" panose="020B0609020204030204" pitchFamily="49" charset="0"/>
              </a:rPr>
              <a:t>&lt;img&gt; </a:t>
            </a:r>
            <a:r>
              <a:rPr lang="lt-LT" sz="1600" dirty="0"/>
              <a:t>– tai darome per atributą src (source), kuriame yra kelias į mūsų vaizdo failą.</a:t>
            </a:r>
            <a:endParaRPr sz="1600" dirty="0"/>
          </a:p>
          <a:p>
            <a:pPr marL="914400" indent="-317500">
              <a:lnSpc>
                <a:spcPct val="115000"/>
              </a:lnSpc>
              <a:spcBef>
                <a:spcPts val="0"/>
              </a:spcBef>
              <a:buSzPts val="1400"/>
              <a:buChar char="-"/>
            </a:pPr>
            <a:r>
              <a:rPr lang="lt-LT" sz="1600" dirty="0"/>
              <a:t>pvz.:  </a:t>
            </a:r>
            <a:r>
              <a:rPr lang="lt-LT" sz="1600" dirty="0">
                <a:latin typeface="Consolas" panose="020B0609020204030204" pitchFamily="49" charset="0"/>
              </a:rPr>
              <a:t>&lt;img src="images/firefox-icon.png" alt="My test image"&gt;</a:t>
            </a:r>
            <a:endParaRPr sz="1600" dirty="0">
              <a:latin typeface="Consolas" panose="020B0609020204030204" pitchFamily="49" charset="0"/>
            </a:endParaRPr>
          </a:p>
          <a:p>
            <a:pPr marL="457200" lvl="0" indent="-317500" algn="l" rtl="0">
              <a:lnSpc>
                <a:spcPct val="115000"/>
              </a:lnSpc>
              <a:spcBef>
                <a:spcPts val="0"/>
              </a:spcBef>
              <a:spcAft>
                <a:spcPts val="0"/>
              </a:spcAft>
              <a:buClr>
                <a:schemeClr val="dk1"/>
              </a:buClr>
              <a:buSzPts val="1400"/>
              <a:buChar char="-"/>
            </a:pPr>
            <a:r>
              <a:rPr lang="lt-LT" sz="1600" dirty="0">
                <a:latin typeface="Consolas" panose="020B0609020204030204" pitchFamily="49" charset="0"/>
              </a:rPr>
              <a:t>&lt;picture&gt;</a:t>
            </a:r>
            <a:r>
              <a:rPr lang="lt-LT" sz="1600" dirty="0"/>
              <a:t> – ta darome per </a:t>
            </a:r>
            <a:r>
              <a:rPr lang="lt-LT" sz="1600" dirty="0">
                <a:latin typeface="Consolas" panose="020B0609020204030204" pitchFamily="49" charset="0"/>
              </a:rPr>
              <a:t>&lt;source&gt;</a:t>
            </a:r>
            <a:r>
              <a:rPr lang="lt-LT" sz="1600" dirty="0">
                <a:latin typeface="Arial" panose="020B0604020202020204" pitchFamily="34" charset="0"/>
                <a:cs typeface="Arial" panose="020B0604020202020204" pitchFamily="34" charset="0"/>
              </a:rPr>
              <a:t> </a:t>
            </a:r>
            <a:r>
              <a:rPr lang="lt-LT" sz="1600" dirty="0"/>
              <a:t>ir </a:t>
            </a:r>
            <a:r>
              <a:rPr lang="lt-LT" sz="1600" dirty="0">
                <a:latin typeface="Consolas" panose="020B0609020204030204" pitchFamily="49" charset="0"/>
              </a:rPr>
              <a:t>&lt;img&gt;</a:t>
            </a:r>
            <a:r>
              <a:rPr lang="lt-LT" sz="1600" dirty="0"/>
              <a:t> elementus. Naršyklė įvertins kiekvieną </a:t>
            </a:r>
            <a:r>
              <a:rPr lang="lt-LT" sz="1600" dirty="0">
                <a:latin typeface="Consolas" panose="020B0609020204030204" pitchFamily="49" charset="0"/>
              </a:rPr>
              <a:t>&lt;source&gt;</a:t>
            </a:r>
            <a:r>
              <a:rPr lang="lt-LT" sz="1600" dirty="0"/>
              <a:t> elementą ir parinks geriausiai atitinkantį situaciją tarp jų. Jei atitiktys nerandamos arba naršyklė nepalaiko elemento </a:t>
            </a:r>
            <a:r>
              <a:rPr lang="lt-LT" sz="1600" dirty="0">
                <a:latin typeface="Consolas" panose="020B0609020204030204" pitchFamily="49" charset="0"/>
              </a:rPr>
              <a:t>&lt;picture&gt;</a:t>
            </a:r>
            <a:r>
              <a:rPr lang="lt-LT" sz="1600" dirty="0"/>
              <a:t>, pasirenkamas </a:t>
            </a:r>
            <a:r>
              <a:rPr lang="lt-LT" sz="1600" dirty="0">
                <a:latin typeface="Consolas" panose="020B0609020204030204" pitchFamily="49" charset="0"/>
              </a:rPr>
              <a:t>&lt;img&gt;</a:t>
            </a:r>
            <a:r>
              <a:rPr lang="lt-LT" sz="1600" dirty="0"/>
              <a:t> elemento </a:t>
            </a:r>
            <a:r>
              <a:rPr lang="lt-LT" sz="1600" dirty="0">
                <a:latin typeface="Consolas" panose="020B0609020204030204" pitchFamily="49" charset="0"/>
              </a:rPr>
              <a:t>src</a:t>
            </a:r>
            <a:r>
              <a:rPr lang="lt-LT" sz="1600" dirty="0"/>
              <a:t> atributo URL. </a:t>
            </a:r>
            <a:endParaRPr sz="1600" dirty="0"/>
          </a:p>
          <a:p>
            <a:pPr marL="914400" indent="-317500">
              <a:lnSpc>
                <a:spcPct val="115000"/>
              </a:lnSpc>
              <a:spcBef>
                <a:spcPts val="0"/>
              </a:spcBef>
              <a:buSzPts val="1400"/>
              <a:buChar char="-"/>
            </a:pPr>
            <a:r>
              <a:rPr lang="lt-LT" sz="1600" dirty="0"/>
              <a:t>pvz.: </a:t>
            </a:r>
            <a:r>
              <a:rPr lang="lt-LT" sz="1600" dirty="0">
                <a:latin typeface="Consolas" panose="020B0609020204030204" pitchFamily="49" charset="0"/>
              </a:rPr>
              <a:t>&lt;picture&gt;</a:t>
            </a:r>
          </a:p>
          <a:p>
            <a:pPr marL="1511300" lvl="2" indent="0">
              <a:lnSpc>
                <a:spcPct val="115000"/>
              </a:lnSpc>
              <a:spcBef>
                <a:spcPts val="0"/>
              </a:spcBef>
              <a:buSzPts val="1400"/>
            </a:pPr>
            <a:r>
              <a:rPr lang="lt-LT" sz="1600" dirty="0">
                <a:latin typeface="Consolas" panose="020B0609020204030204" pitchFamily="49" charset="0"/>
              </a:rPr>
              <a:t>  &lt;source srcset="images/firefox-icon-large.png" media="(min-width: 800px)"&gt;</a:t>
            </a:r>
            <a:endParaRPr sz="1600" dirty="0">
              <a:latin typeface="Consolas" panose="020B0609020204030204" pitchFamily="49" charset="0"/>
            </a:endParaRPr>
          </a:p>
          <a:p>
            <a:pPr marL="1371600" lvl="0" indent="0" algn="l" rtl="0">
              <a:lnSpc>
                <a:spcPct val="115000"/>
              </a:lnSpc>
              <a:spcBef>
                <a:spcPts val="0"/>
              </a:spcBef>
              <a:spcAft>
                <a:spcPts val="0"/>
              </a:spcAft>
              <a:buNone/>
            </a:pPr>
            <a:r>
              <a:rPr lang="lt-LT" sz="1600" dirty="0">
                <a:latin typeface="Consolas" panose="020B0609020204030204" pitchFamily="49" charset="0"/>
              </a:rPr>
              <a:t>   </a:t>
            </a:r>
            <a:r>
              <a:rPr lang="lt-LT" sz="1600" dirty="0">
                <a:latin typeface="Arial" panose="020B0604020202020204" pitchFamily="34" charset="0"/>
                <a:cs typeface="Arial" panose="020B0604020202020204" pitchFamily="34" charset="0"/>
              </a:rPr>
              <a:t> </a:t>
            </a:r>
            <a:r>
              <a:rPr lang="lt-LT" sz="1600" dirty="0">
                <a:latin typeface="Consolas" panose="020B0609020204030204" pitchFamily="49" charset="0"/>
              </a:rPr>
              <a:t>&lt;img src=" images/firefox-icon.png " alt="" /&gt;</a:t>
            </a:r>
          </a:p>
          <a:p>
            <a:pPr marL="1371600" lvl="0" indent="0" algn="l" rtl="0">
              <a:lnSpc>
                <a:spcPct val="115000"/>
              </a:lnSpc>
              <a:spcBef>
                <a:spcPts val="0"/>
              </a:spcBef>
              <a:spcAft>
                <a:spcPts val="0"/>
              </a:spcAft>
              <a:buNone/>
            </a:pPr>
            <a:r>
              <a:rPr lang="en-GB" sz="1600" dirty="0">
                <a:latin typeface="Consolas" panose="020B0609020204030204" pitchFamily="49" charset="0"/>
              </a:rPr>
              <a:t>&lt;/picture&gt;</a:t>
            </a:r>
          </a:p>
          <a:p>
            <a:pPr marL="0" lvl="0" indent="0" algn="l" rtl="0">
              <a:lnSpc>
                <a:spcPct val="115000"/>
              </a:lnSpc>
              <a:spcBef>
                <a:spcPts val="0"/>
              </a:spcBef>
              <a:spcAft>
                <a:spcPts val="0"/>
              </a:spcAft>
              <a:buNone/>
            </a:pPr>
            <a:endParaRPr sz="1400" b="1" dirty="0"/>
          </a:p>
        </p:txBody>
      </p:sp>
      <p:sp>
        <p:nvSpPr>
          <p:cNvPr id="7" name="Google Shape;166;gd07f41bdc5_1_19">
            <a:extLst>
              <a:ext uri="{FF2B5EF4-FFF2-40B4-BE49-F238E27FC236}">
                <a16:creationId xmlns:a16="http://schemas.microsoft.com/office/drawing/2014/main" id="{E8934D47-AF1F-495C-8D77-60ADEAF4CF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d07f41bdc5_1_7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Vaizdo įrašai</a:t>
            </a: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218" name="Google Shape;218;gd07f41bdc5_1_7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dirty="0"/>
              <a:t>Video kuriami naudojant </a:t>
            </a:r>
            <a:r>
              <a:rPr lang="lt-LT" sz="1600" dirty="0">
                <a:highlight>
                  <a:srgbClr val="EFEFEF"/>
                </a:highlight>
                <a:latin typeface="Consolas" panose="020B0609020204030204" pitchFamily="49" charset="0"/>
              </a:rPr>
              <a:t>&lt;video&gt;</a:t>
            </a:r>
            <a:r>
              <a:rPr lang="lt-LT" sz="1600" dirty="0"/>
              <a:t> elementą. Į mūsų puslapį jis įterpia video grotuvą (ir turinį) toje vietoje, kurioje jis nurodomas. Tai daro per atributą </a:t>
            </a:r>
            <a:r>
              <a:rPr lang="lt-LT" sz="1600" dirty="0">
                <a:latin typeface="Consolas" panose="020B0609020204030204" pitchFamily="49" charset="0"/>
              </a:rPr>
              <a:t>src</a:t>
            </a:r>
            <a:r>
              <a:rPr lang="lt-LT" sz="1600" dirty="0"/>
              <a:t> (source), kuriame yra kelias į mūsų vaizdo failą.</a:t>
            </a:r>
            <a:endParaRPr sz="1600" dirty="0"/>
          </a:p>
          <a:p>
            <a:pPr marL="0" lvl="0" indent="0" algn="l" rtl="0">
              <a:lnSpc>
                <a:spcPct val="115000"/>
              </a:lnSpc>
              <a:spcBef>
                <a:spcPts val="0"/>
              </a:spcBef>
              <a:spcAft>
                <a:spcPts val="0"/>
              </a:spcAft>
              <a:buClr>
                <a:schemeClr val="dk1"/>
              </a:buClr>
              <a:buSzPts val="1100"/>
              <a:buFont typeface="Arial"/>
              <a:buNone/>
            </a:pPr>
            <a:endParaRPr sz="1400" dirty="0"/>
          </a:p>
          <a:p>
            <a:pPr marL="0" lvl="0" indent="0" algn="l" rtl="0">
              <a:lnSpc>
                <a:spcPct val="115000"/>
              </a:lnSpc>
              <a:spcBef>
                <a:spcPts val="0"/>
              </a:spcBef>
              <a:spcAft>
                <a:spcPts val="0"/>
              </a:spcAft>
              <a:buClr>
                <a:schemeClr val="dk1"/>
              </a:buClr>
              <a:buSzPts val="1100"/>
              <a:buFont typeface="Arial"/>
              <a:buNone/>
            </a:pPr>
            <a:r>
              <a:rPr lang="lt-LT" sz="1600" dirty="0"/>
              <a:t>Pvz.:</a:t>
            </a:r>
            <a:endParaRPr sz="1600" dirty="0"/>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&lt;video controls width="250"&gt;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    &lt;source src="/media/cc0-videos/flower.webm" type="video/webm"&gt;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    &lt;source src="/media/cc0-videos/flower.mp4" type="video/mp4"&gt;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    Sorry, your browser doesn't support embedded videos.</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&lt;/video&gt;</a:t>
            </a:r>
            <a:endParaRPr sz="1600" dirty="0">
              <a:latin typeface="Consolas" panose="020B0609020204030204" pitchFamily="49" charset="0"/>
            </a:endParaRPr>
          </a:p>
          <a:p>
            <a:pPr marL="0" lvl="0" indent="0" algn="l" rtl="0">
              <a:lnSpc>
                <a:spcPct val="115000"/>
              </a:lnSpc>
              <a:spcBef>
                <a:spcPts val="0"/>
              </a:spcBef>
              <a:spcAft>
                <a:spcPts val="0"/>
              </a:spcAft>
              <a:buNone/>
            </a:pPr>
            <a:endParaRPr sz="1400" b="1" dirty="0"/>
          </a:p>
        </p:txBody>
      </p:sp>
      <p:sp>
        <p:nvSpPr>
          <p:cNvPr id="7" name="Google Shape;166;gd07f41bdc5_1_19">
            <a:extLst>
              <a:ext uri="{FF2B5EF4-FFF2-40B4-BE49-F238E27FC236}">
                <a16:creationId xmlns:a16="http://schemas.microsoft.com/office/drawing/2014/main" id="{45812445-ECCB-4345-AC55-3D202605F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d07f41bdc5_1_8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žymos (angl. </a:t>
            </a:r>
            <a:r>
              <a:rPr lang="lt-LT" sz="3200" i="1" dirty="0"/>
              <a:t>tags</a:t>
            </a:r>
            <a:r>
              <a:rPr lang="lt-LT" sz="3200" dirty="0"/>
              <a:t>) – kiti elementai</a:t>
            </a:r>
            <a:endParaRPr sz="3200" dirty="0"/>
          </a:p>
        </p:txBody>
      </p:sp>
      <p:sp>
        <p:nvSpPr>
          <p:cNvPr id="225" name="Google Shape;225;gd07f41bdc5_1_8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Kiti HTML elementai.</a:t>
            </a:r>
            <a:endParaRPr sz="1600" b="1" dirty="0"/>
          </a:p>
          <a:p>
            <a:pPr marL="0" lvl="0" indent="0" algn="l" rtl="0">
              <a:lnSpc>
                <a:spcPct val="115000"/>
              </a:lnSpc>
              <a:spcBef>
                <a:spcPts val="0"/>
              </a:spcBef>
              <a:spcAft>
                <a:spcPts val="0"/>
              </a:spcAft>
              <a:buClr>
                <a:schemeClr val="dk1"/>
              </a:buClr>
              <a:buSzPts val="1100"/>
              <a:buFont typeface="Arial"/>
              <a:buNone/>
            </a:pPr>
            <a:r>
              <a:rPr lang="lt-LT" sz="1600" dirty="0"/>
              <a:t>HTML elementai istoriškai buvo skirstomi į:</a:t>
            </a:r>
            <a:endParaRPr sz="1600" dirty="0"/>
          </a:p>
          <a:p>
            <a:pPr marL="457200" lvl="0" indent="-317500" algn="l" rtl="0">
              <a:lnSpc>
                <a:spcPct val="115000"/>
              </a:lnSpc>
              <a:spcBef>
                <a:spcPts val="0"/>
              </a:spcBef>
              <a:spcAft>
                <a:spcPts val="0"/>
              </a:spcAft>
              <a:buClr>
                <a:schemeClr val="dk1"/>
              </a:buClr>
              <a:buSzPts val="1400"/>
              <a:buChar char="-"/>
            </a:pPr>
            <a:r>
              <a:rPr lang="lt-LT" sz="1600" dirty="0"/>
              <a:t>„blokinio lygio“ (angl. </a:t>
            </a:r>
            <a:r>
              <a:rPr lang="lt-LT" sz="1600" i="1" dirty="0"/>
              <a:t>block level</a:t>
            </a:r>
            <a:r>
              <a:rPr lang="lt-LT" sz="1600" dirty="0"/>
              <a:t>) arba </a:t>
            </a:r>
            <a:endParaRPr sz="1600" dirty="0"/>
          </a:p>
          <a:p>
            <a:pPr marL="457200" lvl="0" indent="-317500" algn="l" rtl="0">
              <a:lnSpc>
                <a:spcPct val="115000"/>
              </a:lnSpc>
              <a:spcBef>
                <a:spcPts val="0"/>
              </a:spcBef>
              <a:spcAft>
                <a:spcPts val="0"/>
              </a:spcAft>
              <a:buClr>
                <a:schemeClr val="dk1"/>
              </a:buClr>
              <a:buSzPts val="1400"/>
              <a:buChar char="-"/>
            </a:pPr>
            <a:r>
              <a:rPr lang="lt-LT" sz="1600" dirty="0"/>
              <a:t>„įterptinio lygio“ (angl. </a:t>
            </a:r>
            <a:r>
              <a:rPr lang="lt-LT" sz="1600" i="1" dirty="0"/>
              <a:t>inline level</a:t>
            </a:r>
            <a:r>
              <a:rPr lang="lt-LT" sz="1600" dirty="0"/>
              <a:t>) elementus.</a:t>
            </a:r>
            <a:endParaRPr sz="1600" dirty="0"/>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Clr>
                <a:schemeClr val="dk1"/>
              </a:buClr>
              <a:buSzPts val="1100"/>
              <a:buFont typeface="Arial"/>
              <a:buNone/>
            </a:pPr>
            <a:r>
              <a:rPr lang="lt-LT" sz="1600" b="1" dirty="0"/>
              <a:t>Plačiau: </a:t>
            </a:r>
            <a:endParaRPr sz="1600" b="1" dirty="0"/>
          </a:p>
          <a:p>
            <a:pPr marL="0" lvl="0" indent="0" algn="l" rtl="0">
              <a:lnSpc>
                <a:spcPct val="115000"/>
              </a:lnSpc>
              <a:spcBef>
                <a:spcPts val="0"/>
              </a:spcBef>
              <a:spcAft>
                <a:spcPts val="0"/>
              </a:spcAft>
              <a:buClr>
                <a:schemeClr val="dk1"/>
              </a:buClr>
              <a:buSzPts val="1100"/>
              <a:buFont typeface="Arial"/>
              <a:buNone/>
            </a:pPr>
            <a:r>
              <a:rPr lang="lt-LT" sz="1600" i="1" dirty="0"/>
              <a:t>Block : </a:t>
            </a:r>
            <a:r>
              <a:rPr lang="lt-LT" sz="1600" i="1" u="sng" dirty="0">
                <a:solidFill>
                  <a:srgbClr val="0097A7"/>
                </a:solidFill>
                <a:hlinkClick r:id="rId3">
                  <a:extLst>
                    <a:ext uri="{A12FA001-AC4F-418D-AE19-62706E023703}">
                      <ahyp:hlinkClr xmlns:ahyp="http://schemas.microsoft.com/office/drawing/2018/hyperlinkcolor" val="tx"/>
                    </a:ext>
                  </a:extLst>
                </a:hlinkClick>
              </a:rPr>
              <a:t>https://developer.mozilla.org/en-US/docs/Web/HTML/Block-level_elements</a:t>
            </a:r>
            <a:r>
              <a:rPr lang="lt-LT" sz="1600" i="1" dirty="0"/>
              <a:t> </a:t>
            </a:r>
            <a:endParaRPr sz="1600" i="1" dirty="0"/>
          </a:p>
          <a:p>
            <a:pPr marL="0" lvl="0" indent="0" algn="l" rtl="0">
              <a:lnSpc>
                <a:spcPct val="115000"/>
              </a:lnSpc>
              <a:spcBef>
                <a:spcPts val="0"/>
              </a:spcBef>
              <a:spcAft>
                <a:spcPts val="0"/>
              </a:spcAft>
              <a:buClr>
                <a:schemeClr val="dk1"/>
              </a:buClr>
              <a:buSzPts val="1100"/>
              <a:buFont typeface="Arial"/>
              <a:buNone/>
            </a:pPr>
            <a:r>
              <a:rPr lang="lt-LT" sz="1600" i="1" dirty="0"/>
              <a:t>Inline: </a:t>
            </a:r>
            <a:r>
              <a:rPr lang="lt-LT" sz="1600" i="1" u="sng" dirty="0">
                <a:solidFill>
                  <a:srgbClr val="0097A7"/>
                </a:solidFill>
                <a:hlinkClick r:id="rId4">
                  <a:extLst>
                    <a:ext uri="{A12FA001-AC4F-418D-AE19-62706E023703}">
                      <ahyp:hlinkClr xmlns:ahyp="http://schemas.microsoft.com/office/drawing/2018/hyperlinkcolor" val="tx"/>
                    </a:ext>
                  </a:extLst>
                </a:hlinkClick>
              </a:rPr>
              <a:t>https://developer.mozilla.org/en-US/docs/Web/HTML/Inline_elements</a:t>
            </a:r>
            <a:r>
              <a:rPr lang="lt-LT" sz="1600" i="1" dirty="0"/>
              <a:t> </a:t>
            </a:r>
            <a:endParaRPr sz="1600" i="1" dirty="0"/>
          </a:p>
          <a:p>
            <a:pPr marL="0" lvl="0" indent="0" algn="l" rtl="0">
              <a:lnSpc>
                <a:spcPct val="115000"/>
              </a:lnSpc>
              <a:spcBef>
                <a:spcPts val="0"/>
              </a:spcBef>
              <a:spcAft>
                <a:spcPts val="0"/>
              </a:spcAft>
              <a:buClr>
                <a:schemeClr val="dk1"/>
              </a:buClr>
              <a:buSzPts val="1100"/>
              <a:buFont typeface="Arial"/>
              <a:buNone/>
            </a:pPr>
            <a:endParaRPr sz="1600" i="1" dirty="0"/>
          </a:p>
          <a:p>
            <a:pPr marL="0" lvl="0" indent="0" algn="l" rtl="0">
              <a:lnSpc>
                <a:spcPct val="115000"/>
              </a:lnSpc>
              <a:spcBef>
                <a:spcPts val="0"/>
              </a:spcBef>
              <a:spcAft>
                <a:spcPts val="0"/>
              </a:spcAft>
              <a:buClr>
                <a:schemeClr val="dk1"/>
              </a:buClr>
              <a:buSzPts val="1100"/>
              <a:buFont typeface="Arial"/>
              <a:buNone/>
            </a:pPr>
            <a:r>
              <a:rPr lang="lt-LT" sz="1600" b="1" dirty="0"/>
              <a:t>Papildomai:</a:t>
            </a:r>
            <a:endParaRPr sz="1600" b="1" dirty="0"/>
          </a:p>
          <a:p>
            <a:pPr marL="0" lvl="0" indent="0" algn="l" rtl="0">
              <a:lnSpc>
                <a:spcPct val="115000"/>
              </a:lnSpc>
              <a:spcBef>
                <a:spcPts val="0"/>
              </a:spcBef>
              <a:spcAft>
                <a:spcPts val="0"/>
              </a:spcAft>
              <a:buClr>
                <a:schemeClr val="dk1"/>
              </a:buClr>
              <a:buSzPts val="1100"/>
              <a:buFont typeface="Arial"/>
              <a:buNone/>
            </a:pPr>
            <a:r>
              <a:rPr lang="lt-LT" sz="1600" i="1" dirty="0"/>
              <a:t>HTML turinio kategorijos: </a:t>
            </a:r>
            <a:r>
              <a:rPr lang="lt-LT" sz="1600" i="1" u="sng" dirty="0">
                <a:solidFill>
                  <a:srgbClr val="0097A7"/>
                </a:solidFill>
                <a:hlinkClick r:id="rId5">
                  <a:extLst>
                    <a:ext uri="{A12FA001-AC4F-418D-AE19-62706E023703}">
                      <ahyp:hlinkClr xmlns:ahyp="http://schemas.microsoft.com/office/drawing/2018/hyperlinkcolor" val="tx"/>
                    </a:ext>
                  </a:extLst>
                </a:hlinkClick>
              </a:rPr>
              <a:t>https://developer.mozilla.org/en-US/docs/Web/Guide/HTML/Content_categories</a:t>
            </a:r>
            <a:r>
              <a:rPr lang="lt-LT" sz="1600" i="1" dirty="0"/>
              <a:t> </a:t>
            </a:r>
            <a:endParaRPr sz="1600" i="1" dirty="0"/>
          </a:p>
          <a:p>
            <a:pPr marL="0" lvl="0" indent="0" algn="l" rtl="0">
              <a:lnSpc>
                <a:spcPct val="115000"/>
              </a:lnSpc>
              <a:spcBef>
                <a:spcPts val="0"/>
              </a:spcBef>
              <a:spcAft>
                <a:spcPts val="0"/>
              </a:spcAft>
              <a:buNone/>
            </a:pPr>
            <a:endParaRPr sz="1600" b="1" dirty="0"/>
          </a:p>
        </p:txBody>
      </p:sp>
      <p:sp>
        <p:nvSpPr>
          <p:cNvPr id="7" name="Google Shape;166;gd07f41bdc5_1_19">
            <a:extLst>
              <a:ext uri="{FF2B5EF4-FFF2-40B4-BE49-F238E27FC236}">
                <a16:creationId xmlns:a16="http://schemas.microsoft.com/office/drawing/2014/main" id="{31C09555-563E-49CE-9695-AD482D2EA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07f41bdc5_1_8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klaidų tvarkymas (angl. </a:t>
            </a:r>
            <a:r>
              <a:rPr lang="lt-LT" sz="3200" i="1"/>
              <a:t>Debugging HTML</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32" name="Google Shape;232;gd07f41bdc5_1_8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Naudingi įrankiai:</a:t>
            </a:r>
            <a:endParaRPr sz="1600" b="1" dirty="0"/>
          </a:p>
          <a:p>
            <a:pPr marL="457200" lvl="0" indent="-317500" algn="l" rtl="0">
              <a:lnSpc>
                <a:spcPct val="115000"/>
              </a:lnSpc>
              <a:spcBef>
                <a:spcPts val="0"/>
              </a:spcBef>
              <a:spcAft>
                <a:spcPts val="0"/>
              </a:spcAft>
              <a:buClr>
                <a:schemeClr val="dk1"/>
              </a:buClr>
              <a:buSzPts val="1400"/>
              <a:buChar char="-"/>
            </a:pPr>
            <a:r>
              <a:rPr lang="lt-LT" sz="1600" b="1" dirty="0"/>
              <a:t>Naršyklės derinimo įrankiai (angl. </a:t>
            </a:r>
            <a:r>
              <a:rPr lang="lt-LT" sz="1600" b="1" i="1" dirty="0"/>
              <a:t>browser developer tools</a:t>
            </a:r>
            <a:r>
              <a:rPr lang="lt-LT" sz="1600" b="1" dirty="0"/>
              <a:t>), plačiau </a:t>
            </a:r>
            <a:r>
              <a:rPr lang="lt-LT" sz="1600" b="1" u="sng" dirty="0">
                <a:solidFill>
                  <a:srgbClr val="0097A7"/>
                </a:solidFill>
                <a:hlinkClick r:id="rId3">
                  <a:extLst>
                    <a:ext uri="{A12FA001-AC4F-418D-AE19-62706E023703}">
                      <ahyp:hlinkClr xmlns:ahyp="http://schemas.microsoft.com/office/drawing/2018/hyperlinkcolor" val="tx"/>
                    </a:ext>
                  </a:extLst>
                </a:hlinkClick>
              </a:rPr>
              <a:t>čia</a:t>
            </a:r>
            <a:r>
              <a:rPr lang="lt-LT" sz="1600" b="1" dirty="0"/>
              <a:t>.</a:t>
            </a:r>
            <a:endParaRPr sz="1600" b="1" dirty="0"/>
          </a:p>
          <a:p>
            <a:pPr marL="457200" lvl="0" indent="-317500" algn="l" rtl="0">
              <a:lnSpc>
                <a:spcPct val="115000"/>
              </a:lnSpc>
              <a:spcBef>
                <a:spcPts val="0"/>
              </a:spcBef>
              <a:spcAft>
                <a:spcPts val="0"/>
              </a:spcAft>
              <a:buClr>
                <a:schemeClr val="dk1"/>
              </a:buClr>
              <a:buSzPts val="1400"/>
              <a:buChar char="-"/>
            </a:pPr>
            <a:r>
              <a:rPr lang="lt-LT" sz="1600" b="1" dirty="0"/>
              <a:t>Naudojantis “Markup Validation Service” paslaugas, plačiau </a:t>
            </a:r>
            <a:r>
              <a:rPr lang="lt-LT" sz="1600" b="1" u="sng" dirty="0">
                <a:solidFill>
                  <a:srgbClr val="0097A7"/>
                </a:solidFill>
                <a:hlinkClick r:id="rId4">
                  <a:extLst>
                    <a:ext uri="{A12FA001-AC4F-418D-AE19-62706E023703}">
                      <ahyp:hlinkClr xmlns:ahyp="http://schemas.microsoft.com/office/drawing/2018/hyperlinkcolor" val="tx"/>
                    </a:ext>
                  </a:extLst>
                </a:hlinkClick>
              </a:rPr>
              <a:t>čia</a:t>
            </a:r>
            <a:r>
              <a:rPr lang="lt-LT" sz="1600" b="1" dirty="0"/>
              <a:t>.</a:t>
            </a:r>
            <a:endParaRPr sz="1600" b="1" dirty="0"/>
          </a:p>
          <a:p>
            <a:pPr marL="0" lvl="0" indent="0" algn="l" rtl="0">
              <a:lnSpc>
                <a:spcPct val="115000"/>
              </a:lnSpc>
              <a:spcBef>
                <a:spcPts val="0"/>
              </a:spcBef>
              <a:spcAft>
                <a:spcPts val="0"/>
              </a:spcAft>
              <a:buNone/>
            </a:pPr>
            <a:endParaRPr sz="1600" b="1" dirty="0"/>
          </a:p>
        </p:txBody>
      </p:sp>
      <p:sp>
        <p:nvSpPr>
          <p:cNvPr id="7" name="Google Shape;166;gd07f41bdc5_1_19">
            <a:extLst>
              <a:ext uri="{FF2B5EF4-FFF2-40B4-BE49-F238E27FC236}">
                <a16:creationId xmlns:a16="http://schemas.microsoft.com/office/drawing/2014/main" id="{A0319786-3D77-46A1-ACD3-3FB63A33D81C}"/>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2</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270064" y="1387046"/>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dirty="0"/>
              <a:t>Naudodamiesi HTML, atkurkite šią struktūrą:</a:t>
            </a:r>
          </a:p>
        </p:txBody>
      </p:sp>
      <p:pic>
        <p:nvPicPr>
          <p:cNvPr id="11" name="Google Shape;240;gd07f41bdc5_1_98">
            <a:extLst>
              <a:ext uri="{FF2B5EF4-FFF2-40B4-BE49-F238E27FC236}">
                <a16:creationId xmlns:a16="http://schemas.microsoft.com/office/drawing/2014/main" id="{B83F047C-0490-484A-87A1-DD11EC5ED097}"/>
              </a:ext>
            </a:extLst>
          </p:cNvPr>
          <p:cNvPicPr preferRelativeResize="0"/>
          <p:nvPr/>
        </p:nvPicPr>
        <p:blipFill>
          <a:blip r:embed="rId3">
            <a:alphaModFix/>
          </a:blip>
          <a:stretch>
            <a:fillRect/>
          </a:stretch>
        </p:blipFill>
        <p:spPr>
          <a:xfrm>
            <a:off x="5431895" y="1975348"/>
            <a:ext cx="4790400" cy="3757300"/>
          </a:xfrm>
          <a:prstGeom prst="rect">
            <a:avLst/>
          </a:prstGeom>
          <a:noFill/>
          <a:ln>
            <a:noFill/>
          </a:ln>
        </p:spPr>
      </p:pic>
    </p:spTree>
    <p:extLst>
      <p:ext uri="{BB962C8B-B14F-4D97-AF65-F5344CB8AC3E}">
        <p14:creationId xmlns:p14="http://schemas.microsoft.com/office/powerpoint/2010/main" val="20780970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d07f41bdc5_1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dirty="0"/>
              <a:t>HTML (puslapio) dokumento ir svetainės struktūra</a:t>
            </a:r>
            <a:endParaRPr sz="3200" dirty="0"/>
          </a:p>
          <a:p>
            <a:pPr marL="0" lvl="0" indent="0" algn="l" rtl="0">
              <a:lnSpc>
                <a:spcPct val="100000"/>
              </a:lnSpc>
              <a:spcBef>
                <a:spcPts val="0"/>
              </a:spcBef>
              <a:spcAft>
                <a:spcPts val="0"/>
              </a:spcAft>
              <a:buClr>
                <a:schemeClr val="dk1"/>
              </a:buClr>
              <a:buSzPts val="1100"/>
              <a:buFont typeface="Arial"/>
              <a:buNone/>
            </a:pPr>
            <a:endParaRPr sz="3200" dirty="0"/>
          </a:p>
        </p:txBody>
      </p:sp>
      <p:sp>
        <p:nvSpPr>
          <p:cNvPr id="246" name="Google Shape;246;gd07f41bdc5_1_9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47" name="Google Shape;247;gd07f41bdc5_1_9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Interneto svetainės</a:t>
            </a:r>
            <a:r>
              <a:rPr lang="lt-LT" sz="1600" dirty="0"/>
              <a:t> gali atrodyti ir atrodys gana </a:t>
            </a:r>
            <a:r>
              <a:rPr lang="lt-LT" sz="1600" b="1" dirty="0"/>
              <a:t>skirtingai</a:t>
            </a:r>
            <a:r>
              <a:rPr lang="lt-LT" sz="1600" dirty="0"/>
              <a:t> viena nuo kitos, tačiau jos visos turi </a:t>
            </a:r>
            <a:r>
              <a:rPr lang="lt-LT" sz="1600" b="1" dirty="0"/>
              <a:t>panašius standartinius komponentus</a:t>
            </a:r>
            <a:r>
              <a:rPr lang="lt-LT" sz="1600" dirty="0"/>
              <a:t>:</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Header</a:t>
            </a:r>
            <a:r>
              <a:rPr lang="lt-LT" sz="1600" dirty="0"/>
              <a:t> – paprastai atvaizduojamas viršuje, kaip didelė juosta su didele antrašte, logotipu ir galbūt porašte. </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Navigation bar</a:t>
            </a:r>
            <a:r>
              <a:rPr lang="lt-LT" sz="1600" dirty="0"/>
              <a:t> – yra nuorodos į pagrindines svetainės skiltis, paprastai vaizduojami meniu mygtukais, nuorodomis ar skirtukais.</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Main content</a:t>
            </a:r>
            <a:r>
              <a:rPr lang="lt-LT" sz="1600" dirty="0"/>
              <a:t> –  didžioji dalis unikalaus tam tikro tinklalapio turinio.</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Sidebar</a:t>
            </a:r>
            <a:r>
              <a:rPr lang="lt-LT" sz="1600" dirty="0"/>
              <a:t> – tam tikra periferinė informacija, nuorodos, citatos, skelbimai ir kt.</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Footer</a:t>
            </a:r>
            <a:r>
              <a:rPr lang="lt-LT" sz="1600" dirty="0"/>
              <a:t> – juostelė puslapio apačioje, kurioje yra papildoma arba kontaktinė informacija, pranešimai apie autorių teises ir pan.</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None/>
            </a:pPr>
            <a:endParaRPr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HTML pagrindai | HTML puslapio struktūra</a:t>
            </a: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dirty="0"/>
              <a:t>HTML elemento anatomija</a:t>
            </a:r>
            <a:endParaRPr sz="1800" dirty="0"/>
          </a:p>
        </p:txBody>
      </p:sp>
      <p:sp>
        <p:nvSpPr>
          <p:cNvPr id="115" name="Google Shape;115;gc8177118b2_0_0"/>
          <p:cNvSpPr txBox="1">
            <a:spLocks noGrp="1"/>
          </p:cNvSpPr>
          <p:nvPr>
            <p:ph type="body" idx="3"/>
          </p:nvPr>
        </p:nvSpPr>
        <p:spPr>
          <a:xfrm>
            <a:off x="13550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dirty="0"/>
              <a:t>HTML dokumento anatomija</a:t>
            </a:r>
          </a:p>
        </p:txBody>
      </p:sp>
      <p:sp>
        <p:nvSpPr>
          <p:cNvPr id="117" name="Google Shape;117;gc8177118b2_0_0"/>
          <p:cNvSpPr txBox="1">
            <a:spLocks noGrp="1"/>
          </p:cNvSpPr>
          <p:nvPr>
            <p:ph type="body" idx="4"/>
          </p:nvPr>
        </p:nvSpPr>
        <p:spPr>
          <a:xfrm>
            <a:off x="1355088" y="546945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dirty="0"/>
              <a:t>HTML žymės (tags)</a:t>
            </a:r>
            <a:endParaRPr sz="1800" dirty="0"/>
          </a:p>
          <a:p>
            <a:pPr marL="0" lvl="0" indent="0" algn="l" rtl="0">
              <a:lnSpc>
                <a:spcPct val="100000"/>
              </a:lnSpc>
              <a:spcBef>
                <a:spcPts val="0"/>
              </a:spcBef>
              <a:spcAft>
                <a:spcPts val="0"/>
              </a:spcAft>
              <a:buClr>
                <a:schemeClr val="dk1"/>
              </a:buClr>
              <a:buSzPts val="1100"/>
              <a:buNone/>
            </a:pPr>
            <a:endParaRPr sz="1800" dirty="0"/>
          </a:p>
          <a:p>
            <a:pPr marL="0" lvl="0" indent="0" algn="l" rtl="0">
              <a:lnSpc>
                <a:spcPct val="100000"/>
              </a:lnSpc>
              <a:spcBef>
                <a:spcPts val="0"/>
              </a:spcBef>
              <a:spcAft>
                <a:spcPts val="0"/>
              </a:spcAft>
              <a:buClr>
                <a:schemeClr val="dk1"/>
              </a:buClr>
              <a:buSzPts val="1100"/>
              <a:buNone/>
            </a:pPr>
            <a:endParaRPr sz="1800" dirty="0"/>
          </a:p>
        </p:txBody>
      </p:sp>
      <p:sp>
        <p:nvSpPr>
          <p:cNvPr id="119" name="Google Shape;119;gc8177118b2_0_0"/>
          <p:cNvSpPr txBox="1">
            <a:spLocks noGrp="1"/>
          </p:cNvSpPr>
          <p:nvPr>
            <p:ph type="body" idx="5"/>
          </p:nvPr>
        </p:nvSpPr>
        <p:spPr>
          <a:xfrm>
            <a:off x="7263475" y="3354200"/>
            <a:ext cx="4235700" cy="5706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dirty="0"/>
              <a:t>HTML klaidų tvarkymas (angl. </a:t>
            </a:r>
            <a:r>
              <a:rPr lang="lt-LT" sz="1800" i="1" dirty="0"/>
              <a:t>Debugging HTML</a:t>
            </a:r>
            <a:r>
              <a:rPr lang="lt-LT" sz="1800" dirty="0"/>
              <a:t>)</a:t>
            </a:r>
            <a:endParaRPr sz="1800" dirty="0"/>
          </a:p>
          <a:p>
            <a:pPr marL="0" lvl="0" indent="0" algn="l" rtl="0">
              <a:lnSpc>
                <a:spcPct val="100000"/>
              </a:lnSpc>
              <a:spcBef>
                <a:spcPts val="0"/>
              </a:spcBef>
              <a:spcAft>
                <a:spcPts val="0"/>
              </a:spcAft>
              <a:buClr>
                <a:schemeClr val="dk1"/>
              </a:buClr>
              <a:buSzPts val="1100"/>
              <a:buNone/>
            </a:pPr>
            <a:endParaRPr sz="1800" dirty="0"/>
          </a:p>
          <a:p>
            <a:pPr marL="0" lvl="0" indent="0" algn="l" rtl="0">
              <a:lnSpc>
                <a:spcPct val="100000"/>
              </a:lnSpc>
              <a:spcBef>
                <a:spcPts val="0"/>
              </a:spcBef>
              <a:spcAft>
                <a:spcPts val="0"/>
              </a:spcAft>
              <a:buClr>
                <a:schemeClr val="dk1"/>
              </a:buClr>
              <a:buSzPts val="1100"/>
              <a:buNone/>
            </a:pPr>
            <a:endParaRPr sz="1800" dirty="0"/>
          </a:p>
          <a:p>
            <a:pPr marL="0" lvl="0" indent="0" algn="l" rtl="0">
              <a:lnSpc>
                <a:spcPct val="100000"/>
              </a:lnSpc>
              <a:spcBef>
                <a:spcPts val="0"/>
              </a:spcBef>
              <a:spcAft>
                <a:spcPts val="0"/>
              </a:spcAft>
              <a:buClr>
                <a:schemeClr val="dk1"/>
              </a:buClr>
              <a:buSzPts val="1100"/>
              <a:buNone/>
            </a:pPr>
            <a:endParaRPr sz="1800" dirty="0"/>
          </a:p>
          <a:p>
            <a:pPr marL="0" lvl="0" indent="0" algn="l" rtl="0">
              <a:lnSpc>
                <a:spcPct val="100000"/>
              </a:lnSpc>
              <a:spcBef>
                <a:spcPts val="0"/>
              </a:spcBef>
              <a:spcAft>
                <a:spcPts val="0"/>
              </a:spcAft>
              <a:buClr>
                <a:schemeClr val="dk1"/>
              </a:buClr>
              <a:buSzPts val="1100"/>
              <a:buNone/>
            </a:pPr>
            <a:endParaRPr sz="1800" dirty="0"/>
          </a:p>
        </p:txBody>
      </p:sp>
      <p:sp>
        <p:nvSpPr>
          <p:cNvPr id="121" name="Google Shape;121;gc8177118b2_0_0"/>
          <p:cNvSpPr txBox="1">
            <a:spLocks noGrp="1"/>
          </p:cNvSpPr>
          <p:nvPr>
            <p:ph type="body" idx="6"/>
          </p:nvPr>
        </p:nvSpPr>
        <p:spPr>
          <a:xfrm>
            <a:off x="7263402" y="5478608"/>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dirty="0"/>
              <a:t>HTML naudojimas turinio struktūrizavimui</a:t>
            </a:r>
            <a:endParaRPr sz="1800" dirty="0"/>
          </a:p>
          <a:p>
            <a:pPr marL="0" lvl="0" indent="0" algn="l" rtl="0">
              <a:lnSpc>
                <a:spcPct val="100000"/>
              </a:lnSpc>
              <a:spcBef>
                <a:spcPts val="0"/>
              </a:spcBef>
              <a:spcAft>
                <a:spcPts val="0"/>
              </a:spcAft>
              <a:buClr>
                <a:schemeClr val="dk1"/>
              </a:buClr>
              <a:buSzPts val="1100"/>
              <a:buNone/>
            </a:pPr>
            <a:endParaRPr sz="1800" dirty="0"/>
          </a:p>
          <a:p>
            <a:pPr marL="0" lvl="0" indent="0" algn="l" rtl="0">
              <a:lnSpc>
                <a:spcPct val="100000"/>
              </a:lnSpc>
              <a:spcBef>
                <a:spcPts val="0"/>
              </a:spcBef>
              <a:spcAft>
                <a:spcPts val="0"/>
              </a:spcAft>
              <a:buClr>
                <a:schemeClr val="dk1"/>
              </a:buClr>
              <a:buSzPts val="1100"/>
              <a:buNone/>
            </a:pPr>
            <a:endParaRPr sz="1800" dirty="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01</a:t>
            </a:r>
            <a:endParaRPr sz="1400" i="0" u="none" strike="noStrike" cap="none">
              <a:solidFill>
                <a:srgbClr val="000000"/>
              </a:solidFill>
            </a:endParaRPr>
          </a:p>
        </p:txBody>
      </p:sp>
      <p:sp>
        <p:nvSpPr>
          <p:cNvPr id="116" name="Google Shape;116;gc8177118b2_0_0"/>
          <p:cNvSpPr/>
          <p:nvPr/>
        </p:nvSpPr>
        <p:spPr>
          <a:xfrm>
            <a:off x="4803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2</a:t>
            </a:r>
            <a:endParaRPr sz="1400" i="0" u="none" strike="noStrike" cap="none">
              <a:solidFill>
                <a:srgbClr val="000000"/>
              </a:solidFill>
            </a:endParaRPr>
          </a:p>
        </p:txBody>
      </p:sp>
      <p:sp>
        <p:nvSpPr>
          <p:cNvPr id="118" name="Google Shape;118;gc8177118b2_0_0"/>
          <p:cNvSpPr/>
          <p:nvPr/>
        </p:nvSpPr>
        <p:spPr>
          <a:xfrm>
            <a:off x="480404" y="530866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3</a:t>
            </a:r>
            <a:endParaRPr sz="1400" i="0" u="none" strike="noStrike" cap="none">
              <a:solidFill>
                <a:srgbClr val="000000"/>
              </a:solidFill>
            </a:endParaRPr>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4</a:t>
            </a:r>
            <a:endParaRPr sz="1400" i="0" u="none" strike="noStrike" cap="none">
              <a:solidFill>
                <a:srgbClr val="000000"/>
              </a:solidFill>
            </a:endParaRPr>
          </a:p>
        </p:txBody>
      </p:sp>
      <p:sp>
        <p:nvSpPr>
          <p:cNvPr id="122" name="Google Shape;122;gc8177118b2_0_0"/>
          <p:cNvSpPr/>
          <p:nvPr/>
        </p:nvSpPr>
        <p:spPr>
          <a:xfrm>
            <a:off x="6388718" y="5317818"/>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5</a:t>
            </a:r>
            <a:endParaRPr sz="1400" i="0" u="none" strike="noStrike" cap="none">
              <a:solidFill>
                <a:srgbClr val="000000"/>
              </a:solidFill>
            </a:endParaRPr>
          </a:p>
        </p:txBody>
      </p:sp>
      <p:sp>
        <p:nvSpPr>
          <p:cNvPr id="14" name="Google Shape;117;gc8177118b2_0_0">
            <a:extLst>
              <a:ext uri="{FF2B5EF4-FFF2-40B4-BE49-F238E27FC236}">
                <a16:creationId xmlns:a16="http://schemas.microsoft.com/office/drawing/2014/main" id="{58364D50-B18A-4659-8413-B735B268B9E7}"/>
              </a:ext>
            </a:extLst>
          </p:cNvPr>
          <p:cNvSpPr txBox="1">
            <a:spLocks/>
          </p:cNvSpPr>
          <p:nvPr/>
        </p:nvSpPr>
        <p:spPr>
          <a:xfrm>
            <a:off x="7263402" y="4411825"/>
            <a:ext cx="4235700" cy="409800"/>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dirty="0"/>
              <a:t>HTML (puslapio) dokumento ir svetainės struktūra</a:t>
            </a:r>
          </a:p>
          <a:p>
            <a:pPr marL="0" indent="0">
              <a:lnSpc>
                <a:spcPct val="100000"/>
              </a:lnSpc>
              <a:spcBef>
                <a:spcPts val="0"/>
              </a:spcBef>
              <a:buSzPts val="1100"/>
            </a:pPr>
            <a:endParaRPr lang="lt-LT" sz="1800" dirty="0"/>
          </a:p>
          <a:p>
            <a:pPr marL="0" indent="0">
              <a:lnSpc>
                <a:spcPct val="100000"/>
              </a:lnSpc>
              <a:spcBef>
                <a:spcPts val="0"/>
              </a:spcBef>
              <a:buSzPts val="1100"/>
            </a:pPr>
            <a:endParaRPr lang="lt-LT" sz="1800" dirty="0"/>
          </a:p>
        </p:txBody>
      </p:sp>
      <p:sp>
        <p:nvSpPr>
          <p:cNvPr id="15" name="Google Shape;118;gc8177118b2_0_0">
            <a:extLst>
              <a:ext uri="{FF2B5EF4-FFF2-40B4-BE49-F238E27FC236}">
                <a16:creationId xmlns:a16="http://schemas.microsoft.com/office/drawing/2014/main" id="{F882668D-E8A5-49D0-9261-263B5ADF4716}"/>
              </a:ext>
            </a:extLst>
          </p:cNvPr>
          <p:cNvSpPr/>
          <p:nvPr/>
        </p:nvSpPr>
        <p:spPr>
          <a:xfrm>
            <a:off x="6388718"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dirty="0">
                <a:solidFill>
                  <a:schemeClr val="lt1"/>
                </a:solidFill>
              </a:rPr>
              <a:t>06</a:t>
            </a:r>
            <a:endParaRPr sz="1400" i="0" u="none" strike="noStrike" cap="none"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07f41bdc5_1_11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dirty="0"/>
              <a:t>HTML (puslapio) dokumento ir svetainės struktūra</a:t>
            </a:r>
            <a:endParaRPr sz="3200" dirty="0"/>
          </a:p>
          <a:p>
            <a:pPr marL="0" lvl="0" indent="0" algn="l" rtl="0">
              <a:lnSpc>
                <a:spcPct val="100000"/>
              </a:lnSpc>
              <a:spcBef>
                <a:spcPts val="0"/>
              </a:spcBef>
              <a:spcAft>
                <a:spcPts val="0"/>
              </a:spcAft>
              <a:buClr>
                <a:schemeClr val="dk1"/>
              </a:buClr>
              <a:buSzPts val="1100"/>
              <a:buFont typeface="Arial"/>
              <a:buNone/>
            </a:pPr>
            <a:endParaRPr sz="3200" dirty="0"/>
          </a:p>
        </p:txBody>
      </p:sp>
      <p:sp>
        <p:nvSpPr>
          <p:cNvPr id="253" name="Google Shape;253;gd07f41bdc5_1_11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54" name="Google Shape;254;gd07f41bdc5_1_11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dirty="0"/>
              <a:t>Tipinę svetainę būtų galima susisteminti maždaug taip:</a:t>
            </a:r>
            <a:endParaRPr sz="1400" b="1" dirty="0"/>
          </a:p>
          <a:p>
            <a:pPr marL="0" lvl="0" indent="0" algn="l" rtl="0">
              <a:lnSpc>
                <a:spcPct val="115000"/>
              </a:lnSpc>
              <a:spcBef>
                <a:spcPts val="0"/>
              </a:spcBef>
              <a:spcAft>
                <a:spcPts val="0"/>
              </a:spcAft>
              <a:buNone/>
            </a:pPr>
            <a:endParaRPr sz="1400" b="1" dirty="0"/>
          </a:p>
        </p:txBody>
      </p:sp>
      <p:pic>
        <p:nvPicPr>
          <p:cNvPr id="255" name="Google Shape;255;gd07f41bdc5_1_111"/>
          <p:cNvPicPr preferRelativeResize="0"/>
          <p:nvPr/>
        </p:nvPicPr>
        <p:blipFill>
          <a:blip r:embed="rId3">
            <a:alphaModFix/>
          </a:blip>
          <a:stretch>
            <a:fillRect/>
          </a:stretch>
        </p:blipFill>
        <p:spPr>
          <a:xfrm>
            <a:off x="3634876" y="3296750"/>
            <a:ext cx="4746926" cy="312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07f41bdc5_1_1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1" name="Google Shape;261;gd07f41bdc5_1_11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2" name="Google Shape;262;gd07f41bdc5_1_118"/>
          <p:cNvSpPr txBox="1">
            <a:spLocks noGrp="1"/>
          </p:cNvSpPr>
          <p:nvPr>
            <p:ph type="body" idx="2"/>
          </p:nvPr>
        </p:nvSpPr>
        <p:spPr>
          <a:xfrm>
            <a:off x="564764" y="2061886"/>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dirty="0"/>
              <a:t>Savo </a:t>
            </a:r>
            <a:r>
              <a:rPr lang="lt-LT" sz="1600" b="1" dirty="0"/>
              <a:t>HTML</a:t>
            </a:r>
            <a:r>
              <a:rPr lang="lt-LT" sz="1600" dirty="0"/>
              <a:t> kode galite pažymėti </a:t>
            </a:r>
            <a:r>
              <a:rPr lang="lt-LT" sz="1600" b="1" dirty="0"/>
              <a:t>turinio sekcijas pagal jų funkcionalumą</a:t>
            </a:r>
            <a:r>
              <a:rPr lang="lt-LT" sz="1600" dirty="0"/>
              <a:t> – galite naudoti elementus, kurie vienareikšmiškai atspindi aukščiau aprašytas turinio sekcijas, o pagalbinės technologijos, pvz., ekrano skaitytuvai (angl. </a:t>
            </a:r>
            <a:r>
              <a:rPr lang="lt-LT" sz="1600" i="1" dirty="0"/>
              <a:t>screenreaders</a:t>
            </a:r>
            <a:r>
              <a:rPr lang="lt-LT" sz="1600" dirty="0"/>
              <a:t>), gali atpažinti tuos elementus ir padėti atlikti tokias užduotis kaip „rasti pagrindinę navigaciją“ arba „rasti pagrindinį turinį“.</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t>Norint įgyvendinti tokį (ar kitą) semantinį žymėjimą, HTML pateikia specialias žymas, kurias galite naudoti tokiems blokams atvaizduoti, pavyzdžiui:</a:t>
            </a:r>
            <a:endParaRPr sz="1600" dirty="0"/>
          </a:p>
          <a:p>
            <a:pPr marL="0" lvl="0" indent="0" algn="l" rtl="0">
              <a:lnSpc>
                <a:spcPct val="115000"/>
              </a:lnSpc>
              <a:spcBef>
                <a:spcPts val="0"/>
              </a:spcBef>
              <a:spcAft>
                <a:spcPts val="0"/>
              </a:spcAft>
              <a:buClr>
                <a:schemeClr val="dk1"/>
              </a:buClr>
              <a:buSzPts val="1100"/>
              <a:buFont typeface="Arial"/>
              <a:buNone/>
            </a:pPr>
            <a:r>
              <a:rPr lang="lt-LT" sz="1600" dirty="0"/>
              <a:t>header: </a:t>
            </a:r>
            <a:r>
              <a:rPr lang="lt-LT" sz="1600" dirty="0">
                <a:latin typeface="Consolas" panose="020B0609020204030204" pitchFamily="49" charset="0"/>
              </a:rPr>
              <a:t>&lt;header&gt;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navigation bar: </a:t>
            </a:r>
            <a:r>
              <a:rPr lang="lt-LT" sz="1600" dirty="0">
                <a:latin typeface="Consolas" panose="020B0609020204030204" pitchFamily="49" charset="0"/>
              </a:rPr>
              <a:t>&lt;nav&gt;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main content: </a:t>
            </a:r>
            <a:r>
              <a:rPr lang="lt-LT" sz="1600" dirty="0">
                <a:latin typeface="Consolas" panose="020B0609020204030204" pitchFamily="49" charset="0"/>
              </a:rPr>
              <a:t>&lt;main&gt;</a:t>
            </a:r>
            <a:r>
              <a:rPr lang="lt-LT" sz="1600" dirty="0"/>
              <a:t>, su įvairiais turinio poskyriais, kuriuos žymi elementai </a:t>
            </a:r>
            <a:r>
              <a:rPr lang="lt-LT" sz="1600" dirty="0">
                <a:latin typeface="Consolas" panose="020B0609020204030204" pitchFamily="49" charset="0"/>
              </a:rPr>
              <a:t>&lt;article&gt;</a:t>
            </a:r>
            <a:r>
              <a:rPr lang="lt-LT" sz="1600" dirty="0"/>
              <a:t>, </a:t>
            </a:r>
            <a:r>
              <a:rPr lang="lt-LT" sz="1600" dirty="0">
                <a:latin typeface="Consolas" panose="020B0609020204030204" pitchFamily="49" charset="0"/>
              </a:rPr>
              <a:t>&lt;section&gt;</a:t>
            </a:r>
            <a:r>
              <a:rPr lang="lt-LT" sz="1600" dirty="0"/>
              <a:t>, and </a:t>
            </a:r>
            <a:r>
              <a:rPr lang="lt-LT" sz="1600" dirty="0">
                <a:latin typeface="Consolas" panose="020B0609020204030204" pitchFamily="49" charset="0"/>
              </a:rPr>
              <a:t>&lt;div&gt;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sidebar: </a:t>
            </a:r>
            <a:r>
              <a:rPr lang="lt-LT" sz="1600" dirty="0">
                <a:latin typeface="Consolas" panose="020B0609020204030204" pitchFamily="49" charset="0"/>
              </a:rPr>
              <a:t>&lt;aside&gt;</a:t>
            </a:r>
            <a:r>
              <a:rPr lang="lt-LT" sz="1600" dirty="0"/>
              <a:t>; dažnai dedama į vidų </a:t>
            </a:r>
            <a:r>
              <a:rPr lang="lt-LT" sz="1600" dirty="0">
                <a:latin typeface="Consolas" panose="020B0609020204030204" pitchFamily="49" charset="0"/>
              </a:rPr>
              <a:t>&lt;main&gt;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footer: </a:t>
            </a:r>
            <a:r>
              <a:rPr lang="lt-LT" sz="1600" dirty="0">
                <a:latin typeface="Consolas" panose="020B0609020204030204" pitchFamily="49" charset="0"/>
              </a:rPr>
              <a:t>&lt;footer&gt;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None/>
            </a:pPr>
            <a:endParaRPr sz="1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07f41bdc5_1_1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p:txBody>
      </p:sp>
      <p:sp>
        <p:nvSpPr>
          <p:cNvPr id="275" name="Google Shape;275;gd07f41bdc5_1_13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76" name="Google Shape;276;gd07f41bdc5_1_13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HTML išdėstymo elementai išsamiau (1 dalis):</a:t>
            </a:r>
          </a:p>
          <a:p>
            <a:pPr marL="0" lvl="0" indent="0" algn="l" rtl="0">
              <a:lnSpc>
                <a:spcPct val="115000"/>
              </a:lnSpc>
              <a:spcBef>
                <a:spcPts val="0"/>
              </a:spcBef>
              <a:spcAft>
                <a:spcPts val="0"/>
              </a:spcAft>
              <a:buClr>
                <a:schemeClr val="dk1"/>
              </a:buClr>
              <a:buSzPts val="1100"/>
              <a:buFont typeface="Arial"/>
              <a:buNone/>
            </a:pPr>
            <a:endParaRPr sz="1600" b="1"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&lt;main&gt;</a:t>
            </a:r>
            <a:r>
              <a:rPr lang="lt-LT" sz="1600" dirty="0"/>
              <a:t> skirta unikaliam turiniui, skirtam tik šiam puslapiui. </a:t>
            </a:r>
            <a:r>
              <a:rPr lang="lt-LT" sz="1600" dirty="0">
                <a:latin typeface="Consolas" panose="020B0609020204030204" pitchFamily="49" charset="0"/>
              </a:rPr>
              <a:t>&lt;main&gt;</a:t>
            </a:r>
            <a:r>
              <a:rPr lang="lt-LT" sz="1600" dirty="0"/>
              <a:t> naudokite tik vieną kartą puslapyje ir įdėkite jį tiesiai į „kūną“ (</a:t>
            </a:r>
            <a:r>
              <a:rPr lang="lt-LT" sz="1600" dirty="0">
                <a:latin typeface="Consolas" panose="020B0609020204030204" pitchFamily="49" charset="0"/>
              </a:rPr>
              <a:t>&lt;body&gt;</a:t>
            </a:r>
            <a:r>
              <a:rPr lang="lt-LT" sz="1600" dirty="0"/>
              <a:t>). Idealiu atveju tai neturėtų būti įdėta į kitus elementus.</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&lt;article&gt;</a:t>
            </a:r>
            <a:r>
              <a:rPr lang="lt-LT" sz="1600" dirty="0"/>
              <a:t> prideda susijusio turinio bloką, kuris yra prasmingas atskirai be likusio puslapio (pvz., vieno tinklaraščio įrašo).</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&lt;section&gt;</a:t>
            </a:r>
            <a:r>
              <a:rPr lang="lt-LT" sz="1600" dirty="0"/>
              <a:t> yra panašus į </a:t>
            </a:r>
            <a:r>
              <a:rPr lang="lt-LT" sz="1600" dirty="0">
                <a:latin typeface="Consolas" panose="020B0609020204030204" pitchFamily="49" charset="0"/>
              </a:rPr>
              <a:t>&lt;article&gt;</a:t>
            </a:r>
            <a:r>
              <a:rPr lang="lt-LT" sz="1600" dirty="0"/>
              <a: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a:t>
            </a:r>
            <a:r>
              <a:rPr lang="lt-LT" sz="1600" dirty="0">
                <a:latin typeface="Consolas" panose="020B0609020204030204" pitchFamily="49" charset="0"/>
              </a:rPr>
              <a:t>&lt;article&gt;</a:t>
            </a:r>
            <a:r>
              <a:rPr lang="lt-LT" sz="1600" dirty="0"/>
              <a:t> į skirtingus </a:t>
            </a:r>
            <a:r>
              <a:rPr lang="lt-LT" sz="1600" dirty="0">
                <a:latin typeface="Consolas" panose="020B0609020204030204" pitchFamily="49" charset="0"/>
              </a:rPr>
              <a:t>&lt;section&gt;</a:t>
            </a:r>
            <a:r>
              <a:rPr lang="lt-LT" sz="1600" dirty="0"/>
              <a:t> arba </a:t>
            </a:r>
            <a:r>
              <a:rPr lang="lt-LT" sz="1600" dirty="0">
                <a:latin typeface="Consolas" panose="020B0609020204030204" pitchFamily="49" charset="0"/>
              </a:rPr>
              <a:t>&lt;section&gt;</a:t>
            </a:r>
            <a:r>
              <a:rPr lang="lt-LT" sz="1600" dirty="0"/>
              <a:t> į skirtingus </a:t>
            </a:r>
            <a:r>
              <a:rPr lang="lt-LT" sz="1600" dirty="0">
                <a:latin typeface="Consolas" panose="020B0609020204030204" pitchFamily="49" charset="0"/>
              </a:rPr>
              <a:t>&lt;article&gt;</a:t>
            </a:r>
            <a:r>
              <a:rPr lang="lt-LT" sz="1600" dirty="0"/>
              <a:t>, priklausomai nuo konteksto.</a:t>
            </a:r>
            <a:endParaRPr sz="1600" dirty="0"/>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None/>
            </a:pPr>
            <a:endParaRPr sz="1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07f41bdc5_1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p:txBody>
      </p:sp>
      <p:sp>
        <p:nvSpPr>
          <p:cNvPr id="282" name="Google Shape;282;gd07f41bdc5_1_15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83" name="Google Shape;283;gd07f41bdc5_1_15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HTML išdėstymo elementai išsamiau (2 dalis):</a:t>
            </a:r>
            <a:endParaRPr lang="en-GB" sz="1600" b="1" dirty="0"/>
          </a:p>
          <a:p>
            <a:pPr marL="0" lvl="0" indent="0" algn="l" rtl="0">
              <a:lnSpc>
                <a:spcPct val="115000"/>
              </a:lnSpc>
              <a:spcBef>
                <a:spcPts val="0"/>
              </a:spcBef>
              <a:spcAft>
                <a:spcPts val="0"/>
              </a:spcAft>
              <a:buClr>
                <a:schemeClr val="dk1"/>
              </a:buClr>
              <a:buSzPts val="1100"/>
              <a:buFont typeface="Arial"/>
              <a:buNone/>
            </a:pPr>
            <a:endParaRPr sz="1600" b="1"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&lt;aside&gt;</a:t>
            </a:r>
            <a:r>
              <a:rPr lang="lt-LT" sz="1600" dirty="0"/>
              <a:t> yra turinio, kuris nėra tiesiogiai susijęs su pagrindiniu turiniu, tačiau gali suteikti su juo netiesiogiai susijusios papildomos informacijos (žodyno įrašai, autoriaus biografija, susijusios nuorodos ir kt.).</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&lt;header&gt;</a:t>
            </a:r>
            <a:r>
              <a:rPr lang="lt-LT" sz="1600" dirty="0"/>
              <a:t> reiškia įvadinio turinio grupę. Jei tai yra </a:t>
            </a:r>
            <a:r>
              <a:rPr lang="lt-LT" sz="1600" dirty="0">
                <a:latin typeface="Consolas" panose="020B0609020204030204" pitchFamily="49" charset="0"/>
              </a:rPr>
              <a:t>&lt;body&gt;</a:t>
            </a:r>
            <a:r>
              <a:rPr lang="lt-LT" sz="1600" dirty="0"/>
              <a:t> vaikas, jis apibrėžia visuotinę tinklalapio antraštę, tačiau, jei tai yra </a:t>
            </a:r>
            <a:r>
              <a:rPr lang="lt-LT" sz="1600" dirty="0">
                <a:latin typeface="Consolas" panose="020B0609020204030204" pitchFamily="49" charset="0"/>
              </a:rPr>
              <a:t>&lt;article&gt;</a:t>
            </a:r>
            <a:r>
              <a:rPr lang="lt-LT" sz="1600" dirty="0"/>
              <a:t> arba </a:t>
            </a:r>
            <a:r>
              <a:rPr lang="lt-LT" sz="1600" dirty="0">
                <a:latin typeface="Consolas" panose="020B0609020204030204" pitchFamily="49" charset="0"/>
              </a:rPr>
              <a:t>&lt;section&gt;</a:t>
            </a:r>
            <a:r>
              <a:rPr lang="lt-LT" sz="1600" dirty="0"/>
              <a:t> vaikas, jis nurodo konkrečią antraštę šiam skyriui (stenkitės to nesupainioti su pavadinimais ir antraštėmis).</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&lt;nav&gt;</a:t>
            </a:r>
            <a:r>
              <a:rPr lang="lt-LT" sz="1600" dirty="0"/>
              <a:t> yra pagrindinė puslapio naršymo funkcija. Antrinės nuorodos ir pan. navigacijoje nebus.</a:t>
            </a:r>
            <a:endParaRPr sz="1600" dirty="0"/>
          </a:p>
          <a:p>
            <a:pPr marL="285750" lvl="0" indent="-285750" algn="l" rtl="0">
              <a:lnSpc>
                <a:spcPct val="115000"/>
              </a:lnSpc>
              <a:spcBef>
                <a:spcPts val="0"/>
              </a:spcBef>
              <a:spcAft>
                <a:spcPts val="0"/>
              </a:spcAft>
              <a:buFont typeface="Arial" panose="020B0604020202020204" pitchFamily="34" charset="0"/>
              <a:buChar char="•"/>
            </a:pPr>
            <a:r>
              <a:rPr lang="lt-LT" sz="1600" dirty="0">
                <a:latin typeface="Consolas" panose="020B0609020204030204" pitchFamily="49" charset="0"/>
              </a:rPr>
              <a:t>&lt;footer&gt;</a:t>
            </a:r>
            <a:r>
              <a:rPr lang="lt-LT" sz="1600" dirty="0"/>
              <a:t> reiškia puslapio galutinio turinio grupę.</a:t>
            </a:r>
            <a:endParaRPr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d07f41bdc5_1_1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8" name="Google Shape;268;gd07f41bdc5_1_12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9" name="Google Shape;269;gd07f41bdc5_1_12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Patikrinkime pavyzdinę svetainės struktūrą.</a:t>
            </a:r>
            <a:endParaRPr sz="1600" b="1"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t>Nuoroda GitHub: </a:t>
            </a:r>
            <a:r>
              <a:rPr lang="lt-LT" sz="1600" u="sng" dirty="0">
                <a:solidFill>
                  <a:srgbClr val="0097A7"/>
                </a:solidFill>
                <a:hlinkClick r:id="rId3">
                  <a:extLst>
                    <a:ext uri="{A12FA001-AC4F-418D-AE19-62706E023703}">
                      <ahyp:hlinkClr xmlns:ahyp="http://schemas.microsoft.com/office/drawing/2018/hyperlinkcolor" val="tx"/>
                    </a:ext>
                  </a:extLst>
                </a:hlinkClick>
              </a:rPr>
              <a:t>https://github.com/mdn/learning-area/blob/master/html/introduction-to-html/document_and_website_structure/index.html</a:t>
            </a:r>
            <a:r>
              <a:rPr lang="lt-LT" sz="1600" dirty="0"/>
              <a:t> </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None/>
            </a:pP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3</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3901705"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gn="just" hangingPunct="1"/>
            <a:r>
              <a:rPr lang="en-GB" sz="1600" dirty="0" err="1"/>
              <a:t>Sukurkite</a:t>
            </a:r>
            <a:r>
              <a:rPr lang="en-GB" sz="1600" dirty="0"/>
              <a:t> </a:t>
            </a:r>
            <a:r>
              <a:rPr lang="en-GB" sz="1600" dirty="0" err="1"/>
              <a:t>pateiktą</a:t>
            </a:r>
            <a:r>
              <a:rPr lang="lt-LT" sz="1600" dirty="0"/>
              <a:t> </a:t>
            </a:r>
            <a:r>
              <a:rPr lang="en-GB" sz="1600" dirty="0" err="1"/>
              <a:t>struktūrą</a:t>
            </a:r>
            <a:r>
              <a:rPr lang="en-GB" sz="1600" dirty="0"/>
              <a:t> </a:t>
            </a:r>
            <a:r>
              <a:rPr lang="en-GB" sz="1600" dirty="0" err="1"/>
              <a:t>naudodami</a:t>
            </a:r>
            <a:r>
              <a:rPr lang="en-GB" sz="1600" dirty="0"/>
              <a:t> </a:t>
            </a:r>
            <a:r>
              <a:rPr lang="en-GB" sz="1600" dirty="0" err="1"/>
              <a:t>prieš</a:t>
            </a:r>
            <a:r>
              <a:rPr lang="en-GB" sz="1600" dirty="0"/>
              <a:t> </a:t>
            </a:r>
            <a:r>
              <a:rPr lang="en-GB" sz="1600" dirty="0" err="1"/>
              <a:t>aptartas</a:t>
            </a:r>
            <a:r>
              <a:rPr lang="en-GB" sz="1600" dirty="0"/>
              <a:t> HTML </a:t>
            </a:r>
            <a:r>
              <a:rPr lang="en-GB" sz="1600" dirty="0" err="1"/>
              <a:t>žymas</a:t>
            </a:r>
            <a:r>
              <a:rPr lang="en-GB" sz="1600" dirty="0"/>
              <a:t> (</a:t>
            </a:r>
            <a:r>
              <a:rPr lang="en-GB" sz="1600" dirty="0">
                <a:latin typeface="Consolas" panose="020B0609020204030204" pitchFamily="49" charset="0"/>
              </a:rPr>
              <a:t>&lt;main&gt;</a:t>
            </a:r>
            <a:r>
              <a:rPr lang="en-GB" sz="1600" dirty="0"/>
              <a:t>, </a:t>
            </a:r>
            <a:r>
              <a:rPr lang="en-GB" sz="1600" dirty="0">
                <a:latin typeface="Consolas" panose="020B0609020204030204" pitchFamily="49" charset="0"/>
              </a:rPr>
              <a:t>&lt;section&gt;</a:t>
            </a:r>
            <a:r>
              <a:rPr lang="en-GB" sz="1600" dirty="0"/>
              <a:t> </a:t>
            </a:r>
            <a:r>
              <a:rPr lang="en-GB" sz="1600" dirty="0" err="1"/>
              <a:t>ir</a:t>
            </a:r>
            <a:r>
              <a:rPr lang="en-GB" sz="1600" dirty="0"/>
              <a:t> t.t.).</a:t>
            </a:r>
          </a:p>
        </p:txBody>
      </p:sp>
      <p:pic>
        <p:nvPicPr>
          <p:cNvPr id="11" name="Google Shape;291;gd07f41bdc5_1_162">
            <a:extLst>
              <a:ext uri="{FF2B5EF4-FFF2-40B4-BE49-F238E27FC236}">
                <a16:creationId xmlns:a16="http://schemas.microsoft.com/office/drawing/2014/main" id="{4CB88795-B9B2-4B57-8153-15F1DDD6F256}"/>
              </a:ext>
            </a:extLst>
          </p:cNvPr>
          <p:cNvPicPr preferRelativeResize="0"/>
          <p:nvPr/>
        </p:nvPicPr>
        <p:blipFill>
          <a:blip r:embed="rId3">
            <a:alphaModFix/>
          </a:blip>
          <a:stretch>
            <a:fillRect/>
          </a:stretch>
        </p:blipFill>
        <p:spPr>
          <a:xfrm>
            <a:off x="4797196" y="1890328"/>
            <a:ext cx="3494081" cy="4002526"/>
          </a:xfrm>
          <a:prstGeom prst="rect">
            <a:avLst/>
          </a:prstGeom>
          <a:noFill/>
          <a:ln>
            <a:noFill/>
          </a:ln>
        </p:spPr>
      </p:pic>
    </p:spTree>
    <p:extLst>
      <p:ext uri="{BB962C8B-B14F-4D97-AF65-F5344CB8AC3E}">
        <p14:creationId xmlns:p14="http://schemas.microsoft.com/office/powerpoint/2010/main" val="25542365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07f41bdc5_1_17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97" name="Google Shape;297;gd07f41bdc5_1_17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98" name="Google Shape;298;gd07f41bdc5_1_17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600" b="1" dirty="0"/>
              <a:t>Semantinės reikšmės neturintys HTML “įvyniotojai” (angl. </a:t>
            </a:r>
            <a:r>
              <a:rPr lang="lt-LT" sz="1600" b="1" i="1" dirty="0"/>
              <a:t>Non-semantic wrappers</a:t>
            </a:r>
            <a:r>
              <a:rPr lang="lt-LT" sz="1600" b="1" dirty="0"/>
              <a:t>).</a:t>
            </a:r>
            <a:endParaRPr sz="1600" b="1" dirty="0"/>
          </a:p>
          <a:p>
            <a:pPr marL="0" lvl="0" indent="0" algn="l" rtl="0">
              <a:lnSpc>
                <a:spcPct val="115000"/>
              </a:lnSpc>
              <a:spcBef>
                <a:spcPts val="0"/>
              </a:spcBef>
              <a:spcAft>
                <a:spcPts val="0"/>
              </a:spcAft>
              <a:buNone/>
            </a:pPr>
            <a:r>
              <a:rPr lang="lt-LT" sz="1600" dirty="0"/>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lt-LT" sz="1600" dirty="0"/>
              <a:t>Tokiais atvejais HTML pateikia elementus </a:t>
            </a:r>
            <a:r>
              <a:rPr lang="lt-LT" sz="1600" dirty="0">
                <a:latin typeface="Consolas" panose="020B0609020204030204" pitchFamily="49" charset="0"/>
              </a:rPr>
              <a:t>&lt;div&gt;</a:t>
            </a:r>
            <a:r>
              <a:rPr lang="lt-LT" sz="1600" dirty="0"/>
              <a:t> ir </a:t>
            </a:r>
            <a:r>
              <a:rPr lang="lt-LT" sz="1600" dirty="0">
                <a:latin typeface="Consolas" panose="020B0609020204030204" pitchFamily="49" charset="0"/>
              </a:rPr>
              <a:t>&lt;span&gt;</a:t>
            </a:r>
            <a:r>
              <a:rPr lang="lt-LT" sz="1600" dirty="0"/>
              <a:t>. Geriausia juos naudoti su tinkamu klasės atributu, kad pateiktumėte tam tikrą etiketę, kad juos būtų galima lengvai pritaikyti.</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lt-LT" sz="1600" i="1" dirty="0"/>
              <a:t>Pvz.:</a:t>
            </a:r>
            <a:endParaRPr sz="1600" i="1" dirty="0"/>
          </a:p>
          <a:p>
            <a:pPr marL="0" lvl="0" indent="0" algn="l" rtl="0">
              <a:lnSpc>
                <a:spcPct val="115000"/>
              </a:lnSpc>
              <a:spcBef>
                <a:spcPts val="0"/>
              </a:spcBef>
              <a:spcAft>
                <a:spcPts val="0"/>
              </a:spcAft>
              <a:buNone/>
            </a:pPr>
            <a:endParaRPr sz="1600" b="1" dirty="0"/>
          </a:p>
          <a:p>
            <a:pPr marL="0" lvl="0" indent="0" algn="l" rtl="0">
              <a:lnSpc>
                <a:spcPct val="115000"/>
              </a:lnSpc>
              <a:spcBef>
                <a:spcPts val="0"/>
              </a:spcBef>
              <a:spcAft>
                <a:spcPts val="0"/>
              </a:spcAft>
              <a:buNone/>
            </a:pPr>
            <a:endParaRPr sz="1600" b="1" dirty="0"/>
          </a:p>
          <a:p>
            <a:pPr marL="0" lvl="0" indent="0" algn="l" rtl="0">
              <a:lnSpc>
                <a:spcPct val="115000"/>
              </a:lnSpc>
              <a:spcBef>
                <a:spcPts val="0"/>
              </a:spcBef>
              <a:spcAft>
                <a:spcPts val="0"/>
              </a:spcAft>
              <a:buNone/>
            </a:pPr>
            <a:endParaRPr sz="1600" b="1" dirty="0"/>
          </a:p>
        </p:txBody>
      </p:sp>
      <p:pic>
        <p:nvPicPr>
          <p:cNvPr id="299" name="Google Shape;299;gd07f41bdc5_1_171"/>
          <p:cNvPicPr preferRelativeResize="0"/>
          <p:nvPr/>
        </p:nvPicPr>
        <p:blipFill>
          <a:blip r:embed="rId3">
            <a:alphaModFix/>
          </a:blip>
          <a:stretch>
            <a:fillRect/>
          </a:stretch>
        </p:blipFill>
        <p:spPr>
          <a:xfrm>
            <a:off x="1267191" y="4885268"/>
            <a:ext cx="4613659" cy="17771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nr. 4</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GB" sz="1400" err="1"/>
              <a:t>Sukurkite</a:t>
            </a:r>
            <a:r>
              <a:rPr lang="en-GB" sz="1400"/>
              <a:t> </a:t>
            </a:r>
            <a:r>
              <a:rPr lang="en-GB" sz="1400" err="1"/>
              <a:t>žemiau</a:t>
            </a:r>
            <a:r>
              <a:rPr lang="en-GB" sz="1400"/>
              <a:t> </a:t>
            </a:r>
            <a:r>
              <a:rPr lang="en-GB" sz="1400" err="1"/>
              <a:t>pateiktą</a:t>
            </a:r>
            <a:r>
              <a:rPr lang="lt-LT" sz="1400"/>
              <a:t> </a:t>
            </a:r>
            <a:r>
              <a:rPr lang="en-GB" sz="1400" err="1"/>
              <a:t>struktūrą</a:t>
            </a:r>
            <a:endParaRPr lang="lt-LT" sz="1400"/>
          </a:p>
          <a:p>
            <a:pPr hangingPunct="1"/>
            <a:r>
              <a:rPr lang="en-GB" sz="1400" err="1"/>
              <a:t>naudodami</a:t>
            </a:r>
            <a:r>
              <a:rPr lang="en-GB" sz="1400"/>
              <a:t> </a:t>
            </a:r>
            <a:r>
              <a:rPr lang="en-GB" sz="1400" err="1"/>
              <a:t>prieš</a:t>
            </a:r>
            <a:r>
              <a:rPr lang="en-GB" sz="1400"/>
              <a:t> </a:t>
            </a:r>
            <a:r>
              <a:rPr lang="en-GB" sz="1400" err="1"/>
              <a:t>aptartas</a:t>
            </a:r>
            <a:r>
              <a:rPr lang="en-GB" sz="1400"/>
              <a:t> HTML </a:t>
            </a:r>
            <a:r>
              <a:rPr lang="en-GB" sz="1400" err="1"/>
              <a:t>žymas</a:t>
            </a:r>
            <a:r>
              <a:rPr lang="en-GB" sz="1400"/>
              <a:t>.</a:t>
            </a:r>
          </a:p>
        </p:txBody>
      </p:sp>
      <p:pic>
        <p:nvPicPr>
          <p:cNvPr id="11" name="Google Shape;314;gd07f41bdc5_1_185">
            <a:extLst>
              <a:ext uri="{FF2B5EF4-FFF2-40B4-BE49-F238E27FC236}">
                <a16:creationId xmlns:a16="http://schemas.microsoft.com/office/drawing/2014/main" id="{154DF697-482D-4C9F-8386-8CBE033B2C5C}"/>
              </a:ext>
            </a:extLst>
          </p:cNvPr>
          <p:cNvPicPr preferRelativeResize="0"/>
          <p:nvPr/>
        </p:nvPicPr>
        <p:blipFill>
          <a:blip r:embed="rId3">
            <a:alphaModFix/>
          </a:blip>
          <a:stretch>
            <a:fillRect/>
          </a:stretch>
        </p:blipFill>
        <p:spPr>
          <a:xfrm>
            <a:off x="4771900" y="2395675"/>
            <a:ext cx="5035176" cy="2920099"/>
          </a:xfrm>
          <a:prstGeom prst="rect">
            <a:avLst/>
          </a:prstGeom>
          <a:noFill/>
          <a:ln>
            <a:noFill/>
          </a:ln>
        </p:spPr>
      </p:pic>
    </p:spTree>
    <p:extLst>
      <p:ext uri="{BB962C8B-B14F-4D97-AF65-F5344CB8AC3E}">
        <p14:creationId xmlns:p14="http://schemas.microsoft.com/office/powerpoint/2010/main" val="90142484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a:t>HTML pagrindai | HTML puslapio struktūra</a:t>
            </a:r>
            <a:endParaRPr/>
          </a:p>
        </p:txBody>
      </p:sp>
      <p:sp>
        <p:nvSpPr>
          <p:cNvPr id="320" name="Google Shape;320;p7"/>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Font typeface="Arial"/>
              <a:buNone/>
            </a:pPr>
            <a:r>
              <a:rPr lang="lt-LT"/>
              <a:t>HTML </a:t>
            </a:r>
            <a:endParaRPr/>
          </a:p>
        </p:txBody>
      </p:sp>
      <p:sp>
        <p:nvSpPr>
          <p:cNvPr id="322" name="Google Shape;322;p7"/>
          <p:cNvSpPr txBox="1">
            <a:spLocks noGrp="1"/>
          </p:cNvSpPr>
          <p:nvPr>
            <p:ph type="body" sz="quarter" idx="2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accent3"/>
              </a:buClr>
              <a:buSzPts val="1600"/>
              <a:buNone/>
            </a:pPr>
            <a:endParaRPr/>
          </a:p>
        </p:txBody>
      </p:sp>
      <p:sp>
        <p:nvSpPr>
          <p:cNvPr id="321" name="Google Shape;321;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000"/>
              <a:buFont typeface="Arial"/>
              <a:buNone/>
            </a:pPr>
            <a:r>
              <a:rPr lang="lt-LT"/>
              <a:t>Naudinga informacija</a:t>
            </a:r>
            <a:endParaRPr/>
          </a:p>
        </p:txBody>
      </p:sp>
      <p:sp>
        <p:nvSpPr>
          <p:cNvPr id="2" name="Text Placeholder 1">
            <a:extLst>
              <a:ext uri="{FF2B5EF4-FFF2-40B4-BE49-F238E27FC236}">
                <a16:creationId xmlns:a16="http://schemas.microsoft.com/office/drawing/2014/main" id="{6DF0E7A4-8173-40EA-8C09-3A6307A7B433}"/>
              </a:ext>
            </a:extLst>
          </p:cNvPr>
          <p:cNvSpPr>
            <a:spLocks noGrp="1"/>
          </p:cNvSpPr>
          <p:nvPr>
            <p:ph type="body" sz="quarter" idx="23"/>
          </p:nvPr>
        </p:nvSpPr>
        <p:spPr/>
        <p:txBody>
          <a:bodyPr/>
          <a:lstStyle/>
          <a:p>
            <a:r>
              <a:rPr lang="lt-LT">
                <a:hlinkClick r:id="rId3">
                  <a:extLst>
                    <a:ext uri="{A12FA001-AC4F-418D-AE19-62706E023703}">
                      <ahyp:hlinkClr xmlns:ahyp="http://schemas.microsoft.com/office/drawing/2018/hyperlinkcolor" val="tx"/>
                    </a:ext>
                  </a:extLst>
                </a:hlinkClick>
              </a:rPr>
              <a:t>https://developer.mozilla.org/en-US/docs/Web/HTML</a:t>
            </a:r>
            <a:endParaRPr lang="lt-LT"/>
          </a:p>
          <a:p>
            <a:endParaRPr lang="lt-LT"/>
          </a:p>
        </p:txBody>
      </p:sp>
      <p:sp>
        <p:nvSpPr>
          <p:cNvPr id="3" name="Text Placeholder 2">
            <a:extLst>
              <a:ext uri="{FF2B5EF4-FFF2-40B4-BE49-F238E27FC236}">
                <a16:creationId xmlns:a16="http://schemas.microsoft.com/office/drawing/2014/main" id="{8EDE9F14-45EE-4D59-9DBB-C44C5B0CD2CA}"/>
              </a:ext>
            </a:extLst>
          </p:cNvPr>
          <p:cNvSpPr>
            <a:spLocks noGrp="1"/>
          </p:cNvSpPr>
          <p:nvPr>
            <p:ph type="body" sz="quarter" idx="24"/>
          </p:nvPr>
        </p:nvSpPr>
        <p:spPr/>
        <p:txBody>
          <a:bodyPr/>
          <a:lstStyle/>
          <a:p>
            <a:endParaRPr lang="lt-LT"/>
          </a:p>
        </p:txBody>
      </p:sp>
      <p:sp>
        <p:nvSpPr>
          <p:cNvPr id="4" name="Text Placeholder 3">
            <a:extLst>
              <a:ext uri="{FF2B5EF4-FFF2-40B4-BE49-F238E27FC236}">
                <a16:creationId xmlns:a16="http://schemas.microsoft.com/office/drawing/2014/main" id="{FD290761-7AC4-4673-9852-BE49F8904191}"/>
              </a:ext>
            </a:extLst>
          </p:cNvPr>
          <p:cNvSpPr>
            <a:spLocks noGrp="1"/>
          </p:cNvSpPr>
          <p:nvPr>
            <p:ph type="body" sz="quarter" idx="25"/>
          </p:nvPr>
        </p:nvSpPr>
        <p:spPr/>
        <p:txBody>
          <a:bodyPr/>
          <a:lstStyle/>
          <a:p>
            <a:endParaRPr lang="lt-LT"/>
          </a:p>
        </p:txBody>
      </p:sp>
      <p:sp>
        <p:nvSpPr>
          <p:cNvPr id="5" name="Text Placeholder 4">
            <a:extLst>
              <a:ext uri="{FF2B5EF4-FFF2-40B4-BE49-F238E27FC236}">
                <a16:creationId xmlns:a16="http://schemas.microsoft.com/office/drawing/2014/main" id="{F555E072-57BD-41DA-B46A-C8B95461A30B}"/>
              </a:ext>
            </a:extLst>
          </p:cNvPr>
          <p:cNvSpPr>
            <a:spLocks noGrp="1"/>
          </p:cNvSpPr>
          <p:nvPr>
            <p:ph type="body" sz="quarter" idx="26"/>
          </p:nvPr>
        </p:nvSpPr>
        <p:spPr/>
        <p:txBody>
          <a:bodyPr/>
          <a:lstStyle/>
          <a:p>
            <a:endParaRPr lang="lt-LT"/>
          </a:p>
        </p:txBody>
      </p:sp>
      <p:sp>
        <p:nvSpPr>
          <p:cNvPr id="6" name="Text Placeholder 5">
            <a:extLst>
              <a:ext uri="{FF2B5EF4-FFF2-40B4-BE49-F238E27FC236}">
                <a16:creationId xmlns:a16="http://schemas.microsoft.com/office/drawing/2014/main" id="{EEA3534E-E74F-4B07-8823-3B670B050B02}"/>
              </a:ext>
            </a:extLst>
          </p:cNvPr>
          <p:cNvSpPr>
            <a:spLocks noGrp="1"/>
          </p:cNvSpPr>
          <p:nvPr>
            <p:ph type="body" sz="quarter" idx="27"/>
          </p:nvPr>
        </p:nvSpPr>
        <p:spPr/>
        <p:txBody>
          <a:bodyPr/>
          <a:lstStyle/>
          <a:p>
            <a:endParaRPr lang="lt-LT"/>
          </a:p>
        </p:txBody>
      </p:sp>
      <p:sp>
        <p:nvSpPr>
          <p:cNvPr id="7" name="Text Placeholder 6">
            <a:extLst>
              <a:ext uri="{FF2B5EF4-FFF2-40B4-BE49-F238E27FC236}">
                <a16:creationId xmlns:a16="http://schemas.microsoft.com/office/drawing/2014/main" id="{F5FAFDE9-4515-44DD-8D5F-C8BFAFD3F701}"/>
              </a:ext>
            </a:extLst>
          </p:cNvPr>
          <p:cNvSpPr>
            <a:spLocks noGrp="1"/>
          </p:cNvSpPr>
          <p:nvPr>
            <p:ph type="body" sz="quarter" idx="28"/>
          </p:nvPr>
        </p:nvSpPr>
        <p:spPr/>
        <p:txBody>
          <a:bodyPr/>
          <a:lstStyle/>
          <a:p>
            <a:endParaRPr lang="lt-LT"/>
          </a:p>
        </p:txBody>
      </p:sp>
      <p:sp>
        <p:nvSpPr>
          <p:cNvPr id="8" name="Text Placeholder 7">
            <a:extLst>
              <a:ext uri="{FF2B5EF4-FFF2-40B4-BE49-F238E27FC236}">
                <a16:creationId xmlns:a16="http://schemas.microsoft.com/office/drawing/2014/main" id="{ECA87535-276D-4A6A-B352-A7AA46F61D08}"/>
              </a:ext>
            </a:extLst>
          </p:cNvPr>
          <p:cNvSpPr>
            <a:spLocks noGrp="1"/>
          </p:cNvSpPr>
          <p:nvPr>
            <p:ph type="body" sz="quarter" idx="29"/>
          </p:nvPr>
        </p:nvSpPr>
        <p:spPr/>
        <p:txBody>
          <a:bodyPr/>
          <a:lstStyle/>
          <a:p>
            <a:endParaRPr lang="lt-LT"/>
          </a:p>
        </p:txBody>
      </p:sp>
      <p:sp>
        <p:nvSpPr>
          <p:cNvPr id="9" name="Text Placeholder 8">
            <a:extLst>
              <a:ext uri="{FF2B5EF4-FFF2-40B4-BE49-F238E27FC236}">
                <a16:creationId xmlns:a16="http://schemas.microsoft.com/office/drawing/2014/main" id="{207586E8-E5C9-4D66-9614-37C64AE6A32D}"/>
              </a:ext>
            </a:extLst>
          </p:cNvPr>
          <p:cNvSpPr>
            <a:spLocks noGrp="1"/>
          </p:cNvSpPr>
          <p:nvPr>
            <p:ph type="body" sz="quarter" idx="30"/>
          </p:nvPr>
        </p:nvSpPr>
        <p:spPr/>
        <p:txBody>
          <a:bodyPr/>
          <a:lstStyle/>
          <a:p>
            <a:endParaRPr lang="lt-LT"/>
          </a:p>
        </p:txBody>
      </p:sp>
      <p:sp>
        <p:nvSpPr>
          <p:cNvPr id="10" name="Text Placeholder 9">
            <a:extLst>
              <a:ext uri="{FF2B5EF4-FFF2-40B4-BE49-F238E27FC236}">
                <a16:creationId xmlns:a16="http://schemas.microsoft.com/office/drawing/2014/main" id="{34252EF3-EB12-4AED-B5B8-6C9F5CBFB8BC}"/>
              </a:ext>
            </a:extLst>
          </p:cNvPr>
          <p:cNvSpPr>
            <a:spLocks noGrp="1"/>
          </p:cNvSpPr>
          <p:nvPr>
            <p:ph type="body" sz="quarter" idx="31"/>
          </p:nvPr>
        </p:nvSpPr>
        <p:spPr/>
        <p:txBody>
          <a:bodyPr/>
          <a:lstStyle/>
          <a:p>
            <a:endParaRPr lang="lt-LT"/>
          </a:p>
        </p:txBody>
      </p:sp>
      <p:sp>
        <p:nvSpPr>
          <p:cNvPr id="11" name="Text Placeholder 10">
            <a:extLst>
              <a:ext uri="{FF2B5EF4-FFF2-40B4-BE49-F238E27FC236}">
                <a16:creationId xmlns:a16="http://schemas.microsoft.com/office/drawing/2014/main" id="{3F6039B2-CDB2-4B04-841A-43B3FAB9DD44}"/>
              </a:ext>
            </a:extLst>
          </p:cNvPr>
          <p:cNvSpPr>
            <a:spLocks noGrp="1"/>
          </p:cNvSpPr>
          <p:nvPr>
            <p:ph type="body" sz="quarter" idx="32"/>
          </p:nvPr>
        </p:nvSpPr>
        <p:spPr/>
        <p:txBody>
          <a:bodyPr/>
          <a:lstStyle/>
          <a:p>
            <a:endParaRPr lang="lt-LT"/>
          </a:p>
        </p:txBody>
      </p:sp>
      <p:sp>
        <p:nvSpPr>
          <p:cNvPr id="12" name="Text Placeholder 11">
            <a:extLst>
              <a:ext uri="{FF2B5EF4-FFF2-40B4-BE49-F238E27FC236}">
                <a16:creationId xmlns:a16="http://schemas.microsoft.com/office/drawing/2014/main" id="{6BE08E8E-EEF6-43AA-BDF3-62CF927D7405}"/>
              </a:ext>
            </a:extLst>
          </p:cNvPr>
          <p:cNvSpPr>
            <a:spLocks noGrp="1"/>
          </p:cNvSpPr>
          <p:nvPr>
            <p:ph type="body" sz="quarter" idx="33"/>
          </p:nvPr>
        </p:nvSpPr>
        <p:spPr/>
        <p:txBody>
          <a:bodyPr/>
          <a:lstStyle/>
          <a:p>
            <a:endParaRPr lang="lt-LT"/>
          </a:p>
        </p:txBody>
      </p:sp>
      <p:sp>
        <p:nvSpPr>
          <p:cNvPr id="13" name="Text Placeholder 12">
            <a:extLst>
              <a:ext uri="{FF2B5EF4-FFF2-40B4-BE49-F238E27FC236}">
                <a16:creationId xmlns:a16="http://schemas.microsoft.com/office/drawing/2014/main" id="{512CD46F-CFFB-46F3-89B4-70A60E2DB785}"/>
              </a:ext>
            </a:extLst>
          </p:cNvPr>
          <p:cNvSpPr>
            <a:spLocks noGrp="1"/>
          </p:cNvSpPr>
          <p:nvPr>
            <p:ph type="body" sz="quarter" idx="34"/>
          </p:nvPr>
        </p:nvSpPr>
        <p:spPr/>
        <p:txBody>
          <a:bodyPr/>
          <a:lstStyle/>
          <a:p>
            <a:endParaRPr lang="lt-LT"/>
          </a:p>
        </p:txBody>
      </p:sp>
      <p:sp>
        <p:nvSpPr>
          <p:cNvPr id="14" name="Text Placeholder 13">
            <a:extLst>
              <a:ext uri="{FF2B5EF4-FFF2-40B4-BE49-F238E27FC236}">
                <a16:creationId xmlns:a16="http://schemas.microsoft.com/office/drawing/2014/main" id="{A45146B1-A614-4945-96C8-C972A9F63B67}"/>
              </a:ext>
            </a:extLst>
          </p:cNvPr>
          <p:cNvSpPr>
            <a:spLocks noGrp="1"/>
          </p:cNvSpPr>
          <p:nvPr>
            <p:ph type="body" sz="quarter" idx="35"/>
          </p:nvPr>
        </p:nvSpPr>
        <p:spPr/>
        <p:txBody>
          <a:bodyPr/>
          <a:lstStyle/>
          <a:p>
            <a:endParaRPr lang="lt-LT"/>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20BCD6-DB23-461C-88D2-0E8B72B3CAD5}"/>
              </a:ext>
            </a:extLst>
          </p:cNvPr>
          <p:cNvSpPr>
            <a:spLocks noGrp="1"/>
          </p:cNvSpPr>
          <p:nvPr>
            <p:ph type="body" sz="quarter" idx="1"/>
          </p:nvPr>
        </p:nvSpPr>
        <p:spPr/>
        <p:txBody>
          <a:bodyPr/>
          <a:lstStyle/>
          <a:p>
            <a:pPr marL="0" indent="0">
              <a:spcBef>
                <a:spcPts val="0"/>
              </a:spcBef>
            </a:pPr>
            <a:r>
              <a:rPr lang="lt-LT" sz="1200"/>
              <a:t>HTML pagrindai | HTML puslapio struktūra</a:t>
            </a:r>
            <a:endParaRPr lang="en-US" sz="1200"/>
          </a:p>
          <a:p>
            <a:endParaRPr lang="lt-LT"/>
          </a:p>
        </p:txBody>
      </p:sp>
      <p:sp>
        <p:nvSpPr>
          <p:cNvPr id="8" name="Text Placeholder 7">
            <a:extLst>
              <a:ext uri="{FF2B5EF4-FFF2-40B4-BE49-F238E27FC236}">
                <a16:creationId xmlns:a16="http://schemas.microsoft.com/office/drawing/2014/main" id="{6BAC7576-A56D-480D-83E2-41EDF2A08313}"/>
              </a:ext>
            </a:extLst>
          </p:cNvPr>
          <p:cNvSpPr>
            <a:spLocks noGrp="1"/>
          </p:cNvSpPr>
          <p:nvPr>
            <p:ph type="body" sz="quarter" idx="21"/>
          </p:nvPr>
        </p:nvSpPr>
        <p:spPr>
          <a:xfrm>
            <a:off x="6557681" y="3193409"/>
            <a:ext cx="5154707" cy="2696851"/>
          </a:xfrm>
        </p:spPr>
        <p:txBody>
          <a:bodyPr>
            <a:normAutofit/>
          </a:bodyPr>
          <a:lstStyle/>
          <a:p>
            <a:pPr algn="just"/>
            <a:r>
              <a:rPr lang="lt-LT" sz="1600" b="1" dirty="0"/>
              <a:t>HTML (HyperText Markup Language)</a:t>
            </a:r>
            <a:r>
              <a:rPr lang="lt-LT" sz="1600" dirty="0"/>
              <a:t> yra pats pagrindinis žiniatinklio kūrimo elementas. Jis apibrėžia interneto turinio prasmę ir struktūrą. Kitos technologijos, išskyrus HTML, paprastai naudojamos aprašyti tinklalapio išvaizdą / pristatymą (</a:t>
            </a:r>
            <a:r>
              <a:rPr lang="lt-LT" sz="1600" b="1" dirty="0"/>
              <a:t>CSS</a:t>
            </a:r>
            <a:r>
              <a:rPr lang="lt-LT" sz="1600" dirty="0"/>
              <a:t>) arba funkcionalumą / elgesį (</a:t>
            </a:r>
            <a:r>
              <a:rPr lang="lt-LT" sz="1600" b="1" dirty="0"/>
              <a:t>JavaScript</a:t>
            </a:r>
            <a:r>
              <a:rPr lang="lt-LT" sz="1600" dirty="0"/>
              <a:t>).</a:t>
            </a:r>
            <a:endParaRPr lang="en-GB" sz="1600" dirty="0"/>
          </a:p>
          <a:p>
            <a:pPr algn="just"/>
            <a:r>
              <a:rPr lang="lt-LT" sz="1600" i="1" dirty="0"/>
              <a:t>HTML nėra programavimo kalba, tai </a:t>
            </a:r>
            <a:r>
              <a:rPr lang="lt-LT" sz="1600" i="1" u="sng" dirty="0"/>
              <a:t>žymėjimo kalba (angl. markup language), apibrėžianti jūsų turinio struktūrą</a:t>
            </a:r>
            <a:r>
              <a:rPr lang="lt-LT" sz="1600" i="1" dirty="0"/>
              <a:t>.</a:t>
            </a:r>
          </a:p>
          <a:p>
            <a:endParaRPr lang="lt-LT" sz="1600" dirty="0"/>
          </a:p>
          <a:p>
            <a:endParaRPr lang="lt-LT" dirty="0"/>
          </a:p>
        </p:txBody>
      </p:sp>
      <p:sp>
        <p:nvSpPr>
          <p:cNvPr id="11" name="Picture Placeholder 10">
            <a:extLst>
              <a:ext uri="{FF2B5EF4-FFF2-40B4-BE49-F238E27FC236}">
                <a16:creationId xmlns:a16="http://schemas.microsoft.com/office/drawing/2014/main" id="{9780E8C1-20EF-41EE-88C7-62C6032FF147}"/>
              </a:ext>
            </a:extLst>
          </p:cNvPr>
          <p:cNvSpPr>
            <a:spLocks noGrp="1"/>
          </p:cNvSpPr>
          <p:nvPr>
            <p:ph type="pic" sz="quarter" idx="24"/>
          </p:nvPr>
        </p:nvSpPr>
        <p:spPr/>
      </p:sp>
      <p:sp>
        <p:nvSpPr>
          <p:cNvPr id="6" name="Title 5">
            <a:extLst>
              <a:ext uri="{FF2B5EF4-FFF2-40B4-BE49-F238E27FC236}">
                <a16:creationId xmlns:a16="http://schemas.microsoft.com/office/drawing/2014/main" id="{534145AD-3D80-407E-AADB-45CE5DD7CACD}"/>
              </a:ext>
            </a:extLst>
          </p:cNvPr>
          <p:cNvSpPr>
            <a:spLocks noGrp="1"/>
          </p:cNvSpPr>
          <p:nvPr>
            <p:ph type="title"/>
          </p:nvPr>
        </p:nvSpPr>
        <p:spPr/>
        <p:txBody>
          <a:bodyPr/>
          <a:lstStyle/>
          <a:p>
            <a:r>
              <a:rPr lang="lt-LT" sz="2800" dirty="0"/>
              <a:t>HTML apibrėžimas</a:t>
            </a:r>
            <a:endParaRPr lang="lt-LT" dirty="0"/>
          </a:p>
        </p:txBody>
      </p:sp>
      <p:grpSp>
        <p:nvGrpSpPr>
          <p:cNvPr id="15" name="Group 14">
            <a:extLst>
              <a:ext uri="{FF2B5EF4-FFF2-40B4-BE49-F238E27FC236}">
                <a16:creationId xmlns:a16="http://schemas.microsoft.com/office/drawing/2014/main" id="{7D0FEE22-374E-4432-BE8E-59E11229D0D2}"/>
              </a:ext>
            </a:extLst>
          </p:cNvPr>
          <p:cNvGrpSpPr/>
          <p:nvPr/>
        </p:nvGrpSpPr>
        <p:grpSpPr>
          <a:xfrm>
            <a:off x="1552575" y="2238375"/>
            <a:ext cx="2895600" cy="2876550"/>
            <a:chOff x="1552575" y="2238375"/>
            <a:chExt cx="2895600" cy="2876550"/>
          </a:xfrm>
        </p:grpSpPr>
        <p:sp>
          <p:nvSpPr>
            <p:cNvPr id="14" name="Rectangle 13">
              <a:extLst>
                <a:ext uri="{FF2B5EF4-FFF2-40B4-BE49-F238E27FC236}">
                  <a16:creationId xmlns:a16="http://schemas.microsoft.com/office/drawing/2014/main" id="{6C747947-7CD7-4B7F-9E50-ED7EC66364BE}"/>
                </a:ext>
              </a:extLst>
            </p:cNvPr>
            <p:cNvSpPr/>
            <p:nvPr/>
          </p:nvSpPr>
          <p:spPr>
            <a:xfrm>
              <a:off x="1552575" y="2238375"/>
              <a:ext cx="2895600" cy="2876550"/>
            </a:xfrm>
            <a:prstGeom prst="rect">
              <a:avLst/>
            </a:prstGeom>
            <a:solidFill>
              <a:srgbClr val="FE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t-LT"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descr="See the source image">
              <a:extLst>
                <a:ext uri="{FF2B5EF4-FFF2-40B4-BE49-F238E27FC236}">
                  <a16:creationId xmlns:a16="http://schemas.microsoft.com/office/drawing/2014/main" id="{71C1BF74-A30B-4EF0-A709-7103E54BB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054" y="223942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977244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d07f41bdc5_0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elemento anatomija</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36" name="Google Shape;136;gd07f41bdc5_0_14"/>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37" name="Google Shape;137;gd07f41bdc5_0_1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dirty="0"/>
              <a:t>Turime tekstą </a:t>
            </a:r>
            <a:r>
              <a:rPr lang="lt-LT" sz="1600" i="1" dirty="0"/>
              <a:t> „My cat is very grumpy“</a:t>
            </a:r>
            <a:r>
              <a:rPr lang="lt-LT" sz="1600" dirty="0"/>
              <a:t>. </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t>HTML kalbos atveju jis atrodytų taip</a:t>
            </a:r>
            <a:r>
              <a:rPr lang="en-GB" sz="1600" dirty="0"/>
              <a:t>:</a:t>
            </a:r>
            <a:r>
              <a:rPr lang="lt-LT" sz="1600" dirty="0"/>
              <a:t> </a:t>
            </a:r>
            <a:r>
              <a:rPr lang="lt-LT" sz="1600" dirty="0">
                <a:solidFill>
                  <a:schemeClr val="tx1"/>
                </a:solidFill>
                <a:latin typeface="Consolas" panose="020B0609020204030204" pitchFamily="49" charset="0"/>
              </a:rPr>
              <a:t>&lt;p&gt;My cat is very grumpy&lt;/p&gt;</a:t>
            </a:r>
            <a:endParaRPr sz="1600" dirty="0">
              <a:solidFill>
                <a:schemeClr val="tx1"/>
              </a:solidFill>
              <a:latin typeface="Consolas" panose="020B0609020204030204" pitchFamily="49" charset="0"/>
            </a:endParaRPr>
          </a:p>
          <a:p>
            <a:pPr marL="0" lvl="0" indent="0" algn="l" rtl="0">
              <a:lnSpc>
                <a:spcPct val="100000"/>
              </a:lnSpc>
              <a:spcBef>
                <a:spcPts val="1600"/>
              </a:spcBef>
              <a:spcAft>
                <a:spcPts val="0"/>
              </a:spcAft>
              <a:buClr>
                <a:schemeClr val="dk1"/>
              </a:buClr>
              <a:buSzPts val="1600"/>
              <a:buNone/>
            </a:pPr>
            <a:endParaRPr sz="1600" b="1" dirty="0"/>
          </a:p>
        </p:txBody>
      </p:sp>
      <p:pic>
        <p:nvPicPr>
          <p:cNvPr id="138" name="Google Shape;138;gd07f41bdc5_0_14"/>
          <p:cNvPicPr preferRelativeResize="0"/>
          <p:nvPr/>
        </p:nvPicPr>
        <p:blipFill>
          <a:blip r:embed="rId3">
            <a:alphaModFix/>
          </a:blip>
          <a:stretch>
            <a:fillRect/>
          </a:stretch>
        </p:blipFill>
        <p:spPr>
          <a:xfrm>
            <a:off x="2359988" y="3869255"/>
            <a:ext cx="7820025" cy="24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d07f41bdc5_1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elemento anatomija</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44" name="Google Shape;144;gd07f41bdc5_1_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45" name="Google Shape;145;gd07f41bdc5_1_1"/>
          <p:cNvSpPr txBox="1">
            <a:spLocks noGrp="1"/>
          </p:cNvSpPr>
          <p:nvPr>
            <p:ph type="body" idx="2"/>
          </p:nvPr>
        </p:nvSpPr>
        <p:spPr>
          <a:xfrm>
            <a:off x="480400" y="2671875"/>
            <a:ext cx="10800900" cy="50673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lt-LT" sz="1600" dirty="0"/>
              <a:t>Elementai taip pat gali turėti </a:t>
            </a:r>
            <a:r>
              <a:rPr lang="lt-LT" sz="1600" b="1" dirty="0"/>
              <a:t>atributus</a:t>
            </a:r>
            <a:r>
              <a:rPr lang="lt-LT" sz="1600" dirty="0"/>
              <a:t>. Atributuose yra</a:t>
            </a:r>
            <a:r>
              <a:rPr lang="lt-LT" sz="1600" b="1" i="1" dirty="0"/>
              <a:t> papildomos informacijos apie elementą</a:t>
            </a:r>
            <a:r>
              <a:rPr lang="lt-LT" sz="1600" i="1" dirty="0"/>
              <a:t>, </a:t>
            </a:r>
            <a:r>
              <a:rPr lang="lt-LT" sz="1600" dirty="0"/>
              <a:t>kurio nenorite rodyti tikrame turinyje</a:t>
            </a:r>
            <a:r>
              <a:rPr lang="lt-LT" sz="1600" i="1" dirty="0"/>
              <a:t>. </a:t>
            </a:r>
            <a:r>
              <a:rPr lang="lt-LT" sz="1600" dirty="0"/>
              <a:t>Atributai atrodo taip:</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endParaRPr sz="1600" i="1" dirty="0">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600" i="1" dirty="0">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endParaRPr sz="1600" i="1" dirty="0"/>
          </a:p>
          <a:p>
            <a:pPr marL="0" lvl="0" indent="0" algn="l" rtl="0">
              <a:lnSpc>
                <a:spcPct val="115000"/>
              </a:lnSpc>
              <a:spcBef>
                <a:spcPts val="0"/>
              </a:spcBef>
              <a:spcAft>
                <a:spcPts val="0"/>
              </a:spcAft>
              <a:buClr>
                <a:schemeClr val="dk1"/>
              </a:buClr>
              <a:buSzPts val="1100"/>
              <a:buFont typeface="Arial"/>
              <a:buNone/>
            </a:pPr>
            <a:r>
              <a:rPr lang="lt-LT" sz="1600" dirty="0"/>
              <a:t>Čia </a:t>
            </a:r>
            <a:r>
              <a:rPr lang="lt-LT" sz="1600" dirty="0">
                <a:latin typeface="Consolas" panose="020B0609020204030204" pitchFamily="49" charset="0"/>
              </a:rPr>
              <a:t>class</a:t>
            </a:r>
            <a:r>
              <a:rPr lang="lt-LT" sz="1600" dirty="0"/>
              <a:t> yra atributo pavadinimas, o </a:t>
            </a:r>
            <a:r>
              <a:rPr lang="lt-LT" sz="1600" dirty="0">
                <a:solidFill>
                  <a:schemeClr val="tx1"/>
                </a:solidFill>
                <a:latin typeface="Consolas" panose="020B0609020204030204" pitchFamily="49" charset="0"/>
                <a:cs typeface="Arial" panose="020B0604020202020204" pitchFamily="34" charset="0"/>
              </a:rPr>
              <a:t>editor-note</a:t>
            </a:r>
            <a:r>
              <a:rPr lang="lt-LT" sz="1600" dirty="0">
                <a:solidFill>
                  <a:schemeClr val="tx1"/>
                </a:solidFill>
                <a:latin typeface="Arial" panose="020B0604020202020204" pitchFamily="34" charset="0"/>
                <a:cs typeface="Arial" panose="020B0604020202020204" pitchFamily="34" charset="0"/>
              </a:rPr>
              <a:t> - a</a:t>
            </a:r>
            <a:r>
              <a:rPr lang="lt-LT" sz="1600" dirty="0"/>
              <a:t>tributo vertė.</a:t>
            </a:r>
            <a:endParaRPr sz="1600" dirty="0"/>
          </a:p>
          <a:p>
            <a:pPr marL="0" lvl="0" indent="0" algn="l" rtl="0">
              <a:lnSpc>
                <a:spcPct val="115000"/>
              </a:lnSpc>
              <a:spcBef>
                <a:spcPts val="0"/>
              </a:spcBef>
              <a:spcAft>
                <a:spcPts val="0"/>
              </a:spcAft>
              <a:buClr>
                <a:schemeClr val="dk1"/>
              </a:buClr>
              <a:buSzPts val="1100"/>
              <a:buFont typeface="Arial"/>
              <a:buNone/>
            </a:pPr>
            <a:endParaRPr lang="lt-LT"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class</a:t>
            </a:r>
            <a:r>
              <a:rPr lang="lt-LT" sz="1600" dirty="0"/>
              <a:t> atributas skirtas elemento stiliaus klasei nurodyti.</a:t>
            </a:r>
            <a:endParaRPr sz="1600" dirty="0"/>
          </a:p>
        </p:txBody>
      </p:sp>
      <p:pic>
        <p:nvPicPr>
          <p:cNvPr id="146" name="Google Shape;146;gd07f41bdc5_1_1"/>
          <p:cNvPicPr preferRelativeResize="0"/>
          <p:nvPr/>
        </p:nvPicPr>
        <p:blipFill>
          <a:blip r:embed="rId3">
            <a:alphaModFix/>
          </a:blip>
          <a:stretch>
            <a:fillRect/>
          </a:stretch>
        </p:blipFill>
        <p:spPr>
          <a:xfrm>
            <a:off x="2302937" y="3512312"/>
            <a:ext cx="7586125" cy="9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d07f41bdc5_1_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elemento anatomija</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52" name="Google Shape;152;gd07f41bdc5_1_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53" name="Google Shape;153;gd07f41bdc5_1_9"/>
          <p:cNvSpPr txBox="1">
            <a:spLocks noGrp="1"/>
          </p:cNvSpPr>
          <p:nvPr>
            <p:ph type="body" idx="2"/>
          </p:nvPr>
        </p:nvSpPr>
        <p:spPr>
          <a:xfrm>
            <a:off x="480400" y="2671875"/>
            <a:ext cx="10800900" cy="50673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lt-LT" sz="1600" dirty="0"/>
              <a:t>Taip pat galima </a:t>
            </a:r>
            <a:r>
              <a:rPr lang="lt-LT" sz="1600" b="1" dirty="0"/>
              <a:t>elementus įdėti</a:t>
            </a:r>
            <a:r>
              <a:rPr lang="lt-LT" sz="1600" dirty="0"/>
              <a:t> </a:t>
            </a:r>
            <a:r>
              <a:rPr lang="lt-LT" sz="1600" b="1" dirty="0"/>
              <a:t>į kitus elementus</a:t>
            </a:r>
            <a:r>
              <a:rPr lang="lt-LT" sz="1600" dirty="0"/>
              <a:t> - tai vadinama</a:t>
            </a:r>
            <a:r>
              <a:rPr lang="en-GB" sz="1600" dirty="0"/>
              <a:t> “nesting” </a:t>
            </a:r>
            <a:r>
              <a:rPr lang="lt-LT" sz="1600" dirty="0"/>
              <a:t>(angl. pažodžiui „lizdavimas“). Jei norėtume konstatuoti, kad mūsų katė yra labai niūri, žodį „very“ galėtume įvynioti į </a:t>
            </a:r>
            <a:r>
              <a:rPr lang="lt-LT" sz="1600" dirty="0">
                <a:latin typeface="Consolas" panose="020B0609020204030204" pitchFamily="49" charset="0"/>
              </a:rPr>
              <a:t>&lt;strong&gt;</a:t>
            </a:r>
            <a:r>
              <a:rPr lang="lt-LT" sz="1600" dirty="0"/>
              <a:t> elementą, o tai reiškia, kad šis žodis turi būti stipriai pabrėžtas:</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latin typeface="Consolas" panose="020B0609020204030204" pitchFamily="49" charset="0"/>
              </a:rPr>
              <a:t>&lt;p&gt;My cat is &lt;strong&gt;very&lt;/strong&gt; grumpy.&lt;/p&gt;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endParaRPr sz="1600" dirty="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600" i="1" dirty="0"/>
              <a:t>Svarbu atkreipti dėmesį, ar mūsų elementai yra tinkamai talpinami vienas kitame.</a:t>
            </a:r>
            <a:endParaRPr sz="1600" dirty="0"/>
          </a:p>
          <a:p>
            <a:pPr marL="0" lvl="0" indent="0" algn="l" rtl="0">
              <a:lnSpc>
                <a:spcPct val="115000"/>
              </a:lnSpc>
              <a:spcBef>
                <a:spcPts val="0"/>
              </a:spcBef>
              <a:spcAft>
                <a:spcPts val="0"/>
              </a:spcAft>
              <a:buClr>
                <a:schemeClr val="dk1"/>
              </a:buClr>
              <a:buSzPts val="1100"/>
              <a:buFont typeface="Arial"/>
              <a:buNone/>
            </a:pPr>
            <a:r>
              <a:rPr lang="lt-LT" sz="1600" dirty="0"/>
              <a:t>Negalima: </a:t>
            </a:r>
            <a:r>
              <a:rPr lang="lt-LT" sz="1600" dirty="0">
                <a:latin typeface="Consolas" panose="020B0609020204030204" pitchFamily="49" charset="0"/>
              </a:rPr>
              <a:t>&lt;p&gt;My cat is &lt;strong&gt;very grumpy.</a:t>
            </a:r>
            <a:r>
              <a:rPr lang="lt-LT" sz="1600" dirty="0">
                <a:solidFill>
                  <a:srgbClr val="FF0000"/>
                </a:solidFill>
                <a:latin typeface="Consolas" panose="020B0609020204030204" pitchFamily="49" charset="0"/>
              </a:rPr>
              <a:t>&lt;/p&gt;&lt;/strong&gt;</a:t>
            </a:r>
            <a:endParaRPr sz="1600" dirty="0">
              <a:solidFill>
                <a:srgbClr val="FF0000"/>
              </a:solidFill>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r>
              <a:rPr lang="lt-LT" sz="1600" dirty="0"/>
              <a:t>Galima: 	 </a:t>
            </a:r>
            <a:r>
              <a:rPr lang="lt-LT" sz="1600" dirty="0">
                <a:latin typeface="Consolas" panose="020B0609020204030204" pitchFamily="49" charset="0"/>
              </a:rPr>
              <a:t>&lt;p&gt;My cat is &lt;strong&gt;very&lt;/strong&gt; grumpy.&lt;/p&gt;</a:t>
            </a:r>
            <a:endParaRPr lang="en-GB"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endParaRPr lang="en-GB"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None/>
            </a:pPr>
            <a:r>
              <a:rPr lang="lt-LT" sz="1600" dirty="0">
                <a:latin typeface="Arial" panose="020B0604020202020204" pitchFamily="34" charset="0"/>
                <a:cs typeface="Arial" panose="020B0604020202020204" pitchFamily="34" charset="0"/>
              </a:rPr>
              <a:t>Ne visi elementai gali būti dedami į kitus elementus.</a:t>
            </a:r>
            <a:endParaRPr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normAutofit/>
          </a:bodyPr>
          <a:lstStyle/>
          <a:p>
            <a:r>
              <a:rPr lang="lt-LT" sz="1400" dirty="0"/>
              <a:t>HTML pagrindai | HTML puslapio struktūra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Užduotis </a:t>
              </a:r>
              <a:r>
                <a:rPr lang="lt-LT" err="1"/>
                <a:t>nr.</a:t>
              </a:r>
              <a:r>
                <a:rPr lang="lt-LT"/>
                <a:t> 1</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600" dirty="0"/>
              <a:t>Parašykite tekstą “Labas, mano vardas yra (jūsų vardas). Man labai patinka HTML.” - naudokite &lt;p&gt;, &lt;strong&gt;, &lt;i&gt;, &lt;u&gt; tagus.</a:t>
            </a:r>
          </a:p>
        </p:txBody>
      </p:sp>
    </p:spTree>
    <p:extLst>
      <p:ext uri="{BB962C8B-B14F-4D97-AF65-F5344CB8AC3E}">
        <p14:creationId xmlns:p14="http://schemas.microsoft.com/office/powerpoint/2010/main" val="9299120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d07f41bdc5_1_1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dokumento anatomija</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66" name="Google Shape;166;gd07f41bdc5_1_1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167" name="Google Shape;167;gd07f41bdc5_1_1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dirty="0"/>
              <a:t>Individualūs HTML elementai yra tarpusavyje kombinuojami HTML dokumente.</a:t>
            </a:r>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r>
              <a:rPr lang="lt-LT" sz="1400" i="1" dirty="0"/>
              <a:t>HTML dokumento pvz.:</a:t>
            </a:r>
            <a:endParaRPr sz="1400" i="1" dirty="0"/>
          </a:p>
          <a:p>
            <a:pPr marL="0" lvl="0" indent="0" algn="l" rtl="0">
              <a:lnSpc>
                <a:spcPct val="115000"/>
              </a:lnSpc>
              <a:spcBef>
                <a:spcPts val="0"/>
              </a:spcBef>
              <a:spcAft>
                <a:spcPts val="0"/>
              </a:spcAft>
              <a:buClr>
                <a:schemeClr val="dk1"/>
              </a:buClr>
              <a:buSzPts val="1100"/>
              <a:buNone/>
            </a:pPr>
            <a:endParaRPr sz="1400" dirty="0"/>
          </a:p>
          <a:p>
            <a:pPr marL="0" lvl="0" indent="0" algn="l" rtl="0">
              <a:lnSpc>
                <a:spcPct val="115000"/>
              </a:lnSpc>
              <a:spcBef>
                <a:spcPts val="0"/>
              </a:spcBef>
              <a:spcAft>
                <a:spcPts val="0"/>
              </a:spcAft>
              <a:buClr>
                <a:schemeClr val="dk1"/>
              </a:buClr>
              <a:buSzPts val="1100"/>
              <a:buNone/>
            </a:pPr>
            <a:endParaRPr sz="1400" dirty="0"/>
          </a:p>
        </p:txBody>
      </p:sp>
      <p:pic>
        <p:nvPicPr>
          <p:cNvPr id="168" name="Google Shape;168;gd07f41bdc5_1_19"/>
          <p:cNvPicPr preferRelativeResize="0"/>
          <p:nvPr/>
        </p:nvPicPr>
        <p:blipFill>
          <a:blip r:embed="rId3">
            <a:alphaModFix/>
          </a:blip>
          <a:stretch>
            <a:fillRect/>
          </a:stretch>
        </p:blipFill>
        <p:spPr>
          <a:xfrm>
            <a:off x="2808300" y="3297850"/>
            <a:ext cx="5372399" cy="218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d07f41bdc5_1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dokumento anatomija</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100000"/>
              <a:buFont typeface="Montserrat"/>
              <a:buNone/>
            </a:pPr>
            <a:endParaRPr sz="3200" dirty="0"/>
          </a:p>
        </p:txBody>
      </p:sp>
      <p:sp>
        <p:nvSpPr>
          <p:cNvPr id="175" name="Google Shape;175;gd07f41bdc5_1_2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&lt;!DOCTYPE html&gt;</a:t>
            </a:r>
            <a:r>
              <a:rPr lang="lt-LT" sz="1600" dirty="0"/>
              <a:t> – tai yra būtina preambulė. Be jos naršyklės veikia Quirks Mode režimu.</a:t>
            </a:r>
            <a:endParaRPr sz="1600" dirty="0"/>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&lt;html&gt;</a:t>
            </a:r>
            <a:r>
              <a:rPr lang="lt-LT" sz="1600" dirty="0"/>
              <a:t> – šis elementas apgaubia visą turinį visame puslapyje ir kartais vadinamas “root” (angl. „šakninis“) elementu.</a:t>
            </a:r>
            <a:endParaRPr sz="1600" dirty="0"/>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&lt;head&gt;</a:t>
            </a:r>
            <a:r>
              <a:rPr lang="lt-LT" sz="1600" dirty="0">
                <a:latin typeface="Arial" panose="020B0604020202020204" pitchFamily="34" charset="0"/>
                <a:cs typeface="Arial" panose="020B0604020202020204" pitchFamily="34" charset="0"/>
              </a:rPr>
              <a:t> </a:t>
            </a:r>
            <a:r>
              <a:rPr lang="lt-LT" sz="1600" dirty="0"/>
              <a:t>– šis elementas veikia kaip visų dalykų, kuriuos norite įtraukti į HTML puslapį, talpykla, kurie nėra turinys, kurį rodote savo puslapio lankytojams. Tai apima tokius dalykus kaip raktiniai žodžiai ir puslapio aprašymas, kurį norite rodyti paieškos rezultatuose, CSS, kad stilizuotų mūsų turinį, simbolių rinkinio deklaracijos ir kt.</a:t>
            </a:r>
            <a:endParaRPr sz="1600" dirty="0"/>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&lt;meta&gt; (&lt;meta charset="utf-8"&gt;)</a:t>
            </a:r>
            <a:r>
              <a:rPr lang="lt-LT" sz="1600" dirty="0"/>
              <a:t> – šis elementas nustato simbolių rinkinį, kurį jūsų dokumentas turėtų naudoti į UTF-8, kuriame yra dauguma simbolių iš daugumos rašytinių kalbų.</a:t>
            </a:r>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&lt;title&gt;</a:t>
            </a:r>
            <a:r>
              <a:rPr lang="lt-LT" sz="1600" dirty="0"/>
              <a:t> – nustato jūsų puslapio pavadinimą, kuris yra tas pavadinimas, kuris rodomas naršyklės skirtuke.</a:t>
            </a:r>
            <a:endParaRPr sz="1600" dirty="0"/>
          </a:p>
          <a:p>
            <a:pPr marL="0" lvl="0" indent="0" algn="l" rtl="0">
              <a:lnSpc>
                <a:spcPct val="115000"/>
              </a:lnSpc>
              <a:spcBef>
                <a:spcPts val="0"/>
              </a:spcBef>
              <a:spcAft>
                <a:spcPts val="0"/>
              </a:spcAft>
              <a:buClr>
                <a:schemeClr val="dk1"/>
              </a:buClr>
              <a:buSzPts val="1100"/>
              <a:buNone/>
            </a:pPr>
            <a:r>
              <a:rPr lang="lt-LT" sz="1600" dirty="0">
                <a:latin typeface="Consolas" panose="020B0609020204030204" pitchFamily="49" charset="0"/>
              </a:rPr>
              <a:t>&lt;body&gt;</a:t>
            </a:r>
            <a:r>
              <a:rPr lang="lt-LT" sz="1600" dirty="0"/>
              <a:t> – čia yra dedamas matomo puslapio turinio elementai: tekstas, vaizdai, vaizdo įrašai, grojami garso takeliai ir t.t.</a:t>
            </a:r>
            <a:endParaRPr sz="1600" dirty="0"/>
          </a:p>
        </p:txBody>
      </p:sp>
      <p:sp>
        <p:nvSpPr>
          <p:cNvPr id="7" name="Google Shape;166;gd07f41bdc5_1_19">
            <a:extLst>
              <a:ext uri="{FF2B5EF4-FFF2-40B4-BE49-F238E27FC236}">
                <a16:creationId xmlns:a16="http://schemas.microsoft.com/office/drawing/2014/main" id="{B3E41102-53D4-486B-97D3-5C6E811942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CA0453BD5B643AB9D6F047E2D8C0B" ma:contentTypeVersion="8" ma:contentTypeDescription="Create a new document." ma:contentTypeScope="" ma:versionID="d93e54016d76c6c7788ab676cef1ebd1">
  <xsd:schema xmlns:xsd="http://www.w3.org/2001/XMLSchema" xmlns:xs="http://www.w3.org/2001/XMLSchema" xmlns:p="http://schemas.microsoft.com/office/2006/metadata/properties" xmlns:ns2="2e9cb8d8-8a57-4d9d-8660-2fde889f0984" targetNamespace="http://schemas.microsoft.com/office/2006/metadata/properties" ma:root="true" ma:fieldsID="e1de76ce59596b49b51c26bbf1ea8db0" ns2:_="">
    <xsd:import namespace="2e9cb8d8-8a57-4d9d-8660-2fde889f09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cb8d8-8a57-4d9d-8660-2fde889f0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73BBE3-EFF7-49D1-9D55-1D0B264BE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9cb8d8-8a57-4d9d-8660-2fde889f09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C1A877-58CB-40FD-A959-94996A37B4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2561C6-9C1D-432B-9511-79208EDD43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TotalTime>303</TotalTime>
  <Words>2380</Words>
  <Application>Microsoft Office PowerPoint</Application>
  <PresentationFormat>Widescreen</PresentationFormat>
  <Paragraphs>251</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Montserrat</vt:lpstr>
      <vt:lpstr>Naujas šablonas</vt:lpstr>
      <vt:lpstr>HTML pagrindai HTML puslapio struktūra</vt:lpstr>
      <vt:lpstr>Šiandien išmoksite</vt:lpstr>
      <vt:lpstr>HTML apibrėžimas</vt:lpstr>
      <vt:lpstr>HTML elemento anatomija    </vt:lpstr>
      <vt:lpstr>HTML elemento anatomija    </vt:lpstr>
      <vt:lpstr>HTML elemento anatomija    </vt:lpstr>
      <vt:lpstr>PowerPoint Presentation</vt:lpstr>
      <vt:lpstr>HTML dokumento anatomija    </vt:lpstr>
      <vt:lpstr>HTML dokumento anatomija    </vt:lpstr>
      <vt:lpstr>HTML žymos (angl. tags) - Antraštės    </vt:lpstr>
      <vt:lpstr>HTML žymos (angl. tags) - Pastraipos    </vt:lpstr>
      <vt:lpstr>HTML žymos (angl. tags) - Sąrašai   </vt:lpstr>
      <vt:lpstr>HTML žymos (angl. tags) - Nuorodos    </vt:lpstr>
      <vt:lpstr>HTML žymos (angl. tags) - Paveikslėliai    </vt:lpstr>
      <vt:lpstr>HTML žymos (angl. tags) – Vaizdo įrašai </vt:lpstr>
      <vt:lpstr>HTML žymos (angl. tags) – kiti elementai</vt:lpstr>
      <vt:lpstr>HTML klaidų tvarkymas (angl. Debugging HTML)      </vt:lpstr>
      <vt:lpstr>PowerPoint Presentation</vt:lpstr>
      <vt:lpstr>HTML (puslapio) dokumento ir svetainės struktūra </vt:lpstr>
      <vt:lpstr>HTML (puslapio) dokumento ir svetainės struktūra </vt:lpstr>
      <vt:lpstr>HTML naudojimas turinio struktūrizavimui   </vt:lpstr>
      <vt:lpstr>HTML naudojimas turinio struktūrizavimui</vt:lpstr>
      <vt:lpstr>HTML naudojimas turinio struktūrizavimui   </vt:lpstr>
      <vt:lpstr>HTML naudojimas turinio struktūrizavimui   </vt:lpstr>
      <vt:lpstr>PowerPoint Presentation</vt:lpstr>
      <vt:lpstr>HTML naudojimas turinio struktūrizavimui   </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pagrindai HTML puslapio struktūra</dc:title>
  <dc:creator>Microsoft Office User</dc:creator>
  <cp:lastModifiedBy>Emilis Kiškis</cp:lastModifiedBy>
  <cp:revision>76</cp:revision>
  <dcterms:created xsi:type="dcterms:W3CDTF">2020-08-12T19:08:34Z</dcterms:created>
  <dcterms:modified xsi:type="dcterms:W3CDTF">2022-03-24T15:05:09Z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0x010100A39CA0453BD5B643AB9D6F047E2D8C0B</vt:lpwstr>
  </property>
</Properties>
</file>