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13"/>
  </p:notesMasterIdLst>
  <p:sldIdLst>
    <p:sldId id="611" r:id="rId2"/>
    <p:sldId id="638" r:id="rId3"/>
    <p:sldId id="626" r:id="rId4"/>
    <p:sldId id="637" r:id="rId5"/>
    <p:sldId id="639" r:id="rId6"/>
    <p:sldId id="633" r:id="rId7"/>
    <p:sldId id="634" r:id="rId8"/>
    <p:sldId id="635" r:id="rId9"/>
    <p:sldId id="636" r:id="rId10"/>
    <p:sldId id="629" r:id="rId11"/>
    <p:sldId id="630"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4320" userDrawn="1">
          <p15:clr>
            <a:srgbClr val="A4A3A4"/>
          </p15:clr>
        </p15:guide>
        <p15:guide id="10" orient="horz" userDrawn="1">
          <p15:clr>
            <a:srgbClr val="A4A3A4"/>
          </p15:clr>
        </p15:guide>
        <p15:guide id="11" pos="1799" userDrawn="1">
          <p15:clr>
            <a:srgbClr val="A4A3A4"/>
          </p15:clr>
        </p15:guide>
        <p15:guide id="12" pos="5790" userDrawn="1">
          <p15:clr>
            <a:srgbClr val="A4A3A4"/>
          </p15:clr>
        </p15:guide>
        <p15:guide id="13" orient="horz" pos="3475" userDrawn="1">
          <p15:clr>
            <a:srgbClr val="A4A3A4"/>
          </p15:clr>
        </p15:guide>
        <p15:guide id="14" pos="34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42D"/>
    <a:srgbClr val="FFFBDD"/>
    <a:srgbClr val="173945"/>
    <a:srgbClr val="EF3124"/>
    <a:srgbClr val="4B555D"/>
    <a:srgbClr val="2F8DF1"/>
    <a:srgbClr val="4AB888"/>
    <a:srgbClr val="3B5998"/>
    <a:srgbClr val="4B84B6"/>
    <a:srgbClr val="91B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3178" autoAdjust="0"/>
  </p:normalViewPr>
  <p:slideViewPr>
    <p:cSldViewPr showGuides="1">
      <p:cViewPr varScale="1">
        <p:scale>
          <a:sx n="71" d="100"/>
          <a:sy n="71" d="100"/>
        </p:scale>
        <p:origin x="624" y="54"/>
      </p:cViewPr>
      <p:guideLst>
        <p:guide orient="horz" pos="4320"/>
        <p:guide orient="horz"/>
        <p:guide pos="1799"/>
        <p:guide pos="5790"/>
        <p:guide orient="horz" pos="3475"/>
        <p:guide pos="347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AC7B7-A56B-4457-AF99-AF4AA6B17BF5}" type="datetimeFigureOut">
              <a:rPr lang="ru-RU" smtClean="0"/>
              <a:t>13.02.2016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85723-F7FD-4228-847A-D6DBA531DD62}" type="slidenum">
              <a:rPr lang="ru-RU" smtClean="0"/>
              <a:t>‹#›</a:t>
            </a:fld>
            <a:endParaRPr lang="ru-RU"/>
          </a:p>
        </p:txBody>
      </p:sp>
    </p:spTree>
    <p:extLst>
      <p:ext uri="{BB962C8B-B14F-4D97-AF65-F5344CB8AC3E}">
        <p14:creationId xmlns:p14="http://schemas.microsoft.com/office/powerpoint/2010/main" val="80029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en-US" dirty="0"/>
          </a:p>
        </p:txBody>
      </p:sp>
      <p:sp>
        <p:nvSpPr>
          <p:cNvPr id="5" name="Нижний колонтитул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Дата 5"/>
          <p:cNvSpPr>
            <a:spLocks noGrp="1"/>
          </p:cNvSpPr>
          <p:nvPr>
            <p:ph type="dt" idx="12"/>
          </p:nvPr>
        </p:nvSpPr>
        <p:spPr/>
        <p:txBody>
          <a:bodyPr/>
          <a:lstStyle/>
          <a:p>
            <a:fld id="{CEA59465-9F37-43B9-9D45-442BDA2869CC}" type="datetime1">
              <a:rPr lang="en-US" smtClean="0"/>
              <a:pPr/>
              <a:t>2/13/2016</a:t>
            </a:fld>
            <a:endParaRPr lang="en-US" dirty="0"/>
          </a:p>
        </p:txBody>
      </p:sp>
      <p:sp>
        <p:nvSpPr>
          <p:cNvPr id="7" name="Номер слайда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57444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4717" b="4717"/>
          <a:stretch/>
        </p:blipFill>
        <p:spPr>
          <a:xfrm>
            <a:off x="-10278" y="-27384"/>
            <a:ext cx="12212556" cy="6912768"/>
          </a:xfrm>
          <a:prstGeom prst="rect">
            <a:avLst/>
          </a:prstGeom>
        </p:spPr>
      </p:pic>
      <p:sp>
        <p:nvSpPr>
          <p:cNvPr id="5" name="Заголовок 4"/>
          <p:cNvSpPr>
            <a:spLocks noGrp="1"/>
          </p:cNvSpPr>
          <p:nvPr>
            <p:ph type="title" hasCustomPrompt="1"/>
          </p:nvPr>
        </p:nvSpPr>
        <p:spPr>
          <a:xfrm>
            <a:off x="550863" y="5013176"/>
            <a:ext cx="6675960" cy="576063"/>
          </a:xfrm>
          <a:prstGeom prst="rect">
            <a:avLst/>
          </a:prstGeom>
        </p:spPr>
        <p:txBody>
          <a:bodyPr/>
          <a:lstStyle>
            <a:lvl1pPr>
              <a:defRPr sz="3200" b="1" baseline="0">
                <a:solidFill>
                  <a:srgbClr val="FFFFFF"/>
                </a:solidFill>
              </a:defRPr>
            </a:lvl1pPr>
          </a:lstStyle>
          <a:p>
            <a:r>
              <a:rPr lang="en-US" dirty="0" smtClean="0"/>
              <a:t>Hack Race </a:t>
            </a:r>
            <a:r>
              <a:rPr lang="en-US" dirty="0" err="1" smtClean="0"/>
              <a:t>Skoltech</a:t>
            </a:r>
            <a:endParaRPr lang="ru-RU" dirty="0"/>
          </a:p>
        </p:txBody>
      </p:sp>
      <p:sp>
        <p:nvSpPr>
          <p:cNvPr id="7" name="Объект 6"/>
          <p:cNvSpPr>
            <a:spLocks noGrp="1"/>
          </p:cNvSpPr>
          <p:nvPr>
            <p:ph sz="quarter" idx="10" hasCustomPrompt="1"/>
          </p:nvPr>
        </p:nvSpPr>
        <p:spPr>
          <a:xfrm>
            <a:off x="550863" y="5598378"/>
            <a:ext cx="6675438" cy="1079500"/>
          </a:xfrm>
          <a:prstGeom prst="rect">
            <a:avLst/>
          </a:prstGeom>
        </p:spPr>
        <p:txBody>
          <a:bodyPr/>
          <a:lstStyle>
            <a:lvl1pPr marL="0" indent="0">
              <a:buNone/>
              <a:defRPr sz="2400" baseline="0">
                <a:solidFill>
                  <a:srgbClr val="FFFFFF"/>
                </a:solidFill>
              </a:defRPr>
            </a:lvl1pPr>
          </a:lstStyle>
          <a:p>
            <a:pPr lvl="0"/>
            <a:r>
              <a:rPr lang="ru-RU" dirty="0" smtClean="0"/>
              <a:t>Краткое описание</a:t>
            </a:r>
            <a:endParaRPr lang="ru-RU" dirty="0"/>
          </a:p>
        </p:txBody>
      </p:sp>
    </p:spTree>
    <p:extLst>
      <p:ext uri="{BB962C8B-B14F-4D97-AF65-F5344CB8AC3E}">
        <p14:creationId xmlns:p14="http://schemas.microsoft.com/office/powerpoint/2010/main" val="3602576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Основной слайд">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87" t="70664" r="7436" b="21592"/>
          <a:stretch/>
        </p:blipFill>
        <p:spPr>
          <a:xfrm>
            <a:off x="0" y="6309320"/>
            <a:ext cx="12216680" cy="576064"/>
          </a:xfrm>
          <a:prstGeom prst="rect">
            <a:avLst/>
          </a:prstGeom>
        </p:spPr>
      </p:pic>
      <p:sp>
        <p:nvSpPr>
          <p:cNvPr id="5" name="Заголовок 4"/>
          <p:cNvSpPr>
            <a:spLocks noGrp="1"/>
          </p:cNvSpPr>
          <p:nvPr>
            <p:ph type="title"/>
          </p:nvPr>
        </p:nvSpPr>
        <p:spPr/>
        <p:txBody>
          <a:bodyPr/>
          <a:lstStyle>
            <a:lvl1pPr>
              <a:defRPr>
                <a:solidFill>
                  <a:schemeClr val="tx2"/>
                </a:solidFill>
              </a:defRPr>
            </a:lvl1pPr>
          </a:lstStyle>
          <a:p>
            <a:r>
              <a:rPr lang="ru-RU" dirty="0" smtClean="0"/>
              <a:t>Образец заголовка</a:t>
            </a:r>
            <a:endParaRPr lang="ru-RU" dirty="0"/>
          </a:p>
        </p:txBody>
      </p:sp>
      <p:sp>
        <p:nvSpPr>
          <p:cNvPr id="11" name="Номер слайда 10"/>
          <p:cNvSpPr>
            <a:spLocks noGrp="1"/>
          </p:cNvSpPr>
          <p:nvPr>
            <p:ph type="sldNum" sz="quarter" idx="11"/>
          </p:nvPr>
        </p:nvSpPr>
        <p:spPr/>
        <p:txBody>
          <a:bodyPr/>
          <a:lstStyle>
            <a:lvl1pPr>
              <a:defRPr>
                <a:solidFill>
                  <a:schemeClr val="accent2"/>
                </a:solidFill>
              </a:defRPr>
            </a:lvl1pPr>
          </a:lstStyle>
          <a:p>
            <a:fld id="{5FAEBCBC-BC82-419B-9E2B-33F7A845E977}" type="slidenum">
              <a:rPr lang="ru-RU" smtClean="0"/>
              <a:pPr/>
              <a:t>‹#›</a:t>
            </a:fld>
            <a:r>
              <a:rPr lang="ru-RU" smtClean="0"/>
              <a:t> </a:t>
            </a:r>
            <a:endParaRPr lang="ru-RU" dirty="0"/>
          </a:p>
        </p:txBody>
      </p:sp>
    </p:spTree>
    <p:extLst>
      <p:ext uri="{BB962C8B-B14F-4D97-AF65-F5344CB8AC3E}">
        <p14:creationId xmlns:p14="http://schemas.microsoft.com/office/powerpoint/2010/main" val="38301536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54">
          <p15:clr>
            <a:srgbClr val="FBAE40"/>
          </p15:clr>
        </p15:guide>
        <p15:guide id="2" orient="horz" pos="913">
          <p15:clr>
            <a:srgbClr val="FBAE40"/>
          </p15:clr>
        </p15:guide>
        <p15:guide id="3" orient="horz" pos="3974">
          <p15:clr>
            <a:srgbClr val="FBAE40"/>
          </p15:clr>
        </p15:guide>
        <p15:guide id="4" orient="horz" pos="383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7433" r="7623"/>
          <a:stretch/>
        </p:blipFill>
        <p:spPr>
          <a:xfrm>
            <a:off x="0" y="-27384"/>
            <a:ext cx="12216680" cy="6886060"/>
          </a:xfrm>
          <a:prstGeom prst="rect">
            <a:avLst/>
          </a:prstGeom>
        </p:spPr>
      </p:pic>
      <p:sp>
        <p:nvSpPr>
          <p:cNvPr id="2" name="Title 1"/>
          <p:cNvSpPr>
            <a:spLocks noGrp="1"/>
          </p:cNvSpPr>
          <p:nvPr>
            <p:ph type="title"/>
          </p:nvPr>
        </p:nvSpPr>
        <p:spPr/>
        <p:txBody>
          <a:bodyPr/>
          <a:lstStyle>
            <a:lvl1pPr>
              <a:defRPr>
                <a:solidFill>
                  <a:schemeClr val="accent2"/>
                </a:solidFill>
              </a:defRPr>
            </a:lvl1pPr>
          </a:lstStyle>
          <a:p>
            <a:r>
              <a:rPr lang="en-US" dirty="0" smtClean="0"/>
              <a:t>Click to edit Master title style</a:t>
            </a:r>
            <a:endParaRPr lang="en-US" dirty="0"/>
          </a:p>
        </p:txBody>
      </p:sp>
      <p:sp>
        <p:nvSpPr>
          <p:cNvPr id="4" name="Slide Number Placeholder 3"/>
          <p:cNvSpPr>
            <a:spLocks noGrp="1"/>
          </p:cNvSpPr>
          <p:nvPr>
            <p:ph type="sldNum" sz="quarter" idx="11"/>
          </p:nvPr>
        </p:nvSpPr>
        <p:spPr/>
        <p:txBody>
          <a:bodyPr/>
          <a:lstStyle>
            <a:lvl1pPr>
              <a:defRPr>
                <a:solidFill>
                  <a:schemeClr val="accent2"/>
                </a:solidFill>
              </a:defRPr>
            </a:lvl1pPr>
          </a:lstStyle>
          <a:p>
            <a:fld id="{5FAEBCBC-BC82-419B-9E2B-33F7A845E977}" type="slidenum">
              <a:rPr lang="ru-RU" smtClean="0"/>
              <a:pPr/>
              <a:t>‹#›</a:t>
            </a:fld>
            <a:r>
              <a:rPr lang="ru-RU" smtClean="0"/>
              <a:t> </a:t>
            </a:r>
            <a:endParaRPr lang="ru-RU" dirty="0"/>
          </a:p>
        </p:txBody>
      </p:sp>
    </p:spTree>
    <p:extLst>
      <p:ext uri="{BB962C8B-B14F-4D97-AF65-F5344CB8AC3E}">
        <p14:creationId xmlns:p14="http://schemas.microsoft.com/office/powerpoint/2010/main" val="10525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1"/>
        </a:solidFill>
        <a:effectLst/>
      </p:bgPr>
    </p:bg>
    <p:spTree>
      <p:nvGrpSpPr>
        <p:cNvPr id="1" name=""/>
        <p:cNvGrpSpPr/>
        <p:nvPr/>
      </p:nvGrpSpPr>
      <p:grpSpPr>
        <a:xfrm>
          <a:off x="0" y="0"/>
          <a:ext cx="0" cy="0"/>
          <a:chOff x="0" y="0"/>
          <a:chExt cx="0" cy="0"/>
        </a:xfrm>
      </p:grpSpPr>
      <p:sp>
        <p:nvSpPr>
          <p:cNvPr id="3" name="Прямоугольник 2"/>
          <p:cNvSpPr/>
          <p:nvPr userDrawn="1"/>
        </p:nvSpPr>
        <p:spPr>
          <a:xfrm>
            <a:off x="0" y="0"/>
            <a:ext cx="12192000" cy="6857999"/>
          </a:xfrm>
          <a:prstGeom prst="rect">
            <a:avLst/>
          </a:prstGeom>
          <a:solidFill>
            <a:schemeClr val="accent1"/>
          </a:solidFill>
          <a:ln>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ru-RU" dirty="0" smtClean="0"/>
          </a:p>
        </p:txBody>
      </p:sp>
      <p:sp>
        <p:nvSpPr>
          <p:cNvPr id="5" name="Номер слайда 4"/>
          <p:cNvSpPr>
            <a:spLocks noGrp="1"/>
          </p:cNvSpPr>
          <p:nvPr>
            <p:ph type="sldNum" sz="quarter" idx="11"/>
          </p:nvPr>
        </p:nvSpPr>
        <p:spPr/>
        <p:txBody>
          <a:bodyPr/>
          <a:lstStyle>
            <a:lvl1pPr>
              <a:defRPr>
                <a:solidFill>
                  <a:schemeClr val="accent2"/>
                </a:solidFill>
              </a:defRPr>
            </a:lvl1pPr>
          </a:lstStyle>
          <a:p>
            <a:fld id="{5FAEBCBC-BC82-419B-9E2B-33F7A845E977}" type="slidenum">
              <a:rPr lang="ru-RU" smtClean="0"/>
              <a:pPr/>
              <a:t>‹#›</a:t>
            </a:fld>
            <a:r>
              <a:rPr lang="ru-RU" smtClean="0"/>
              <a:t> </a:t>
            </a:r>
            <a:endParaRPr lang="ru-RU" dirty="0"/>
          </a:p>
        </p:txBody>
      </p:sp>
      <p:sp>
        <p:nvSpPr>
          <p:cNvPr id="10" name="TextBox 9"/>
          <p:cNvSpPr txBox="1"/>
          <p:nvPr userDrawn="1"/>
        </p:nvSpPr>
        <p:spPr>
          <a:xfrm>
            <a:off x="577553" y="188913"/>
            <a:ext cx="11422360" cy="1007839"/>
          </a:xfrm>
          <a:prstGeom prst="rect">
            <a:avLst/>
          </a:prstGeom>
          <a:noFill/>
        </p:spPr>
        <p:txBody>
          <a:bodyPr wrap="square" rtlCol="0" anchor="b" anchorCtr="0">
            <a:noAutofit/>
          </a:bodyPr>
          <a:lstStyle/>
          <a:p>
            <a:r>
              <a:rPr lang="ru-RU" sz="3200" dirty="0" smtClean="0">
                <a:solidFill>
                  <a:schemeClr val="accent2"/>
                </a:solidFill>
              </a:rPr>
              <a:t>Содержание</a:t>
            </a:r>
            <a:endParaRPr lang="ru-RU" sz="3200" dirty="0">
              <a:solidFill>
                <a:schemeClr val="accent2"/>
              </a:solidFill>
            </a:endParaRPr>
          </a:p>
        </p:txBody>
      </p:sp>
    </p:spTree>
    <p:extLst>
      <p:ext uri="{BB962C8B-B14F-4D97-AF65-F5344CB8AC3E}">
        <p14:creationId xmlns:p14="http://schemas.microsoft.com/office/powerpoint/2010/main" val="13634254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54">
          <p15:clr>
            <a:srgbClr val="FBAE40"/>
          </p15:clr>
        </p15:guide>
        <p15:guide id="2" orient="horz" pos="913">
          <p15:clr>
            <a:srgbClr val="FBAE40"/>
          </p15:clr>
        </p15:guide>
        <p15:guide id="3" orient="horz" pos="3974">
          <p15:clr>
            <a:srgbClr val="FBAE40"/>
          </p15:clr>
        </p15:guide>
        <p15:guide id="4" orient="horz" pos="383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7" name="Прямоугольник 6"/>
          <p:cNvSpPr/>
          <p:nvPr userDrawn="1"/>
        </p:nvSpPr>
        <p:spPr>
          <a:xfrm>
            <a:off x="0" y="0"/>
            <a:ext cx="12192000" cy="6857999"/>
          </a:xfrm>
          <a:prstGeom prst="rect">
            <a:avLst/>
          </a:prstGeom>
          <a:solidFill>
            <a:schemeClr val="accent1"/>
          </a:solidFill>
          <a:ln>
            <a:solidFill>
              <a:schemeClr val="accent4"/>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ru-RU" dirty="0" smtClean="0"/>
          </a:p>
        </p:txBody>
      </p:sp>
      <p:sp>
        <p:nvSpPr>
          <p:cNvPr id="2" name="Заголовок 1"/>
          <p:cNvSpPr>
            <a:spLocks noGrp="1"/>
          </p:cNvSpPr>
          <p:nvPr>
            <p:ph type="title" hasCustomPrompt="1"/>
          </p:nvPr>
        </p:nvSpPr>
        <p:spPr>
          <a:xfrm>
            <a:off x="550863" y="676274"/>
            <a:ext cx="11449050" cy="520477"/>
          </a:xfrm>
        </p:spPr>
        <p:txBody>
          <a:bodyPr>
            <a:noAutofit/>
          </a:bodyPr>
          <a:lstStyle>
            <a:lvl1pPr>
              <a:defRPr b="1">
                <a:solidFill>
                  <a:schemeClr val="accent2"/>
                </a:solidFill>
              </a:defRPr>
            </a:lvl1pPr>
          </a:lstStyle>
          <a:p>
            <a:r>
              <a:rPr lang="ru-RU" dirty="0" smtClean="0"/>
              <a:t>Жирный</a:t>
            </a:r>
            <a:endParaRPr lang="ru-RU" dirty="0"/>
          </a:p>
        </p:txBody>
      </p:sp>
      <p:sp>
        <p:nvSpPr>
          <p:cNvPr id="4" name="Номер слайда 3"/>
          <p:cNvSpPr>
            <a:spLocks noGrp="1"/>
          </p:cNvSpPr>
          <p:nvPr>
            <p:ph type="sldNum" sz="quarter" idx="11"/>
          </p:nvPr>
        </p:nvSpPr>
        <p:spPr/>
        <p:txBody>
          <a:bodyPr/>
          <a:lstStyle>
            <a:lvl1pPr>
              <a:defRPr>
                <a:solidFill>
                  <a:schemeClr val="accent2"/>
                </a:solidFill>
              </a:defRPr>
            </a:lvl1pPr>
          </a:lstStyle>
          <a:p>
            <a:fld id="{5FAEBCBC-BC82-419B-9E2B-33F7A845E977}" type="slidenum">
              <a:rPr lang="ru-RU" smtClean="0"/>
              <a:pPr/>
              <a:t>‹#›</a:t>
            </a:fld>
            <a:r>
              <a:rPr lang="ru-RU" smtClean="0"/>
              <a:t> </a:t>
            </a:r>
            <a:endParaRPr lang="ru-RU" dirty="0"/>
          </a:p>
        </p:txBody>
      </p:sp>
      <p:sp>
        <p:nvSpPr>
          <p:cNvPr id="6" name="Текст 5"/>
          <p:cNvSpPr>
            <a:spLocks noGrp="1"/>
          </p:cNvSpPr>
          <p:nvPr>
            <p:ph type="body" sz="quarter" idx="12" hasCustomPrompt="1"/>
          </p:nvPr>
        </p:nvSpPr>
        <p:spPr>
          <a:xfrm>
            <a:off x="550863" y="188689"/>
            <a:ext cx="11449050" cy="487585"/>
          </a:xfrm>
          <a:prstGeom prst="rect">
            <a:avLst/>
          </a:prstGeom>
        </p:spPr>
        <p:txBody>
          <a:bodyPr/>
          <a:lstStyle>
            <a:lvl1pPr marL="0" indent="0">
              <a:buNone/>
              <a:defRPr sz="3200">
                <a:solidFill>
                  <a:schemeClr val="accent2"/>
                </a:solidFill>
              </a:defRPr>
            </a:lvl1pPr>
          </a:lstStyle>
          <a:p>
            <a:pPr lvl="0"/>
            <a:r>
              <a:rPr lang="ru-RU" dirty="0" smtClean="0"/>
              <a:t>Обычный</a:t>
            </a:r>
            <a:endParaRPr lang="ru-RU" dirty="0"/>
          </a:p>
        </p:txBody>
      </p:sp>
    </p:spTree>
    <p:extLst>
      <p:ext uri="{BB962C8B-B14F-4D97-AF65-F5344CB8AC3E}">
        <p14:creationId xmlns:p14="http://schemas.microsoft.com/office/powerpoint/2010/main" val="1964899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Нижний колонтитул 7"/>
          <p:cNvSpPr>
            <a:spLocks noGrp="1"/>
          </p:cNvSpPr>
          <p:nvPr>
            <p:ph type="ftr" sz="quarter" idx="3"/>
          </p:nvPr>
        </p:nvSpPr>
        <p:spPr>
          <a:xfrm>
            <a:off x="4379195" y="6303962"/>
            <a:ext cx="6983895" cy="365125"/>
          </a:xfrm>
          <a:prstGeom prst="rect">
            <a:avLst/>
          </a:prstGeom>
        </p:spPr>
        <p:txBody>
          <a:bodyPr anchor="ctr" anchorCtr="0"/>
          <a:lstStyle>
            <a:lvl1pPr algn="r">
              <a:defRPr sz="1400">
                <a:solidFill>
                  <a:schemeClr val="tx1"/>
                </a:solidFill>
              </a:defRPr>
            </a:lvl1pPr>
          </a:lstStyle>
          <a:p>
            <a:endParaRPr lang="ru-RU" dirty="0"/>
          </a:p>
        </p:txBody>
      </p:sp>
      <p:sp>
        <p:nvSpPr>
          <p:cNvPr id="11" name="Номер слайда 8"/>
          <p:cNvSpPr>
            <a:spLocks noGrp="1"/>
          </p:cNvSpPr>
          <p:nvPr>
            <p:ph type="sldNum" sz="quarter" idx="4"/>
          </p:nvPr>
        </p:nvSpPr>
        <p:spPr>
          <a:xfrm>
            <a:off x="11393972" y="6303963"/>
            <a:ext cx="605941" cy="365125"/>
          </a:xfrm>
          <a:prstGeom prst="rect">
            <a:avLst/>
          </a:prstGeom>
        </p:spPr>
        <p:txBody>
          <a:bodyPr anchor="ctr" anchorCtr="0"/>
          <a:lstStyle>
            <a:lvl1pPr algn="r">
              <a:defRPr sz="1400">
                <a:solidFill>
                  <a:schemeClr val="tx1"/>
                </a:solidFill>
              </a:defRPr>
            </a:lvl1pPr>
          </a:lstStyle>
          <a:p>
            <a:fld id="{5FAEBCBC-BC82-419B-9E2B-33F7A845E977}" type="slidenum">
              <a:rPr lang="ru-RU" smtClean="0"/>
              <a:pPr/>
              <a:t>‹#›</a:t>
            </a:fld>
            <a:r>
              <a:rPr lang="ru-RU" smtClean="0"/>
              <a:t> </a:t>
            </a:r>
            <a:endParaRPr lang="ru-RU" dirty="0"/>
          </a:p>
        </p:txBody>
      </p:sp>
      <p:sp>
        <p:nvSpPr>
          <p:cNvPr id="2" name="Заголовок 1"/>
          <p:cNvSpPr>
            <a:spLocks noGrp="1"/>
          </p:cNvSpPr>
          <p:nvPr>
            <p:ph type="title"/>
          </p:nvPr>
        </p:nvSpPr>
        <p:spPr>
          <a:xfrm>
            <a:off x="550863" y="188913"/>
            <a:ext cx="11449050" cy="1007839"/>
          </a:xfrm>
          <a:prstGeom prst="rect">
            <a:avLst/>
          </a:prstGeom>
        </p:spPr>
        <p:txBody>
          <a:bodyPr vert="horz" lIns="91440" tIns="45720" rIns="91440" bIns="45720" rtlCol="0" anchor="t" anchorCtr="0">
            <a:normAutofit/>
          </a:bodyPr>
          <a:lstStyle/>
          <a:p>
            <a:r>
              <a:rPr lang="ru-RU" smtClean="0"/>
              <a:t>Образец заголовка</a:t>
            </a:r>
            <a:endParaRPr lang="ru-RU"/>
          </a:p>
        </p:txBody>
      </p:sp>
    </p:spTree>
    <p:extLst>
      <p:ext uri="{BB962C8B-B14F-4D97-AF65-F5344CB8AC3E}">
        <p14:creationId xmlns:p14="http://schemas.microsoft.com/office/powerpoint/2010/main" val="78637454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6" r:id="rId3"/>
    <p:sldLayoutId id="2147483694" r:id="rId4"/>
    <p:sldLayoutId id="2147483695"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guide id="3" pos="121" userDrawn="1">
          <p15:clr>
            <a:srgbClr val="F26B43"/>
          </p15:clr>
        </p15:guide>
        <p15:guide id="4" pos="7559" userDrawn="1">
          <p15:clr>
            <a:srgbClr val="F26B43"/>
          </p15:clr>
        </p15:guide>
        <p15:guide id="5" orient="horz" pos="119">
          <p15:clr>
            <a:srgbClr val="F26B43"/>
          </p15:clr>
        </p15:guide>
        <p15:guide id="6" orient="horz" pos="4201">
          <p15:clr>
            <a:srgbClr val="F26B43"/>
          </p15:clr>
        </p15:guide>
        <p15:guide id="7" pos="347" userDrawn="1">
          <p15:clr>
            <a:srgbClr val="F26B43"/>
          </p15:clr>
        </p15:guide>
        <p15:guide id="8" orient="horz" pos="75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solidFill>
                  <a:srgbClr val="FFFBDD"/>
                </a:solidFill>
              </a:rPr>
              <a:t>Hack Race in </a:t>
            </a:r>
            <a:r>
              <a:rPr lang="en-US" dirty="0" err="1" smtClean="0">
                <a:solidFill>
                  <a:srgbClr val="FFFBDD"/>
                </a:solidFill>
              </a:rPr>
              <a:t>Skoltech</a:t>
            </a:r>
            <a:endParaRPr lang="ru-RU" dirty="0">
              <a:solidFill>
                <a:srgbClr val="FFFBDD"/>
              </a:solidFill>
            </a:endParaRPr>
          </a:p>
        </p:txBody>
      </p:sp>
      <p:sp>
        <p:nvSpPr>
          <p:cNvPr id="4" name="Объект 3"/>
          <p:cNvSpPr>
            <a:spLocks noGrp="1"/>
          </p:cNvSpPr>
          <p:nvPr>
            <p:ph sz="quarter" idx="10"/>
          </p:nvPr>
        </p:nvSpPr>
        <p:spPr/>
        <p:txBody>
          <a:bodyPr/>
          <a:lstStyle/>
          <a:p>
            <a:r>
              <a:rPr lang="en-US" dirty="0">
                <a:solidFill>
                  <a:srgbClr val="FFFBDD"/>
                </a:solidFill>
              </a:rPr>
              <a:t>chance to enter the </a:t>
            </a:r>
            <a:r>
              <a:rPr lang="en-US" dirty="0" err="1" smtClean="0">
                <a:solidFill>
                  <a:srgbClr val="FFFBDD"/>
                </a:solidFill>
              </a:rPr>
              <a:t>Skoltech</a:t>
            </a:r>
            <a:endParaRPr lang="en-US" dirty="0" smtClean="0">
              <a:solidFill>
                <a:srgbClr val="FFFBDD"/>
              </a:solidFill>
            </a:endParaRPr>
          </a:p>
          <a:p>
            <a:r>
              <a:rPr lang="en-US" dirty="0">
                <a:solidFill>
                  <a:srgbClr val="FFFBDD"/>
                </a:solidFill>
              </a:rPr>
              <a:t>February 13</a:t>
            </a:r>
            <a:endParaRPr lang="ru-RU" sz="2400" dirty="0">
              <a:solidFill>
                <a:srgbClr val="FFFBDD"/>
              </a:solidFill>
            </a:endParaRPr>
          </a:p>
        </p:txBody>
      </p:sp>
    </p:spTree>
    <p:extLst>
      <p:ext uri="{BB962C8B-B14F-4D97-AF65-F5344CB8AC3E}">
        <p14:creationId xmlns:p14="http://schemas.microsoft.com/office/powerpoint/2010/main" val="1210979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 team is able to take one 2-minute consultation from </a:t>
            </a:r>
            <a:r>
              <a:rPr lang="en-US" dirty="0" err="1" smtClean="0"/>
              <a:t>Sharxi</a:t>
            </a:r>
            <a:r>
              <a:rPr lang="en-US" dirty="0" smtClean="0"/>
              <a:t> Team during Hacking Time</a:t>
            </a:r>
            <a:endParaRPr lang="en-US" dirty="0"/>
          </a:p>
        </p:txBody>
      </p:sp>
      <p:sp>
        <p:nvSpPr>
          <p:cNvPr id="3" name="Slide Number Placeholder 2"/>
          <p:cNvSpPr>
            <a:spLocks noGrp="1"/>
          </p:cNvSpPr>
          <p:nvPr>
            <p:ph type="sldNum" sz="quarter" idx="11"/>
          </p:nvPr>
        </p:nvSpPr>
        <p:spPr/>
        <p:txBody>
          <a:bodyPr/>
          <a:lstStyle/>
          <a:p>
            <a:fld id="{5FAEBCBC-BC82-419B-9E2B-33F7A845E977}" type="slidenum">
              <a:rPr lang="ru-RU" smtClean="0"/>
              <a:pPr/>
              <a:t>10</a:t>
            </a:fld>
            <a:r>
              <a:rPr lang="ru-RU" smtClean="0"/>
              <a:t> </a:t>
            </a:r>
            <a:endParaRPr lang="ru-RU" dirty="0"/>
          </a:p>
        </p:txBody>
      </p:sp>
      <p:pic>
        <p:nvPicPr>
          <p:cNvPr id="4" name="Picture 3"/>
          <p:cNvPicPr>
            <a:picLocks noChangeAspect="1"/>
          </p:cNvPicPr>
          <p:nvPr/>
        </p:nvPicPr>
        <p:blipFill rotWithShape="1">
          <a:blip r:embed="rId2"/>
          <a:srcRect l="11259" t="12616" r="9045"/>
          <a:stretch/>
        </p:blipFill>
        <p:spPr>
          <a:xfrm rot="20700000">
            <a:off x="3316366" y="2103047"/>
            <a:ext cx="5559268" cy="3248651"/>
          </a:xfrm>
          <a:prstGeom prst="rect">
            <a:avLst/>
          </a:prstGeom>
        </p:spPr>
      </p:pic>
    </p:spTree>
    <p:extLst>
      <p:ext uri="{BB962C8B-B14F-4D97-AF65-F5344CB8AC3E}">
        <p14:creationId xmlns:p14="http://schemas.microsoft.com/office/powerpoint/2010/main" val="4117057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09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Slide Number Placeholder 2"/>
          <p:cNvSpPr>
            <a:spLocks noGrp="1"/>
          </p:cNvSpPr>
          <p:nvPr>
            <p:ph type="sldNum" sz="quarter" idx="11"/>
          </p:nvPr>
        </p:nvSpPr>
        <p:spPr/>
        <p:txBody>
          <a:bodyPr/>
          <a:lstStyle/>
          <a:p>
            <a:fld id="{5FAEBCBC-BC82-419B-9E2B-33F7A845E977}" type="slidenum">
              <a:rPr lang="ru-RU" smtClean="0"/>
              <a:pPr/>
              <a:t>2</a:t>
            </a:fld>
            <a:r>
              <a:rPr lang="ru-RU" smtClean="0"/>
              <a:t> </a:t>
            </a:r>
            <a:endParaRPr lang="ru-RU" dirty="0"/>
          </a:p>
        </p:txBody>
      </p:sp>
      <p:sp>
        <p:nvSpPr>
          <p:cNvPr id="4" name="TextBox 3"/>
          <p:cNvSpPr txBox="1"/>
          <p:nvPr/>
        </p:nvSpPr>
        <p:spPr>
          <a:xfrm>
            <a:off x="4293163" y="2348880"/>
            <a:ext cx="3037178" cy="1384995"/>
          </a:xfrm>
          <a:prstGeom prst="rect">
            <a:avLst/>
          </a:prstGeom>
          <a:noFill/>
        </p:spPr>
        <p:txBody>
          <a:bodyPr wrap="none" rtlCol="0">
            <a:spAutoFit/>
          </a:bodyPr>
          <a:lstStyle/>
          <a:p>
            <a:r>
              <a:rPr lang="en-US" sz="2800" dirty="0" smtClean="0"/>
              <a:t>Boris </a:t>
            </a:r>
            <a:r>
              <a:rPr lang="en-US" sz="2800" dirty="0" err="1" smtClean="0"/>
              <a:t>Urman</a:t>
            </a:r>
            <a:endParaRPr lang="en-US" sz="2800" dirty="0" smtClean="0"/>
          </a:p>
          <a:p>
            <a:r>
              <a:rPr lang="en-US" sz="2800" dirty="0" err="1" smtClean="0"/>
              <a:t>Skoltech</a:t>
            </a:r>
            <a:r>
              <a:rPr lang="en-US" sz="2800" dirty="0" smtClean="0"/>
              <a:t>, MIPT</a:t>
            </a:r>
          </a:p>
          <a:p>
            <a:r>
              <a:rPr lang="en-US" sz="2800" dirty="0"/>
              <a:t>c</a:t>
            </a:r>
            <a:r>
              <a:rPr lang="en-US" sz="2800" dirty="0" smtClean="0"/>
              <a:t>o-founder </a:t>
            </a:r>
            <a:r>
              <a:rPr lang="en-US" sz="2800" dirty="0" err="1" smtClean="0"/>
              <a:t>Sharxi</a:t>
            </a:r>
            <a:endParaRPr lang="en-US" sz="2800" dirty="0"/>
          </a:p>
        </p:txBody>
      </p:sp>
    </p:spTree>
    <p:extLst>
      <p:ext uri="{BB962C8B-B14F-4D97-AF65-F5344CB8AC3E}">
        <p14:creationId xmlns:p14="http://schemas.microsoft.com/office/powerpoint/2010/main" val="3740510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Sharxi</a:t>
            </a:r>
            <a:endParaRPr lang="en-US" dirty="0"/>
          </a:p>
        </p:txBody>
      </p:sp>
      <p:sp>
        <p:nvSpPr>
          <p:cNvPr id="3" name="Slide Number Placeholder 2"/>
          <p:cNvSpPr>
            <a:spLocks noGrp="1"/>
          </p:cNvSpPr>
          <p:nvPr>
            <p:ph type="sldNum" sz="quarter" idx="11"/>
          </p:nvPr>
        </p:nvSpPr>
        <p:spPr/>
        <p:txBody>
          <a:bodyPr/>
          <a:lstStyle/>
          <a:p>
            <a:fld id="{5FAEBCBC-BC82-419B-9E2B-33F7A845E977}" type="slidenum">
              <a:rPr lang="ru-RU" smtClean="0"/>
              <a:pPr/>
              <a:t>3</a:t>
            </a:fld>
            <a:r>
              <a:rPr lang="ru-RU" smtClean="0"/>
              <a:t> </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7" y="476671"/>
            <a:ext cx="6706033" cy="5616153"/>
          </a:xfrm>
          <a:prstGeom prst="rect">
            <a:avLst/>
          </a:prstGeom>
        </p:spPr>
      </p:pic>
    </p:spTree>
    <p:extLst>
      <p:ext uri="{BB962C8B-B14F-4D97-AF65-F5344CB8AC3E}">
        <p14:creationId xmlns:p14="http://schemas.microsoft.com/office/powerpoint/2010/main" val="1510830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Slide Number Placeholder 2"/>
          <p:cNvSpPr>
            <a:spLocks noGrp="1"/>
          </p:cNvSpPr>
          <p:nvPr>
            <p:ph type="sldNum" sz="quarter" idx="11"/>
          </p:nvPr>
        </p:nvSpPr>
        <p:spPr/>
        <p:txBody>
          <a:bodyPr/>
          <a:lstStyle/>
          <a:p>
            <a:fld id="{5FAEBCBC-BC82-419B-9E2B-33F7A845E977}" type="slidenum">
              <a:rPr lang="ru-RU" smtClean="0"/>
              <a:pPr/>
              <a:t>4</a:t>
            </a:fld>
            <a:r>
              <a:rPr lang="ru-RU" smtClean="0"/>
              <a:t> </a:t>
            </a: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196752"/>
            <a:ext cx="3762375" cy="2952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64" y="1268760"/>
            <a:ext cx="3752850" cy="2876550"/>
          </a:xfrm>
          <a:prstGeom prst="rect">
            <a:avLst/>
          </a:prstGeom>
        </p:spPr>
      </p:pic>
    </p:spTree>
    <p:extLst>
      <p:ext uri="{BB962C8B-B14F-4D97-AF65-F5344CB8AC3E}">
        <p14:creationId xmlns:p14="http://schemas.microsoft.com/office/powerpoint/2010/main" val="115653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Slide Number Placeholder 2"/>
          <p:cNvSpPr>
            <a:spLocks noGrp="1"/>
          </p:cNvSpPr>
          <p:nvPr>
            <p:ph type="sldNum" sz="quarter" idx="11"/>
          </p:nvPr>
        </p:nvSpPr>
        <p:spPr/>
        <p:txBody>
          <a:bodyPr/>
          <a:lstStyle/>
          <a:p>
            <a:fld id="{5FAEBCBC-BC82-419B-9E2B-33F7A845E977}" type="slidenum">
              <a:rPr lang="ru-RU" smtClean="0"/>
              <a:pPr/>
              <a:t>5</a:t>
            </a:fld>
            <a:r>
              <a:rPr lang="ru-RU" smtClean="0"/>
              <a:t> </a:t>
            </a: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196752"/>
            <a:ext cx="3762375" cy="2952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64" y="1268760"/>
            <a:ext cx="3752850" cy="2876550"/>
          </a:xfrm>
          <a:prstGeom prst="rect">
            <a:avLst/>
          </a:prstGeom>
        </p:spPr>
      </p:pic>
      <p:sp>
        <p:nvSpPr>
          <p:cNvPr id="6" name="TextBox 5"/>
          <p:cNvSpPr txBox="1"/>
          <p:nvPr/>
        </p:nvSpPr>
        <p:spPr>
          <a:xfrm>
            <a:off x="2135560" y="1916832"/>
            <a:ext cx="564578" cy="369332"/>
          </a:xfrm>
          <a:prstGeom prst="rect">
            <a:avLst/>
          </a:prstGeom>
          <a:noFill/>
        </p:spPr>
        <p:txBody>
          <a:bodyPr wrap="none" rtlCol="0">
            <a:spAutoFit/>
          </a:bodyPr>
          <a:lstStyle/>
          <a:p>
            <a:r>
              <a:rPr lang="en-US" dirty="0" smtClean="0"/>
              <a:t>600</a:t>
            </a:r>
            <a:endParaRPr lang="en-US" dirty="0"/>
          </a:p>
        </p:txBody>
      </p:sp>
      <p:sp>
        <p:nvSpPr>
          <p:cNvPr id="8" name="TextBox 7"/>
          <p:cNvSpPr txBox="1"/>
          <p:nvPr/>
        </p:nvSpPr>
        <p:spPr>
          <a:xfrm>
            <a:off x="3647728" y="2915652"/>
            <a:ext cx="564578" cy="369332"/>
          </a:xfrm>
          <a:prstGeom prst="rect">
            <a:avLst/>
          </a:prstGeom>
          <a:noFill/>
        </p:spPr>
        <p:txBody>
          <a:bodyPr wrap="none" rtlCol="0">
            <a:spAutoFit/>
          </a:bodyPr>
          <a:lstStyle/>
          <a:p>
            <a:r>
              <a:rPr lang="en-US" dirty="0" smtClean="0"/>
              <a:t>600</a:t>
            </a:r>
            <a:endParaRPr lang="en-US" dirty="0"/>
          </a:p>
        </p:txBody>
      </p:sp>
      <p:sp>
        <p:nvSpPr>
          <p:cNvPr id="9" name="TextBox 8"/>
          <p:cNvSpPr txBox="1"/>
          <p:nvPr/>
        </p:nvSpPr>
        <p:spPr>
          <a:xfrm>
            <a:off x="8699774" y="3429000"/>
            <a:ext cx="564578" cy="369332"/>
          </a:xfrm>
          <a:prstGeom prst="rect">
            <a:avLst/>
          </a:prstGeom>
          <a:noFill/>
        </p:spPr>
        <p:txBody>
          <a:bodyPr wrap="none" rtlCol="0">
            <a:spAutoFit/>
          </a:bodyPr>
          <a:lstStyle/>
          <a:p>
            <a:r>
              <a:rPr lang="en-US" dirty="0" smtClean="0"/>
              <a:t>800</a:t>
            </a:r>
            <a:endParaRPr lang="en-US" dirty="0"/>
          </a:p>
        </p:txBody>
      </p:sp>
      <p:sp>
        <p:nvSpPr>
          <p:cNvPr id="10" name="TextBox 9"/>
          <p:cNvSpPr txBox="1"/>
          <p:nvPr/>
        </p:nvSpPr>
        <p:spPr>
          <a:xfrm>
            <a:off x="7319684" y="4509120"/>
            <a:ext cx="4100610" cy="369332"/>
          </a:xfrm>
          <a:prstGeom prst="rect">
            <a:avLst/>
          </a:prstGeom>
          <a:noFill/>
        </p:spPr>
        <p:txBody>
          <a:bodyPr wrap="none" rtlCol="0">
            <a:spAutoFit/>
          </a:bodyPr>
          <a:lstStyle/>
          <a:p>
            <a:r>
              <a:rPr lang="en-US" dirty="0" smtClean="0"/>
              <a:t>Time Saved = 600 + 600 – 800 = 400</a:t>
            </a:r>
            <a:endParaRPr lang="en-US" dirty="0"/>
          </a:p>
        </p:txBody>
      </p:sp>
    </p:spTree>
    <p:extLst>
      <p:ext uri="{BB962C8B-B14F-4D97-AF65-F5344CB8AC3E}">
        <p14:creationId xmlns:p14="http://schemas.microsoft.com/office/powerpoint/2010/main" val="3971496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Slide Number Placeholder 2"/>
          <p:cNvSpPr>
            <a:spLocks noGrp="1"/>
          </p:cNvSpPr>
          <p:nvPr>
            <p:ph type="sldNum" sz="quarter" idx="11"/>
          </p:nvPr>
        </p:nvSpPr>
        <p:spPr/>
        <p:txBody>
          <a:bodyPr/>
          <a:lstStyle/>
          <a:p>
            <a:fld id="{5FAEBCBC-BC82-419B-9E2B-33F7A845E977}" type="slidenum">
              <a:rPr lang="ru-RU" smtClean="0"/>
              <a:pPr/>
              <a:t>6</a:t>
            </a:fld>
            <a:r>
              <a:rPr lang="ru-RU" smtClean="0"/>
              <a:t> </a:t>
            </a:r>
            <a:endParaRPr lang="ru-RU" dirty="0"/>
          </a:p>
        </p:txBody>
      </p:sp>
      <p:sp>
        <p:nvSpPr>
          <p:cNvPr id="4" name="Rectangle 3"/>
          <p:cNvSpPr/>
          <p:nvPr/>
        </p:nvSpPr>
        <p:spPr>
          <a:xfrm>
            <a:off x="3777864" y="4509120"/>
            <a:ext cx="5760640" cy="646331"/>
          </a:xfrm>
          <a:prstGeom prst="rect">
            <a:avLst/>
          </a:prstGeom>
        </p:spPr>
        <p:txBody>
          <a:bodyPr wrap="square">
            <a:spAutoFit/>
          </a:bodyPr>
          <a:lstStyle/>
          <a:p>
            <a:r>
              <a:rPr lang="en-US" dirty="0" smtClean="0">
                <a:solidFill>
                  <a:srgbClr val="000000"/>
                </a:solidFill>
                <a:latin typeface="Arial" panose="020B0604020202020204" pitchFamily="34" charset="0"/>
                <a:ea typeface="Times New Roman" panose="02020603050405020304" pitchFamily="18" charset="0"/>
              </a:rPr>
              <a:t>You </a:t>
            </a:r>
            <a:r>
              <a:rPr lang="en-US" dirty="0">
                <a:solidFill>
                  <a:srgbClr val="000000"/>
                </a:solidFill>
                <a:latin typeface="Arial" panose="020B0604020202020204" pitchFamily="34" charset="0"/>
                <a:ea typeface="Times New Roman" panose="02020603050405020304" pitchFamily="18" charset="0"/>
              </a:rPr>
              <a:t>have infinite amount of cars. Think that if you need car in particular point in particular time you have it.</a:t>
            </a:r>
            <a:endParaRPr lang="en-US" dirty="0"/>
          </a:p>
        </p:txBody>
      </p:sp>
      <p:grpSp>
        <p:nvGrpSpPr>
          <p:cNvPr id="7" name="Group 6"/>
          <p:cNvGrpSpPr/>
          <p:nvPr/>
        </p:nvGrpSpPr>
        <p:grpSpPr>
          <a:xfrm>
            <a:off x="2841760" y="1383017"/>
            <a:ext cx="648073" cy="769441"/>
            <a:chOff x="1199456" y="1388703"/>
            <a:chExt cx="648073" cy="769441"/>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6" name="TextBox 5"/>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1</a:t>
              </a:r>
              <a:endParaRPr lang="en-US" sz="4400" b="1" dirty="0">
                <a:solidFill>
                  <a:schemeClr val="accent2"/>
                </a:solidFill>
              </a:endParaRPr>
            </a:p>
          </p:txBody>
        </p:sp>
      </p:grpSp>
      <p:grpSp>
        <p:nvGrpSpPr>
          <p:cNvPr id="8" name="Group 7"/>
          <p:cNvGrpSpPr/>
          <p:nvPr/>
        </p:nvGrpSpPr>
        <p:grpSpPr>
          <a:xfrm>
            <a:off x="2841760" y="2404533"/>
            <a:ext cx="648073" cy="769441"/>
            <a:chOff x="1199456" y="1388703"/>
            <a:chExt cx="648073" cy="769441"/>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10" name="TextBox 9"/>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2</a:t>
              </a:r>
              <a:endParaRPr lang="en-US" sz="4400" b="1" dirty="0">
                <a:solidFill>
                  <a:schemeClr val="accent2"/>
                </a:solidFill>
              </a:endParaRPr>
            </a:p>
          </p:txBody>
        </p:sp>
      </p:grpSp>
      <p:grpSp>
        <p:nvGrpSpPr>
          <p:cNvPr id="11" name="Group 10"/>
          <p:cNvGrpSpPr/>
          <p:nvPr/>
        </p:nvGrpSpPr>
        <p:grpSpPr>
          <a:xfrm>
            <a:off x="2841760" y="3426049"/>
            <a:ext cx="648073" cy="769441"/>
            <a:chOff x="1199456" y="1388703"/>
            <a:chExt cx="648073" cy="769441"/>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13" name="TextBox 12"/>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3</a:t>
              </a:r>
              <a:endParaRPr lang="en-US" sz="4400" b="1" dirty="0">
                <a:solidFill>
                  <a:schemeClr val="accent2"/>
                </a:solidFill>
              </a:endParaRPr>
            </a:p>
          </p:txBody>
        </p:sp>
      </p:grpSp>
      <p:sp>
        <p:nvSpPr>
          <p:cNvPr id="14" name="Rectangle 13"/>
          <p:cNvSpPr/>
          <p:nvPr/>
        </p:nvSpPr>
        <p:spPr>
          <a:xfrm>
            <a:off x="3777864" y="1425208"/>
            <a:ext cx="5760640" cy="685059"/>
          </a:xfrm>
          <a:prstGeom prst="rect">
            <a:avLst/>
          </a:prstGeom>
        </p:spPr>
        <p:txBody>
          <a:bodyPr wrap="square">
            <a:spAutoFit/>
          </a:bodyPr>
          <a:lstStyle/>
          <a:p>
            <a:pPr lvl="0" algn="just" fontAlgn="base">
              <a:lnSpc>
                <a:spcPct val="107000"/>
              </a:lnSpc>
              <a:spcAft>
                <a:spcPts val="0"/>
              </a:spcAft>
              <a:buSzPts val="1000"/>
              <a:tabLst>
                <a:tab pos="4572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There can be up to 3 different orders in one car at each time point.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3777864" y="2446724"/>
            <a:ext cx="5760640" cy="685059"/>
          </a:xfrm>
          <a:prstGeom prst="rect">
            <a:avLst/>
          </a:prstGeom>
        </p:spPr>
        <p:txBody>
          <a:bodyPr wrap="square">
            <a:spAutoFit/>
          </a:bodyPr>
          <a:lstStyle/>
          <a:p>
            <a:pPr lvl="0" algn="just" fontAlgn="base">
              <a:lnSpc>
                <a:spcPct val="107000"/>
              </a:lnSpc>
              <a:spcAft>
                <a:spcPts val="0"/>
              </a:spcAft>
              <a:buSzPts val="1000"/>
              <a:tabLst>
                <a:tab pos="4572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Each order is allowed to be delayed up to 15 minutes from its desired time.</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3777864" y="3468240"/>
            <a:ext cx="5760640" cy="685059"/>
          </a:xfrm>
          <a:prstGeom prst="rect">
            <a:avLst/>
          </a:prstGeom>
        </p:spPr>
        <p:txBody>
          <a:bodyPr wrap="square">
            <a:spAutoFit/>
          </a:bodyPr>
          <a:lstStyle/>
          <a:p>
            <a:pPr lvl="0" algn="just" fontAlgn="base">
              <a:lnSpc>
                <a:spcPct val="107000"/>
              </a:lnSpc>
              <a:spcAft>
                <a:spcPts val="0"/>
              </a:spcAft>
              <a:buSzPts val="1000"/>
              <a:tabLst>
                <a:tab pos="4572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Time to travel from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K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L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is given in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k,l</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entry of time matrix.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grpSp>
        <p:nvGrpSpPr>
          <p:cNvPr id="17" name="Group 16"/>
          <p:cNvGrpSpPr/>
          <p:nvPr/>
        </p:nvGrpSpPr>
        <p:grpSpPr>
          <a:xfrm>
            <a:off x="2841758" y="4447565"/>
            <a:ext cx="648073" cy="769441"/>
            <a:chOff x="1199456" y="1388703"/>
            <a:chExt cx="648073" cy="769441"/>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19" name="TextBox 18"/>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4</a:t>
              </a:r>
              <a:endParaRPr lang="en-US" sz="4400" b="1" dirty="0">
                <a:solidFill>
                  <a:schemeClr val="accent2"/>
                </a:solidFill>
              </a:endParaRPr>
            </a:p>
          </p:txBody>
        </p:sp>
      </p:grpSp>
    </p:spTree>
    <p:extLst>
      <p:ext uri="{BB962C8B-B14F-4D97-AF65-F5344CB8AC3E}">
        <p14:creationId xmlns:p14="http://schemas.microsoft.com/office/powerpoint/2010/main" val="3615549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data</a:t>
            </a:r>
            <a:endParaRPr lang="en-US" dirty="0"/>
          </a:p>
        </p:txBody>
      </p:sp>
      <p:sp>
        <p:nvSpPr>
          <p:cNvPr id="3" name="Slide Number Placeholder 2"/>
          <p:cNvSpPr>
            <a:spLocks noGrp="1"/>
          </p:cNvSpPr>
          <p:nvPr>
            <p:ph type="sldNum" sz="quarter" idx="11"/>
          </p:nvPr>
        </p:nvSpPr>
        <p:spPr/>
        <p:txBody>
          <a:bodyPr/>
          <a:lstStyle/>
          <a:p>
            <a:fld id="{5FAEBCBC-BC82-419B-9E2B-33F7A845E977}" type="slidenum">
              <a:rPr lang="ru-RU" smtClean="0"/>
              <a:pPr/>
              <a:t>7</a:t>
            </a:fld>
            <a:r>
              <a:rPr lang="ru-RU" smtClean="0"/>
              <a:t> </a:t>
            </a:r>
            <a:endParaRPr lang="ru-RU" dirty="0"/>
          </a:p>
        </p:txBody>
      </p:sp>
      <p:sp>
        <p:nvSpPr>
          <p:cNvPr id="6" name="Rectangle 5"/>
          <p:cNvSpPr/>
          <p:nvPr/>
        </p:nvSpPr>
        <p:spPr>
          <a:xfrm>
            <a:off x="3777864" y="1646033"/>
            <a:ext cx="3269431" cy="646331"/>
          </a:xfrm>
          <a:prstGeom prst="rect">
            <a:avLst/>
          </a:prstGeom>
        </p:spPr>
        <p:txBody>
          <a:bodyPr wrap="square">
            <a:spAutoFit/>
          </a:bodyPr>
          <a:lstStyle/>
          <a:p>
            <a:r>
              <a:rPr lang="en-US" b="1" dirty="0"/>
              <a:t>Example of </a:t>
            </a:r>
            <a:r>
              <a:rPr lang="en-US" b="1" dirty="0" smtClean="0"/>
              <a:t>order line:</a:t>
            </a:r>
            <a:endParaRPr lang="en-US" b="1" dirty="0"/>
          </a:p>
          <a:p>
            <a:r>
              <a:rPr lang="en-US" dirty="0" err="1" smtClean="0"/>
              <a:t>orderID</a:t>
            </a:r>
            <a:r>
              <a:rPr lang="en-US" dirty="0" smtClean="0"/>
              <a:t>, </a:t>
            </a:r>
            <a:r>
              <a:rPr lang="en-US" dirty="0" err="1" smtClean="0"/>
              <a:t>pointA</a:t>
            </a:r>
            <a:r>
              <a:rPr lang="en-US" dirty="0" smtClean="0"/>
              <a:t>, </a:t>
            </a:r>
            <a:r>
              <a:rPr lang="en-US" dirty="0" err="1" smtClean="0"/>
              <a:t>pointB</a:t>
            </a:r>
            <a:r>
              <a:rPr lang="en-US" dirty="0" smtClean="0"/>
              <a:t>, time</a:t>
            </a:r>
            <a:endParaRPr lang="en-US" dirty="0"/>
          </a:p>
        </p:txBody>
      </p:sp>
      <p:grpSp>
        <p:nvGrpSpPr>
          <p:cNvPr id="7" name="Group 6"/>
          <p:cNvGrpSpPr/>
          <p:nvPr/>
        </p:nvGrpSpPr>
        <p:grpSpPr>
          <a:xfrm>
            <a:off x="2841760" y="1383017"/>
            <a:ext cx="648073" cy="769441"/>
            <a:chOff x="1199456" y="1388703"/>
            <a:chExt cx="648073" cy="769441"/>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9" name="TextBox 8"/>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1</a:t>
              </a:r>
              <a:endParaRPr lang="en-US" sz="4400" b="1" dirty="0">
                <a:solidFill>
                  <a:schemeClr val="accent2"/>
                </a:solidFill>
              </a:endParaRPr>
            </a:p>
          </p:txBody>
        </p:sp>
      </p:grpSp>
      <p:grpSp>
        <p:nvGrpSpPr>
          <p:cNvPr id="10" name="Group 9"/>
          <p:cNvGrpSpPr/>
          <p:nvPr/>
        </p:nvGrpSpPr>
        <p:grpSpPr>
          <a:xfrm>
            <a:off x="2841760" y="2404533"/>
            <a:ext cx="648073" cy="769441"/>
            <a:chOff x="1199456" y="1388703"/>
            <a:chExt cx="648073" cy="769441"/>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12" name="TextBox 11"/>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2</a:t>
              </a:r>
              <a:endParaRPr lang="en-US" sz="4400" b="1" dirty="0">
                <a:solidFill>
                  <a:schemeClr val="accent2"/>
                </a:solidFill>
              </a:endParaRPr>
            </a:p>
          </p:txBody>
        </p:sp>
      </p:grpSp>
      <p:grpSp>
        <p:nvGrpSpPr>
          <p:cNvPr id="13" name="Group 12"/>
          <p:cNvGrpSpPr/>
          <p:nvPr/>
        </p:nvGrpSpPr>
        <p:grpSpPr>
          <a:xfrm>
            <a:off x="2841760" y="3426049"/>
            <a:ext cx="648073" cy="769441"/>
            <a:chOff x="1199456" y="1388703"/>
            <a:chExt cx="648073" cy="769441"/>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15" name="TextBox 14"/>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3</a:t>
              </a:r>
              <a:endParaRPr lang="en-US" sz="4400" b="1" dirty="0">
                <a:solidFill>
                  <a:schemeClr val="accent2"/>
                </a:solidFill>
              </a:endParaRPr>
            </a:p>
          </p:txBody>
        </p:sp>
      </p:grpSp>
      <p:sp>
        <p:nvSpPr>
          <p:cNvPr id="20" name="Rectangle 19"/>
          <p:cNvSpPr/>
          <p:nvPr/>
        </p:nvSpPr>
        <p:spPr>
          <a:xfrm>
            <a:off x="3777864" y="1425208"/>
            <a:ext cx="5760640" cy="388696"/>
          </a:xfrm>
          <a:prstGeom prst="rect">
            <a:avLst/>
          </a:prstGeom>
        </p:spPr>
        <p:txBody>
          <a:bodyPr wrap="square">
            <a:spAutoFit/>
          </a:bodyPr>
          <a:lstStyle/>
          <a:p>
            <a:pPr lvl="0" algn="just" fontAlgn="base">
              <a:lnSpc>
                <a:spcPct val="107000"/>
              </a:lnSpc>
              <a:spcAft>
                <a:spcPts val="0"/>
              </a:spcAft>
              <a:buSzPts val="1000"/>
              <a:tabLst>
                <a:tab pos="457200" algn="l"/>
              </a:tabLst>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List of orders - o</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rder.csv</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3791744" y="2564904"/>
            <a:ext cx="5760640" cy="685059"/>
          </a:xfrm>
          <a:prstGeom prst="rect">
            <a:avLst/>
          </a:prstGeom>
        </p:spPr>
        <p:txBody>
          <a:bodyPr wrap="square">
            <a:spAutoFit/>
          </a:bodyPr>
          <a:lstStyle/>
          <a:p>
            <a:pPr lvl="0" algn="just" fontAlgn="base">
              <a:lnSpc>
                <a:spcPct val="107000"/>
              </a:lnSpc>
              <a:spcAft>
                <a:spcPts val="0"/>
              </a:spcAft>
              <a:buSzPts val="1000"/>
              <a:tabLst>
                <a:tab pos="457200" algn="l"/>
              </a:tabLst>
            </a:pPr>
            <a:r>
              <a:rPr lang="en-US"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Time matrix in seconds</a:t>
            </a:r>
          </a:p>
          <a:p>
            <a:pPr lvl="0" algn="just" fontAlgn="base">
              <a:lnSpc>
                <a:spcPct val="107000"/>
              </a:lnSpc>
              <a:spcAft>
                <a:spcPts val="0"/>
              </a:spcAft>
              <a:buSzPts val="1000"/>
              <a:tabLst>
                <a:tab pos="457200" algn="l"/>
              </a:tabLst>
            </a:pPr>
            <a:r>
              <a:rPr lang="en-US"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000000"/>
                </a:solidFill>
                <a:latin typeface="Arial" panose="020B0604020202020204" pitchFamily="34" charset="0"/>
                <a:ea typeface="Calibri" panose="020F0502020204030204" pitchFamily="34" charset="0"/>
                <a:cs typeface="Times New Roman" panose="02020603050405020304" pitchFamily="18" charset="0"/>
              </a:rPr>
              <a:t>times.npy</a:t>
            </a:r>
            <a:r>
              <a:rPr lang="en-US"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000000"/>
                </a:solidFill>
                <a:latin typeface="Arial" panose="020B0604020202020204" pitchFamily="34" charset="0"/>
                <a:ea typeface="Calibri" panose="020F0502020204030204" pitchFamily="34" charset="0"/>
                <a:cs typeface="Times New Roman" panose="02020603050405020304" pitchFamily="18" charset="0"/>
              </a:rPr>
              <a:t>times.mat</a:t>
            </a:r>
            <a:r>
              <a:rPr lang="en-US"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times.csv</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3719736" y="3573016"/>
            <a:ext cx="5760640" cy="388696"/>
          </a:xfrm>
          <a:prstGeom prst="rect">
            <a:avLst/>
          </a:prstGeom>
        </p:spPr>
        <p:txBody>
          <a:bodyPr wrap="square">
            <a:spAutoFit/>
          </a:bodyPr>
          <a:lstStyle/>
          <a:p>
            <a:pPr lvl="0" algn="just" fontAlgn="base">
              <a:lnSpc>
                <a:spcPct val="107000"/>
              </a:lnSpc>
              <a:spcAft>
                <a:spcPts val="0"/>
              </a:spcAft>
              <a:buSzPts val="1000"/>
              <a:tabLst>
                <a:tab pos="457200" algn="l"/>
              </a:tabLst>
            </a:pPr>
            <a:r>
              <a:rPr lang="en-US"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Sample of answer.txt and </a:t>
            </a:r>
            <a:r>
              <a:rPr lang="en-US" dirty="0" err="1" smtClean="0">
                <a:solidFill>
                  <a:srgbClr val="000000"/>
                </a:solidFill>
                <a:latin typeface="Arial" panose="020B0604020202020204" pitchFamily="34" charset="0"/>
                <a:ea typeface="Calibri" panose="020F0502020204030204" pitchFamily="34" charset="0"/>
                <a:cs typeface="Times New Roman" panose="02020603050405020304" pitchFamily="18" charset="0"/>
              </a:rPr>
              <a:t>answer_explanation</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3073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Output </a:t>
            </a:r>
            <a:r>
              <a:rPr lang="en-US" dirty="0" smtClean="0"/>
              <a:t>format </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answer.txt</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lide Number Placeholder 2"/>
          <p:cNvSpPr>
            <a:spLocks noGrp="1"/>
          </p:cNvSpPr>
          <p:nvPr>
            <p:ph type="sldNum" sz="quarter" idx="11"/>
          </p:nvPr>
        </p:nvSpPr>
        <p:spPr/>
        <p:txBody>
          <a:bodyPr/>
          <a:lstStyle/>
          <a:p>
            <a:fld id="{5FAEBCBC-BC82-419B-9E2B-33F7A845E977}" type="slidenum">
              <a:rPr lang="ru-RU" smtClean="0"/>
              <a:pPr/>
              <a:t>8</a:t>
            </a:fld>
            <a:r>
              <a:rPr lang="ru-RU" smtClean="0"/>
              <a:t> </a:t>
            </a:r>
            <a:endParaRPr lang="ru-RU" dirty="0"/>
          </a:p>
        </p:txBody>
      </p:sp>
      <p:grpSp>
        <p:nvGrpSpPr>
          <p:cNvPr id="4" name="Group 3"/>
          <p:cNvGrpSpPr/>
          <p:nvPr/>
        </p:nvGrpSpPr>
        <p:grpSpPr>
          <a:xfrm>
            <a:off x="2841760" y="1383017"/>
            <a:ext cx="648073" cy="769441"/>
            <a:chOff x="1199456" y="1388703"/>
            <a:chExt cx="648073" cy="769441"/>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6" name="TextBox 5"/>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1</a:t>
              </a:r>
              <a:endParaRPr lang="en-US" sz="4400" b="1" dirty="0">
                <a:solidFill>
                  <a:schemeClr val="accent2"/>
                </a:solidFill>
              </a:endParaRPr>
            </a:p>
          </p:txBody>
        </p:sp>
      </p:grpSp>
      <p:grpSp>
        <p:nvGrpSpPr>
          <p:cNvPr id="7" name="Group 6"/>
          <p:cNvGrpSpPr/>
          <p:nvPr/>
        </p:nvGrpSpPr>
        <p:grpSpPr>
          <a:xfrm>
            <a:off x="2841760" y="2404533"/>
            <a:ext cx="648073" cy="769441"/>
            <a:chOff x="1199456" y="1388703"/>
            <a:chExt cx="648073" cy="769441"/>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9" name="TextBox 8"/>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2</a:t>
              </a:r>
              <a:endParaRPr lang="en-US" sz="4400" b="1" dirty="0">
                <a:solidFill>
                  <a:schemeClr val="accent2"/>
                </a:solidFill>
              </a:endParaRPr>
            </a:p>
          </p:txBody>
        </p:sp>
      </p:grpSp>
      <p:sp>
        <p:nvSpPr>
          <p:cNvPr id="16" name="Rectangle 15"/>
          <p:cNvSpPr/>
          <p:nvPr/>
        </p:nvSpPr>
        <p:spPr>
          <a:xfrm>
            <a:off x="3777864" y="2466959"/>
            <a:ext cx="3269431" cy="646331"/>
          </a:xfrm>
          <a:prstGeom prst="rect">
            <a:avLst/>
          </a:prstGeom>
        </p:spPr>
        <p:txBody>
          <a:bodyPr wrap="square">
            <a:spAutoFit/>
          </a:bodyPr>
          <a:lstStyle/>
          <a:p>
            <a:r>
              <a:rPr lang="en-US" b="1" dirty="0"/>
              <a:t>Example of </a:t>
            </a:r>
            <a:r>
              <a:rPr lang="en-US" b="1" dirty="0" smtClean="0"/>
              <a:t>line:</a:t>
            </a:r>
            <a:endParaRPr lang="en-US" b="1" dirty="0"/>
          </a:p>
          <a:p>
            <a:r>
              <a:rPr lang="en-US" dirty="0" smtClean="0"/>
              <a:t>100 2643 0 1, 2 1, 2642 0</a:t>
            </a:r>
            <a:endParaRPr lang="en-US" dirty="0"/>
          </a:p>
        </p:txBody>
      </p:sp>
      <p:grpSp>
        <p:nvGrpSpPr>
          <p:cNvPr id="17" name="Group 16"/>
          <p:cNvGrpSpPr/>
          <p:nvPr/>
        </p:nvGrpSpPr>
        <p:grpSpPr>
          <a:xfrm>
            <a:off x="2841760" y="3426049"/>
            <a:ext cx="648073" cy="769441"/>
            <a:chOff x="1199456" y="1388703"/>
            <a:chExt cx="648073" cy="769441"/>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26686" t="69509" r="68414" b="21780"/>
            <a:stretch/>
          </p:blipFill>
          <p:spPr>
            <a:xfrm>
              <a:off x="1199456" y="1449388"/>
              <a:ext cx="648073" cy="648072"/>
            </a:xfrm>
            <a:prstGeom prst="rect">
              <a:avLst/>
            </a:prstGeom>
          </p:spPr>
        </p:pic>
        <p:sp>
          <p:nvSpPr>
            <p:cNvPr id="19" name="TextBox 18"/>
            <p:cNvSpPr txBox="1"/>
            <p:nvPr/>
          </p:nvSpPr>
          <p:spPr>
            <a:xfrm>
              <a:off x="1251622" y="1388703"/>
              <a:ext cx="543739" cy="769441"/>
            </a:xfrm>
            <a:prstGeom prst="rect">
              <a:avLst/>
            </a:prstGeom>
            <a:noFill/>
          </p:spPr>
          <p:txBody>
            <a:bodyPr wrap="none" rtlCol="0">
              <a:spAutoFit/>
            </a:bodyPr>
            <a:lstStyle/>
            <a:p>
              <a:r>
                <a:rPr lang="en-US" sz="4400" b="1" dirty="0" smtClean="0">
                  <a:solidFill>
                    <a:schemeClr val="accent2"/>
                  </a:solidFill>
                </a:rPr>
                <a:t>3</a:t>
              </a:r>
              <a:endParaRPr lang="en-US" sz="4400" b="1" dirty="0">
                <a:solidFill>
                  <a:schemeClr val="accent2"/>
                </a:solidFill>
              </a:endParaRPr>
            </a:p>
          </p:txBody>
        </p:sp>
      </p:grpSp>
      <p:sp>
        <p:nvSpPr>
          <p:cNvPr id="20" name="Rectangle 19"/>
          <p:cNvSpPr/>
          <p:nvPr/>
        </p:nvSpPr>
        <p:spPr>
          <a:xfrm>
            <a:off x="3777864" y="1425208"/>
            <a:ext cx="5760640" cy="373757"/>
          </a:xfrm>
          <a:prstGeom prst="rect">
            <a:avLst/>
          </a:prstGeom>
        </p:spPr>
        <p:txBody>
          <a:bodyPr wrap="square">
            <a:spAutoFit/>
          </a:bodyPr>
          <a:lstStyle/>
          <a:p>
            <a:pPr lvl="0" algn="just" fontAlgn="base">
              <a:lnSpc>
                <a:spcPct val="107000"/>
              </a:lnSpc>
              <a:spcAft>
                <a:spcPts val="0"/>
              </a:spcAft>
              <a:buSzPts val="1000"/>
              <a:tabLst>
                <a:tab pos="457200" algn="l"/>
              </a:tabLst>
            </a:pPr>
            <a:r>
              <a:rPr lang="en-US"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Each line is joint route</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3863752" y="3501008"/>
            <a:ext cx="3269431" cy="646331"/>
          </a:xfrm>
          <a:prstGeom prst="rect">
            <a:avLst/>
          </a:prstGeom>
        </p:spPr>
        <p:txBody>
          <a:bodyPr wrap="square">
            <a:spAutoFit/>
          </a:bodyPr>
          <a:lstStyle/>
          <a:p>
            <a:r>
              <a:rPr lang="en-US" b="1" dirty="0" smtClean="0"/>
              <a:t>You can check your result  - Run check.py</a:t>
            </a:r>
            <a:endParaRPr lang="en-US" b="1" dirty="0"/>
          </a:p>
        </p:txBody>
      </p:sp>
    </p:spTree>
    <p:extLst>
      <p:ext uri="{BB962C8B-B14F-4D97-AF65-F5344CB8AC3E}">
        <p14:creationId xmlns:p14="http://schemas.microsoft.com/office/powerpoint/2010/main" val="565043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1"/>
          </p:nvPr>
        </p:nvSpPr>
        <p:spPr/>
        <p:txBody>
          <a:bodyPr/>
          <a:lstStyle/>
          <a:p>
            <a:fld id="{5FAEBCBC-BC82-419B-9E2B-33F7A845E977}" type="slidenum">
              <a:rPr lang="ru-RU" smtClean="0"/>
              <a:pPr/>
              <a:t>9</a:t>
            </a:fld>
            <a:r>
              <a:rPr lang="ru-RU" smtClean="0"/>
              <a:t> </a:t>
            </a:r>
            <a:endParaRPr lang="ru-RU" dirty="0"/>
          </a:p>
        </p:txBody>
      </p:sp>
      <p:sp>
        <p:nvSpPr>
          <p:cNvPr id="4" name="Rectangle 3"/>
          <p:cNvSpPr/>
          <p:nvPr/>
        </p:nvSpPr>
        <p:spPr>
          <a:xfrm>
            <a:off x="2999656" y="1556792"/>
            <a:ext cx="1872208" cy="1754326"/>
          </a:xfrm>
          <a:prstGeom prst="rect">
            <a:avLst/>
          </a:prstGeom>
        </p:spPr>
        <p:txBody>
          <a:bodyPr wrap="square">
            <a:spAutoFit/>
          </a:bodyPr>
          <a:lstStyle/>
          <a:p>
            <a:r>
              <a:rPr lang="en-US" b="1" dirty="0" err="1" smtClean="0"/>
              <a:t>Intput</a:t>
            </a:r>
            <a:r>
              <a:rPr lang="en-US" b="1" dirty="0" smtClean="0"/>
              <a:t> data:</a:t>
            </a:r>
            <a:endParaRPr lang="en-US" b="1" dirty="0"/>
          </a:p>
          <a:p>
            <a:r>
              <a:rPr lang="en-US" dirty="0" smtClean="0"/>
              <a:t>1,2,45</a:t>
            </a:r>
          </a:p>
          <a:p>
            <a:r>
              <a:rPr lang="en-US" dirty="0" smtClean="0"/>
              <a:t>3,4,15</a:t>
            </a:r>
          </a:p>
          <a:p>
            <a:r>
              <a:rPr lang="en-US" dirty="0" smtClean="0"/>
              <a:t>5,6,20</a:t>
            </a:r>
          </a:p>
          <a:p>
            <a:r>
              <a:rPr lang="en-US" dirty="0" smtClean="0"/>
              <a:t>7,8,60</a:t>
            </a:r>
          </a:p>
          <a:p>
            <a:endParaRPr lang="en-US" dirty="0"/>
          </a:p>
        </p:txBody>
      </p:sp>
      <p:sp>
        <p:nvSpPr>
          <p:cNvPr id="5" name="Rectangle 4"/>
          <p:cNvSpPr/>
          <p:nvPr/>
        </p:nvSpPr>
        <p:spPr>
          <a:xfrm>
            <a:off x="7536160" y="1556792"/>
            <a:ext cx="1833371" cy="1477328"/>
          </a:xfrm>
          <a:prstGeom prst="rect">
            <a:avLst/>
          </a:prstGeom>
        </p:spPr>
        <p:txBody>
          <a:bodyPr wrap="square">
            <a:spAutoFit/>
          </a:bodyPr>
          <a:lstStyle/>
          <a:p>
            <a:r>
              <a:rPr lang="en-US" b="1" dirty="0" smtClean="0"/>
              <a:t>Output data:</a:t>
            </a:r>
            <a:endParaRPr lang="en-US" b="1" dirty="0"/>
          </a:p>
          <a:p>
            <a:r>
              <a:rPr lang="en-US" dirty="0" smtClean="0"/>
              <a:t>141,45</a:t>
            </a:r>
          </a:p>
          <a:p>
            <a:r>
              <a:rPr lang="en-US" dirty="0" smtClean="0"/>
              <a:t>314,15</a:t>
            </a:r>
          </a:p>
          <a:p>
            <a:r>
              <a:rPr lang="en-US" dirty="0" smtClean="0"/>
              <a:t>526,20</a:t>
            </a:r>
          </a:p>
          <a:p>
            <a:r>
              <a:rPr lang="en-US" dirty="0" smtClean="0"/>
              <a:t>728,60</a:t>
            </a:r>
          </a:p>
        </p:txBody>
      </p:sp>
      <p:sp>
        <p:nvSpPr>
          <p:cNvPr id="6" name="Isosceles Triangle 5"/>
          <p:cNvSpPr/>
          <p:nvPr/>
        </p:nvSpPr>
        <p:spPr>
          <a:xfrm rot="5400000">
            <a:off x="4133478" y="3123878"/>
            <a:ext cx="3888432" cy="539452"/>
          </a:xfrm>
          <a:prstGeom prst="triangle">
            <a:avLst/>
          </a:prstGeom>
          <a:solidFill>
            <a:schemeClr val="accent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smtClean="0"/>
          </a:p>
        </p:txBody>
      </p:sp>
      <p:sp>
        <p:nvSpPr>
          <p:cNvPr id="7" name="Rectangle 6"/>
          <p:cNvSpPr/>
          <p:nvPr/>
        </p:nvSpPr>
        <p:spPr>
          <a:xfrm>
            <a:off x="2999656" y="4554399"/>
            <a:ext cx="1872208" cy="923330"/>
          </a:xfrm>
          <a:prstGeom prst="rect">
            <a:avLst/>
          </a:prstGeom>
        </p:spPr>
        <p:txBody>
          <a:bodyPr wrap="square">
            <a:spAutoFit/>
          </a:bodyPr>
          <a:lstStyle/>
          <a:p>
            <a:r>
              <a:rPr lang="en-US" b="1" dirty="0" smtClean="0"/>
              <a:t>Total time:</a:t>
            </a:r>
            <a:endParaRPr lang="en-US" b="1" dirty="0"/>
          </a:p>
          <a:p>
            <a:r>
              <a:rPr lang="ru-RU" dirty="0" smtClean="0"/>
              <a:t>45+15+20+60=</a:t>
            </a:r>
            <a:r>
              <a:rPr lang="en-US" dirty="0" smtClean="0"/>
              <a:t>140</a:t>
            </a:r>
            <a:endParaRPr lang="en-US" dirty="0"/>
          </a:p>
        </p:txBody>
      </p:sp>
      <p:sp>
        <p:nvSpPr>
          <p:cNvPr id="8" name="Rectangle 7"/>
          <p:cNvSpPr/>
          <p:nvPr/>
        </p:nvSpPr>
        <p:spPr>
          <a:xfrm>
            <a:off x="7543047" y="4554399"/>
            <a:ext cx="1872208" cy="923330"/>
          </a:xfrm>
          <a:prstGeom prst="rect">
            <a:avLst/>
          </a:prstGeom>
        </p:spPr>
        <p:txBody>
          <a:bodyPr wrap="square">
            <a:spAutoFit/>
          </a:bodyPr>
          <a:lstStyle/>
          <a:p>
            <a:r>
              <a:rPr lang="en-US" b="1" dirty="0" smtClean="0"/>
              <a:t>Total time:</a:t>
            </a:r>
            <a:endParaRPr lang="en-US" b="1" dirty="0"/>
          </a:p>
          <a:p>
            <a:r>
              <a:rPr lang="en-US" dirty="0" smtClean="0"/>
              <a:t>140</a:t>
            </a:r>
            <a:r>
              <a:rPr lang="ru-RU" dirty="0" smtClean="0"/>
              <a:t>-10-5-25= 100</a:t>
            </a:r>
            <a:endParaRPr lang="en-US" dirty="0"/>
          </a:p>
        </p:txBody>
      </p:sp>
      <p:sp>
        <p:nvSpPr>
          <p:cNvPr id="11" name="Rectangle 10"/>
          <p:cNvSpPr/>
          <p:nvPr/>
        </p:nvSpPr>
        <p:spPr>
          <a:xfrm>
            <a:off x="9840416" y="1556792"/>
            <a:ext cx="3336032" cy="1200329"/>
          </a:xfrm>
          <a:prstGeom prst="rect">
            <a:avLst/>
          </a:prstGeom>
        </p:spPr>
        <p:txBody>
          <a:bodyPr wrap="square">
            <a:spAutoFit/>
          </a:bodyPr>
          <a:lstStyle/>
          <a:p>
            <a:pPr lvl="0"/>
            <a:r>
              <a:rPr lang="ru-RU" dirty="0">
                <a:solidFill>
                  <a:srgbClr val="173945"/>
                </a:solidFill>
              </a:rPr>
              <a:t>Не совсем понял формат выходного файла</a:t>
            </a:r>
            <a:r>
              <a:rPr lang="ru-RU" dirty="0" smtClean="0">
                <a:solidFill>
                  <a:srgbClr val="173945"/>
                </a:solidFill>
              </a:rPr>
              <a:t>, но думаю ты все равно еще сделаешь более адекватный пример</a:t>
            </a:r>
            <a:endParaRPr lang="en-US" dirty="0">
              <a:solidFill>
                <a:srgbClr val="173945"/>
              </a:solidFill>
            </a:endParaRPr>
          </a:p>
        </p:txBody>
      </p:sp>
    </p:spTree>
    <p:extLst>
      <p:ext uri="{BB962C8B-B14F-4D97-AF65-F5344CB8AC3E}">
        <p14:creationId xmlns:p14="http://schemas.microsoft.com/office/powerpoint/2010/main" val="2218122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Changellenge &gt;&gt; Shout! Для больших аудиторий">
  <a:themeElements>
    <a:clrScheme name="Custom 2">
      <a:dk1>
        <a:srgbClr val="173945"/>
      </a:dk1>
      <a:lt1>
        <a:sysClr val="window" lastClr="FFFFFF"/>
      </a:lt1>
      <a:dk2>
        <a:srgbClr val="1F497D"/>
      </a:dk2>
      <a:lt2>
        <a:srgbClr val="EEECE1"/>
      </a:lt2>
      <a:accent1>
        <a:srgbClr val="173945"/>
      </a:accent1>
      <a:accent2>
        <a:srgbClr val="FFFBDD"/>
      </a:accent2>
      <a:accent3>
        <a:srgbClr val="51626F"/>
      </a:accent3>
      <a:accent4>
        <a:srgbClr val="6D6F64"/>
      </a:accent4>
      <a:accent5>
        <a:srgbClr val="5D4F4B"/>
      </a:accent5>
      <a:accent6>
        <a:srgbClr val="A2AD00"/>
      </a:accent6>
      <a:hlink>
        <a:srgbClr val="63B1E5"/>
      </a:hlink>
      <a:folHlink>
        <a:srgbClr val="002F5F"/>
      </a:folHlink>
    </a:clrScheme>
    <a:fontScheme name="MoEx">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1">
          <a:schemeClr val="dk1"/>
        </a:lnRef>
        <a:fillRef idx="3">
          <a:schemeClr val="dk1"/>
        </a:fillRef>
        <a:effectRef idx="2">
          <a:schemeClr val="dk1"/>
        </a:effectRef>
        <a:fontRef idx="minor">
          <a:schemeClr val="lt1"/>
        </a:fontRef>
      </a:style>
    </a:spDef>
  </a:objectDefaults>
  <a:extraClrSchemeLst/>
  <a:extLst>
    <a:ext uri="{05A4C25C-085E-4340-85A3-A5531E510DB2}">
      <thm15:themeFamily xmlns:thm15="http://schemas.microsoft.com/office/thememl/2012/main" name="CL-Changellenge Template 16x9" id="{E647DA53-20F3-45D0-B805-388EBD2D7A39}" vid="{2B7A23B4-B961-4C10-9772-ED6517EBC16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CL-Changellenge Template 16x9</Template>
  <TotalTime>18765</TotalTime>
  <Words>373</Words>
  <Application>Microsoft Office PowerPoint</Application>
  <PresentationFormat>Widescreen</PresentationFormat>
  <Paragraphs>71</Paragraphs>
  <Slides>11</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vt:lpstr>
      <vt:lpstr>Tahoma</vt:lpstr>
      <vt:lpstr>Times New Roman</vt:lpstr>
      <vt:lpstr>Changellenge &gt;&gt; Shout! Для больших аудиторий</vt:lpstr>
      <vt:lpstr>Hack Race in Skoltech</vt:lpstr>
      <vt:lpstr>About me</vt:lpstr>
      <vt:lpstr>Sharxi</vt:lpstr>
      <vt:lpstr>Problem</vt:lpstr>
      <vt:lpstr>Problem</vt:lpstr>
      <vt:lpstr>Conditions</vt:lpstr>
      <vt:lpstr>Input data</vt:lpstr>
      <vt:lpstr>Output format answer.txt </vt:lpstr>
      <vt:lpstr>Example</vt:lpstr>
      <vt:lpstr>Each team is able to take one 2-minute consultation from Sharxi Team during Hacking Time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Предложение</dc:title>
  <dc:creator>Елизавета Володина</dc:creator>
  <cp:lastModifiedBy>Vladimir Morozov</cp:lastModifiedBy>
  <cp:revision>750</cp:revision>
  <dcterms:created xsi:type="dcterms:W3CDTF">2014-01-17T14:42:12Z</dcterms:created>
  <dcterms:modified xsi:type="dcterms:W3CDTF">2016-02-13T10:34:16Z</dcterms:modified>
</cp:coreProperties>
</file>