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1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371 1379</inkml:trace>
  <inkml:trace contextRef="#ctx0" brushRef="#br0" timeOffset="0.5309">-1205 2225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3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2882 1174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4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1254 2053,'0'0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5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  <inkml:brush xml:id="br1">
      <inkml:brushProperty name="width" value="0.00588" units="cm"/>
      <inkml:brushProperty name="height" value="0.00588" units="cm"/>
      <inkml:brushProperty name="ignorePressure" value="1"/>
    </inkml:brush>
  </inkml:definitions>
  <inkml:trace contextRef="#ctx0" brushRef="#br0">976 2766</inkml:trace>
  <inkml:trace contextRef="#ctx0" brushRef="#br1" timeOffset="1">5905 2124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213132" y="4501136"/>
            <a:ext cx="5612523" cy="1805071"/>
          </a:xfrm>
          <a:prstGeom prst="rect">
            <a:avLst/>
          </a:prstGeom>
          <a:solidFill>
            <a:schemeClr val="bg1"/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9318" y="472133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19508" y="445606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:DemographicDataCollection_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05230" y="674107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896112">
            <a:off x="5564982" y="1068686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00886" y="1642230"/>
            <a:ext cx="3885912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sdtmterm:C66790.C17459</a:t>
            </a:r>
          </a:p>
        </p:txBody>
      </p:sp>
      <p:cxnSp>
        <p:nvCxnSpPr>
          <p:cNvPr id="14" name="Straight Arrow Connector 13"/>
          <p:cNvCxnSpPr>
            <a:stCxn id="5" idx="2"/>
            <a:endCxn id="13" idx="3"/>
          </p:cNvCxnSpPr>
          <p:nvPr/>
        </p:nvCxnSpPr>
        <p:spPr>
          <a:xfrm flipH="1">
            <a:off x="4986798" y="902607"/>
            <a:ext cx="4475666" cy="96812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1109" y="31165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200" y="1170377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(HISPANIC OR LATINO)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52054" y="3121205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usubjid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52244" y="3094678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DemographicDataCollection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rgbClr val="0033CC"/>
                </a:solidFill>
              </a:rPr>
              <a:t>&lt;</a:t>
            </a:r>
            <a:r>
              <a:rPr lang="en-US" b="1" i="1" dirty="0" err="1">
                <a:solidFill>
                  <a:srgbClr val="0033CC"/>
                </a:solidFill>
              </a:rPr>
              <a:t>usubjid</a:t>
            </a:r>
            <a:r>
              <a:rPr lang="en-US" b="1" i="1" dirty="0">
                <a:solidFill>
                  <a:srgbClr val="0033CC"/>
                </a:solidFill>
              </a:rPr>
              <a:t>&gt;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845" y="2960727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7966" y="3345999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755197" y="4059343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cxnSp>
        <p:nvCxnSpPr>
          <p:cNvPr id="27" name="Straight Arrow Connector 26"/>
          <p:cNvCxnSpPr>
            <a:stCxn id="23" idx="2"/>
            <a:endCxn id="26" idx="3"/>
          </p:cNvCxnSpPr>
          <p:nvPr/>
        </p:nvCxnSpPr>
        <p:spPr>
          <a:xfrm flipH="1">
            <a:off x="4641109" y="3551679"/>
            <a:ext cx="4954091" cy="7361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539">
            <a:off x="5217097" y="362918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09927" y="4995888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4425" y="5472607"/>
            <a:ext cx="39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owl:sameAs</a:t>
            </a:r>
            <a:r>
              <a:rPr lang="en-US" b="1" dirty="0">
                <a:solidFill>
                  <a:schemeClr val="tx1"/>
                </a:solidFill>
              </a:rPr>
              <a:t>  sdtmterm:C66790.C17459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12369" y="5657273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9927" y="453603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code.ttl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2417379"/>
            <a:ext cx="12192000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111" y="0"/>
            <a:ext cx="73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Previous Terminology Method: Direct insertion of code into instance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433914"/>
            <a:ext cx="55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Method: Hashed instance value points to </a:t>
            </a:r>
            <a:r>
              <a:rPr lang="en-US" b="1" dirty="0" err="1">
                <a:solidFill>
                  <a:srgbClr val="7030A0"/>
                </a:solidFill>
              </a:rPr>
              <a:t>code.TTL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9934" y="579207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owl:sameAs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nciterm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:&lt;???????&gt;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12369" y="5987254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23626" y="547691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7158066" y="997279"/>
            <a:ext cx="1424551" cy="163167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6783" y="1406682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64A7F-E6F1-4E54-8946-9F51D80791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82617" y="1200376"/>
            <a:ext cx="2240782" cy="1428576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1793347" y="1504711"/>
            <a:ext cx="54845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cdiscpilot01:Person_01-701-1015</a:t>
            </a:r>
          </a:p>
          <a:p>
            <a:r>
              <a:rPr lang="en-US" dirty="0"/>
              <a:t>              </a:t>
            </a:r>
            <a:r>
              <a:rPr lang="en-US" dirty="0" err="1"/>
              <a:t>study:afflictedBy</a:t>
            </a:r>
            <a:r>
              <a:rPr lang="en-US" dirty="0"/>
              <a:t> cdiscpilot01:AE03_Diarrhoea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cdiscpilot01:AE03_Diarrhoea</a:t>
            </a:r>
          </a:p>
          <a:p>
            <a:r>
              <a:rPr lang="en-US" dirty="0"/>
              <a:t>              </a:t>
            </a:r>
            <a:r>
              <a:rPr lang="en-US" dirty="0" err="1"/>
              <a:t>rdf:type</a:t>
            </a:r>
            <a:r>
              <a:rPr lang="en-US" dirty="0"/>
              <a:t>              </a:t>
            </a:r>
            <a:r>
              <a:rPr lang="en-US" dirty="0" err="1"/>
              <a:t>study:AdverseEvent</a:t>
            </a:r>
            <a:r>
              <a:rPr lang="en-US" dirty="0"/>
              <a:t> ;</a:t>
            </a:r>
          </a:p>
          <a:p>
            <a:r>
              <a:rPr lang="en-US" dirty="0"/>
              <a:t>              </a:t>
            </a:r>
            <a:r>
              <a:rPr lang="en-US" dirty="0" err="1"/>
              <a:t>skos:prefLabel</a:t>
            </a:r>
            <a:r>
              <a:rPr lang="en-US" dirty="0"/>
              <a:t>   “AE01 </a:t>
            </a:r>
            <a:r>
              <a:rPr lang="en-US" dirty="0" err="1"/>
              <a:t>Diarrhoea</a:t>
            </a:r>
            <a:r>
              <a:rPr lang="en-US" dirty="0"/>
              <a:t>” ;</a:t>
            </a:r>
          </a:p>
          <a:p>
            <a:r>
              <a:rPr lang="en-US" dirty="0"/>
              <a:t>              </a:t>
            </a:r>
            <a:r>
              <a:rPr lang="en-US" dirty="0" err="1"/>
              <a:t>code:hasCode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meddra:m10012727</a:t>
            </a:r>
            <a:r>
              <a:rPr lang="en-US" dirty="0"/>
              <a:t> 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DBF9B-8FA6-4E2D-AED5-93740EFC4B05}"/>
              </a:ext>
            </a:extLst>
          </p:cNvPr>
          <p:cNvSpPr txBox="1">
            <a:spLocks/>
          </p:cNvSpPr>
          <p:nvPr/>
        </p:nvSpPr>
        <p:spPr>
          <a:xfrm>
            <a:off x="560008" y="79267"/>
            <a:ext cx="8369284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Mapping the MedDRA  .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  <a:cs typeface="Helvetica Neue"/>
              </a:rPr>
              <a:t>asc</a:t>
            </a:r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14:cNvPr>
              <p14:cNvContentPartPr/>
              <p14:nvPr/>
            </p14:nvContentPartPr>
            <p14:xfrm>
              <a:off x="3481635" y="2600680"/>
              <a:ext cx="567587" cy="30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555" y="2599600"/>
                <a:ext cx="569387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14:cNvPr>
              <p14:cNvContentPartPr/>
              <p14:nvPr/>
            </p14:nvContentPartPr>
            <p14:xfrm>
              <a:off x="4954063" y="2115195"/>
              <a:ext cx="290" cy="2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193" y="21143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14:cNvPr>
              <p14:cNvContentPartPr/>
              <p14:nvPr/>
            </p14:nvContentPartPr>
            <p14:xfrm>
              <a:off x="3782623" y="2748795"/>
              <a:ext cx="290" cy="29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1753" y="27479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14:cNvPr>
              <p14:cNvContentPartPr/>
              <p14:nvPr/>
            </p14:nvContentPartPr>
            <p14:xfrm>
              <a:off x="3428946" y="2971351"/>
              <a:ext cx="1774925" cy="2317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7866" y="2970270"/>
                <a:ext cx="1776725" cy="233541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64527F2-4D98-4451-8E9F-4241C8EAC5A3}"/>
              </a:ext>
            </a:extLst>
          </p:cNvPr>
          <p:cNvGrpSpPr/>
          <p:nvPr/>
        </p:nvGrpSpPr>
        <p:grpSpPr>
          <a:xfrm>
            <a:off x="2685341" y="1728905"/>
            <a:ext cx="1830309" cy="1598190"/>
            <a:chOff x="223303" y="842248"/>
            <a:chExt cx="1512652" cy="1320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139D9C-5A48-486C-912B-0F28C9BC699B}"/>
                </a:ext>
              </a:extLst>
            </p:cNvPr>
            <p:cNvSpPr txBox="1"/>
            <p:nvPr/>
          </p:nvSpPr>
          <p:spPr>
            <a:xfrm>
              <a:off x="223303" y="842248"/>
              <a:ext cx="1512652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Lowest Level Term (LLT)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22128E-DC75-4954-B120-B29FB4A71D40}"/>
                </a:ext>
              </a:extLst>
            </p:cNvPr>
            <p:cNvGrpSpPr/>
            <p:nvPr/>
          </p:nvGrpSpPr>
          <p:grpSpPr>
            <a:xfrm>
              <a:off x="223303" y="1304701"/>
              <a:ext cx="821182" cy="858365"/>
              <a:chOff x="4738347" y="1395663"/>
              <a:chExt cx="821182" cy="8583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AA7E7E-BC1B-452B-A94E-5078E847895D}"/>
                  </a:ext>
                </a:extLst>
              </p:cNvPr>
              <p:cNvSpPr/>
              <p:nvPr/>
            </p:nvSpPr>
            <p:spPr>
              <a:xfrm>
                <a:off x="4738347" y="1967696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FA508E-F9BF-44F8-A490-5E1DC1763FB7}"/>
                  </a:ext>
                </a:extLst>
              </p:cNvPr>
              <p:cNvSpPr/>
              <p:nvPr/>
            </p:nvSpPr>
            <p:spPr>
              <a:xfrm>
                <a:off x="4738347" y="168310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C1D8E1-4A2C-42D5-B58D-95D77F6570DC}"/>
                  </a:ext>
                </a:extLst>
              </p:cNvPr>
              <p:cNvSpPr/>
              <p:nvPr/>
            </p:nvSpPr>
            <p:spPr>
              <a:xfrm>
                <a:off x="4738347" y="139566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B8E1B-A503-4C25-AA86-CE61CA41E5D0}"/>
              </a:ext>
            </a:extLst>
          </p:cNvPr>
          <p:cNvGrpSpPr/>
          <p:nvPr/>
        </p:nvGrpSpPr>
        <p:grpSpPr>
          <a:xfrm>
            <a:off x="4708118" y="1729356"/>
            <a:ext cx="1542602" cy="1592997"/>
            <a:chOff x="1422809" y="2242252"/>
            <a:chExt cx="1274878" cy="13165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7CC5E-A9C0-4F78-A222-162D75E525B1}"/>
                </a:ext>
              </a:extLst>
            </p:cNvPr>
            <p:cNvSpPr txBox="1"/>
            <p:nvPr/>
          </p:nvSpPr>
          <p:spPr>
            <a:xfrm>
              <a:off x="1422809" y="2242252"/>
              <a:ext cx="1274878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Preferred Term (PT)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pt.asc</a:t>
              </a:r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3F0554-4A40-412D-BE5A-67E145CF062A}"/>
                </a:ext>
              </a:extLst>
            </p:cNvPr>
            <p:cNvGrpSpPr/>
            <p:nvPr/>
          </p:nvGrpSpPr>
          <p:grpSpPr>
            <a:xfrm>
              <a:off x="1422809" y="2706200"/>
              <a:ext cx="821182" cy="852578"/>
              <a:chOff x="416574" y="2696727"/>
              <a:chExt cx="821182" cy="85257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BA9BE7-E1DB-42C1-B3E1-CA00E9FDFA06}"/>
                  </a:ext>
                </a:extLst>
              </p:cNvPr>
              <p:cNvSpPr/>
              <p:nvPr/>
            </p:nvSpPr>
            <p:spPr>
              <a:xfrm>
                <a:off x="416574" y="326297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97FB19-4C0C-4579-B026-4B76E5FADE1B}"/>
                  </a:ext>
                </a:extLst>
              </p:cNvPr>
              <p:cNvSpPr/>
              <p:nvPr/>
            </p:nvSpPr>
            <p:spPr>
              <a:xfrm>
                <a:off x="416574" y="2978379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210F12-9C0F-4256-B585-AF76BA0279B6}"/>
                  </a:ext>
                </a:extLst>
              </p:cNvPr>
              <p:cNvSpPr/>
              <p:nvPr/>
            </p:nvSpPr>
            <p:spPr>
              <a:xfrm>
                <a:off x="416574" y="2696727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C6A5E2-1C5A-4855-B7D6-E746F28CBE8C}"/>
              </a:ext>
            </a:extLst>
          </p:cNvPr>
          <p:cNvGrpSpPr/>
          <p:nvPr/>
        </p:nvGrpSpPr>
        <p:grpSpPr>
          <a:xfrm>
            <a:off x="6444432" y="1759957"/>
            <a:ext cx="1683346" cy="1240344"/>
            <a:chOff x="3215883" y="860519"/>
            <a:chExt cx="1391195" cy="10250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8278C0-1408-4196-AE03-94F445A2E07D}"/>
                </a:ext>
              </a:extLst>
            </p:cNvPr>
            <p:cNvSpPr txBox="1"/>
            <p:nvPr/>
          </p:nvSpPr>
          <p:spPr>
            <a:xfrm>
              <a:off x="3215883" y="860519"/>
              <a:ext cx="1391195" cy="4069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Term (HLT)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hlt.asc</a:t>
              </a:r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D082C1-EF4A-4ABA-8F55-3E1E5A506F87}"/>
                </a:ext>
              </a:extLst>
            </p:cNvPr>
            <p:cNvGrpSpPr/>
            <p:nvPr/>
          </p:nvGrpSpPr>
          <p:grpSpPr>
            <a:xfrm>
              <a:off x="3215883" y="1311825"/>
              <a:ext cx="821182" cy="573771"/>
              <a:chOff x="4177986" y="1311825"/>
              <a:chExt cx="821182" cy="573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DA84F4-6BC2-483F-A4A6-D4224F2413D8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7B21693-ABF1-4D83-A71B-691F722DEA9E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A9B546-2190-40A9-B371-010610CBA16D}"/>
              </a:ext>
            </a:extLst>
          </p:cNvPr>
          <p:cNvGrpSpPr/>
          <p:nvPr/>
        </p:nvGrpSpPr>
        <p:grpSpPr>
          <a:xfrm>
            <a:off x="6745132" y="3620841"/>
            <a:ext cx="1461708" cy="1247124"/>
            <a:chOff x="3540834" y="2213317"/>
            <a:chExt cx="1208023" cy="10306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76863F-0D39-4E8C-8FB7-93B12F8B7A04}"/>
                </a:ext>
              </a:extLst>
            </p:cNvPr>
            <p:cNvGrpSpPr/>
            <p:nvPr/>
          </p:nvGrpSpPr>
          <p:grpSpPr>
            <a:xfrm>
              <a:off x="3546621" y="2676014"/>
              <a:ext cx="821183" cy="567984"/>
              <a:chOff x="4729309" y="2438362"/>
              <a:chExt cx="821183" cy="5679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DFC5A-BE4C-41F8-AD61-01566906CDFB}"/>
                  </a:ext>
                </a:extLst>
              </p:cNvPr>
              <p:cNvSpPr/>
              <p:nvPr/>
            </p:nvSpPr>
            <p:spPr>
              <a:xfrm>
                <a:off x="4729310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972C14-1B27-4220-8D88-DB0254C11D98}"/>
                  </a:ext>
                </a:extLst>
              </p:cNvPr>
              <p:cNvSpPr/>
              <p:nvPr/>
            </p:nvSpPr>
            <p:spPr>
              <a:xfrm>
                <a:off x="4729309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32F95-93D0-4841-B31D-1970208F0BFF}"/>
                </a:ext>
              </a:extLst>
            </p:cNvPr>
            <p:cNvSpPr txBox="1"/>
            <p:nvPr/>
          </p:nvSpPr>
          <p:spPr>
            <a:xfrm>
              <a:off x="3540834" y="2213317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hlgt_hlt.asc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4719E-203B-4926-94E6-2AB5E39DA8DF}"/>
              </a:ext>
            </a:extLst>
          </p:cNvPr>
          <p:cNvGrpSpPr/>
          <p:nvPr/>
        </p:nvGrpSpPr>
        <p:grpSpPr>
          <a:xfrm>
            <a:off x="5079080" y="3620575"/>
            <a:ext cx="1236711" cy="1250201"/>
            <a:chOff x="1906874" y="827012"/>
            <a:chExt cx="1022075" cy="10332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4DFAD1-A48B-4B2D-9CB2-B8F7314D4168}"/>
                </a:ext>
              </a:extLst>
            </p:cNvPr>
            <p:cNvSpPr txBox="1"/>
            <p:nvPr/>
          </p:nvSpPr>
          <p:spPr>
            <a:xfrm>
              <a:off x="1906874" y="827012"/>
              <a:ext cx="1022075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hlt_pt.asc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C5CB81-6F31-4978-9735-CE32367EB25A}"/>
                </a:ext>
              </a:extLst>
            </p:cNvPr>
            <p:cNvGrpSpPr/>
            <p:nvPr/>
          </p:nvGrpSpPr>
          <p:grpSpPr>
            <a:xfrm>
              <a:off x="1906874" y="1292252"/>
              <a:ext cx="821182" cy="567984"/>
              <a:chOff x="4723522" y="2438362"/>
              <a:chExt cx="821182" cy="56798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6D8DF3E-011E-4966-BFFB-7CA35AE8338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F27D5D-9A40-4456-BDF9-6138DC46D02E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180B9A-79AD-4F4D-8175-8E8423427A0F}"/>
              </a:ext>
            </a:extLst>
          </p:cNvPr>
          <p:cNvGrpSpPr/>
          <p:nvPr/>
        </p:nvGrpSpPr>
        <p:grpSpPr>
          <a:xfrm>
            <a:off x="8330124" y="1540914"/>
            <a:ext cx="1508105" cy="1477495"/>
            <a:chOff x="5664102" y="453819"/>
            <a:chExt cx="1246368" cy="12210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D40249-0DC2-47B0-923C-B4343B7056F2}"/>
                </a:ext>
              </a:extLst>
            </p:cNvPr>
            <p:cNvSpPr txBox="1"/>
            <p:nvPr/>
          </p:nvSpPr>
          <p:spPr>
            <a:xfrm>
              <a:off x="5664102" y="453819"/>
              <a:ext cx="1246368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</a:t>
              </a:r>
            </a:p>
            <a:p>
              <a:r>
                <a:rPr lang="en-US" sz="1400" b="1" dirty="0"/>
                <a:t>Group Term (HLGT)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8E0BB2-2869-4E00-A6C1-C7FF173A6BC6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84A19A-BE86-4FDE-A8E5-F2F935012DFB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7B70BB-5122-402A-A2A7-C08494C867C6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7EA1EE-25FE-4B7E-914B-666DA155DD77}"/>
              </a:ext>
            </a:extLst>
          </p:cNvPr>
          <p:cNvGrpSpPr/>
          <p:nvPr/>
        </p:nvGrpSpPr>
        <p:grpSpPr>
          <a:xfrm>
            <a:off x="8532417" y="3620234"/>
            <a:ext cx="1461708" cy="1254127"/>
            <a:chOff x="5053259" y="2199842"/>
            <a:chExt cx="1208023" cy="103646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CCD9A0-AF07-4C92-BA53-2B8FDBDE1FEF}"/>
                </a:ext>
              </a:extLst>
            </p:cNvPr>
            <p:cNvGrpSpPr/>
            <p:nvPr/>
          </p:nvGrpSpPr>
          <p:grpSpPr>
            <a:xfrm>
              <a:off x="5053259" y="2668326"/>
              <a:ext cx="821182" cy="567984"/>
              <a:chOff x="4723522" y="2438362"/>
              <a:chExt cx="821182" cy="56798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AD65B9-F169-4F45-8DD6-1A1A342FF6A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41082E0-7929-43FE-8F1C-46156B1D20F8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B00EC7-9135-4FC3-907D-86A89F161D3C}"/>
                </a:ext>
              </a:extLst>
            </p:cNvPr>
            <p:cNvSpPr txBox="1"/>
            <p:nvPr/>
          </p:nvSpPr>
          <p:spPr>
            <a:xfrm>
              <a:off x="5053259" y="2199842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soc_hlgt.asc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C6F7E4-8981-49C8-9108-4C26A2EC6C21}"/>
              </a:ext>
            </a:extLst>
          </p:cNvPr>
          <p:cNvGrpSpPr/>
          <p:nvPr/>
        </p:nvGrpSpPr>
        <p:grpSpPr>
          <a:xfrm>
            <a:off x="10092525" y="1534423"/>
            <a:ext cx="1114792" cy="1470492"/>
            <a:chOff x="5664102" y="459606"/>
            <a:chExt cx="921316" cy="12152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6F06EF-2E8B-4866-A7D7-94ED28373D7E}"/>
                </a:ext>
              </a:extLst>
            </p:cNvPr>
            <p:cNvSpPr txBox="1"/>
            <p:nvPr/>
          </p:nvSpPr>
          <p:spPr>
            <a:xfrm>
              <a:off x="5664102" y="459606"/>
              <a:ext cx="921316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System Organ</a:t>
              </a:r>
            </a:p>
            <a:p>
              <a:r>
                <a:rPr lang="en-US" sz="1400" b="1" dirty="0"/>
                <a:t>Class (SOC)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45CA32E-703B-4BE6-8747-52BAF4762F50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2395C6-C293-4E45-92E9-24EE2A8F9DF3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5A272-A4DE-466F-B9B4-13C8A654D54B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22AA217-2DE3-4BEA-ADF8-A685BB2D3E7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678971" y="2463964"/>
            <a:ext cx="1029147" cy="689900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B348A-32D6-4C8B-8C71-F394A47D61CA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H="1">
            <a:off x="5079080" y="2463964"/>
            <a:ext cx="622668" cy="2233581"/>
          </a:xfrm>
          <a:prstGeom prst="bentConnector5">
            <a:avLst>
              <a:gd name="adj1" fmla="val -36713"/>
              <a:gd name="adj2" fmla="val 50000"/>
              <a:gd name="adj3" fmla="val 136713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A284EA-1CF5-4B16-8E0D-2E485F9F2706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V="1">
            <a:off x="6072710" y="2479269"/>
            <a:ext cx="371721" cy="1877477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37796EA-0C02-43ED-85AE-F5AD41ED876F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 flipV="1">
            <a:off x="7745765" y="2497377"/>
            <a:ext cx="593535" cy="1856558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CE9575-338D-4F03-9742-E89C5F488033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 flipV="1">
            <a:off x="9526047" y="2483883"/>
            <a:ext cx="575653" cy="1876448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D956782-404B-411A-86C2-06E247CAE92B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H="1">
            <a:off x="8532417" y="2497377"/>
            <a:ext cx="800513" cy="2203753"/>
          </a:xfrm>
          <a:prstGeom prst="bentConnector5">
            <a:avLst>
              <a:gd name="adj1" fmla="val -28557"/>
              <a:gd name="adj2" fmla="val 50000"/>
              <a:gd name="adj3" fmla="val 12855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D7B0DCF-C87E-41AF-81E5-2C8CA8469B90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H="1">
            <a:off x="6752135" y="2479269"/>
            <a:ext cx="685926" cy="2215465"/>
          </a:xfrm>
          <a:prstGeom prst="bentConnector5">
            <a:avLst>
              <a:gd name="adj1" fmla="val -33327"/>
              <a:gd name="adj2" fmla="val 50000"/>
              <a:gd name="adj3" fmla="val 13332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68B7620-CB1D-4A47-BDC1-705B13D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393" y="3067389"/>
            <a:ext cx="1370450" cy="1896924"/>
          </a:xfrm>
          <a:prstGeom prst="bentConnector2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581519C1-3833-4A09-8497-4EE172E9FAA0}"/>
              </a:ext>
            </a:extLst>
          </p:cNvPr>
          <p:cNvSpPr txBox="1">
            <a:spLocks/>
          </p:cNvSpPr>
          <p:nvPr/>
        </p:nvSpPr>
        <p:spPr>
          <a:xfrm>
            <a:off x="994181" y="4053632"/>
            <a:ext cx="2212698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Three Key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8504DD4-FF05-47B1-B53F-15A35236603C}"/>
              </a:ext>
            </a:extLst>
          </p:cNvPr>
          <p:cNvSpPr txBox="1">
            <a:spLocks/>
          </p:cNvSpPr>
          <p:nvPr/>
        </p:nvSpPr>
        <p:spPr>
          <a:xfrm>
            <a:off x="994181" y="2316483"/>
            <a:ext cx="2212698" cy="961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Five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Terminology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5621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10F476C-C0E8-4E7B-9C4A-788559DA1CD0}"/>
              </a:ext>
            </a:extLst>
          </p:cNvPr>
          <p:cNvSpPr/>
          <p:nvPr/>
        </p:nvSpPr>
        <p:spPr>
          <a:xfrm>
            <a:off x="1515790" y="1387747"/>
            <a:ext cx="1280160" cy="456206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454AA6-32AB-4F4F-8CA1-A3962956B8D6}"/>
              </a:ext>
            </a:extLst>
          </p:cNvPr>
          <p:cNvSpPr/>
          <p:nvPr/>
        </p:nvSpPr>
        <p:spPr>
          <a:xfrm>
            <a:off x="3419861" y="1387747"/>
            <a:ext cx="1280160" cy="4562061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AB75C0-56FB-4410-9D35-7733BF006E69}"/>
              </a:ext>
            </a:extLst>
          </p:cNvPr>
          <p:cNvSpPr/>
          <p:nvPr/>
        </p:nvSpPr>
        <p:spPr>
          <a:xfrm>
            <a:off x="5323932" y="1387747"/>
            <a:ext cx="1280160" cy="456206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3DBF50-5D54-405B-AA6C-CE687D4D2F1A}"/>
              </a:ext>
            </a:extLst>
          </p:cNvPr>
          <p:cNvSpPr/>
          <p:nvPr/>
        </p:nvSpPr>
        <p:spPr>
          <a:xfrm>
            <a:off x="7228003" y="1387747"/>
            <a:ext cx="1280160" cy="4562061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094765-C28B-4A05-8285-AD4481A70C6C}"/>
              </a:ext>
            </a:extLst>
          </p:cNvPr>
          <p:cNvSpPr/>
          <p:nvPr/>
        </p:nvSpPr>
        <p:spPr>
          <a:xfrm>
            <a:off x="1698670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10003047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13AB3-CD3B-49FB-98FB-5C5FB1DFE302}"/>
              </a:ext>
            </a:extLst>
          </p:cNvPr>
          <p:cNvSpPr txBox="1"/>
          <p:nvPr/>
        </p:nvSpPr>
        <p:spPr>
          <a:xfrm>
            <a:off x="1521525" y="1137253"/>
            <a:ext cx="1621598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Lowest Level Term (LLT)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8BD55-CD25-4209-96AD-27C69509FD0F}"/>
              </a:ext>
            </a:extLst>
          </p:cNvPr>
          <p:cNvSpPr txBox="1"/>
          <p:nvPr/>
        </p:nvSpPr>
        <p:spPr>
          <a:xfrm>
            <a:off x="3418592" y="1137253"/>
            <a:ext cx="140493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Preferred Term (PT)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D7185-01D3-46FE-835B-0BA8918D6469}"/>
              </a:ext>
            </a:extLst>
          </p:cNvPr>
          <p:cNvSpPr txBox="1"/>
          <p:nvPr/>
        </p:nvSpPr>
        <p:spPr>
          <a:xfrm>
            <a:off x="5331008" y="1137253"/>
            <a:ext cx="1526444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Term (HLT)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0CE04-42D4-4EB1-B165-FF2FF260422A}"/>
              </a:ext>
            </a:extLst>
          </p:cNvPr>
          <p:cNvSpPr/>
          <p:nvPr/>
        </p:nvSpPr>
        <p:spPr>
          <a:xfrm>
            <a:off x="9132073" y="1387747"/>
            <a:ext cx="1280160" cy="4562061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56C83-EE44-4E27-8460-1D17432659B6}"/>
              </a:ext>
            </a:extLst>
          </p:cNvPr>
          <p:cNvSpPr txBox="1"/>
          <p:nvPr/>
        </p:nvSpPr>
        <p:spPr>
          <a:xfrm>
            <a:off x="7232120" y="952587"/>
            <a:ext cx="133305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Group Term (HLGT)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1AAC04-8374-4056-9815-C7DB69F76A88}"/>
              </a:ext>
            </a:extLst>
          </p:cNvPr>
          <p:cNvSpPr txBox="1"/>
          <p:nvPr/>
        </p:nvSpPr>
        <p:spPr>
          <a:xfrm>
            <a:off x="9164824" y="952587"/>
            <a:ext cx="978794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System Organ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 (SOC)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F4E0A80-C5DD-4107-B10F-BA28998B4D76}"/>
              </a:ext>
            </a:extLst>
          </p:cNvPr>
          <p:cNvSpPr/>
          <p:nvPr/>
        </p:nvSpPr>
        <p:spPr>
          <a:xfrm>
            <a:off x="3602741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FFAE54-FE15-4E60-A7CF-AD5A204EC1DE}"/>
              </a:ext>
            </a:extLst>
          </p:cNvPr>
          <p:cNvSpPr/>
          <p:nvPr/>
        </p:nvSpPr>
        <p:spPr>
          <a:xfrm>
            <a:off x="5506812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10003057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351CBAF-53BA-4697-85F3-F721D1EB6E84}"/>
              </a:ext>
            </a:extLst>
          </p:cNvPr>
          <p:cNvSpPr/>
          <p:nvPr/>
        </p:nvSpPr>
        <p:spPr>
          <a:xfrm>
            <a:off x="5506812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10049293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A4FD82B-36C5-40DF-9FC6-AC20DB128D49}"/>
              </a:ext>
            </a:extLst>
          </p:cNvPr>
          <p:cNvSpPr/>
          <p:nvPr/>
        </p:nvSpPr>
        <p:spPr>
          <a:xfrm>
            <a:off x="7410883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10001316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316F08E-2094-4998-A4B3-E9759D9EA10D}"/>
              </a:ext>
            </a:extLst>
          </p:cNvPr>
          <p:cNvSpPr/>
          <p:nvPr/>
        </p:nvSpPr>
        <p:spPr>
          <a:xfrm>
            <a:off x="9314953" y="2398242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10018065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AC02B-4794-4F6C-872C-797E1ADB4654}"/>
              </a:ext>
            </a:extLst>
          </p:cNvPr>
          <p:cNvSpPr/>
          <p:nvPr/>
        </p:nvSpPr>
        <p:spPr>
          <a:xfrm>
            <a:off x="9314953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10022117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79E7432-B65E-45D3-B186-D180BC1FE9DC}"/>
              </a:ext>
            </a:extLst>
          </p:cNvPr>
          <p:cNvSpPr/>
          <p:nvPr/>
        </p:nvSpPr>
        <p:spPr>
          <a:xfrm>
            <a:off x="741088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10014982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F19A2F-2C00-4839-9B4D-6086EC2D2CB7}"/>
              </a:ext>
            </a:extLst>
          </p:cNvPr>
          <p:cNvSpPr/>
          <p:nvPr/>
        </p:nvSpPr>
        <p:spPr>
          <a:xfrm>
            <a:off x="931495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10040785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B09CBC-0C9D-4154-B7D4-64729EFFB1E1}"/>
              </a:ext>
            </a:extLst>
          </p:cNvPr>
          <p:cNvCxnSpPr>
            <a:stCxn id="52" idx="3"/>
            <a:endCxn id="59" idx="1"/>
          </p:cNvCxnSpPr>
          <p:nvPr/>
        </p:nvCxnSpPr>
        <p:spPr>
          <a:xfrm>
            <a:off x="2613070" y="345722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8F8D12-6269-4AD1-8CDF-8C7143B02F0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4517141" y="3017843"/>
            <a:ext cx="989671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15E94B-B3AE-487D-BA65-5DF873EEE5B4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4517141" y="3457223"/>
            <a:ext cx="989671" cy="139824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983F0F-15A1-49F1-ABFE-6263E547F583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421212" y="301784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1C6D70-0A1E-45CC-8D90-F768037A617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421212" y="4855470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1F3DE5-6C84-465F-B0DE-698BF6EF1C5C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325283" y="2541186"/>
            <a:ext cx="989670" cy="47665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932B2-E0B5-4C21-923B-A696F33573E5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325283" y="4855470"/>
            <a:ext cx="989670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710264-0D22-4152-9F23-F5D388C8BF8D}"/>
              </a:ext>
            </a:extLst>
          </p:cNvPr>
          <p:cNvSpPr txBox="1"/>
          <p:nvPr/>
        </p:nvSpPr>
        <p:spPr>
          <a:xfrm>
            <a:off x="1528356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itching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F15B18-6F85-47CA-91D4-BF98151ACA5B}"/>
              </a:ext>
            </a:extLst>
          </p:cNvPr>
          <p:cNvSpPr txBox="1"/>
          <p:nvPr/>
        </p:nvSpPr>
        <p:spPr>
          <a:xfrm>
            <a:off x="3443172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pruritus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421935-871D-4D99-9B2A-C940B9E39B26}"/>
              </a:ext>
            </a:extLst>
          </p:cNvPr>
          <p:cNvSpPr txBox="1"/>
          <p:nvPr/>
        </p:nvSpPr>
        <p:spPr>
          <a:xfrm>
            <a:off x="2809662" y="318273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hasPT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B3AEE2-4897-41D7-B5F2-A8EC4C1B4226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325283" y="3017843"/>
            <a:ext cx="989670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CA550C5-7844-463C-B890-23F6985756ED}"/>
              </a:ext>
            </a:extLst>
          </p:cNvPr>
          <p:cNvSpPr txBox="1"/>
          <p:nvPr/>
        </p:nvSpPr>
        <p:spPr>
          <a:xfrm>
            <a:off x="4680416" y="2885297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DFAE67-CBC7-4000-A8C2-B503AD9D76F7}"/>
              </a:ext>
            </a:extLst>
          </p:cNvPr>
          <p:cNvSpPr txBox="1"/>
          <p:nvPr/>
        </p:nvSpPr>
        <p:spPr>
          <a:xfrm>
            <a:off x="4650827" y="4457933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2BE881-2469-46B9-B864-476DCC2624C2}"/>
              </a:ext>
            </a:extLst>
          </p:cNvPr>
          <p:cNvSpPr txBox="1"/>
          <p:nvPr/>
        </p:nvSpPr>
        <p:spPr>
          <a:xfrm>
            <a:off x="5347740" y="2214535"/>
            <a:ext cx="125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and instillation site reactions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BB3E9C-CF49-4BE6-A193-B9B4CDBC481E}"/>
              </a:ext>
            </a:extLst>
          </p:cNvPr>
          <p:cNvSpPr txBox="1"/>
          <p:nvPr/>
        </p:nvSpPr>
        <p:spPr>
          <a:xfrm>
            <a:off x="5344369" y="5037401"/>
            <a:ext cx="12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Pruritus NE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F7CFD-DEF4-4FAD-810B-F627E8206F6B}"/>
              </a:ext>
            </a:extLst>
          </p:cNvPr>
          <p:cNvSpPr txBox="1"/>
          <p:nvPr/>
        </p:nvSpPr>
        <p:spPr>
          <a:xfrm>
            <a:off x="7240003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Epidermal and dermal conditions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CC7DF6-35F1-46C4-9374-8683E484D7C4}"/>
              </a:ext>
            </a:extLst>
          </p:cNvPr>
          <p:cNvSpPr txBox="1"/>
          <p:nvPr/>
        </p:nvSpPr>
        <p:spPr>
          <a:xfrm>
            <a:off x="9150852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Skin and subcutaneous  tissue disorders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3B7DD-C435-42FF-B328-D3918E68BC18}"/>
              </a:ext>
            </a:extLst>
          </p:cNvPr>
          <p:cNvSpPr txBox="1"/>
          <p:nvPr/>
        </p:nvSpPr>
        <p:spPr>
          <a:xfrm>
            <a:off x="6557749" y="2739795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97800-091A-4FFE-B2C1-444A7CD7A1AB}"/>
              </a:ext>
            </a:extLst>
          </p:cNvPr>
          <p:cNvSpPr txBox="1"/>
          <p:nvPr/>
        </p:nvSpPr>
        <p:spPr>
          <a:xfrm>
            <a:off x="6540234" y="4512004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703848-49B9-4E48-AC14-69421F7E51EC}"/>
              </a:ext>
            </a:extLst>
          </p:cNvPr>
          <p:cNvSpPr txBox="1"/>
          <p:nvPr/>
        </p:nvSpPr>
        <p:spPr>
          <a:xfrm>
            <a:off x="8482103" y="2422724"/>
            <a:ext cx="98045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419843-768E-415A-99E3-34C223E74472}"/>
              </a:ext>
            </a:extLst>
          </p:cNvPr>
          <p:cNvSpPr txBox="1"/>
          <p:nvPr/>
        </p:nvSpPr>
        <p:spPr>
          <a:xfrm>
            <a:off x="8478972" y="3371822"/>
            <a:ext cx="6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408093-A5AF-4539-8CC6-20F6D8B09AB2}"/>
              </a:ext>
            </a:extLst>
          </p:cNvPr>
          <p:cNvSpPr txBox="1"/>
          <p:nvPr/>
        </p:nvSpPr>
        <p:spPr>
          <a:xfrm>
            <a:off x="8482103" y="452371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456963-00B3-4A33-851C-1C965C4D30D8}"/>
              </a:ext>
            </a:extLst>
          </p:cNvPr>
          <p:cNvSpPr txBox="1"/>
          <p:nvPr/>
        </p:nvSpPr>
        <p:spPr>
          <a:xfrm>
            <a:off x="7240003" y="2421005"/>
            <a:ext cx="125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Administration site reactions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0A3A44-57B0-42A1-BAEE-F82E1E6EFF0A}"/>
              </a:ext>
            </a:extLst>
          </p:cNvPr>
          <p:cNvSpPr txBox="1"/>
          <p:nvPr/>
        </p:nvSpPr>
        <p:spPr>
          <a:xfrm>
            <a:off x="9100556" y="1583717"/>
            <a:ext cx="12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General disorders and administration site conditions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1EA09A-9DEF-400D-BAA0-FB150621345C}"/>
              </a:ext>
            </a:extLst>
          </p:cNvPr>
          <p:cNvSpPr txBox="1"/>
          <p:nvPr/>
        </p:nvSpPr>
        <p:spPr>
          <a:xfrm>
            <a:off x="9163429" y="3617852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Injury, poisoning, and procedural complications</a:t>
            </a:r>
          </a:p>
        </p:txBody>
      </p:sp>
    </p:spTree>
    <p:extLst>
      <p:ext uri="{BB962C8B-B14F-4D97-AF65-F5344CB8AC3E}">
        <p14:creationId xmlns:p14="http://schemas.microsoft.com/office/powerpoint/2010/main" val="17923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B41CB-22D1-44BF-88FF-716F8B21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2" y="877959"/>
            <a:ext cx="8301593" cy="53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8C5C24-5466-4645-968F-987FBEB60528}"/>
              </a:ext>
            </a:extLst>
          </p:cNvPr>
          <p:cNvSpPr/>
          <p:nvPr/>
        </p:nvSpPr>
        <p:spPr>
          <a:xfrm>
            <a:off x="1790950" y="346442"/>
            <a:ext cx="1645920" cy="3657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medDRAReadAsc.R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08777-1FA1-4F6D-91F1-085A5A676404}"/>
              </a:ext>
            </a:extLst>
          </p:cNvPr>
          <p:cNvSpPr txBox="1"/>
          <p:nvPr/>
        </p:nvSpPr>
        <p:spPr>
          <a:xfrm flipH="1">
            <a:off x="3549574" y="351636"/>
            <a:ext cx="147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Conversion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74CE40-28B3-40AD-83CB-9F02ED36A7B3}"/>
              </a:ext>
            </a:extLst>
          </p:cNvPr>
          <p:cNvCxnSpPr>
            <a:cxnSpLocks/>
            <a:stCxn id="10" idx="3"/>
            <a:endCxn id="273" idx="1"/>
          </p:cNvCxnSpPr>
          <p:nvPr/>
        </p:nvCxnSpPr>
        <p:spPr>
          <a:xfrm>
            <a:off x="1895792" y="1074067"/>
            <a:ext cx="64084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9D928-B0F9-48A7-B56F-9979FD1C6D72}"/>
              </a:ext>
            </a:extLst>
          </p:cNvPr>
          <p:cNvCxnSpPr>
            <a:cxnSpLocks/>
            <a:stCxn id="63" idx="1"/>
            <a:endCxn id="280" idx="3"/>
          </p:cNvCxnSpPr>
          <p:nvPr/>
        </p:nvCxnSpPr>
        <p:spPr>
          <a:xfrm flipH="1">
            <a:off x="2688506" y="2442691"/>
            <a:ext cx="546472" cy="3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4A12A4-4129-45C0-9AAD-9EE58A50F8B8}"/>
              </a:ext>
            </a:extLst>
          </p:cNvPr>
          <p:cNvCxnSpPr>
            <a:cxnSpLocks/>
            <a:stCxn id="4" idx="2"/>
            <a:endCxn id="273" idx="0"/>
          </p:cNvCxnSpPr>
          <p:nvPr/>
        </p:nvCxnSpPr>
        <p:spPr>
          <a:xfrm flipH="1">
            <a:off x="2612574" y="712202"/>
            <a:ext cx="1336" cy="26531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5BD5E6D-BA76-4DDC-8EBB-6A0DBF416E07}"/>
              </a:ext>
            </a:extLst>
          </p:cNvPr>
          <p:cNvSpPr txBox="1"/>
          <p:nvPr/>
        </p:nvSpPr>
        <p:spPr>
          <a:xfrm>
            <a:off x="6136750" y="6091588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ImageSources.pptx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547116EF-90FC-4268-963E-D951F4878940}"/>
              </a:ext>
            </a:extLst>
          </p:cNvPr>
          <p:cNvSpPr/>
          <p:nvPr/>
        </p:nvSpPr>
        <p:spPr>
          <a:xfrm>
            <a:off x="2066982" y="6097997"/>
            <a:ext cx="1095375" cy="55054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Stardog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F0946F-A5E9-4BA1-9363-9C2034760E64}"/>
              </a:ext>
            </a:extLst>
          </p:cNvPr>
          <p:cNvCxnSpPr>
            <a:cxnSpLocks/>
            <a:stCxn id="67" idx="2"/>
            <a:endCxn id="44" idx="1"/>
          </p:cNvCxnSpPr>
          <p:nvPr/>
        </p:nvCxnSpPr>
        <p:spPr>
          <a:xfrm>
            <a:off x="2614182" y="5555276"/>
            <a:ext cx="488" cy="542721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787233B-CA50-447C-81E6-A8E45D5A9364}"/>
              </a:ext>
            </a:extLst>
          </p:cNvPr>
          <p:cNvSpPr/>
          <p:nvPr/>
        </p:nvSpPr>
        <p:spPr>
          <a:xfrm>
            <a:off x="4387796" y="4637181"/>
            <a:ext cx="219456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compTriplesTTL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-app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5A954-DCBF-4249-9581-259C56501FBF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3299982" y="4820061"/>
            <a:ext cx="1087814" cy="5523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B4EF94-FCE6-45C2-94E0-71935D82283E}"/>
              </a:ext>
            </a:extLst>
          </p:cNvPr>
          <p:cNvCxnSpPr>
            <a:cxnSpLocks/>
            <a:stCxn id="56" idx="3"/>
            <a:endCxn id="279" idx="1"/>
          </p:cNvCxnSpPr>
          <p:nvPr/>
        </p:nvCxnSpPr>
        <p:spPr>
          <a:xfrm>
            <a:off x="1895792" y="1982075"/>
            <a:ext cx="640849" cy="6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1DF0158-CCCB-497E-8E93-0550BCF78DC4}"/>
              </a:ext>
            </a:extLst>
          </p:cNvPr>
          <p:cNvSpPr/>
          <p:nvPr/>
        </p:nvSpPr>
        <p:spPr>
          <a:xfrm>
            <a:off x="1928382" y="5189516"/>
            <a:ext cx="137160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MedDRA211-R.TTL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E9D0D-D2C2-4221-962F-E1522A0AEC57}"/>
              </a:ext>
            </a:extLst>
          </p:cNvPr>
          <p:cNvSpPr/>
          <p:nvPr/>
        </p:nvSpPr>
        <p:spPr>
          <a:xfrm>
            <a:off x="524192" y="891187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llt.asc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4B873C-F9FB-4A88-AEC6-27EF3A984454}"/>
              </a:ext>
            </a:extLst>
          </p:cNvPr>
          <p:cNvSpPr/>
          <p:nvPr/>
        </p:nvSpPr>
        <p:spPr>
          <a:xfrm>
            <a:off x="524192" y="135208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9F79B6-7ABB-4A8F-B9C2-A81433649FFC}"/>
              </a:ext>
            </a:extLst>
          </p:cNvPr>
          <p:cNvCxnSpPr>
            <a:cxnSpLocks/>
            <a:stCxn id="14" idx="3"/>
            <a:endCxn id="278" idx="1"/>
          </p:cNvCxnSpPr>
          <p:nvPr/>
        </p:nvCxnSpPr>
        <p:spPr>
          <a:xfrm flipV="1">
            <a:off x="1895792" y="1531340"/>
            <a:ext cx="640849" cy="3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D667C63-262A-47C2-B259-F1A4DACEE85B}"/>
              </a:ext>
            </a:extLst>
          </p:cNvPr>
          <p:cNvSpPr/>
          <p:nvPr/>
        </p:nvSpPr>
        <p:spPr>
          <a:xfrm>
            <a:off x="3234978" y="2259811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hlt_pt.asc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00F0F5-BB9F-4D7E-BB00-BE5B95D235B8}"/>
              </a:ext>
            </a:extLst>
          </p:cNvPr>
          <p:cNvSpPr/>
          <p:nvPr/>
        </p:nvSpPr>
        <p:spPr>
          <a:xfrm>
            <a:off x="487527" y="1816518"/>
            <a:ext cx="1408265" cy="3311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2E581F9-F645-4CFF-9391-1F17DA1E604B}"/>
              </a:ext>
            </a:extLst>
          </p:cNvPr>
          <p:cNvSpPr/>
          <p:nvPr/>
        </p:nvSpPr>
        <p:spPr>
          <a:xfrm>
            <a:off x="524192" y="2715999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58664C-714A-4F7D-BAA7-02A23D796583}"/>
              </a:ext>
            </a:extLst>
          </p:cNvPr>
          <p:cNvCxnSpPr>
            <a:cxnSpLocks/>
            <a:stCxn id="78" idx="3"/>
            <a:endCxn id="281" idx="1"/>
          </p:cNvCxnSpPr>
          <p:nvPr/>
        </p:nvCxnSpPr>
        <p:spPr>
          <a:xfrm>
            <a:off x="1895792" y="2898879"/>
            <a:ext cx="640849" cy="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D1E8BF4-1C57-4462-B664-BC67A49CA647}"/>
              </a:ext>
            </a:extLst>
          </p:cNvPr>
          <p:cNvSpPr/>
          <p:nvPr/>
        </p:nvSpPr>
        <p:spPr>
          <a:xfrm>
            <a:off x="3234978" y="317788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hltgt_hlt.asc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502225-171A-42F5-99CB-7E44229C42B8}"/>
              </a:ext>
            </a:extLst>
          </p:cNvPr>
          <p:cNvCxnSpPr>
            <a:cxnSpLocks/>
            <a:stCxn id="76" idx="1"/>
            <a:endCxn id="285" idx="3"/>
          </p:cNvCxnSpPr>
          <p:nvPr/>
        </p:nvCxnSpPr>
        <p:spPr>
          <a:xfrm flipH="1" flipV="1">
            <a:off x="2688506" y="3360428"/>
            <a:ext cx="546472" cy="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9479850-F9AE-4AC3-B3D5-EC16AED802EF}"/>
              </a:ext>
            </a:extLst>
          </p:cNvPr>
          <p:cNvSpPr/>
          <p:nvPr/>
        </p:nvSpPr>
        <p:spPr>
          <a:xfrm>
            <a:off x="3234978" y="409432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soc_hlgt.asc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3F79E7-8B01-481E-96BC-EAD51DDFE7C6}"/>
              </a:ext>
            </a:extLst>
          </p:cNvPr>
          <p:cNvCxnSpPr>
            <a:cxnSpLocks/>
            <a:stCxn id="81" idx="1"/>
            <a:endCxn id="291" idx="3"/>
          </p:cNvCxnSpPr>
          <p:nvPr/>
        </p:nvCxnSpPr>
        <p:spPr>
          <a:xfrm flipH="1" flipV="1">
            <a:off x="2688506" y="4274972"/>
            <a:ext cx="546472" cy="2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E28D2B-E314-4566-A489-F145647F2E4C}"/>
              </a:ext>
            </a:extLst>
          </p:cNvPr>
          <p:cNvSpPr/>
          <p:nvPr/>
        </p:nvSpPr>
        <p:spPr>
          <a:xfrm>
            <a:off x="524192" y="362777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2C05AD1-5430-4F02-ABC2-E3680D550AC0}"/>
              </a:ext>
            </a:extLst>
          </p:cNvPr>
          <p:cNvCxnSpPr>
            <a:cxnSpLocks/>
            <a:stCxn id="77" idx="3"/>
            <a:endCxn id="283" idx="1"/>
          </p:cNvCxnSpPr>
          <p:nvPr/>
        </p:nvCxnSpPr>
        <p:spPr>
          <a:xfrm>
            <a:off x="1895792" y="3810653"/>
            <a:ext cx="640849" cy="70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F349E63-5481-4E8C-97DA-61C2496346F3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>
            <a:off x="2612574" y="117061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6983435-7D95-4EA1-841D-5BCDCC37A64D}"/>
              </a:ext>
            </a:extLst>
          </p:cNvPr>
          <p:cNvCxnSpPr>
            <a:cxnSpLocks/>
            <a:stCxn id="278" idx="2"/>
            <a:endCxn id="279" idx="0"/>
          </p:cNvCxnSpPr>
          <p:nvPr/>
        </p:nvCxnSpPr>
        <p:spPr>
          <a:xfrm>
            <a:off x="2612574" y="162789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8FF054B-44B6-4E4B-BBD7-A0B959C2D81E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>
            <a:off x="2612574" y="2085162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71B2436-5DC5-4ACD-BF8D-1B9DE3E677CC}"/>
              </a:ext>
            </a:extLst>
          </p:cNvPr>
          <p:cNvSpPr/>
          <p:nvPr/>
        </p:nvSpPr>
        <p:spPr>
          <a:xfrm>
            <a:off x="2536641" y="97751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FABA13D-4A6D-4236-8A6E-74EFCFFFD269}"/>
              </a:ext>
            </a:extLst>
          </p:cNvPr>
          <p:cNvSpPr/>
          <p:nvPr/>
        </p:nvSpPr>
        <p:spPr>
          <a:xfrm>
            <a:off x="2536641" y="143478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1DB312-49E3-476E-9AED-8A18BF8404D1}"/>
              </a:ext>
            </a:extLst>
          </p:cNvPr>
          <p:cNvSpPr/>
          <p:nvPr/>
        </p:nvSpPr>
        <p:spPr>
          <a:xfrm>
            <a:off x="2536641" y="189206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107B420-5248-4BC6-9602-E5546135FF29}"/>
              </a:ext>
            </a:extLst>
          </p:cNvPr>
          <p:cNvSpPr/>
          <p:nvPr/>
        </p:nvSpPr>
        <p:spPr>
          <a:xfrm>
            <a:off x="2536641" y="2349333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A0F7480-2129-407A-8F27-ADBACF9F4FDA}"/>
              </a:ext>
            </a:extLst>
          </p:cNvPr>
          <p:cNvSpPr/>
          <p:nvPr/>
        </p:nvSpPr>
        <p:spPr>
          <a:xfrm>
            <a:off x="2536641" y="2806605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E2ACD72-044A-4F5F-AA40-841FE9332E7A}"/>
              </a:ext>
            </a:extLst>
          </p:cNvPr>
          <p:cNvSpPr/>
          <p:nvPr/>
        </p:nvSpPr>
        <p:spPr>
          <a:xfrm>
            <a:off x="2536641" y="4635690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3254E99-70C0-48AA-ABD3-A9F96C13F92A}"/>
              </a:ext>
            </a:extLst>
          </p:cNvPr>
          <p:cNvSpPr/>
          <p:nvPr/>
        </p:nvSpPr>
        <p:spPr>
          <a:xfrm>
            <a:off x="2536641" y="372114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44B7A4-CBB4-479F-B0B6-70AE06137F46}"/>
              </a:ext>
            </a:extLst>
          </p:cNvPr>
          <p:cNvSpPr/>
          <p:nvPr/>
        </p:nvSpPr>
        <p:spPr>
          <a:xfrm>
            <a:off x="2536641" y="326387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0AA3CC3-980E-45D0-8293-8D32A696CAA0}"/>
              </a:ext>
            </a:extLst>
          </p:cNvPr>
          <p:cNvSpPr/>
          <p:nvPr/>
        </p:nvSpPr>
        <p:spPr>
          <a:xfrm>
            <a:off x="2536641" y="417842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BECE949-4F2C-44AD-85C6-7801EBC13424}"/>
              </a:ext>
            </a:extLst>
          </p:cNvPr>
          <p:cNvCxnSpPr>
            <a:cxnSpLocks/>
            <a:stCxn id="280" idx="2"/>
            <a:endCxn id="281" idx="0"/>
          </p:cNvCxnSpPr>
          <p:nvPr/>
        </p:nvCxnSpPr>
        <p:spPr>
          <a:xfrm>
            <a:off x="2612574" y="2542434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5058B50-A1A1-4B9D-8C67-36A7AB21E3E9}"/>
              </a:ext>
            </a:extLst>
          </p:cNvPr>
          <p:cNvCxnSpPr>
            <a:cxnSpLocks/>
            <a:stCxn id="281" idx="2"/>
            <a:endCxn id="285" idx="0"/>
          </p:cNvCxnSpPr>
          <p:nvPr/>
        </p:nvCxnSpPr>
        <p:spPr>
          <a:xfrm>
            <a:off x="2612574" y="2999706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C82704E-7FD5-4CE4-9421-C80B5C15C398}"/>
              </a:ext>
            </a:extLst>
          </p:cNvPr>
          <p:cNvCxnSpPr>
            <a:cxnSpLocks/>
            <a:stCxn id="285" idx="2"/>
            <a:endCxn id="283" idx="0"/>
          </p:cNvCxnSpPr>
          <p:nvPr/>
        </p:nvCxnSpPr>
        <p:spPr>
          <a:xfrm>
            <a:off x="2612574" y="345697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9C99D745-E712-447D-84CC-683C1FE8E0FF}"/>
              </a:ext>
            </a:extLst>
          </p:cNvPr>
          <p:cNvCxnSpPr>
            <a:cxnSpLocks/>
            <a:stCxn id="283" idx="2"/>
            <a:endCxn id="291" idx="0"/>
          </p:cNvCxnSpPr>
          <p:nvPr/>
        </p:nvCxnSpPr>
        <p:spPr>
          <a:xfrm>
            <a:off x="2612574" y="391425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2C61179-3FEF-484F-BFBD-4A9943734BDC}"/>
              </a:ext>
            </a:extLst>
          </p:cNvPr>
          <p:cNvCxnSpPr>
            <a:cxnSpLocks/>
            <a:stCxn id="291" idx="2"/>
            <a:endCxn id="282" idx="0"/>
          </p:cNvCxnSpPr>
          <p:nvPr/>
        </p:nvCxnSpPr>
        <p:spPr>
          <a:xfrm>
            <a:off x="2612574" y="4371522"/>
            <a:ext cx="0" cy="26416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1B5A508-C01B-4CE5-952D-317A38F71D3D}"/>
              </a:ext>
            </a:extLst>
          </p:cNvPr>
          <p:cNvCxnSpPr>
            <a:cxnSpLocks/>
            <a:stCxn id="282" idx="2"/>
            <a:endCxn id="67" idx="0"/>
          </p:cNvCxnSpPr>
          <p:nvPr/>
        </p:nvCxnSpPr>
        <p:spPr>
          <a:xfrm>
            <a:off x="2612574" y="4828791"/>
            <a:ext cx="1608" cy="360725"/>
          </a:xfrm>
          <a:prstGeom prst="straightConnector1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2F2AF7C-AF4D-49A1-A5EF-B8154F3F12BC}"/>
              </a:ext>
            </a:extLst>
          </p:cNvPr>
          <p:cNvCxnSpPr>
            <a:cxnSpLocks/>
            <a:stCxn id="359" idx="1"/>
            <a:endCxn id="50" idx="3"/>
          </p:cNvCxnSpPr>
          <p:nvPr/>
        </p:nvCxnSpPr>
        <p:spPr>
          <a:xfrm flipH="1" flipV="1">
            <a:off x="6582356" y="4820061"/>
            <a:ext cx="460753" cy="29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8E762F08-0821-4AAD-8CC3-CCDD0471D016}"/>
              </a:ext>
            </a:extLst>
          </p:cNvPr>
          <p:cNvSpPr/>
          <p:nvPr/>
        </p:nvSpPr>
        <p:spPr>
          <a:xfrm>
            <a:off x="7043109" y="4640175"/>
            <a:ext cx="137160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meddra.ttl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E8031B79-CD95-4777-ABB6-52D1F2260D1B}"/>
              </a:ext>
            </a:extLst>
          </p:cNvPr>
          <p:cNvSpPr txBox="1"/>
          <p:nvPr/>
        </p:nvSpPr>
        <p:spPr>
          <a:xfrm>
            <a:off x="284588" y="6003766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Ontology triples </a:t>
            </a:r>
          </a:p>
          <a:p>
            <a:r>
              <a:rPr lang="en-US" sz="1000" dirty="0"/>
              <a:t>(non instance data)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21DFD1-84EA-4963-9930-AA65F16D9DF3}"/>
              </a:ext>
            </a:extLst>
          </p:cNvPr>
          <p:cNvCxnSpPr>
            <a:cxnSpLocks/>
            <a:stCxn id="359" idx="2"/>
          </p:cNvCxnSpPr>
          <p:nvPr/>
        </p:nvCxnSpPr>
        <p:spPr>
          <a:xfrm rot="5400000">
            <a:off x="4759055" y="2859455"/>
            <a:ext cx="823375" cy="5116335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B90144B-E08B-49F3-A0A1-23344A93250D}"/>
              </a:ext>
            </a:extLst>
          </p:cNvPr>
          <p:cNvSpPr txBox="1"/>
          <p:nvPr/>
        </p:nvSpPr>
        <p:spPr>
          <a:xfrm flipH="1">
            <a:off x="5083399" y="4380479"/>
            <a:ext cx="803354" cy="2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052105-BB33-4A86-A533-70DB40BFC67F}"/>
              </a:ext>
            </a:extLst>
          </p:cNvPr>
          <p:cNvSpPr txBox="1"/>
          <p:nvPr/>
        </p:nvSpPr>
        <p:spPr>
          <a:xfrm flipH="1">
            <a:off x="4966559" y="5130555"/>
            <a:ext cx="103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5D80146-BFEB-4A4F-8BF5-0EBB6B11F55E}"/>
              </a:ext>
            </a:extLst>
          </p:cNvPr>
          <p:cNvSpPr/>
          <p:nvPr/>
        </p:nvSpPr>
        <p:spPr>
          <a:xfrm>
            <a:off x="4387796" y="5368777"/>
            <a:ext cx="219456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vis/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MedDRALTtoSOCVis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-app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0F37CA-F809-4B91-8C78-3425F8BFB0B7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3299982" y="5372396"/>
            <a:ext cx="1087814" cy="179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400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30</cp:revision>
  <dcterms:created xsi:type="dcterms:W3CDTF">2018-03-28T23:56:33Z</dcterms:created>
  <dcterms:modified xsi:type="dcterms:W3CDTF">2019-04-28T20:30:42Z</dcterms:modified>
</cp:coreProperties>
</file>