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5213132" y="4501136"/>
            <a:ext cx="5612523" cy="1805071"/>
          </a:xfrm>
          <a:prstGeom prst="rect">
            <a:avLst/>
          </a:prstGeom>
          <a:solidFill>
            <a:schemeClr val="bg1"/>
          </a:solidFill>
          <a:ln w="444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9318" y="472133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519508" y="445606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:DemographicDataCollection_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4305230" y="674107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20896112">
            <a:off x="5564982" y="1068686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1100886" y="1642230"/>
            <a:ext cx="3885912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sdtmterm:C66790.C17459</a:t>
            </a:r>
          </a:p>
        </p:txBody>
      </p:sp>
      <p:cxnSp>
        <p:nvCxnSpPr>
          <p:cNvPr id="14" name="Straight Arrow Connector 13"/>
          <p:cNvCxnSpPr>
            <a:stCxn id="5" idx="2"/>
            <a:endCxn id="13" idx="3"/>
          </p:cNvCxnSpPr>
          <p:nvPr/>
        </p:nvCxnSpPr>
        <p:spPr>
          <a:xfrm flipH="1">
            <a:off x="4986798" y="902607"/>
            <a:ext cx="4475666" cy="96812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41109" y="31165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62200" y="1170377"/>
            <a:ext cx="226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(HISPANIC OR LATINO)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552054" y="3121205"/>
            <a:ext cx="3885912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:Person_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</a:rPr>
              <a:t>usubjid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7652244" y="3094678"/>
            <a:ext cx="3885912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DemographicDataCollection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rgbClr val="0033CC"/>
                </a:solidFill>
              </a:rPr>
              <a:t>&lt;</a:t>
            </a:r>
            <a:r>
              <a:rPr lang="en-US" b="1" i="1" dirty="0" err="1">
                <a:solidFill>
                  <a:srgbClr val="0033CC"/>
                </a:solidFill>
              </a:rPr>
              <a:t>usubjid</a:t>
            </a:r>
            <a:r>
              <a:rPr lang="en-US" b="1" i="1" dirty="0">
                <a:solidFill>
                  <a:srgbClr val="0033CC"/>
                </a:solidFill>
              </a:rPr>
              <a:t>&gt;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73845" y="2960727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participatesIn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437966" y="3345999"/>
            <a:ext cx="3214278" cy="2282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/>
          <p:cNvSpPr/>
          <p:nvPr/>
        </p:nvSpPr>
        <p:spPr>
          <a:xfrm>
            <a:off x="755197" y="4059343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cxnSp>
        <p:nvCxnSpPr>
          <p:cNvPr id="27" name="Straight Arrow Connector 26"/>
          <p:cNvCxnSpPr>
            <a:stCxn id="23" idx="2"/>
            <a:endCxn id="26" idx="3"/>
          </p:cNvCxnSpPr>
          <p:nvPr/>
        </p:nvCxnSpPr>
        <p:spPr>
          <a:xfrm flipH="1">
            <a:off x="4641109" y="3551679"/>
            <a:ext cx="4954091" cy="7361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 rot="21088539">
            <a:off x="5217097" y="3629185"/>
            <a:ext cx="287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study:ethnicity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: Rounded Corners 34"/>
          <p:cNvSpPr/>
          <p:nvPr/>
        </p:nvSpPr>
        <p:spPr>
          <a:xfrm>
            <a:off x="5309927" y="4995888"/>
            <a:ext cx="3885912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code:Ethnic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&lt;#ethnic&gt;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4425" y="5472607"/>
            <a:ext cx="3974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owl:sameAs</a:t>
            </a:r>
            <a:r>
              <a:rPr lang="en-US" b="1" dirty="0">
                <a:solidFill>
                  <a:schemeClr val="tx1"/>
                </a:solidFill>
              </a:rPr>
              <a:t>  sdtmterm:C66790.C17459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5912369" y="5657273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09927" y="453603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code.ttl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0" y="2417379"/>
            <a:ext cx="12192000" cy="73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111" y="0"/>
            <a:ext cx="737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Previous Terminology Method: Direct insertion of code into instance graph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0" y="2433914"/>
            <a:ext cx="559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New Method: Hashed instance value points to </a:t>
            </a:r>
            <a:r>
              <a:rPr lang="en-US" b="1" dirty="0" err="1">
                <a:solidFill>
                  <a:srgbClr val="7030A0"/>
                </a:solidFill>
              </a:rPr>
              <a:t>code.TTL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59934" y="5792078"/>
            <a:ext cx="322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owl:sameAs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nciterm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:&lt;???????&gt;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5912369" y="5987254"/>
            <a:ext cx="586888" cy="1155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7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923626" y="547691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cxnSp>
        <p:nvCxnSpPr>
          <p:cNvPr id="6" name="Straight Arrow Connector 5"/>
          <p:cNvCxnSpPr>
            <a:cxnSpLocks/>
            <a:stCxn id="4" idx="2"/>
            <a:endCxn id="5" idx="0"/>
          </p:cNvCxnSpPr>
          <p:nvPr/>
        </p:nvCxnSpPr>
        <p:spPr>
          <a:xfrm>
            <a:off x="7158066" y="997279"/>
            <a:ext cx="1424551" cy="163167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86783" y="1406682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364A7F-E6F1-4E54-8946-9F51D80791C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82617" y="1200376"/>
            <a:ext cx="2240782" cy="1428576"/>
          </a:xfrm>
          <a:prstGeom prst="straightConnector1">
            <a:avLst/>
          </a:prstGeom>
          <a:ln w="50800">
            <a:solidFill>
              <a:schemeClr val="bg1">
                <a:lumMod val="8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1793347" y="1504711"/>
            <a:ext cx="54845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cdiscpilot01:Person_01-701-1015</a:t>
            </a:r>
          </a:p>
          <a:p>
            <a:r>
              <a:rPr lang="en-US" dirty="0"/>
              <a:t>              </a:t>
            </a:r>
            <a:r>
              <a:rPr lang="en-US" dirty="0" err="1"/>
              <a:t>study:afflictedBy</a:t>
            </a:r>
            <a:r>
              <a:rPr lang="en-US" dirty="0"/>
              <a:t> cdiscpilot01:AE03_Diarrhoea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cdiscpilot01:AE03_Diarrhoea</a:t>
            </a:r>
          </a:p>
          <a:p>
            <a:r>
              <a:rPr lang="en-US" dirty="0"/>
              <a:t>              </a:t>
            </a:r>
            <a:r>
              <a:rPr lang="en-US" dirty="0" err="1"/>
              <a:t>rdf:type</a:t>
            </a:r>
            <a:r>
              <a:rPr lang="en-US" dirty="0"/>
              <a:t>              </a:t>
            </a:r>
            <a:r>
              <a:rPr lang="en-US" dirty="0" err="1"/>
              <a:t>study:AdverseEvent</a:t>
            </a:r>
            <a:r>
              <a:rPr lang="en-US" dirty="0"/>
              <a:t> ;</a:t>
            </a:r>
          </a:p>
          <a:p>
            <a:r>
              <a:rPr lang="en-US" dirty="0"/>
              <a:t>              </a:t>
            </a:r>
            <a:r>
              <a:rPr lang="en-US" dirty="0" err="1"/>
              <a:t>skos:prefLabel</a:t>
            </a:r>
            <a:r>
              <a:rPr lang="en-US" dirty="0"/>
              <a:t>   “AE01 </a:t>
            </a:r>
            <a:r>
              <a:rPr lang="en-US" dirty="0" err="1"/>
              <a:t>Diarrhoea</a:t>
            </a:r>
            <a:r>
              <a:rPr lang="en-US" dirty="0"/>
              <a:t>” ;</a:t>
            </a:r>
          </a:p>
          <a:p>
            <a:r>
              <a:rPr lang="en-US" dirty="0"/>
              <a:t>              </a:t>
            </a:r>
            <a:r>
              <a:rPr lang="en-US" dirty="0" err="1"/>
              <a:t>code:hasCode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meddra:m10012727</a:t>
            </a:r>
            <a:r>
              <a:rPr lang="en-US" dirty="0"/>
              <a:t> .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6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142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14</cp:revision>
  <dcterms:created xsi:type="dcterms:W3CDTF">2018-03-28T23:56:33Z</dcterms:created>
  <dcterms:modified xsi:type="dcterms:W3CDTF">2019-04-21T11:40:40Z</dcterms:modified>
</cp:coreProperties>
</file>