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77" r:id="rId4"/>
    <p:sldId id="283" r:id="rId5"/>
    <p:sldId id="278" r:id="rId6"/>
    <p:sldId id="285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6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04/09/2019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04/09/2019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2187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sz="4800" b="1" dirty="0" smtClean="0">
                <a:solidFill>
                  <a:schemeClr val="bg1"/>
                </a:solidFill>
              </a:rPr>
              <a:t>WIDE VIEW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rgbClr val="AD6AF6"/>
                </a:solidFill>
              </a:rPr>
              <a:t>Projeto Tech Cane</a:t>
            </a:r>
            <a:endParaRPr lang="pt-BR" b="1" dirty="0">
              <a:solidFill>
                <a:srgbClr val="AD6AF6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8" y="84812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b="1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7" y="-1092458"/>
            <a:ext cx="3541486" cy="3541486"/>
          </a:xfrm>
          <a:prstGeom prst="diamond">
            <a:avLst/>
          </a:prstGeom>
          <a:noFill/>
          <a:ln>
            <a:solidFill>
              <a:srgbClr val="AD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b="1" i="1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b="1" i="1" dirty="0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50" y="6202037"/>
            <a:ext cx="1301499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25640" y="52289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Pesquisa e inovação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6732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49196" y="37892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Leonardo dos Santos</a:t>
            </a:r>
            <a:endParaRPr lang="pt-BR" sz="160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46628" y="28585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André Torelli</a:t>
            </a:r>
            <a:endParaRPr lang="pt-BR" sz="1600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42275" y="2858513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AD6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Emilly Santos</a:t>
            </a:r>
            <a:endParaRPr lang="pt-BR" sz="1600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26166" y="463369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Maycon Gomes</a:t>
            </a:r>
            <a:endParaRPr lang="pt-BR" sz="1600" dirty="0"/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50" y="6202037"/>
            <a:ext cx="1301499" cy="484633"/>
          </a:xfrm>
          <a:prstGeom prst="rect">
            <a:avLst/>
          </a:prstGeom>
        </p:spPr>
      </p:pic>
      <p:sp>
        <p:nvSpPr>
          <p:cNvPr id="49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46628" y="37892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AD6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Giovanna Hortolã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309923" y="2141562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endParaRPr lang="pt-BR" sz="3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2" name="Picture 18" descr="Resultado de imagem para icone homem e mulher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1" b="22535"/>
          <a:stretch/>
        </p:blipFill>
        <p:spPr bwMode="auto">
          <a:xfrm>
            <a:off x="4565907" y="966097"/>
            <a:ext cx="3115899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42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Análises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projeto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830157" y="272705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110096" y="2727053"/>
            <a:ext cx="4336142" cy="2044685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246690" y="2673883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 smtClean="0">
                <a:solidFill>
                  <a:schemeClr val="bg1"/>
                </a:solidFill>
              </a:rPr>
              <a:t>ANÁLISE DE MERCADO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489355" y="2721384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 smtClean="0">
                <a:solidFill>
                  <a:schemeClr val="bg1"/>
                </a:solidFill>
              </a:rPr>
              <a:t>ANÁLISE TÉCNICA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5077119" y="3350061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O nosso projeto visa trazer como inovação, um produto de alta qualidade onde não são comercializados em mercados atuais.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330064" y="3333208"/>
            <a:ext cx="1896205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</a:rPr>
              <a:t>A </a:t>
            </a:r>
            <a:r>
              <a:rPr lang="pt-BR" sz="1400" dirty="0" smtClean="0">
                <a:solidFill>
                  <a:schemeClr val="bg1"/>
                </a:solidFill>
              </a:rPr>
              <a:t>Tech Cane para </a:t>
            </a:r>
            <a:r>
              <a:rPr lang="pt-BR" sz="1400" dirty="0">
                <a:solidFill>
                  <a:schemeClr val="bg1"/>
                </a:solidFill>
              </a:rPr>
              <a:t>deficientes visuais, é um projeto que </a:t>
            </a:r>
            <a:r>
              <a:rPr lang="pt-BR" sz="1400" dirty="0" smtClean="0">
                <a:solidFill>
                  <a:schemeClr val="bg1"/>
                </a:solidFill>
              </a:rPr>
              <a:t>tende conceder </a:t>
            </a:r>
            <a:r>
              <a:rPr lang="pt-BR" sz="1400" dirty="0">
                <a:solidFill>
                  <a:schemeClr val="bg1"/>
                </a:solidFill>
              </a:rPr>
              <a:t>e trazer uma nova forma de locomoção com mais segurança e conforto aos portadores desta deficiência.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5777477" y="2242829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034687" y="222800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endParaRPr lang="pt-BR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50" y="6202037"/>
            <a:ext cx="1301499" cy="484633"/>
          </a:xfrm>
          <a:prstGeom prst="rect">
            <a:avLst/>
          </a:prstGeom>
        </p:spPr>
      </p:pic>
      <p:sp>
        <p:nvSpPr>
          <p:cNvPr id="41" name="Trapezoide 40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554865" y="2727053"/>
            <a:ext cx="4336142" cy="2044685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037137" y="274335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 smtClean="0">
                <a:solidFill>
                  <a:schemeClr val="bg1"/>
                </a:solidFill>
              </a:rPr>
              <a:t>ANÁLISE ECONÔMICA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859594" y="3354379"/>
            <a:ext cx="1752042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Focamos em oferecer uma economia de custos  através da facilidade em locomoção e gastos.   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74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536996" y="2301032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75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76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77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78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</p:grpSp>
      <p:cxnSp>
        <p:nvCxnSpPr>
          <p:cNvPr id="7" name="Conector em Curva 6"/>
          <p:cNvCxnSpPr/>
          <p:nvPr/>
        </p:nvCxnSpPr>
        <p:spPr>
          <a:xfrm>
            <a:off x="4350413" y="3333208"/>
            <a:ext cx="593063" cy="504617"/>
          </a:xfrm>
          <a:prstGeom prst="curvedConnector3">
            <a:avLst>
              <a:gd name="adj1" fmla="val 50000"/>
            </a:avLst>
          </a:prstGeom>
          <a:ln>
            <a:solidFill>
              <a:srgbClr val="AD6AF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7052980" y="3585516"/>
            <a:ext cx="642966" cy="495514"/>
          </a:xfrm>
          <a:prstGeom prst="curvedConnector3">
            <a:avLst>
              <a:gd name="adj1" fmla="val 44074"/>
            </a:avLst>
          </a:prstGeom>
          <a:ln>
            <a:solidFill>
              <a:srgbClr val="AD6AF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Swot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POSITIVO</a:t>
            </a:r>
            <a:endParaRPr lang="pt-BR" b="1" dirty="0">
              <a:latin typeface="+mj-lt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NEGATIVO</a:t>
            </a:r>
            <a:endParaRPr lang="pt-BR" b="1" dirty="0">
              <a:latin typeface="+mj-lt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rgbClr val="AD6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EXTERNO</a:t>
            </a:r>
            <a:endParaRPr lang="pt-BR" b="1" dirty="0">
              <a:latin typeface="+mj-lt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INTERNO</a:t>
            </a:r>
            <a:endParaRPr lang="pt-BR" b="1" dirty="0">
              <a:latin typeface="+mj-lt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399" y="2370266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1200"/>
              </a:spcBef>
              <a:buClr>
                <a:schemeClr val="tx2"/>
              </a:buClr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Automatização.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Acessibilidade.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Locomoção.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399" y="4710220"/>
            <a:ext cx="4162870" cy="190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Produto de alta qualidade.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Expansão no mercado.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Proposta inovadora.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Novas tecnologias que possibilitam a redução de custos.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Novas tecnologias.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Mudanças regulatórias.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Custos.</a:t>
            </a: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Novos projetos que possam ser semelhantes.</a:t>
            </a: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rtl="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FORÇA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PONTOS FRACOS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OPORTUNIDADE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AMEAÇA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50" y="6202037"/>
            <a:ext cx="1301499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50" y="6202037"/>
            <a:ext cx="1301499" cy="484633"/>
          </a:xfrm>
          <a:prstGeom prst="rect">
            <a:avLst/>
          </a:prstGeom>
        </p:spPr>
      </p:pic>
      <p:pic>
        <p:nvPicPr>
          <p:cNvPr id="2050" name="Picture 2" descr="Problemas nas calÃ§adas (Foto: Editoria de Arte/G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2" y="647700"/>
            <a:ext cx="5535615" cy="603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7" y="1825422"/>
            <a:ext cx="3541486" cy="4043018"/>
            <a:chOff x="4325258" y="1229517"/>
            <a:chExt cx="3541486" cy="4043018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675584"/>
              <a:ext cx="2607364" cy="2596951"/>
            </a:xfrm>
            <a:prstGeom prst="diamon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AD6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 smtClean="0">
                <a:solidFill>
                  <a:schemeClr val="bg1"/>
                </a:solidFill>
              </a:rPr>
              <a:t>Obrigado!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50" y="6202037"/>
            <a:ext cx="1301499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177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</vt:lpstr>
      <vt:lpstr>Segoe UI Light</vt:lpstr>
      <vt:lpstr>Tema do Office</vt:lpstr>
      <vt:lpstr>WIDE VIEW Projeto Tech Cane</vt:lpstr>
      <vt:lpstr>Análise de projeto slide 2 </vt:lpstr>
      <vt:lpstr>Análise de projeto slide 3</vt:lpstr>
      <vt:lpstr>Análise de projeto slide 8</vt:lpstr>
      <vt:lpstr>Análise de projeto slide 4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2019-09-04T13:10:07Z</dcterms:created>
  <dcterms:modified xsi:type="dcterms:W3CDTF">2019-09-04T15:11:20Z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