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D632-3AE1-47EB-A2DB-3EE38521801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3832-63C7-481D-AB8E-ACABB4AAC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58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D632-3AE1-47EB-A2DB-3EE38521801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3832-63C7-481D-AB8E-ACABB4AAC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45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D632-3AE1-47EB-A2DB-3EE38521801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3832-63C7-481D-AB8E-ACABB4AAC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0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D632-3AE1-47EB-A2DB-3EE38521801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3832-63C7-481D-AB8E-ACABB4AAC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15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D632-3AE1-47EB-A2DB-3EE38521801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3832-63C7-481D-AB8E-ACABB4AAC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87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D632-3AE1-47EB-A2DB-3EE38521801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3832-63C7-481D-AB8E-ACABB4AAC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61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D632-3AE1-47EB-A2DB-3EE38521801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3832-63C7-481D-AB8E-ACABB4AAC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50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D632-3AE1-47EB-A2DB-3EE38521801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3832-63C7-481D-AB8E-ACABB4AAC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04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D632-3AE1-47EB-A2DB-3EE38521801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3832-63C7-481D-AB8E-ACABB4AAC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26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D632-3AE1-47EB-A2DB-3EE38521801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3832-63C7-481D-AB8E-ACABB4AAC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24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D632-3AE1-47EB-A2DB-3EE38521801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3832-63C7-481D-AB8E-ACABB4AAC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19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6D632-3AE1-47EB-A2DB-3EE38521801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A3832-63C7-481D-AB8E-ACABB4AAC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24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F19E60B-5849-4AE1-9E3B-8E32297EA6F5}"/>
              </a:ext>
            </a:extLst>
          </p:cNvPr>
          <p:cNvSpPr/>
          <p:nvPr/>
        </p:nvSpPr>
        <p:spPr>
          <a:xfrm>
            <a:off x="297009" y="2320609"/>
            <a:ext cx="2170546" cy="207560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95DD4C-FCF8-44B1-9425-98981436B163}"/>
              </a:ext>
            </a:extLst>
          </p:cNvPr>
          <p:cNvSpPr/>
          <p:nvPr/>
        </p:nvSpPr>
        <p:spPr>
          <a:xfrm>
            <a:off x="1633682" y="166796"/>
            <a:ext cx="2170546" cy="207560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5C3CC74-2B58-4822-B785-E084045832FC}"/>
              </a:ext>
            </a:extLst>
          </p:cNvPr>
          <p:cNvSpPr/>
          <p:nvPr/>
        </p:nvSpPr>
        <p:spPr>
          <a:xfrm>
            <a:off x="1956955" y="4396211"/>
            <a:ext cx="2170546" cy="2075602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74" y="2243984"/>
            <a:ext cx="2232025" cy="2232025"/>
          </a:xfrm>
          <a:prstGeom prst="rect">
            <a:avLst/>
          </a:prstGeom>
        </p:spPr>
      </p:pic>
      <p:cxnSp>
        <p:nvCxnSpPr>
          <p:cNvPr id="15" name="Conector reto 14"/>
          <p:cNvCxnSpPr>
            <a:stCxn id="5" idx="6"/>
          </p:cNvCxnSpPr>
          <p:nvPr/>
        </p:nvCxnSpPr>
        <p:spPr>
          <a:xfrm>
            <a:off x="3804228" y="1204597"/>
            <a:ext cx="201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endCxn id="9" idx="0"/>
          </p:cNvCxnSpPr>
          <p:nvPr/>
        </p:nvCxnSpPr>
        <p:spPr>
          <a:xfrm>
            <a:off x="5818186" y="1204597"/>
            <a:ext cx="1" cy="103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4" idx="6"/>
            <a:endCxn id="9" idx="1"/>
          </p:cNvCxnSpPr>
          <p:nvPr/>
        </p:nvCxnSpPr>
        <p:spPr>
          <a:xfrm>
            <a:off x="2467555" y="3358410"/>
            <a:ext cx="2234619" cy="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6" idx="6"/>
          </p:cNvCxnSpPr>
          <p:nvPr/>
        </p:nvCxnSpPr>
        <p:spPr>
          <a:xfrm>
            <a:off x="4127501" y="5434012"/>
            <a:ext cx="1659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endCxn id="9" idx="2"/>
          </p:cNvCxnSpPr>
          <p:nvPr/>
        </p:nvCxnSpPr>
        <p:spPr>
          <a:xfrm flipV="1">
            <a:off x="5787447" y="4476009"/>
            <a:ext cx="30740" cy="95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0" y="642198"/>
            <a:ext cx="2857500" cy="1600200"/>
          </a:xfrm>
          <a:prstGeom prst="rect">
            <a:avLst/>
          </a:prstGeom>
        </p:spPr>
      </p:pic>
      <p:cxnSp>
        <p:nvCxnSpPr>
          <p:cNvPr id="29" name="Conector reto 28"/>
          <p:cNvCxnSpPr>
            <a:stCxn id="9" idx="3"/>
          </p:cNvCxnSpPr>
          <p:nvPr/>
        </p:nvCxnSpPr>
        <p:spPr>
          <a:xfrm flipV="1">
            <a:off x="6934199" y="3358410"/>
            <a:ext cx="914401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7832145" y="1442298"/>
            <a:ext cx="16455" cy="1916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endCxn id="27" idx="1"/>
          </p:cNvCxnSpPr>
          <p:nvPr/>
        </p:nvCxnSpPr>
        <p:spPr>
          <a:xfrm>
            <a:off x="7848600" y="1442298"/>
            <a:ext cx="882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27" idx="2"/>
            <a:endCxn id="46" idx="0"/>
          </p:cNvCxnSpPr>
          <p:nvPr/>
        </p:nvCxnSpPr>
        <p:spPr>
          <a:xfrm flipH="1">
            <a:off x="10149461" y="2242398"/>
            <a:ext cx="10539" cy="164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3567042" y="1872273"/>
            <a:ext cx="152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772334" y="6102481"/>
            <a:ext cx="152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DHT22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3468796" y="1858944"/>
            <a:ext cx="124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DHT11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2164017" y="3864530"/>
            <a:ext cx="130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RTC DS3231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231226" y="3594837"/>
            <a:ext cx="1405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Arduino</a:t>
            </a:r>
            <a:r>
              <a:rPr lang="pt-BR" dirty="0" smtClean="0"/>
              <a:t> UNO R2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1017832" y="2202930"/>
            <a:ext cx="1562100" cy="38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Azure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898" y="3883447"/>
            <a:ext cx="2143125" cy="2143125"/>
          </a:xfrm>
          <a:prstGeom prst="rect">
            <a:avLst/>
          </a:prstGeom>
        </p:spPr>
      </p:pic>
      <p:sp>
        <p:nvSpPr>
          <p:cNvPr id="50" name="CaixaDeTexto 49"/>
          <p:cNvSpPr txBox="1"/>
          <p:nvPr/>
        </p:nvSpPr>
        <p:spPr>
          <a:xfrm>
            <a:off x="10555205" y="584190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Node 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474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2019-09-11T18:30:42Z</dcterms:created>
  <dcterms:modified xsi:type="dcterms:W3CDTF">2019-09-11T18:53:13Z</dcterms:modified>
</cp:coreProperties>
</file>