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notesMasterIdLst>
    <p:notesMasterId r:id="rId27"/>
  </p:notesMasterIdLst>
  <p:sldIdLst>
    <p:sldId id="349" r:id="rId4"/>
    <p:sldId id="270" r:id="rId5"/>
    <p:sldId id="271" r:id="rId6"/>
    <p:sldId id="261" r:id="rId7"/>
    <p:sldId id="351" r:id="rId8"/>
    <p:sldId id="291" r:id="rId9"/>
    <p:sldId id="281" r:id="rId10"/>
    <p:sldId id="288" r:id="rId11"/>
    <p:sldId id="346" r:id="rId12"/>
    <p:sldId id="340" r:id="rId13"/>
    <p:sldId id="268" r:id="rId14"/>
    <p:sldId id="299" r:id="rId15"/>
    <p:sldId id="341" r:id="rId16"/>
    <p:sldId id="335" r:id="rId17"/>
    <p:sldId id="343" r:id="rId18"/>
    <p:sldId id="344" r:id="rId19"/>
    <p:sldId id="342" r:id="rId20"/>
    <p:sldId id="350" r:id="rId21"/>
    <p:sldId id="353" r:id="rId22"/>
    <p:sldId id="347" r:id="rId23"/>
    <p:sldId id="352" r:id="rId24"/>
    <p:sldId id="354" r:id="rId25"/>
    <p:sldId id="260" r:id="rId26"/>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CBA"/>
    <a:srgbClr val="F3F3F3"/>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Estilo com Tema 1 - Ênfas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29" autoAdjust="0"/>
    <p:restoredTop sz="94660"/>
  </p:normalViewPr>
  <p:slideViewPr>
    <p:cSldViewPr snapToGrid="0">
      <p:cViewPr varScale="1">
        <p:scale>
          <a:sx n="68" d="100"/>
          <a:sy n="68" d="100"/>
        </p:scale>
        <p:origin x="8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3943716554995657E-2"/>
          <c:y val="9.8572790184323356E-2"/>
          <c:w val="0.94147091508778835"/>
          <c:h val="0.89156993079724434"/>
        </c:manualLayout>
      </c:layout>
      <c:barChart>
        <c:barDir val="col"/>
        <c:grouping val="clustered"/>
        <c:varyColors val="0"/>
        <c:ser>
          <c:idx val="0"/>
          <c:order val="0"/>
          <c:tx>
            <c:strRef>
              <c:f>Sheet1!$B$1</c:f>
              <c:strCache>
                <c:ptCount val="1"/>
                <c:pt idx="0">
                  <c:v>1</c:v>
                </c:pt>
              </c:strCache>
            </c:strRef>
          </c:tx>
          <c:spPr>
            <a:solidFill>
              <a:schemeClr val="accent1"/>
            </a:solidFill>
            <a:ln>
              <a:noFill/>
            </a:ln>
            <a:effectLst/>
          </c:spPr>
          <c:invertIfNegative val="0"/>
          <c:dPt>
            <c:idx val="0"/>
            <c:invertIfNegative val="0"/>
            <c:bubble3D val="0"/>
            <c:spPr>
              <a:solidFill>
                <a:schemeClr val="accent6"/>
              </a:solidFill>
              <a:ln>
                <a:noFill/>
              </a:ln>
              <a:effectLst/>
            </c:spPr>
            <c:extLst>
              <c:ext xmlns:c16="http://schemas.microsoft.com/office/drawing/2014/chart" uri="{C3380CC4-5D6E-409C-BE32-E72D297353CC}">
                <c16:uniqueId val="{00000001-93F3-45AE-A7A3-DA15508C4785}"/>
              </c:ext>
            </c:extLst>
          </c:dPt>
          <c:dPt>
            <c:idx val="1"/>
            <c:invertIfNegative val="0"/>
            <c:bubble3D val="0"/>
            <c:spPr>
              <a:solidFill>
                <a:schemeClr val="accent3"/>
              </a:solidFill>
              <a:ln>
                <a:noFill/>
              </a:ln>
              <a:effectLst/>
            </c:spPr>
            <c:extLst>
              <c:ext xmlns:c16="http://schemas.microsoft.com/office/drawing/2014/chart" uri="{C3380CC4-5D6E-409C-BE32-E72D297353CC}">
                <c16:uniqueId val="{00000003-93F3-45AE-A7A3-DA15508C4785}"/>
              </c:ext>
            </c:extLst>
          </c:dPt>
          <c:dPt>
            <c:idx val="2"/>
            <c:invertIfNegative val="0"/>
            <c:bubble3D val="0"/>
            <c:spPr>
              <a:solidFill>
                <a:schemeClr val="accent2"/>
              </a:solidFill>
              <a:ln>
                <a:noFill/>
              </a:ln>
              <a:effectLst/>
            </c:spPr>
            <c:extLst>
              <c:ext xmlns:c16="http://schemas.microsoft.com/office/drawing/2014/chart" uri="{C3380CC4-5D6E-409C-BE32-E72D297353CC}">
                <c16:uniqueId val="{00000005-93F3-45AE-A7A3-DA15508C4785}"/>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7-93F3-45AE-A7A3-DA15508C4785}"/>
              </c:ext>
            </c:extLst>
          </c:dPt>
          <c:cat>
            <c:strRef>
              <c:f>Sheet1!$A$2:$A$5</c:f>
              <c:strCache>
                <c:ptCount val="4"/>
                <c:pt idx="0">
                  <c:v>Category 1</c:v>
                </c:pt>
                <c:pt idx="1">
                  <c:v>Category 2</c:v>
                </c:pt>
                <c:pt idx="2">
                  <c:v>Category 3</c:v>
                </c:pt>
                <c:pt idx="3">
                  <c:v>Category 4</c:v>
                </c:pt>
              </c:strCache>
            </c:strRef>
          </c:cat>
          <c:val>
            <c:numRef>
              <c:f>Sheet1!$B$2:$B$5</c:f>
              <c:numCache>
                <c:formatCode>0.00%</c:formatCode>
                <c:ptCount val="4"/>
                <c:pt idx="0">
                  <c:v>0.28599999999999998</c:v>
                </c:pt>
                <c:pt idx="1">
                  <c:v>0.47399999999999998</c:v>
                </c:pt>
                <c:pt idx="2">
                  <c:v>0.33200000000000002</c:v>
                </c:pt>
                <c:pt idx="3">
                  <c:v>0.43</c:v>
                </c:pt>
              </c:numCache>
            </c:numRef>
          </c:val>
          <c:extLst>
            <c:ext xmlns:c16="http://schemas.microsoft.com/office/drawing/2014/chart" uri="{C3380CC4-5D6E-409C-BE32-E72D297353CC}">
              <c16:uniqueId val="{00000008-93F3-45AE-A7A3-DA15508C4785}"/>
            </c:ext>
          </c:extLst>
        </c:ser>
        <c:dLbls>
          <c:showLegendKey val="0"/>
          <c:showVal val="0"/>
          <c:showCatName val="0"/>
          <c:showSerName val="0"/>
          <c:showPercent val="0"/>
          <c:showBubbleSize val="0"/>
        </c:dLbls>
        <c:gapWidth val="132"/>
        <c:overlap val="100"/>
        <c:axId val="528401256"/>
        <c:axId val="528396336"/>
      </c:barChart>
      <c:catAx>
        <c:axId val="528401256"/>
        <c:scaling>
          <c:orientation val="minMax"/>
        </c:scaling>
        <c:delete val="1"/>
        <c:axPos val="b"/>
        <c:numFmt formatCode="General" sourceLinked="1"/>
        <c:majorTickMark val="none"/>
        <c:minorTickMark val="none"/>
        <c:tickLblPos val="nextTo"/>
        <c:crossAx val="528396336"/>
        <c:crosses val="autoZero"/>
        <c:auto val="1"/>
        <c:lblAlgn val="ctr"/>
        <c:lblOffset val="100"/>
        <c:noMultiLvlLbl val="0"/>
      </c:catAx>
      <c:valAx>
        <c:axId val="528396336"/>
        <c:scaling>
          <c:orientation val="minMax"/>
        </c:scaling>
        <c:delete val="1"/>
        <c:axPos val="l"/>
        <c:numFmt formatCode="0.00%" sourceLinked="1"/>
        <c:majorTickMark val="none"/>
        <c:minorTickMark val="none"/>
        <c:tickLblPos val="nextTo"/>
        <c:crossAx val="5284012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pt-B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816B88-A6D5-4E42-AC22-159071C03AC5}" type="datetimeFigureOut">
              <a:rPr lang="en-US" smtClean="0"/>
              <a:t>9/4/2019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266523-43D8-433D-AE07-1C240F716282}" type="slidenum">
              <a:rPr lang="en-US" smtClean="0"/>
              <a:t>‹nº›</a:t>
            </a:fld>
            <a:endParaRPr lang="en-US"/>
          </a:p>
        </p:txBody>
      </p:sp>
    </p:spTree>
    <p:extLst>
      <p:ext uri="{BB962C8B-B14F-4D97-AF65-F5344CB8AC3E}">
        <p14:creationId xmlns:p14="http://schemas.microsoft.com/office/powerpoint/2010/main" val="922474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F13058BF-FF39-4639-8409-0A309A502028}" type="slidenum">
              <a:rPr lang="ko-KR" altLang="en-US" smtClean="0"/>
              <a:t>12</a:t>
            </a:fld>
            <a:endParaRPr lang="ko-KR" altLang="en-US"/>
          </a:p>
        </p:txBody>
      </p:sp>
    </p:spTree>
    <p:extLst>
      <p:ext uri="{BB962C8B-B14F-4D97-AF65-F5344CB8AC3E}">
        <p14:creationId xmlns:p14="http://schemas.microsoft.com/office/powerpoint/2010/main" val="4136635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E266523-43D8-433D-AE07-1C240F716282}" type="slidenum">
              <a:rPr lang="en-US" smtClean="0"/>
              <a:t>20</a:t>
            </a:fld>
            <a:endParaRPr lang="en-US"/>
          </a:p>
        </p:txBody>
      </p:sp>
    </p:spTree>
    <p:extLst>
      <p:ext uri="{BB962C8B-B14F-4D97-AF65-F5344CB8AC3E}">
        <p14:creationId xmlns:p14="http://schemas.microsoft.com/office/powerpoint/2010/main" val="1375919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E266523-43D8-433D-AE07-1C240F716282}" type="slidenum">
              <a:rPr lang="en-US" smtClean="0"/>
              <a:t>22</a:t>
            </a:fld>
            <a:endParaRPr lang="en-US"/>
          </a:p>
        </p:txBody>
      </p:sp>
    </p:spTree>
    <p:extLst>
      <p:ext uri="{BB962C8B-B14F-4D97-AF65-F5344CB8AC3E}">
        <p14:creationId xmlns:p14="http://schemas.microsoft.com/office/powerpoint/2010/main" val="2428944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5023768"/>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8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4536453" y="1516026"/>
            <a:ext cx="3096000" cy="38160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1547742" y="540839"/>
            <a:ext cx="2376000" cy="27360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8245163" y="3571213"/>
            <a:ext cx="2376000" cy="27360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41447673"/>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0_Images and Contents Layout">
    <p:spTree>
      <p:nvGrpSpPr>
        <p:cNvPr id="1" name=""/>
        <p:cNvGrpSpPr/>
        <p:nvPr/>
      </p:nvGrpSpPr>
      <p:grpSpPr>
        <a:xfrm>
          <a:off x="0" y="0"/>
          <a:ext cx="0" cy="0"/>
          <a:chOff x="0" y="0"/>
          <a:chExt cx="0" cy="0"/>
        </a:xfrm>
      </p:grpSpPr>
      <p:sp>
        <p:nvSpPr>
          <p:cNvPr id="7" name="Picture Placeholder 2"/>
          <p:cNvSpPr>
            <a:spLocks noGrp="1"/>
          </p:cNvSpPr>
          <p:nvPr>
            <p:ph type="pic" idx="15" hasCustomPrompt="1"/>
          </p:nvPr>
        </p:nvSpPr>
        <p:spPr>
          <a:xfrm>
            <a:off x="0" y="4365104"/>
            <a:ext cx="4223792" cy="249289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6" hasCustomPrompt="1"/>
          </p:nvPr>
        </p:nvSpPr>
        <p:spPr>
          <a:xfrm>
            <a:off x="7968208" y="0"/>
            <a:ext cx="4223792" cy="249289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194098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Style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6AE611C2-19EC-4180-B746-B8E5A871E714}"/>
              </a:ext>
            </a:extLst>
          </p:cNvPr>
          <p:cNvSpPr>
            <a:spLocks noGrp="1"/>
          </p:cNvSpPr>
          <p:nvPr>
            <p:ph type="pic" idx="15" hasCustomPrompt="1"/>
          </p:nvPr>
        </p:nvSpPr>
        <p:spPr>
          <a:xfrm>
            <a:off x="0" y="0"/>
            <a:ext cx="4223792" cy="249289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a:extLst>
              <a:ext uri="{FF2B5EF4-FFF2-40B4-BE49-F238E27FC236}">
                <a16:creationId xmlns:a16="http://schemas.microsoft.com/office/drawing/2014/main" id="{AB31A7D8-3817-4D41-B0AC-6F6407DDD546}"/>
              </a:ext>
            </a:extLst>
          </p:cNvPr>
          <p:cNvSpPr>
            <a:spLocks noGrp="1"/>
          </p:cNvSpPr>
          <p:nvPr>
            <p:ph type="pic" idx="16" hasCustomPrompt="1"/>
          </p:nvPr>
        </p:nvSpPr>
        <p:spPr>
          <a:xfrm>
            <a:off x="7968208" y="4365104"/>
            <a:ext cx="4223792" cy="249289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2010791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4_Images &amp; Contents Layout">
    <p:spTree>
      <p:nvGrpSpPr>
        <p:cNvPr id="1" name=""/>
        <p:cNvGrpSpPr/>
        <p:nvPr/>
      </p:nvGrpSpPr>
      <p:grpSpPr>
        <a:xfrm>
          <a:off x="0" y="0"/>
          <a:ext cx="0" cy="0"/>
          <a:chOff x="0" y="0"/>
          <a:chExt cx="0" cy="0"/>
        </a:xfrm>
      </p:grpSpPr>
      <p:sp>
        <p:nvSpPr>
          <p:cNvPr id="2" name="제목 1"/>
          <p:cNvSpPr>
            <a:spLocks noGrp="1"/>
          </p:cNvSpPr>
          <p:nvPr>
            <p:ph type="title" hasCustomPrompt="1"/>
          </p:nvPr>
        </p:nvSpPr>
        <p:spPr>
          <a:xfrm>
            <a:off x="5641856" y="733302"/>
            <a:ext cx="5966670" cy="710877"/>
          </a:xfrm>
          <a:prstGeom prst="rect">
            <a:avLst/>
          </a:prstGeom>
        </p:spPr>
        <p:txBody>
          <a:bodyPr anchor="ctr">
            <a:noAutofit/>
          </a:bodyPr>
          <a:lstStyle>
            <a:lvl1pPr algn="l">
              <a:defRPr sz="4000" b="0" baseline="0">
                <a:solidFill>
                  <a:schemeClr val="bg1"/>
                </a:solidFill>
                <a:latin typeface="Arial" pitchFamily="34" charset="0"/>
                <a:cs typeface="Arial" pitchFamily="34" charset="0"/>
              </a:defRPr>
            </a:lvl1pPr>
          </a:lstStyle>
          <a:p>
            <a:r>
              <a:rPr lang="en-US" altLang="ko-KR" dirty="0"/>
              <a:t>Images &amp; Contents</a:t>
            </a:r>
            <a:endParaRPr lang="ko-KR" altLang="en-US" dirty="0"/>
          </a:p>
        </p:txBody>
      </p:sp>
      <p:sp>
        <p:nvSpPr>
          <p:cNvPr id="3" name="그림 개체 틀 2"/>
          <p:cNvSpPr>
            <a:spLocks noGrp="1"/>
          </p:cNvSpPr>
          <p:nvPr>
            <p:ph type="pic" sz="quarter" idx="14" hasCustomPrompt="1"/>
          </p:nvPr>
        </p:nvSpPr>
        <p:spPr>
          <a:xfrm>
            <a:off x="0" y="-1"/>
            <a:ext cx="5039883" cy="6858001"/>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68000" rIns="91440" bIns="45720" numCol="1" spcCol="0" rtlCol="0" fromWordArt="0" anchor="ctr" anchorCtr="0" forceAA="0" compatLnSpc="1">
            <a:prstTxWarp prst="textNoShape">
              <a:avLst/>
            </a:prstTxWarp>
            <a:noAutofit/>
          </a:bodyPr>
          <a:lstStyle>
            <a:lvl1pPr marL="0" indent="0">
              <a:buFontTx/>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5" name="Rectangle 4"/>
          <p:cNvSpPr/>
          <p:nvPr userDrawn="1"/>
        </p:nvSpPr>
        <p:spPr>
          <a:xfrm>
            <a:off x="5353824" y="733302"/>
            <a:ext cx="203696" cy="7227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3627226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287255"/>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132057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ection Break Slide layout">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F5875FE7-E5ED-4E41-9EB7-B5DE447AD05E}"/>
              </a:ext>
            </a:extLst>
          </p:cNvPr>
          <p:cNvSpPr>
            <a:spLocks/>
          </p:cNvSpPr>
          <p:nvPr userDrawn="1"/>
        </p:nvSpPr>
        <p:spPr bwMode="auto">
          <a:xfrm>
            <a:off x="0" y="2596"/>
            <a:ext cx="11682484" cy="6855404"/>
          </a:xfrm>
          <a:custGeom>
            <a:avLst/>
            <a:gdLst>
              <a:gd name="connsiteX0" fmla="*/ 135716 w 11682484"/>
              <a:gd name="connsiteY0" fmla="*/ 0 h 6855404"/>
              <a:gd name="connsiteX1" fmla="*/ 1583140 w 11682484"/>
              <a:gd name="connsiteY1" fmla="*/ 1348532 h 6855404"/>
              <a:gd name="connsiteX2" fmla="*/ 11682484 w 11682484"/>
              <a:gd name="connsiteY2" fmla="*/ 4114823 h 6855404"/>
              <a:gd name="connsiteX3" fmla="*/ 11682484 w 11682484"/>
              <a:gd name="connsiteY3" fmla="*/ 6855404 h 6855404"/>
              <a:gd name="connsiteX4" fmla="*/ 9707328 w 11682484"/>
              <a:gd name="connsiteY4" fmla="*/ 6855404 h 6855404"/>
              <a:gd name="connsiteX5" fmla="*/ 9569988 w 11682484"/>
              <a:gd name="connsiteY5" fmla="*/ 6685097 h 6855404"/>
              <a:gd name="connsiteX6" fmla="*/ 5598025 w 11682484"/>
              <a:gd name="connsiteY6" fmla="*/ 3691219 h 6855404"/>
              <a:gd name="connsiteX7" fmla="*/ 2821856 w 11682484"/>
              <a:gd name="connsiteY7" fmla="*/ 3599026 h 6855404"/>
              <a:gd name="connsiteX8" fmla="*/ 63756 w 11682484"/>
              <a:gd name="connsiteY8" fmla="*/ 6602507 h 6855404"/>
              <a:gd name="connsiteX9" fmla="*/ 3589 w 11682484"/>
              <a:gd name="connsiteY9" fmla="*/ 6855404 h 6855404"/>
              <a:gd name="connsiteX10" fmla="*/ 0 w 11682484"/>
              <a:gd name="connsiteY10" fmla="*/ 6855404 h 6855404"/>
              <a:gd name="connsiteX11" fmla="*/ 0 w 11682484"/>
              <a:gd name="connsiteY11" fmla="*/ 5728147 h 6855404"/>
              <a:gd name="connsiteX12" fmla="*/ 0 w 11682484"/>
              <a:gd name="connsiteY12" fmla="*/ 1967486 h 6855404"/>
              <a:gd name="connsiteX13" fmla="*/ 0 w 11682484"/>
              <a:gd name="connsiteY13" fmla="*/ 825147 h 6855404"/>
              <a:gd name="connsiteX14" fmla="*/ 1 w 11682484"/>
              <a:gd name="connsiteY14" fmla="*/ 825147 h 6855404"/>
              <a:gd name="connsiteX15" fmla="*/ 1 w 11682484"/>
              <a:gd name="connsiteY15" fmla="*/ 479227 h 6855404"/>
              <a:gd name="connsiteX16" fmla="*/ 1 w 11682484"/>
              <a:gd name="connsiteY16" fmla="*/ 346491 h 6855404"/>
              <a:gd name="connsiteX17" fmla="*/ 2 w 11682484"/>
              <a:gd name="connsiteY17" fmla="*/ 346491 h 6855404"/>
              <a:gd name="connsiteX18" fmla="*/ 2 w 11682484"/>
              <a:gd name="connsiteY18" fmla="*/ 571 h 6855404"/>
              <a:gd name="connsiteX19" fmla="*/ 127322 w 11682484"/>
              <a:gd name="connsiteY19" fmla="*/ 31 h 6855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682484" h="6855404">
                <a:moveTo>
                  <a:pt x="135716" y="0"/>
                </a:moveTo>
                <a:lnTo>
                  <a:pt x="1583140" y="1348532"/>
                </a:lnTo>
                <a:lnTo>
                  <a:pt x="11682484" y="4114823"/>
                </a:lnTo>
                <a:lnTo>
                  <a:pt x="11682484" y="6855404"/>
                </a:lnTo>
                <a:lnTo>
                  <a:pt x="9707328" y="6855404"/>
                </a:lnTo>
                <a:lnTo>
                  <a:pt x="9569988" y="6685097"/>
                </a:lnTo>
                <a:cubicBezTo>
                  <a:pt x="8411292" y="5293196"/>
                  <a:pt x="7168522" y="4300079"/>
                  <a:pt x="5598025" y="3691219"/>
                </a:cubicBezTo>
                <a:cubicBezTo>
                  <a:pt x="4810593" y="3386702"/>
                  <a:pt x="3628101" y="3319652"/>
                  <a:pt x="2821856" y="3599026"/>
                </a:cubicBezTo>
                <a:cubicBezTo>
                  <a:pt x="1476436" y="4020704"/>
                  <a:pt x="428633" y="5267408"/>
                  <a:pt x="63756" y="6602507"/>
                </a:cubicBezTo>
                <a:lnTo>
                  <a:pt x="3589" y="6855404"/>
                </a:lnTo>
                <a:lnTo>
                  <a:pt x="0" y="6855404"/>
                </a:lnTo>
                <a:lnTo>
                  <a:pt x="0" y="5728147"/>
                </a:lnTo>
                <a:lnTo>
                  <a:pt x="0" y="1967486"/>
                </a:lnTo>
                <a:lnTo>
                  <a:pt x="0" y="825147"/>
                </a:lnTo>
                <a:lnTo>
                  <a:pt x="1" y="825147"/>
                </a:lnTo>
                <a:lnTo>
                  <a:pt x="1" y="479227"/>
                </a:lnTo>
                <a:lnTo>
                  <a:pt x="1" y="346491"/>
                </a:lnTo>
                <a:lnTo>
                  <a:pt x="2" y="346491"/>
                </a:lnTo>
                <a:lnTo>
                  <a:pt x="2" y="571"/>
                </a:lnTo>
                <a:cubicBezTo>
                  <a:pt x="2" y="571"/>
                  <a:pt x="46193" y="353"/>
                  <a:pt x="127322" y="31"/>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noAutofit/>
          </a:bodyPr>
          <a:lstStyle/>
          <a:p>
            <a:endParaRPr lang="en-US"/>
          </a:p>
        </p:txBody>
      </p:sp>
      <p:sp>
        <p:nvSpPr>
          <p:cNvPr id="21" name="Freeform: Shape 20">
            <a:extLst>
              <a:ext uri="{FF2B5EF4-FFF2-40B4-BE49-F238E27FC236}">
                <a16:creationId xmlns:a16="http://schemas.microsoft.com/office/drawing/2014/main" id="{1218F5CF-15FE-4EEB-9CE3-3FBB4D1D799E}"/>
              </a:ext>
            </a:extLst>
          </p:cNvPr>
          <p:cNvSpPr>
            <a:spLocks/>
          </p:cNvSpPr>
          <p:nvPr userDrawn="1"/>
        </p:nvSpPr>
        <p:spPr bwMode="auto">
          <a:xfrm rot="213804">
            <a:off x="-19171" y="109604"/>
            <a:ext cx="12075996" cy="2051564"/>
          </a:xfrm>
          <a:custGeom>
            <a:avLst/>
            <a:gdLst>
              <a:gd name="connsiteX0" fmla="*/ 1 w 12075996"/>
              <a:gd name="connsiteY0" fmla="*/ 264203 h 2051564"/>
              <a:gd name="connsiteX1" fmla="*/ 4242639 w 12075996"/>
              <a:gd name="connsiteY1" fmla="*/ 0 h 2051564"/>
              <a:gd name="connsiteX2" fmla="*/ 4506096 w 12075996"/>
              <a:gd name="connsiteY2" fmla="*/ 105217 h 2051564"/>
              <a:gd name="connsiteX3" fmla="*/ 7760587 w 12075996"/>
              <a:gd name="connsiteY3" fmla="*/ 1449725 h 2051564"/>
              <a:gd name="connsiteX4" fmla="*/ 12023712 w 12075996"/>
              <a:gd name="connsiteY4" fmla="*/ 181916 h 2051564"/>
              <a:gd name="connsiteX5" fmla="*/ 12075996 w 12075996"/>
              <a:gd name="connsiteY5" fmla="*/ 38560 h 2051564"/>
              <a:gd name="connsiteX6" fmla="*/ 12075996 w 12075996"/>
              <a:gd name="connsiteY6" fmla="*/ 49656 h 2051564"/>
              <a:gd name="connsiteX7" fmla="*/ 12034949 w 12075996"/>
              <a:gd name="connsiteY7" fmla="*/ 192180 h 2051564"/>
              <a:gd name="connsiteX8" fmla="*/ 7869859 w 12075996"/>
              <a:gd name="connsiteY8" fmla="*/ 1752181 h 2051564"/>
              <a:gd name="connsiteX9" fmla="*/ 3235820 w 12075996"/>
              <a:gd name="connsiteY9" fmla="*/ 242456 h 2051564"/>
              <a:gd name="connsiteX10" fmla="*/ 1558466 w 12075996"/>
              <a:gd name="connsiteY10" fmla="*/ 338976 h 2051564"/>
              <a:gd name="connsiteX11" fmla="*/ 220 w 12075996"/>
              <a:gd name="connsiteY11" fmla="*/ 450295 h 2051564"/>
              <a:gd name="connsiteX12" fmla="*/ 881 w 12075996"/>
              <a:gd name="connsiteY12" fmla="*/ 459818 h 2051564"/>
              <a:gd name="connsiteX13" fmla="*/ 0 w 12075996"/>
              <a:gd name="connsiteY13" fmla="*/ 459516 h 2051564"/>
              <a:gd name="connsiteX14" fmla="*/ 0 w 12075996"/>
              <a:gd name="connsiteY14" fmla="*/ 429248 h 2051564"/>
              <a:gd name="connsiteX15" fmla="*/ 1 w 12075996"/>
              <a:gd name="connsiteY15" fmla="*/ 429248 h 2051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075996" h="2051564">
                <a:moveTo>
                  <a:pt x="1" y="264203"/>
                </a:moveTo>
                <a:lnTo>
                  <a:pt x="4242639" y="0"/>
                </a:lnTo>
                <a:lnTo>
                  <a:pt x="4506096" y="105217"/>
                </a:lnTo>
                <a:cubicBezTo>
                  <a:pt x="5593744" y="542784"/>
                  <a:pt x="6923737" y="1110296"/>
                  <a:pt x="7760587" y="1449725"/>
                </a:cubicBezTo>
                <a:cubicBezTo>
                  <a:pt x="10618004" y="2616266"/>
                  <a:pt x="11666948" y="1084938"/>
                  <a:pt x="12023712" y="181916"/>
                </a:cubicBezTo>
                <a:lnTo>
                  <a:pt x="12075996" y="38560"/>
                </a:lnTo>
                <a:lnTo>
                  <a:pt x="12075996" y="49656"/>
                </a:lnTo>
                <a:lnTo>
                  <a:pt x="12034949" y="192180"/>
                </a:lnTo>
                <a:cubicBezTo>
                  <a:pt x="11741579" y="1117741"/>
                  <a:pt x="10801203" y="2718034"/>
                  <a:pt x="7869859" y="1752181"/>
                </a:cubicBezTo>
                <a:cubicBezTo>
                  <a:pt x="6621354" y="1343948"/>
                  <a:pt x="4298591" y="526574"/>
                  <a:pt x="3235820" y="242456"/>
                </a:cubicBezTo>
                <a:cubicBezTo>
                  <a:pt x="3156415" y="232591"/>
                  <a:pt x="2347516" y="284550"/>
                  <a:pt x="1558466" y="338976"/>
                </a:cubicBezTo>
                <a:cubicBezTo>
                  <a:pt x="769418" y="393403"/>
                  <a:pt x="220" y="450295"/>
                  <a:pt x="220" y="450295"/>
                </a:cubicBezTo>
                <a:lnTo>
                  <a:pt x="881" y="459818"/>
                </a:lnTo>
                <a:lnTo>
                  <a:pt x="0" y="459516"/>
                </a:lnTo>
                <a:lnTo>
                  <a:pt x="0" y="429248"/>
                </a:lnTo>
                <a:lnTo>
                  <a:pt x="1" y="429248"/>
                </a:lnTo>
                <a:close/>
              </a:path>
            </a:pathLst>
          </a:custGeom>
          <a:solidFill>
            <a:schemeClr val="accent1"/>
          </a:solidFill>
          <a:ln>
            <a:noFill/>
          </a:ln>
          <a:extLst/>
        </p:spPr>
        <p:txBody>
          <a:bodyPr vert="horz" wrap="square" lIns="91440" tIns="45720" rIns="91440" bIns="45720" numCol="1" anchor="t" anchorCtr="0" compatLnSpc="1">
            <a:prstTxWarp prst="textNoShape">
              <a:avLst/>
            </a:prstTxWarp>
            <a:noAutofit/>
          </a:bodyPr>
          <a:lstStyle/>
          <a:p>
            <a:endParaRPr lang="en-US"/>
          </a:p>
        </p:txBody>
      </p:sp>
      <p:sp>
        <p:nvSpPr>
          <p:cNvPr id="10" name="Freeform: Shape 9">
            <a:extLst>
              <a:ext uri="{FF2B5EF4-FFF2-40B4-BE49-F238E27FC236}">
                <a16:creationId xmlns:a16="http://schemas.microsoft.com/office/drawing/2014/main" id="{2815AE85-5663-49FF-822D-A9BCC638FE7E}"/>
              </a:ext>
            </a:extLst>
          </p:cNvPr>
          <p:cNvSpPr>
            <a:spLocks/>
          </p:cNvSpPr>
          <p:nvPr userDrawn="1"/>
        </p:nvSpPr>
        <p:spPr bwMode="auto">
          <a:xfrm>
            <a:off x="-2" y="0"/>
            <a:ext cx="12192002" cy="6858000"/>
          </a:xfrm>
          <a:custGeom>
            <a:avLst/>
            <a:gdLst>
              <a:gd name="connsiteX0" fmla="*/ 1562216 w 12192002"/>
              <a:gd name="connsiteY0" fmla="*/ 24 h 6847230"/>
              <a:gd name="connsiteX1" fmla="*/ 3242227 w 12192002"/>
              <a:gd name="connsiteY1" fmla="*/ 19898 h 6847230"/>
              <a:gd name="connsiteX2" fmla="*/ 7760587 w 12192002"/>
              <a:gd name="connsiteY2" fmla="*/ 1846920 h 6847230"/>
              <a:gd name="connsiteX3" fmla="*/ 12192002 w 12192002"/>
              <a:gd name="connsiteY3" fmla="*/ 3162 h 6847230"/>
              <a:gd name="connsiteX4" fmla="*/ 12192002 w 12192002"/>
              <a:gd name="connsiteY4" fmla="*/ 1143708 h 6847230"/>
              <a:gd name="connsiteX5" fmla="*/ 12192002 w 12192002"/>
              <a:gd name="connsiteY5" fmla="*/ 6847230 h 6847230"/>
              <a:gd name="connsiteX6" fmla="*/ 10130702 w 12192002"/>
              <a:gd name="connsiteY6" fmla="*/ 6847230 h 6847230"/>
              <a:gd name="connsiteX7" fmla="*/ 9987372 w 12192002"/>
              <a:gd name="connsiteY7" fmla="*/ 6677190 h 6847230"/>
              <a:gd name="connsiteX8" fmla="*/ 5842176 w 12192002"/>
              <a:gd name="connsiteY8" fmla="*/ 3688014 h 6847230"/>
              <a:gd name="connsiteX9" fmla="*/ 2944928 w 12192002"/>
              <a:gd name="connsiteY9" fmla="*/ 3595966 h 6847230"/>
              <a:gd name="connsiteX10" fmla="*/ 66537 w 12192002"/>
              <a:gd name="connsiteY10" fmla="*/ 6594730 h 6847230"/>
              <a:gd name="connsiteX11" fmla="*/ 3745 w 12192002"/>
              <a:gd name="connsiteY11" fmla="*/ 6847230 h 6847230"/>
              <a:gd name="connsiteX12" fmla="*/ 0 w 12192002"/>
              <a:gd name="connsiteY12" fmla="*/ 6847230 h 6847230"/>
              <a:gd name="connsiteX13" fmla="*/ 0 w 12192002"/>
              <a:gd name="connsiteY13" fmla="*/ 5721743 h 6847230"/>
              <a:gd name="connsiteX14" fmla="*/ 0 w 12192002"/>
              <a:gd name="connsiteY14" fmla="*/ 1966988 h 6847230"/>
              <a:gd name="connsiteX15" fmla="*/ 0 w 12192002"/>
              <a:gd name="connsiteY15" fmla="*/ 826443 h 6847230"/>
              <a:gd name="connsiteX16" fmla="*/ 1 w 12192002"/>
              <a:gd name="connsiteY16" fmla="*/ 826443 h 6847230"/>
              <a:gd name="connsiteX17" fmla="*/ 1 w 12192002"/>
              <a:gd name="connsiteY17" fmla="*/ 481066 h 6847230"/>
              <a:gd name="connsiteX18" fmla="*/ 1 w 12192002"/>
              <a:gd name="connsiteY18" fmla="*/ 348539 h 6847230"/>
              <a:gd name="connsiteX19" fmla="*/ 2 w 12192002"/>
              <a:gd name="connsiteY19" fmla="*/ 348539 h 6847230"/>
              <a:gd name="connsiteX20" fmla="*/ 2 w 12192002"/>
              <a:gd name="connsiteY20" fmla="*/ 3162 h 6847230"/>
              <a:gd name="connsiteX21" fmla="*/ 1562216 w 12192002"/>
              <a:gd name="connsiteY21" fmla="*/ 24 h 6847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92002" h="6847230">
                <a:moveTo>
                  <a:pt x="1562216" y="24"/>
                </a:moveTo>
                <a:cubicBezTo>
                  <a:pt x="2353140" y="373"/>
                  <a:pt x="3163696" y="4557"/>
                  <a:pt x="3242227" y="19898"/>
                </a:cubicBezTo>
                <a:cubicBezTo>
                  <a:pt x="4282770" y="376934"/>
                  <a:pt x="6543351" y="1353205"/>
                  <a:pt x="7760587" y="1846920"/>
                </a:cubicBezTo>
                <a:cubicBezTo>
                  <a:pt x="11661915" y="3439636"/>
                  <a:pt x="12192002" y="3162"/>
                  <a:pt x="12192002" y="3162"/>
                </a:cubicBezTo>
                <a:lnTo>
                  <a:pt x="12192002" y="1143708"/>
                </a:lnTo>
                <a:lnTo>
                  <a:pt x="12192002" y="6847230"/>
                </a:lnTo>
                <a:lnTo>
                  <a:pt x="10130702" y="6847230"/>
                </a:lnTo>
                <a:lnTo>
                  <a:pt x="9987372" y="6677190"/>
                </a:lnTo>
                <a:cubicBezTo>
                  <a:pt x="8778141" y="5287475"/>
                  <a:pt x="7481169" y="4295918"/>
                  <a:pt x="5842176" y="3688014"/>
                </a:cubicBezTo>
                <a:cubicBezTo>
                  <a:pt x="5020401" y="3383975"/>
                  <a:pt x="3786336" y="3317031"/>
                  <a:pt x="2944928" y="3595966"/>
                </a:cubicBezTo>
                <a:cubicBezTo>
                  <a:pt x="1540829" y="4016982"/>
                  <a:pt x="447327" y="5261728"/>
                  <a:pt x="66537" y="6594730"/>
                </a:cubicBezTo>
                <a:lnTo>
                  <a:pt x="3745" y="6847230"/>
                </a:lnTo>
                <a:lnTo>
                  <a:pt x="0" y="6847230"/>
                </a:lnTo>
                <a:lnTo>
                  <a:pt x="0" y="5721743"/>
                </a:lnTo>
                <a:lnTo>
                  <a:pt x="0" y="1966988"/>
                </a:lnTo>
                <a:lnTo>
                  <a:pt x="0" y="826443"/>
                </a:lnTo>
                <a:lnTo>
                  <a:pt x="1" y="826443"/>
                </a:lnTo>
                <a:lnTo>
                  <a:pt x="1" y="481066"/>
                </a:lnTo>
                <a:lnTo>
                  <a:pt x="1" y="348539"/>
                </a:lnTo>
                <a:lnTo>
                  <a:pt x="2" y="348539"/>
                </a:lnTo>
                <a:lnTo>
                  <a:pt x="2" y="3162"/>
                </a:lnTo>
                <a:cubicBezTo>
                  <a:pt x="2" y="3162"/>
                  <a:pt x="771293" y="-324"/>
                  <a:pt x="1562216" y="24"/>
                </a:cubicBezTo>
                <a:close/>
              </a:path>
            </a:pathLst>
          </a:custGeom>
          <a:solidFill>
            <a:schemeClr val="accent3"/>
          </a:solidFill>
          <a:ln>
            <a:noFill/>
          </a:ln>
          <a:extLst/>
        </p:spPr>
        <p:txBody>
          <a:bodyPr vert="horz" wrap="square" lIns="91440" tIns="45720" rIns="91440" bIns="45720" numCol="1" anchor="t" anchorCtr="0" compatLnSpc="1">
            <a:prstTxWarp prst="textNoShape">
              <a:avLst/>
            </a:prstTxWarp>
            <a:noAutofit/>
          </a:bodyPr>
          <a:lstStyle/>
          <a:p>
            <a:endParaRPr lang="en-US"/>
          </a:p>
        </p:txBody>
      </p:sp>
      <p:sp>
        <p:nvSpPr>
          <p:cNvPr id="30" name="Freeform: Shape 29">
            <a:extLst>
              <a:ext uri="{FF2B5EF4-FFF2-40B4-BE49-F238E27FC236}">
                <a16:creationId xmlns:a16="http://schemas.microsoft.com/office/drawing/2014/main" id="{ABA38739-135D-4AF4-8B9D-F28B606324BD}"/>
              </a:ext>
            </a:extLst>
          </p:cNvPr>
          <p:cNvSpPr/>
          <p:nvPr userDrawn="1"/>
        </p:nvSpPr>
        <p:spPr>
          <a:xfrm>
            <a:off x="342402" y="0"/>
            <a:ext cx="1784313" cy="6858000"/>
          </a:xfrm>
          <a:custGeom>
            <a:avLst/>
            <a:gdLst>
              <a:gd name="connsiteX0" fmla="*/ 652884 w 1784313"/>
              <a:gd name="connsiteY0" fmla="*/ 6458598 h 6858000"/>
              <a:gd name="connsiteX1" fmla="*/ 802318 w 1784313"/>
              <a:gd name="connsiteY1" fmla="*/ 6581346 h 6858000"/>
              <a:gd name="connsiteX2" fmla="*/ 857467 w 1784313"/>
              <a:gd name="connsiteY2" fmla="*/ 6627600 h 6858000"/>
              <a:gd name="connsiteX3" fmla="*/ 637290 w 1784313"/>
              <a:gd name="connsiteY3" fmla="*/ 6822898 h 6858000"/>
              <a:gd name="connsiteX4" fmla="*/ 601533 w 1784313"/>
              <a:gd name="connsiteY4" fmla="*/ 6858000 h 6858000"/>
              <a:gd name="connsiteX5" fmla="*/ 238242 w 1784313"/>
              <a:gd name="connsiteY5" fmla="*/ 6858000 h 6858000"/>
              <a:gd name="connsiteX6" fmla="*/ 298552 w 1784313"/>
              <a:gd name="connsiteY6" fmla="*/ 6787944 h 6858000"/>
              <a:gd name="connsiteX7" fmla="*/ 652884 w 1784313"/>
              <a:gd name="connsiteY7" fmla="*/ 6458598 h 6858000"/>
              <a:gd name="connsiteX8" fmla="*/ 291752 w 1784313"/>
              <a:gd name="connsiteY8" fmla="*/ 5513960 h 6858000"/>
              <a:gd name="connsiteX9" fmla="*/ 348680 w 1784313"/>
              <a:gd name="connsiteY9" fmla="*/ 5663394 h 6858000"/>
              <a:gd name="connsiteX10" fmla="*/ 428733 w 1784313"/>
              <a:gd name="connsiteY10" fmla="*/ 5787923 h 6858000"/>
              <a:gd name="connsiteX11" fmla="*/ 455418 w 1784313"/>
              <a:gd name="connsiteY11" fmla="*/ 5819944 h 6858000"/>
              <a:gd name="connsiteX12" fmla="*/ 1327117 w 1784313"/>
              <a:gd name="connsiteY12" fmla="*/ 5819944 h 6858000"/>
              <a:gd name="connsiteX13" fmla="*/ 1350243 w 1784313"/>
              <a:gd name="connsiteY13" fmla="*/ 5787923 h 6858000"/>
              <a:gd name="connsiteX14" fmla="*/ 1424960 w 1784313"/>
              <a:gd name="connsiteY14" fmla="*/ 5663394 h 6858000"/>
              <a:gd name="connsiteX15" fmla="*/ 1474771 w 1784313"/>
              <a:gd name="connsiteY15" fmla="*/ 5513960 h 6858000"/>
              <a:gd name="connsiteX16" fmla="*/ 410943 w 1784313"/>
              <a:gd name="connsiteY16" fmla="*/ 5078112 h 6858000"/>
              <a:gd name="connsiteX17" fmla="*/ 343342 w 1784313"/>
              <a:gd name="connsiteY17" fmla="*/ 5183070 h 6858000"/>
              <a:gd name="connsiteX18" fmla="*/ 282856 w 1784313"/>
              <a:gd name="connsiteY18" fmla="*/ 5360968 h 6858000"/>
              <a:gd name="connsiteX19" fmla="*/ 281078 w 1784313"/>
              <a:gd name="connsiteY19" fmla="*/ 5382316 h 6858000"/>
              <a:gd name="connsiteX20" fmla="*/ 1476551 w 1784313"/>
              <a:gd name="connsiteY20" fmla="*/ 5382316 h 6858000"/>
              <a:gd name="connsiteX21" fmla="*/ 1472993 w 1784313"/>
              <a:gd name="connsiteY21" fmla="*/ 5360968 h 6858000"/>
              <a:gd name="connsiteX22" fmla="*/ 1405392 w 1784313"/>
              <a:gd name="connsiteY22" fmla="*/ 5183070 h 6858000"/>
              <a:gd name="connsiteX23" fmla="*/ 1337791 w 1784313"/>
              <a:gd name="connsiteY23" fmla="*/ 5078112 h 6858000"/>
              <a:gd name="connsiteX24" fmla="*/ 435849 w 1784313"/>
              <a:gd name="connsiteY24" fmla="*/ 3537517 h 6858000"/>
              <a:gd name="connsiteX25" fmla="*/ 480324 w 1784313"/>
              <a:gd name="connsiteY25" fmla="*/ 3676278 h 6858000"/>
              <a:gd name="connsiteX26" fmla="*/ 540809 w 1784313"/>
              <a:gd name="connsiteY26" fmla="*/ 3800806 h 6858000"/>
              <a:gd name="connsiteX27" fmla="*/ 556819 w 1784313"/>
              <a:gd name="connsiteY27" fmla="*/ 3825712 h 6858000"/>
              <a:gd name="connsiteX28" fmla="*/ 556819 w 1784313"/>
              <a:gd name="connsiteY28" fmla="*/ 3827490 h 6858000"/>
              <a:gd name="connsiteX29" fmla="*/ 1353801 w 1784313"/>
              <a:gd name="connsiteY29" fmla="*/ 3827490 h 6858000"/>
              <a:gd name="connsiteX30" fmla="*/ 1369813 w 1784313"/>
              <a:gd name="connsiteY30" fmla="*/ 3802584 h 6858000"/>
              <a:gd name="connsiteX31" fmla="*/ 1396497 w 1784313"/>
              <a:gd name="connsiteY31" fmla="*/ 3756331 h 6858000"/>
              <a:gd name="connsiteX32" fmla="*/ 1394718 w 1784313"/>
              <a:gd name="connsiteY32" fmla="*/ 3756331 h 6858000"/>
              <a:gd name="connsiteX33" fmla="*/ 1432076 w 1784313"/>
              <a:gd name="connsiteY33" fmla="*/ 3676277 h 6858000"/>
              <a:gd name="connsiteX34" fmla="*/ 1471213 w 1784313"/>
              <a:gd name="connsiteY34" fmla="*/ 3537517 h 6858000"/>
              <a:gd name="connsiteX35" fmla="*/ 1017575 w 1784313"/>
              <a:gd name="connsiteY35" fmla="*/ 3537517 h 6858000"/>
              <a:gd name="connsiteX36" fmla="*/ 1015795 w 1784313"/>
              <a:gd name="connsiteY36" fmla="*/ 3537517 h 6858000"/>
              <a:gd name="connsiteX37" fmla="*/ 508787 w 1784313"/>
              <a:gd name="connsiteY37" fmla="*/ 3121236 h 6858000"/>
              <a:gd name="connsiteX38" fmla="*/ 464312 w 1784313"/>
              <a:gd name="connsiteY38" fmla="*/ 3194174 h 6858000"/>
              <a:gd name="connsiteX39" fmla="*/ 418059 w 1784313"/>
              <a:gd name="connsiteY39" fmla="*/ 3372072 h 6858000"/>
              <a:gd name="connsiteX40" fmla="*/ 419839 w 1784313"/>
              <a:gd name="connsiteY40" fmla="*/ 3411209 h 6858000"/>
              <a:gd name="connsiteX41" fmla="*/ 1015795 w 1784313"/>
              <a:gd name="connsiteY41" fmla="*/ 3411209 h 6858000"/>
              <a:gd name="connsiteX42" fmla="*/ 1017575 w 1784313"/>
              <a:gd name="connsiteY42" fmla="*/ 3411209 h 6858000"/>
              <a:gd name="connsiteX43" fmla="*/ 1478329 w 1784313"/>
              <a:gd name="connsiteY43" fmla="*/ 3411209 h 6858000"/>
              <a:gd name="connsiteX44" fmla="*/ 1474772 w 1784313"/>
              <a:gd name="connsiteY44" fmla="*/ 3372071 h 6858000"/>
              <a:gd name="connsiteX45" fmla="*/ 1426740 w 1784313"/>
              <a:gd name="connsiteY45" fmla="*/ 3194174 h 6858000"/>
              <a:gd name="connsiteX46" fmla="*/ 1423182 w 1784313"/>
              <a:gd name="connsiteY46" fmla="*/ 3185280 h 6858000"/>
              <a:gd name="connsiteX47" fmla="*/ 1391161 w 1784313"/>
              <a:gd name="connsiteY47" fmla="*/ 3121237 h 6858000"/>
              <a:gd name="connsiteX48" fmla="*/ 458976 w 1784313"/>
              <a:gd name="connsiteY48" fmla="*/ 1634012 h 6858000"/>
              <a:gd name="connsiteX49" fmla="*/ 498114 w 1784313"/>
              <a:gd name="connsiteY49" fmla="*/ 1794120 h 6858000"/>
              <a:gd name="connsiteX50" fmla="*/ 558599 w 1784313"/>
              <a:gd name="connsiteY50" fmla="*/ 1918648 h 6858000"/>
              <a:gd name="connsiteX51" fmla="*/ 562157 w 1784313"/>
              <a:gd name="connsiteY51" fmla="*/ 1922206 h 6858000"/>
              <a:gd name="connsiteX52" fmla="*/ 1394718 w 1784313"/>
              <a:gd name="connsiteY52" fmla="*/ 1922206 h 6858000"/>
              <a:gd name="connsiteX53" fmla="*/ 1396497 w 1784313"/>
              <a:gd name="connsiteY53" fmla="*/ 1918648 h 6858000"/>
              <a:gd name="connsiteX54" fmla="*/ 1456982 w 1784313"/>
              <a:gd name="connsiteY54" fmla="*/ 1794120 h 6858000"/>
              <a:gd name="connsiteX55" fmla="*/ 1497899 w 1784313"/>
              <a:gd name="connsiteY55" fmla="*/ 1634012 h 6858000"/>
              <a:gd name="connsiteX56" fmla="*/ 560377 w 1784313"/>
              <a:gd name="connsiteY56" fmla="*/ 1217731 h 6858000"/>
              <a:gd name="connsiteX57" fmla="*/ 519461 w 1784313"/>
              <a:gd name="connsiteY57" fmla="*/ 1294226 h 6858000"/>
              <a:gd name="connsiteX58" fmla="*/ 458976 w 1784313"/>
              <a:gd name="connsiteY58" fmla="*/ 1472124 h 6858000"/>
              <a:gd name="connsiteX59" fmla="*/ 453638 w 1784313"/>
              <a:gd name="connsiteY59" fmla="*/ 1507703 h 6858000"/>
              <a:gd name="connsiteX60" fmla="*/ 1503235 w 1784313"/>
              <a:gd name="connsiteY60" fmla="*/ 1507703 h 6858000"/>
              <a:gd name="connsiteX61" fmla="*/ 1499677 w 1784313"/>
              <a:gd name="connsiteY61" fmla="*/ 1472124 h 6858000"/>
              <a:gd name="connsiteX62" fmla="*/ 1444530 w 1784313"/>
              <a:gd name="connsiteY62" fmla="*/ 1294226 h 6858000"/>
              <a:gd name="connsiteX63" fmla="*/ 1405392 w 1784313"/>
              <a:gd name="connsiteY63" fmla="*/ 1217731 h 6858000"/>
              <a:gd name="connsiteX64" fmla="*/ 1196463 w 1784313"/>
              <a:gd name="connsiteY64" fmla="*/ 0 h 6858000"/>
              <a:gd name="connsiteX65" fmla="*/ 1527579 w 1784313"/>
              <a:gd name="connsiteY65" fmla="*/ 0 h 6858000"/>
              <a:gd name="connsiteX66" fmla="*/ 1524583 w 1784313"/>
              <a:gd name="connsiteY66" fmla="*/ 6246 h 6858000"/>
              <a:gd name="connsiteX67" fmla="*/ 1167009 w 1784313"/>
              <a:gd name="connsiteY67" fmla="*/ 467002 h 6858000"/>
              <a:gd name="connsiteX68" fmla="*/ 1149220 w 1784313"/>
              <a:gd name="connsiteY68" fmla="*/ 488350 h 6858000"/>
              <a:gd name="connsiteX69" fmla="*/ 1131430 w 1784313"/>
              <a:gd name="connsiteY69" fmla="*/ 509698 h 6858000"/>
              <a:gd name="connsiteX70" fmla="*/ 1019353 w 1784313"/>
              <a:gd name="connsiteY70" fmla="*/ 637784 h 6858000"/>
              <a:gd name="connsiteX71" fmla="*/ 957090 w 1784313"/>
              <a:gd name="connsiteY71" fmla="*/ 707163 h 6858000"/>
              <a:gd name="connsiteX72" fmla="*/ 939300 w 1784313"/>
              <a:gd name="connsiteY72" fmla="*/ 728511 h 6858000"/>
              <a:gd name="connsiteX73" fmla="*/ 921511 w 1784313"/>
              <a:gd name="connsiteY73" fmla="*/ 749859 h 6858000"/>
              <a:gd name="connsiteX74" fmla="*/ 640432 w 1784313"/>
              <a:gd name="connsiteY74" fmla="*/ 1098538 h 6858000"/>
              <a:gd name="connsiteX75" fmla="*/ 1323559 w 1784313"/>
              <a:gd name="connsiteY75" fmla="*/ 1098538 h 6858000"/>
              <a:gd name="connsiteX76" fmla="*/ 1001563 w 1784313"/>
              <a:gd name="connsiteY76" fmla="*/ 746301 h 6858000"/>
              <a:gd name="connsiteX77" fmla="*/ 1069165 w 1784313"/>
              <a:gd name="connsiteY77" fmla="*/ 669806 h 6858000"/>
              <a:gd name="connsiteX78" fmla="*/ 1175903 w 1784313"/>
              <a:gd name="connsiteY78" fmla="*/ 547056 h 6858000"/>
              <a:gd name="connsiteX79" fmla="*/ 1784313 w 1784313"/>
              <a:gd name="connsiteY79" fmla="*/ 1545063 h 6858000"/>
              <a:gd name="connsiteX80" fmla="*/ 1238168 w 1784313"/>
              <a:gd name="connsiteY80" fmla="*/ 2495036 h 6858000"/>
              <a:gd name="connsiteX81" fmla="*/ 1117198 w 1784313"/>
              <a:gd name="connsiteY81" fmla="*/ 2397192 h 6858000"/>
              <a:gd name="connsiteX82" fmla="*/ 1030027 w 1784313"/>
              <a:gd name="connsiteY82" fmla="*/ 2327813 h 6858000"/>
              <a:gd name="connsiteX83" fmla="*/ 1309327 w 1784313"/>
              <a:gd name="connsiteY83" fmla="*/ 2050292 h 6858000"/>
              <a:gd name="connsiteX84" fmla="*/ 652884 w 1784313"/>
              <a:gd name="connsiteY84" fmla="*/ 2050292 h 6858000"/>
              <a:gd name="connsiteX85" fmla="*/ 942858 w 1784313"/>
              <a:gd name="connsiteY85" fmla="*/ 2327813 h 6858000"/>
              <a:gd name="connsiteX86" fmla="*/ 964206 w 1784313"/>
              <a:gd name="connsiteY86" fmla="*/ 2345603 h 6858000"/>
              <a:gd name="connsiteX87" fmla="*/ 985554 w 1784313"/>
              <a:gd name="connsiteY87" fmla="*/ 2363392 h 6858000"/>
              <a:gd name="connsiteX88" fmla="*/ 1076281 w 1784313"/>
              <a:gd name="connsiteY88" fmla="*/ 2436330 h 6858000"/>
              <a:gd name="connsiteX89" fmla="*/ 1193693 w 1784313"/>
              <a:gd name="connsiteY89" fmla="*/ 2530616 h 6858000"/>
              <a:gd name="connsiteX90" fmla="*/ 1215041 w 1784313"/>
              <a:gd name="connsiteY90" fmla="*/ 2548406 h 6858000"/>
              <a:gd name="connsiteX91" fmla="*/ 1236389 w 1784313"/>
              <a:gd name="connsiteY91" fmla="*/ 2566196 h 6858000"/>
              <a:gd name="connsiteX92" fmla="*/ 1718492 w 1784313"/>
              <a:gd name="connsiteY92" fmla="*/ 3187058 h 6858000"/>
              <a:gd name="connsiteX93" fmla="*/ 1716713 w 1784313"/>
              <a:gd name="connsiteY93" fmla="*/ 3187058 h 6858000"/>
              <a:gd name="connsiteX94" fmla="*/ 1755850 w 1784313"/>
              <a:gd name="connsiteY94" fmla="*/ 3445010 h 6858000"/>
              <a:gd name="connsiteX95" fmla="*/ 1693587 w 1784313"/>
              <a:gd name="connsiteY95" fmla="*/ 3756331 h 6858000"/>
              <a:gd name="connsiteX96" fmla="*/ 1695365 w 1784313"/>
              <a:gd name="connsiteY96" fmla="*/ 3756331 h 6858000"/>
              <a:gd name="connsiteX97" fmla="*/ 1152777 w 1784313"/>
              <a:gd name="connsiteY97" fmla="*/ 4414552 h 6858000"/>
              <a:gd name="connsiteX98" fmla="*/ 1131430 w 1784313"/>
              <a:gd name="connsiteY98" fmla="*/ 4432342 h 6858000"/>
              <a:gd name="connsiteX99" fmla="*/ 1110082 w 1784313"/>
              <a:gd name="connsiteY99" fmla="*/ 4450132 h 6858000"/>
              <a:gd name="connsiteX100" fmla="*/ 935742 w 1784313"/>
              <a:gd name="connsiteY100" fmla="*/ 4590672 h 6858000"/>
              <a:gd name="connsiteX101" fmla="*/ 901941 w 1784313"/>
              <a:gd name="connsiteY101" fmla="*/ 4617356 h 6858000"/>
              <a:gd name="connsiteX102" fmla="*/ 878815 w 1784313"/>
              <a:gd name="connsiteY102" fmla="*/ 4635145 h 6858000"/>
              <a:gd name="connsiteX103" fmla="*/ 857467 w 1784313"/>
              <a:gd name="connsiteY103" fmla="*/ 4652935 h 6858000"/>
              <a:gd name="connsiteX104" fmla="*/ 524797 w 1784313"/>
              <a:gd name="connsiteY104" fmla="*/ 4946467 h 6858000"/>
              <a:gd name="connsiteX105" fmla="*/ 1234610 w 1784313"/>
              <a:gd name="connsiteY105" fmla="*/ 4946467 h 6858000"/>
              <a:gd name="connsiteX106" fmla="*/ 948194 w 1784313"/>
              <a:gd name="connsiteY106" fmla="*/ 4656493 h 6858000"/>
              <a:gd name="connsiteX107" fmla="*/ 980216 w 1784313"/>
              <a:gd name="connsiteY107" fmla="*/ 4631587 h 6858000"/>
              <a:gd name="connsiteX108" fmla="*/ 1154556 w 1784313"/>
              <a:gd name="connsiteY108" fmla="*/ 4489269 h 6858000"/>
              <a:gd name="connsiteX109" fmla="*/ 1761188 w 1784313"/>
              <a:gd name="connsiteY109" fmla="*/ 5435685 h 6858000"/>
              <a:gd name="connsiteX110" fmla="*/ 1149220 w 1784313"/>
              <a:gd name="connsiteY110" fmla="*/ 6382101 h 6858000"/>
              <a:gd name="connsiteX111" fmla="*/ 1074503 w 1784313"/>
              <a:gd name="connsiteY111" fmla="*/ 6319838 h 6858000"/>
              <a:gd name="connsiteX112" fmla="*/ 944636 w 1784313"/>
              <a:gd name="connsiteY112" fmla="*/ 6213099 h 6858000"/>
              <a:gd name="connsiteX113" fmla="*/ 1216821 w 1784313"/>
              <a:gd name="connsiteY113" fmla="*/ 5953368 h 6858000"/>
              <a:gd name="connsiteX114" fmla="*/ 572831 w 1784313"/>
              <a:gd name="connsiteY114" fmla="*/ 5953368 h 6858000"/>
              <a:gd name="connsiteX115" fmla="*/ 857467 w 1784313"/>
              <a:gd name="connsiteY115" fmla="*/ 6213099 h 6858000"/>
              <a:gd name="connsiteX116" fmla="*/ 878815 w 1784313"/>
              <a:gd name="connsiteY116" fmla="*/ 6230889 h 6858000"/>
              <a:gd name="connsiteX117" fmla="*/ 900163 w 1784313"/>
              <a:gd name="connsiteY117" fmla="*/ 6248679 h 6858000"/>
              <a:gd name="connsiteX118" fmla="*/ 1031807 w 1784313"/>
              <a:gd name="connsiteY118" fmla="*/ 6358975 h 6858000"/>
              <a:gd name="connsiteX119" fmla="*/ 1104744 w 1784313"/>
              <a:gd name="connsiteY119" fmla="*/ 6419461 h 6858000"/>
              <a:gd name="connsiteX120" fmla="*/ 1126092 w 1784313"/>
              <a:gd name="connsiteY120" fmla="*/ 6437250 h 6858000"/>
              <a:gd name="connsiteX121" fmla="*/ 1147440 w 1784313"/>
              <a:gd name="connsiteY121" fmla="*/ 6455040 h 6858000"/>
              <a:gd name="connsiteX122" fmla="*/ 1456655 w 1784313"/>
              <a:gd name="connsiteY122" fmla="*/ 6730940 h 6858000"/>
              <a:gd name="connsiteX123" fmla="*/ 1574943 w 1784313"/>
              <a:gd name="connsiteY123" fmla="*/ 6858000 h 6858000"/>
              <a:gd name="connsiteX124" fmla="*/ 1205808 w 1784313"/>
              <a:gd name="connsiteY124" fmla="*/ 6858000 h 6858000"/>
              <a:gd name="connsiteX125" fmla="*/ 1110361 w 1784313"/>
              <a:gd name="connsiteY125" fmla="*/ 6768562 h 6858000"/>
              <a:gd name="connsiteX126" fmla="*/ 941078 w 1784313"/>
              <a:gd name="connsiteY126" fmla="*/ 6624042 h 6858000"/>
              <a:gd name="connsiteX127" fmla="*/ 919730 w 1784313"/>
              <a:gd name="connsiteY127" fmla="*/ 6606252 h 6858000"/>
              <a:gd name="connsiteX128" fmla="*/ 898383 w 1784313"/>
              <a:gd name="connsiteY128" fmla="*/ 6588462 h 6858000"/>
              <a:gd name="connsiteX129" fmla="*/ 839677 w 1784313"/>
              <a:gd name="connsiteY129" fmla="*/ 6540431 h 6858000"/>
              <a:gd name="connsiteX130" fmla="*/ 693801 w 1784313"/>
              <a:gd name="connsiteY130" fmla="*/ 6419461 h 6858000"/>
              <a:gd name="connsiteX131" fmla="*/ 672454 w 1784313"/>
              <a:gd name="connsiteY131" fmla="*/ 6401671 h 6858000"/>
              <a:gd name="connsiteX132" fmla="*/ 651106 w 1784313"/>
              <a:gd name="connsiteY132" fmla="*/ 6383881 h 6858000"/>
              <a:gd name="connsiteX133" fmla="*/ 0 w 1784313"/>
              <a:gd name="connsiteY133" fmla="*/ 5416117 h 6858000"/>
              <a:gd name="connsiteX134" fmla="*/ 672454 w 1784313"/>
              <a:gd name="connsiteY134" fmla="*/ 4462585 h 6858000"/>
              <a:gd name="connsiteX135" fmla="*/ 693801 w 1784313"/>
              <a:gd name="connsiteY135" fmla="*/ 4444796 h 6858000"/>
              <a:gd name="connsiteX136" fmla="*/ 715149 w 1784313"/>
              <a:gd name="connsiteY136" fmla="*/ 4427006 h 6858000"/>
              <a:gd name="connsiteX137" fmla="*/ 752506 w 1784313"/>
              <a:gd name="connsiteY137" fmla="*/ 4396762 h 6858000"/>
              <a:gd name="connsiteX138" fmla="*/ 923288 w 1784313"/>
              <a:gd name="connsiteY138" fmla="*/ 4259782 h 6858000"/>
              <a:gd name="connsiteX139" fmla="*/ 944636 w 1784313"/>
              <a:gd name="connsiteY139" fmla="*/ 4241992 h 6858000"/>
              <a:gd name="connsiteX140" fmla="*/ 965984 w 1784313"/>
              <a:gd name="connsiteY140" fmla="*/ 4224202 h 6858000"/>
              <a:gd name="connsiteX141" fmla="*/ 1257736 w 1784313"/>
              <a:gd name="connsiteY141" fmla="*/ 3944902 h 6858000"/>
              <a:gd name="connsiteX142" fmla="*/ 642210 w 1784313"/>
              <a:gd name="connsiteY142" fmla="*/ 3944902 h 6858000"/>
              <a:gd name="connsiteX143" fmla="*/ 882373 w 1784313"/>
              <a:gd name="connsiteY143" fmla="*/ 4220645 h 6858000"/>
              <a:gd name="connsiteX144" fmla="*/ 711591 w 1784313"/>
              <a:gd name="connsiteY144" fmla="*/ 4357625 h 6858000"/>
              <a:gd name="connsiteX145" fmla="*/ 674232 w 1784313"/>
              <a:gd name="connsiteY145" fmla="*/ 4387868 h 6858000"/>
              <a:gd name="connsiteX146" fmla="*/ 138760 w 1784313"/>
              <a:gd name="connsiteY146" fmla="*/ 3366735 h 6858000"/>
              <a:gd name="connsiteX147" fmla="*/ 727601 w 1784313"/>
              <a:gd name="connsiteY147" fmla="*/ 2555522 h 6858000"/>
              <a:gd name="connsiteX148" fmla="*/ 850351 w 1784313"/>
              <a:gd name="connsiteY148" fmla="*/ 2655145 h 6858000"/>
              <a:gd name="connsiteX149" fmla="*/ 937520 w 1784313"/>
              <a:gd name="connsiteY149" fmla="*/ 2724524 h 6858000"/>
              <a:gd name="connsiteX150" fmla="*/ 619084 w 1784313"/>
              <a:gd name="connsiteY150" fmla="*/ 2991370 h 6858000"/>
              <a:gd name="connsiteX151" fmla="*/ 1307548 w 1784313"/>
              <a:gd name="connsiteY151" fmla="*/ 2991370 h 6858000"/>
              <a:gd name="connsiteX152" fmla="*/ 1030027 w 1784313"/>
              <a:gd name="connsiteY152" fmla="*/ 2726303 h 6858000"/>
              <a:gd name="connsiteX153" fmla="*/ 1008679 w 1784313"/>
              <a:gd name="connsiteY153" fmla="*/ 2708514 h 6858000"/>
              <a:gd name="connsiteX154" fmla="*/ 985553 w 1784313"/>
              <a:gd name="connsiteY154" fmla="*/ 2690724 h 6858000"/>
              <a:gd name="connsiteX155" fmla="*/ 893047 w 1784313"/>
              <a:gd name="connsiteY155" fmla="*/ 2616007 h 6858000"/>
              <a:gd name="connsiteX156" fmla="*/ 775634 w 1784313"/>
              <a:gd name="connsiteY156" fmla="*/ 2521720 h 6858000"/>
              <a:gd name="connsiteX157" fmla="*/ 754286 w 1784313"/>
              <a:gd name="connsiteY157" fmla="*/ 2503931 h 6858000"/>
              <a:gd name="connsiteX158" fmla="*/ 732939 w 1784313"/>
              <a:gd name="connsiteY158" fmla="*/ 2486141 h 6858000"/>
              <a:gd name="connsiteX159" fmla="*/ 177898 w 1784313"/>
              <a:gd name="connsiteY159" fmla="*/ 1537947 h 6858000"/>
              <a:gd name="connsiteX160" fmla="*/ 732939 w 1784313"/>
              <a:gd name="connsiteY160" fmla="*/ 557729 h 6858000"/>
              <a:gd name="connsiteX161" fmla="*/ 750728 w 1784313"/>
              <a:gd name="connsiteY161" fmla="*/ 536382 h 6858000"/>
              <a:gd name="connsiteX162" fmla="*/ 768518 w 1784313"/>
              <a:gd name="connsiteY162" fmla="*/ 515034 h 6858000"/>
              <a:gd name="connsiteX163" fmla="*/ 804098 w 1784313"/>
              <a:gd name="connsiteY163" fmla="*/ 475896 h 6858000"/>
              <a:gd name="connsiteX164" fmla="*/ 942858 w 1784313"/>
              <a:gd name="connsiteY164" fmla="*/ 317568 h 6858000"/>
              <a:gd name="connsiteX165" fmla="*/ 960648 w 1784313"/>
              <a:gd name="connsiteY165" fmla="*/ 296221 h 6858000"/>
              <a:gd name="connsiteX166" fmla="*/ 978438 w 1784313"/>
              <a:gd name="connsiteY166" fmla="*/ 274873 h 6858000"/>
              <a:gd name="connsiteX167" fmla="*/ 1141881 w 1784313"/>
              <a:gd name="connsiteY167" fmla="*/ 75850 h 6858000"/>
              <a:gd name="connsiteX168" fmla="*/ 293257 w 1784313"/>
              <a:gd name="connsiteY168" fmla="*/ 0 h 6858000"/>
              <a:gd name="connsiteX169" fmla="*/ 612950 w 1784313"/>
              <a:gd name="connsiteY169" fmla="*/ 0 h 6858000"/>
              <a:gd name="connsiteX170" fmla="*/ 687130 w 1784313"/>
              <a:gd name="connsiteY170" fmla="*/ 82299 h 6858000"/>
              <a:gd name="connsiteX171" fmla="*/ 898384 w 1784313"/>
              <a:gd name="connsiteY171" fmla="*/ 278431 h 6858000"/>
              <a:gd name="connsiteX172" fmla="*/ 754286 w 1784313"/>
              <a:gd name="connsiteY172" fmla="*/ 443875 h 6858000"/>
              <a:gd name="connsiteX173" fmla="*/ 725823 w 1784313"/>
              <a:gd name="connsiteY173" fmla="*/ 477677 h 6858000"/>
              <a:gd name="connsiteX174" fmla="*/ 295310 w 1784313"/>
              <a:gd name="connsiteY174" fmla="*/ 44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1784313" h="6858000">
                <a:moveTo>
                  <a:pt x="652884" y="6458598"/>
                </a:moveTo>
                <a:cubicBezTo>
                  <a:pt x="700917" y="6499513"/>
                  <a:pt x="750728" y="6540431"/>
                  <a:pt x="802318" y="6581346"/>
                </a:cubicBezTo>
                <a:cubicBezTo>
                  <a:pt x="820108" y="6597358"/>
                  <a:pt x="839677" y="6611590"/>
                  <a:pt x="857467" y="6627600"/>
                </a:cubicBezTo>
                <a:cubicBezTo>
                  <a:pt x="780526" y="6693422"/>
                  <a:pt x="705920" y="6758466"/>
                  <a:pt x="637290" y="6822898"/>
                </a:cubicBezTo>
                <a:lnTo>
                  <a:pt x="601533" y="6858000"/>
                </a:lnTo>
                <a:lnTo>
                  <a:pt x="238242" y="6858000"/>
                </a:lnTo>
                <a:lnTo>
                  <a:pt x="298552" y="6787944"/>
                </a:lnTo>
                <a:cubicBezTo>
                  <a:pt x="403466" y="6675160"/>
                  <a:pt x="526799" y="6566004"/>
                  <a:pt x="652884" y="6458598"/>
                </a:cubicBezTo>
                <a:close/>
                <a:moveTo>
                  <a:pt x="291752" y="5513960"/>
                </a:moveTo>
                <a:cubicBezTo>
                  <a:pt x="302426" y="5563772"/>
                  <a:pt x="321994" y="5613583"/>
                  <a:pt x="348680" y="5663394"/>
                </a:cubicBezTo>
                <a:cubicBezTo>
                  <a:pt x="370027" y="5704312"/>
                  <a:pt x="398491" y="5747007"/>
                  <a:pt x="428733" y="5787923"/>
                </a:cubicBezTo>
                <a:cubicBezTo>
                  <a:pt x="435849" y="5798597"/>
                  <a:pt x="444744" y="5809270"/>
                  <a:pt x="455418" y="5819944"/>
                </a:cubicBezTo>
                <a:lnTo>
                  <a:pt x="1327117" y="5819944"/>
                </a:lnTo>
                <a:cubicBezTo>
                  <a:pt x="1334233" y="5809270"/>
                  <a:pt x="1343127" y="5798597"/>
                  <a:pt x="1350243" y="5787923"/>
                </a:cubicBezTo>
                <a:cubicBezTo>
                  <a:pt x="1380487" y="5747007"/>
                  <a:pt x="1405392" y="5706090"/>
                  <a:pt x="1424960" y="5663394"/>
                </a:cubicBezTo>
                <a:cubicBezTo>
                  <a:pt x="1448088" y="5613583"/>
                  <a:pt x="1465878" y="5563772"/>
                  <a:pt x="1474771" y="5513960"/>
                </a:cubicBezTo>
                <a:close/>
                <a:moveTo>
                  <a:pt x="410943" y="5078112"/>
                </a:moveTo>
                <a:cubicBezTo>
                  <a:pt x="386037" y="5111911"/>
                  <a:pt x="362911" y="5147491"/>
                  <a:pt x="343342" y="5183070"/>
                </a:cubicBezTo>
                <a:cubicBezTo>
                  <a:pt x="311320" y="5239998"/>
                  <a:pt x="291752" y="5300483"/>
                  <a:pt x="282856" y="5360968"/>
                </a:cubicBezTo>
                <a:cubicBezTo>
                  <a:pt x="281079" y="5368084"/>
                  <a:pt x="281079" y="5375200"/>
                  <a:pt x="281078" y="5382316"/>
                </a:cubicBezTo>
                <a:lnTo>
                  <a:pt x="1476551" y="5382316"/>
                </a:lnTo>
                <a:cubicBezTo>
                  <a:pt x="1474771" y="5375200"/>
                  <a:pt x="1474771" y="5368084"/>
                  <a:pt x="1472993" y="5360968"/>
                </a:cubicBezTo>
                <a:cubicBezTo>
                  <a:pt x="1460540" y="5302263"/>
                  <a:pt x="1437414" y="5241778"/>
                  <a:pt x="1405392" y="5183070"/>
                </a:cubicBezTo>
                <a:cubicBezTo>
                  <a:pt x="1385823" y="5147491"/>
                  <a:pt x="1362697" y="5113691"/>
                  <a:pt x="1337791" y="5078112"/>
                </a:cubicBezTo>
                <a:close/>
                <a:moveTo>
                  <a:pt x="435849" y="3537517"/>
                </a:moveTo>
                <a:cubicBezTo>
                  <a:pt x="446522" y="3583771"/>
                  <a:pt x="462534" y="3630024"/>
                  <a:pt x="480324" y="3676278"/>
                </a:cubicBezTo>
                <a:cubicBezTo>
                  <a:pt x="496334" y="3718973"/>
                  <a:pt x="517681" y="3759888"/>
                  <a:pt x="540809" y="3800806"/>
                </a:cubicBezTo>
                <a:cubicBezTo>
                  <a:pt x="546145" y="3807922"/>
                  <a:pt x="551483" y="3816816"/>
                  <a:pt x="556819" y="3825712"/>
                </a:cubicBezTo>
                <a:lnTo>
                  <a:pt x="556819" y="3827490"/>
                </a:lnTo>
                <a:lnTo>
                  <a:pt x="1353801" y="3827490"/>
                </a:lnTo>
                <a:cubicBezTo>
                  <a:pt x="1359139" y="3820374"/>
                  <a:pt x="1364475" y="3811480"/>
                  <a:pt x="1369813" y="3802584"/>
                </a:cubicBezTo>
                <a:cubicBezTo>
                  <a:pt x="1378707" y="3786574"/>
                  <a:pt x="1387603" y="3772342"/>
                  <a:pt x="1396497" y="3756331"/>
                </a:cubicBezTo>
                <a:lnTo>
                  <a:pt x="1394718" y="3756331"/>
                </a:lnTo>
                <a:cubicBezTo>
                  <a:pt x="1408950" y="3729647"/>
                  <a:pt x="1421402" y="3702961"/>
                  <a:pt x="1432076" y="3676277"/>
                </a:cubicBezTo>
                <a:cubicBezTo>
                  <a:pt x="1449866" y="3631802"/>
                  <a:pt x="1464098" y="3585549"/>
                  <a:pt x="1471213" y="3537517"/>
                </a:cubicBezTo>
                <a:lnTo>
                  <a:pt x="1017575" y="3537517"/>
                </a:lnTo>
                <a:lnTo>
                  <a:pt x="1015795" y="3537517"/>
                </a:lnTo>
                <a:close/>
                <a:moveTo>
                  <a:pt x="508787" y="3121236"/>
                </a:moveTo>
                <a:cubicBezTo>
                  <a:pt x="492776" y="3146142"/>
                  <a:pt x="476766" y="3169268"/>
                  <a:pt x="464312" y="3194174"/>
                </a:cubicBezTo>
                <a:cubicBezTo>
                  <a:pt x="435849" y="3251101"/>
                  <a:pt x="418059" y="3309808"/>
                  <a:pt x="418059" y="3372072"/>
                </a:cubicBezTo>
                <a:cubicBezTo>
                  <a:pt x="418059" y="3384526"/>
                  <a:pt x="418059" y="3398757"/>
                  <a:pt x="419839" y="3411209"/>
                </a:cubicBezTo>
                <a:lnTo>
                  <a:pt x="1015795" y="3411209"/>
                </a:lnTo>
                <a:lnTo>
                  <a:pt x="1017575" y="3411209"/>
                </a:lnTo>
                <a:lnTo>
                  <a:pt x="1478329" y="3411209"/>
                </a:lnTo>
                <a:cubicBezTo>
                  <a:pt x="1476551" y="3396977"/>
                  <a:pt x="1476551" y="3384525"/>
                  <a:pt x="1474772" y="3372071"/>
                </a:cubicBezTo>
                <a:cubicBezTo>
                  <a:pt x="1467656" y="3309808"/>
                  <a:pt x="1451646" y="3249323"/>
                  <a:pt x="1426740" y="3194174"/>
                </a:cubicBezTo>
                <a:cubicBezTo>
                  <a:pt x="1426740" y="3190616"/>
                  <a:pt x="1424960" y="3188838"/>
                  <a:pt x="1423182" y="3185280"/>
                </a:cubicBezTo>
                <a:cubicBezTo>
                  <a:pt x="1414286" y="3163932"/>
                  <a:pt x="1403612" y="3142584"/>
                  <a:pt x="1391161" y="3121237"/>
                </a:cubicBezTo>
                <a:close/>
                <a:moveTo>
                  <a:pt x="458976" y="1634012"/>
                </a:moveTo>
                <a:cubicBezTo>
                  <a:pt x="466092" y="1689159"/>
                  <a:pt x="478544" y="1742528"/>
                  <a:pt x="498114" y="1794120"/>
                </a:cubicBezTo>
                <a:cubicBezTo>
                  <a:pt x="514124" y="1836815"/>
                  <a:pt x="535471" y="1879510"/>
                  <a:pt x="558599" y="1918648"/>
                </a:cubicBezTo>
                <a:cubicBezTo>
                  <a:pt x="560377" y="1920426"/>
                  <a:pt x="560377" y="1920426"/>
                  <a:pt x="562157" y="1922206"/>
                </a:cubicBezTo>
                <a:lnTo>
                  <a:pt x="1394718" y="1922206"/>
                </a:lnTo>
                <a:cubicBezTo>
                  <a:pt x="1394719" y="1920426"/>
                  <a:pt x="1396497" y="1920426"/>
                  <a:pt x="1396497" y="1918648"/>
                </a:cubicBezTo>
                <a:cubicBezTo>
                  <a:pt x="1419624" y="1879510"/>
                  <a:pt x="1440972" y="1836815"/>
                  <a:pt x="1456982" y="1794120"/>
                </a:cubicBezTo>
                <a:cubicBezTo>
                  <a:pt x="1476551" y="1744308"/>
                  <a:pt x="1490783" y="1689159"/>
                  <a:pt x="1497899" y="1634012"/>
                </a:cubicBezTo>
                <a:close/>
                <a:moveTo>
                  <a:pt x="560377" y="1217731"/>
                </a:moveTo>
                <a:cubicBezTo>
                  <a:pt x="546145" y="1244415"/>
                  <a:pt x="531913" y="1269320"/>
                  <a:pt x="519461" y="1294226"/>
                </a:cubicBezTo>
                <a:cubicBezTo>
                  <a:pt x="489218" y="1354711"/>
                  <a:pt x="467870" y="1415197"/>
                  <a:pt x="458976" y="1472124"/>
                </a:cubicBezTo>
                <a:cubicBezTo>
                  <a:pt x="457196" y="1484577"/>
                  <a:pt x="455418" y="1497029"/>
                  <a:pt x="453638" y="1507703"/>
                </a:cubicBezTo>
                <a:lnTo>
                  <a:pt x="1503235" y="1507703"/>
                </a:lnTo>
                <a:cubicBezTo>
                  <a:pt x="1503235" y="1495251"/>
                  <a:pt x="1501457" y="1484577"/>
                  <a:pt x="1499677" y="1472124"/>
                </a:cubicBezTo>
                <a:cubicBezTo>
                  <a:pt x="1490783" y="1413418"/>
                  <a:pt x="1471214" y="1352933"/>
                  <a:pt x="1444530" y="1294226"/>
                </a:cubicBezTo>
                <a:cubicBezTo>
                  <a:pt x="1433856" y="1267542"/>
                  <a:pt x="1419624" y="1242637"/>
                  <a:pt x="1405392" y="1217731"/>
                </a:cubicBezTo>
                <a:close/>
                <a:moveTo>
                  <a:pt x="1196463" y="0"/>
                </a:moveTo>
                <a:lnTo>
                  <a:pt x="1527579" y="0"/>
                </a:lnTo>
                <a:lnTo>
                  <a:pt x="1524583" y="6246"/>
                </a:lnTo>
                <a:cubicBezTo>
                  <a:pt x="1432076" y="171692"/>
                  <a:pt x="1295096" y="319346"/>
                  <a:pt x="1167009" y="467002"/>
                </a:cubicBezTo>
                <a:cubicBezTo>
                  <a:pt x="1161671" y="474118"/>
                  <a:pt x="1154556" y="481234"/>
                  <a:pt x="1149220" y="488350"/>
                </a:cubicBezTo>
                <a:cubicBezTo>
                  <a:pt x="1143882" y="495466"/>
                  <a:pt x="1136766" y="502582"/>
                  <a:pt x="1131430" y="509698"/>
                </a:cubicBezTo>
                <a:cubicBezTo>
                  <a:pt x="1094070" y="552393"/>
                  <a:pt x="1056712" y="595089"/>
                  <a:pt x="1019353" y="637784"/>
                </a:cubicBezTo>
                <a:cubicBezTo>
                  <a:pt x="998005" y="660910"/>
                  <a:pt x="976658" y="684037"/>
                  <a:pt x="957090" y="707163"/>
                </a:cubicBezTo>
                <a:cubicBezTo>
                  <a:pt x="951752" y="714279"/>
                  <a:pt x="944636" y="721395"/>
                  <a:pt x="939300" y="728511"/>
                </a:cubicBezTo>
                <a:cubicBezTo>
                  <a:pt x="933962" y="735627"/>
                  <a:pt x="926846" y="742743"/>
                  <a:pt x="921511" y="749859"/>
                </a:cubicBezTo>
                <a:cubicBezTo>
                  <a:pt x="816550" y="869051"/>
                  <a:pt x="720485" y="986464"/>
                  <a:pt x="640432" y="1098538"/>
                </a:cubicBezTo>
                <a:lnTo>
                  <a:pt x="1323559" y="1098538"/>
                </a:lnTo>
                <a:cubicBezTo>
                  <a:pt x="1234610" y="981126"/>
                  <a:pt x="1122534" y="865493"/>
                  <a:pt x="1001563" y="746301"/>
                </a:cubicBezTo>
                <a:cubicBezTo>
                  <a:pt x="1024691" y="721395"/>
                  <a:pt x="1046039" y="694712"/>
                  <a:pt x="1069165" y="669806"/>
                </a:cubicBezTo>
                <a:cubicBezTo>
                  <a:pt x="1104744" y="628888"/>
                  <a:pt x="1140324" y="587973"/>
                  <a:pt x="1175903" y="547056"/>
                </a:cubicBezTo>
                <a:cubicBezTo>
                  <a:pt x="1501457" y="861935"/>
                  <a:pt x="1784314" y="1171477"/>
                  <a:pt x="1784313" y="1545063"/>
                </a:cubicBezTo>
                <a:cubicBezTo>
                  <a:pt x="1784314" y="1956006"/>
                  <a:pt x="1529921" y="2247758"/>
                  <a:pt x="1238168" y="2495036"/>
                </a:cubicBezTo>
                <a:cubicBezTo>
                  <a:pt x="1197251" y="2461235"/>
                  <a:pt x="1158114" y="2429214"/>
                  <a:pt x="1117198" y="2397192"/>
                </a:cubicBezTo>
                <a:cubicBezTo>
                  <a:pt x="1088734" y="2374066"/>
                  <a:pt x="1058491" y="2350939"/>
                  <a:pt x="1030027" y="2327813"/>
                </a:cubicBezTo>
                <a:cubicBezTo>
                  <a:pt x="1133208" y="2240642"/>
                  <a:pt x="1231052" y="2148135"/>
                  <a:pt x="1309327" y="2050292"/>
                </a:cubicBezTo>
                <a:lnTo>
                  <a:pt x="652884" y="2050292"/>
                </a:lnTo>
                <a:cubicBezTo>
                  <a:pt x="734717" y="2148135"/>
                  <a:pt x="836119" y="2238864"/>
                  <a:pt x="942858" y="2327813"/>
                </a:cubicBezTo>
                <a:cubicBezTo>
                  <a:pt x="949974" y="2333149"/>
                  <a:pt x="957090" y="2340265"/>
                  <a:pt x="964206" y="2345603"/>
                </a:cubicBezTo>
                <a:cubicBezTo>
                  <a:pt x="971322" y="2350938"/>
                  <a:pt x="978438" y="2358054"/>
                  <a:pt x="985554" y="2363392"/>
                </a:cubicBezTo>
                <a:cubicBezTo>
                  <a:pt x="1015795" y="2386518"/>
                  <a:pt x="1046039" y="2411424"/>
                  <a:pt x="1076281" y="2436330"/>
                </a:cubicBezTo>
                <a:cubicBezTo>
                  <a:pt x="1115418" y="2468351"/>
                  <a:pt x="1154555" y="2498595"/>
                  <a:pt x="1193693" y="2530616"/>
                </a:cubicBezTo>
                <a:cubicBezTo>
                  <a:pt x="1200809" y="2535952"/>
                  <a:pt x="1207925" y="2543068"/>
                  <a:pt x="1215041" y="2548406"/>
                </a:cubicBezTo>
                <a:cubicBezTo>
                  <a:pt x="1222157" y="2553742"/>
                  <a:pt x="1229272" y="2560858"/>
                  <a:pt x="1236389" y="2566196"/>
                </a:cubicBezTo>
                <a:cubicBezTo>
                  <a:pt x="1446308" y="2742313"/>
                  <a:pt x="1638437" y="2934443"/>
                  <a:pt x="1718492" y="3187058"/>
                </a:cubicBezTo>
                <a:lnTo>
                  <a:pt x="1716713" y="3187058"/>
                </a:lnTo>
                <a:cubicBezTo>
                  <a:pt x="1741618" y="3267113"/>
                  <a:pt x="1755850" y="3352504"/>
                  <a:pt x="1755850" y="3445010"/>
                </a:cubicBezTo>
                <a:cubicBezTo>
                  <a:pt x="1755850" y="3555307"/>
                  <a:pt x="1732724" y="3658488"/>
                  <a:pt x="1693587" y="3756331"/>
                </a:cubicBezTo>
                <a:lnTo>
                  <a:pt x="1695365" y="3756331"/>
                </a:lnTo>
                <a:cubicBezTo>
                  <a:pt x="1593964" y="4008945"/>
                  <a:pt x="1380487" y="4222423"/>
                  <a:pt x="1152777" y="4414552"/>
                </a:cubicBezTo>
                <a:cubicBezTo>
                  <a:pt x="1145661" y="4419890"/>
                  <a:pt x="1138546" y="4427006"/>
                  <a:pt x="1131430" y="4432342"/>
                </a:cubicBezTo>
                <a:cubicBezTo>
                  <a:pt x="1124314" y="4437680"/>
                  <a:pt x="1117198" y="4444796"/>
                  <a:pt x="1110082" y="4450132"/>
                </a:cubicBezTo>
                <a:cubicBezTo>
                  <a:pt x="1051375" y="4498165"/>
                  <a:pt x="992669" y="4544418"/>
                  <a:pt x="935742" y="4590672"/>
                </a:cubicBezTo>
                <a:cubicBezTo>
                  <a:pt x="923288" y="4599566"/>
                  <a:pt x="912615" y="4608462"/>
                  <a:pt x="901941" y="4617356"/>
                </a:cubicBezTo>
                <a:cubicBezTo>
                  <a:pt x="893047" y="4622693"/>
                  <a:pt x="885931" y="4629809"/>
                  <a:pt x="878815" y="4635145"/>
                </a:cubicBezTo>
                <a:cubicBezTo>
                  <a:pt x="871699" y="4640483"/>
                  <a:pt x="864583" y="4647599"/>
                  <a:pt x="857467" y="4652935"/>
                </a:cubicBezTo>
                <a:cubicBezTo>
                  <a:pt x="736497" y="4752558"/>
                  <a:pt x="620862" y="4848623"/>
                  <a:pt x="524797" y="4946467"/>
                </a:cubicBezTo>
                <a:lnTo>
                  <a:pt x="1234610" y="4946467"/>
                </a:lnTo>
                <a:cubicBezTo>
                  <a:pt x="1150997" y="4850403"/>
                  <a:pt x="1051375" y="4754338"/>
                  <a:pt x="948194" y="4656493"/>
                </a:cubicBezTo>
                <a:cubicBezTo>
                  <a:pt x="958868" y="4649377"/>
                  <a:pt x="969542" y="4640483"/>
                  <a:pt x="980216" y="4631587"/>
                </a:cubicBezTo>
                <a:cubicBezTo>
                  <a:pt x="1037143" y="4585334"/>
                  <a:pt x="1095850" y="4537303"/>
                  <a:pt x="1154556" y="4489269"/>
                </a:cubicBezTo>
                <a:cubicBezTo>
                  <a:pt x="1471214" y="4791695"/>
                  <a:pt x="1761188" y="5079890"/>
                  <a:pt x="1761188" y="5435685"/>
                </a:cubicBezTo>
                <a:cubicBezTo>
                  <a:pt x="1761188" y="5795039"/>
                  <a:pt x="1474772" y="6097465"/>
                  <a:pt x="1149220" y="6382101"/>
                </a:cubicBezTo>
                <a:cubicBezTo>
                  <a:pt x="1124314" y="6360753"/>
                  <a:pt x="1099408" y="6341186"/>
                  <a:pt x="1074503" y="6319838"/>
                </a:cubicBezTo>
                <a:cubicBezTo>
                  <a:pt x="1031807" y="6284258"/>
                  <a:pt x="987332" y="6248679"/>
                  <a:pt x="944636" y="6213099"/>
                </a:cubicBezTo>
                <a:cubicBezTo>
                  <a:pt x="1042481" y="6127708"/>
                  <a:pt x="1134988" y="6040537"/>
                  <a:pt x="1216821" y="5953368"/>
                </a:cubicBezTo>
                <a:lnTo>
                  <a:pt x="572831" y="5953368"/>
                </a:lnTo>
                <a:cubicBezTo>
                  <a:pt x="658222" y="6040537"/>
                  <a:pt x="756065" y="6127708"/>
                  <a:pt x="857467" y="6213099"/>
                </a:cubicBezTo>
                <a:cubicBezTo>
                  <a:pt x="864583" y="6218435"/>
                  <a:pt x="871699" y="6225551"/>
                  <a:pt x="878815" y="6230889"/>
                </a:cubicBezTo>
                <a:cubicBezTo>
                  <a:pt x="885931" y="6236225"/>
                  <a:pt x="893047" y="6243341"/>
                  <a:pt x="900163" y="6248679"/>
                </a:cubicBezTo>
                <a:cubicBezTo>
                  <a:pt x="942858" y="6286036"/>
                  <a:pt x="987332" y="6323396"/>
                  <a:pt x="1031807" y="6358975"/>
                </a:cubicBezTo>
                <a:cubicBezTo>
                  <a:pt x="1056713" y="6378543"/>
                  <a:pt x="1079839" y="6399891"/>
                  <a:pt x="1104744" y="6419461"/>
                </a:cubicBezTo>
                <a:cubicBezTo>
                  <a:pt x="1111860" y="6424797"/>
                  <a:pt x="1118976" y="6431912"/>
                  <a:pt x="1126092" y="6437250"/>
                </a:cubicBezTo>
                <a:cubicBezTo>
                  <a:pt x="1133208" y="6442586"/>
                  <a:pt x="1140324" y="6449702"/>
                  <a:pt x="1147440" y="6455040"/>
                </a:cubicBezTo>
                <a:cubicBezTo>
                  <a:pt x="1255847" y="6545657"/>
                  <a:pt x="1361995" y="6637316"/>
                  <a:pt x="1456655" y="6730940"/>
                </a:cubicBezTo>
                <a:lnTo>
                  <a:pt x="1574943" y="6858000"/>
                </a:lnTo>
                <a:lnTo>
                  <a:pt x="1205808" y="6858000"/>
                </a:lnTo>
                <a:lnTo>
                  <a:pt x="1110361" y="6768562"/>
                </a:lnTo>
                <a:cubicBezTo>
                  <a:pt x="1055802" y="6720295"/>
                  <a:pt x="998784" y="6672075"/>
                  <a:pt x="941078" y="6624042"/>
                </a:cubicBezTo>
                <a:cubicBezTo>
                  <a:pt x="933962" y="6618706"/>
                  <a:pt x="926846" y="6611590"/>
                  <a:pt x="919730" y="6606252"/>
                </a:cubicBezTo>
                <a:cubicBezTo>
                  <a:pt x="912615" y="6600916"/>
                  <a:pt x="905499" y="6593800"/>
                  <a:pt x="898383" y="6588462"/>
                </a:cubicBezTo>
                <a:cubicBezTo>
                  <a:pt x="878815" y="6572453"/>
                  <a:pt x="859245" y="6556441"/>
                  <a:pt x="839677" y="6540431"/>
                </a:cubicBezTo>
                <a:cubicBezTo>
                  <a:pt x="791644" y="6501294"/>
                  <a:pt x="741833" y="6460376"/>
                  <a:pt x="693801" y="6419461"/>
                </a:cubicBezTo>
                <a:cubicBezTo>
                  <a:pt x="686685" y="6414123"/>
                  <a:pt x="679569" y="6407007"/>
                  <a:pt x="672454" y="6401671"/>
                </a:cubicBezTo>
                <a:cubicBezTo>
                  <a:pt x="665338" y="6396333"/>
                  <a:pt x="658222" y="6389217"/>
                  <a:pt x="651106" y="6383881"/>
                </a:cubicBezTo>
                <a:cubicBezTo>
                  <a:pt x="305984" y="6090349"/>
                  <a:pt x="0" y="5782587"/>
                  <a:pt x="0" y="5416117"/>
                </a:cubicBezTo>
                <a:cubicBezTo>
                  <a:pt x="0" y="5035416"/>
                  <a:pt x="327332" y="4743664"/>
                  <a:pt x="672454" y="4462585"/>
                </a:cubicBezTo>
                <a:cubicBezTo>
                  <a:pt x="679570" y="4457248"/>
                  <a:pt x="686685" y="4450132"/>
                  <a:pt x="693801" y="4444796"/>
                </a:cubicBezTo>
                <a:cubicBezTo>
                  <a:pt x="700917" y="4439458"/>
                  <a:pt x="708033" y="4432342"/>
                  <a:pt x="715149" y="4427006"/>
                </a:cubicBezTo>
                <a:cubicBezTo>
                  <a:pt x="727601" y="4416332"/>
                  <a:pt x="740055" y="4407436"/>
                  <a:pt x="752506" y="4396762"/>
                </a:cubicBezTo>
                <a:cubicBezTo>
                  <a:pt x="809434" y="4352289"/>
                  <a:pt x="868141" y="4306035"/>
                  <a:pt x="923288" y="4259782"/>
                </a:cubicBezTo>
                <a:cubicBezTo>
                  <a:pt x="930404" y="4254444"/>
                  <a:pt x="937520" y="4247328"/>
                  <a:pt x="944636" y="4241992"/>
                </a:cubicBezTo>
                <a:cubicBezTo>
                  <a:pt x="951752" y="4236654"/>
                  <a:pt x="958868" y="4229538"/>
                  <a:pt x="965984" y="4224202"/>
                </a:cubicBezTo>
                <a:cubicBezTo>
                  <a:pt x="1072723" y="4133474"/>
                  <a:pt x="1174125" y="4040967"/>
                  <a:pt x="1257736" y="3944902"/>
                </a:cubicBezTo>
                <a:lnTo>
                  <a:pt x="642210" y="3944902"/>
                </a:lnTo>
                <a:cubicBezTo>
                  <a:pt x="711591" y="4039189"/>
                  <a:pt x="795202" y="4131696"/>
                  <a:pt x="882373" y="4220645"/>
                </a:cubicBezTo>
                <a:cubicBezTo>
                  <a:pt x="825445" y="4266898"/>
                  <a:pt x="768518" y="4311371"/>
                  <a:pt x="711591" y="4357625"/>
                </a:cubicBezTo>
                <a:cubicBezTo>
                  <a:pt x="699137" y="4368299"/>
                  <a:pt x="686685" y="4377195"/>
                  <a:pt x="674232" y="4387868"/>
                </a:cubicBezTo>
                <a:cubicBezTo>
                  <a:pt x="391375" y="4099674"/>
                  <a:pt x="138760" y="3772342"/>
                  <a:pt x="138760" y="3366735"/>
                </a:cubicBezTo>
                <a:cubicBezTo>
                  <a:pt x="138760" y="3032288"/>
                  <a:pt x="416281" y="2797463"/>
                  <a:pt x="727601" y="2555522"/>
                </a:cubicBezTo>
                <a:cubicBezTo>
                  <a:pt x="768518" y="2589321"/>
                  <a:pt x="809434" y="2623123"/>
                  <a:pt x="850351" y="2655145"/>
                </a:cubicBezTo>
                <a:cubicBezTo>
                  <a:pt x="880593" y="2678270"/>
                  <a:pt x="909057" y="2701398"/>
                  <a:pt x="937520" y="2724524"/>
                </a:cubicBezTo>
                <a:cubicBezTo>
                  <a:pt x="818330" y="2817031"/>
                  <a:pt x="708033" y="2904201"/>
                  <a:pt x="619084" y="2991370"/>
                </a:cubicBezTo>
                <a:lnTo>
                  <a:pt x="1307548" y="2991370"/>
                </a:lnTo>
                <a:cubicBezTo>
                  <a:pt x="1231053" y="2900643"/>
                  <a:pt x="1134988" y="2813473"/>
                  <a:pt x="1030027" y="2726303"/>
                </a:cubicBezTo>
                <a:cubicBezTo>
                  <a:pt x="1022911" y="2720966"/>
                  <a:pt x="1015795" y="2713850"/>
                  <a:pt x="1008679" y="2708514"/>
                </a:cubicBezTo>
                <a:cubicBezTo>
                  <a:pt x="999785" y="2703176"/>
                  <a:pt x="992669" y="2696060"/>
                  <a:pt x="985553" y="2690724"/>
                </a:cubicBezTo>
                <a:cubicBezTo>
                  <a:pt x="955310" y="2665818"/>
                  <a:pt x="925069" y="2640913"/>
                  <a:pt x="893047" y="2616007"/>
                </a:cubicBezTo>
                <a:cubicBezTo>
                  <a:pt x="853909" y="2585764"/>
                  <a:pt x="814772" y="2553742"/>
                  <a:pt x="775634" y="2521720"/>
                </a:cubicBezTo>
                <a:cubicBezTo>
                  <a:pt x="768518" y="2516384"/>
                  <a:pt x="761402" y="2509269"/>
                  <a:pt x="754286" y="2503931"/>
                </a:cubicBezTo>
                <a:cubicBezTo>
                  <a:pt x="747170" y="2498595"/>
                  <a:pt x="740055" y="2491479"/>
                  <a:pt x="732939" y="2486141"/>
                </a:cubicBezTo>
                <a:cubicBezTo>
                  <a:pt x="448302" y="2247758"/>
                  <a:pt x="177898" y="1964901"/>
                  <a:pt x="177898" y="1537947"/>
                </a:cubicBezTo>
                <a:cubicBezTo>
                  <a:pt x="177898" y="1215951"/>
                  <a:pt x="439406" y="895735"/>
                  <a:pt x="732939" y="557729"/>
                </a:cubicBezTo>
                <a:cubicBezTo>
                  <a:pt x="738275" y="550614"/>
                  <a:pt x="743613" y="543498"/>
                  <a:pt x="750728" y="536382"/>
                </a:cubicBezTo>
                <a:cubicBezTo>
                  <a:pt x="756064" y="529266"/>
                  <a:pt x="761402" y="522150"/>
                  <a:pt x="768518" y="515034"/>
                </a:cubicBezTo>
                <a:cubicBezTo>
                  <a:pt x="780970" y="502582"/>
                  <a:pt x="791644" y="490128"/>
                  <a:pt x="804098" y="475896"/>
                </a:cubicBezTo>
                <a:cubicBezTo>
                  <a:pt x="850351" y="424307"/>
                  <a:pt x="896605" y="370938"/>
                  <a:pt x="942858" y="317568"/>
                </a:cubicBezTo>
                <a:cubicBezTo>
                  <a:pt x="948194" y="310452"/>
                  <a:pt x="955310" y="303337"/>
                  <a:pt x="960648" y="296221"/>
                </a:cubicBezTo>
                <a:cubicBezTo>
                  <a:pt x="965984" y="289105"/>
                  <a:pt x="973100" y="281989"/>
                  <a:pt x="978438" y="274873"/>
                </a:cubicBezTo>
                <a:cubicBezTo>
                  <a:pt x="1034475" y="209051"/>
                  <a:pt x="1089623" y="142784"/>
                  <a:pt x="1141881" y="75850"/>
                </a:cubicBezTo>
                <a:close/>
                <a:moveTo>
                  <a:pt x="293257" y="0"/>
                </a:moveTo>
                <a:lnTo>
                  <a:pt x="612950" y="0"/>
                </a:lnTo>
                <a:lnTo>
                  <a:pt x="687130" y="82299"/>
                </a:lnTo>
                <a:cubicBezTo>
                  <a:pt x="754287" y="148566"/>
                  <a:pt x="829893" y="211719"/>
                  <a:pt x="898384" y="278431"/>
                </a:cubicBezTo>
                <a:cubicBezTo>
                  <a:pt x="850351" y="333579"/>
                  <a:pt x="802319" y="388728"/>
                  <a:pt x="754286" y="443875"/>
                </a:cubicBezTo>
                <a:cubicBezTo>
                  <a:pt x="745392" y="454549"/>
                  <a:pt x="734718" y="467003"/>
                  <a:pt x="725823" y="477677"/>
                </a:cubicBezTo>
                <a:cubicBezTo>
                  <a:pt x="571053" y="328243"/>
                  <a:pt x="393155" y="185925"/>
                  <a:pt x="295310" y="4469"/>
                </a:cubicBezTo>
                <a:close/>
              </a:path>
            </a:pathLst>
          </a:custGeom>
          <a:solidFill>
            <a:schemeClr val="accent4">
              <a:alpha val="40000"/>
            </a:schemeClr>
          </a:solidFill>
          <a:ln w="9525" cap="flat">
            <a:noFill/>
            <a:prstDash val="solid"/>
            <a:miter/>
          </a:ln>
        </p:spPr>
        <p:txBody>
          <a:bodyPr wrap="square" rtlCol="0" anchor="ctr">
            <a:noAutofit/>
          </a:bodyPr>
          <a:lstStyle/>
          <a:p>
            <a:endParaRPr lang="en-US"/>
          </a:p>
        </p:txBody>
      </p:sp>
    </p:spTree>
    <p:extLst>
      <p:ext uri="{BB962C8B-B14F-4D97-AF65-F5344CB8AC3E}">
        <p14:creationId xmlns:p14="http://schemas.microsoft.com/office/powerpoint/2010/main" val="3190294763"/>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668D868F-37D4-43E3-BED0-5F79BF17C801}" type="datetimeFigureOut">
              <a:rPr lang="pt-BR" smtClean="0"/>
              <a:t>04/09/2019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140D7B8-72A8-4C74-B721-176C43CA522A}" type="slidenum">
              <a:rPr lang="pt-BR" smtClean="0"/>
              <a:t>‹nº›</a:t>
            </a:fld>
            <a:endParaRPr lang="pt-BR"/>
          </a:p>
        </p:txBody>
      </p:sp>
    </p:spTree>
    <p:extLst>
      <p:ext uri="{BB962C8B-B14F-4D97-AF65-F5344CB8AC3E}">
        <p14:creationId xmlns:p14="http://schemas.microsoft.com/office/powerpoint/2010/main" val="20718012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tyle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37677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287255"/>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6460069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NG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289733"/>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Fully Editable Shapes</a:t>
            </a:r>
          </a:p>
        </p:txBody>
      </p:sp>
    </p:spTree>
    <p:extLst>
      <p:ext uri="{BB962C8B-B14F-4D97-AF65-F5344CB8AC3E}">
        <p14:creationId xmlns:p14="http://schemas.microsoft.com/office/powerpoint/2010/main" val="1409218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Style slide layout">
    <p:spTree>
      <p:nvGrpSpPr>
        <p:cNvPr id="1" name=""/>
        <p:cNvGrpSpPr/>
        <p:nvPr/>
      </p:nvGrpSpPr>
      <p:grpSpPr>
        <a:xfrm>
          <a:off x="0" y="0"/>
          <a:ext cx="0" cy="0"/>
          <a:chOff x="0" y="0"/>
          <a:chExt cx="0" cy="0"/>
        </a:xfrm>
      </p:grpSpPr>
      <p:sp>
        <p:nvSpPr>
          <p:cNvPr id="559" name="Freeform: Shape 558">
            <a:extLst>
              <a:ext uri="{FF2B5EF4-FFF2-40B4-BE49-F238E27FC236}">
                <a16:creationId xmlns:a16="http://schemas.microsoft.com/office/drawing/2014/main" id="{C9957A36-A56E-47BD-BCD7-E58C8386058C}"/>
              </a:ext>
            </a:extLst>
          </p:cNvPr>
          <p:cNvSpPr/>
          <p:nvPr/>
        </p:nvSpPr>
        <p:spPr>
          <a:xfrm rot="7811536">
            <a:off x="2659062" y="-2148677"/>
            <a:ext cx="3757650" cy="11821019"/>
          </a:xfrm>
          <a:custGeom>
            <a:avLst/>
            <a:gdLst>
              <a:gd name="connsiteX0" fmla="*/ 891494 w 3757650"/>
              <a:gd name="connsiteY0" fmla="*/ 5336549 h 11821019"/>
              <a:gd name="connsiteX1" fmla="*/ 2164916 w 3757650"/>
              <a:gd name="connsiteY1" fmla="*/ 5336549 h 11821019"/>
              <a:gd name="connsiteX2" fmla="*/ 2168720 w 3757650"/>
              <a:gd name="connsiteY2" fmla="*/ 5336550 h 11821019"/>
              <a:gd name="connsiteX3" fmla="*/ 3153246 w 3757650"/>
              <a:gd name="connsiteY3" fmla="*/ 5336550 h 11821019"/>
              <a:gd name="connsiteX4" fmla="*/ 3145644 w 3757650"/>
              <a:gd name="connsiteY4" fmla="*/ 5252920 h 11821019"/>
              <a:gd name="connsiteX5" fmla="*/ 3043012 w 3757650"/>
              <a:gd name="connsiteY5" fmla="*/ 4872795 h 11821019"/>
              <a:gd name="connsiteX6" fmla="*/ 3035409 w 3757650"/>
              <a:gd name="connsiteY6" fmla="*/ 4853791 h 11821019"/>
              <a:gd name="connsiteX7" fmla="*/ 2966986 w 3757650"/>
              <a:gd name="connsiteY7" fmla="*/ 4716943 h 11821019"/>
              <a:gd name="connsiteX8" fmla="*/ 1081557 w 3757650"/>
              <a:gd name="connsiteY8" fmla="*/ 4716945 h 11821019"/>
              <a:gd name="connsiteX9" fmla="*/ 986524 w 3757650"/>
              <a:gd name="connsiteY9" fmla="*/ 4872795 h 11821019"/>
              <a:gd name="connsiteX10" fmla="*/ 887691 w 3757650"/>
              <a:gd name="connsiteY10" fmla="*/ 5252922 h 11821019"/>
              <a:gd name="connsiteX11" fmla="*/ 891494 w 3757650"/>
              <a:gd name="connsiteY11" fmla="*/ 5336549 h 11821019"/>
              <a:gd name="connsiteX12" fmla="*/ 1184189 w 3757650"/>
              <a:gd name="connsiteY12" fmla="*/ 6226046 h 11821019"/>
              <a:gd name="connsiteX13" fmla="*/ 2887157 w 3757650"/>
              <a:gd name="connsiteY13" fmla="*/ 6226046 h 11821019"/>
              <a:gd name="connsiteX14" fmla="*/ 2921371 w 3757650"/>
              <a:gd name="connsiteY14" fmla="*/ 6172828 h 11821019"/>
              <a:gd name="connsiteX15" fmla="*/ 2978388 w 3757650"/>
              <a:gd name="connsiteY15" fmla="*/ 6073994 h 11821019"/>
              <a:gd name="connsiteX16" fmla="*/ 2974589 w 3757650"/>
              <a:gd name="connsiteY16" fmla="*/ 6073996 h 11821019"/>
              <a:gd name="connsiteX17" fmla="*/ 3054414 w 3757650"/>
              <a:gd name="connsiteY17" fmla="*/ 5902941 h 11821019"/>
              <a:gd name="connsiteX18" fmla="*/ 3138040 w 3757650"/>
              <a:gd name="connsiteY18" fmla="*/ 5606442 h 11821019"/>
              <a:gd name="connsiteX19" fmla="*/ 2168720 w 3757650"/>
              <a:gd name="connsiteY19" fmla="*/ 5606441 h 11821019"/>
              <a:gd name="connsiteX20" fmla="*/ 2164916 w 3757650"/>
              <a:gd name="connsiteY20" fmla="*/ 5606440 h 11821019"/>
              <a:gd name="connsiteX21" fmla="*/ 925703 w 3757650"/>
              <a:gd name="connsiteY21" fmla="*/ 5606440 h 11821019"/>
              <a:gd name="connsiteX22" fmla="*/ 1020737 w 3757650"/>
              <a:gd name="connsiteY22" fmla="*/ 5902940 h 11821019"/>
              <a:gd name="connsiteX23" fmla="*/ 1149980 w 3757650"/>
              <a:gd name="connsiteY23" fmla="*/ 6169028 h 11821019"/>
              <a:gd name="connsiteX24" fmla="*/ 1184190 w 3757650"/>
              <a:gd name="connsiteY24" fmla="*/ 6222247 h 11821019"/>
              <a:gd name="connsiteX25" fmla="*/ 594995 w 3757650"/>
              <a:gd name="connsiteY25" fmla="*/ 9548352 h 11821019"/>
              <a:gd name="connsiteX26" fmla="*/ 3149447 w 3757650"/>
              <a:gd name="connsiteY26" fmla="*/ 9548353 h 11821019"/>
              <a:gd name="connsiteX27" fmla="*/ 3141845 w 3757650"/>
              <a:gd name="connsiteY27" fmla="*/ 9502738 h 11821019"/>
              <a:gd name="connsiteX28" fmla="*/ 2997396 w 3757650"/>
              <a:gd name="connsiteY28" fmla="*/ 9122611 h 11821019"/>
              <a:gd name="connsiteX29" fmla="*/ 2852948 w 3757650"/>
              <a:gd name="connsiteY29" fmla="*/ 8898338 h 11821019"/>
              <a:gd name="connsiteX30" fmla="*/ 872486 w 3757650"/>
              <a:gd name="connsiteY30" fmla="*/ 8898337 h 11821019"/>
              <a:gd name="connsiteX31" fmla="*/ 728037 w 3757650"/>
              <a:gd name="connsiteY31" fmla="*/ 9122611 h 11821019"/>
              <a:gd name="connsiteX32" fmla="*/ 598794 w 3757650"/>
              <a:gd name="connsiteY32" fmla="*/ 9502738 h 11821019"/>
              <a:gd name="connsiteX33" fmla="*/ 594995 w 3757650"/>
              <a:gd name="connsiteY33" fmla="*/ 9548352 h 11821019"/>
              <a:gd name="connsiteX34" fmla="*/ 967519 w 3757650"/>
              <a:gd name="connsiteY34" fmla="*/ 10483463 h 11821019"/>
              <a:gd name="connsiteX35" fmla="*/ 2830141 w 3757650"/>
              <a:gd name="connsiteY35" fmla="*/ 10483464 h 11821019"/>
              <a:gd name="connsiteX36" fmla="*/ 2879555 w 3757650"/>
              <a:gd name="connsiteY36" fmla="*/ 10415041 h 11821019"/>
              <a:gd name="connsiteX37" fmla="*/ 3039208 w 3757650"/>
              <a:gd name="connsiteY37" fmla="*/ 10148953 h 11821019"/>
              <a:gd name="connsiteX38" fmla="*/ 3145644 w 3757650"/>
              <a:gd name="connsiteY38" fmla="*/ 9829647 h 11821019"/>
              <a:gd name="connsiteX39" fmla="*/ 617803 w 3757650"/>
              <a:gd name="connsiteY39" fmla="*/ 9829645 h 11821019"/>
              <a:gd name="connsiteX40" fmla="*/ 739443 w 3757650"/>
              <a:gd name="connsiteY40" fmla="*/ 10148952 h 11821019"/>
              <a:gd name="connsiteX41" fmla="*/ 910498 w 3757650"/>
              <a:gd name="connsiteY41" fmla="*/ 10415041 h 11821019"/>
              <a:gd name="connsiteX42" fmla="*/ 967519 w 3757650"/>
              <a:gd name="connsiteY42" fmla="*/ 10483463 h 11821019"/>
              <a:gd name="connsiteX43" fmla="*/ 1947609 w 3757650"/>
              <a:gd name="connsiteY43" fmla="*/ 11821019 h 11821019"/>
              <a:gd name="connsiteX44" fmla="*/ 0 w 3757650"/>
              <a:gd name="connsiteY44" fmla="*/ 9515704 h 11821019"/>
              <a:gd name="connsiteX45" fmla="*/ 2430 w 3757650"/>
              <a:gd name="connsiteY45" fmla="*/ 9470239 h 11821019"/>
              <a:gd name="connsiteX46" fmla="*/ 1431274 w 3757650"/>
              <a:gd name="connsiteY46" fmla="*/ 7583099 h 11821019"/>
              <a:gd name="connsiteX47" fmla="*/ 1476889 w 3757650"/>
              <a:gd name="connsiteY47" fmla="*/ 7545086 h 11821019"/>
              <a:gd name="connsiteX48" fmla="*/ 1522503 w 3757650"/>
              <a:gd name="connsiteY48" fmla="*/ 7507074 h 11821019"/>
              <a:gd name="connsiteX49" fmla="*/ 1602329 w 3757650"/>
              <a:gd name="connsiteY49" fmla="*/ 7442450 h 11821019"/>
              <a:gd name="connsiteX50" fmla="*/ 1967251 w 3757650"/>
              <a:gd name="connsiteY50" fmla="*/ 7149755 h 11821019"/>
              <a:gd name="connsiteX51" fmla="*/ 2012866 w 3757650"/>
              <a:gd name="connsiteY51" fmla="*/ 7111743 h 11821019"/>
              <a:gd name="connsiteX52" fmla="*/ 2058481 w 3757650"/>
              <a:gd name="connsiteY52" fmla="*/ 7073728 h 11821019"/>
              <a:gd name="connsiteX53" fmla="*/ 2681889 w 3757650"/>
              <a:gd name="connsiteY53" fmla="*/ 6476928 h 11821019"/>
              <a:gd name="connsiteX54" fmla="*/ 1366651 w 3757650"/>
              <a:gd name="connsiteY54" fmla="*/ 6476929 h 11821019"/>
              <a:gd name="connsiteX55" fmla="*/ 1879824 w 3757650"/>
              <a:gd name="connsiteY55" fmla="*/ 7066128 h 11821019"/>
              <a:gd name="connsiteX56" fmla="*/ 1514902 w 3757650"/>
              <a:gd name="connsiteY56" fmla="*/ 7358823 h 11821019"/>
              <a:gd name="connsiteX57" fmla="*/ 1435073 w 3757650"/>
              <a:gd name="connsiteY57" fmla="*/ 7423447 h 11821019"/>
              <a:gd name="connsiteX58" fmla="*/ 290894 w 3757650"/>
              <a:gd name="connsiteY58" fmla="*/ 5241519 h 11821019"/>
              <a:gd name="connsiteX59" fmla="*/ 1549110 w 3757650"/>
              <a:gd name="connsiteY59" fmla="*/ 3508142 h 11821019"/>
              <a:gd name="connsiteX60" fmla="*/ 1811402 w 3757650"/>
              <a:gd name="connsiteY60" fmla="*/ 3721013 h 11821019"/>
              <a:gd name="connsiteX61" fmla="*/ 1997661 w 3757650"/>
              <a:gd name="connsiteY61" fmla="*/ 3869261 h 11821019"/>
              <a:gd name="connsiteX62" fmla="*/ 1317236 w 3757650"/>
              <a:gd name="connsiteY62" fmla="*/ 4439450 h 11821019"/>
              <a:gd name="connsiteX63" fmla="*/ 2788325 w 3757650"/>
              <a:gd name="connsiteY63" fmla="*/ 4439450 h 11821019"/>
              <a:gd name="connsiteX64" fmla="*/ 2195327 w 3757650"/>
              <a:gd name="connsiteY64" fmla="*/ 3873062 h 11821019"/>
              <a:gd name="connsiteX65" fmla="*/ 2149712 w 3757650"/>
              <a:gd name="connsiteY65" fmla="*/ 3835051 h 11821019"/>
              <a:gd name="connsiteX66" fmla="*/ 2100297 w 3757650"/>
              <a:gd name="connsiteY66" fmla="*/ 3797039 h 11821019"/>
              <a:gd name="connsiteX67" fmla="*/ 1902631 w 3757650"/>
              <a:gd name="connsiteY67" fmla="*/ 3637385 h 11821019"/>
              <a:gd name="connsiteX68" fmla="*/ 1651747 w 3757650"/>
              <a:gd name="connsiteY68" fmla="*/ 3435915 h 11821019"/>
              <a:gd name="connsiteX69" fmla="*/ 1606132 w 3757650"/>
              <a:gd name="connsiteY69" fmla="*/ 3397902 h 11821019"/>
              <a:gd name="connsiteX70" fmla="*/ 1560517 w 3757650"/>
              <a:gd name="connsiteY70" fmla="*/ 3359891 h 11821019"/>
              <a:gd name="connsiteX71" fmla="*/ 374521 w 3757650"/>
              <a:gd name="connsiteY71" fmla="*/ 1333817 h 11821019"/>
              <a:gd name="connsiteX72" fmla="*/ 909631 w 3757650"/>
              <a:gd name="connsiteY72" fmla="*/ 38007 h 11821019"/>
              <a:gd name="connsiteX73" fmla="*/ 938621 w 3757650"/>
              <a:gd name="connsiteY73" fmla="*/ 0 h 11821019"/>
              <a:gd name="connsiteX74" fmla="*/ 1487416 w 3757650"/>
              <a:gd name="connsiteY74" fmla="*/ 649589 h 11821019"/>
              <a:gd name="connsiteX75" fmla="*/ 1191792 w 3757650"/>
              <a:gd name="connsiteY75" fmla="*/ 649589 h 11821019"/>
              <a:gd name="connsiteX76" fmla="*/ 1104365 w 3757650"/>
              <a:gd name="connsiteY76" fmla="*/ 813042 h 11821019"/>
              <a:gd name="connsiteX77" fmla="*/ 975122 w 3757650"/>
              <a:gd name="connsiteY77" fmla="*/ 1193168 h 11821019"/>
              <a:gd name="connsiteX78" fmla="*/ 963716 w 3757650"/>
              <a:gd name="connsiteY78" fmla="*/ 1269194 h 11821019"/>
              <a:gd name="connsiteX79" fmla="*/ 2010880 w 3757650"/>
              <a:gd name="connsiteY79" fmla="*/ 1269194 h 11821019"/>
              <a:gd name="connsiteX80" fmla="*/ 2238893 w 3757650"/>
              <a:gd name="connsiteY80" fmla="*/ 1539086 h 11821019"/>
              <a:gd name="connsiteX81" fmla="*/ 975122 w 3757650"/>
              <a:gd name="connsiteY81" fmla="*/ 1539086 h 11821019"/>
              <a:gd name="connsiteX82" fmla="*/ 1058750 w 3757650"/>
              <a:gd name="connsiteY82" fmla="*/ 1881200 h 11821019"/>
              <a:gd name="connsiteX83" fmla="*/ 1187993 w 3757650"/>
              <a:gd name="connsiteY83" fmla="*/ 2147288 h 11821019"/>
              <a:gd name="connsiteX84" fmla="*/ 1195595 w 3757650"/>
              <a:gd name="connsiteY84" fmla="*/ 2154891 h 11821019"/>
              <a:gd name="connsiteX85" fmla="*/ 2759147 w 3757650"/>
              <a:gd name="connsiteY85" fmla="*/ 2154891 h 11821019"/>
              <a:gd name="connsiteX86" fmla="*/ 3266382 w 3757650"/>
              <a:gd name="connsiteY86" fmla="*/ 2755289 h 11821019"/>
              <a:gd name="connsiteX87" fmla="*/ 3085419 w 3757650"/>
              <a:gd name="connsiteY87" fmla="*/ 2962302 h 11821019"/>
              <a:gd name="connsiteX88" fmla="*/ 2640077 w 3757650"/>
              <a:gd name="connsiteY88" fmla="*/ 3378899 h 11821019"/>
              <a:gd name="connsiteX89" fmla="*/ 2381591 w 3757650"/>
              <a:gd name="connsiteY89" fmla="*/ 3169826 h 11821019"/>
              <a:gd name="connsiteX90" fmla="*/ 2195327 w 3757650"/>
              <a:gd name="connsiteY90" fmla="*/ 3021580 h 11821019"/>
              <a:gd name="connsiteX91" fmla="*/ 2792128 w 3757650"/>
              <a:gd name="connsiteY91" fmla="*/ 2428581 h 11821019"/>
              <a:gd name="connsiteX92" fmla="*/ 1389458 w 3757650"/>
              <a:gd name="connsiteY92" fmla="*/ 2428582 h 11821019"/>
              <a:gd name="connsiteX93" fmla="*/ 2009067 w 3757650"/>
              <a:gd name="connsiteY93" fmla="*/ 3021580 h 11821019"/>
              <a:gd name="connsiteX94" fmla="*/ 2054681 w 3757650"/>
              <a:gd name="connsiteY94" fmla="*/ 3059592 h 11821019"/>
              <a:gd name="connsiteX95" fmla="*/ 2100297 w 3757650"/>
              <a:gd name="connsiteY95" fmla="*/ 3097605 h 11821019"/>
              <a:gd name="connsiteX96" fmla="*/ 2294159 w 3757650"/>
              <a:gd name="connsiteY96" fmla="*/ 3253455 h 11821019"/>
              <a:gd name="connsiteX97" fmla="*/ 2545042 w 3757650"/>
              <a:gd name="connsiteY97" fmla="*/ 3454923 h 11821019"/>
              <a:gd name="connsiteX98" fmla="*/ 2590658 w 3757650"/>
              <a:gd name="connsiteY98" fmla="*/ 3492937 h 11821019"/>
              <a:gd name="connsiteX99" fmla="*/ 2636274 w 3757650"/>
              <a:gd name="connsiteY99" fmla="*/ 3530950 h 11821019"/>
              <a:gd name="connsiteX100" fmla="*/ 3666419 w 3757650"/>
              <a:gd name="connsiteY100" fmla="*/ 4857590 h 11821019"/>
              <a:gd name="connsiteX101" fmla="*/ 3662616 w 3757650"/>
              <a:gd name="connsiteY101" fmla="*/ 4857590 h 11821019"/>
              <a:gd name="connsiteX102" fmla="*/ 3746244 w 3757650"/>
              <a:gd name="connsiteY102" fmla="*/ 5408775 h 11821019"/>
              <a:gd name="connsiteX103" fmla="*/ 3613201 w 3757650"/>
              <a:gd name="connsiteY103" fmla="*/ 6073994 h 11821019"/>
              <a:gd name="connsiteX104" fmla="*/ 3617001 w 3757650"/>
              <a:gd name="connsiteY104" fmla="*/ 6073994 h 11821019"/>
              <a:gd name="connsiteX105" fmla="*/ 2457616 w 3757650"/>
              <a:gd name="connsiteY105" fmla="*/ 7480464 h 11821019"/>
              <a:gd name="connsiteX106" fmla="*/ 2412001 w 3757650"/>
              <a:gd name="connsiteY106" fmla="*/ 7518476 h 11821019"/>
              <a:gd name="connsiteX107" fmla="*/ 2366386 w 3757650"/>
              <a:gd name="connsiteY107" fmla="*/ 7556489 h 11821019"/>
              <a:gd name="connsiteX108" fmla="*/ 1993862 w 3757650"/>
              <a:gd name="connsiteY108" fmla="*/ 7856791 h 11821019"/>
              <a:gd name="connsiteX109" fmla="*/ 1921636 w 3757650"/>
              <a:gd name="connsiteY109" fmla="*/ 7913808 h 11821019"/>
              <a:gd name="connsiteX110" fmla="*/ 1872220 w 3757650"/>
              <a:gd name="connsiteY110" fmla="*/ 7951820 h 11821019"/>
              <a:gd name="connsiteX111" fmla="*/ 1826606 w 3757650"/>
              <a:gd name="connsiteY111" fmla="*/ 7989834 h 11821019"/>
              <a:gd name="connsiteX112" fmla="*/ 1115766 w 3757650"/>
              <a:gd name="connsiteY112" fmla="*/ 8617044 h 11821019"/>
              <a:gd name="connsiteX113" fmla="*/ 2632475 w 3757650"/>
              <a:gd name="connsiteY113" fmla="*/ 8617045 h 11821019"/>
              <a:gd name="connsiteX114" fmla="*/ 2020469 w 3757650"/>
              <a:gd name="connsiteY114" fmla="*/ 7997435 h 11821019"/>
              <a:gd name="connsiteX115" fmla="*/ 2088891 w 3757650"/>
              <a:gd name="connsiteY115" fmla="*/ 7944217 h 11821019"/>
              <a:gd name="connsiteX116" fmla="*/ 2461416 w 3757650"/>
              <a:gd name="connsiteY116" fmla="*/ 7640117 h 11821019"/>
              <a:gd name="connsiteX117" fmla="*/ 3757650 w 3757650"/>
              <a:gd name="connsiteY117" fmla="*/ 9662391 h 11821019"/>
              <a:gd name="connsiteX118" fmla="*/ 3527324 w 3757650"/>
              <a:gd name="connsiteY118" fmla="*/ 10479322 h 11821019"/>
              <a:gd name="connsiteX119" fmla="*/ 3517429 w 3757650"/>
              <a:gd name="connsiteY119" fmla="*/ 10494781 h 11821019"/>
              <a:gd name="connsiteX120" fmla="*/ 2278257 w 3757650"/>
              <a:gd name="connsiteY120" fmla="*/ 11541675 h 11821019"/>
              <a:gd name="connsiteX121" fmla="*/ 2012866 w 3757650"/>
              <a:gd name="connsiteY121" fmla="*/ 11323547 h 11821019"/>
              <a:gd name="connsiteX122" fmla="*/ 2594462 w 3757650"/>
              <a:gd name="connsiteY122" fmla="*/ 10768562 h 11821019"/>
              <a:gd name="connsiteX123" fmla="*/ 1218403 w 3757650"/>
              <a:gd name="connsiteY123" fmla="*/ 10768562 h 11821019"/>
              <a:gd name="connsiteX124" fmla="*/ 1826606 w 3757650"/>
              <a:gd name="connsiteY124" fmla="*/ 11323547 h 11821019"/>
              <a:gd name="connsiteX125" fmla="*/ 1872221 w 3757650"/>
              <a:gd name="connsiteY125" fmla="*/ 11361560 h 11821019"/>
              <a:gd name="connsiteX126" fmla="*/ 1917836 w 3757650"/>
              <a:gd name="connsiteY126" fmla="*/ 11399572 h 11821019"/>
              <a:gd name="connsiteX127" fmla="*/ 2183247 w 3757650"/>
              <a:gd name="connsiteY127" fmla="*/ 11621943 h 11821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3757650" h="11821019">
                <a:moveTo>
                  <a:pt x="891494" y="5336549"/>
                </a:moveTo>
                <a:lnTo>
                  <a:pt x="2164916" y="5336549"/>
                </a:lnTo>
                <a:lnTo>
                  <a:pt x="2168720" y="5336550"/>
                </a:lnTo>
                <a:lnTo>
                  <a:pt x="3153246" y="5336550"/>
                </a:lnTo>
                <a:cubicBezTo>
                  <a:pt x="3149446" y="5306138"/>
                  <a:pt x="3149448" y="5279532"/>
                  <a:pt x="3145644" y="5252920"/>
                </a:cubicBezTo>
                <a:cubicBezTo>
                  <a:pt x="3130438" y="5119877"/>
                  <a:pt x="3096230" y="4990635"/>
                  <a:pt x="3043012" y="4872795"/>
                </a:cubicBezTo>
                <a:cubicBezTo>
                  <a:pt x="3043011" y="4865192"/>
                  <a:pt x="3039209" y="4861392"/>
                  <a:pt x="3035409" y="4853791"/>
                </a:cubicBezTo>
                <a:cubicBezTo>
                  <a:pt x="3016400" y="4808176"/>
                  <a:pt x="2993593" y="4762559"/>
                  <a:pt x="2966986" y="4716943"/>
                </a:cubicBezTo>
                <a:lnTo>
                  <a:pt x="1081557" y="4716945"/>
                </a:lnTo>
                <a:cubicBezTo>
                  <a:pt x="1047344" y="4770161"/>
                  <a:pt x="1013135" y="4819576"/>
                  <a:pt x="986524" y="4872795"/>
                </a:cubicBezTo>
                <a:cubicBezTo>
                  <a:pt x="925704" y="4994435"/>
                  <a:pt x="887691" y="5119879"/>
                  <a:pt x="887691" y="5252922"/>
                </a:cubicBezTo>
                <a:cubicBezTo>
                  <a:pt x="887691" y="5279533"/>
                  <a:pt x="887691" y="5309942"/>
                  <a:pt x="891494" y="5336549"/>
                </a:cubicBezTo>
                <a:close/>
                <a:moveTo>
                  <a:pt x="1184189" y="6226046"/>
                </a:moveTo>
                <a:lnTo>
                  <a:pt x="2887157" y="6226046"/>
                </a:lnTo>
                <a:cubicBezTo>
                  <a:pt x="2898563" y="6210841"/>
                  <a:pt x="2909965" y="6191836"/>
                  <a:pt x="2921371" y="6172828"/>
                </a:cubicBezTo>
                <a:cubicBezTo>
                  <a:pt x="2940375" y="6138616"/>
                  <a:pt x="2959383" y="6108208"/>
                  <a:pt x="2978388" y="6073994"/>
                </a:cubicBezTo>
                <a:lnTo>
                  <a:pt x="2974589" y="6073996"/>
                </a:lnTo>
                <a:cubicBezTo>
                  <a:pt x="3004999" y="6016977"/>
                  <a:pt x="3031605" y="5959957"/>
                  <a:pt x="3054414" y="5902941"/>
                </a:cubicBezTo>
                <a:cubicBezTo>
                  <a:pt x="3092426" y="5807905"/>
                  <a:pt x="3122836" y="5709072"/>
                  <a:pt x="3138040" y="5606442"/>
                </a:cubicBezTo>
                <a:lnTo>
                  <a:pt x="2168720" y="5606441"/>
                </a:lnTo>
                <a:lnTo>
                  <a:pt x="2164916" y="5606440"/>
                </a:lnTo>
                <a:lnTo>
                  <a:pt x="925703" y="5606440"/>
                </a:lnTo>
                <a:cubicBezTo>
                  <a:pt x="948511" y="5705274"/>
                  <a:pt x="982724" y="5804106"/>
                  <a:pt x="1020737" y="5902940"/>
                </a:cubicBezTo>
                <a:cubicBezTo>
                  <a:pt x="1054947" y="5994170"/>
                  <a:pt x="1100562" y="6081598"/>
                  <a:pt x="1149980" y="6169028"/>
                </a:cubicBezTo>
                <a:cubicBezTo>
                  <a:pt x="1161382" y="6184232"/>
                  <a:pt x="1172788" y="6203238"/>
                  <a:pt x="1184190" y="6222247"/>
                </a:cubicBezTo>
                <a:close/>
                <a:moveTo>
                  <a:pt x="594995" y="9548352"/>
                </a:moveTo>
                <a:lnTo>
                  <a:pt x="3149447" y="9548353"/>
                </a:lnTo>
                <a:cubicBezTo>
                  <a:pt x="3145644" y="9533148"/>
                  <a:pt x="3145644" y="9517943"/>
                  <a:pt x="3141845" y="9502738"/>
                </a:cubicBezTo>
                <a:cubicBezTo>
                  <a:pt x="3115234" y="9377299"/>
                  <a:pt x="3065819" y="9248055"/>
                  <a:pt x="2997396" y="9122611"/>
                </a:cubicBezTo>
                <a:cubicBezTo>
                  <a:pt x="2955580" y="9046585"/>
                  <a:pt x="2906166" y="8974364"/>
                  <a:pt x="2852948" y="8898338"/>
                </a:cubicBezTo>
                <a:lnTo>
                  <a:pt x="872486" y="8898337"/>
                </a:lnTo>
                <a:cubicBezTo>
                  <a:pt x="819268" y="8970561"/>
                  <a:pt x="769853" y="9046586"/>
                  <a:pt x="728037" y="9122611"/>
                </a:cubicBezTo>
                <a:cubicBezTo>
                  <a:pt x="659615" y="9244252"/>
                  <a:pt x="617803" y="9373495"/>
                  <a:pt x="598794" y="9502738"/>
                </a:cubicBezTo>
                <a:cubicBezTo>
                  <a:pt x="594995" y="9517943"/>
                  <a:pt x="594995" y="9533148"/>
                  <a:pt x="594995" y="9548352"/>
                </a:cubicBezTo>
                <a:close/>
                <a:moveTo>
                  <a:pt x="967519" y="10483463"/>
                </a:moveTo>
                <a:lnTo>
                  <a:pt x="2830141" y="10483464"/>
                </a:lnTo>
                <a:cubicBezTo>
                  <a:pt x="2845346" y="10460657"/>
                  <a:pt x="2864350" y="10437849"/>
                  <a:pt x="2879555" y="10415041"/>
                </a:cubicBezTo>
                <a:cubicBezTo>
                  <a:pt x="2944179" y="10327615"/>
                  <a:pt x="2997397" y="10240184"/>
                  <a:pt x="3039208" y="10148953"/>
                </a:cubicBezTo>
                <a:cubicBezTo>
                  <a:pt x="3088627" y="10042518"/>
                  <a:pt x="3126639" y="9936082"/>
                  <a:pt x="3145644" y="9829647"/>
                </a:cubicBezTo>
                <a:lnTo>
                  <a:pt x="617803" y="9829645"/>
                </a:lnTo>
                <a:cubicBezTo>
                  <a:pt x="640610" y="9936082"/>
                  <a:pt x="682422" y="10042518"/>
                  <a:pt x="739443" y="10148952"/>
                </a:cubicBezTo>
                <a:cubicBezTo>
                  <a:pt x="785058" y="10236385"/>
                  <a:pt x="845879" y="10327615"/>
                  <a:pt x="910498" y="10415041"/>
                </a:cubicBezTo>
                <a:cubicBezTo>
                  <a:pt x="925703" y="10437850"/>
                  <a:pt x="944712" y="10460657"/>
                  <a:pt x="967519" y="10483463"/>
                </a:cubicBezTo>
                <a:close/>
                <a:moveTo>
                  <a:pt x="1947609" y="11821019"/>
                </a:moveTo>
                <a:lnTo>
                  <a:pt x="0" y="9515704"/>
                </a:lnTo>
                <a:lnTo>
                  <a:pt x="2430" y="9470239"/>
                </a:lnTo>
                <a:cubicBezTo>
                  <a:pt x="81972" y="8729271"/>
                  <a:pt x="739918" y="8146162"/>
                  <a:pt x="1431274" y="7583099"/>
                </a:cubicBezTo>
                <a:cubicBezTo>
                  <a:pt x="1446479" y="7571693"/>
                  <a:pt x="1461683" y="7556489"/>
                  <a:pt x="1476889" y="7545086"/>
                </a:cubicBezTo>
                <a:cubicBezTo>
                  <a:pt x="1492094" y="7533682"/>
                  <a:pt x="1507299" y="7518476"/>
                  <a:pt x="1522503" y="7507074"/>
                </a:cubicBezTo>
                <a:cubicBezTo>
                  <a:pt x="1549111" y="7484267"/>
                  <a:pt x="1575722" y="7465259"/>
                  <a:pt x="1602329" y="7442450"/>
                </a:cubicBezTo>
                <a:cubicBezTo>
                  <a:pt x="1723969" y="7347419"/>
                  <a:pt x="1849413" y="7248587"/>
                  <a:pt x="1967251" y="7149755"/>
                </a:cubicBezTo>
                <a:cubicBezTo>
                  <a:pt x="1982456" y="7138350"/>
                  <a:pt x="1997661" y="7123146"/>
                  <a:pt x="2012866" y="7111743"/>
                </a:cubicBezTo>
                <a:cubicBezTo>
                  <a:pt x="2028071" y="7100337"/>
                  <a:pt x="2043276" y="7085132"/>
                  <a:pt x="2058481" y="7073728"/>
                </a:cubicBezTo>
                <a:cubicBezTo>
                  <a:pt x="2286557" y="6879865"/>
                  <a:pt x="2503231" y="6682198"/>
                  <a:pt x="2681889" y="6476928"/>
                </a:cubicBezTo>
                <a:lnTo>
                  <a:pt x="1366651" y="6476929"/>
                </a:lnTo>
                <a:cubicBezTo>
                  <a:pt x="1514902" y="6678397"/>
                  <a:pt x="1693558" y="6876062"/>
                  <a:pt x="1879824" y="7066128"/>
                </a:cubicBezTo>
                <a:cubicBezTo>
                  <a:pt x="1758183" y="7164961"/>
                  <a:pt x="1636542" y="7259990"/>
                  <a:pt x="1514902" y="7358823"/>
                </a:cubicBezTo>
                <a:cubicBezTo>
                  <a:pt x="1488291" y="7381631"/>
                  <a:pt x="1461684" y="7400639"/>
                  <a:pt x="1435073" y="7423447"/>
                </a:cubicBezTo>
                <a:cubicBezTo>
                  <a:pt x="830674" y="6807640"/>
                  <a:pt x="290894" y="6108208"/>
                  <a:pt x="290894" y="5241519"/>
                </a:cubicBezTo>
                <a:cubicBezTo>
                  <a:pt x="290894" y="4526882"/>
                  <a:pt x="883892" y="4025113"/>
                  <a:pt x="1549110" y="3508142"/>
                </a:cubicBezTo>
                <a:cubicBezTo>
                  <a:pt x="1636542" y="3580364"/>
                  <a:pt x="1723969" y="3652590"/>
                  <a:pt x="1811402" y="3721013"/>
                </a:cubicBezTo>
                <a:cubicBezTo>
                  <a:pt x="1876021" y="3770428"/>
                  <a:pt x="1936841" y="3819846"/>
                  <a:pt x="1997661" y="3869261"/>
                </a:cubicBezTo>
                <a:cubicBezTo>
                  <a:pt x="1742978" y="4066927"/>
                  <a:pt x="1507299" y="4253189"/>
                  <a:pt x="1317236" y="4439450"/>
                </a:cubicBezTo>
                <a:lnTo>
                  <a:pt x="2788325" y="4439450"/>
                </a:lnTo>
                <a:cubicBezTo>
                  <a:pt x="2624872" y="4245588"/>
                  <a:pt x="2419603" y="4059323"/>
                  <a:pt x="2195327" y="3873062"/>
                </a:cubicBezTo>
                <a:cubicBezTo>
                  <a:pt x="2180122" y="3861658"/>
                  <a:pt x="2164917" y="3846453"/>
                  <a:pt x="2149712" y="3835051"/>
                </a:cubicBezTo>
                <a:cubicBezTo>
                  <a:pt x="2130707" y="3823645"/>
                  <a:pt x="2115502" y="3808439"/>
                  <a:pt x="2100297" y="3797039"/>
                </a:cubicBezTo>
                <a:cubicBezTo>
                  <a:pt x="2035673" y="3743820"/>
                  <a:pt x="1971054" y="3690603"/>
                  <a:pt x="1902631" y="3637385"/>
                </a:cubicBezTo>
                <a:cubicBezTo>
                  <a:pt x="1819002" y="3572762"/>
                  <a:pt x="1735376" y="3504338"/>
                  <a:pt x="1651747" y="3435915"/>
                </a:cubicBezTo>
                <a:cubicBezTo>
                  <a:pt x="1636542" y="3424513"/>
                  <a:pt x="1621337" y="3409309"/>
                  <a:pt x="1606132" y="3397902"/>
                </a:cubicBezTo>
                <a:cubicBezTo>
                  <a:pt x="1590928" y="3386501"/>
                  <a:pt x="1575722" y="3371296"/>
                  <a:pt x="1560517" y="3359891"/>
                </a:cubicBezTo>
                <a:cubicBezTo>
                  <a:pt x="952314" y="2850521"/>
                  <a:pt x="374522" y="2246121"/>
                  <a:pt x="374521" y="1333817"/>
                </a:cubicBezTo>
                <a:cubicBezTo>
                  <a:pt x="374522" y="903798"/>
                  <a:pt x="592797" y="475264"/>
                  <a:pt x="909631" y="38007"/>
                </a:cubicBezTo>
                <a:lnTo>
                  <a:pt x="938621" y="0"/>
                </a:lnTo>
                <a:lnTo>
                  <a:pt x="1487416" y="649589"/>
                </a:lnTo>
                <a:lnTo>
                  <a:pt x="1191792" y="649589"/>
                </a:lnTo>
                <a:cubicBezTo>
                  <a:pt x="1161382" y="706606"/>
                  <a:pt x="1130971" y="759824"/>
                  <a:pt x="1104365" y="813042"/>
                </a:cubicBezTo>
                <a:cubicBezTo>
                  <a:pt x="1039741" y="942284"/>
                  <a:pt x="994126" y="1071528"/>
                  <a:pt x="975122" y="1193168"/>
                </a:cubicBezTo>
                <a:cubicBezTo>
                  <a:pt x="971318" y="1219779"/>
                  <a:pt x="967519" y="1246386"/>
                  <a:pt x="963716" y="1269194"/>
                </a:cubicBezTo>
                <a:lnTo>
                  <a:pt x="2010880" y="1269194"/>
                </a:lnTo>
                <a:lnTo>
                  <a:pt x="2238893" y="1539086"/>
                </a:lnTo>
                <a:lnTo>
                  <a:pt x="975122" y="1539086"/>
                </a:lnTo>
                <a:cubicBezTo>
                  <a:pt x="990327" y="1656923"/>
                  <a:pt x="1016934" y="1770961"/>
                  <a:pt x="1058750" y="1881200"/>
                </a:cubicBezTo>
                <a:cubicBezTo>
                  <a:pt x="1092959" y="1972430"/>
                  <a:pt x="1138574" y="2063661"/>
                  <a:pt x="1187993" y="2147288"/>
                </a:cubicBezTo>
                <a:cubicBezTo>
                  <a:pt x="1191792" y="2151088"/>
                  <a:pt x="1191792" y="2151088"/>
                  <a:pt x="1195595" y="2154891"/>
                </a:cubicBezTo>
                <a:lnTo>
                  <a:pt x="2759147" y="2154891"/>
                </a:lnTo>
                <a:lnTo>
                  <a:pt x="3266382" y="2755289"/>
                </a:lnTo>
                <a:lnTo>
                  <a:pt x="3085419" y="2962302"/>
                </a:lnTo>
                <a:cubicBezTo>
                  <a:pt x="2946790" y="3108770"/>
                  <a:pt x="2795929" y="3246803"/>
                  <a:pt x="2640077" y="3378899"/>
                </a:cubicBezTo>
                <a:cubicBezTo>
                  <a:pt x="2552646" y="3306672"/>
                  <a:pt x="2469018" y="3238250"/>
                  <a:pt x="2381591" y="3169826"/>
                </a:cubicBezTo>
                <a:cubicBezTo>
                  <a:pt x="2320769" y="3120413"/>
                  <a:pt x="2256147" y="3070994"/>
                  <a:pt x="2195327" y="3021580"/>
                </a:cubicBezTo>
                <a:cubicBezTo>
                  <a:pt x="2415800" y="2835316"/>
                  <a:pt x="2624872" y="2637650"/>
                  <a:pt x="2792128" y="2428581"/>
                </a:cubicBezTo>
                <a:lnTo>
                  <a:pt x="1389458" y="2428582"/>
                </a:lnTo>
                <a:cubicBezTo>
                  <a:pt x="1564316" y="2637650"/>
                  <a:pt x="1780991" y="2831516"/>
                  <a:pt x="2009067" y="3021580"/>
                </a:cubicBezTo>
                <a:cubicBezTo>
                  <a:pt x="2024272" y="3032982"/>
                  <a:pt x="2039477" y="3048187"/>
                  <a:pt x="2054681" y="3059592"/>
                </a:cubicBezTo>
                <a:cubicBezTo>
                  <a:pt x="2069887" y="3070994"/>
                  <a:pt x="2085092" y="3086199"/>
                  <a:pt x="2100297" y="3097605"/>
                </a:cubicBezTo>
                <a:cubicBezTo>
                  <a:pt x="2164917" y="3147020"/>
                  <a:pt x="2229538" y="3200238"/>
                  <a:pt x="2294159" y="3253455"/>
                </a:cubicBezTo>
                <a:cubicBezTo>
                  <a:pt x="2377787" y="3321878"/>
                  <a:pt x="2461416" y="3386501"/>
                  <a:pt x="2545042" y="3454923"/>
                </a:cubicBezTo>
                <a:cubicBezTo>
                  <a:pt x="2560248" y="3466326"/>
                  <a:pt x="2575453" y="3481530"/>
                  <a:pt x="2590658" y="3492937"/>
                </a:cubicBezTo>
                <a:cubicBezTo>
                  <a:pt x="2605863" y="3504338"/>
                  <a:pt x="2621069" y="3519544"/>
                  <a:pt x="2636274" y="3530950"/>
                </a:cubicBezTo>
                <a:cubicBezTo>
                  <a:pt x="3084823" y="3907273"/>
                  <a:pt x="3495360" y="4317809"/>
                  <a:pt x="3666419" y="4857590"/>
                </a:cubicBezTo>
                <a:lnTo>
                  <a:pt x="3662616" y="4857590"/>
                </a:lnTo>
                <a:cubicBezTo>
                  <a:pt x="3715834" y="5028649"/>
                  <a:pt x="3746244" y="5211108"/>
                  <a:pt x="3746244" y="5408775"/>
                </a:cubicBezTo>
                <a:cubicBezTo>
                  <a:pt x="3746244" y="5644454"/>
                  <a:pt x="3696829" y="5864928"/>
                  <a:pt x="3613201" y="6073994"/>
                </a:cubicBezTo>
                <a:lnTo>
                  <a:pt x="3617001" y="6073994"/>
                </a:lnTo>
                <a:cubicBezTo>
                  <a:pt x="3400329" y="6613775"/>
                  <a:pt x="2944179" y="7069927"/>
                  <a:pt x="2457616" y="7480464"/>
                </a:cubicBezTo>
                <a:cubicBezTo>
                  <a:pt x="2442411" y="7491868"/>
                  <a:pt x="2427206" y="7507074"/>
                  <a:pt x="2412001" y="7518476"/>
                </a:cubicBezTo>
                <a:cubicBezTo>
                  <a:pt x="2396796" y="7529882"/>
                  <a:pt x="2381591" y="7545087"/>
                  <a:pt x="2366386" y="7556489"/>
                </a:cubicBezTo>
                <a:cubicBezTo>
                  <a:pt x="2240942" y="7659125"/>
                  <a:pt x="2115502" y="7757958"/>
                  <a:pt x="1993862" y="7856791"/>
                </a:cubicBezTo>
                <a:cubicBezTo>
                  <a:pt x="1967251" y="7875795"/>
                  <a:pt x="1944443" y="7894803"/>
                  <a:pt x="1921636" y="7913808"/>
                </a:cubicBezTo>
                <a:cubicBezTo>
                  <a:pt x="1902631" y="7925214"/>
                  <a:pt x="1887426" y="7940419"/>
                  <a:pt x="1872220" y="7951820"/>
                </a:cubicBezTo>
                <a:cubicBezTo>
                  <a:pt x="1857016" y="7963227"/>
                  <a:pt x="1841811" y="7978431"/>
                  <a:pt x="1826606" y="7989834"/>
                </a:cubicBezTo>
                <a:cubicBezTo>
                  <a:pt x="1568120" y="8202705"/>
                  <a:pt x="1321035" y="8407973"/>
                  <a:pt x="1115766" y="8617044"/>
                </a:cubicBezTo>
                <a:lnTo>
                  <a:pt x="2632475" y="8617045"/>
                </a:lnTo>
                <a:cubicBezTo>
                  <a:pt x="2453812" y="8411776"/>
                  <a:pt x="2240942" y="8206508"/>
                  <a:pt x="2020469" y="7997435"/>
                </a:cubicBezTo>
                <a:cubicBezTo>
                  <a:pt x="2043276" y="7982230"/>
                  <a:pt x="2066084" y="7963227"/>
                  <a:pt x="2088891" y="7944217"/>
                </a:cubicBezTo>
                <a:cubicBezTo>
                  <a:pt x="2210531" y="7845385"/>
                  <a:pt x="2335976" y="7742752"/>
                  <a:pt x="2461416" y="7640117"/>
                </a:cubicBezTo>
                <a:cubicBezTo>
                  <a:pt x="3138041" y="8286332"/>
                  <a:pt x="3757650" y="8902138"/>
                  <a:pt x="3757650" y="9662391"/>
                </a:cubicBezTo>
                <a:cubicBezTo>
                  <a:pt x="3757650" y="9950337"/>
                  <a:pt x="3671587" y="10221177"/>
                  <a:pt x="3527324" y="10479322"/>
                </a:cubicBezTo>
                <a:lnTo>
                  <a:pt x="3517429" y="10494781"/>
                </a:lnTo>
                <a:lnTo>
                  <a:pt x="2278257" y="11541675"/>
                </a:lnTo>
                <a:lnTo>
                  <a:pt x="2012866" y="11323547"/>
                </a:lnTo>
                <a:cubicBezTo>
                  <a:pt x="2221938" y="11141086"/>
                  <a:pt x="2419604" y="10954822"/>
                  <a:pt x="2594462" y="10768562"/>
                </a:cubicBezTo>
                <a:lnTo>
                  <a:pt x="1218403" y="10768562"/>
                </a:lnTo>
                <a:cubicBezTo>
                  <a:pt x="1400864" y="10954820"/>
                  <a:pt x="1609932" y="11141086"/>
                  <a:pt x="1826606" y="11323547"/>
                </a:cubicBezTo>
                <a:cubicBezTo>
                  <a:pt x="1841811" y="11334949"/>
                  <a:pt x="1857016" y="11350154"/>
                  <a:pt x="1872221" y="11361560"/>
                </a:cubicBezTo>
                <a:cubicBezTo>
                  <a:pt x="1887426" y="11372961"/>
                  <a:pt x="1902631" y="11388167"/>
                  <a:pt x="1917836" y="11399572"/>
                </a:cubicBezTo>
                <a:lnTo>
                  <a:pt x="2183247" y="11621943"/>
                </a:lnTo>
                <a:close/>
              </a:path>
            </a:pathLst>
          </a:custGeom>
          <a:solidFill>
            <a:schemeClr val="accent2">
              <a:alpha val="28000"/>
            </a:schemeClr>
          </a:solidFill>
          <a:ln w="9525" cap="flat">
            <a:noFill/>
            <a:prstDash val="solid"/>
            <a:miter/>
          </a:ln>
        </p:spPr>
        <p:txBody>
          <a:bodyPr wrap="square" rtlCol="0" anchor="ctr">
            <a:noAutofit/>
          </a:bodyPr>
          <a:lstStyle/>
          <a:p>
            <a:endParaRPr lang="en-US"/>
          </a:p>
        </p:txBody>
      </p:sp>
      <p:sp>
        <p:nvSpPr>
          <p:cNvPr id="573" name="Freeform: Shape 572">
            <a:extLst>
              <a:ext uri="{FF2B5EF4-FFF2-40B4-BE49-F238E27FC236}">
                <a16:creationId xmlns:a16="http://schemas.microsoft.com/office/drawing/2014/main" id="{C1980C87-9FE6-4920-A98A-6BE370D8939F}"/>
              </a:ext>
            </a:extLst>
          </p:cNvPr>
          <p:cNvSpPr/>
          <p:nvPr/>
        </p:nvSpPr>
        <p:spPr>
          <a:xfrm rot="14230131">
            <a:off x="869637" y="89021"/>
            <a:ext cx="840223" cy="3564014"/>
          </a:xfrm>
          <a:custGeom>
            <a:avLst/>
            <a:gdLst>
              <a:gd name="connsiteX0" fmla="*/ 415585 w 840223"/>
              <a:gd name="connsiteY0" fmla="*/ 273907 h 3564014"/>
              <a:gd name="connsiteX1" fmla="*/ 348926 w 840223"/>
              <a:gd name="connsiteY1" fmla="*/ 350440 h 3564014"/>
              <a:gd name="connsiteX2" fmla="*/ 335759 w 840223"/>
              <a:gd name="connsiteY2" fmla="*/ 366076 h 3564014"/>
              <a:gd name="connsiteX3" fmla="*/ 136608 w 840223"/>
              <a:gd name="connsiteY3" fmla="*/ 147174 h 3564014"/>
              <a:gd name="connsiteX4" fmla="*/ 87746 w 840223"/>
              <a:gd name="connsiteY4" fmla="*/ 20442 h 3564014"/>
              <a:gd name="connsiteX5" fmla="*/ 84187 w 840223"/>
              <a:gd name="connsiteY5" fmla="*/ 0 h 3564014"/>
              <a:gd name="connsiteX6" fmla="*/ 262577 w 840223"/>
              <a:gd name="connsiteY6" fmla="*/ 115102 h 3564014"/>
              <a:gd name="connsiteX7" fmla="*/ 275093 w 840223"/>
              <a:gd name="connsiteY7" fmla="*/ 135730 h 3564014"/>
              <a:gd name="connsiteX8" fmla="*/ 415585 w 840223"/>
              <a:gd name="connsiteY8" fmla="*/ 273907 h 3564014"/>
              <a:gd name="connsiteX9" fmla="*/ 695383 w 840223"/>
              <a:gd name="connsiteY9" fmla="*/ 842556 h 3564014"/>
              <a:gd name="connsiteX10" fmla="*/ 693737 w 840223"/>
              <a:gd name="connsiteY10" fmla="*/ 826097 h 3564014"/>
              <a:gd name="connsiteX11" fmla="*/ 668227 w 840223"/>
              <a:gd name="connsiteY11" fmla="*/ 743804 h 3564014"/>
              <a:gd name="connsiteX12" fmla="*/ 650122 w 840223"/>
              <a:gd name="connsiteY12" fmla="*/ 708418 h 3564014"/>
              <a:gd name="connsiteX13" fmla="*/ 259226 w 840223"/>
              <a:gd name="connsiteY13" fmla="*/ 708418 h 3564014"/>
              <a:gd name="connsiteX14" fmla="*/ 240298 w 840223"/>
              <a:gd name="connsiteY14" fmla="*/ 743804 h 3564014"/>
              <a:gd name="connsiteX15" fmla="*/ 212319 w 840223"/>
              <a:gd name="connsiteY15" fmla="*/ 826098 h 3564014"/>
              <a:gd name="connsiteX16" fmla="*/ 209849 w 840223"/>
              <a:gd name="connsiteY16" fmla="*/ 842556 h 3564014"/>
              <a:gd name="connsiteX17" fmla="*/ 645184 w 840223"/>
              <a:gd name="connsiteY17" fmla="*/ 1034301 h 3564014"/>
              <a:gd name="connsiteX18" fmla="*/ 646007 w 840223"/>
              <a:gd name="connsiteY18" fmla="*/ 1032655 h 3564014"/>
              <a:gd name="connsiteX19" fmla="*/ 673987 w 840223"/>
              <a:gd name="connsiteY19" fmla="*/ 975050 h 3564014"/>
              <a:gd name="connsiteX20" fmla="*/ 692915 w 840223"/>
              <a:gd name="connsiteY20" fmla="*/ 900985 h 3564014"/>
              <a:gd name="connsiteX21" fmla="*/ 212319 w 840223"/>
              <a:gd name="connsiteY21" fmla="*/ 900985 h 3564014"/>
              <a:gd name="connsiteX22" fmla="*/ 230423 w 840223"/>
              <a:gd name="connsiteY22" fmla="*/ 975050 h 3564014"/>
              <a:gd name="connsiteX23" fmla="*/ 258403 w 840223"/>
              <a:gd name="connsiteY23" fmla="*/ 1032655 h 3564014"/>
              <a:gd name="connsiteX24" fmla="*/ 260049 w 840223"/>
              <a:gd name="connsiteY24" fmla="*/ 1034301 h 3564014"/>
              <a:gd name="connsiteX25" fmla="*/ 683862 w 840223"/>
              <a:gd name="connsiteY25" fmla="*/ 1723100 h 3564014"/>
              <a:gd name="connsiteX26" fmla="*/ 682216 w 840223"/>
              <a:gd name="connsiteY26" fmla="*/ 1704996 h 3564014"/>
              <a:gd name="connsiteX27" fmla="*/ 659997 w 840223"/>
              <a:gd name="connsiteY27" fmla="*/ 1622702 h 3564014"/>
              <a:gd name="connsiteX28" fmla="*/ 658351 w 840223"/>
              <a:gd name="connsiteY28" fmla="*/ 1618588 h 3564014"/>
              <a:gd name="connsiteX29" fmla="*/ 643539 w 840223"/>
              <a:gd name="connsiteY29" fmla="*/ 1588962 h 3564014"/>
              <a:gd name="connsiteX30" fmla="*/ 235361 w 840223"/>
              <a:gd name="connsiteY30" fmla="*/ 1588962 h 3564014"/>
              <a:gd name="connsiteX31" fmla="*/ 214787 w 840223"/>
              <a:gd name="connsiteY31" fmla="*/ 1622702 h 3564014"/>
              <a:gd name="connsiteX32" fmla="*/ 193391 w 840223"/>
              <a:gd name="connsiteY32" fmla="*/ 1704996 h 3564014"/>
              <a:gd name="connsiteX33" fmla="*/ 194214 w 840223"/>
              <a:gd name="connsiteY33" fmla="*/ 1723100 h 3564014"/>
              <a:gd name="connsiteX34" fmla="*/ 469898 w 840223"/>
              <a:gd name="connsiteY34" fmla="*/ 1723100 h 3564014"/>
              <a:gd name="connsiteX35" fmla="*/ 470721 w 840223"/>
              <a:gd name="connsiteY35" fmla="*/ 1723100 h 3564014"/>
              <a:gd name="connsiteX36" fmla="*/ 626256 w 840223"/>
              <a:gd name="connsiteY36" fmla="*/ 1915668 h 3564014"/>
              <a:gd name="connsiteX37" fmla="*/ 633663 w 840223"/>
              <a:gd name="connsiteY37" fmla="*/ 1904147 h 3564014"/>
              <a:gd name="connsiteX38" fmla="*/ 646007 w 840223"/>
              <a:gd name="connsiteY38" fmla="*/ 1882750 h 3564014"/>
              <a:gd name="connsiteX39" fmla="*/ 645184 w 840223"/>
              <a:gd name="connsiteY39" fmla="*/ 1882750 h 3564014"/>
              <a:gd name="connsiteX40" fmla="*/ 662466 w 840223"/>
              <a:gd name="connsiteY40" fmla="*/ 1845719 h 3564014"/>
              <a:gd name="connsiteX41" fmla="*/ 680570 w 840223"/>
              <a:gd name="connsiteY41" fmla="*/ 1781529 h 3564014"/>
              <a:gd name="connsiteX42" fmla="*/ 470721 w 840223"/>
              <a:gd name="connsiteY42" fmla="*/ 1781529 h 3564014"/>
              <a:gd name="connsiteX43" fmla="*/ 469898 w 840223"/>
              <a:gd name="connsiteY43" fmla="*/ 1781529 h 3564014"/>
              <a:gd name="connsiteX44" fmla="*/ 201620 w 840223"/>
              <a:gd name="connsiteY44" fmla="*/ 1781529 h 3564014"/>
              <a:gd name="connsiteX45" fmla="*/ 222194 w 840223"/>
              <a:gd name="connsiteY45" fmla="*/ 1845718 h 3564014"/>
              <a:gd name="connsiteX46" fmla="*/ 250174 w 840223"/>
              <a:gd name="connsiteY46" fmla="*/ 1903324 h 3564014"/>
              <a:gd name="connsiteX47" fmla="*/ 257580 w 840223"/>
              <a:gd name="connsiteY47" fmla="*/ 1914845 h 3564014"/>
              <a:gd name="connsiteX48" fmla="*/ 257580 w 840223"/>
              <a:gd name="connsiteY48" fmla="*/ 1915668 h 3564014"/>
              <a:gd name="connsiteX49" fmla="*/ 683040 w 840223"/>
              <a:gd name="connsiteY49" fmla="*/ 2634916 h 3564014"/>
              <a:gd name="connsiteX50" fmla="*/ 681394 w 840223"/>
              <a:gd name="connsiteY50" fmla="*/ 2625041 h 3564014"/>
              <a:gd name="connsiteX51" fmla="*/ 650122 w 840223"/>
              <a:gd name="connsiteY51" fmla="*/ 2542747 h 3564014"/>
              <a:gd name="connsiteX52" fmla="*/ 618850 w 840223"/>
              <a:gd name="connsiteY52" fmla="*/ 2494194 h 3564014"/>
              <a:gd name="connsiteX53" fmla="*/ 190099 w 840223"/>
              <a:gd name="connsiteY53" fmla="*/ 2494194 h 3564014"/>
              <a:gd name="connsiteX54" fmla="*/ 158827 w 840223"/>
              <a:gd name="connsiteY54" fmla="*/ 2542747 h 3564014"/>
              <a:gd name="connsiteX55" fmla="*/ 130847 w 840223"/>
              <a:gd name="connsiteY55" fmla="*/ 2625041 h 3564014"/>
              <a:gd name="connsiteX56" fmla="*/ 130025 w 840223"/>
              <a:gd name="connsiteY56" fmla="*/ 2634916 h 3564014"/>
              <a:gd name="connsiteX57" fmla="*/ 624610 w 840223"/>
              <a:gd name="connsiteY57" fmla="*/ 2822546 h 3564014"/>
              <a:gd name="connsiteX58" fmla="*/ 659174 w 840223"/>
              <a:gd name="connsiteY58" fmla="*/ 2764940 h 3564014"/>
              <a:gd name="connsiteX59" fmla="*/ 682216 w 840223"/>
              <a:gd name="connsiteY59" fmla="*/ 2695813 h 3564014"/>
              <a:gd name="connsiteX60" fmla="*/ 134962 w 840223"/>
              <a:gd name="connsiteY60" fmla="*/ 2695813 h 3564014"/>
              <a:gd name="connsiteX61" fmla="*/ 161296 w 840223"/>
              <a:gd name="connsiteY61" fmla="*/ 2764940 h 3564014"/>
              <a:gd name="connsiteX62" fmla="*/ 198328 w 840223"/>
              <a:gd name="connsiteY62" fmla="*/ 2822546 h 3564014"/>
              <a:gd name="connsiteX63" fmla="*/ 210673 w 840223"/>
              <a:gd name="connsiteY63" fmla="*/ 2837359 h 3564014"/>
              <a:gd name="connsiteX64" fmla="*/ 613913 w 840223"/>
              <a:gd name="connsiteY64" fmla="*/ 2837359 h 3564014"/>
              <a:gd name="connsiteX65" fmla="*/ 624610 w 840223"/>
              <a:gd name="connsiteY65" fmla="*/ 2822546 h 3564014"/>
              <a:gd name="connsiteX66" fmla="*/ 396657 w 840223"/>
              <a:gd name="connsiteY66" fmla="*/ 3210973 h 3564014"/>
              <a:gd name="connsiteX67" fmla="*/ 129201 w 840223"/>
              <a:gd name="connsiteY67" fmla="*/ 3564014 h 3564014"/>
              <a:gd name="connsiteX68" fmla="*/ 0 w 840223"/>
              <a:gd name="connsiteY68" fmla="*/ 3564014 h 3564014"/>
              <a:gd name="connsiteX69" fmla="*/ 302018 w 840223"/>
              <a:gd name="connsiteY69" fmla="*/ 3132794 h 3564014"/>
              <a:gd name="connsiteX70" fmla="*/ 371145 w 840223"/>
              <a:gd name="connsiteY70" fmla="*/ 3189577 h 3564014"/>
              <a:gd name="connsiteX71" fmla="*/ 396657 w 840223"/>
              <a:gd name="connsiteY71" fmla="*/ 3210973 h 3564014"/>
              <a:gd name="connsiteX72" fmla="*/ 840220 w 840223"/>
              <a:gd name="connsiteY72" fmla="*/ 3562368 h 3564014"/>
              <a:gd name="connsiteX73" fmla="*/ 711020 w 840223"/>
              <a:gd name="connsiteY73" fmla="*/ 3562368 h 3564014"/>
              <a:gd name="connsiteX74" fmla="*/ 435335 w 840223"/>
              <a:gd name="connsiteY74" fmla="*/ 3209327 h 3564014"/>
              <a:gd name="connsiteX75" fmla="*/ 425459 w 840223"/>
              <a:gd name="connsiteY75" fmla="*/ 3201098 h 3564014"/>
              <a:gd name="connsiteX76" fmla="*/ 415584 w 840223"/>
              <a:gd name="connsiteY76" fmla="*/ 3192868 h 3564014"/>
              <a:gd name="connsiteX77" fmla="*/ 388427 w 840223"/>
              <a:gd name="connsiteY77" fmla="*/ 3170649 h 3564014"/>
              <a:gd name="connsiteX78" fmla="*/ 320946 w 840223"/>
              <a:gd name="connsiteY78" fmla="*/ 3114689 h 3564014"/>
              <a:gd name="connsiteX79" fmla="*/ 311071 w 840223"/>
              <a:gd name="connsiteY79" fmla="*/ 3106460 h 3564014"/>
              <a:gd name="connsiteX80" fmla="*/ 301196 w 840223"/>
              <a:gd name="connsiteY80" fmla="*/ 3098231 h 3564014"/>
              <a:gd name="connsiteX81" fmla="*/ 0 w 840223"/>
              <a:gd name="connsiteY81" fmla="*/ 2650552 h 3564014"/>
              <a:gd name="connsiteX82" fmla="*/ 311071 w 840223"/>
              <a:gd name="connsiteY82" fmla="*/ 2209457 h 3564014"/>
              <a:gd name="connsiteX83" fmla="*/ 320947 w 840223"/>
              <a:gd name="connsiteY83" fmla="*/ 2201228 h 3564014"/>
              <a:gd name="connsiteX84" fmla="*/ 330822 w 840223"/>
              <a:gd name="connsiteY84" fmla="*/ 2192998 h 3564014"/>
              <a:gd name="connsiteX85" fmla="*/ 348103 w 840223"/>
              <a:gd name="connsiteY85" fmla="*/ 2179008 h 3564014"/>
              <a:gd name="connsiteX86" fmla="*/ 427105 w 840223"/>
              <a:gd name="connsiteY86" fmla="*/ 2115642 h 3564014"/>
              <a:gd name="connsiteX87" fmla="*/ 436980 w 840223"/>
              <a:gd name="connsiteY87" fmla="*/ 2107413 h 3564014"/>
              <a:gd name="connsiteX88" fmla="*/ 446856 w 840223"/>
              <a:gd name="connsiteY88" fmla="*/ 2099184 h 3564014"/>
              <a:gd name="connsiteX89" fmla="*/ 581818 w 840223"/>
              <a:gd name="connsiteY89" fmla="*/ 1969982 h 3564014"/>
              <a:gd name="connsiteX90" fmla="*/ 297081 w 840223"/>
              <a:gd name="connsiteY90" fmla="*/ 1969982 h 3564014"/>
              <a:gd name="connsiteX91" fmla="*/ 408178 w 840223"/>
              <a:gd name="connsiteY91" fmla="*/ 2097538 h 3564014"/>
              <a:gd name="connsiteX92" fmla="*/ 329176 w 840223"/>
              <a:gd name="connsiteY92" fmla="*/ 2160903 h 3564014"/>
              <a:gd name="connsiteX93" fmla="*/ 311894 w 840223"/>
              <a:gd name="connsiteY93" fmla="*/ 2174894 h 3564014"/>
              <a:gd name="connsiteX94" fmla="*/ 64190 w 840223"/>
              <a:gd name="connsiteY94" fmla="*/ 1702527 h 3564014"/>
              <a:gd name="connsiteX95" fmla="*/ 336582 w 840223"/>
              <a:gd name="connsiteY95" fmla="*/ 1327267 h 3564014"/>
              <a:gd name="connsiteX96" fmla="*/ 393365 w 840223"/>
              <a:gd name="connsiteY96" fmla="*/ 1373352 h 3564014"/>
              <a:gd name="connsiteX97" fmla="*/ 433689 w 840223"/>
              <a:gd name="connsiteY97" fmla="*/ 1405446 h 3564014"/>
              <a:gd name="connsiteX98" fmla="*/ 286383 w 840223"/>
              <a:gd name="connsiteY98" fmla="*/ 1528887 h 3564014"/>
              <a:gd name="connsiteX99" fmla="*/ 604860 w 840223"/>
              <a:gd name="connsiteY99" fmla="*/ 1528887 h 3564014"/>
              <a:gd name="connsiteX100" fmla="*/ 476482 w 840223"/>
              <a:gd name="connsiteY100" fmla="*/ 1406269 h 3564014"/>
              <a:gd name="connsiteX101" fmla="*/ 466606 w 840223"/>
              <a:gd name="connsiteY101" fmla="*/ 1398040 h 3564014"/>
              <a:gd name="connsiteX102" fmla="*/ 455908 w 840223"/>
              <a:gd name="connsiteY102" fmla="*/ 1389811 h 3564014"/>
              <a:gd name="connsiteX103" fmla="*/ 413116 w 840223"/>
              <a:gd name="connsiteY103" fmla="*/ 1355247 h 3564014"/>
              <a:gd name="connsiteX104" fmla="*/ 358802 w 840223"/>
              <a:gd name="connsiteY104" fmla="*/ 1311631 h 3564014"/>
              <a:gd name="connsiteX105" fmla="*/ 348926 w 840223"/>
              <a:gd name="connsiteY105" fmla="*/ 1303402 h 3564014"/>
              <a:gd name="connsiteX106" fmla="*/ 339051 w 840223"/>
              <a:gd name="connsiteY106" fmla="*/ 1295172 h 3564014"/>
              <a:gd name="connsiteX107" fmla="*/ 82294 w 840223"/>
              <a:gd name="connsiteY107" fmla="*/ 856547 h 3564014"/>
              <a:gd name="connsiteX108" fmla="*/ 339051 w 840223"/>
              <a:gd name="connsiteY108" fmla="*/ 403107 h 3564014"/>
              <a:gd name="connsiteX109" fmla="*/ 347281 w 840223"/>
              <a:gd name="connsiteY109" fmla="*/ 393232 h 3564014"/>
              <a:gd name="connsiteX110" fmla="*/ 355510 w 840223"/>
              <a:gd name="connsiteY110" fmla="*/ 383357 h 3564014"/>
              <a:gd name="connsiteX111" fmla="*/ 371969 w 840223"/>
              <a:gd name="connsiteY111" fmla="*/ 365252 h 3564014"/>
              <a:gd name="connsiteX112" fmla="*/ 436158 w 840223"/>
              <a:gd name="connsiteY112" fmla="*/ 292011 h 3564014"/>
              <a:gd name="connsiteX113" fmla="*/ 444387 w 840223"/>
              <a:gd name="connsiteY113" fmla="*/ 282136 h 3564014"/>
              <a:gd name="connsiteX114" fmla="*/ 452617 w 840223"/>
              <a:gd name="connsiteY114" fmla="*/ 272260 h 3564014"/>
              <a:gd name="connsiteX115" fmla="*/ 471157 w 840223"/>
              <a:gd name="connsiteY115" fmla="*/ 249683 h 3564014"/>
              <a:gd name="connsiteX116" fmla="*/ 576947 w 840223"/>
              <a:gd name="connsiteY116" fmla="*/ 317942 h 3564014"/>
              <a:gd name="connsiteX117" fmla="*/ 539848 w 840223"/>
              <a:gd name="connsiteY117" fmla="*/ 361138 h 3564014"/>
              <a:gd name="connsiteX118" fmla="*/ 531619 w 840223"/>
              <a:gd name="connsiteY118" fmla="*/ 371013 h 3564014"/>
              <a:gd name="connsiteX119" fmla="*/ 523390 w 840223"/>
              <a:gd name="connsiteY119" fmla="*/ 380888 h 3564014"/>
              <a:gd name="connsiteX120" fmla="*/ 471544 w 840223"/>
              <a:gd name="connsiteY120" fmla="*/ 440140 h 3564014"/>
              <a:gd name="connsiteX121" fmla="*/ 442741 w 840223"/>
              <a:gd name="connsiteY121" fmla="*/ 472234 h 3564014"/>
              <a:gd name="connsiteX122" fmla="*/ 434512 w 840223"/>
              <a:gd name="connsiteY122" fmla="*/ 482109 h 3564014"/>
              <a:gd name="connsiteX123" fmla="*/ 426283 w 840223"/>
              <a:gd name="connsiteY123" fmla="*/ 491984 h 3564014"/>
              <a:gd name="connsiteX124" fmla="*/ 296258 w 840223"/>
              <a:gd name="connsiteY124" fmla="*/ 653280 h 3564014"/>
              <a:gd name="connsiteX125" fmla="*/ 612267 w 840223"/>
              <a:gd name="connsiteY125" fmla="*/ 653280 h 3564014"/>
              <a:gd name="connsiteX126" fmla="*/ 463314 w 840223"/>
              <a:gd name="connsiteY126" fmla="*/ 490339 h 3564014"/>
              <a:gd name="connsiteX127" fmla="*/ 494586 w 840223"/>
              <a:gd name="connsiteY127" fmla="*/ 454953 h 3564014"/>
              <a:gd name="connsiteX128" fmla="*/ 543962 w 840223"/>
              <a:gd name="connsiteY128" fmla="*/ 398169 h 3564014"/>
              <a:gd name="connsiteX129" fmla="*/ 825408 w 840223"/>
              <a:gd name="connsiteY129" fmla="*/ 859838 h 3564014"/>
              <a:gd name="connsiteX130" fmla="*/ 572766 w 840223"/>
              <a:gd name="connsiteY130" fmla="*/ 1299287 h 3564014"/>
              <a:gd name="connsiteX131" fmla="*/ 516806 w 840223"/>
              <a:gd name="connsiteY131" fmla="*/ 1254025 h 3564014"/>
              <a:gd name="connsiteX132" fmla="*/ 476482 w 840223"/>
              <a:gd name="connsiteY132" fmla="*/ 1221931 h 3564014"/>
              <a:gd name="connsiteX133" fmla="*/ 605683 w 840223"/>
              <a:gd name="connsiteY133" fmla="*/ 1093553 h 3564014"/>
              <a:gd name="connsiteX134" fmla="*/ 302018 w 840223"/>
              <a:gd name="connsiteY134" fmla="*/ 1093553 h 3564014"/>
              <a:gd name="connsiteX135" fmla="*/ 436158 w 840223"/>
              <a:gd name="connsiteY135" fmla="*/ 1221931 h 3564014"/>
              <a:gd name="connsiteX136" fmla="*/ 446033 w 840223"/>
              <a:gd name="connsiteY136" fmla="*/ 1230161 h 3564014"/>
              <a:gd name="connsiteX137" fmla="*/ 455908 w 840223"/>
              <a:gd name="connsiteY137" fmla="*/ 1238390 h 3564014"/>
              <a:gd name="connsiteX138" fmla="*/ 497878 w 840223"/>
              <a:gd name="connsiteY138" fmla="*/ 1272130 h 3564014"/>
              <a:gd name="connsiteX139" fmla="*/ 552192 w 840223"/>
              <a:gd name="connsiteY139" fmla="*/ 1315746 h 3564014"/>
              <a:gd name="connsiteX140" fmla="*/ 562067 w 840223"/>
              <a:gd name="connsiteY140" fmla="*/ 1323976 h 3564014"/>
              <a:gd name="connsiteX141" fmla="*/ 571942 w 840223"/>
              <a:gd name="connsiteY141" fmla="*/ 1332205 h 3564014"/>
              <a:gd name="connsiteX142" fmla="*/ 794959 w 840223"/>
              <a:gd name="connsiteY142" fmla="*/ 1619410 h 3564014"/>
              <a:gd name="connsiteX143" fmla="*/ 794136 w 840223"/>
              <a:gd name="connsiteY143" fmla="*/ 1619410 h 3564014"/>
              <a:gd name="connsiteX144" fmla="*/ 812241 w 840223"/>
              <a:gd name="connsiteY144" fmla="*/ 1738737 h 3564014"/>
              <a:gd name="connsiteX145" fmla="*/ 783438 w 840223"/>
              <a:gd name="connsiteY145" fmla="*/ 1882750 h 3564014"/>
              <a:gd name="connsiteX146" fmla="*/ 784261 w 840223"/>
              <a:gd name="connsiteY146" fmla="*/ 1882750 h 3564014"/>
              <a:gd name="connsiteX147" fmla="*/ 533265 w 840223"/>
              <a:gd name="connsiteY147" fmla="*/ 2187237 h 3564014"/>
              <a:gd name="connsiteX148" fmla="*/ 523389 w 840223"/>
              <a:gd name="connsiteY148" fmla="*/ 2195467 h 3564014"/>
              <a:gd name="connsiteX149" fmla="*/ 513514 w 840223"/>
              <a:gd name="connsiteY149" fmla="*/ 2203696 h 3564014"/>
              <a:gd name="connsiteX150" fmla="*/ 432866 w 840223"/>
              <a:gd name="connsiteY150" fmla="*/ 2268709 h 3564014"/>
              <a:gd name="connsiteX151" fmla="*/ 417230 w 840223"/>
              <a:gd name="connsiteY151" fmla="*/ 2281052 h 3564014"/>
              <a:gd name="connsiteX152" fmla="*/ 406532 w 840223"/>
              <a:gd name="connsiteY152" fmla="*/ 2289282 h 3564014"/>
              <a:gd name="connsiteX153" fmla="*/ 396657 w 840223"/>
              <a:gd name="connsiteY153" fmla="*/ 2297511 h 3564014"/>
              <a:gd name="connsiteX154" fmla="*/ 242767 w 840223"/>
              <a:gd name="connsiteY154" fmla="*/ 2433296 h 3564014"/>
              <a:gd name="connsiteX155" fmla="*/ 571120 w 840223"/>
              <a:gd name="connsiteY155" fmla="*/ 2433296 h 3564014"/>
              <a:gd name="connsiteX156" fmla="*/ 438626 w 840223"/>
              <a:gd name="connsiteY156" fmla="*/ 2299157 h 3564014"/>
              <a:gd name="connsiteX157" fmla="*/ 453439 w 840223"/>
              <a:gd name="connsiteY157" fmla="*/ 2287636 h 3564014"/>
              <a:gd name="connsiteX158" fmla="*/ 534087 w 840223"/>
              <a:gd name="connsiteY158" fmla="*/ 2221801 h 3564014"/>
              <a:gd name="connsiteX159" fmla="*/ 814710 w 840223"/>
              <a:gd name="connsiteY159" fmla="*/ 2659604 h 3564014"/>
              <a:gd name="connsiteX160" fmla="*/ 531619 w 840223"/>
              <a:gd name="connsiteY160" fmla="*/ 3097407 h 3564014"/>
              <a:gd name="connsiteX161" fmla="*/ 497055 w 840223"/>
              <a:gd name="connsiteY161" fmla="*/ 3068605 h 3564014"/>
              <a:gd name="connsiteX162" fmla="*/ 436981 w 840223"/>
              <a:gd name="connsiteY162" fmla="*/ 3019229 h 3564014"/>
              <a:gd name="connsiteX163" fmla="*/ 562891 w 840223"/>
              <a:gd name="connsiteY163" fmla="*/ 2899080 h 3564014"/>
              <a:gd name="connsiteX164" fmla="*/ 264987 w 840223"/>
              <a:gd name="connsiteY164" fmla="*/ 2899080 h 3564014"/>
              <a:gd name="connsiteX165" fmla="*/ 396657 w 840223"/>
              <a:gd name="connsiteY165" fmla="*/ 3019229 h 3564014"/>
              <a:gd name="connsiteX166" fmla="*/ 406532 w 840223"/>
              <a:gd name="connsiteY166" fmla="*/ 3027458 h 3564014"/>
              <a:gd name="connsiteX167" fmla="*/ 416407 w 840223"/>
              <a:gd name="connsiteY167" fmla="*/ 3035687 h 3564014"/>
              <a:gd name="connsiteX168" fmla="*/ 477305 w 840223"/>
              <a:gd name="connsiteY168" fmla="*/ 3086710 h 3564014"/>
              <a:gd name="connsiteX169" fmla="*/ 511045 w 840223"/>
              <a:gd name="connsiteY169" fmla="*/ 3114689 h 3564014"/>
              <a:gd name="connsiteX170" fmla="*/ 520920 w 840223"/>
              <a:gd name="connsiteY170" fmla="*/ 3122919 h 3564014"/>
              <a:gd name="connsiteX171" fmla="*/ 530795 w 840223"/>
              <a:gd name="connsiteY171" fmla="*/ 3131148 h 3564014"/>
              <a:gd name="connsiteX172" fmla="*/ 840220 w 840223"/>
              <a:gd name="connsiteY172" fmla="*/ 3562368 h 3564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Lst>
            <a:rect l="l" t="t" r="r" b="b"/>
            <a:pathLst>
              <a:path w="840223" h="3564014">
                <a:moveTo>
                  <a:pt x="415585" y="273907"/>
                </a:moveTo>
                <a:cubicBezTo>
                  <a:pt x="393365" y="299417"/>
                  <a:pt x="371146" y="324929"/>
                  <a:pt x="348926" y="350440"/>
                </a:cubicBezTo>
                <a:cubicBezTo>
                  <a:pt x="344812" y="355377"/>
                  <a:pt x="339874" y="361138"/>
                  <a:pt x="335759" y="366076"/>
                </a:cubicBezTo>
                <a:cubicBezTo>
                  <a:pt x="264164" y="296949"/>
                  <a:pt x="181870" y="231114"/>
                  <a:pt x="136608" y="147174"/>
                </a:cubicBezTo>
                <a:cubicBezTo>
                  <a:pt x="113565" y="104382"/>
                  <a:pt x="97724" y="62000"/>
                  <a:pt x="87746" y="20442"/>
                </a:cubicBezTo>
                <a:lnTo>
                  <a:pt x="84187" y="0"/>
                </a:lnTo>
                <a:lnTo>
                  <a:pt x="262577" y="115102"/>
                </a:lnTo>
                <a:lnTo>
                  <a:pt x="275093" y="135730"/>
                </a:lnTo>
                <a:cubicBezTo>
                  <a:pt x="313128" y="185030"/>
                  <a:pt x="368060" y="227616"/>
                  <a:pt x="415585" y="273907"/>
                </a:cubicBezTo>
                <a:close/>
                <a:moveTo>
                  <a:pt x="695383" y="842556"/>
                </a:moveTo>
                <a:cubicBezTo>
                  <a:pt x="695383" y="836796"/>
                  <a:pt x="694561" y="831858"/>
                  <a:pt x="693737" y="826097"/>
                </a:cubicBezTo>
                <a:cubicBezTo>
                  <a:pt x="689623" y="798941"/>
                  <a:pt x="680570" y="770961"/>
                  <a:pt x="668227" y="743804"/>
                </a:cubicBezTo>
                <a:cubicBezTo>
                  <a:pt x="663289" y="731460"/>
                  <a:pt x="656705" y="719939"/>
                  <a:pt x="650122" y="708418"/>
                </a:cubicBezTo>
                <a:lnTo>
                  <a:pt x="259226" y="708418"/>
                </a:lnTo>
                <a:cubicBezTo>
                  <a:pt x="252642" y="720761"/>
                  <a:pt x="246059" y="732283"/>
                  <a:pt x="240298" y="743804"/>
                </a:cubicBezTo>
                <a:cubicBezTo>
                  <a:pt x="226308" y="771784"/>
                  <a:pt x="216433" y="799763"/>
                  <a:pt x="212319" y="826098"/>
                </a:cubicBezTo>
                <a:cubicBezTo>
                  <a:pt x="211495" y="831859"/>
                  <a:pt x="210673" y="837619"/>
                  <a:pt x="209849" y="842556"/>
                </a:cubicBezTo>
                <a:close/>
                <a:moveTo>
                  <a:pt x="645184" y="1034301"/>
                </a:moveTo>
                <a:cubicBezTo>
                  <a:pt x="645184" y="1033478"/>
                  <a:pt x="646007" y="1033478"/>
                  <a:pt x="646007" y="1032655"/>
                </a:cubicBezTo>
                <a:cubicBezTo>
                  <a:pt x="656706" y="1014551"/>
                  <a:pt x="666581" y="994800"/>
                  <a:pt x="673987" y="975050"/>
                </a:cubicBezTo>
                <a:cubicBezTo>
                  <a:pt x="683040" y="952007"/>
                  <a:pt x="689623" y="926496"/>
                  <a:pt x="692915" y="900985"/>
                </a:cubicBezTo>
                <a:lnTo>
                  <a:pt x="212319" y="900985"/>
                </a:lnTo>
                <a:cubicBezTo>
                  <a:pt x="215610" y="926496"/>
                  <a:pt x="221370" y="951184"/>
                  <a:pt x="230423" y="975050"/>
                </a:cubicBezTo>
                <a:cubicBezTo>
                  <a:pt x="237829" y="994800"/>
                  <a:pt x="247704" y="1014551"/>
                  <a:pt x="258403" y="1032655"/>
                </a:cubicBezTo>
                <a:cubicBezTo>
                  <a:pt x="259226" y="1033478"/>
                  <a:pt x="259226" y="1033478"/>
                  <a:pt x="260049" y="1034301"/>
                </a:cubicBezTo>
                <a:close/>
                <a:moveTo>
                  <a:pt x="683862" y="1723100"/>
                </a:moveTo>
                <a:cubicBezTo>
                  <a:pt x="683040" y="1716517"/>
                  <a:pt x="683040" y="1710757"/>
                  <a:pt x="682216" y="1704996"/>
                </a:cubicBezTo>
                <a:cubicBezTo>
                  <a:pt x="678924" y="1676193"/>
                  <a:pt x="671518" y="1648213"/>
                  <a:pt x="659997" y="1622702"/>
                </a:cubicBezTo>
                <a:cubicBezTo>
                  <a:pt x="659997" y="1621056"/>
                  <a:pt x="659174" y="1620233"/>
                  <a:pt x="658351" y="1618588"/>
                </a:cubicBezTo>
                <a:cubicBezTo>
                  <a:pt x="654236" y="1608712"/>
                  <a:pt x="649299" y="1598837"/>
                  <a:pt x="643539" y="1588962"/>
                </a:cubicBezTo>
                <a:lnTo>
                  <a:pt x="235361" y="1588962"/>
                </a:lnTo>
                <a:cubicBezTo>
                  <a:pt x="227954" y="1600483"/>
                  <a:pt x="220548" y="1611181"/>
                  <a:pt x="214787" y="1622702"/>
                </a:cubicBezTo>
                <a:cubicBezTo>
                  <a:pt x="201620" y="1649036"/>
                  <a:pt x="193391" y="1676193"/>
                  <a:pt x="193391" y="1704996"/>
                </a:cubicBezTo>
                <a:cubicBezTo>
                  <a:pt x="193391" y="1710757"/>
                  <a:pt x="193391" y="1717340"/>
                  <a:pt x="194214" y="1723100"/>
                </a:cubicBezTo>
                <a:lnTo>
                  <a:pt x="469898" y="1723100"/>
                </a:lnTo>
                <a:lnTo>
                  <a:pt x="470721" y="1723100"/>
                </a:lnTo>
                <a:close/>
                <a:moveTo>
                  <a:pt x="626256" y="1915668"/>
                </a:moveTo>
                <a:cubicBezTo>
                  <a:pt x="628726" y="1912376"/>
                  <a:pt x="631194" y="1908262"/>
                  <a:pt x="633663" y="1904147"/>
                </a:cubicBezTo>
                <a:cubicBezTo>
                  <a:pt x="637778" y="1896741"/>
                  <a:pt x="641893" y="1890157"/>
                  <a:pt x="646007" y="1882750"/>
                </a:cubicBezTo>
                <a:lnTo>
                  <a:pt x="645184" y="1882750"/>
                </a:lnTo>
                <a:cubicBezTo>
                  <a:pt x="651768" y="1870407"/>
                  <a:pt x="657528" y="1858062"/>
                  <a:pt x="662466" y="1845719"/>
                </a:cubicBezTo>
                <a:cubicBezTo>
                  <a:pt x="670695" y="1825145"/>
                  <a:pt x="677279" y="1803748"/>
                  <a:pt x="680570" y="1781529"/>
                </a:cubicBezTo>
                <a:lnTo>
                  <a:pt x="470721" y="1781529"/>
                </a:lnTo>
                <a:lnTo>
                  <a:pt x="469898" y="1781529"/>
                </a:lnTo>
                <a:lnTo>
                  <a:pt x="201620" y="1781529"/>
                </a:lnTo>
                <a:cubicBezTo>
                  <a:pt x="206558" y="1802926"/>
                  <a:pt x="213965" y="1824322"/>
                  <a:pt x="222194" y="1845718"/>
                </a:cubicBezTo>
                <a:cubicBezTo>
                  <a:pt x="229600" y="1865469"/>
                  <a:pt x="239475" y="1884396"/>
                  <a:pt x="250174" y="1903324"/>
                </a:cubicBezTo>
                <a:cubicBezTo>
                  <a:pt x="252642" y="1906616"/>
                  <a:pt x="255111" y="1910730"/>
                  <a:pt x="257580" y="1914845"/>
                </a:cubicBezTo>
                <a:lnTo>
                  <a:pt x="257580" y="1915668"/>
                </a:lnTo>
                <a:close/>
                <a:moveTo>
                  <a:pt x="683040" y="2634916"/>
                </a:moveTo>
                <a:cubicBezTo>
                  <a:pt x="682216" y="2631624"/>
                  <a:pt x="682216" y="2628332"/>
                  <a:pt x="681394" y="2625041"/>
                </a:cubicBezTo>
                <a:cubicBezTo>
                  <a:pt x="675633" y="2597884"/>
                  <a:pt x="664935" y="2569904"/>
                  <a:pt x="650122" y="2542747"/>
                </a:cubicBezTo>
                <a:cubicBezTo>
                  <a:pt x="641069" y="2526288"/>
                  <a:pt x="630371" y="2510653"/>
                  <a:pt x="618850" y="2494194"/>
                </a:cubicBezTo>
                <a:lnTo>
                  <a:pt x="190099" y="2494194"/>
                </a:lnTo>
                <a:cubicBezTo>
                  <a:pt x="178578" y="2509829"/>
                  <a:pt x="167880" y="2526288"/>
                  <a:pt x="158827" y="2542747"/>
                </a:cubicBezTo>
                <a:cubicBezTo>
                  <a:pt x="144014" y="2569081"/>
                  <a:pt x="134962" y="2597061"/>
                  <a:pt x="130847" y="2625041"/>
                </a:cubicBezTo>
                <a:cubicBezTo>
                  <a:pt x="130025" y="2628332"/>
                  <a:pt x="130025" y="2631624"/>
                  <a:pt x="130025" y="2634916"/>
                </a:cubicBezTo>
                <a:close/>
                <a:moveTo>
                  <a:pt x="624610" y="2822546"/>
                </a:moveTo>
                <a:cubicBezTo>
                  <a:pt x="638601" y="2803619"/>
                  <a:pt x="650122" y="2784691"/>
                  <a:pt x="659174" y="2764940"/>
                </a:cubicBezTo>
                <a:cubicBezTo>
                  <a:pt x="669873" y="2741898"/>
                  <a:pt x="678102" y="2718856"/>
                  <a:pt x="682216" y="2695813"/>
                </a:cubicBezTo>
                <a:lnTo>
                  <a:pt x="134962" y="2695813"/>
                </a:lnTo>
                <a:cubicBezTo>
                  <a:pt x="139900" y="2718856"/>
                  <a:pt x="148952" y="2741898"/>
                  <a:pt x="161296" y="2764940"/>
                </a:cubicBezTo>
                <a:cubicBezTo>
                  <a:pt x="171172" y="2783868"/>
                  <a:pt x="184339" y="2803619"/>
                  <a:pt x="198328" y="2822546"/>
                </a:cubicBezTo>
                <a:cubicBezTo>
                  <a:pt x="201620" y="2827484"/>
                  <a:pt x="205735" y="2832421"/>
                  <a:pt x="210673" y="2837359"/>
                </a:cubicBezTo>
                <a:lnTo>
                  <a:pt x="613913" y="2837359"/>
                </a:lnTo>
                <a:cubicBezTo>
                  <a:pt x="617204" y="2832421"/>
                  <a:pt x="621319" y="2827484"/>
                  <a:pt x="624610" y="2822546"/>
                </a:cubicBezTo>
                <a:close/>
                <a:moveTo>
                  <a:pt x="396657" y="3210973"/>
                </a:moveTo>
                <a:cubicBezTo>
                  <a:pt x="254288" y="3332768"/>
                  <a:pt x="129201" y="3448802"/>
                  <a:pt x="129201" y="3564014"/>
                </a:cubicBezTo>
                <a:lnTo>
                  <a:pt x="0" y="3564014"/>
                </a:lnTo>
                <a:cubicBezTo>
                  <a:pt x="0" y="3403540"/>
                  <a:pt x="146483" y="3265287"/>
                  <a:pt x="302018" y="3132794"/>
                </a:cubicBezTo>
                <a:cubicBezTo>
                  <a:pt x="324238" y="3151721"/>
                  <a:pt x="347280" y="3170649"/>
                  <a:pt x="371145" y="3189577"/>
                </a:cubicBezTo>
                <a:cubicBezTo>
                  <a:pt x="379375" y="3196983"/>
                  <a:pt x="388427" y="3203567"/>
                  <a:pt x="396657" y="3210973"/>
                </a:cubicBezTo>
                <a:close/>
                <a:moveTo>
                  <a:pt x="840220" y="3562368"/>
                </a:moveTo>
                <a:lnTo>
                  <a:pt x="711020" y="3562368"/>
                </a:lnTo>
                <a:cubicBezTo>
                  <a:pt x="711019" y="3448802"/>
                  <a:pt x="577703" y="3327830"/>
                  <a:pt x="435335" y="3209327"/>
                </a:cubicBezTo>
                <a:cubicBezTo>
                  <a:pt x="432043" y="3206858"/>
                  <a:pt x="428751" y="3203567"/>
                  <a:pt x="425459" y="3201098"/>
                </a:cubicBezTo>
                <a:cubicBezTo>
                  <a:pt x="422168" y="3198629"/>
                  <a:pt x="418876" y="3195337"/>
                  <a:pt x="415584" y="3192868"/>
                </a:cubicBezTo>
                <a:cubicBezTo>
                  <a:pt x="406532" y="3185462"/>
                  <a:pt x="397479" y="3178055"/>
                  <a:pt x="388427" y="3170649"/>
                </a:cubicBezTo>
                <a:cubicBezTo>
                  <a:pt x="366208" y="3152545"/>
                  <a:pt x="343165" y="3133617"/>
                  <a:pt x="320946" y="3114689"/>
                </a:cubicBezTo>
                <a:cubicBezTo>
                  <a:pt x="317655" y="3112220"/>
                  <a:pt x="314363" y="3108928"/>
                  <a:pt x="311071" y="3106460"/>
                </a:cubicBezTo>
                <a:cubicBezTo>
                  <a:pt x="307779" y="3103991"/>
                  <a:pt x="304488" y="3100699"/>
                  <a:pt x="301196" y="3098231"/>
                </a:cubicBezTo>
                <a:cubicBezTo>
                  <a:pt x="141546" y="2962445"/>
                  <a:pt x="0" y="2820077"/>
                  <a:pt x="0" y="2650552"/>
                </a:cubicBezTo>
                <a:cubicBezTo>
                  <a:pt x="0" y="2474443"/>
                  <a:pt x="151421" y="2339481"/>
                  <a:pt x="311071" y="2209457"/>
                </a:cubicBezTo>
                <a:cubicBezTo>
                  <a:pt x="314363" y="2206988"/>
                  <a:pt x="317655" y="2203696"/>
                  <a:pt x="320947" y="2201228"/>
                </a:cubicBezTo>
                <a:cubicBezTo>
                  <a:pt x="324238" y="2198759"/>
                  <a:pt x="327530" y="2195467"/>
                  <a:pt x="330822" y="2192998"/>
                </a:cubicBezTo>
                <a:cubicBezTo>
                  <a:pt x="336582" y="2188061"/>
                  <a:pt x="342343" y="2183946"/>
                  <a:pt x="348103" y="2179008"/>
                </a:cubicBezTo>
                <a:cubicBezTo>
                  <a:pt x="374437" y="2158435"/>
                  <a:pt x="401595" y="2137039"/>
                  <a:pt x="427105" y="2115642"/>
                </a:cubicBezTo>
                <a:cubicBezTo>
                  <a:pt x="430397" y="2113173"/>
                  <a:pt x="433689" y="2109881"/>
                  <a:pt x="436980" y="2107413"/>
                </a:cubicBezTo>
                <a:cubicBezTo>
                  <a:pt x="440272" y="2104944"/>
                  <a:pt x="443564" y="2101652"/>
                  <a:pt x="446856" y="2099184"/>
                </a:cubicBezTo>
                <a:cubicBezTo>
                  <a:pt x="496232" y="2057213"/>
                  <a:pt x="543140" y="2014420"/>
                  <a:pt x="581818" y="1969982"/>
                </a:cubicBezTo>
                <a:lnTo>
                  <a:pt x="297081" y="1969982"/>
                </a:lnTo>
                <a:cubicBezTo>
                  <a:pt x="329176" y="2013598"/>
                  <a:pt x="367854" y="2056391"/>
                  <a:pt x="408178" y="2097538"/>
                </a:cubicBezTo>
                <a:cubicBezTo>
                  <a:pt x="381844" y="2118934"/>
                  <a:pt x="355510" y="2139507"/>
                  <a:pt x="329176" y="2160903"/>
                </a:cubicBezTo>
                <a:cubicBezTo>
                  <a:pt x="323415" y="2165841"/>
                  <a:pt x="317655" y="2169956"/>
                  <a:pt x="311894" y="2174894"/>
                </a:cubicBezTo>
                <a:cubicBezTo>
                  <a:pt x="181047" y="2041578"/>
                  <a:pt x="64190" y="1890157"/>
                  <a:pt x="64190" y="1702527"/>
                </a:cubicBezTo>
                <a:cubicBezTo>
                  <a:pt x="64190" y="1547815"/>
                  <a:pt x="192568" y="1439187"/>
                  <a:pt x="336582" y="1327267"/>
                </a:cubicBezTo>
                <a:cubicBezTo>
                  <a:pt x="355510" y="1342903"/>
                  <a:pt x="374437" y="1358539"/>
                  <a:pt x="393365" y="1373352"/>
                </a:cubicBezTo>
                <a:cubicBezTo>
                  <a:pt x="407355" y="1384050"/>
                  <a:pt x="420522" y="1394748"/>
                  <a:pt x="433689" y="1405446"/>
                </a:cubicBezTo>
                <a:cubicBezTo>
                  <a:pt x="378552" y="1448239"/>
                  <a:pt x="327530" y="1488563"/>
                  <a:pt x="286383" y="1528887"/>
                </a:cubicBezTo>
                <a:lnTo>
                  <a:pt x="604860" y="1528887"/>
                </a:lnTo>
                <a:cubicBezTo>
                  <a:pt x="569474" y="1486917"/>
                  <a:pt x="525035" y="1446593"/>
                  <a:pt x="476482" y="1406269"/>
                </a:cubicBezTo>
                <a:cubicBezTo>
                  <a:pt x="473190" y="1403800"/>
                  <a:pt x="469898" y="1400508"/>
                  <a:pt x="466606" y="1398040"/>
                </a:cubicBezTo>
                <a:cubicBezTo>
                  <a:pt x="462492" y="1395571"/>
                  <a:pt x="459200" y="1392279"/>
                  <a:pt x="455908" y="1389811"/>
                </a:cubicBezTo>
                <a:cubicBezTo>
                  <a:pt x="441918" y="1378289"/>
                  <a:pt x="427929" y="1366768"/>
                  <a:pt x="413116" y="1355247"/>
                </a:cubicBezTo>
                <a:cubicBezTo>
                  <a:pt x="395011" y="1341257"/>
                  <a:pt x="376906" y="1326444"/>
                  <a:pt x="358802" y="1311631"/>
                </a:cubicBezTo>
                <a:cubicBezTo>
                  <a:pt x="355510" y="1309163"/>
                  <a:pt x="352218" y="1305871"/>
                  <a:pt x="348926" y="1303402"/>
                </a:cubicBezTo>
                <a:cubicBezTo>
                  <a:pt x="345635" y="1300933"/>
                  <a:pt x="342343" y="1297642"/>
                  <a:pt x="339051" y="1295172"/>
                </a:cubicBezTo>
                <a:cubicBezTo>
                  <a:pt x="207381" y="1184899"/>
                  <a:pt x="82294" y="1054052"/>
                  <a:pt x="82294" y="856547"/>
                </a:cubicBezTo>
                <a:cubicBezTo>
                  <a:pt x="82294" y="707594"/>
                  <a:pt x="203266" y="559465"/>
                  <a:pt x="339051" y="403107"/>
                </a:cubicBezTo>
                <a:cubicBezTo>
                  <a:pt x="341519" y="399815"/>
                  <a:pt x="343989" y="396524"/>
                  <a:pt x="347281" y="393232"/>
                </a:cubicBezTo>
                <a:cubicBezTo>
                  <a:pt x="349749" y="389940"/>
                  <a:pt x="352218" y="386648"/>
                  <a:pt x="355510" y="383357"/>
                </a:cubicBezTo>
                <a:cubicBezTo>
                  <a:pt x="361270" y="377596"/>
                  <a:pt x="366208" y="371835"/>
                  <a:pt x="371969" y="365252"/>
                </a:cubicBezTo>
                <a:cubicBezTo>
                  <a:pt x="393365" y="341387"/>
                  <a:pt x="414762" y="316699"/>
                  <a:pt x="436158" y="292011"/>
                </a:cubicBezTo>
                <a:cubicBezTo>
                  <a:pt x="438626" y="288719"/>
                  <a:pt x="441918" y="285427"/>
                  <a:pt x="444387" y="282136"/>
                </a:cubicBezTo>
                <a:cubicBezTo>
                  <a:pt x="446856" y="278844"/>
                  <a:pt x="450148" y="275552"/>
                  <a:pt x="452617" y="272260"/>
                </a:cubicBezTo>
                <a:lnTo>
                  <a:pt x="471157" y="249683"/>
                </a:lnTo>
                <a:lnTo>
                  <a:pt x="576947" y="317942"/>
                </a:lnTo>
                <a:lnTo>
                  <a:pt x="539848" y="361138"/>
                </a:lnTo>
                <a:cubicBezTo>
                  <a:pt x="537379" y="364429"/>
                  <a:pt x="534087" y="367721"/>
                  <a:pt x="531619" y="371013"/>
                </a:cubicBezTo>
                <a:cubicBezTo>
                  <a:pt x="529150" y="374305"/>
                  <a:pt x="525858" y="377596"/>
                  <a:pt x="523390" y="380888"/>
                </a:cubicBezTo>
                <a:cubicBezTo>
                  <a:pt x="506107" y="400639"/>
                  <a:pt x="488826" y="420389"/>
                  <a:pt x="471544" y="440140"/>
                </a:cubicBezTo>
                <a:cubicBezTo>
                  <a:pt x="461669" y="450838"/>
                  <a:pt x="451793" y="461536"/>
                  <a:pt x="442741" y="472234"/>
                </a:cubicBezTo>
                <a:cubicBezTo>
                  <a:pt x="440272" y="475526"/>
                  <a:pt x="436981" y="478818"/>
                  <a:pt x="434512" y="482109"/>
                </a:cubicBezTo>
                <a:cubicBezTo>
                  <a:pt x="432043" y="485401"/>
                  <a:pt x="428751" y="488693"/>
                  <a:pt x="426283" y="491984"/>
                </a:cubicBezTo>
                <a:cubicBezTo>
                  <a:pt x="377729" y="547122"/>
                  <a:pt x="333290" y="601436"/>
                  <a:pt x="296258" y="653280"/>
                </a:cubicBezTo>
                <a:lnTo>
                  <a:pt x="612267" y="653280"/>
                </a:lnTo>
                <a:cubicBezTo>
                  <a:pt x="571120" y="598966"/>
                  <a:pt x="519274" y="545476"/>
                  <a:pt x="463314" y="490339"/>
                </a:cubicBezTo>
                <a:cubicBezTo>
                  <a:pt x="474013" y="478818"/>
                  <a:pt x="483888" y="466474"/>
                  <a:pt x="494586" y="454953"/>
                </a:cubicBezTo>
                <a:cubicBezTo>
                  <a:pt x="511045" y="436025"/>
                  <a:pt x="527504" y="417098"/>
                  <a:pt x="543962" y="398169"/>
                </a:cubicBezTo>
                <a:cubicBezTo>
                  <a:pt x="694561" y="543830"/>
                  <a:pt x="825408" y="687021"/>
                  <a:pt x="825408" y="859838"/>
                </a:cubicBezTo>
                <a:cubicBezTo>
                  <a:pt x="825408" y="1049937"/>
                  <a:pt x="707728" y="1184899"/>
                  <a:pt x="572766" y="1299287"/>
                </a:cubicBezTo>
                <a:cubicBezTo>
                  <a:pt x="553838" y="1283651"/>
                  <a:pt x="535733" y="1268838"/>
                  <a:pt x="516806" y="1254025"/>
                </a:cubicBezTo>
                <a:cubicBezTo>
                  <a:pt x="503639" y="1243328"/>
                  <a:pt x="489649" y="1232629"/>
                  <a:pt x="476482" y="1221931"/>
                </a:cubicBezTo>
                <a:cubicBezTo>
                  <a:pt x="524212" y="1181607"/>
                  <a:pt x="569474" y="1138814"/>
                  <a:pt x="605683" y="1093553"/>
                </a:cubicBezTo>
                <a:lnTo>
                  <a:pt x="302018" y="1093553"/>
                </a:lnTo>
                <a:cubicBezTo>
                  <a:pt x="339874" y="1138814"/>
                  <a:pt x="386782" y="1180784"/>
                  <a:pt x="436158" y="1221931"/>
                </a:cubicBezTo>
                <a:cubicBezTo>
                  <a:pt x="439450" y="1224400"/>
                  <a:pt x="442741" y="1227691"/>
                  <a:pt x="446033" y="1230161"/>
                </a:cubicBezTo>
                <a:cubicBezTo>
                  <a:pt x="449325" y="1232629"/>
                  <a:pt x="452617" y="1235921"/>
                  <a:pt x="455908" y="1238390"/>
                </a:cubicBezTo>
                <a:cubicBezTo>
                  <a:pt x="469898" y="1249088"/>
                  <a:pt x="483888" y="1260609"/>
                  <a:pt x="497878" y="1272130"/>
                </a:cubicBezTo>
                <a:cubicBezTo>
                  <a:pt x="515983" y="1286943"/>
                  <a:pt x="534087" y="1300933"/>
                  <a:pt x="552192" y="1315746"/>
                </a:cubicBezTo>
                <a:cubicBezTo>
                  <a:pt x="555484" y="1318215"/>
                  <a:pt x="558775" y="1321506"/>
                  <a:pt x="562067" y="1323976"/>
                </a:cubicBezTo>
                <a:cubicBezTo>
                  <a:pt x="565359" y="1326444"/>
                  <a:pt x="568651" y="1329736"/>
                  <a:pt x="571942" y="1332205"/>
                </a:cubicBezTo>
                <a:cubicBezTo>
                  <a:pt x="669049" y="1413675"/>
                  <a:pt x="757927" y="1502553"/>
                  <a:pt x="794959" y="1619410"/>
                </a:cubicBezTo>
                <a:lnTo>
                  <a:pt x="794136" y="1619410"/>
                </a:lnTo>
                <a:cubicBezTo>
                  <a:pt x="805657" y="1656443"/>
                  <a:pt x="812241" y="1695944"/>
                  <a:pt x="812241" y="1738737"/>
                </a:cubicBezTo>
                <a:cubicBezTo>
                  <a:pt x="812241" y="1789759"/>
                  <a:pt x="801543" y="1837489"/>
                  <a:pt x="783438" y="1882750"/>
                </a:cubicBezTo>
                <a:lnTo>
                  <a:pt x="784261" y="1882750"/>
                </a:lnTo>
                <a:cubicBezTo>
                  <a:pt x="737354" y="1999608"/>
                  <a:pt x="638601" y="2098360"/>
                  <a:pt x="533265" y="2187237"/>
                </a:cubicBezTo>
                <a:cubicBezTo>
                  <a:pt x="529973" y="2189707"/>
                  <a:pt x="526681" y="2192998"/>
                  <a:pt x="523389" y="2195467"/>
                </a:cubicBezTo>
                <a:cubicBezTo>
                  <a:pt x="520098" y="2197936"/>
                  <a:pt x="516806" y="2201228"/>
                  <a:pt x="513514" y="2203696"/>
                </a:cubicBezTo>
                <a:cubicBezTo>
                  <a:pt x="486357" y="2225916"/>
                  <a:pt x="459200" y="2247312"/>
                  <a:pt x="432866" y="2268709"/>
                </a:cubicBezTo>
                <a:cubicBezTo>
                  <a:pt x="427105" y="2272823"/>
                  <a:pt x="422168" y="2276938"/>
                  <a:pt x="417230" y="2281052"/>
                </a:cubicBezTo>
                <a:cubicBezTo>
                  <a:pt x="413116" y="2283522"/>
                  <a:pt x="409824" y="2286813"/>
                  <a:pt x="406532" y="2289282"/>
                </a:cubicBezTo>
                <a:cubicBezTo>
                  <a:pt x="403240" y="2291751"/>
                  <a:pt x="399949" y="2295043"/>
                  <a:pt x="396657" y="2297511"/>
                </a:cubicBezTo>
                <a:cubicBezTo>
                  <a:pt x="340697" y="2343596"/>
                  <a:pt x="287206" y="2388034"/>
                  <a:pt x="242767" y="2433296"/>
                </a:cubicBezTo>
                <a:lnTo>
                  <a:pt x="571120" y="2433296"/>
                </a:lnTo>
                <a:cubicBezTo>
                  <a:pt x="532441" y="2388858"/>
                  <a:pt x="486357" y="2344419"/>
                  <a:pt x="438626" y="2299157"/>
                </a:cubicBezTo>
                <a:cubicBezTo>
                  <a:pt x="443564" y="2295865"/>
                  <a:pt x="448502" y="2291751"/>
                  <a:pt x="453439" y="2287636"/>
                </a:cubicBezTo>
                <a:cubicBezTo>
                  <a:pt x="479773" y="2266240"/>
                  <a:pt x="506931" y="2244021"/>
                  <a:pt x="534087" y="2221801"/>
                </a:cubicBezTo>
                <a:cubicBezTo>
                  <a:pt x="680570" y="2361700"/>
                  <a:pt x="814710" y="2495016"/>
                  <a:pt x="814710" y="2659604"/>
                </a:cubicBezTo>
                <a:cubicBezTo>
                  <a:pt x="814710" y="2825838"/>
                  <a:pt x="682216" y="2965737"/>
                  <a:pt x="531619" y="3097407"/>
                </a:cubicBezTo>
                <a:cubicBezTo>
                  <a:pt x="520098" y="3087532"/>
                  <a:pt x="508577" y="3078480"/>
                  <a:pt x="497055" y="3068605"/>
                </a:cubicBezTo>
                <a:cubicBezTo>
                  <a:pt x="477305" y="3052146"/>
                  <a:pt x="456731" y="3035687"/>
                  <a:pt x="436981" y="3019229"/>
                </a:cubicBezTo>
                <a:cubicBezTo>
                  <a:pt x="482243" y="2979728"/>
                  <a:pt x="525035" y="2939403"/>
                  <a:pt x="562891" y="2899080"/>
                </a:cubicBezTo>
                <a:lnTo>
                  <a:pt x="264987" y="2899080"/>
                </a:lnTo>
                <a:cubicBezTo>
                  <a:pt x="304488" y="2939403"/>
                  <a:pt x="349749" y="2979728"/>
                  <a:pt x="396657" y="3019229"/>
                </a:cubicBezTo>
                <a:cubicBezTo>
                  <a:pt x="399949" y="3021697"/>
                  <a:pt x="403240" y="3024989"/>
                  <a:pt x="406532" y="3027458"/>
                </a:cubicBezTo>
                <a:cubicBezTo>
                  <a:pt x="409824" y="3029926"/>
                  <a:pt x="413116" y="3033218"/>
                  <a:pt x="416407" y="3035687"/>
                </a:cubicBezTo>
                <a:cubicBezTo>
                  <a:pt x="436158" y="3052969"/>
                  <a:pt x="456731" y="3070251"/>
                  <a:pt x="477305" y="3086710"/>
                </a:cubicBezTo>
                <a:cubicBezTo>
                  <a:pt x="488826" y="3095761"/>
                  <a:pt x="499524" y="3105637"/>
                  <a:pt x="511045" y="3114689"/>
                </a:cubicBezTo>
                <a:cubicBezTo>
                  <a:pt x="514337" y="3117158"/>
                  <a:pt x="517629" y="3120450"/>
                  <a:pt x="520920" y="3122919"/>
                </a:cubicBezTo>
                <a:cubicBezTo>
                  <a:pt x="524212" y="3125387"/>
                  <a:pt x="527504" y="3128679"/>
                  <a:pt x="530795" y="3131148"/>
                </a:cubicBezTo>
                <a:cubicBezTo>
                  <a:pt x="691269" y="3265287"/>
                  <a:pt x="841044" y="3404364"/>
                  <a:pt x="840220" y="3562368"/>
                </a:cubicBezTo>
                <a:close/>
              </a:path>
            </a:pathLst>
          </a:custGeom>
          <a:solidFill>
            <a:schemeClr val="accent2"/>
          </a:solidFill>
          <a:ln w="9525" cap="flat">
            <a:noFill/>
            <a:prstDash val="solid"/>
            <a:miter/>
          </a:ln>
        </p:spPr>
        <p:txBody>
          <a:bodyPr wrap="square" rtlCol="0" anchor="ctr">
            <a:noAutofit/>
          </a:bodyPr>
          <a:lstStyle/>
          <a:p>
            <a:endParaRPr lang="en-US"/>
          </a:p>
        </p:txBody>
      </p:sp>
      <p:sp>
        <p:nvSpPr>
          <p:cNvPr id="571" name="Freeform: Shape 570">
            <a:extLst>
              <a:ext uri="{FF2B5EF4-FFF2-40B4-BE49-F238E27FC236}">
                <a16:creationId xmlns:a16="http://schemas.microsoft.com/office/drawing/2014/main" id="{9B14B12C-7B22-4D86-9860-BEE024252259}"/>
              </a:ext>
            </a:extLst>
          </p:cNvPr>
          <p:cNvSpPr/>
          <p:nvPr userDrawn="1"/>
        </p:nvSpPr>
        <p:spPr>
          <a:xfrm rot="1800000">
            <a:off x="1871585" y="-680720"/>
            <a:ext cx="1784313" cy="7923565"/>
          </a:xfrm>
          <a:custGeom>
            <a:avLst/>
            <a:gdLst>
              <a:gd name="connsiteX0" fmla="*/ 652884 w 1784313"/>
              <a:gd name="connsiteY0" fmla="*/ 6991381 h 7923565"/>
              <a:gd name="connsiteX1" fmla="*/ 802318 w 1784313"/>
              <a:gd name="connsiteY1" fmla="*/ 7114129 h 7923565"/>
              <a:gd name="connsiteX2" fmla="*/ 857467 w 1784313"/>
              <a:gd name="connsiteY2" fmla="*/ 7160383 h 7923565"/>
              <a:gd name="connsiteX3" fmla="*/ 279299 w 1784313"/>
              <a:gd name="connsiteY3" fmla="*/ 7923565 h 7923565"/>
              <a:gd name="connsiteX4" fmla="*/ 0 w 1784313"/>
              <a:gd name="connsiteY4" fmla="*/ 7923565 h 7923565"/>
              <a:gd name="connsiteX5" fmla="*/ 652884 w 1784313"/>
              <a:gd name="connsiteY5" fmla="*/ 6991381 h 7923565"/>
              <a:gd name="connsiteX6" fmla="*/ 291752 w 1784313"/>
              <a:gd name="connsiteY6" fmla="*/ 6046743 h 7923565"/>
              <a:gd name="connsiteX7" fmla="*/ 348680 w 1784313"/>
              <a:gd name="connsiteY7" fmla="*/ 6196177 h 7923565"/>
              <a:gd name="connsiteX8" fmla="*/ 428733 w 1784313"/>
              <a:gd name="connsiteY8" fmla="*/ 6320706 h 7923565"/>
              <a:gd name="connsiteX9" fmla="*/ 455418 w 1784313"/>
              <a:gd name="connsiteY9" fmla="*/ 6352727 h 7923565"/>
              <a:gd name="connsiteX10" fmla="*/ 1327117 w 1784313"/>
              <a:gd name="connsiteY10" fmla="*/ 6352727 h 7923565"/>
              <a:gd name="connsiteX11" fmla="*/ 1350243 w 1784313"/>
              <a:gd name="connsiteY11" fmla="*/ 6320706 h 7923565"/>
              <a:gd name="connsiteX12" fmla="*/ 1424960 w 1784313"/>
              <a:gd name="connsiteY12" fmla="*/ 6196177 h 7923565"/>
              <a:gd name="connsiteX13" fmla="*/ 1474771 w 1784313"/>
              <a:gd name="connsiteY13" fmla="*/ 6046743 h 7923565"/>
              <a:gd name="connsiteX14" fmla="*/ 410943 w 1784313"/>
              <a:gd name="connsiteY14" fmla="*/ 5610895 h 7923565"/>
              <a:gd name="connsiteX15" fmla="*/ 343342 w 1784313"/>
              <a:gd name="connsiteY15" fmla="*/ 5715853 h 7923565"/>
              <a:gd name="connsiteX16" fmla="*/ 282856 w 1784313"/>
              <a:gd name="connsiteY16" fmla="*/ 5893751 h 7923565"/>
              <a:gd name="connsiteX17" fmla="*/ 281078 w 1784313"/>
              <a:gd name="connsiteY17" fmla="*/ 5915099 h 7923565"/>
              <a:gd name="connsiteX18" fmla="*/ 1476551 w 1784313"/>
              <a:gd name="connsiteY18" fmla="*/ 5915099 h 7923565"/>
              <a:gd name="connsiteX19" fmla="*/ 1472993 w 1784313"/>
              <a:gd name="connsiteY19" fmla="*/ 5893751 h 7923565"/>
              <a:gd name="connsiteX20" fmla="*/ 1405392 w 1784313"/>
              <a:gd name="connsiteY20" fmla="*/ 5715853 h 7923565"/>
              <a:gd name="connsiteX21" fmla="*/ 1337791 w 1784313"/>
              <a:gd name="connsiteY21" fmla="*/ 5610895 h 7923565"/>
              <a:gd name="connsiteX22" fmla="*/ 435849 w 1784313"/>
              <a:gd name="connsiteY22" fmla="*/ 4070300 h 7923565"/>
              <a:gd name="connsiteX23" fmla="*/ 480324 w 1784313"/>
              <a:gd name="connsiteY23" fmla="*/ 4209061 h 7923565"/>
              <a:gd name="connsiteX24" fmla="*/ 540809 w 1784313"/>
              <a:gd name="connsiteY24" fmla="*/ 4333589 h 7923565"/>
              <a:gd name="connsiteX25" fmla="*/ 556819 w 1784313"/>
              <a:gd name="connsiteY25" fmla="*/ 4358495 h 7923565"/>
              <a:gd name="connsiteX26" fmla="*/ 556819 w 1784313"/>
              <a:gd name="connsiteY26" fmla="*/ 4360273 h 7923565"/>
              <a:gd name="connsiteX27" fmla="*/ 1353801 w 1784313"/>
              <a:gd name="connsiteY27" fmla="*/ 4360273 h 7923565"/>
              <a:gd name="connsiteX28" fmla="*/ 1369813 w 1784313"/>
              <a:gd name="connsiteY28" fmla="*/ 4335367 h 7923565"/>
              <a:gd name="connsiteX29" fmla="*/ 1396497 w 1784313"/>
              <a:gd name="connsiteY29" fmla="*/ 4289114 h 7923565"/>
              <a:gd name="connsiteX30" fmla="*/ 1394718 w 1784313"/>
              <a:gd name="connsiteY30" fmla="*/ 4289114 h 7923565"/>
              <a:gd name="connsiteX31" fmla="*/ 1432076 w 1784313"/>
              <a:gd name="connsiteY31" fmla="*/ 4209060 h 7923565"/>
              <a:gd name="connsiteX32" fmla="*/ 1471213 w 1784313"/>
              <a:gd name="connsiteY32" fmla="*/ 4070300 h 7923565"/>
              <a:gd name="connsiteX33" fmla="*/ 1017575 w 1784313"/>
              <a:gd name="connsiteY33" fmla="*/ 4070300 h 7923565"/>
              <a:gd name="connsiteX34" fmla="*/ 1015795 w 1784313"/>
              <a:gd name="connsiteY34" fmla="*/ 4070300 h 7923565"/>
              <a:gd name="connsiteX35" fmla="*/ 508787 w 1784313"/>
              <a:gd name="connsiteY35" fmla="*/ 3654019 h 7923565"/>
              <a:gd name="connsiteX36" fmla="*/ 464312 w 1784313"/>
              <a:gd name="connsiteY36" fmla="*/ 3726957 h 7923565"/>
              <a:gd name="connsiteX37" fmla="*/ 418059 w 1784313"/>
              <a:gd name="connsiteY37" fmla="*/ 3904855 h 7923565"/>
              <a:gd name="connsiteX38" fmla="*/ 419839 w 1784313"/>
              <a:gd name="connsiteY38" fmla="*/ 3943992 h 7923565"/>
              <a:gd name="connsiteX39" fmla="*/ 1015795 w 1784313"/>
              <a:gd name="connsiteY39" fmla="*/ 3943992 h 7923565"/>
              <a:gd name="connsiteX40" fmla="*/ 1017575 w 1784313"/>
              <a:gd name="connsiteY40" fmla="*/ 3943992 h 7923565"/>
              <a:gd name="connsiteX41" fmla="*/ 1478329 w 1784313"/>
              <a:gd name="connsiteY41" fmla="*/ 3943992 h 7923565"/>
              <a:gd name="connsiteX42" fmla="*/ 1474772 w 1784313"/>
              <a:gd name="connsiteY42" fmla="*/ 3904854 h 7923565"/>
              <a:gd name="connsiteX43" fmla="*/ 1426740 w 1784313"/>
              <a:gd name="connsiteY43" fmla="*/ 3726957 h 7923565"/>
              <a:gd name="connsiteX44" fmla="*/ 1423182 w 1784313"/>
              <a:gd name="connsiteY44" fmla="*/ 3718063 h 7923565"/>
              <a:gd name="connsiteX45" fmla="*/ 1391161 w 1784313"/>
              <a:gd name="connsiteY45" fmla="*/ 3654020 h 7923565"/>
              <a:gd name="connsiteX46" fmla="*/ 458976 w 1784313"/>
              <a:gd name="connsiteY46" fmla="*/ 2166795 h 7923565"/>
              <a:gd name="connsiteX47" fmla="*/ 498114 w 1784313"/>
              <a:gd name="connsiteY47" fmla="*/ 2326903 h 7923565"/>
              <a:gd name="connsiteX48" fmla="*/ 558599 w 1784313"/>
              <a:gd name="connsiteY48" fmla="*/ 2451431 h 7923565"/>
              <a:gd name="connsiteX49" fmla="*/ 562157 w 1784313"/>
              <a:gd name="connsiteY49" fmla="*/ 2454989 h 7923565"/>
              <a:gd name="connsiteX50" fmla="*/ 1394718 w 1784313"/>
              <a:gd name="connsiteY50" fmla="*/ 2454989 h 7923565"/>
              <a:gd name="connsiteX51" fmla="*/ 1396497 w 1784313"/>
              <a:gd name="connsiteY51" fmla="*/ 2451431 h 7923565"/>
              <a:gd name="connsiteX52" fmla="*/ 1456982 w 1784313"/>
              <a:gd name="connsiteY52" fmla="*/ 2326903 h 7923565"/>
              <a:gd name="connsiteX53" fmla="*/ 1497899 w 1784313"/>
              <a:gd name="connsiteY53" fmla="*/ 2166795 h 7923565"/>
              <a:gd name="connsiteX54" fmla="*/ 560377 w 1784313"/>
              <a:gd name="connsiteY54" fmla="*/ 1750514 h 7923565"/>
              <a:gd name="connsiteX55" fmla="*/ 519461 w 1784313"/>
              <a:gd name="connsiteY55" fmla="*/ 1827009 h 7923565"/>
              <a:gd name="connsiteX56" fmla="*/ 458976 w 1784313"/>
              <a:gd name="connsiteY56" fmla="*/ 2004907 h 7923565"/>
              <a:gd name="connsiteX57" fmla="*/ 453638 w 1784313"/>
              <a:gd name="connsiteY57" fmla="*/ 2040486 h 7923565"/>
              <a:gd name="connsiteX58" fmla="*/ 1503235 w 1784313"/>
              <a:gd name="connsiteY58" fmla="*/ 2040486 h 7923565"/>
              <a:gd name="connsiteX59" fmla="*/ 1499677 w 1784313"/>
              <a:gd name="connsiteY59" fmla="*/ 2004907 h 7923565"/>
              <a:gd name="connsiteX60" fmla="*/ 1444530 w 1784313"/>
              <a:gd name="connsiteY60" fmla="*/ 1827009 h 7923565"/>
              <a:gd name="connsiteX61" fmla="*/ 1405392 w 1784313"/>
              <a:gd name="connsiteY61" fmla="*/ 1750514 h 7923565"/>
              <a:gd name="connsiteX62" fmla="*/ 1423182 w 1784313"/>
              <a:gd name="connsiteY62" fmla="*/ 0 h 7923565"/>
              <a:gd name="connsiteX63" fmla="*/ 1688249 w 1784313"/>
              <a:gd name="connsiteY63" fmla="*/ 0 h 7923565"/>
              <a:gd name="connsiteX64" fmla="*/ 1524583 w 1784313"/>
              <a:gd name="connsiteY64" fmla="*/ 539029 h 7923565"/>
              <a:gd name="connsiteX65" fmla="*/ 1167009 w 1784313"/>
              <a:gd name="connsiteY65" fmla="*/ 999785 h 7923565"/>
              <a:gd name="connsiteX66" fmla="*/ 1149220 w 1784313"/>
              <a:gd name="connsiteY66" fmla="*/ 1021133 h 7923565"/>
              <a:gd name="connsiteX67" fmla="*/ 1131430 w 1784313"/>
              <a:gd name="connsiteY67" fmla="*/ 1042481 h 7923565"/>
              <a:gd name="connsiteX68" fmla="*/ 1019353 w 1784313"/>
              <a:gd name="connsiteY68" fmla="*/ 1170567 h 7923565"/>
              <a:gd name="connsiteX69" fmla="*/ 957090 w 1784313"/>
              <a:gd name="connsiteY69" fmla="*/ 1239946 h 7923565"/>
              <a:gd name="connsiteX70" fmla="*/ 939300 w 1784313"/>
              <a:gd name="connsiteY70" fmla="*/ 1261294 h 7923565"/>
              <a:gd name="connsiteX71" fmla="*/ 921511 w 1784313"/>
              <a:gd name="connsiteY71" fmla="*/ 1282642 h 7923565"/>
              <a:gd name="connsiteX72" fmla="*/ 640432 w 1784313"/>
              <a:gd name="connsiteY72" fmla="*/ 1631321 h 7923565"/>
              <a:gd name="connsiteX73" fmla="*/ 1323559 w 1784313"/>
              <a:gd name="connsiteY73" fmla="*/ 1631321 h 7923565"/>
              <a:gd name="connsiteX74" fmla="*/ 1001563 w 1784313"/>
              <a:gd name="connsiteY74" fmla="*/ 1279084 h 7923565"/>
              <a:gd name="connsiteX75" fmla="*/ 1069165 w 1784313"/>
              <a:gd name="connsiteY75" fmla="*/ 1202589 h 7923565"/>
              <a:gd name="connsiteX76" fmla="*/ 1175903 w 1784313"/>
              <a:gd name="connsiteY76" fmla="*/ 1079839 h 7923565"/>
              <a:gd name="connsiteX77" fmla="*/ 1784313 w 1784313"/>
              <a:gd name="connsiteY77" fmla="*/ 2077846 h 7923565"/>
              <a:gd name="connsiteX78" fmla="*/ 1238168 w 1784313"/>
              <a:gd name="connsiteY78" fmla="*/ 3027819 h 7923565"/>
              <a:gd name="connsiteX79" fmla="*/ 1117198 w 1784313"/>
              <a:gd name="connsiteY79" fmla="*/ 2929975 h 7923565"/>
              <a:gd name="connsiteX80" fmla="*/ 1030027 w 1784313"/>
              <a:gd name="connsiteY80" fmla="*/ 2860596 h 7923565"/>
              <a:gd name="connsiteX81" fmla="*/ 1309327 w 1784313"/>
              <a:gd name="connsiteY81" fmla="*/ 2583075 h 7923565"/>
              <a:gd name="connsiteX82" fmla="*/ 652884 w 1784313"/>
              <a:gd name="connsiteY82" fmla="*/ 2583075 h 7923565"/>
              <a:gd name="connsiteX83" fmla="*/ 942858 w 1784313"/>
              <a:gd name="connsiteY83" fmla="*/ 2860596 h 7923565"/>
              <a:gd name="connsiteX84" fmla="*/ 964206 w 1784313"/>
              <a:gd name="connsiteY84" fmla="*/ 2878386 h 7923565"/>
              <a:gd name="connsiteX85" fmla="*/ 985554 w 1784313"/>
              <a:gd name="connsiteY85" fmla="*/ 2896175 h 7923565"/>
              <a:gd name="connsiteX86" fmla="*/ 1076281 w 1784313"/>
              <a:gd name="connsiteY86" fmla="*/ 2969113 h 7923565"/>
              <a:gd name="connsiteX87" fmla="*/ 1193693 w 1784313"/>
              <a:gd name="connsiteY87" fmla="*/ 3063399 h 7923565"/>
              <a:gd name="connsiteX88" fmla="*/ 1215041 w 1784313"/>
              <a:gd name="connsiteY88" fmla="*/ 3081189 h 7923565"/>
              <a:gd name="connsiteX89" fmla="*/ 1236389 w 1784313"/>
              <a:gd name="connsiteY89" fmla="*/ 3098979 h 7923565"/>
              <a:gd name="connsiteX90" fmla="*/ 1718492 w 1784313"/>
              <a:gd name="connsiteY90" fmla="*/ 3719841 h 7923565"/>
              <a:gd name="connsiteX91" fmla="*/ 1716713 w 1784313"/>
              <a:gd name="connsiteY91" fmla="*/ 3719841 h 7923565"/>
              <a:gd name="connsiteX92" fmla="*/ 1755850 w 1784313"/>
              <a:gd name="connsiteY92" fmla="*/ 3977793 h 7923565"/>
              <a:gd name="connsiteX93" fmla="*/ 1693587 w 1784313"/>
              <a:gd name="connsiteY93" fmla="*/ 4289114 h 7923565"/>
              <a:gd name="connsiteX94" fmla="*/ 1695365 w 1784313"/>
              <a:gd name="connsiteY94" fmla="*/ 4289114 h 7923565"/>
              <a:gd name="connsiteX95" fmla="*/ 1152777 w 1784313"/>
              <a:gd name="connsiteY95" fmla="*/ 4947335 h 7923565"/>
              <a:gd name="connsiteX96" fmla="*/ 1131430 w 1784313"/>
              <a:gd name="connsiteY96" fmla="*/ 4965125 h 7923565"/>
              <a:gd name="connsiteX97" fmla="*/ 1110082 w 1784313"/>
              <a:gd name="connsiteY97" fmla="*/ 4982915 h 7923565"/>
              <a:gd name="connsiteX98" fmla="*/ 935742 w 1784313"/>
              <a:gd name="connsiteY98" fmla="*/ 5123455 h 7923565"/>
              <a:gd name="connsiteX99" fmla="*/ 901941 w 1784313"/>
              <a:gd name="connsiteY99" fmla="*/ 5150139 h 7923565"/>
              <a:gd name="connsiteX100" fmla="*/ 878815 w 1784313"/>
              <a:gd name="connsiteY100" fmla="*/ 5167928 h 7923565"/>
              <a:gd name="connsiteX101" fmla="*/ 857467 w 1784313"/>
              <a:gd name="connsiteY101" fmla="*/ 5185718 h 7923565"/>
              <a:gd name="connsiteX102" fmla="*/ 524797 w 1784313"/>
              <a:gd name="connsiteY102" fmla="*/ 5479250 h 7923565"/>
              <a:gd name="connsiteX103" fmla="*/ 1234610 w 1784313"/>
              <a:gd name="connsiteY103" fmla="*/ 5479250 h 7923565"/>
              <a:gd name="connsiteX104" fmla="*/ 948194 w 1784313"/>
              <a:gd name="connsiteY104" fmla="*/ 5189276 h 7923565"/>
              <a:gd name="connsiteX105" fmla="*/ 980216 w 1784313"/>
              <a:gd name="connsiteY105" fmla="*/ 5164370 h 7923565"/>
              <a:gd name="connsiteX106" fmla="*/ 1154556 w 1784313"/>
              <a:gd name="connsiteY106" fmla="*/ 5022052 h 7923565"/>
              <a:gd name="connsiteX107" fmla="*/ 1761188 w 1784313"/>
              <a:gd name="connsiteY107" fmla="*/ 5968468 h 7923565"/>
              <a:gd name="connsiteX108" fmla="*/ 1149220 w 1784313"/>
              <a:gd name="connsiteY108" fmla="*/ 6914884 h 7923565"/>
              <a:gd name="connsiteX109" fmla="*/ 1074503 w 1784313"/>
              <a:gd name="connsiteY109" fmla="*/ 6852621 h 7923565"/>
              <a:gd name="connsiteX110" fmla="*/ 944636 w 1784313"/>
              <a:gd name="connsiteY110" fmla="*/ 6745882 h 7923565"/>
              <a:gd name="connsiteX111" fmla="*/ 1216821 w 1784313"/>
              <a:gd name="connsiteY111" fmla="*/ 6486151 h 7923565"/>
              <a:gd name="connsiteX112" fmla="*/ 572831 w 1784313"/>
              <a:gd name="connsiteY112" fmla="*/ 6486151 h 7923565"/>
              <a:gd name="connsiteX113" fmla="*/ 857467 w 1784313"/>
              <a:gd name="connsiteY113" fmla="*/ 6745882 h 7923565"/>
              <a:gd name="connsiteX114" fmla="*/ 878815 w 1784313"/>
              <a:gd name="connsiteY114" fmla="*/ 6763672 h 7923565"/>
              <a:gd name="connsiteX115" fmla="*/ 900163 w 1784313"/>
              <a:gd name="connsiteY115" fmla="*/ 6781462 h 7923565"/>
              <a:gd name="connsiteX116" fmla="*/ 1031807 w 1784313"/>
              <a:gd name="connsiteY116" fmla="*/ 6891758 h 7923565"/>
              <a:gd name="connsiteX117" fmla="*/ 1104744 w 1784313"/>
              <a:gd name="connsiteY117" fmla="*/ 6952244 h 7923565"/>
              <a:gd name="connsiteX118" fmla="*/ 1126092 w 1784313"/>
              <a:gd name="connsiteY118" fmla="*/ 6970033 h 7923565"/>
              <a:gd name="connsiteX119" fmla="*/ 1147440 w 1784313"/>
              <a:gd name="connsiteY119" fmla="*/ 6987823 h 7923565"/>
              <a:gd name="connsiteX120" fmla="*/ 1696943 w 1784313"/>
              <a:gd name="connsiteY120" fmla="*/ 7551415 h 7923565"/>
              <a:gd name="connsiteX121" fmla="*/ 1728168 w 1784313"/>
              <a:gd name="connsiteY121" fmla="*/ 7609403 h 7923565"/>
              <a:gd name="connsiteX122" fmla="*/ 1492092 w 1784313"/>
              <a:gd name="connsiteY122" fmla="*/ 7745701 h 7923565"/>
              <a:gd name="connsiteX123" fmla="*/ 1487198 w 1784313"/>
              <a:gd name="connsiteY123" fmla="*/ 7733214 h 7923565"/>
              <a:gd name="connsiteX124" fmla="*/ 941078 w 1784313"/>
              <a:gd name="connsiteY124" fmla="*/ 7156825 h 7923565"/>
              <a:gd name="connsiteX125" fmla="*/ 919730 w 1784313"/>
              <a:gd name="connsiteY125" fmla="*/ 7139035 h 7923565"/>
              <a:gd name="connsiteX126" fmla="*/ 898383 w 1784313"/>
              <a:gd name="connsiteY126" fmla="*/ 7121245 h 7923565"/>
              <a:gd name="connsiteX127" fmla="*/ 839677 w 1784313"/>
              <a:gd name="connsiteY127" fmla="*/ 7073214 h 7923565"/>
              <a:gd name="connsiteX128" fmla="*/ 693801 w 1784313"/>
              <a:gd name="connsiteY128" fmla="*/ 6952244 h 7923565"/>
              <a:gd name="connsiteX129" fmla="*/ 672454 w 1784313"/>
              <a:gd name="connsiteY129" fmla="*/ 6934454 h 7923565"/>
              <a:gd name="connsiteX130" fmla="*/ 651106 w 1784313"/>
              <a:gd name="connsiteY130" fmla="*/ 6916664 h 7923565"/>
              <a:gd name="connsiteX131" fmla="*/ 0 w 1784313"/>
              <a:gd name="connsiteY131" fmla="*/ 5948900 h 7923565"/>
              <a:gd name="connsiteX132" fmla="*/ 672454 w 1784313"/>
              <a:gd name="connsiteY132" fmla="*/ 4995368 h 7923565"/>
              <a:gd name="connsiteX133" fmla="*/ 693801 w 1784313"/>
              <a:gd name="connsiteY133" fmla="*/ 4977579 h 7923565"/>
              <a:gd name="connsiteX134" fmla="*/ 715149 w 1784313"/>
              <a:gd name="connsiteY134" fmla="*/ 4959789 h 7923565"/>
              <a:gd name="connsiteX135" fmla="*/ 752506 w 1784313"/>
              <a:gd name="connsiteY135" fmla="*/ 4929545 h 7923565"/>
              <a:gd name="connsiteX136" fmla="*/ 923288 w 1784313"/>
              <a:gd name="connsiteY136" fmla="*/ 4792565 h 7923565"/>
              <a:gd name="connsiteX137" fmla="*/ 944636 w 1784313"/>
              <a:gd name="connsiteY137" fmla="*/ 4774775 h 7923565"/>
              <a:gd name="connsiteX138" fmla="*/ 965984 w 1784313"/>
              <a:gd name="connsiteY138" fmla="*/ 4756985 h 7923565"/>
              <a:gd name="connsiteX139" fmla="*/ 1257736 w 1784313"/>
              <a:gd name="connsiteY139" fmla="*/ 4477685 h 7923565"/>
              <a:gd name="connsiteX140" fmla="*/ 642210 w 1784313"/>
              <a:gd name="connsiteY140" fmla="*/ 4477685 h 7923565"/>
              <a:gd name="connsiteX141" fmla="*/ 882373 w 1784313"/>
              <a:gd name="connsiteY141" fmla="*/ 4753428 h 7923565"/>
              <a:gd name="connsiteX142" fmla="*/ 711591 w 1784313"/>
              <a:gd name="connsiteY142" fmla="*/ 4890408 h 7923565"/>
              <a:gd name="connsiteX143" fmla="*/ 674232 w 1784313"/>
              <a:gd name="connsiteY143" fmla="*/ 4920651 h 7923565"/>
              <a:gd name="connsiteX144" fmla="*/ 138760 w 1784313"/>
              <a:gd name="connsiteY144" fmla="*/ 3899518 h 7923565"/>
              <a:gd name="connsiteX145" fmla="*/ 727601 w 1784313"/>
              <a:gd name="connsiteY145" fmla="*/ 3088305 h 7923565"/>
              <a:gd name="connsiteX146" fmla="*/ 850351 w 1784313"/>
              <a:gd name="connsiteY146" fmla="*/ 3187928 h 7923565"/>
              <a:gd name="connsiteX147" fmla="*/ 937520 w 1784313"/>
              <a:gd name="connsiteY147" fmla="*/ 3257307 h 7923565"/>
              <a:gd name="connsiteX148" fmla="*/ 619084 w 1784313"/>
              <a:gd name="connsiteY148" fmla="*/ 3524153 h 7923565"/>
              <a:gd name="connsiteX149" fmla="*/ 1307548 w 1784313"/>
              <a:gd name="connsiteY149" fmla="*/ 3524153 h 7923565"/>
              <a:gd name="connsiteX150" fmla="*/ 1030027 w 1784313"/>
              <a:gd name="connsiteY150" fmla="*/ 3259086 h 7923565"/>
              <a:gd name="connsiteX151" fmla="*/ 1008679 w 1784313"/>
              <a:gd name="connsiteY151" fmla="*/ 3241297 h 7923565"/>
              <a:gd name="connsiteX152" fmla="*/ 985553 w 1784313"/>
              <a:gd name="connsiteY152" fmla="*/ 3223507 h 7923565"/>
              <a:gd name="connsiteX153" fmla="*/ 893047 w 1784313"/>
              <a:gd name="connsiteY153" fmla="*/ 3148790 h 7923565"/>
              <a:gd name="connsiteX154" fmla="*/ 775634 w 1784313"/>
              <a:gd name="connsiteY154" fmla="*/ 3054503 h 7923565"/>
              <a:gd name="connsiteX155" fmla="*/ 754286 w 1784313"/>
              <a:gd name="connsiteY155" fmla="*/ 3036714 h 7923565"/>
              <a:gd name="connsiteX156" fmla="*/ 732939 w 1784313"/>
              <a:gd name="connsiteY156" fmla="*/ 3018924 h 7923565"/>
              <a:gd name="connsiteX157" fmla="*/ 177898 w 1784313"/>
              <a:gd name="connsiteY157" fmla="*/ 2070730 h 7923565"/>
              <a:gd name="connsiteX158" fmla="*/ 732939 w 1784313"/>
              <a:gd name="connsiteY158" fmla="*/ 1090512 h 7923565"/>
              <a:gd name="connsiteX159" fmla="*/ 750728 w 1784313"/>
              <a:gd name="connsiteY159" fmla="*/ 1069165 h 7923565"/>
              <a:gd name="connsiteX160" fmla="*/ 768518 w 1784313"/>
              <a:gd name="connsiteY160" fmla="*/ 1047817 h 7923565"/>
              <a:gd name="connsiteX161" fmla="*/ 804098 w 1784313"/>
              <a:gd name="connsiteY161" fmla="*/ 1008679 h 7923565"/>
              <a:gd name="connsiteX162" fmla="*/ 942858 w 1784313"/>
              <a:gd name="connsiteY162" fmla="*/ 850351 h 7923565"/>
              <a:gd name="connsiteX163" fmla="*/ 960648 w 1784313"/>
              <a:gd name="connsiteY163" fmla="*/ 829004 h 7923565"/>
              <a:gd name="connsiteX164" fmla="*/ 978438 w 1784313"/>
              <a:gd name="connsiteY164" fmla="*/ 807656 h 7923565"/>
              <a:gd name="connsiteX165" fmla="*/ 1287980 w 1784313"/>
              <a:gd name="connsiteY165" fmla="*/ 405607 h 7923565"/>
              <a:gd name="connsiteX166" fmla="*/ 1423182 w 1784313"/>
              <a:gd name="connsiteY166" fmla="*/ 0 h 7923565"/>
              <a:gd name="connsiteX167" fmla="*/ 514270 w 1784313"/>
              <a:gd name="connsiteY167" fmla="*/ 365613 h 7923565"/>
              <a:gd name="connsiteX168" fmla="*/ 526577 w 1784313"/>
              <a:gd name="connsiteY168" fmla="*/ 400270 h 7923565"/>
              <a:gd name="connsiteX169" fmla="*/ 898384 w 1784313"/>
              <a:gd name="connsiteY169" fmla="*/ 811214 h 7923565"/>
              <a:gd name="connsiteX170" fmla="*/ 754286 w 1784313"/>
              <a:gd name="connsiteY170" fmla="*/ 976658 h 7923565"/>
              <a:gd name="connsiteX171" fmla="*/ 725823 w 1784313"/>
              <a:gd name="connsiteY171" fmla="*/ 1010460 h 7923565"/>
              <a:gd name="connsiteX172" fmla="*/ 295310 w 1784313"/>
              <a:gd name="connsiteY172" fmla="*/ 537252 h 7923565"/>
              <a:gd name="connsiteX173" fmla="*/ 278887 w 1784313"/>
              <a:gd name="connsiteY173" fmla="*/ 501512 h 7923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Lst>
            <a:rect l="l" t="t" r="r" b="b"/>
            <a:pathLst>
              <a:path w="1784313" h="7923565">
                <a:moveTo>
                  <a:pt x="652884" y="6991381"/>
                </a:moveTo>
                <a:cubicBezTo>
                  <a:pt x="700917" y="7032296"/>
                  <a:pt x="750728" y="7073214"/>
                  <a:pt x="802318" y="7114129"/>
                </a:cubicBezTo>
                <a:cubicBezTo>
                  <a:pt x="820108" y="7130141"/>
                  <a:pt x="839677" y="7144373"/>
                  <a:pt x="857467" y="7160383"/>
                </a:cubicBezTo>
                <a:cubicBezTo>
                  <a:pt x="549703" y="7423671"/>
                  <a:pt x="279299" y="7674508"/>
                  <a:pt x="279299" y="7923565"/>
                </a:cubicBezTo>
                <a:lnTo>
                  <a:pt x="0" y="7923565"/>
                </a:lnTo>
                <a:cubicBezTo>
                  <a:pt x="0" y="7576663"/>
                  <a:pt x="316658" y="7277795"/>
                  <a:pt x="652884" y="6991381"/>
                </a:cubicBezTo>
                <a:close/>
                <a:moveTo>
                  <a:pt x="291752" y="6046743"/>
                </a:moveTo>
                <a:cubicBezTo>
                  <a:pt x="302426" y="6096555"/>
                  <a:pt x="321994" y="6146366"/>
                  <a:pt x="348680" y="6196177"/>
                </a:cubicBezTo>
                <a:cubicBezTo>
                  <a:pt x="370027" y="6237095"/>
                  <a:pt x="398491" y="6279790"/>
                  <a:pt x="428733" y="6320706"/>
                </a:cubicBezTo>
                <a:cubicBezTo>
                  <a:pt x="435849" y="6331380"/>
                  <a:pt x="444744" y="6342053"/>
                  <a:pt x="455418" y="6352727"/>
                </a:cubicBezTo>
                <a:lnTo>
                  <a:pt x="1327117" y="6352727"/>
                </a:lnTo>
                <a:cubicBezTo>
                  <a:pt x="1334233" y="6342053"/>
                  <a:pt x="1343127" y="6331380"/>
                  <a:pt x="1350243" y="6320706"/>
                </a:cubicBezTo>
                <a:cubicBezTo>
                  <a:pt x="1380487" y="6279790"/>
                  <a:pt x="1405392" y="6238873"/>
                  <a:pt x="1424960" y="6196177"/>
                </a:cubicBezTo>
                <a:cubicBezTo>
                  <a:pt x="1448088" y="6146366"/>
                  <a:pt x="1465878" y="6096555"/>
                  <a:pt x="1474771" y="6046743"/>
                </a:cubicBezTo>
                <a:close/>
                <a:moveTo>
                  <a:pt x="410943" y="5610895"/>
                </a:moveTo>
                <a:cubicBezTo>
                  <a:pt x="386037" y="5644694"/>
                  <a:pt x="362911" y="5680274"/>
                  <a:pt x="343342" y="5715853"/>
                </a:cubicBezTo>
                <a:cubicBezTo>
                  <a:pt x="311320" y="5772781"/>
                  <a:pt x="291752" y="5833266"/>
                  <a:pt x="282856" y="5893751"/>
                </a:cubicBezTo>
                <a:cubicBezTo>
                  <a:pt x="281079" y="5900867"/>
                  <a:pt x="281079" y="5907983"/>
                  <a:pt x="281078" y="5915099"/>
                </a:cubicBezTo>
                <a:lnTo>
                  <a:pt x="1476551" y="5915099"/>
                </a:lnTo>
                <a:cubicBezTo>
                  <a:pt x="1474771" y="5907983"/>
                  <a:pt x="1474771" y="5900867"/>
                  <a:pt x="1472993" y="5893751"/>
                </a:cubicBezTo>
                <a:cubicBezTo>
                  <a:pt x="1460540" y="5835046"/>
                  <a:pt x="1437414" y="5774561"/>
                  <a:pt x="1405392" y="5715853"/>
                </a:cubicBezTo>
                <a:cubicBezTo>
                  <a:pt x="1385823" y="5680274"/>
                  <a:pt x="1362697" y="5646474"/>
                  <a:pt x="1337791" y="5610895"/>
                </a:cubicBezTo>
                <a:close/>
                <a:moveTo>
                  <a:pt x="435849" y="4070300"/>
                </a:moveTo>
                <a:cubicBezTo>
                  <a:pt x="446522" y="4116554"/>
                  <a:pt x="462534" y="4162807"/>
                  <a:pt x="480324" y="4209061"/>
                </a:cubicBezTo>
                <a:cubicBezTo>
                  <a:pt x="496334" y="4251756"/>
                  <a:pt x="517681" y="4292671"/>
                  <a:pt x="540809" y="4333589"/>
                </a:cubicBezTo>
                <a:cubicBezTo>
                  <a:pt x="546145" y="4340705"/>
                  <a:pt x="551483" y="4349599"/>
                  <a:pt x="556819" y="4358495"/>
                </a:cubicBezTo>
                <a:lnTo>
                  <a:pt x="556819" y="4360273"/>
                </a:lnTo>
                <a:lnTo>
                  <a:pt x="1353801" y="4360273"/>
                </a:lnTo>
                <a:cubicBezTo>
                  <a:pt x="1359139" y="4353157"/>
                  <a:pt x="1364475" y="4344263"/>
                  <a:pt x="1369813" y="4335367"/>
                </a:cubicBezTo>
                <a:cubicBezTo>
                  <a:pt x="1378707" y="4319357"/>
                  <a:pt x="1387603" y="4305125"/>
                  <a:pt x="1396497" y="4289114"/>
                </a:cubicBezTo>
                <a:lnTo>
                  <a:pt x="1394718" y="4289114"/>
                </a:lnTo>
                <a:cubicBezTo>
                  <a:pt x="1408950" y="4262430"/>
                  <a:pt x="1421402" y="4235744"/>
                  <a:pt x="1432076" y="4209060"/>
                </a:cubicBezTo>
                <a:cubicBezTo>
                  <a:pt x="1449866" y="4164585"/>
                  <a:pt x="1464098" y="4118332"/>
                  <a:pt x="1471213" y="4070300"/>
                </a:cubicBezTo>
                <a:lnTo>
                  <a:pt x="1017575" y="4070300"/>
                </a:lnTo>
                <a:lnTo>
                  <a:pt x="1015795" y="4070300"/>
                </a:lnTo>
                <a:close/>
                <a:moveTo>
                  <a:pt x="508787" y="3654019"/>
                </a:moveTo>
                <a:cubicBezTo>
                  <a:pt x="492776" y="3678925"/>
                  <a:pt x="476766" y="3702051"/>
                  <a:pt x="464312" y="3726957"/>
                </a:cubicBezTo>
                <a:cubicBezTo>
                  <a:pt x="435849" y="3783884"/>
                  <a:pt x="418059" y="3842591"/>
                  <a:pt x="418059" y="3904855"/>
                </a:cubicBezTo>
                <a:cubicBezTo>
                  <a:pt x="418059" y="3917309"/>
                  <a:pt x="418059" y="3931540"/>
                  <a:pt x="419839" y="3943992"/>
                </a:cubicBezTo>
                <a:lnTo>
                  <a:pt x="1015795" y="3943992"/>
                </a:lnTo>
                <a:lnTo>
                  <a:pt x="1017575" y="3943992"/>
                </a:lnTo>
                <a:lnTo>
                  <a:pt x="1478329" y="3943992"/>
                </a:lnTo>
                <a:cubicBezTo>
                  <a:pt x="1476551" y="3929760"/>
                  <a:pt x="1476551" y="3917308"/>
                  <a:pt x="1474772" y="3904854"/>
                </a:cubicBezTo>
                <a:cubicBezTo>
                  <a:pt x="1467656" y="3842591"/>
                  <a:pt x="1451646" y="3782106"/>
                  <a:pt x="1426740" y="3726957"/>
                </a:cubicBezTo>
                <a:cubicBezTo>
                  <a:pt x="1426740" y="3723399"/>
                  <a:pt x="1424960" y="3721621"/>
                  <a:pt x="1423182" y="3718063"/>
                </a:cubicBezTo>
                <a:cubicBezTo>
                  <a:pt x="1414286" y="3696715"/>
                  <a:pt x="1403612" y="3675367"/>
                  <a:pt x="1391161" y="3654020"/>
                </a:cubicBezTo>
                <a:close/>
                <a:moveTo>
                  <a:pt x="458976" y="2166795"/>
                </a:moveTo>
                <a:cubicBezTo>
                  <a:pt x="466092" y="2221942"/>
                  <a:pt x="478544" y="2275311"/>
                  <a:pt x="498114" y="2326903"/>
                </a:cubicBezTo>
                <a:cubicBezTo>
                  <a:pt x="514124" y="2369598"/>
                  <a:pt x="535471" y="2412293"/>
                  <a:pt x="558599" y="2451431"/>
                </a:cubicBezTo>
                <a:cubicBezTo>
                  <a:pt x="560377" y="2453209"/>
                  <a:pt x="560377" y="2453209"/>
                  <a:pt x="562157" y="2454989"/>
                </a:cubicBezTo>
                <a:lnTo>
                  <a:pt x="1394718" y="2454989"/>
                </a:lnTo>
                <a:cubicBezTo>
                  <a:pt x="1394719" y="2453209"/>
                  <a:pt x="1396497" y="2453209"/>
                  <a:pt x="1396497" y="2451431"/>
                </a:cubicBezTo>
                <a:cubicBezTo>
                  <a:pt x="1419624" y="2412293"/>
                  <a:pt x="1440972" y="2369598"/>
                  <a:pt x="1456982" y="2326903"/>
                </a:cubicBezTo>
                <a:cubicBezTo>
                  <a:pt x="1476551" y="2277091"/>
                  <a:pt x="1490783" y="2221942"/>
                  <a:pt x="1497899" y="2166795"/>
                </a:cubicBezTo>
                <a:close/>
                <a:moveTo>
                  <a:pt x="560377" y="1750514"/>
                </a:moveTo>
                <a:cubicBezTo>
                  <a:pt x="546145" y="1777198"/>
                  <a:pt x="531913" y="1802103"/>
                  <a:pt x="519461" y="1827009"/>
                </a:cubicBezTo>
                <a:cubicBezTo>
                  <a:pt x="489218" y="1887494"/>
                  <a:pt x="467870" y="1947980"/>
                  <a:pt x="458976" y="2004907"/>
                </a:cubicBezTo>
                <a:cubicBezTo>
                  <a:pt x="457196" y="2017360"/>
                  <a:pt x="455418" y="2029812"/>
                  <a:pt x="453638" y="2040486"/>
                </a:cubicBezTo>
                <a:lnTo>
                  <a:pt x="1503235" y="2040486"/>
                </a:lnTo>
                <a:cubicBezTo>
                  <a:pt x="1503235" y="2028034"/>
                  <a:pt x="1501457" y="2017360"/>
                  <a:pt x="1499677" y="2004907"/>
                </a:cubicBezTo>
                <a:cubicBezTo>
                  <a:pt x="1490783" y="1946201"/>
                  <a:pt x="1471214" y="1885716"/>
                  <a:pt x="1444530" y="1827009"/>
                </a:cubicBezTo>
                <a:cubicBezTo>
                  <a:pt x="1433856" y="1800325"/>
                  <a:pt x="1419624" y="1775420"/>
                  <a:pt x="1405392" y="1750514"/>
                </a:cubicBezTo>
                <a:close/>
                <a:moveTo>
                  <a:pt x="1423182" y="0"/>
                </a:moveTo>
                <a:lnTo>
                  <a:pt x="1688249" y="0"/>
                </a:lnTo>
                <a:cubicBezTo>
                  <a:pt x="1677575" y="167224"/>
                  <a:pt x="1629544" y="345122"/>
                  <a:pt x="1524583" y="539029"/>
                </a:cubicBezTo>
                <a:cubicBezTo>
                  <a:pt x="1432076" y="704475"/>
                  <a:pt x="1295096" y="852129"/>
                  <a:pt x="1167009" y="999785"/>
                </a:cubicBezTo>
                <a:cubicBezTo>
                  <a:pt x="1161671" y="1006901"/>
                  <a:pt x="1154556" y="1014017"/>
                  <a:pt x="1149220" y="1021133"/>
                </a:cubicBezTo>
                <a:cubicBezTo>
                  <a:pt x="1143882" y="1028249"/>
                  <a:pt x="1136766" y="1035365"/>
                  <a:pt x="1131430" y="1042481"/>
                </a:cubicBezTo>
                <a:cubicBezTo>
                  <a:pt x="1094070" y="1085176"/>
                  <a:pt x="1056712" y="1127872"/>
                  <a:pt x="1019353" y="1170567"/>
                </a:cubicBezTo>
                <a:cubicBezTo>
                  <a:pt x="998005" y="1193693"/>
                  <a:pt x="976658" y="1216820"/>
                  <a:pt x="957090" y="1239946"/>
                </a:cubicBezTo>
                <a:cubicBezTo>
                  <a:pt x="951752" y="1247062"/>
                  <a:pt x="944636" y="1254178"/>
                  <a:pt x="939300" y="1261294"/>
                </a:cubicBezTo>
                <a:cubicBezTo>
                  <a:pt x="933962" y="1268410"/>
                  <a:pt x="926846" y="1275526"/>
                  <a:pt x="921511" y="1282642"/>
                </a:cubicBezTo>
                <a:cubicBezTo>
                  <a:pt x="816550" y="1401834"/>
                  <a:pt x="720485" y="1519247"/>
                  <a:pt x="640432" y="1631321"/>
                </a:cubicBezTo>
                <a:lnTo>
                  <a:pt x="1323559" y="1631321"/>
                </a:lnTo>
                <a:cubicBezTo>
                  <a:pt x="1234610" y="1513909"/>
                  <a:pt x="1122534" y="1398276"/>
                  <a:pt x="1001563" y="1279084"/>
                </a:cubicBezTo>
                <a:cubicBezTo>
                  <a:pt x="1024691" y="1254178"/>
                  <a:pt x="1046039" y="1227495"/>
                  <a:pt x="1069165" y="1202589"/>
                </a:cubicBezTo>
                <a:cubicBezTo>
                  <a:pt x="1104744" y="1161671"/>
                  <a:pt x="1140324" y="1120756"/>
                  <a:pt x="1175903" y="1079839"/>
                </a:cubicBezTo>
                <a:cubicBezTo>
                  <a:pt x="1501457" y="1394718"/>
                  <a:pt x="1784314" y="1704260"/>
                  <a:pt x="1784313" y="2077846"/>
                </a:cubicBezTo>
                <a:cubicBezTo>
                  <a:pt x="1784314" y="2488789"/>
                  <a:pt x="1529921" y="2780541"/>
                  <a:pt x="1238168" y="3027819"/>
                </a:cubicBezTo>
                <a:cubicBezTo>
                  <a:pt x="1197251" y="2994018"/>
                  <a:pt x="1158114" y="2961997"/>
                  <a:pt x="1117198" y="2929975"/>
                </a:cubicBezTo>
                <a:cubicBezTo>
                  <a:pt x="1088734" y="2906849"/>
                  <a:pt x="1058491" y="2883722"/>
                  <a:pt x="1030027" y="2860596"/>
                </a:cubicBezTo>
                <a:cubicBezTo>
                  <a:pt x="1133208" y="2773425"/>
                  <a:pt x="1231052" y="2680918"/>
                  <a:pt x="1309327" y="2583075"/>
                </a:cubicBezTo>
                <a:lnTo>
                  <a:pt x="652884" y="2583075"/>
                </a:lnTo>
                <a:cubicBezTo>
                  <a:pt x="734717" y="2680918"/>
                  <a:pt x="836119" y="2771647"/>
                  <a:pt x="942858" y="2860596"/>
                </a:cubicBezTo>
                <a:cubicBezTo>
                  <a:pt x="949974" y="2865932"/>
                  <a:pt x="957090" y="2873048"/>
                  <a:pt x="964206" y="2878386"/>
                </a:cubicBezTo>
                <a:cubicBezTo>
                  <a:pt x="971322" y="2883721"/>
                  <a:pt x="978438" y="2890837"/>
                  <a:pt x="985554" y="2896175"/>
                </a:cubicBezTo>
                <a:cubicBezTo>
                  <a:pt x="1015795" y="2919301"/>
                  <a:pt x="1046039" y="2944207"/>
                  <a:pt x="1076281" y="2969113"/>
                </a:cubicBezTo>
                <a:cubicBezTo>
                  <a:pt x="1115418" y="3001134"/>
                  <a:pt x="1154555" y="3031378"/>
                  <a:pt x="1193693" y="3063399"/>
                </a:cubicBezTo>
                <a:cubicBezTo>
                  <a:pt x="1200809" y="3068735"/>
                  <a:pt x="1207925" y="3075851"/>
                  <a:pt x="1215041" y="3081189"/>
                </a:cubicBezTo>
                <a:cubicBezTo>
                  <a:pt x="1222157" y="3086525"/>
                  <a:pt x="1229272" y="3093641"/>
                  <a:pt x="1236389" y="3098979"/>
                </a:cubicBezTo>
                <a:cubicBezTo>
                  <a:pt x="1446308" y="3275096"/>
                  <a:pt x="1638437" y="3467226"/>
                  <a:pt x="1718492" y="3719841"/>
                </a:cubicBezTo>
                <a:lnTo>
                  <a:pt x="1716713" y="3719841"/>
                </a:lnTo>
                <a:cubicBezTo>
                  <a:pt x="1741618" y="3799896"/>
                  <a:pt x="1755850" y="3885287"/>
                  <a:pt x="1755850" y="3977793"/>
                </a:cubicBezTo>
                <a:cubicBezTo>
                  <a:pt x="1755850" y="4088090"/>
                  <a:pt x="1732724" y="4191271"/>
                  <a:pt x="1693587" y="4289114"/>
                </a:cubicBezTo>
                <a:lnTo>
                  <a:pt x="1695365" y="4289114"/>
                </a:lnTo>
                <a:cubicBezTo>
                  <a:pt x="1593964" y="4541728"/>
                  <a:pt x="1380487" y="4755206"/>
                  <a:pt x="1152777" y="4947335"/>
                </a:cubicBezTo>
                <a:cubicBezTo>
                  <a:pt x="1145661" y="4952673"/>
                  <a:pt x="1138546" y="4959789"/>
                  <a:pt x="1131430" y="4965125"/>
                </a:cubicBezTo>
                <a:cubicBezTo>
                  <a:pt x="1124314" y="4970463"/>
                  <a:pt x="1117198" y="4977579"/>
                  <a:pt x="1110082" y="4982915"/>
                </a:cubicBezTo>
                <a:cubicBezTo>
                  <a:pt x="1051375" y="5030948"/>
                  <a:pt x="992669" y="5077201"/>
                  <a:pt x="935742" y="5123455"/>
                </a:cubicBezTo>
                <a:cubicBezTo>
                  <a:pt x="923288" y="5132349"/>
                  <a:pt x="912615" y="5141245"/>
                  <a:pt x="901941" y="5150139"/>
                </a:cubicBezTo>
                <a:cubicBezTo>
                  <a:pt x="893047" y="5155476"/>
                  <a:pt x="885931" y="5162592"/>
                  <a:pt x="878815" y="5167928"/>
                </a:cubicBezTo>
                <a:cubicBezTo>
                  <a:pt x="871699" y="5173266"/>
                  <a:pt x="864583" y="5180382"/>
                  <a:pt x="857467" y="5185718"/>
                </a:cubicBezTo>
                <a:cubicBezTo>
                  <a:pt x="736497" y="5285341"/>
                  <a:pt x="620862" y="5381406"/>
                  <a:pt x="524797" y="5479250"/>
                </a:cubicBezTo>
                <a:lnTo>
                  <a:pt x="1234610" y="5479250"/>
                </a:lnTo>
                <a:cubicBezTo>
                  <a:pt x="1150997" y="5383186"/>
                  <a:pt x="1051375" y="5287121"/>
                  <a:pt x="948194" y="5189276"/>
                </a:cubicBezTo>
                <a:cubicBezTo>
                  <a:pt x="958868" y="5182160"/>
                  <a:pt x="969542" y="5173266"/>
                  <a:pt x="980216" y="5164370"/>
                </a:cubicBezTo>
                <a:cubicBezTo>
                  <a:pt x="1037143" y="5118117"/>
                  <a:pt x="1095850" y="5070086"/>
                  <a:pt x="1154556" y="5022052"/>
                </a:cubicBezTo>
                <a:cubicBezTo>
                  <a:pt x="1471214" y="5324478"/>
                  <a:pt x="1761188" y="5612673"/>
                  <a:pt x="1761188" y="5968468"/>
                </a:cubicBezTo>
                <a:cubicBezTo>
                  <a:pt x="1761188" y="6327822"/>
                  <a:pt x="1474772" y="6630248"/>
                  <a:pt x="1149220" y="6914884"/>
                </a:cubicBezTo>
                <a:cubicBezTo>
                  <a:pt x="1124314" y="6893536"/>
                  <a:pt x="1099408" y="6873969"/>
                  <a:pt x="1074503" y="6852621"/>
                </a:cubicBezTo>
                <a:cubicBezTo>
                  <a:pt x="1031807" y="6817041"/>
                  <a:pt x="987332" y="6781462"/>
                  <a:pt x="944636" y="6745882"/>
                </a:cubicBezTo>
                <a:cubicBezTo>
                  <a:pt x="1042481" y="6660491"/>
                  <a:pt x="1134988" y="6573320"/>
                  <a:pt x="1216821" y="6486151"/>
                </a:cubicBezTo>
                <a:lnTo>
                  <a:pt x="572831" y="6486151"/>
                </a:lnTo>
                <a:cubicBezTo>
                  <a:pt x="658222" y="6573320"/>
                  <a:pt x="756065" y="6660491"/>
                  <a:pt x="857467" y="6745882"/>
                </a:cubicBezTo>
                <a:cubicBezTo>
                  <a:pt x="864583" y="6751218"/>
                  <a:pt x="871699" y="6758334"/>
                  <a:pt x="878815" y="6763672"/>
                </a:cubicBezTo>
                <a:cubicBezTo>
                  <a:pt x="885931" y="6769008"/>
                  <a:pt x="893047" y="6776124"/>
                  <a:pt x="900163" y="6781462"/>
                </a:cubicBezTo>
                <a:cubicBezTo>
                  <a:pt x="942858" y="6818819"/>
                  <a:pt x="987332" y="6856179"/>
                  <a:pt x="1031807" y="6891758"/>
                </a:cubicBezTo>
                <a:cubicBezTo>
                  <a:pt x="1056713" y="6911326"/>
                  <a:pt x="1079839" y="6932674"/>
                  <a:pt x="1104744" y="6952244"/>
                </a:cubicBezTo>
                <a:cubicBezTo>
                  <a:pt x="1111860" y="6957580"/>
                  <a:pt x="1118976" y="6964695"/>
                  <a:pt x="1126092" y="6970033"/>
                </a:cubicBezTo>
                <a:cubicBezTo>
                  <a:pt x="1133208" y="6975369"/>
                  <a:pt x="1140324" y="6982485"/>
                  <a:pt x="1147440" y="6987823"/>
                </a:cubicBezTo>
                <a:cubicBezTo>
                  <a:pt x="1364253" y="7169056"/>
                  <a:pt x="1572032" y="7354459"/>
                  <a:pt x="1696943" y="7551415"/>
                </a:cubicBezTo>
                <a:lnTo>
                  <a:pt x="1728168" y="7609403"/>
                </a:lnTo>
                <a:lnTo>
                  <a:pt x="1492092" y="7745701"/>
                </a:lnTo>
                <a:lnTo>
                  <a:pt x="1487198" y="7733214"/>
                </a:lnTo>
                <a:cubicBezTo>
                  <a:pt x="1391716" y="7544087"/>
                  <a:pt x="1171901" y="7348955"/>
                  <a:pt x="941078" y="7156825"/>
                </a:cubicBezTo>
                <a:cubicBezTo>
                  <a:pt x="933962" y="7151489"/>
                  <a:pt x="926846" y="7144373"/>
                  <a:pt x="919730" y="7139035"/>
                </a:cubicBezTo>
                <a:cubicBezTo>
                  <a:pt x="912615" y="7133699"/>
                  <a:pt x="905499" y="7126583"/>
                  <a:pt x="898383" y="7121245"/>
                </a:cubicBezTo>
                <a:cubicBezTo>
                  <a:pt x="878815" y="7105236"/>
                  <a:pt x="859245" y="7089224"/>
                  <a:pt x="839677" y="7073214"/>
                </a:cubicBezTo>
                <a:cubicBezTo>
                  <a:pt x="791644" y="7034077"/>
                  <a:pt x="741833" y="6993159"/>
                  <a:pt x="693801" y="6952244"/>
                </a:cubicBezTo>
                <a:cubicBezTo>
                  <a:pt x="686685" y="6946906"/>
                  <a:pt x="679569" y="6939790"/>
                  <a:pt x="672454" y="6934454"/>
                </a:cubicBezTo>
                <a:cubicBezTo>
                  <a:pt x="665338" y="6929116"/>
                  <a:pt x="658222" y="6922000"/>
                  <a:pt x="651106" y="6916664"/>
                </a:cubicBezTo>
                <a:cubicBezTo>
                  <a:pt x="305984" y="6623132"/>
                  <a:pt x="0" y="6315370"/>
                  <a:pt x="0" y="5948900"/>
                </a:cubicBezTo>
                <a:cubicBezTo>
                  <a:pt x="0" y="5568199"/>
                  <a:pt x="327332" y="5276447"/>
                  <a:pt x="672454" y="4995368"/>
                </a:cubicBezTo>
                <a:cubicBezTo>
                  <a:pt x="679570" y="4990031"/>
                  <a:pt x="686685" y="4982915"/>
                  <a:pt x="693801" y="4977579"/>
                </a:cubicBezTo>
                <a:cubicBezTo>
                  <a:pt x="700917" y="4972241"/>
                  <a:pt x="708033" y="4965125"/>
                  <a:pt x="715149" y="4959789"/>
                </a:cubicBezTo>
                <a:cubicBezTo>
                  <a:pt x="727601" y="4949115"/>
                  <a:pt x="740055" y="4940219"/>
                  <a:pt x="752506" y="4929545"/>
                </a:cubicBezTo>
                <a:cubicBezTo>
                  <a:pt x="809434" y="4885072"/>
                  <a:pt x="868141" y="4838818"/>
                  <a:pt x="923288" y="4792565"/>
                </a:cubicBezTo>
                <a:cubicBezTo>
                  <a:pt x="930404" y="4787227"/>
                  <a:pt x="937520" y="4780111"/>
                  <a:pt x="944636" y="4774775"/>
                </a:cubicBezTo>
                <a:cubicBezTo>
                  <a:pt x="951752" y="4769437"/>
                  <a:pt x="958868" y="4762321"/>
                  <a:pt x="965984" y="4756985"/>
                </a:cubicBezTo>
                <a:cubicBezTo>
                  <a:pt x="1072723" y="4666257"/>
                  <a:pt x="1174125" y="4573750"/>
                  <a:pt x="1257736" y="4477685"/>
                </a:cubicBezTo>
                <a:lnTo>
                  <a:pt x="642210" y="4477685"/>
                </a:lnTo>
                <a:cubicBezTo>
                  <a:pt x="711591" y="4571972"/>
                  <a:pt x="795202" y="4664479"/>
                  <a:pt x="882373" y="4753428"/>
                </a:cubicBezTo>
                <a:cubicBezTo>
                  <a:pt x="825445" y="4799681"/>
                  <a:pt x="768518" y="4844154"/>
                  <a:pt x="711591" y="4890408"/>
                </a:cubicBezTo>
                <a:cubicBezTo>
                  <a:pt x="699137" y="4901082"/>
                  <a:pt x="686685" y="4909978"/>
                  <a:pt x="674232" y="4920651"/>
                </a:cubicBezTo>
                <a:cubicBezTo>
                  <a:pt x="391375" y="4632457"/>
                  <a:pt x="138760" y="4305125"/>
                  <a:pt x="138760" y="3899518"/>
                </a:cubicBezTo>
                <a:cubicBezTo>
                  <a:pt x="138760" y="3565071"/>
                  <a:pt x="416281" y="3330246"/>
                  <a:pt x="727601" y="3088305"/>
                </a:cubicBezTo>
                <a:cubicBezTo>
                  <a:pt x="768518" y="3122104"/>
                  <a:pt x="809434" y="3155906"/>
                  <a:pt x="850351" y="3187928"/>
                </a:cubicBezTo>
                <a:cubicBezTo>
                  <a:pt x="880593" y="3211053"/>
                  <a:pt x="909057" y="3234181"/>
                  <a:pt x="937520" y="3257307"/>
                </a:cubicBezTo>
                <a:cubicBezTo>
                  <a:pt x="818330" y="3349814"/>
                  <a:pt x="708033" y="3436984"/>
                  <a:pt x="619084" y="3524153"/>
                </a:cubicBezTo>
                <a:lnTo>
                  <a:pt x="1307548" y="3524153"/>
                </a:lnTo>
                <a:cubicBezTo>
                  <a:pt x="1231053" y="3433426"/>
                  <a:pt x="1134988" y="3346256"/>
                  <a:pt x="1030027" y="3259086"/>
                </a:cubicBezTo>
                <a:cubicBezTo>
                  <a:pt x="1022911" y="3253749"/>
                  <a:pt x="1015795" y="3246633"/>
                  <a:pt x="1008679" y="3241297"/>
                </a:cubicBezTo>
                <a:cubicBezTo>
                  <a:pt x="999785" y="3235959"/>
                  <a:pt x="992669" y="3228843"/>
                  <a:pt x="985553" y="3223507"/>
                </a:cubicBezTo>
                <a:cubicBezTo>
                  <a:pt x="955310" y="3198601"/>
                  <a:pt x="925069" y="3173696"/>
                  <a:pt x="893047" y="3148790"/>
                </a:cubicBezTo>
                <a:cubicBezTo>
                  <a:pt x="853909" y="3118547"/>
                  <a:pt x="814772" y="3086525"/>
                  <a:pt x="775634" y="3054503"/>
                </a:cubicBezTo>
                <a:cubicBezTo>
                  <a:pt x="768518" y="3049167"/>
                  <a:pt x="761402" y="3042052"/>
                  <a:pt x="754286" y="3036714"/>
                </a:cubicBezTo>
                <a:cubicBezTo>
                  <a:pt x="747170" y="3031378"/>
                  <a:pt x="740055" y="3024262"/>
                  <a:pt x="732939" y="3018924"/>
                </a:cubicBezTo>
                <a:cubicBezTo>
                  <a:pt x="448302" y="2780541"/>
                  <a:pt x="177898" y="2497684"/>
                  <a:pt x="177898" y="2070730"/>
                </a:cubicBezTo>
                <a:cubicBezTo>
                  <a:pt x="177898" y="1748734"/>
                  <a:pt x="439406" y="1428518"/>
                  <a:pt x="732939" y="1090512"/>
                </a:cubicBezTo>
                <a:cubicBezTo>
                  <a:pt x="738275" y="1083397"/>
                  <a:pt x="743613" y="1076281"/>
                  <a:pt x="750728" y="1069165"/>
                </a:cubicBezTo>
                <a:cubicBezTo>
                  <a:pt x="756064" y="1062049"/>
                  <a:pt x="761402" y="1054933"/>
                  <a:pt x="768518" y="1047817"/>
                </a:cubicBezTo>
                <a:cubicBezTo>
                  <a:pt x="780970" y="1035365"/>
                  <a:pt x="791644" y="1022911"/>
                  <a:pt x="804098" y="1008679"/>
                </a:cubicBezTo>
                <a:cubicBezTo>
                  <a:pt x="850351" y="957090"/>
                  <a:pt x="896605" y="903721"/>
                  <a:pt x="942858" y="850351"/>
                </a:cubicBezTo>
                <a:cubicBezTo>
                  <a:pt x="948194" y="843235"/>
                  <a:pt x="955310" y="836120"/>
                  <a:pt x="960648" y="829004"/>
                </a:cubicBezTo>
                <a:cubicBezTo>
                  <a:pt x="965984" y="821888"/>
                  <a:pt x="973100" y="814772"/>
                  <a:pt x="978438" y="807656"/>
                </a:cubicBezTo>
                <a:cubicBezTo>
                  <a:pt x="1090512" y="676012"/>
                  <a:pt x="1199031" y="542587"/>
                  <a:pt x="1287980" y="405607"/>
                </a:cubicBezTo>
                <a:cubicBezTo>
                  <a:pt x="1366255" y="284637"/>
                  <a:pt x="1410728" y="142318"/>
                  <a:pt x="1423182" y="0"/>
                </a:cubicBezTo>
                <a:close/>
                <a:moveTo>
                  <a:pt x="514270" y="365613"/>
                </a:moveTo>
                <a:lnTo>
                  <a:pt x="526577" y="400270"/>
                </a:lnTo>
                <a:cubicBezTo>
                  <a:pt x="595958" y="558600"/>
                  <a:pt x="761402" y="677790"/>
                  <a:pt x="898384" y="811214"/>
                </a:cubicBezTo>
                <a:cubicBezTo>
                  <a:pt x="850351" y="866362"/>
                  <a:pt x="802319" y="921511"/>
                  <a:pt x="754286" y="976658"/>
                </a:cubicBezTo>
                <a:cubicBezTo>
                  <a:pt x="745392" y="987332"/>
                  <a:pt x="734718" y="999786"/>
                  <a:pt x="725823" y="1010460"/>
                </a:cubicBezTo>
                <a:cubicBezTo>
                  <a:pt x="571053" y="861026"/>
                  <a:pt x="393155" y="718708"/>
                  <a:pt x="295310" y="537252"/>
                </a:cubicBezTo>
                <a:lnTo>
                  <a:pt x="278887" y="501512"/>
                </a:lnTo>
                <a:close/>
              </a:path>
            </a:pathLst>
          </a:custGeom>
          <a:solidFill>
            <a:schemeClr val="accent4">
              <a:alpha val="28000"/>
            </a:schemeClr>
          </a:solidFill>
          <a:ln w="9525" cap="flat">
            <a:noFill/>
            <a:prstDash val="solid"/>
            <a:miter/>
          </a:ln>
        </p:spPr>
        <p:txBody>
          <a:bodyPr wrap="square" rtlCol="0" anchor="ctr">
            <a:noAutofit/>
          </a:bodyPr>
          <a:lstStyle/>
          <a:p>
            <a:endParaRPr lang="en-US"/>
          </a:p>
        </p:txBody>
      </p:sp>
      <p:grpSp>
        <p:nvGrpSpPr>
          <p:cNvPr id="37" name="Group 36">
            <a:extLst>
              <a:ext uri="{FF2B5EF4-FFF2-40B4-BE49-F238E27FC236}">
                <a16:creationId xmlns:a16="http://schemas.microsoft.com/office/drawing/2014/main" id="{CA82C110-2304-4BD0-A1A8-E8B8141F60CD}"/>
              </a:ext>
            </a:extLst>
          </p:cNvPr>
          <p:cNvGrpSpPr/>
          <p:nvPr userDrawn="1"/>
        </p:nvGrpSpPr>
        <p:grpSpPr>
          <a:xfrm rot="2377217" flipH="1">
            <a:off x="11091857" y="4908009"/>
            <a:ext cx="394771" cy="1874243"/>
            <a:chOff x="3228371" y="1912891"/>
            <a:chExt cx="981075" cy="4248150"/>
          </a:xfrm>
          <a:solidFill>
            <a:schemeClr val="accent2">
              <a:alpha val="74000"/>
            </a:schemeClr>
          </a:solidFill>
        </p:grpSpPr>
        <p:sp>
          <p:nvSpPr>
            <p:cNvPr id="38" name="Freeform: Shape 37">
              <a:extLst>
                <a:ext uri="{FF2B5EF4-FFF2-40B4-BE49-F238E27FC236}">
                  <a16:creationId xmlns:a16="http://schemas.microsoft.com/office/drawing/2014/main" id="{ACD23151-8D4C-4421-B6CD-020C2DF8592A}"/>
                </a:ext>
              </a:extLst>
            </p:cNvPr>
            <p:cNvSpPr/>
            <p:nvPr/>
          </p:nvSpPr>
          <p:spPr>
            <a:xfrm>
              <a:off x="3228371" y="5656216"/>
              <a:ext cx="466725" cy="504825"/>
            </a:xfrm>
            <a:custGeom>
              <a:avLst/>
              <a:gdLst>
                <a:gd name="connsiteX0" fmla="*/ 356711 w 466725"/>
                <a:gd name="connsiteY0" fmla="*/ 7144 h 504825"/>
                <a:gd name="connsiteX1" fmla="*/ 7144 w 466725"/>
                <a:gd name="connsiteY1" fmla="*/ 506254 h 504825"/>
                <a:gd name="connsiteX2" fmla="*/ 156686 w 466725"/>
                <a:gd name="connsiteY2" fmla="*/ 506254 h 504825"/>
                <a:gd name="connsiteX3" fmla="*/ 466249 w 466725"/>
                <a:gd name="connsiteY3" fmla="*/ 97631 h 504825"/>
                <a:gd name="connsiteX4" fmla="*/ 436721 w 466725"/>
                <a:gd name="connsiteY4" fmla="*/ 72866 h 504825"/>
                <a:gd name="connsiteX5" fmla="*/ 356711 w 466725"/>
                <a:gd name="connsiteY5" fmla="*/ 7144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725" h="504825">
                  <a:moveTo>
                    <a:pt x="356711" y="7144"/>
                  </a:moveTo>
                  <a:cubicBezTo>
                    <a:pt x="176689" y="160496"/>
                    <a:pt x="7144" y="320516"/>
                    <a:pt x="7144" y="506254"/>
                  </a:cubicBezTo>
                  <a:lnTo>
                    <a:pt x="156686" y="506254"/>
                  </a:lnTo>
                  <a:cubicBezTo>
                    <a:pt x="156686" y="372904"/>
                    <a:pt x="301466" y="238601"/>
                    <a:pt x="466249" y="97631"/>
                  </a:cubicBezTo>
                  <a:cubicBezTo>
                    <a:pt x="456724" y="89059"/>
                    <a:pt x="446246" y="81439"/>
                    <a:pt x="436721" y="72866"/>
                  </a:cubicBezTo>
                  <a:cubicBezTo>
                    <a:pt x="409099" y="50959"/>
                    <a:pt x="382429" y="29051"/>
                    <a:pt x="356711" y="7144"/>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A2200F9E-63E5-4F6F-9509-13E64C4000FF}"/>
                </a:ext>
              </a:extLst>
            </p:cNvPr>
            <p:cNvSpPr/>
            <p:nvPr/>
          </p:nvSpPr>
          <p:spPr>
            <a:xfrm>
              <a:off x="3314064" y="1912891"/>
              <a:ext cx="409575" cy="552450"/>
            </a:xfrm>
            <a:custGeom>
              <a:avLst/>
              <a:gdLst>
                <a:gd name="connsiteX0" fmla="*/ 310071 w 409575"/>
                <a:gd name="connsiteY0" fmla="*/ 548164 h 552450"/>
                <a:gd name="connsiteX1" fmla="*/ 325311 w 409575"/>
                <a:gd name="connsiteY1" fmla="*/ 530066 h 552450"/>
                <a:gd name="connsiteX2" fmla="*/ 402464 w 409575"/>
                <a:gd name="connsiteY2" fmla="*/ 441484 h 552450"/>
                <a:gd name="connsiteX3" fmla="*/ 203391 w 409575"/>
                <a:gd name="connsiteY3" fmla="*/ 221456 h 552450"/>
                <a:gd name="connsiteX4" fmla="*/ 172911 w 409575"/>
                <a:gd name="connsiteY4" fmla="*/ 7144 h 552450"/>
                <a:gd name="connsiteX5" fmla="*/ 7176 w 409575"/>
                <a:gd name="connsiteY5" fmla="*/ 7144 h 552450"/>
                <a:gd name="connsiteX6" fmla="*/ 79566 w 409575"/>
                <a:gd name="connsiteY6" fmla="*/ 294799 h 552450"/>
                <a:gd name="connsiteX7" fmla="*/ 310071 w 409575"/>
                <a:gd name="connsiteY7" fmla="*/ 548164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9575" h="552450">
                  <a:moveTo>
                    <a:pt x="310071" y="548164"/>
                  </a:moveTo>
                  <a:cubicBezTo>
                    <a:pt x="314834" y="542449"/>
                    <a:pt x="320549" y="535781"/>
                    <a:pt x="325311" y="530066"/>
                  </a:cubicBezTo>
                  <a:cubicBezTo>
                    <a:pt x="351029" y="500539"/>
                    <a:pt x="376746" y="471011"/>
                    <a:pt x="402464" y="441484"/>
                  </a:cubicBezTo>
                  <a:cubicBezTo>
                    <a:pt x="329121" y="370046"/>
                    <a:pt x="240539" y="306229"/>
                    <a:pt x="203391" y="221456"/>
                  </a:cubicBezTo>
                  <a:cubicBezTo>
                    <a:pt x="172911" y="151924"/>
                    <a:pt x="165291" y="79534"/>
                    <a:pt x="172911" y="7144"/>
                  </a:cubicBezTo>
                  <a:lnTo>
                    <a:pt x="7176" y="7144"/>
                  </a:lnTo>
                  <a:cubicBezTo>
                    <a:pt x="6224" y="98584"/>
                    <a:pt x="26226" y="195739"/>
                    <a:pt x="79566" y="294799"/>
                  </a:cubicBezTo>
                  <a:cubicBezTo>
                    <a:pt x="131954" y="391954"/>
                    <a:pt x="227204" y="468154"/>
                    <a:pt x="310071" y="548164"/>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1BE91227-4EAE-4734-A3BB-8AF88198C399}"/>
                </a:ext>
              </a:extLst>
            </p:cNvPr>
            <p:cNvSpPr/>
            <p:nvPr/>
          </p:nvSpPr>
          <p:spPr>
            <a:xfrm>
              <a:off x="3228371" y="1912891"/>
              <a:ext cx="981075" cy="4248150"/>
            </a:xfrm>
            <a:custGeom>
              <a:avLst/>
              <a:gdLst>
                <a:gd name="connsiteX0" fmla="*/ 621506 w 981075"/>
                <a:gd name="connsiteY0" fmla="*/ 3748564 h 4248150"/>
                <a:gd name="connsiteX1" fmla="*/ 610076 w 981075"/>
                <a:gd name="connsiteY1" fmla="*/ 3739039 h 4248150"/>
                <a:gd name="connsiteX2" fmla="*/ 598646 w 981075"/>
                <a:gd name="connsiteY2" fmla="*/ 3729514 h 4248150"/>
                <a:gd name="connsiteX3" fmla="*/ 559594 w 981075"/>
                <a:gd name="connsiteY3" fmla="*/ 3697129 h 4248150"/>
                <a:gd name="connsiteX4" fmla="*/ 489109 w 981075"/>
                <a:gd name="connsiteY4" fmla="*/ 3638074 h 4248150"/>
                <a:gd name="connsiteX5" fmla="*/ 477679 w 981075"/>
                <a:gd name="connsiteY5" fmla="*/ 3628549 h 4248150"/>
                <a:gd name="connsiteX6" fmla="*/ 466249 w 981075"/>
                <a:gd name="connsiteY6" fmla="*/ 3619024 h 4248150"/>
                <a:gd name="connsiteX7" fmla="*/ 313849 w 981075"/>
                <a:gd name="connsiteY7" fmla="*/ 3479959 h 4248150"/>
                <a:gd name="connsiteX8" fmla="*/ 658654 w 981075"/>
                <a:gd name="connsiteY8" fmla="*/ 3479959 h 4248150"/>
                <a:gd name="connsiteX9" fmla="*/ 512921 w 981075"/>
                <a:gd name="connsiteY9" fmla="*/ 3619024 h 4248150"/>
                <a:gd name="connsiteX10" fmla="*/ 582454 w 981075"/>
                <a:gd name="connsiteY10" fmla="*/ 3676174 h 4248150"/>
                <a:gd name="connsiteX11" fmla="*/ 622459 w 981075"/>
                <a:gd name="connsiteY11" fmla="*/ 3709511 h 4248150"/>
                <a:gd name="connsiteX12" fmla="*/ 950119 w 981075"/>
                <a:gd name="connsiteY12" fmla="*/ 3202781 h 4248150"/>
                <a:gd name="connsiteX13" fmla="*/ 625316 w 981075"/>
                <a:gd name="connsiteY13" fmla="*/ 2696051 h 4248150"/>
                <a:gd name="connsiteX14" fmla="*/ 531971 w 981075"/>
                <a:gd name="connsiteY14" fmla="*/ 2772251 h 4248150"/>
                <a:gd name="connsiteX15" fmla="*/ 514826 w 981075"/>
                <a:gd name="connsiteY15" fmla="*/ 2785586 h 4248150"/>
                <a:gd name="connsiteX16" fmla="*/ 668179 w 981075"/>
                <a:gd name="connsiteY16" fmla="*/ 2940844 h 4248150"/>
                <a:gd name="connsiteX17" fmla="*/ 288131 w 981075"/>
                <a:gd name="connsiteY17" fmla="*/ 2940844 h 4248150"/>
                <a:gd name="connsiteX18" fmla="*/ 466249 w 981075"/>
                <a:gd name="connsiteY18" fmla="*/ 2783681 h 4248150"/>
                <a:gd name="connsiteX19" fmla="*/ 477679 w 981075"/>
                <a:gd name="connsiteY19" fmla="*/ 2774156 h 4248150"/>
                <a:gd name="connsiteX20" fmla="*/ 490061 w 981075"/>
                <a:gd name="connsiteY20" fmla="*/ 2764631 h 4248150"/>
                <a:gd name="connsiteX21" fmla="*/ 508159 w 981075"/>
                <a:gd name="connsiteY21" fmla="*/ 2750344 h 4248150"/>
                <a:gd name="connsiteX22" fmla="*/ 601504 w 981075"/>
                <a:gd name="connsiteY22" fmla="*/ 2675096 h 4248150"/>
                <a:gd name="connsiteX23" fmla="*/ 612934 w 981075"/>
                <a:gd name="connsiteY23" fmla="*/ 2665571 h 4248150"/>
                <a:gd name="connsiteX24" fmla="*/ 624364 w 981075"/>
                <a:gd name="connsiteY24" fmla="*/ 2656046 h 4248150"/>
                <a:gd name="connsiteX25" fmla="*/ 914876 w 981075"/>
                <a:gd name="connsiteY25" fmla="*/ 2303621 h 4248150"/>
                <a:gd name="connsiteX26" fmla="*/ 913924 w 981075"/>
                <a:gd name="connsiteY26" fmla="*/ 2303621 h 4248150"/>
                <a:gd name="connsiteX27" fmla="*/ 947261 w 981075"/>
                <a:gd name="connsiteY27" fmla="*/ 2136934 h 4248150"/>
                <a:gd name="connsiteX28" fmla="*/ 926306 w 981075"/>
                <a:gd name="connsiteY28" fmla="*/ 1998821 h 4248150"/>
                <a:gd name="connsiteX29" fmla="*/ 927259 w 981075"/>
                <a:gd name="connsiteY29" fmla="*/ 1998821 h 4248150"/>
                <a:gd name="connsiteX30" fmla="*/ 669131 w 981075"/>
                <a:gd name="connsiteY30" fmla="*/ 1666399 h 4248150"/>
                <a:gd name="connsiteX31" fmla="*/ 657701 w 981075"/>
                <a:gd name="connsiteY31" fmla="*/ 1656874 h 4248150"/>
                <a:gd name="connsiteX32" fmla="*/ 646271 w 981075"/>
                <a:gd name="connsiteY32" fmla="*/ 1647349 h 4248150"/>
                <a:gd name="connsiteX33" fmla="*/ 583406 w 981075"/>
                <a:gd name="connsiteY33" fmla="*/ 1596866 h 4248150"/>
                <a:gd name="connsiteX34" fmla="*/ 534829 w 981075"/>
                <a:gd name="connsiteY34" fmla="*/ 1557814 h 4248150"/>
                <a:gd name="connsiteX35" fmla="*/ 523399 w 981075"/>
                <a:gd name="connsiteY35" fmla="*/ 1548289 h 4248150"/>
                <a:gd name="connsiteX36" fmla="*/ 511969 w 981075"/>
                <a:gd name="connsiteY36" fmla="*/ 1538764 h 4248150"/>
                <a:gd name="connsiteX37" fmla="*/ 356711 w 981075"/>
                <a:gd name="connsiteY37" fmla="*/ 1390174 h 4248150"/>
                <a:gd name="connsiteX38" fmla="*/ 708184 w 981075"/>
                <a:gd name="connsiteY38" fmla="*/ 1390174 h 4248150"/>
                <a:gd name="connsiteX39" fmla="*/ 558641 w 981075"/>
                <a:gd name="connsiteY39" fmla="*/ 1538764 h 4248150"/>
                <a:gd name="connsiteX40" fmla="*/ 605314 w 981075"/>
                <a:gd name="connsiteY40" fmla="*/ 1575911 h 4248150"/>
                <a:gd name="connsiteX41" fmla="*/ 670084 w 981075"/>
                <a:gd name="connsiteY41" fmla="*/ 1628299 h 4248150"/>
                <a:gd name="connsiteX42" fmla="*/ 962501 w 981075"/>
                <a:gd name="connsiteY42" fmla="*/ 1119664 h 4248150"/>
                <a:gd name="connsiteX43" fmla="*/ 636746 w 981075"/>
                <a:gd name="connsiteY43" fmla="*/ 585311 h 4248150"/>
                <a:gd name="connsiteX44" fmla="*/ 579596 w 981075"/>
                <a:gd name="connsiteY44" fmla="*/ 651034 h 4248150"/>
                <a:gd name="connsiteX45" fmla="*/ 543401 w 981075"/>
                <a:gd name="connsiteY45" fmla="*/ 691991 h 4248150"/>
                <a:gd name="connsiteX46" fmla="*/ 715804 w 981075"/>
                <a:gd name="connsiteY46" fmla="*/ 880586 h 4248150"/>
                <a:gd name="connsiteX47" fmla="*/ 350044 w 981075"/>
                <a:gd name="connsiteY47" fmla="*/ 880586 h 4248150"/>
                <a:gd name="connsiteX48" fmla="*/ 500539 w 981075"/>
                <a:gd name="connsiteY48" fmla="*/ 693896 h 4248150"/>
                <a:gd name="connsiteX49" fmla="*/ 510064 w 981075"/>
                <a:gd name="connsiteY49" fmla="*/ 682466 h 4248150"/>
                <a:gd name="connsiteX50" fmla="*/ 519589 w 981075"/>
                <a:gd name="connsiteY50" fmla="*/ 671036 h 4248150"/>
                <a:gd name="connsiteX51" fmla="*/ 552926 w 981075"/>
                <a:gd name="connsiteY51" fmla="*/ 633889 h 4248150"/>
                <a:gd name="connsiteX52" fmla="*/ 612934 w 981075"/>
                <a:gd name="connsiteY52" fmla="*/ 565309 h 4248150"/>
                <a:gd name="connsiteX53" fmla="*/ 622459 w 981075"/>
                <a:gd name="connsiteY53" fmla="*/ 553879 h 4248150"/>
                <a:gd name="connsiteX54" fmla="*/ 631984 w 981075"/>
                <a:gd name="connsiteY54" fmla="*/ 542449 h 4248150"/>
                <a:gd name="connsiteX55" fmla="*/ 823436 w 981075"/>
                <a:gd name="connsiteY55" fmla="*/ 295751 h 4248150"/>
                <a:gd name="connsiteX56" fmla="*/ 911066 w 981075"/>
                <a:gd name="connsiteY56" fmla="*/ 7144 h 4248150"/>
                <a:gd name="connsiteX57" fmla="*/ 769144 w 981075"/>
                <a:gd name="connsiteY57" fmla="*/ 7144 h 4248150"/>
                <a:gd name="connsiteX58" fmla="*/ 696754 w 981075"/>
                <a:gd name="connsiteY58" fmla="*/ 224314 h 4248150"/>
                <a:gd name="connsiteX59" fmla="*/ 531019 w 981075"/>
                <a:gd name="connsiteY59" fmla="*/ 439579 h 4248150"/>
                <a:gd name="connsiteX60" fmla="*/ 521494 w 981075"/>
                <a:gd name="connsiteY60" fmla="*/ 451009 h 4248150"/>
                <a:gd name="connsiteX61" fmla="*/ 511969 w 981075"/>
                <a:gd name="connsiteY61" fmla="*/ 462439 h 4248150"/>
                <a:gd name="connsiteX62" fmla="*/ 437674 w 981075"/>
                <a:gd name="connsiteY62" fmla="*/ 547211 h 4248150"/>
                <a:gd name="connsiteX63" fmla="*/ 418624 w 981075"/>
                <a:gd name="connsiteY63" fmla="*/ 568166 h 4248150"/>
                <a:gd name="connsiteX64" fmla="*/ 409099 w 981075"/>
                <a:gd name="connsiteY64" fmla="*/ 579596 h 4248150"/>
                <a:gd name="connsiteX65" fmla="*/ 399574 w 981075"/>
                <a:gd name="connsiteY65" fmla="*/ 591026 h 4248150"/>
                <a:gd name="connsiteX66" fmla="*/ 102394 w 981075"/>
                <a:gd name="connsiteY66" fmla="*/ 1115854 h 4248150"/>
                <a:gd name="connsiteX67" fmla="*/ 399574 w 981075"/>
                <a:gd name="connsiteY67" fmla="*/ 1623536 h 4248150"/>
                <a:gd name="connsiteX68" fmla="*/ 411004 w 981075"/>
                <a:gd name="connsiteY68" fmla="*/ 1633061 h 4248150"/>
                <a:gd name="connsiteX69" fmla="*/ 422434 w 981075"/>
                <a:gd name="connsiteY69" fmla="*/ 1642586 h 4248150"/>
                <a:gd name="connsiteX70" fmla="*/ 485299 w 981075"/>
                <a:gd name="connsiteY70" fmla="*/ 1693069 h 4248150"/>
                <a:gd name="connsiteX71" fmla="*/ 534829 w 981075"/>
                <a:gd name="connsiteY71" fmla="*/ 1733074 h 4248150"/>
                <a:gd name="connsiteX72" fmla="*/ 547211 w 981075"/>
                <a:gd name="connsiteY72" fmla="*/ 1742599 h 4248150"/>
                <a:gd name="connsiteX73" fmla="*/ 558641 w 981075"/>
                <a:gd name="connsiteY73" fmla="*/ 1752124 h 4248150"/>
                <a:gd name="connsiteX74" fmla="*/ 707231 w 981075"/>
                <a:gd name="connsiteY74" fmla="*/ 1894046 h 4248150"/>
                <a:gd name="connsiteX75" fmla="*/ 338614 w 981075"/>
                <a:gd name="connsiteY75" fmla="*/ 1894046 h 4248150"/>
                <a:gd name="connsiteX76" fmla="*/ 509111 w 981075"/>
                <a:gd name="connsiteY76" fmla="*/ 1751171 h 4248150"/>
                <a:gd name="connsiteX77" fmla="*/ 462439 w 981075"/>
                <a:gd name="connsiteY77" fmla="*/ 1714024 h 4248150"/>
                <a:gd name="connsiteX78" fmla="*/ 396716 w 981075"/>
                <a:gd name="connsiteY78" fmla="*/ 1660684 h 4248150"/>
                <a:gd name="connsiteX79" fmla="*/ 81439 w 981075"/>
                <a:gd name="connsiteY79" fmla="*/ 2095024 h 4248150"/>
                <a:gd name="connsiteX80" fmla="*/ 368141 w 981075"/>
                <a:gd name="connsiteY80" fmla="*/ 2641759 h 4248150"/>
                <a:gd name="connsiteX81" fmla="*/ 388144 w 981075"/>
                <a:gd name="connsiteY81" fmla="*/ 2625566 h 4248150"/>
                <a:gd name="connsiteX82" fmla="*/ 479584 w 981075"/>
                <a:gd name="connsiteY82" fmla="*/ 2552224 h 4248150"/>
                <a:gd name="connsiteX83" fmla="*/ 350996 w 981075"/>
                <a:gd name="connsiteY83" fmla="*/ 2404586 h 4248150"/>
                <a:gd name="connsiteX84" fmla="*/ 680561 w 981075"/>
                <a:gd name="connsiteY84" fmla="*/ 2404586 h 4248150"/>
                <a:gd name="connsiteX85" fmla="*/ 524351 w 981075"/>
                <a:gd name="connsiteY85" fmla="*/ 2554129 h 4248150"/>
                <a:gd name="connsiteX86" fmla="*/ 512921 w 981075"/>
                <a:gd name="connsiteY86" fmla="*/ 2563654 h 4248150"/>
                <a:gd name="connsiteX87" fmla="*/ 501491 w 981075"/>
                <a:gd name="connsiteY87" fmla="*/ 2573179 h 4248150"/>
                <a:gd name="connsiteX88" fmla="*/ 410051 w 981075"/>
                <a:gd name="connsiteY88" fmla="*/ 2646521 h 4248150"/>
                <a:gd name="connsiteX89" fmla="*/ 390049 w 981075"/>
                <a:gd name="connsiteY89" fmla="*/ 2662714 h 4248150"/>
                <a:gd name="connsiteX90" fmla="*/ 378619 w 981075"/>
                <a:gd name="connsiteY90" fmla="*/ 2672239 h 4248150"/>
                <a:gd name="connsiteX91" fmla="*/ 367189 w 981075"/>
                <a:gd name="connsiteY91" fmla="*/ 2681764 h 4248150"/>
                <a:gd name="connsiteX92" fmla="*/ 7144 w 981075"/>
                <a:gd name="connsiteY92" fmla="*/ 3192304 h 4248150"/>
                <a:gd name="connsiteX93" fmla="*/ 355759 w 981075"/>
                <a:gd name="connsiteY93" fmla="*/ 3710464 h 4248150"/>
                <a:gd name="connsiteX94" fmla="*/ 367189 w 981075"/>
                <a:gd name="connsiteY94" fmla="*/ 3719989 h 4248150"/>
                <a:gd name="connsiteX95" fmla="*/ 378619 w 981075"/>
                <a:gd name="connsiteY95" fmla="*/ 3729514 h 4248150"/>
                <a:gd name="connsiteX96" fmla="*/ 456724 w 981075"/>
                <a:gd name="connsiteY96" fmla="*/ 3794284 h 4248150"/>
                <a:gd name="connsiteX97" fmla="*/ 488156 w 981075"/>
                <a:gd name="connsiteY97" fmla="*/ 3820001 h 4248150"/>
                <a:gd name="connsiteX98" fmla="*/ 499586 w 981075"/>
                <a:gd name="connsiteY98" fmla="*/ 3829526 h 4248150"/>
                <a:gd name="connsiteX99" fmla="*/ 511016 w 981075"/>
                <a:gd name="connsiteY99" fmla="*/ 3839051 h 4248150"/>
                <a:gd name="connsiteX100" fmla="*/ 830104 w 981075"/>
                <a:gd name="connsiteY100" fmla="*/ 4247674 h 4248150"/>
                <a:gd name="connsiteX101" fmla="*/ 979646 w 981075"/>
                <a:gd name="connsiteY101" fmla="*/ 4247674 h 4248150"/>
                <a:gd name="connsiteX102" fmla="*/ 621506 w 981075"/>
                <a:gd name="connsiteY102" fmla="*/ 3748564 h 4248150"/>
                <a:gd name="connsiteX103" fmla="*/ 252889 w 981075"/>
                <a:gd name="connsiteY103" fmla="*/ 1080611 h 4248150"/>
                <a:gd name="connsiteX104" fmla="*/ 285274 w 981075"/>
                <a:gd name="connsiteY104" fmla="*/ 985361 h 4248150"/>
                <a:gd name="connsiteX105" fmla="*/ 307181 w 981075"/>
                <a:gd name="connsiteY105" fmla="*/ 944404 h 4248150"/>
                <a:gd name="connsiteX106" fmla="*/ 759619 w 981075"/>
                <a:gd name="connsiteY106" fmla="*/ 944404 h 4248150"/>
                <a:gd name="connsiteX107" fmla="*/ 780574 w 981075"/>
                <a:gd name="connsiteY107" fmla="*/ 985361 h 4248150"/>
                <a:gd name="connsiteX108" fmla="*/ 810101 w 981075"/>
                <a:gd name="connsiteY108" fmla="*/ 1080611 h 4248150"/>
                <a:gd name="connsiteX109" fmla="*/ 812006 w 981075"/>
                <a:gd name="connsiteY109" fmla="*/ 1099661 h 4248150"/>
                <a:gd name="connsiteX110" fmla="*/ 250031 w 981075"/>
                <a:gd name="connsiteY110" fmla="*/ 1099661 h 4248150"/>
                <a:gd name="connsiteX111" fmla="*/ 252889 w 981075"/>
                <a:gd name="connsiteY111" fmla="*/ 1080611 h 4248150"/>
                <a:gd name="connsiteX112" fmla="*/ 306229 w 981075"/>
                <a:gd name="connsiteY112" fmla="*/ 1319689 h 4248150"/>
                <a:gd name="connsiteX113" fmla="*/ 273844 w 981075"/>
                <a:gd name="connsiteY113" fmla="*/ 1253014 h 4248150"/>
                <a:gd name="connsiteX114" fmla="*/ 252889 w 981075"/>
                <a:gd name="connsiteY114" fmla="*/ 1167289 h 4248150"/>
                <a:gd name="connsiteX115" fmla="*/ 809149 w 981075"/>
                <a:gd name="connsiteY115" fmla="*/ 1167289 h 4248150"/>
                <a:gd name="connsiteX116" fmla="*/ 787241 w 981075"/>
                <a:gd name="connsiteY116" fmla="*/ 1253014 h 4248150"/>
                <a:gd name="connsiteX117" fmla="*/ 754856 w 981075"/>
                <a:gd name="connsiteY117" fmla="*/ 1319689 h 4248150"/>
                <a:gd name="connsiteX118" fmla="*/ 753904 w 981075"/>
                <a:gd name="connsiteY118" fmla="*/ 1321594 h 4248150"/>
                <a:gd name="connsiteX119" fmla="*/ 308134 w 981075"/>
                <a:gd name="connsiteY119" fmla="*/ 1321594 h 4248150"/>
                <a:gd name="connsiteX120" fmla="*/ 306229 w 981075"/>
                <a:gd name="connsiteY120" fmla="*/ 1319689 h 4248150"/>
                <a:gd name="connsiteX121" fmla="*/ 230981 w 981075"/>
                <a:gd name="connsiteY121" fmla="*/ 2097881 h 4248150"/>
                <a:gd name="connsiteX122" fmla="*/ 230981 w 981075"/>
                <a:gd name="connsiteY122" fmla="*/ 2097881 h 4248150"/>
                <a:gd name="connsiteX123" fmla="*/ 255746 w 981075"/>
                <a:gd name="connsiteY123" fmla="*/ 2002631 h 4248150"/>
                <a:gd name="connsiteX124" fmla="*/ 279559 w 981075"/>
                <a:gd name="connsiteY124" fmla="*/ 1963579 h 4248150"/>
                <a:gd name="connsiteX125" fmla="*/ 751999 w 981075"/>
                <a:gd name="connsiteY125" fmla="*/ 1963579 h 4248150"/>
                <a:gd name="connsiteX126" fmla="*/ 769144 w 981075"/>
                <a:gd name="connsiteY126" fmla="*/ 1997869 h 4248150"/>
                <a:gd name="connsiteX127" fmla="*/ 769144 w 981075"/>
                <a:gd name="connsiteY127" fmla="*/ 1997869 h 4248150"/>
                <a:gd name="connsiteX128" fmla="*/ 771049 w 981075"/>
                <a:gd name="connsiteY128" fmla="*/ 2002631 h 4248150"/>
                <a:gd name="connsiteX129" fmla="*/ 796766 w 981075"/>
                <a:gd name="connsiteY129" fmla="*/ 2097881 h 4248150"/>
                <a:gd name="connsiteX130" fmla="*/ 798671 w 981075"/>
                <a:gd name="connsiteY130" fmla="*/ 2118836 h 4248150"/>
                <a:gd name="connsiteX131" fmla="*/ 551974 w 981075"/>
                <a:gd name="connsiteY131" fmla="*/ 2118836 h 4248150"/>
                <a:gd name="connsiteX132" fmla="*/ 551021 w 981075"/>
                <a:gd name="connsiteY132" fmla="*/ 2118836 h 4248150"/>
                <a:gd name="connsiteX133" fmla="*/ 231934 w 981075"/>
                <a:gd name="connsiteY133" fmla="*/ 2118836 h 4248150"/>
                <a:gd name="connsiteX134" fmla="*/ 230981 w 981075"/>
                <a:gd name="connsiteY134" fmla="*/ 2097881 h 4248150"/>
                <a:gd name="connsiteX135" fmla="*/ 305276 w 981075"/>
                <a:gd name="connsiteY135" fmla="*/ 2340769 h 4248150"/>
                <a:gd name="connsiteX136" fmla="*/ 296704 w 981075"/>
                <a:gd name="connsiteY136" fmla="*/ 2327434 h 4248150"/>
                <a:gd name="connsiteX137" fmla="*/ 264319 w 981075"/>
                <a:gd name="connsiteY137" fmla="*/ 2260759 h 4248150"/>
                <a:gd name="connsiteX138" fmla="*/ 240506 w 981075"/>
                <a:gd name="connsiteY138" fmla="*/ 2186464 h 4248150"/>
                <a:gd name="connsiteX139" fmla="*/ 551021 w 981075"/>
                <a:gd name="connsiteY139" fmla="*/ 2186464 h 4248150"/>
                <a:gd name="connsiteX140" fmla="*/ 551974 w 981075"/>
                <a:gd name="connsiteY140" fmla="*/ 2186464 h 4248150"/>
                <a:gd name="connsiteX141" fmla="*/ 794861 w 981075"/>
                <a:gd name="connsiteY141" fmla="*/ 2186464 h 4248150"/>
                <a:gd name="connsiteX142" fmla="*/ 773906 w 981075"/>
                <a:gd name="connsiteY142" fmla="*/ 2260759 h 4248150"/>
                <a:gd name="connsiteX143" fmla="*/ 753904 w 981075"/>
                <a:gd name="connsiteY143" fmla="*/ 2303621 h 4248150"/>
                <a:gd name="connsiteX144" fmla="*/ 754856 w 981075"/>
                <a:gd name="connsiteY144" fmla="*/ 2303621 h 4248150"/>
                <a:gd name="connsiteX145" fmla="*/ 740569 w 981075"/>
                <a:gd name="connsiteY145" fmla="*/ 2328386 h 4248150"/>
                <a:gd name="connsiteX146" fmla="*/ 731996 w 981075"/>
                <a:gd name="connsiteY146" fmla="*/ 2341721 h 4248150"/>
                <a:gd name="connsiteX147" fmla="*/ 305276 w 981075"/>
                <a:gd name="connsiteY147" fmla="*/ 2341721 h 4248150"/>
                <a:gd name="connsiteX148" fmla="*/ 158591 w 981075"/>
                <a:gd name="connsiteY148" fmla="*/ 3162776 h 4248150"/>
                <a:gd name="connsiteX149" fmla="*/ 190976 w 981075"/>
                <a:gd name="connsiteY149" fmla="*/ 3067526 h 4248150"/>
                <a:gd name="connsiteX150" fmla="*/ 227171 w 981075"/>
                <a:gd name="connsiteY150" fmla="*/ 3011329 h 4248150"/>
                <a:gd name="connsiteX151" fmla="*/ 723424 w 981075"/>
                <a:gd name="connsiteY151" fmla="*/ 3011329 h 4248150"/>
                <a:gd name="connsiteX152" fmla="*/ 759619 w 981075"/>
                <a:gd name="connsiteY152" fmla="*/ 3067526 h 4248150"/>
                <a:gd name="connsiteX153" fmla="*/ 795814 w 981075"/>
                <a:gd name="connsiteY153" fmla="*/ 3162776 h 4248150"/>
                <a:gd name="connsiteX154" fmla="*/ 797719 w 981075"/>
                <a:gd name="connsiteY154" fmla="*/ 3174206 h 4248150"/>
                <a:gd name="connsiteX155" fmla="*/ 157639 w 981075"/>
                <a:gd name="connsiteY155" fmla="*/ 3174206 h 4248150"/>
                <a:gd name="connsiteX156" fmla="*/ 158591 w 981075"/>
                <a:gd name="connsiteY156" fmla="*/ 3162776 h 4248150"/>
                <a:gd name="connsiteX157" fmla="*/ 236696 w 981075"/>
                <a:gd name="connsiteY157" fmla="*/ 3391376 h 4248150"/>
                <a:gd name="connsiteX158" fmla="*/ 193834 w 981075"/>
                <a:gd name="connsiteY158" fmla="*/ 3324701 h 4248150"/>
                <a:gd name="connsiteX159" fmla="*/ 163354 w 981075"/>
                <a:gd name="connsiteY159" fmla="*/ 3244691 h 4248150"/>
                <a:gd name="connsiteX160" fmla="*/ 796766 w 981075"/>
                <a:gd name="connsiteY160" fmla="*/ 3244691 h 4248150"/>
                <a:gd name="connsiteX161" fmla="*/ 770096 w 981075"/>
                <a:gd name="connsiteY161" fmla="*/ 3324701 h 4248150"/>
                <a:gd name="connsiteX162" fmla="*/ 730091 w 981075"/>
                <a:gd name="connsiteY162" fmla="*/ 3391376 h 4248150"/>
                <a:gd name="connsiteX163" fmla="*/ 717709 w 981075"/>
                <a:gd name="connsiteY163" fmla="*/ 3408521 h 4248150"/>
                <a:gd name="connsiteX164" fmla="*/ 250984 w 981075"/>
                <a:gd name="connsiteY164" fmla="*/ 3408521 h 4248150"/>
                <a:gd name="connsiteX165" fmla="*/ 236696 w 981075"/>
                <a:gd name="connsiteY165" fmla="*/ 3391376 h 424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Lst>
              <a:rect l="l" t="t" r="r" b="b"/>
              <a:pathLst>
                <a:path w="981075" h="4248150">
                  <a:moveTo>
                    <a:pt x="621506" y="3748564"/>
                  </a:moveTo>
                  <a:cubicBezTo>
                    <a:pt x="617696" y="3745706"/>
                    <a:pt x="613886" y="3741896"/>
                    <a:pt x="610076" y="3739039"/>
                  </a:cubicBezTo>
                  <a:cubicBezTo>
                    <a:pt x="606266" y="3736181"/>
                    <a:pt x="602456" y="3732371"/>
                    <a:pt x="598646" y="3729514"/>
                  </a:cubicBezTo>
                  <a:cubicBezTo>
                    <a:pt x="585311" y="3719036"/>
                    <a:pt x="572929" y="3707606"/>
                    <a:pt x="559594" y="3697129"/>
                  </a:cubicBezTo>
                  <a:cubicBezTo>
                    <a:pt x="535781" y="3678079"/>
                    <a:pt x="511969" y="3658076"/>
                    <a:pt x="489109" y="3638074"/>
                  </a:cubicBezTo>
                  <a:cubicBezTo>
                    <a:pt x="485299" y="3635216"/>
                    <a:pt x="481489" y="3631406"/>
                    <a:pt x="477679" y="3628549"/>
                  </a:cubicBezTo>
                  <a:cubicBezTo>
                    <a:pt x="473869" y="3625691"/>
                    <a:pt x="470059" y="3621881"/>
                    <a:pt x="466249" y="3619024"/>
                  </a:cubicBezTo>
                  <a:cubicBezTo>
                    <a:pt x="411956" y="3573304"/>
                    <a:pt x="359569" y="3526631"/>
                    <a:pt x="313849" y="3479959"/>
                  </a:cubicBezTo>
                  <a:lnTo>
                    <a:pt x="658654" y="3479959"/>
                  </a:lnTo>
                  <a:cubicBezTo>
                    <a:pt x="614839" y="3526631"/>
                    <a:pt x="565309" y="3573304"/>
                    <a:pt x="512921" y="3619024"/>
                  </a:cubicBezTo>
                  <a:cubicBezTo>
                    <a:pt x="535781" y="3638074"/>
                    <a:pt x="559594" y="3657124"/>
                    <a:pt x="582454" y="3676174"/>
                  </a:cubicBezTo>
                  <a:cubicBezTo>
                    <a:pt x="595789" y="3687604"/>
                    <a:pt x="609124" y="3698081"/>
                    <a:pt x="622459" y="3709511"/>
                  </a:cubicBezTo>
                  <a:cubicBezTo>
                    <a:pt x="796766" y="3557111"/>
                    <a:pt x="950119" y="3395186"/>
                    <a:pt x="950119" y="3202781"/>
                  </a:cubicBezTo>
                  <a:cubicBezTo>
                    <a:pt x="950119" y="3012281"/>
                    <a:pt x="794861" y="2857976"/>
                    <a:pt x="625316" y="2696051"/>
                  </a:cubicBezTo>
                  <a:cubicBezTo>
                    <a:pt x="593884" y="2721769"/>
                    <a:pt x="562451" y="2747486"/>
                    <a:pt x="531971" y="2772251"/>
                  </a:cubicBezTo>
                  <a:cubicBezTo>
                    <a:pt x="526256" y="2777014"/>
                    <a:pt x="520541" y="2781776"/>
                    <a:pt x="514826" y="2785586"/>
                  </a:cubicBezTo>
                  <a:cubicBezTo>
                    <a:pt x="570071" y="2837974"/>
                    <a:pt x="623411" y="2889409"/>
                    <a:pt x="668179" y="2940844"/>
                  </a:cubicBezTo>
                  <a:lnTo>
                    <a:pt x="288131" y="2940844"/>
                  </a:lnTo>
                  <a:cubicBezTo>
                    <a:pt x="339566" y="2888456"/>
                    <a:pt x="401479" y="2837021"/>
                    <a:pt x="466249" y="2783681"/>
                  </a:cubicBezTo>
                  <a:cubicBezTo>
                    <a:pt x="470059" y="2780824"/>
                    <a:pt x="473869" y="2777014"/>
                    <a:pt x="477679" y="2774156"/>
                  </a:cubicBezTo>
                  <a:cubicBezTo>
                    <a:pt x="481489" y="2771299"/>
                    <a:pt x="485299" y="2767489"/>
                    <a:pt x="490061" y="2764631"/>
                  </a:cubicBezTo>
                  <a:cubicBezTo>
                    <a:pt x="495776" y="2759869"/>
                    <a:pt x="501491" y="2755106"/>
                    <a:pt x="508159" y="2750344"/>
                  </a:cubicBezTo>
                  <a:cubicBezTo>
                    <a:pt x="538639" y="2725579"/>
                    <a:pt x="570071" y="2700814"/>
                    <a:pt x="601504" y="2675096"/>
                  </a:cubicBezTo>
                  <a:cubicBezTo>
                    <a:pt x="605314" y="2672239"/>
                    <a:pt x="609124" y="2668429"/>
                    <a:pt x="612934" y="2665571"/>
                  </a:cubicBezTo>
                  <a:cubicBezTo>
                    <a:pt x="616744" y="2662714"/>
                    <a:pt x="620554" y="2658904"/>
                    <a:pt x="624364" y="2656046"/>
                  </a:cubicBezTo>
                  <a:cubicBezTo>
                    <a:pt x="746284" y="2553176"/>
                    <a:pt x="860584" y="2438876"/>
                    <a:pt x="914876" y="2303621"/>
                  </a:cubicBezTo>
                  <a:lnTo>
                    <a:pt x="913924" y="2303621"/>
                  </a:lnTo>
                  <a:cubicBezTo>
                    <a:pt x="934879" y="2251234"/>
                    <a:pt x="947261" y="2195989"/>
                    <a:pt x="947261" y="2136934"/>
                  </a:cubicBezTo>
                  <a:cubicBezTo>
                    <a:pt x="947261" y="2087404"/>
                    <a:pt x="939641" y="2041684"/>
                    <a:pt x="926306" y="1998821"/>
                  </a:cubicBezTo>
                  <a:lnTo>
                    <a:pt x="927259" y="1998821"/>
                  </a:lnTo>
                  <a:cubicBezTo>
                    <a:pt x="884396" y="1863566"/>
                    <a:pt x="781526" y="1760696"/>
                    <a:pt x="669131" y="1666399"/>
                  </a:cubicBezTo>
                  <a:cubicBezTo>
                    <a:pt x="665321" y="1663541"/>
                    <a:pt x="661511" y="1659731"/>
                    <a:pt x="657701" y="1656874"/>
                  </a:cubicBezTo>
                  <a:cubicBezTo>
                    <a:pt x="653891" y="1654016"/>
                    <a:pt x="650081" y="1650206"/>
                    <a:pt x="646271" y="1647349"/>
                  </a:cubicBezTo>
                  <a:cubicBezTo>
                    <a:pt x="625316" y="1630204"/>
                    <a:pt x="604361" y="1614011"/>
                    <a:pt x="583406" y="1596866"/>
                  </a:cubicBezTo>
                  <a:cubicBezTo>
                    <a:pt x="567214" y="1583531"/>
                    <a:pt x="551021" y="1570196"/>
                    <a:pt x="534829" y="1557814"/>
                  </a:cubicBezTo>
                  <a:cubicBezTo>
                    <a:pt x="531019" y="1554956"/>
                    <a:pt x="527209" y="1551146"/>
                    <a:pt x="523399" y="1548289"/>
                  </a:cubicBezTo>
                  <a:cubicBezTo>
                    <a:pt x="519589" y="1545431"/>
                    <a:pt x="515779" y="1541621"/>
                    <a:pt x="511969" y="1538764"/>
                  </a:cubicBezTo>
                  <a:cubicBezTo>
                    <a:pt x="454819" y="1491139"/>
                    <a:pt x="400526" y="1442561"/>
                    <a:pt x="356711" y="1390174"/>
                  </a:cubicBezTo>
                  <a:lnTo>
                    <a:pt x="708184" y="1390174"/>
                  </a:lnTo>
                  <a:cubicBezTo>
                    <a:pt x="666274" y="1442561"/>
                    <a:pt x="613886" y="1492091"/>
                    <a:pt x="558641" y="1538764"/>
                  </a:cubicBezTo>
                  <a:cubicBezTo>
                    <a:pt x="573881" y="1551146"/>
                    <a:pt x="590074" y="1563529"/>
                    <a:pt x="605314" y="1575911"/>
                  </a:cubicBezTo>
                  <a:cubicBezTo>
                    <a:pt x="627221" y="1593056"/>
                    <a:pt x="648176" y="1610201"/>
                    <a:pt x="670084" y="1628299"/>
                  </a:cubicBezTo>
                  <a:cubicBezTo>
                    <a:pt x="826294" y="1495901"/>
                    <a:pt x="962501" y="1339691"/>
                    <a:pt x="962501" y="1119664"/>
                  </a:cubicBezTo>
                  <a:cubicBezTo>
                    <a:pt x="962501" y="919639"/>
                    <a:pt x="811054" y="753904"/>
                    <a:pt x="636746" y="585311"/>
                  </a:cubicBezTo>
                  <a:cubicBezTo>
                    <a:pt x="617696" y="607219"/>
                    <a:pt x="598646" y="629126"/>
                    <a:pt x="579596" y="651034"/>
                  </a:cubicBezTo>
                  <a:cubicBezTo>
                    <a:pt x="567214" y="664369"/>
                    <a:pt x="555784" y="678656"/>
                    <a:pt x="543401" y="691991"/>
                  </a:cubicBezTo>
                  <a:cubicBezTo>
                    <a:pt x="608171" y="755809"/>
                    <a:pt x="668179" y="817721"/>
                    <a:pt x="715804" y="880586"/>
                  </a:cubicBezTo>
                  <a:lnTo>
                    <a:pt x="350044" y="880586"/>
                  </a:lnTo>
                  <a:cubicBezTo>
                    <a:pt x="392906" y="820579"/>
                    <a:pt x="444341" y="757714"/>
                    <a:pt x="500539" y="693896"/>
                  </a:cubicBezTo>
                  <a:cubicBezTo>
                    <a:pt x="503396" y="690086"/>
                    <a:pt x="507206" y="686276"/>
                    <a:pt x="510064" y="682466"/>
                  </a:cubicBezTo>
                  <a:cubicBezTo>
                    <a:pt x="512921" y="678656"/>
                    <a:pt x="516731" y="674846"/>
                    <a:pt x="519589" y="671036"/>
                  </a:cubicBezTo>
                  <a:cubicBezTo>
                    <a:pt x="530066" y="658654"/>
                    <a:pt x="541496" y="646271"/>
                    <a:pt x="552926" y="633889"/>
                  </a:cubicBezTo>
                  <a:cubicBezTo>
                    <a:pt x="572929" y="611029"/>
                    <a:pt x="592931" y="588169"/>
                    <a:pt x="612934" y="565309"/>
                  </a:cubicBezTo>
                  <a:cubicBezTo>
                    <a:pt x="615791" y="561499"/>
                    <a:pt x="619601" y="557689"/>
                    <a:pt x="622459" y="553879"/>
                  </a:cubicBezTo>
                  <a:cubicBezTo>
                    <a:pt x="625316" y="550069"/>
                    <a:pt x="629126" y="546259"/>
                    <a:pt x="631984" y="542449"/>
                  </a:cubicBezTo>
                  <a:cubicBezTo>
                    <a:pt x="700564" y="463391"/>
                    <a:pt x="773906" y="384334"/>
                    <a:pt x="823436" y="295751"/>
                  </a:cubicBezTo>
                  <a:cubicBezTo>
                    <a:pt x="879634" y="191929"/>
                    <a:pt x="905351" y="96679"/>
                    <a:pt x="911066" y="7144"/>
                  </a:cubicBezTo>
                  <a:lnTo>
                    <a:pt x="769144" y="7144"/>
                  </a:lnTo>
                  <a:cubicBezTo>
                    <a:pt x="762476" y="83344"/>
                    <a:pt x="738664" y="159544"/>
                    <a:pt x="696754" y="224314"/>
                  </a:cubicBezTo>
                  <a:cubicBezTo>
                    <a:pt x="649129" y="297656"/>
                    <a:pt x="591026" y="369094"/>
                    <a:pt x="531019" y="439579"/>
                  </a:cubicBezTo>
                  <a:cubicBezTo>
                    <a:pt x="528161" y="443389"/>
                    <a:pt x="524351" y="447199"/>
                    <a:pt x="521494" y="451009"/>
                  </a:cubicBezTo>
                  <a:cubicBezTo>
                    <a:pt x="518636" y="454819"/>
                    <a:pt x="514826" y="458629"/>
                    <a:pt x="511969" y="462439"/>
                  </a:cubicBezTo>
                  <a:cubicBezTo>
                    <a:pt x="487204" y="491014"/>
                    <a:pt x="462439" y="519589"/>
                    <a:pt x="437674" y="547211"/>
                  </a:cubicBezTo>
                  <a:cubicBezTo>
                    <a:pt x="431006" y="554831"/>
                    <a:pt x="425291" y="561499"/>
                    <a:pt x="418624" y="568166"/>
                  </a:cubicBezTo>
                  <a:cubicBezTo>
                    <a:pt x="414814" y="571976"/>
                    <a:pt x="411956" y="575786"/>
                    <a:pt x="409099" y="579596"/>
                  </a:cubicBezTo>
                  <a:cubicBezTo>
                    <a:pt x="405289" y="583406"/>
                    <a:pt x="402431" y="587216"/>
                    <a:pt x="399574" y="591026"/>
                  </a:cubicBezTo>
                  <a:cubicBezTo>
                    <a:pt x="242411" y="772001"/>
                    <a:pt x="102394" y="943451"/>
                    <a:pt x="102394" y="1115854"/>
                  </a:cubicBezTo>
                  <a:cubicBezTo>
                    <a:pt x="102394" y="1344454"/>
                    <a:pt x="247174" y="1495901"/>
                    <a:pt x="399574" y="1623536"/>
                  </a:cubicBezTo>
                  <a:cubicBezTo>
                    <a:pt x="403384" y="1626394"/>
                    <a:pt x="407194" y="1630204"/>
                    <a:pt x="411004" y="1633061"/>
                  </a:cubicBezTo>
                  <a:cubicBezTo>
                    <a:pt x="414814" y="1635919"/>
                    <a:pt x="418624" y="1639729"/>
                    <a:pt x="422434" y="1642586"/>
                  </a:cubicBezTo>
                  <a:cubicBezTo>
                    <a:pt x="443389" y="1659731"/>
                    <a:pt x="464344" y="1676876"/>
                    <a:pt x="485299" y="1693069"/>
                  </a:cubicBezTo>
                  <a:cubicBezTo>
                    <a:pt x="502444" y="1706404"/>
                    <a:pt x="518636" y="1719739"/>
                    <a:pt x="534829" y="1733074"/>
                  </a:cubicBezTo>
                  <a:cubicBezTo>
                    <a:pt x="538639" y="1735931"/>
                    <a:pt x="542449" y="1739741"/>
                    <a:pt x="547211" y="1742599"/>
                  </a:cubicBezTo>
                  <a:cubicBezTo>
                    <a:pt x="551021" y="1745456"/>
                    <a:pt x="554831" y="1749266"/>
                    <a:pt x="558641" y="1752124"/>
                  </a:cubicBezTo>
                  <a:cubicBezTo>
                    <a:pt x="614839" y="1798796"/>
                    <a:pt x="666274" y="1845469"/>
                    <a:pt x="707231" y="1894046"/>
                  </a:cubicBezTo>
                  <a:lnTo>
                    <a:pt x="338614" y="1894046"/>
                  </a:lnTo>
                  <a:cubicBezTo>
                    <a:pt x="386239" y="1847374"/>
                    <a:pt x="445294" y="1800701"/>
                    <a:pt x="509111" y="1751171"/>
                  </a:cubicBezTo>
                  <a:cubicBezTo>
                    <a:pt x="493871" y="1738789"/>
                    <a:pt x="478631" y="1726406"/>
                    <a:pt x="462439" y="1714024"/>
                  </a:cubicBezTo>
                  <a:cubicBezTo>
                    <a:pt x="440531" y="1696879"/>
                    <a:pt x="418624" y="1678781"/>
                    <a:pt x="396716" y="1660684"/>
                  </a:cubicBezTo>
                  <a:cubicBezTo>
                    <a:pt x="230029" y="1790224"/>
                    <a:pt x="81439" y="1915954"/>
                    <a:pt x="81439" y="2095024"/>
                  </a:cubicBezTo>
                  <a:cubicBezTo>
                    <a:pt x="81439" y="2312194"/>
                    <a:pt x="216694" y="2487454"/>
                    <a:pt x="368141" y="2641759"/>
                  </a:cubicBezTo>
                  <a:cubicBezTo>
                    <a:pt x="374809" y="2636044"/>
                    <a:pt x="381476" y="2631281"/>
                    <a:pt x="388144" y="2625566"/>
                  </a:cubicBezTo>
                  <a:cubicBezTo>
                    <a:pt x="418624" y="2600801"/>
                    <a:pt x="449104" y="2576989"/>
                    <a:pt x="479584" y="2552224"/>
                  </a:cubicBezTo>
                  <a:cubicBezTo>
                    <a:pt x="432911" y="2504599"/>
                    <a:pt x="388144" y="2455069"/>
                    <a:pt x="350996" y="2404586"/>
                  </a:cubicBezTo>
                  <a:lnTo>
                    <a:pt x="680561" y="2404586"/>
                  </a:lnTo>
                  <a:cubicBezTo>
                    <a:pt x="635794" y="2456021"/>
                    <a:pt x="581501" y="2505551"/>
                    <a:pt x="524351" y="2554129"/>
                  </a:cubicBezTo>
                  <a:cubicBezTo>
                    <a:pt x="520541" y="2556986"/>
                    <a:pt x="516731" y="2560796"/>
                    <a:pt x="512921" y="2563654"/>
                  </a:cubicBezTo>
                  <a:cubicBezTo>
                    <a:pt x="509111" y="2566511"/>
                    <a:pt x="505301" y="2570321"/>
                    <a:pt x="501491" y="2573179"/>
                  </a:cubicBezTo>
                  <a:cubicBezTo>
                    <a:pt x="471964" y="2597944"/>
                    <a:pt x="440531" y="2622709"/>
                    <a:pt x="410051" y="2646521"/>
                  </a:cubicBezTo>
                  <a:cubicBezTo>
                    <a:pt x="403384" y="2652236"/>
                    <a:pt x="396716" y="2656999"/>
                    <a:pt x="390049" y="2662714"/>
                  </a:cubicBezTo>
                  <a:cubicBezTo>
                    <a:pt x="386239" y="2665571"/>
                    <a:pt x="382429" y="2669381"/>
                    <a:pt x="378619" y="2672239"/>
                  </a:cubicBezTo>
                  <a:cubicBezTo>
                    <a:pt x="374809" y="2675096"/>
                    <a:pt x="370999" y="2678906"/>
                    <a:pt x="367189" y="2681764"/>
                  </a:cubicBezTo>
                  <a:cubicBezTo>
                    <a:pt x="182404" y="2832259"/>
                    <a:pt x="7144" y="2988469"/>
                    <a:pt x="7144" y="3192304"/>
                  </a:cubicBezTo>
                  <a:cubicBezTo>
                    <a:pt x="7144" y="3388519"/>
                    <a:pt x="170974" y="3553301"/>
                    <a:pt x="355759" y="3710464"/>
                  </a:cubicBezTo>
                  <a:cubicBezTo>
                    <a:pt x="359569" y="3713321"/>
                    <a:pt x="363379" y="3717131"/>
                    <a:pt x="367189" y="3719989"/>
                  </a:cubicBezTo>
                  <a:cubicBezTo>
                    <a:pt x="370999" y="3722846"/>
                    <a:pt x="374809" y="3726656"/>
                    <a:pt x="378619" y="3729514"/>
                  </a:cubicBezTo>
                  <a:cubicBezTo>
                    <a:pt x="404336" y="3751421"/>
                    <a:pt x="431006" y="3773329"/>
                    <a:pt x="456724" y="3794284"/>
                  </a:cubicBezTo>
                  <a:cubicBezTo>
                    <a:pt x="467201" y="3802856"/>
                    <a:pt x="477679" y="3811429"/>
                    <a:pt x="488156" y="3820001"/>
                  </a:cubicBezTo>
                  <a:cubicBezTo>
                    <a:pt x="491966" y="3822859"/>
                    <a:pt x="495776" y="3826669"/>
                    <a:pt x="499586" y="3829526"/>
                  </a:cubicBezTo>
                  <a:cubicBezTo>
                    <a:pt x="503396" y="3832384"/>
                    <a:pt x="507206" y="3836194"/>
                    <a:pt x="511016" y="3839051"/>
                  </a:cubicBezTo>
                  <a:cubicBezTo>
                    <a:pt x="675799" y="3976211"/>
                    <a:pt x="830104" y="4116229"/>
                    <a:pt x="830104" y="4247674"/>
                  </a:cubicBezTo>
                  <a:lnTo>
                    <a:pt x="979646" y="4247674"/>
                  </a:lnTo>
                  <a:cubicBezTo>
                    <a:pt x="980599" y="4064794"/>
                    <a:pt x="807244" y="3903821"/>
                    <a:pt x="621506" y="3748564"/>
                  </a:cubicBezTo>
                  <a:close/>
                  <a:moveTo>
                    <a:pt x="252889" y="1080611"/>
                  </a:moveTo>
                  <a:cubicBezTo>
                    <a:pt x="257651" y="1050131"/>
                    <a:pt x="269081" y="1017746"/>
                    <a:pt x="285274" y="985361"/>
                  </a:cubicBezTo>
                  <a:cubicBezTo>
                    <a:pt x="291941" y="972026"/>
                    <a:pt x="299561" y="958691"/>
                    <a:pt x="307181" y="944404"/>
                  </a:cubicBezTo>
                  <a:lnTo>
                    <a:pt x="759619" y="944404"/>
                  </a:lnTo>
                  <a:cubicBezTo>
                    <a:pt x="767239" y="957739"/>
                    <a:pt x="774859" y="971074"/>
                    <a:pt x="780574" y="985361"/>
                  </a:cubicBezTo>
                  <a:cubicBezTo>
                    <a:pt x="794861" y="1016794"/>
                    <a:pt x="805339" y="1049179"/>
                    <a:pt x="810101" y="1080611"/>
                  </a:cubicBezTo>
                  <a:cubicBezTo>
                    <a:pt x="811054" y="1087279"/>
                    <a:pt x="812006" y="1092994"/>
                    <a:pt x="812006" y="1099661"/>
                  </a:cubicBezTo>
                  <a:lnTo>
                    <a:pt x="250031" y="1099661"/>
                  </a:lnTo>
                  <a:cubicBezTo>
                    <a:pt x="250984" y="1093946"/>
                    <a:pt x="251936" y="1087279"/>
                    <a:pt x="252889" y="1080611"/>
                  </a:cubicBezTo>
                  <a:close/>
                  <a:moveTo>
                    <a:pt x="306229" y="1319689"/>
                  </a:moveTo>
                  <a:cubicBezTo>
                    <a:pt x="293846" y="1298734"/>
                    <a:pt x="282416" y="1275874"/>
                    <a:pt x="273844" y="1253014"/>
                  </a:cubicBezTo>
                  <a:cubicBezTo>
                    <a:pt x="263366" y="1225391"/>
                    <a:pt x="256699" y="1196816"/>
                    <a:pt x="252889" y="1167289"/>
                  </a:cubicBezTo>
                  <a:lnTo>
                    <a:pt x="809149" y="1167289"/>
                  </a:lnTo>
                  <a:cubicBezTo>
                    <a:pt x="805339" y="1196816"/>
                    <a:pt x="797719" y="1226344"/>
                    <a:pt x="787241" y="1253014"/>
                  </a:cubicBezTo>
                  <a:cubicBezTo>
                    <a:pt x="778669" y="1275874"/>
                    <a:pt x="767239" y="1298734"/>
                    <a:pt x="754856" y="1319689"/>
                  </a:cubicBezTo>
                  <a:cubicBezTo>
                    <a:pt x="754856" y="1320641"/>
                    <a:pt x="753904" y="1320641"/>
                    <a:pt x="753904" y="1321594"/>
                  </a:cubicBezTo>
                  <a:lnTo>
                    <a:pt x="308134" y="1321594"/>
                  </a:lnTo>
                  <a:cubicBezTo>
                    <a:pt x="307181" y="1320641"/>
                    <a:pt x="307181" y="1320641"/>
                    <a:pt x="306229" y="1319689"/>
                  </a:cubicBezTo>
                  <a:close/>
                  <a:moveTo>
                    <a:pt x="230981" y="2097881"/>
                  </a:moveTo>
                  <a:cubicBezTo>
                    <a:pt x="230981" y="2097881"/>
                    <a:pt x="230981" y="2097881"/>
                    <a:pt x="230981" y="2097881"/>
                  </a:cubicBezTo>
                  <a:cubicBezTo>
                    <a:pt x="230981" y="2064544"/>
                    <a:pt x="240506" y="2033111"/>
                    <a:pt x="255746" y="2002631"/>
                  </a:cubicBezTo>
                  <a:cubicBezTo>
                    <a:pt x="262414" y="1989296"/>
                    <a:pt x="270986" y="1976914"/>
                    <a:pt x="279559" y="1963579"/>
                  </a:cubicBezTo>
                  <a:lnTo>
                    <a:pt x="751999" y="1963579"/>
                  </a:lnTo>
                  <a:cubicBezTo>
                    <a:pt x="758666" y="1975009"/>
                    <a:pt x="764381" y="1986439"/>
                    <a:pt x="769144" y="1997869"/>
                  </a:cubicBezTo>
                  <a:lnTo>
                    <a:pt x="769144" y="1997869"/>
                  </a:lnTo>
                  <a:cubicBezTo>
                    <a:pt x="770096" y="1999774"/>
                    <a:pt x="771049" y="2000726"/>
                    <a:pt x="771049" y="2002631"/>
                  </a:cubicBezTo>
                  <a:cubicBezTo>
                    <a:pt x="784384" y="2032159"/>
                    <a:pt x="792956" y="2064544"/>
                    <a:pt x="796766" y="2097881"/>
                  </a:cubicBezTo>
                  <a:cubicBezTo>
                    <a:pt x="797719" y="2104549"/>
                    <a:pt x="797719" y="2111216"/>
                    <a:pt x="798671" y="2118836"/>
                  </a:cubicBezTo>
                  <a:lnTo>
                    <a:pt x="551974" y="2118836"/>
                  </a:lnTo>
                  <a:lnTo>
                    <a:pt x="551021" y="2118836"/>
                  </a:lnTo>
                  <a:lnTo>
                    <a:pt x="231934" y="2118836"/>
                  </a:lnTo>
                  <a:cubicBezTo>
                    <a:pt x="230981" y="2112169"/>
                    <a:pt x="230981" y="2104549"/>
                    <a:pt x="230981" y="2097881"/>
                  </a:cubicBezTo>
                  <a:close/>
                  <a:moveTo>
                    <a:pt x="305276" y="2340769"/>
                  </a:moveTo>
                  <a:cubicBezTo>
                    <a:pt x="302419" y="2336006"/>
                    <a:pt x="299561" y="2331244"/>
                    <a:pt x="296704" y="2327434"/>
                  </a:cubicBezTo>
                  <a:cubicBezTo>
                    <a:pt x="284321" y="2305526"/>
                    <a:pt x="272891" y="2283619"/>
                    <a:pt x="264319" y="2260759"/>
                  </a:cubicBezTo>
                  <a:cubicBezTo>
                    <a:pt x="254794" y="2235994"/>
                    <a:pt x="246221" y="2211229"/>
                    <a:pt x="240506" y="2186464"/>
                  </a:cubicBezTo>
                  <a:lnTo>
                    <a:pt x="551021" y="2186464"/>
                  </a:lnTo>
                  <a:lnTo>
                    <a:pt x="551974" y="2186464"/>
                  </a:lnTo>
                  <a:lnTo>
                    <a:pt x="794861" y="2186464"/>
                  </a:lnTo>
                  <a:cubicBezTo>
                    <a:pt x="791051" y="2212181"/>
                    <a:pt x="783431" y="2236946"/>
                    <a:pt x="773906" y="2260759"/>
                  </a:cubicBezTo>
                  <a:cubicBezTo>
                    <a:pt x="768191" y="2275046"/>
                    <a:pt x="761524" y="2289334"/>
                    <a:pt x="753904" y="2303621"/>
                  </a:cubicBezTo>
                  <a:lnTo>
                    <a:pt x="754856" y="2303621"/>
                  </a:lnTo>
                  <a:cubicBezTo>
                    <a:pt x="750094" y="2312194"/>
                    <a:pt x="745331" y="2319814"/>
                    <a:pt x="740569" y="2328386"/>
                  </a:cubicBezTo>
                  <a:cubicBezTo>
                    <a:pt x="737711" y="2333149"/>
                    <a:pt x="734854" y="2337911"/>
                    <a:pt x="731996" y="2341721"/>
                  </a:cubicBezTo>
                  <a:lnTo>
                    <a:pt x="305276" y="2341721"/>
                  </a:lnTo>
                  <a:close/>
                  <a:moveTo>
                    <a:pt x="158591" y="3162776"/>
                  </a:moveTo>
                  <a:cubicBezTo>
                    <a:pt x="163354" y="3130391"/>
                    <a:pt x="173831" y="3098006"/>
                    <a:pt x="190976" y="3067526"/>
                  </a:cubicBezTo>
                  <a:cubicBezTo>
                    <a:pt x="201454" y="3048476"/>
                    <a:pt x="213836" y="3029426"/>
                    <a:pt x="227171" y="3011329"/>
                  </a:cubicBezTo>
                  <a:lnTo>
                    <a:pt x="723424" y="3011329"/>
                  </a:lnTo>
                  <a:cubicBezTo>
                    <a:pt x="736759" y="3030379"/>
                    <a:pt x="749141" y="3048476"/>
                    <a:pt x="759619" y="3067526"/>
                  </a:cubicBezTo>
                  <a:cubicBezTo>
                    <a:pt x="776764" y="3098959"/>
                    <a:pt x="789146" y="3131344"/>
                    <a:pt x="795814" y="3162776"/>
                  </a:cubicBezTo>
                  <a:cubicBezTo>
                    <a:pt x="796766" y="3166586"/>
                    <a:pt x="796766" y="3170396"/>
                    <a:pt x="797719" y="3174206"/>
                  </a:cubicBezTo>
                  <a:lnTo>
                    <a:pt x="157639" y="3174206"/>
                  </a:lnTo>
                  <a:cubicBezTo>
                    <a:pt x="157639" y="3170396"/>
                    <a:pt x="157639" y="3166586"/>
                    <a:pt x="158591" y="3162776"/>
                  </a:cubicBezTo>
                  <a:close/>
                  <a:moveTo>
                    <a:pt x="236696" y="3391376"/>
                  </a:moveTo>
                  <a:cubicBezTo>
                    <a:pt x="220504" y="3369469"/>
                    <a:pt x="205264" y="3346609"/>
                    <a:pt x="193834" y="3324701"/>
                  </a:cubicBezTo>
                  <a:cubicBezTo>
                    <a:pt x="179546" y="3298031"/>
                    <a:pt x="169069" y="3271361"/>
                    <a:pt x="163354" y="3244691"/>
                  </a:cubicBezTo>
                  <a:lnTo>
                    <a:pt x="796766" y="3244691"/>
                  </a:lnTo>
                  <a:cubicBezTo>
                    <a:pt x="792004" y="3271361"/>
                    <a:pt x="782479" y="3298031"/>
                    <a:pt x="770096" y="3324701"/>
                  </a:cubicBezTo>
                  <a:cubicBezTo>
                    <a:pt x="759619" y="3347561"/>
                    <a:pt x="746284" y="3369469"/>
                    <a:pt x="730091" y="3391376"/>
                  </a:cubicBezTo>
                  <a:cubicBezTo>
                    <a:pt x="726281" y="3397091"/>
                    <a:pt x="721519" y="3402806"/>
                    <a:pt x="717709" y="3408521"/>
                  </a:cubicBezTo>
                  <a:lnTo>
                    <a:pt x="250984" y="3408521"/>
                  </a:lnTo>
                  <a:cubicBezTo>
                    <a:pt x="245269" y="3402806"/>
                    <a:pt x="240506" y="3397091"/>
                    <a:pt x="236696" y="3391376"/>
                  </a:cubicBezTo>
                  <a:close/>
                </a:path>
              </a:pathLst>
            </a:custGeom>
            <a:grpFill/>
            <a:ln w="9525" cap="flat">
              <a:noFill/>
              <a:prstDash val="solid"/>
              <a:miter/>
            </a:ln>
          </p:spPr>
          <p:txBody>
            <a:bodyPr rtlCol="0" anchor="ctr"/>
            <a:lstStyle/>
            <a:p>
              <a:endParaRPr lang="en-US" dirty="0"/>
            </a:p>
          </p:txBody>
        </p:sp>
      </p:grpSp>
      <p:grpSp>
        <p:nvGrpSpPr>
          <p:cNvPr id="614" name="Group 613">
            <a:extLst>
              <a:ext uri="{FF2B5EF4-FFF2-40B4-BE49-F238E27FC236}">
                <a16:creationId xmlns:a16="http://schemas.microsoft.com/office/drawing/2014/main" id="{D1C8C66F-565A-4DE8-BE26-BA5BC930DEEB}"/>
              </a:ext>
            </a:extLst>
          </p:cNvPr>
          <p:cNvGrpSpPr/>
          <p:nvPr userDrawn="1"/>
        </p:nvGrpSpPr>
        <p:grpSpPr>
          <a:xfrm>
            <a:off x="11170" y="472600"/>
            <a:ext cx="3398860" cy="6236782"/>
            <a:chOff x="11170" y="472600"/>
            <a:chExt cx="3398860" cy="6236782"/>
          </a:xfrm>
          <a:gradFill>
            <a:gsLst>
              <a:gs pos="93000">
                <a:schemeClr val="accent1">
                  <a:lumMod val="81000"/>
                </a:schemeClr>
              </a:gs>
              <a:gs pos="33000">
                <a:schemeClr val="accent1">
                  <a:lumMod val="90000"/>
                </a:schemeClr>
              </a:gs>
            </a:gsLst>
            <a:lin ang="10800000" scaled="1"/>
          </a:gradFill>
        </p:grpSpPr>
        <p:grpSp>
          <p:nvGrpSpPr>
            <p:cNvPr id="574" name="Group 573">
              <a:extLst>
                <a:ext uri="{FF2B5EF4-FFF2-40B4-BE49-F238E27FC236}">
                  <a16:creationId xmlns:a16="http://schemas.microsoft.com/office/drawing/2014/main" id="{B8882349-D833-4C0B-BD24-63BB8656D5D7}"/>
                </a:ext>
              </a:extLst>
            </p:cNvPr>
            <p:cNvGrpSpPr/>
            <p:nvPr userDrawn="1"/>
          </p:nvGrpSpPr>
          <p:grpSpPr>
            <a:xfrm rot="2885641">
              <a:off x="-30246" y="565979"/>
              <a:ext cx="1888205" cy="1701448"/>
              <a:chOff x="5884197" y="3445640"/>
              <a:chExt cx="1888205" cy="1701448"/>
            </a:xfrm>
            <a:grpFill/>
          </p:grpSpPr>
          <p:cxnSp>
            <p:nvCxnSpPr>
              <p:cNvPr id="575" name="Straight Connector 574">
                <a:extLst>
                  <a:ext uri="{FF2B5EF4-FFF2-40B4-BE49-F238E27FC236}">
                    <a16:creationId xmlns:a16="http://schemas.microsoft.com/office/drawing/2014/main" id="{B750D35F-5468-49EC-89C0-3A18A0B96339}"/>
                  </a:ext>
                </a:extLst>
              </p:cNvPr>
              <p:cNvCxnSpPr>
                <a:cxnSpLocks/>
              </p:cNvCxnSpPr>
              <p:nvPr/>
            </p:nvCxnSpPr>
            <p:spPr>
              <a:xfrm flipH="1" flipV="1">
                <a:off x="6045862" y="3579224"/>
                <a:ext cx="253165" cy="803438"/>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76" name="Straight Connector 575">
                <a:extLst>
                  <a:ext uri="{FF2B5EF4-FFF2-40B4-BE49-F238E27FC236}">
                    <a16:creationId xmlns:a16="http://schemas.microsoft.com/office/drawing/2014/main" id="{74B75543-7638-48B6-842F-8DF0E43A1010}"/>
                  </a:ext>
                </a:extLst>
              </p:cNvPr>
              <p:cNvCxnSpPr>
                <a:cxnSpLocks/>
              </p:cNvCxnSpPr>
              <p:nvPr/>
            </p:nvCxnSpPr>
            <p:spPr>
              <a:xfrm>
                <a:off x="6307804" y="4382663"/>
                <a:ext cx="754727" cy="113626"/>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77" name="Straight Connector 576">
                <a:extLst>
                  <a:ext uri="{FF2B5EF4-FFF2-40B4-BE49-F238E27FC236}">
                    <a16:creationId xmlns:a16="http://schemas.microsoft.com/office/drawing/2014/main" id="{F695C379-7F4B-414F-83C3-0C5682AD47F9}"/>
                  </a:ext>
                </a:extLst>
              </p:cNvPr>
              <p:cNvCxnSpPr>
                <a:cxnSpLocks/>
              </p:cNvCxnSpPr>
              <p:nvPr/>
            </p:nvCxnSpPr>
            <p:spPr>
              <a:xfrm flipH="1">
                <a:off x="7053754" y="3560075"/>
                <a:ext cx="590803" cy="936214"/>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78" name="Straight Connector 577">
                <a:extLst>
                  <a:ext uri="{FF2B5EF4-FFF2-40B4-BE49-F238E27FC236}">
                    <a16:creationId xmlns:a16="http://schemas.microsoft.com/office/drawing/2014/main" id="{385D1C1F-2002-4098-8B66-D7D0836D11A2}"/>
                  </a:ext>
                </a:extLst>
              </p:cNvPr>
              <p:cNvCxnSpPr>
                <a:cxnSpLocks/>
              </p:cNvCxnSpPr>
              <p:nvPr/>
            </p:nvCxnSpPr>
            <p:spPr>
              <a:xfrm flipH="1" flipV="1">
                <a:off x="7062531" y="4496289"/>
                <a:ext cx="286624" cy="650799"/>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79" name="Straight Connector 578">
                <a:extLst>
                  <a:ext uri="{FF2B5EF4-FFF2-40B4-BE49-F238E27FC236}">
                    <a16:creationId xmlns:a16="http://schemas.microsoft.com/office/drawing/2014/main" id="{07D05259-DE62-457C-B709-858E9E3534B1}"/>
                  </a:ext>
                </a:extLst>
              </p:cNvPr>
              <p:cNvCxnSpPr>
                <a:cxnSpLocks/>
              </p:cNvCxnSpPr>
              <p:nvPr/>
            </p:nvCxnSpPr>
            <p:spPr>
              <a:xfrm flipV="1">
                <a:off x="5884197" y="4382663"/>
                <a:ext cx="414830" cy="315629"/>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80" name="Straight Connector 579">
                <a:extLst>
                  <a:ext uri="{FF2B5EF4-FFF2-40B4-BE49-F238E27FC236}">
                    <a16:creationId xmlns:a16="http://schemas.microsoft.com/office/drawing/2014/main" id="{BC99ED62-AF3C-4567-9F06-750F7EBBF3B8}"/>
                  </a:ext>
                </a:extLst>
              </p:cNvPr>
              <p:cNvCxnSpPr>
                <a:cxnSpLocks/>
              </p:cNvCxnSpPr>
              <p:nvPr/>
            </p:nvCxnSpPr>
            <p:spPr>
              <a:xfrm flipH="1">
                <a:off x="7062531" y="4210875"/>
                <a:ext cx="709871" cy="285414"/>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581" name="Oval 580">
                <a:extLst>
                  <a:ext uri="{FF2B5EF4-FFF2-40B4-BE49-F238E27FC236}">
                    <a16:creationId xmlns:a16="http://schemas.microsoft.com/office/drawing/2014/main" id="{7633CBC9-77E8-4927-A270-46954C9DF437}"/>
                  </a:ext>
                </a:extLst>
              </p:cNvPr>
              <p:cNvSpPr/>
              <p:nvPr/>
            </p:nvSpPr>
            <p:spPr>
              <a:xfrm>
                <a:off x="6925909" y="4353582"/>
                <a:ext cx="286624" cy="286624"/>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2" name="Oval 581">
                <a:extLst>
                  <a:ext uri="{FF2B5EF4-FFF2-40B4-BE49-F238E27FC236}">
                    <a16:creationId xmlns:a16="http://schemas.microsoft.com/office/drawing/2014/main" id="{2D12ED10-6A25-4FDE-BF79-8716090CF7C7}"/>
                  </a:ext>
                </a:extLst>
              </p:cNvPr>
              <p:cNvSpPr/>
              <p:nvPr/>
            </p:nvSpPr>
            <p:spPr>
              <a:xfrm>
                <a:off x="7530122" y="3445640"/>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3" name="Oval 582">
                <a:extLst>
                  <a:ext uri="{FF2B5EF4-FFF2-40B4-BE49-F238E27FC236}">
                    <a16:creationId xmlns:a16="http://schemas.microsoft.com/office/drawing/2014/main" id="{939F2FA9-DEC0-47FE-A2D7-9E9553DF9448}"/>
                  </a:ext>
                </a:extLst>
              </p:cNvPr>
              <p:cNvSpPr/>
              <p:nvPr/>
            </p:nvSpPr>
            <p:spPr>
              <a:xfrm>
                <a:off x="6184592" y="4268228"/>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4" name="Group 583">
              <a:extLst>
                <a:ext uri="{FF2B5EF4-FFF2-40B4-BE49-F238E27FC236}">
                  <a16:creationId xmlns:a16="http://schemas.microsoft.com/office/drawing/2014/main" id="{94244470-0351-4D74-B98C-E2AA2D3759B0}"/>
                </a:ext>
              </a:extLst>
            </p:cNvPr>
            <p:cNvGrpSpPr/>
            <p:nvPr userDrawn="1"/>
          </p:nvGrpSpPr>
          <p:grpSpPr>
            <a:xfrm rot="2885641">
              <a:off x="149974" y="4914556"/>
              <a:ext cx="1888205" cy="1701448"/>
              <a:chOff x="5884197" y="3445640"/>
              <a:chExt cx="1888205" cy="1701448"/>
            </a:xfrm>
            <a:grpFill/>
          </p:grpSpPr>
          <p:cxnSp>
            <p:nvCxnSpPr>
              <p:cNvPr id="585" name="Straight Connector 584">
                <a:extLst>
                  <a:ext uri="{FF2B5EF4-FFF2-40B4-BE49-F238E27FC236}">
                    <a16:creationId xmlns:a16="http://schemas.microsoft.com/office/drawing/2014/main" id="{D2AA1FF5-FCB4-481E-98AC-5FF273AEFE12}"/>
                  </a:ext>
                </a:extLst>
              </p:cNvPr>
              <p:cNvCxnSpPr>
                <a:cxnSpLocks/>
              </p:cNvCxnSpPr>
              <p:nvPr/>
            </p:nvCxnSpPr>
            <p:spPr>
              <a:xfrm flipH="1" flipV="1">
                <a:off x="6045862" y="3579224"/>
                <a:ext cx="253165" cy="803438"/>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86" name="Straight Connector 585">
                <a:extLst>
                  <a:ext uri="{FF2B5EF4-FFF2-40B4-BE49-F238E27FC236}">
                    <a16:creationId xmlns:a16="http://schemas.microsoft.com/office/drawing/2014/main" id="{0CB433A7-E912-4B57-8FBA-D6121A1EA786}"/>
                  </a:ext>
                </a:extLst>
              </p:cNvPr>
              <p:cNvCxnSpPr>
                <a:cxnSpLocks/>
              </p:cNvCxnSpPr>
              <p:nvPr/>
            </p:nvCxnSpPr>
            <p:spPr>
              <a:xfrm>
                <a:off x="6307804" y="4382663"/>
                <a:ext cx="754727" cy="113626"/>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87" name="Straight Connector 586">
                <a:extLst>
                  <a:ext uri="{FF2B5EF4-FFF2-40B4-BE49-F238E27FC236}">
                    <a16:creationId xmlns:a16="http://schemas.microsoft.com/office/drawing/2014/main" id="{4DC1AD19-9595-4F06-A1F2-F46477971103}"/>
                  </a:ext>
                </a:extLst>
              </p:cNvPr>
              <p:cNvCxnSpPr>
                <a:cxnSpLocks/>
              </p:cNvCxnSpPr>
              <p:nvPr/>
            </p:nvCxnSpPr>
            <p:spPr>
              <a:xfrm flipH="1">
                <a:off x="7053754" y="3560075"/>
                <a:ext cx="590803" cy="936214"/>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88" name="Straight Connector 587">
                <a:extLst>
                  <a:ext uri="{FF2B5EF4-FFF2-40B4-BE49-F238E27FC236}">
                    <a16:creationId xmlns:a16="http://schemas.microsoft.com/office/drawing/2014/main" id="{8BCC94C4-14F9-4A56-BF56-F4F20D9ED22E}"/>
                  </a:ext>
                </a:extLst>
              </p:cNvPr>
              <p:cNvCxnSpPr>
                <a:cxnSpLocks/>
              </p:cNvCxnSpPr>
              <p:nvPr/>
            </p:nvCxnSpPr>
            <p:spPr>
              <a:xfrm flipH="1" flipV="1">
                <a:off x="7062531" y="4496289"/>
                <a:ext cx="286624" cy="650799"/>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89" name="Straight Connector 588">
                <a:extLst>
                  <a:ext uri="{FF2B5EF4-FFF2-40B4-BE49-F238E27FC236}">
                    <a16:creationId xmlns:a16="http://schemas.microsoft.com/office/drawing/2014/main" id="{CD0001A4-1BD3-475C-B157-0F549086469A}"/>
                  </a:ext>
                </a:extLst>
              </p:cNvPr>
              <p:cNvCxnSpPr>
                <a:cxnSpLocks/>
              </p:cNvCxnSpPr>
              <p:nvPr/>
            </p:nvCxnSpPr>
            <p:spPr>
              <a:xfrm flipV="1">
                <a:off x="5884197" y="4382663"/>
                <a:ext cx="414830" cy="315629"/>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90" name="Straight Connector 589">
                <a:extLst>
                  <a:ext uri="{FF2B5EF4-FFF2-40B4-BE49-F238E27FC236}">
                    <a16:creationId xmlns:a16="http://schemas.microsoft.com/office/drawing/2014/main" id="{B505CDD1-E67C-47A4-A5AA-58748285D124}"/>
                  </a:ext>
                </a:extLst>
              </p:cNvPr>
              <p:cNvCxnSpPr>
                <a:cxnSpLocks/>
              </p:cNvCxnSpPr>
              <p:nvPr/>
            </p:nvCxnSpPr>
            <p:spPr>
              <a:xfrm flipH="1">
                <a:off x="7062531" y="4210875"/>
                <a:ext cx="709871" cy="285414"/>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591" name="Oval 590">
                <a:extLst>
                  <a:ext uri="{FF2B5EF4-FFF2-40B4-BE49-F238E27FC236}">
                    <a16:creationId xmlns:a16="http://schemas.microsoft.com/office/drawing/2014/main" id="{ECD0D724-4D6F-4C75-A1C1-856BB1890ACD}"/>
                  </a:ext>
                </a:extLst>
              </p:cNvPr>
              <p:cNvSpPr/>
              <p:nvPr/>
            </p:nvSpPr>
            <p:spPr>
              <a:xfrm>
                <a:off x="6925909" y="4353582"/>
                <a:ext cx="286624" cy="286624"/>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2" name="Oval 591">
                <a:extLst>
                  <a:ext uri="{FF2B5EF4-FFF2-40B4-BE49-F238E27FC236}">
                    <a16:creationId xmlns:a16="http://schemas.microsoft.com/office/drawing/2014/main" id="{5C99316B-C82C-42F0-AAC9-8F3B0DCEAE1F}"/>
                  </a:ext>
                </a:extLst>
              </p:cNvPr>
              <p:cNvSpPr/>
              <p:nvPr/>
            </p:nvSpPr>
            <p:spPr>
              <a:xfrm>
                <a:off x="7530122" y="3445640"/>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3" name="Oval 592">
                <a:extLst>
                  <a:ext uri="{FF2B5EF4-FFF2-40B4-BE49-F238E27FC236}">
                    <a16:creationId xmlns:a16="http://schemas.microsoft.com/office/drawing/2014/main" id="{8EE43BA7-16D6-4A7C-9390-AADDDF6AD3AA}"/>
                  </a:ext>
                </a:extLst>
              </p:cNvPr>
              <p:cNvSpPr/>
              <p:nvPr/>
            </p:nvSpPr>
            <p:spPr>
              <a:xfrm>
                <a:off x="6184592" y="4268228"/>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94" name="Group 593">
              <a:extLst>
                <a:ext uri="{FF2B5EF4-FFF2-40B4-BE49-F238E27FC236}">
                  <a16:creationId xmlns:a16="http://schemas.microsoft.com/office/drawing/2014/main" id="{3C6C8749-A045-4199-9990-E33448D3F751}"/>
                </a:ext>
              </a:extLst>
            </p:cNvPr>
            <p:cNvGrpSpPr/>
            <p:nvPr userDrawn="1"/>
          </p:nvGrpSpPr>
          <p:grpSpPr>
            <a:xfrm rot="21145992">
              <a:off x="11170" y="2947542"/>
              <a:ext cx="1888205" cy="1701448"/>
              <a:chOff x="5884197" y="3445640"/>
              <a:chExt cx="1888205" cy="1701448"/>
            </a:xfrm>
            <a:grpFill/>
          </p:grpSpPr>
          <p:cxnSp>
            <p:nvCxnSpPr>
              <p:cNvPr id="595" name="Straight Connector 594">
                <a:extLst>
                  <a:ext uri="{FF2B5EF4-FFF2-40B4-BE49-F238E27FC236}">
                    <a16:creationId xmlns:a16="http://schemas.microsoft.com/office/drawing/2014/main" id="{126B43C4-AA5C-466B-A4D7-E4947D23C6C8}"/>
                  </a:ext>
                </a:extLst>
              </p:cNvPr>
              <p:cNvCxnSpPr>
                <a:cxnSpLocks/>
              </p:cNvCxnSpPr>
              <p:nvPr/>
            </p:nvCxnSpPr>
            <p:spPr>
              <a:xfrm flipH="1" flipV="1">
                <a:off x="6045862" y="3579224"/>
                <a:ext cx="253165" cy="803438"/>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96" name="Straight Connector 595">
                <a:extLst>
                  <a:ext uri="{FF2B5EF4-FFF2-40B4-BE49-F238E27FC236}">
                    <a16:creationId xmlns:a16="http://schemas.microsoft.com/office/drawing/2014/main" id="{EF8481FF-8960-4663-B19F-D9CDB52C403E}"/>
                  </a:ext>
                </a:extLst>
              </p:cNvPr>
              <p:cNvCxnSpPr>
                <a:cxnSpLocks/>
              </p:cNvCxnSpPr>
              <p:nvPr/>
            </p:nvCxnSpPr>
            <p:spPr>
              <a:xfrm>
                <a:off x="6307804" y="4382663"/>
                <a:ext cx="754727" cy="113626"/>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97" name="Straight Connector 596">
                <a:extLst>
                  <a:ext uri="{FF2B5EF4-FFF2-40B4-BE49-F238E27FC236}">
                    <a16:creationId xmlns:a16="http://schemas.microsoft.com/office/drawing/2014/main" id="{1EA5EAAD-7E92-4F27-A934-CA20462C0835}"/>
                  </a:ext>
                </a:extLst>
              </p:cNvPr>
              <p:cNvCxnSpPr>
                <a:cxnSpLocks/>
              </p:cNvCxnSpPr>
              <p:nvPr/>
            </p:nvCxnSpPr>
            <p:spPr>
              <a:xfrm flipH="1">
                <a:off x="7053754" y="3560075"/>
                <a:ext cx="590803" cy="936214"/>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98" name="Straight Connector 597">
                <a:extLst>
                  <a:ext uri="{FF2B5EF4-FFF2-40B4-BE49-F238E27FC236}">
                    <a16:creationId xmlns:a16="http://schemas.microsoft.com/office/drawing/2014/main" id="{F1A68994-E636-4369-8632-C61BB42B8858}"/>
                  </a:ext>
                </a:extLst>
              </p:cNvPr>
              <p:cNvCxnSpPr>
                <a:cxnSpLocks/>
              </p:cNvCxnSpPr>
              <p:nvPr/>
            </p:nvCxnSpPr>
            <p:spPr>
              <a:xfrm flipH="1" flipV="1">
                <a:off x="7062531" y="4496289"/>
                <a:ext cx="286624" cy="650799"/>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99" name="Straight Connector 598">
                <a:extLst>
                  <a:ext uri="{FF2B5EF4-FFF2-40B4-BE49-F238E27FC236}">
                    <a16:creationId xmlns:a16="http://schemas.microsoft.com/office/drawing/2014/main" id="{D4348280-285C-4042-944D-B7F1315FD5CA}"/>
                  </a:ext>
                </a:extLst>
              </p:cNvPr>
              <p:cNvCxnSpPr>
                <a:cxnSpLocks/>
              </p:cNvCxnSpPr>
              <p:nvPr/>
            </p:nvCxnSpPr>
            <p:spPr>
              <a:xfrm flipV="1">
                <a:off x="5884197" y="4382663"/>
                <a:ext cx="414830" cy="315629"/>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600" name="Straight Connector 599">
                <a:extLst>
                  <a:ext uri="{FF2B5EF4-FFF2-40B4-BE49-F238E27FC236}">
                    <a16:creationId xmlns:a16="http://schemas.microsoft.com/office/drawing/2014/main" id="{2A7143A5-3F3D-42D3-990A-60C4FB011A6C}"/>
                  </a:ext>
                </a:extLst>
              </p:cNvPr>
              <p:cNvCxnSpPr>
                <a:cxnSpLocks/>
              </p:cNvCxnSpPr>
              <p:nvPr/>
            </p:nvCxnSpPr>
            <p:spPr>
              <a:xfrm flipH="1">
                <a:off x="7062531" y="4210875"/>
                <a:ext cx="709871" cy="285414"/>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601" name="Oval 600">
                <a:extLst>
                  <a:ext uri="{FF2B5EF4-FFF2-40B4-BE49-F238E27FC236}">
                    <a16:creationId xmlns:a16="http://schemas.microsoft.com/office/drawing/2014/main" id="{FC667DF0-7462-4C4E-A1EB-6723D8DEA4DC}"/>
                  </a:ext>
                </a:extLst>
              </p:cNvPr>
              <p:cNvSpPr/>
              <p:nvPr/>
            </p:nvSpPr>
            <p:spPr>
              <a:xfrm>
                <a:off x="6925909" y="4353582"/>
                <a:ext cx="286624" cy="286624"/>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2" name="Oval 601">
                <a:extLst>
                  <a:ext uri="{FF2B5EF4-FFF2-40B4-BE49-F238E27FC236}">
                    <a16:creationId xmlns:a16="http://schemas.microsoft.com/office/drawing/2014/main" id="{A55BF341-694B-46AC-8138-ED60700A89AC}"/>
                  </a:ext>
                </a:extLst>
              </p:cNvPr>
              <p:cNvSpPr/>
              <p:nvPr/>
            </p:nvSpPr>
            <p:spPr>
              <a:xfrm>
                <a:off x="7530122" y="3445640"/>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3" name="Oval 602">
                <a:extLst>
                  <a:ext uri="{FF2B5EF4-FFF2-40B4-BE49-F238E27FC236}">
                    <a16:creationId xmlns:a16="http://schemas.microsoft.com/office/drawing/2014/main" id="{0A062096-1FD1-449B-AC1F-449D34E3BFEF}"/>
                  </a:ext>
                </a:extLst>
              </p:cNvPr>
              <p:cNvSpPr/>
              <p:nvPr/>
            </p:nvSpPr>
            <p:spPr>
              <a:xfrm>
                <a:off x="6184592" y="4268228"/>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4" name="Group 603">
              <a:extLst>
                <a:ext uri="{FF2B5EF4-FFF2-40B4-BE49-F238E27FC236}">
                  <a16:creationId xmlns:a16="http://schemas.microsoft.com/office/drawing/2014/main" id="{A1924915-B223-4B30-8B2E-9BC80787DCDB}"/>
                </a:ext>
              </a:extLst>
            </p:cNvPr>
            <p:cNvGrpSpPr/>
            <p:nvPr userDrawn="1"/>
          </p:nvGrpSpPr>
          <p:grpSpPr>
            <a:xfrm>
              <a:off x="1353578" y="2112857"/>
              <a:ext cx="1202555" cy="888358"/>
              <a:chOff x="3442589" y="5410039"/>
              <a:chExt cx="1202555" cy="888358"/>
            </a:xfrm>
            <a:grpFill/>
          </p:grpSpPr>
          <p:sp>
            <p:nvSpPr>
              <p:cNvPr id="605" name="Oval 604">
                <a:extLst>
                  <a:ext uri="{FF2B5EF4-FFF2-40B4-BE49-F238E27FC236}">
                    <a16:creationId xmlns:a16="http://schemas.microsoft.com/office/drawing/2014/main" id="{5A887C32-719E-4702-9A77-90D16F5F2CEA}"/>
                  </a:ext>
                </a:extLst>
              </p:cNvPr>
              <p:cNvSpPr/>
              <p:nvPr/>
            </p:nvSpPr>
            <p:spPr>
              <a:xfrm>
                <a:off x="4194644" y="5845659"/>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6" name="Straight Connector 605">
                <a:extLst>
                  <a:ext uri="{FF2B5EF4-FFF2-40B4-BE49-F238E27FC236}">
                    <a16:creationId xmlns:a16="http://schemas.microsoft.com/office/drawing/2014/main" id="{2ED762E0-AA9D-4F79-B80D-16CBD7606AF6}"/>
                  </a:ext>
                </a:extLst>
              </p:cNvPr>
              <p:cNvCxnSpPr>
                <a:cxnSpLocks/>
              </p:cNvCxnSpPr>
              <p:nvPr/>
            </p:nvCxnSpPr>
            <p:spPr>
              <a:xfrm>
                <a:off x="3442589" y="5639826"/>
                <a:ext cx="867151" cy="320268"/>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607" name="Straight Connector 606">
                <a:extLst>
                  <a:ext uri="{FF2B5EF4-FFF2-40B4-BE49-F238E27FC236}">
                    <a16:creationId xmlns:a16="http://schemas.microsoft.com/office/drawing/2014/main" id="{C185762C-E4CF-45F2-84AF-C0829960ECBB}"/>
                  </a:ext>
                </a:extLst>
              </p:cNvPr>
              <p:cNvCxnSpPr>
                <a:cxnSpLocks/>
              </p:cNvCxnSpPr>
              <p:nvPr/>
            </p:nvCxnSpPr>
            <p:spPr>
              <a:xfrm>
                <a:off x="4309740" y="5960094"/>
                <a:ext cx="167702" cy="338303"/>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608" name="Straight Connector 607">
                <a:extLst>
                  <a:ext uri="{FF2B5EF4-FFF2-40B4-BE49-F238E27FC236}">
                    <a16:creationId xmlns:a16="http://schemas.microsoft.com/office/drawing/2014/main" id="{73A98454-8982-498C-9F59-0412661C0DC9}"/>
                  </a:ext>
                </a:extLst>
              </p:cNvPr>
              <p:cNvCxnSpPr>
                <a:cxnSpLocks/>
              </p:cNvCxnSpPr>
              <p:nvPr/>
            </p:nvCxnSpPr>
            <p:spPr>
              <a:xfrm flipV="1">
                <a:off x="4309740" y="5410039"/>
                <a:ext cx="335404" cy="550055"/>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grpSp>
          <p:nvGrpSpPr>
            <p:cNvPr id="609" name="Group 608">
              <a:extLst>
                <a:ext uri="{FF2B5EF4-FFF2-40B4-BE49-F238E27FC236}">
                  <a16:creationId xmlns:a16="http://schemas.microsoft.com/office/drawing/2014/main" id="{03E1A37F-B18B-4A1C-A237-8DCAAAD6E531}"/>
                </a:ext>
              </a:extLst>
            </p:cNvPr>
            <p:cNvGrpSpPr/>
            <p:nvPr userDrawn="1"/>
          </p:nvGrpSpPr>
          <p:grpSpPr>
            <a:xfrm rot="15049643">
              <a:off x="2364573" y="5496095"/>
              <a:ext cx="1202555" cy="888358"/>
              <a:chOff x="3442589" y="5410039"/>
              <a:chExt cx="1202555" cy="888358"/>
            </a:xfrm>
            <a:grpFill/>
          </p:grpSpPr>
          <p:sp>
            <p:nvSpPr>
              <p:cNvPr id="610" name="Oval 609">
                <a:extLst>
                  <a:ext uri="{FF2B5EF4-FFF2-40B4-BE49-F238E27FC236}">
                    <a16:creationId xmlns:a16="http://schemas.microsoft.com/office/drawing/2014/main" id="{DFDFEFCE-8802-46F8-B845-D8EDBCD53A5C}"/>
                  </a:ext>
                </a:extLst>
              </p:cNvPr>
              <p:cNvSpPr/>
              <p:nvPr/>
            </p:nvSpPr>
            <p:spPr>
              <a:xfrm>
                <a:off x="4194644" y="5845659"/>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1" name="Straight Connector 610">
                <a:extLst>
                  <a:ext uri="{FF2B5EF4-FFF2-40B4-BE49-F238E27FC236}">
                    <a16:creationId xmlns:a16="http://schemas.microsoft.com/office/drawing/2014/main" id="{D185E355-1F2D-44BE-B900-5F9F037EBF3D}"/>
                  </a:ext>
                </a:extLst>
              </p:cNvPr>
              <p:cNvCxnSpPr>
                <a:cxnSpLocks/>
              </p:cNvCxnSpPr>
              <p:nvPr/>
            </p:nvCxnSpPr>
            <p:spPr>
              <a:xfrm>
                <a:off x="3442589" y="5639826"/>
                <a:ext cx="867151" cy="320268"/>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612" name="Straight Connector 611">
                <a:extLst>
                  <a:ext uri="{FF2B5EF4-FFF2-40B4-BE49-F238E27FC236}">
                    <a16:creationId xmlns:a16="http://schemas.microsoft.com/office/drawing/2014/main" id="{9D98C8B1-41B9-4874-942A-C66E906E8201}"/>
                  </a:ext>
                </a:extLst>
              </p:cNvPr>
              <p:cNvCxnSpPr>
                <a:cxnSpLocks/>
              </p:cNvCxnSpPr>
              <p:nvPr/>
            </p:nvCxnSpPr>
            <p:spPr>
              <a:xfrm>
                <a:off x="4309740" y="5960094"/>
                <a:ext cx="167702" cy="338303"/>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613" name="Straight Connector 612">
                <a:extLst>
                  <a:ext uri="{FF2B5EF4-FFF2-40B4-BE49-F238E27FC236}">
                    <a16:creationId xmlns:a16="http://schemas.microsoft.com/office/drawing/2014/main" id="{49EABE8B-C98C-49E2-9DD2-FBC3FAAFBB88}"/>
                  </a:ext>
                </a:extLst>
              </p:cNvPr>
              <p:cNvCxnSpPr>
                <a:cxnSpLocks/>
              </p:cNvCxnSpPr>
              <p:nvPr/>
            </p:nvCxnSpPr>
            <p:spPr>
              <a:xfrm flipV="1">
                <a:off x="4309740" y="5410039"/>
                <a:ext cx="335404" cy="550055"/>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852146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8986015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F5875FE7-E5ED-4E41-9EB7-B5DE447AD05E}"/>
              </a:ext>
            </a:extLst>
          </p:cNvPr>
          <p:cNvSpPr>
            <a:spLocks/>
          </p:cNvSpPr>
          <p:nvPr userDrawn="1"/>
        </p:nvSpPr>
        <p:spPr bwMode="auto">
          <a:xfrm>
            <a:off x="0" y="2596"/>
            <a:ext cx="11682484" cy="6855404"/>
          </a:xfrm>
          <a:custGeom>
            <a:avLst/>
            <a:gdLst>
              <a:gd name="connsiteX0" fmla="*/ 135716 w 11682484"/>
              <a:gd name="connsiteY0" fmla="*/ 0 h 6855404"/>
              <a:gd name="connsiteX1" fmla="*/ 1583140 w 11682484"/>
              <a:gd name="connsiteY1" fmla="*/ 1348532 h 6855404"/>
              <a:gd name="connsiteX2" fmla="*/ 11682484 w 11682484"/>
              <a:gd name="connsiteY2" fmla="*/ 4114823 h 6855404"/>
              <a:gd name="connsiteX3" fmla="*/ 11682484 w 11682484"/>
              <a:gd name="connsiteY3" fmla="*/ 6855404 h 6855404"/>
              <a:gd name="connsiteX4" fmla="*/ 9707328 w 11682484"/>
              <a:gd name="connsiteY4" fmla="*/ 6855404 h 6855404"/>
              <a:gd name="connsiteX5" fmla="*/ 9569988 w 11682484"/>
              <a:gd name="connsiteY5" fmla="*/ 6685097 h 6855404"/>
              <a:gd name="connsiteX6" fmla="*/ 5598025 w 11682484"/>
              <a:gd name="connsiteY6" fmla="*/ 3691219 h 6855404"/>
              <a:gd name="connsiteX7" fmla="*/ 2821856 w 11682484"/>
              <a:gd name="connsiteY7" fmla="*/ 3599026 h 6855404"/>
              <a:gd name="connsiteX8" fmla="*/ 63756 w 11682484"/>
              <a:gd name="connsiteY8" fmla="*/ 6602507 h 6855404"/>
              <a:gd name="connsiteX9" fmla="*/ 3589 w 11682484"/>
              <a:gd name="connsiteY9" fmla="*/ 6855404 h 6855404"/>
              <a:gd name="connsiteX10" fmla="*/ 0 w 11682484"/>
              <a:gd name="connsiteY10" fmla="*/ 6855404 h 6855404"/>
              <a:gd name="connsiteX11" fmla="*/ 0 w 11682484"/>
              <a:gd name="connsiteY11" fmla="*/ 5728147 h 6855404"/>
              <a:gd name="connsiteX12" fmla="*/ 0 w 11682484"/>
              <a:gd name="connsiteY12" fmla="*/ 1967486 h 6855404"/>
              <a:gd name="connsiteX13" fmla="*/ 0 w 11682484"/>
              <a:gd name="connsiteY13" fmla="*/ 825147 h 6855404"/>
              <a:gd name="connsiteX14" fmla="*/ 1 w 11682484"/>
              <a:gd name="connsiteY14" fmla="*/ 825147 h 6855404"/>
              <a:gd name="connsiteX15" fmla="*/ 1 w 11682484"/>
              <a:gd name="connsiteY15" fmla="*/ 479227 h 6855404"/>
              <a:gd name="connsiteX16" fmla="*/ 1 w 11682484"/>
              <a:gd name="connsiteY16" fmla="*/ 346491 h 6855404"/>
              <a:gd name="connsiteX17" fmla="*/ 2 w 11682484"/>
              <a:gd name="connsiteY17" fmla="*/ 346491 h 6855404"/>
              <a:gd name="connsiteX18" fmla="*/ 2 w 11682484"/>
              <a:gd name="connsiteY18" fmla="*/ 571 h 6855404"/>
              <a:gd name="connsiteX19" fmla="*/ 127322 w 11682484"/>
              <a:gd name="connsiteY19" fmla="*/ 31 h 6855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682484" h="6855404">
                <a:moveTo>
                  <a:pt x="135716" y="0"/>
                </a:moveTo>
                <a:lnTo>
                  <a:pt x="1583140" y="1348532"/>
                </a:lnTo>
                <a:lnTo>
                  <a:pt x="11682484" y="4114823"/>
                </a:lnTo>
                <a:lnTo>
                  <a:pt x="11682484" y="6855404"/>
                </a:lnTo>
                <a:lnTo>
                  <a:pt x="9707328" y="6855404"/>
                </a:lnTo>
                <a:lnTo>
                  <a:pt x="9569988" y="6685097"/>
                </a:lnTo>
                <a:cubicBezTo>
                  <a:pt x="8411292" y="5293196"/>
                  <a:pt x="7168522" y="4300079"/>
                  <a:pt x="5598025" y="3691219"/>
                </a:cubicBezTo>
                <a:cubicBezTo>
                  <a:pt x="4810593" y="3386702"/>
                  <a:pt x="3628101" y="3319652"/>
                  <a:pt x="2821856" y="3599026"/>
                </a:cubicBezTo>
                <a:cubicBezTo>
                  <a:pt x="1476436" y="4020704"/>
                  <a:pt x="428633" y="5267408"/>
                  <a:pt x="63756" y="6602507"/>
                </a:cubicBezTo>
                <a:lnTo>
                  <a:pt x="3589" y="6855404"/>
                </a:lnTo>
                <a:lnTo>
                  <a:pt x="0" y="6855404"/>
                </a:lnTo>
                <a:lnTo>
                  <a:pt x="0" y="5728147"/>
                </a:lnTo>
                <a:lnTo>
                  <a:pt x="0" y="1967486"/>
                </a:lnTo>
                <a:lnTo>
                  <a:pt x="0" y="825147"/>
                </a:lnTo>
                <a:lnTo>
                  <a:pt x="1" y="825147"/>
                </a:lnTo>
                <a:lnTo>
                  <a:pt x="1" y="479227"/>
                </a:lnTo>
                <a:lnTo>
                  <a:pt x="1" y="346491"/>
                </a:lnTo>
                <a:lnTo>
                  <a:pt x="2" y="346491"/>
                </a:lnTo>
                <a:lnTo>
                  <a:pt x="2" y="571"/>
                </a:lnTo>
                <a:cubicBezTo>
                  <a:pt x="2" y="571"/>
                  <a:pt x="46193" y="353"/>
                  <a:pt x="127322" y="31"/>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noAutofit/>
          </a:bodyPr>
          <a:lstStyle/>
          <a:p>
            <a:endParaRPr lang="en-US"/>
          </a:p>
        </p:txBody>
      </p:sp>
      <p:sp>
        <p:nvSpPr>
          <p:cNvPr id="21" name="Freeform: Shape 20">
            <a:extLst>
              <a:ext uri="{FF2B5EF4-FFF2-40B4-BE49-F238E27FC236}">
                <a16:creationId xmlns:a16="http://schemas.microsoft.com/office/drawing/2014/main" id="{1218F5CF-15FE-4EEB-9CE3-3FBB4D1D799E}"/>
              </a:ext>
            </a:extLst>
          </p:cNvPr>
          <p:cNvSpPr>
            <a:spLocks/>
          </p:cNvSpPr>
          <p:nvPr userDrawn="1"/>
        </p:nvSpPr>
        <p:spPr bwMode="auto">
          <a:xfrm rot="213804">
            <a:off x="-19171" y="109604"/>
            <a:ext cx="12075996" cy="2051564"/>
          </a:xfrm>
          <a:custGeom>
            <a:avLst/>
            <a:gdLst>
              <a:gd name="connsiteX0" fmla="*/ 1 w 12075996"/>
              <a:gd name="connsiteY0" fmla="*/ 264203 h 2051564"/>
              <a:gd name="connsiteX1" fmla="*/ 4242639 w 12075996"/>
              <a:gd name="connsiteY1" fmla="*/ 0 h 2051564"/>
              <a:gd name="connsiteX2" fmla="*/ 4506096 w 12075996"/>
              <a:gd name="connsiteY2" fmla="*/ 105217 h 2051564"/>
              <a:gd name="connsiteX3" fmla="*/ 7760587 w 12075996"/>
              <a:gd name="connsiteY3" fmla="*/ 1449725 h 2051564"/>
              <a:gd name="connsiteX4" fmla="*/ 12023712 w 12075996"/>
              <a:gd name="connsiteY4" fmla="*/ 181916 h 2051564"/>
              <a:gd name="connsiteX5" fmla="*/ 12075996 w 12075996"/>
              <a:gd name="connsiteY5" fmla="*/ 38560 h 2051564"/>
              <a:gd name="connsiteX6" fmla="*/ 12075996 w 12075996"/>
              <a:gd name="connsiteY6" fmla="*/ 49656 h 2051564"/>
              <a:gd name="connsiteX7" fmla="*/ 12034949 w 12075996"/>
              <a:gd name="connsiteY7" fmla="*/ 192180 h 2051564"/>
              <a:gd name="connsiteX8" fmla="*/ 7869859 w 12075996"/>
              <a:gd name="connsiteY8" fmla="*/ 1752181 h 2051564"/>
              <a:gd name="connsiteX9" fmla="*/ 3235820 w 12075996"/>
              <a:gd name="connsiteY9" fmla="*/ 242456 h 2051564"/>
              <a:gd name="connsiteX10" fmla="*/ 1558466 w 12075996"/>
              <a:gd name="connsiteY10" fmla="*/ 338976 h 2051564"/>
              <a:gd name="connsiteX11" fmla="*/ 220 w 12075996"/>
              <a:gd name="connsiteY11" fmla="*/ 450295 h 2051564"/>
              <a:gd name="connsiteX12" fmla="*/ 881 w 12075996"/>
              <a:gd name="connsiteY12" fmla="*/ 459818 h 2051564"/>
              <a:gd name="connsiteX13" fmla="*/ 0 w 12075996"/>
              <a:gd name="connsiteY13" fmla="*/ 459516 h 2051564"/>
              <a:gd name="connsiteX14" fmla="*/ 0 w 12075996"/>
              <a:gd name="connsiteY14" fmla="*/ 429248 h 2051564"/>
              <a:gd name="connsiteX15" fmla="*/ 1 w 12075996"/>
              <a:gd name="connsiteY15" fmla="*/ 429248 h 2051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075996" h="2051564">
                <a:moveTo>
                  <a:pt x="1" y="264203"/>
                </a:moveTo>
                <a:lnTo>
                  <a:pt x="4242639" y="0"/>
                </a:lnTo>
                <a:lnTo>
                  <a:pt x="4506096" y="105217"/>
                </a:lnTo>
                <a:cubicBezTo>
                  <a:pt x="5593744" y="542784"/>
                  <a:pt x="6923737" y="1110296"/>
                  <a:pt x="7760587" y="1449725"/>
                </a:cubicBezTo>
                <a:cubicBezTo>
                  <a:pt x="10618004" y="2616266"/>
                  <a:pt x="11666948" y="1084938"/>
                  <a:pt x="12023712" y="181916"/>
                </a:cubicBezTo>
                <a:lnTo>
                  <a:pt x="12075996" y="38560"/>
                </a:lnTo>
                <a:lnTo>
                  <a:pt x="12075996" y="49656"/>
                </a:lnTo>
                <a:lnTo>
                  <a:pt x="12034949" y="192180"/>
                </a:lnTo>
                <a:cubicBezTo>
                  <a:pt x="11741579" y="1117741"/>
                  <a:pt x="10801203" y="2718034"/>
                  <a:pt x="7869859" y="1752181"/>
                </a:cubicBezTo>
                <a:cubicBezTo>
                  <a:pt x="6621354" y="1343948"/>
                  <a:pt x="4298591" y="526574"/>
                  <a:pt x="3235820" y="242456"/>
                </a:cubicBezTo>
                <a:cubicBezTo>
                  <a:pt x="3156415" y="232591"/>
                  <a:pt x="2347516" y="284550"/>
                  <a:pt x="1558466" y="338976"/>
                </a:cubicBezTo>
                <a:cubicBezTo>
                  <a:pt x="769418" y="393403"/>
                  <a:pt x="220" y="450295"/>
                  <a:pt x="220" y="450295"/>
                </a:cubicBezTo>
                <a:lnTo>
                  <a:pt x="881" y="459818"/>
                </a:lnTo>
                <a:lnTo>
                  <a:pt x="0" y="459516"/>
                </a:lnTo>
                <a:lnTo>
                  <a:pt x="0" y="429248"/>
                </a:lnTo>
                <a:lnTo>
                  <a:pt x="1" y="429248"/>
                </a:lnTo>
                <a:close/>
              </a:path>
            </a:pathLst>
          </a:custGeom>
          <a:solidFill>
            <a:schemeClr val="accent1"/>
          </a:solidFill>
          <a:ln>
            <a:noFill/>
          </a:ln>
          <a:extLst/>
        </p:spPr>
        <p:txBody>
          <a:bodyPr vert="horz" wrap="square" lIns="91440" tIns="45720" rIns="91440" bIns="45720" numCol="1" anchor="t" anchorCtr="0" compatLnSpc="1">
            <a:prstTxWarp prst="textNoShape">
              <a:avLst/>
            </a:prstTxWarp>
            <a:noAutofit/>
          </a:bodyPr>
          <a:lstStyle/>
          <a:p>
            <a:endParaRPr lang="en-US"/>
          </a:p>
        </p:txBody>
      </p:sp>
      <p:sp>
        <p:nvSpPr>
          <p:cNvPr id="10" name="Freeform: Shape 9">
            <a:extLst>
              <a:ext uri="{FF2B5EF4-FFF2-40B4-BE49-F238E27FC236}">
                <a16:creationId xmlns:a16="http://schemas.microsoft.com/office/drawing/2014/main" id="{2815AE85-5663-49FF-822D-A9BCC638FE7E}"/>
              </a:ext>
            </a:extLst>
          </p:cNvPr>
          <p:cNvSpPr>
            <a:spLocks/>
          </p:cNvSpPr>
          <p:nvPr userDrawn="1"/>
        </p:nvSpPr>
        <p:spPr bwMode="auto">
          <a:xfrm>
            <a:off x="-2" y="0"/>
            <a:ext cx="12192002" cy="6858000"/>
          </a:xfrm>
          <a:custGeom>
            <a:avLst/>
            <a:gdLst>
              <a:gd name="connsiteX0" fmla="*/ 1562216 w 12192002"/>
              <a:gd name="connsiteY0" fmla="*/ 24 h 6847230"/>
              <a:gd name="connsiteX1" fmla="*/ 3242227 w 12192002"/>
              <a:gd name="connsiteY1" fmla="*/ 19898 h 6847230"/>
              <a:gd name="connsiteX2" fmla="*/ 7760587 w 12192002"/>
              <a:gd name="connsiteY2" fmla="*/ 1846920 h 6847230"/>
              <a:gd name="connsiteX3" fmla="*/ 12192002 w 12192002"/>
              <a:gd name="connsiteY3" fmla="*/ 3162 h 6847230"/>
              <a:gd name="connsiteX4" fmla="*/ 12192002 w 12192002"/>
              <a:gd name="connsiteY4" fmla="*/ 1143708 h 6847230"/>
              <a:gd name="connsiteX5" fmla="*/ 12192002 w 12192002"/>
              <a:gd name="connsiteY5" fmla="*/ 6847230 h 6847230"/>
              <a:gd name="connsiteX6" fmla="*/ 10130702 w 12192002"/>
              <a:gd name="connsiteY6" fmla="*/ 6847230 h 6847230"/>
              <a:gd name="connsiteX7" fmla="*/ 9987372 w 12192002"/>
              <a:gd name="connsiteY7" fmla="*/ 6677190 h 6847230"/>
              <a:gd name="connsiteX8" fmla="*/ 5842176 w 12192002"/>
              <a:gd name="connsiteY8" fmla="*/ 3688014 h 6847230"/>
              <a:gd name="connsiteX9" fmla="*/ 2944928 w 12192002"/>
              <a:gd name="connsiteY9" fmla="*/ 3595966 h 6847230"/>
              <a:gd name="connsiteX10" fmla="*/ 66537 w 12192002"/>
              <a:gd name="connsiteY10" fmla="*/ 6594730 h 6847230"/>
              <a:gd name="connsiteX11" fmla="*/ 3745 w 12192002"/>
              <a:gd name="connsiteY11" fmla="*/ 6847230 h 6847230"/>
              <a:gd name="connsiteX12" fmla="*/ 0 w 12192002"/>
              <a:gd name="connsiteY12" fmla="*/ 6847230 h 6847230"/>
              <a:gd name="connsiteX13" fmla="*/ 0 w 12192002"/>
              <a:gd name="connsiteY13" fmla="*/ 5721743 h 6847230"/>
              <a:gd name="connsiteX14" fmla="*/ 0 w 12192002"/>
              <a:gd name="connsiteY14" fmla="*/ 1966988 h 6847230"/>
              <a:gd name="connsiteX15" fmla="*/ 0 w 12192002"/>
              <a:gd name="connsiteY15" fmla="*/ 826443 h 6847230"/>
              <a:gd name="connsiteX16" fmla="*/ 1 w 12192002"/>
              <a:gd name="connsiteY16" fmla="*/ 826443 h 6847230"/>
              <a:gd name="connsiteX17" fmla="*/ 1 w 12192002"/>
              <a:gd name="connsiteY17" fmla="*/ 481066 h 6847230"/>
              <a:gd name="connsiteX18" fmla="*/ 1 w 12192002"/>
              <a:gd name="connsiteY18" fmla="*/ 348539 h 6847230"/>
              <a:gd name="connsiteX19" fmla="*/ 2 w 12192002"/>
              <a:gd name="connsiteY19" fmla="*/ 348539 h 6847230"/>
              <a:gd name="connsiteX20" fmla="*/ 2 w 12192002"/>
              <a:gd name="connsiteY20" fmla="*/ 3162 h 6847230"/>
              <a:gd name="connsiteX21" fmla="*/ 1562216 w 12192002"/>
              <a:gd name="connsiteY21" fmla="*/ 24 h 6847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92002" h="6847230">
                <a:moveTo>
                  <a:pt x="1562216" y="24"/>
                </a:moveTo>
                <a:cubicBezTo>
                  <a:pt x="2353140" y="373"/>
                  <a:pt x="3163696" y="4557"/>
                  <a:pt x="3242227" y="19898"/>
                </a:cubicBezTo>
                <a:cubicBezTo>
                  <a:pt x="4282770" y="376934"/>
                  <a:pt x="6543351" y="1353205"/>
                  <a:pt x="7760587" y="1846920"/>
                </a:cubicBezTo>
                <a:cubicBezTo>
                  <a:pt x="11661915" y="3439636"/>
                  <a:pt x="12192002" y="3162"/>
                  <a:pt x="12192002" y="3162"/>
                </a:cubicBezTo>
                <a:lnTo>
                  <a:pt x="12192002" y="1143708"/>
                </a:lnTo>
                <a:lnTo>
                  <a:pt x="12192002" y="6847230"/>
                </a:lnTo>
                <a:lnTo>
                  <a:pt x="10130702" y="6847230"/>
                </a:lnTo>
                <a:lnTo>
                  <a:pt x="9987372" y="6677190"/>
                </a:lnTo>
                <a:cubicBezTo>
                  <a:pt x="8778141" y="5287475"/>
                  <a:pt x="7481169" y="4295918"/>
                  <a:pt x="5842176" y="3688014"/>
                </a:cubicBezTo>
                <a:cubicBezTo>
                  <a:pt x="5020401" y="3383975"/>
                  <a:pt x="3786336" y="3317031"/>
                  <a:pt x="2944928" y="3595966"/>
                </a:cubicBezTo>
                <a:cubicBezTo>
                  <a:pt x="1540829" y="4016982"/>
                  <a:pt x="447327" y="5261728"/>
                  <a:pt x="66537" y="6594730"/>
                </a:cubicBezTo>
                <a:lnTo>
                  <a:pt x="3745" y="6847230"/>
                </a:lnTo>
                <a:lnTo>
                  <a:pt x="0" y="6847230"/>
                </a:lnTo>
                <a:lnTo>
                  <a:pt x="0" y="5721743"/>
                </a:lnTo>
                <a:lnTo>
                  <a:pt x="0" y="1966988"/>
                </a:lnTo>
                <a:lnTo>
                  <a:pt x="0" y="826443"/>
                </a:lnTo>
                <a:lnTo>
                  <a:pt x="1" y="826443"/>
                </a:lnTo>
                <a:lnTo>
                  <a:pt x="1" y="481066"/>
                </a:lnTo>
                <a:lnTo>
                  <a:pt x="1" y="348539"/>
                </a:lnTo>
                <a:lnTo>
                  <a:pt x="2" y="348539"/>
                </a:lnTo>
                <a:lnTo>
                  <a:pt x="2" y="3162"/>
                </a:lnTo>
                <a:cubicBezTo>
                  <a:pt x="2" y="3162"/>
                  <a:pt x="771293" y="-324"/>
                  <a:pt x="1562216" y="24"/>
                </a:cubicBezTo>
                <a:close/>
              </a:path>
            </a:pathLst>
          </a:custGeom>
          <a:solidFill>
            <a:schemeClr val="accent3"/>
          </a:solidFill>
          <a:ln>
            <a:noFill/>
          </a:ln>
          <a:extLst/>
        </p:spPr>
        <p:txBody>
          <a:bodyPr vert="horz" wrap="square" lIns="91440" tIns="45720" rIns="91440" bIns="45720" numCol="1" anchor="t" anchorCtr="0" compatLnSpc="1">
            <a:prstTxWarp prst="textNoShape">
              <a:avLst/>
            </a:prstTxWarp>
            <a:noAutofit/>
          </a:bodyPr>
          <a:lstStyle/>
          <a:p>
            <a:endParaRPr lang="en-US"/>
          </a:p>
        </p:txBody>
      </p:sp>
      <p:sp>
        <p:nvSpPr>
          <p:cNvPr id="30" name="Freeform: Shape 29">
            <a:extLst>
              <a:ext uri="{FF2B5EF4-FFF2-40B4-BE49-F238E27FC236}">
                <a16:creationId xmlns:a16="http://schemas.microsoft.com/office/drawing/2014/main" id="{ABA38739-135D-4AF4-8B9D-F28B606324BD}"/>
              </a:ext>
            </a:extLst>
          </p:cNvPr>
          <p:cNvSpPr/>
          <p:nvPr userDrawn="1"/>
        </p:nvSpPr>
        <p:spPr>
          <a:xfrm>
            <a:off x="342402" y="0"/>
            <a:ext cx="1784313" cy="6858000"/>
          </a:xfrm>
          <a:custGeom>
            <a:avLst/>
            <a:gdLst>
              <a:gd name="connsiteX0" fmla="*/ 652884 w 1784313"/>
              <a:gd name="connsiteY0" fmla="*/ 6458598 h 6858000"/>
              <a:gd name="connsiteX1" fmla="*/ 802318 w 1784313"/>
              <a:gd name="connsiteY1" fmla="*/ 6581346 h 6858000"/>
              <a:gd name="connsiteX2" fmla="*/ 857467 w 1784313"/>
              <a:gd name="connsiteY2" fmla="*/ 6627600 h 6858000"/>
              <a:gd name="connsiteX3" fmla="*/ 637290 w 1784313"/>
              <a:gd name="connsiteY3" fmla="*/ 6822898 h 6858000"/>
              <a:gd name="connsiteX4" fmla="*/ 601533 w 1784313"/>
              <a:gd name="connsiteY4" fmla="*/ 6858000 h 6858000"/>
              <a:gd name="connsiteX5" fmla="*/ 238242 w 1784313"/>
              <a:gd name="connsiteY5" fmla="*/ 6858000 h 6858000"/>
              <a:gd name="connsiteX6" fmla="*/ 298552 w 1784313"/>
              <a:gd name="connsiteY6" fmla="*/ 6787944 h 6858000"/>
              <a:gd name="connsiteX7" fmla="*/ 652884 w 1784313"/>
              <a:gd name="connsiteY7" fmla="*/ 6458598 h 6858000"/>
              <a:gd name="connsiteX8" fmla="*/ 291752 w 1784313"/>
              <a:gd name="connsiteY8" fmla="*/ 5513960 h 6858000"/>
              <a:gd name="connsiteX9" fmla="*/ 348680 w 1784313"/>
              <a:gd name="connsiteY9" fmla="*/ 5663394 h 6858000"/>
              <a:gd name="connsiteX10" fmla="*/ 428733 w 1784313"/>
              <a:gd name="connsiteY10" fmla="*/ 5787923 h 6858000"/>
              <a:gd name="connsiteX11" fmla="*/ 455418 w 1784313"/>
              <a:gd name="connsiteY11" fmla="*/ 5819944 h 6858000"/>
              <a:gd name="connsiteX12" fmla="*/ 1327117 w 1784313"/>
              <a:gd name="connsiteY12" fmla="*/ 5819944 h 6858000"/>
              <a:gd name="connsiteX13" fmla="*/ 1350243 w 1784313"/>
              <a:gd name="connsiteY13" fmla="*/ 5787923 h 6858000"/>
              <a:gd name="connsiteX14" fmla="*/ 1424960 w 1784313"/>
              <a:gd name="connsiteY14" fmla="*/ 5663394 h 6858000"/>
              <a:gd name="connsiteX15" fmla="*/ 1474771 w 1784313"/>
              <a:gd name="connsiteY15" fmla="*/ 5513960 h 6858000"/>
              <a:gd name="connsiteX16" fmla="*/ 410943 w 1784313"/>
              <a:gd name="connsiteY16" fmla="*/ 5078112 h 6858000"/>
              <a:gd name="connsiteX17" fmla="*/ 343342 w 1784313"/>
              <a:gd name="connsiteY17" fmla="*/ 5183070 h 6858000"/>
              <a:gd name="connsiteX18" fmla="*/ 282856 w 1784313"/>
              <a:gd name="connsiteY18" fmla="*/ 5360968 h 6858000"/>
              <a:gd name="connsiteX19" fmla="*/ 281078 w 1784313"/>
              <a:gd name="connsiteY19" fmla="*/ 5382316 h 6858000"/>
              <a:gd name="connsiteX20" fmla="*/ 1476551 w 1784313"/>
              <a:gd name="connsiteY20" fmla="*/ 5382316 h 6858000"/>
              <a:gd name="connsiteX21" fmla="*/ 1472993 w 1784313"/>
              <a:gd name="connsiteY21" fmla="*/ 5360968 h 6858000"/>
              <a:gd name="connsiteX22" fmla="*/ 1405392 w 1784313"/>
              <a:gd name="connsiteY22" fmla="*/ 5183070 h 6858000"/>
              <a:gd name="connsiteX23" fmla="*/ 1337791 w 1784313"/>
              <a:gd name="connsiteY23" fmla="*/ 5078112 h 6858000"/>
              <a:gd name="connsiteX24" fmla="*/ 435849 w 1784313"/>
              <a:gd name="connsiteY24" fmla="*/ 3537517 h 6858000"/>
              <a:gd name="connsiteX25" fmla="*/ 480324 w 1784313"/>
              <a:gd name="connsiteY25" fmla="*/ 3676278 h 6858000"/>
              <a:gd name="connsiteX26" fmla="*/ 540809 w 1784313"/>
              <a:gd name="connsiteY26" fmla="*/ 3800806 h 6858000"/>
              <a:gd name="connsiteX27" fmla="*/ 556819 w 1784313"/>
              <a:gd name="connsiteY27" fmla="*/ 3825712 h 6858000"/>
              <a:gd name="connsiteX28" fmla="*/ 556819 w 1784313"/>
              <a:gd name="connsiteY28" fmla="*/ 3827490 h 6858000"/>
              <a:gd name="connsiteX29" fmla="*/ 1353801 w 1784313"/>
              <a:gd name="connsiteY29" fmla="*/ 3827490 h 6858000"/>
              <a:gd name="connsiteX30" fmla="*/ 1369813 w 1784313"/>
              <a:gd name="connsiteY30" fmla="*/ 3802584 h 6858000"/>
              <a:gd name="connsiteX31" fmla="*/ 1396497 w 1784313"/>
              <a:gd name="connsiteY31" fmla="*/ 3756331 h 6858000"/>
              <a:gd name="connsiteX32" fmla="*/ 1394718 w 1784313"/>
              <a:gd name="connsiteY32" fmla="*/ 3756331 h 6858000"/>
              <a:gd name="connsiteX33" fmla="*/ 1432076 w 1784313"/>
              <a:gd name="connsiteY33" fmla="*/ 3676277 h 6858000"/>
              <a:gd name="connsiteX34" fmla="*/ 1471213 w 1784313"/>
              <a:gd name="connsiteY34" fmla="*/ 3537517 h 6858000"/>
              <a:gd name="connsiteX35" fmla="*/ 1017575 w 1784313"/>
              <a:gd name="connsiteY35" fmla="*/ 3537517 h 6858000"/>
              <a:gd name="connsiteX36" fmla="*/ 1015795 w 1784313"/>
              <a:gd name="connsiteY36" fmla="*/ 3537517 h 6858000"/>
              <a:gd name="connsiteX37" fmla="*/ 508787 w 1784313"/>
              <a:gd name="connsiteY37" fmla="*/ 3121236 h 6858000"/>
              <a:gd name="connsiteX38" fmla="*/ 464312 w 1784313"/>
              <a:gd name="connsiteY38" fmla="*/ 3194174 h 6858000"/>
              <a:gd name="connsiteX39" fmla="*/ 418059 w 1784313"/>
              <a:gd name="connsiteY39" fmla="*/ 3372072 h 6858000"/>
              <a:gd name="connsiteX40" fmla="*/ 419839 w 1784313"/>
              <a:gd name="connsiteY40" fmla="*/ 3411209 h 6858000"/>
              <a:gd name="connsiteX41" fmla="*/ 1015795 w 1784313"/>
              <a:gd name="connsiteY41" fmla="*/ 3411209 h 6858000"/>
              <a:gd name="connsiteX42" fmla="*/ 1017575 w 1784313"/>
              <a:gd name="connsiteY42" fmla="*/ 3411209 h 6858000"/>
              <a:gd name="connsiteX43" fmla="*/ 1478329 w 1784313"/>
              <a:gd name="connsiteY43" fmla="*/ 3411209 h 6858000"/>
              <a:gd name="connsiteX44" fmla="*/ 1474772 w 1784313"/>
              <a:gd name="connsiteY44" fmla="*/ 3372071 h 6858000"/>
              <a:gd name="connsiteX45" fmla="*/ 1426740 w 1784313"/>
              <a:gd name="connsiteY45" fmla="*/ 3194174 h 6858000"/>
              <a:gd name="connsiteX46" fmla="*/ 1423182 w 1784313"/>
              <a:gd name="connsiteY46" fmla="*/ 3185280 h 6858000"/>
              <a:gd name="connsiteX47" fmla="*/ 1391161 w 1784313"/>
              <a:gd name="connsiteY47" fmla="*/ 3121237 h 6858000"/>
              <a:gd name="connsiteX48" fmla="*/ 458976 w 1784313"/>
              <a:gd name="connsiteY48" fmla="*/ 1634012 h 6858000"/>
              <a:gd name="connsiteX49" fmla="*/ 498114 w 1784313"/>
              <a:gd name="connsiteY49" fmla="*/ 1794120 h 6858000"/>
              <a:gd name="connsiteX50" fmla="*/ 558599 w 1784313"/>
              <a:gd name="connsiteY50" fmla="*/ 1918648 h 6858000"/>
              <a:gd name="connsiteX51" fmla="*/ 562157 w 1784313"/>
              <a:gd name="connsiteY51" fmla="*/ 1922206 h 6858000"/>
              <a:gd name="connsiteX52" fmla="*/ 1394718 w 1784313"/>
              <a:gd name="connsiteY52" fmla="*/ 1922206 h 6858000"/>
              <a:gd name="connsiteX53" fmla="*/ 1396497 w 1784313"/>
              <a:gd name="connsiteY53" fmla="*/ 1918648 h 6858000"/>
              <a:gd name="connsiteX54" fmla="*/ 1456982 w 1784313"/>
              <a:gd name="connsiteY54" fmla="*/ 1794120 h 6858000"/>
              <a:gd name="connsiteX55" fmla="*/ 1497899 w 1784313"/>
              <a:gd name="connsiteY55" fmla="*/ 1634012 h 6858000"/>
              <a:gd name="connsiteX56" fmla="*/ 560377 w 1784313"/>
              <a:gd name="connsiteY56" fmla="*/ 1217731 h 6858000"/>
              <a:gd name="connsiteX57" fmla="*/ 519461 w 1784313"/>
              <a:gd name="connsiteY57" fmla="*/ 1294226 h 6858000"/>
              <a:gd name="connsiteX58" fmla="*/ 458976 w 1784313"/>
              <a:gd name="connsiteY58" fmla="*/ 1472124 h 6858000"/>
              <a:gd name="connsiteX59" fmla="*/ 453638 w 1784313"/>
              <a:gd name="connsiteY59" fmla="*/ 1507703 h 6858000"/>
              <a:gd name="connsiteX60" fmla="*/ 1503235 w 1784313"/>
              <a:gd name="connsiteY60" fmla="*/ 1507703 h 6858000"/>
              <a:gd name="connsiteX61" fmla="*/ 1499677 w 1784313"/>
              <a:gd name="connsiteY61" fmla="*/ 1472124 h 6858000"/>
              <a:gd name="connsiteX62" fmla="*/ 1444530 w 1784313"/>
              <a:gd name="connsiteY62" fmla="*/ 1294226 h 6858000"/>
              <a:gd name="connsiteX63" fmla="*/ 1405392 w 1784313"/>
              <a:gd name="connsiteY63" fmla="*/ 1217731 h 6858000"/>
              <a:gd name="connsiteX64" fmla="*/ 1196463 w 1784313"/>
              <a:gd name="connsiteY64" fmla="*/ 0 h 6858000"/>
              <a:gd name="connsiteX65" fmla="*/ 1527579 w 1784313"/>
              <a:gd name="connsiteY65" fmla="*/ 0 h 6858000"/>
              <a:gd name="connsiteX66" fmla="*/ 1524583 w 1784313"/>
              <a:gd name="connsiteY66" fmla="*/ 6246 h 6858000"/>
              <a:gd name="connsiteX67" fmla="*/ 1167009 w 1784313"/>
              <a:gd name="connsiteY67" fmla="*/ 467002 h 6858000"/>
              <a:gd name="connsiteX68" fmla="*/ 1149220 w 1784313"/>
              <a:gd name="connsiteY68" fmla="*/ 488350 h 6858000"/>
              <a:gd name="connsiteX69" fmla="*/ 1131430 w 1784313"/>
              <a:gd name="connsiteY69" fmla="*/ 509698 h 6858000"/>
              <a:gd name="connsiteX70" fmla="*/ 1019353 w 1784313"/>
              <a:gd name="connsiteY70" fmla="*/ 637784 h 6858000"/>
              <a:gd name="connsiteX71" fmla="*/ 957090 w 1784313"/>
              <a:gd name="connsiteY71" fmla="*/ 707163 h 6858000"/>
              <a:gd name="connsiteX72" fmla="*/ 939300 w 1784313"/>
              <a:gd name="connsiteY72" fmla="*/ 728511 h 6858000"/>
              <a:gd name="connsiteX73" fmla="*/ 921511 w 1784313"/>
              <a:gd name="connsiteY73" fmla="*/ 749859 h 6858000"/>
              <a:gd name="connsiteX74" fmla="*/ 640432 w 1784313"/>
              <a:gd name="connsiteY74" fmla="*/ 1098538 h 6858000"/>
              <a:gd name="connsiteX75" fmla="*/ 1323559 w 1784313"/>
              <a:gd name="connsiteY75" fmla="*/ 1098538 h 6858000"/>
              <a:gd name="connsiteX76" fmla="*/ 1001563 w 1784313"/>
              <a:gd name="connsiteY76" fmla="*/ 746301 h 6858000"/>
              <a:gd name="connsiteX77" fmla="*/ 1069165 w 1784313"/>
              <a:gd name="connsiteY77" fmla="*/ 669806 h 6858000"/>
              <a:gd name="connsiteX78" fmla="*/ 1175903 w 1784313"/>
              <a:gd name="connsiteY78" fmla="*/ 547056 h 6858000"/>
              <a:gd name="connsiteX79" fmla="*/ 1784313 w 1784313"/>
              <a:gd name="connsiteY79" fmla="*/ 1545063 h 6858000"/>
              <a:gd name="connsiteX80" fmla="*/ 1238168 w 1784313"/>
              <a:gd name="connsiteY80" fmla="*/ 2495036 h 6858000"/>
              <a:gd name="connsiteX81" fmla="*/ 1117198 w 1784313"/>
              <a:gd name="connsiteY81" fmla="*/ 2397192 h 6858000"/>
              <a:gd name="connsiteX82" fmla="*/ 1030027 w 1784313"/>
              <a:gd name="connsiteY82" fmla="*/ 2327813 h 6858000"/>
              <a:gd name="connsiteX83" fmla="*/ 1309327 w 1784313"/>
              <a:gd name="connsiteY83" fmla="*/ 2050292 h 6858000"/>
              <a:gd name="connsiteX84" fmla="*/ 652884 w 1784313"/>
              <a:gd name="connsiteY84" fmla="*/ 2050292 h 6858000"/>
              <a:gd name="connsiteX85" fmla="*/ 942858 w 1784313"/>
              <a:gd name="connsiteY85" fmla="*/ 2327813 h 6858000"/>
              <a:gd name="connsiteX86" fmla="*/ 964206 w 1784313"/>
              <a:gd name="connsiteY86" fmla="*/ 2345603 h 6858000"/>
              <a:gd name="connsiteX87" fmla="*/ 985554 w 1784313"/>
              <a:gd name="connsiteY87" fmla="*/ 2363392 h 6858000"/>
              <a:gd name="connsiteX88" fmla="*/ 1076281 w 1784313"/>
              <a:gd name="connsiteY88" fmla="*/ 2436330 h 6858000"/>
              <a:gd name="connsiteX89" fmla="*/ 1193693 w 1784313"/>
              <a:gd name="connsiteY89" fmla="*/ 2530616 h 6858000"/>
              <a:gd name="connsiteX90" fmla="*/ 1215041 w 1784313"/>
              <a:gd name="connsiteY90" fmla="*/ 2548406 h 6858000"/>
              <a:gd name="connsiteX91" fmla="*/ 1236389 w 1784313"/>
              <a:gd name="connsiteY91" fmla="*/ 2566196 h 6858000"/>
              <a:gd name="connsiteX92" fmla="*/ 1718492 w 1784313"/>
              <a:gd name="connsiteY92" fmla="*/ 3187058 h 6858000"/>
              <a:gd name="connsiteX93" fmla="*/ 1716713 w 1784313"/>
              <a:gd name="connsiteY93" fmla="*/ 3187058 h 6858000"/>
              <a:gd name="connsiteX94" fmla="*/ 1755850 w 1784313"/>
              <a:gd name="connsiteY94" fmla="*/ 3445010 h 6858000"/>
              <a:gd name="connsiteX95" fmla="*/ 1693587 w 1784313"/>
              <a:gd name="connsiteY95" fmla="*/ 3756331 h 6858000"/>
              <a:gd name="connsiteX96" fmla="*/ 1695365 w 1784313"/>
              <a:gd name="connsiteY96" fmla="*/ 3756331 h 6858000"/>
              <a:gd name="connsiteX97" fmla="*/ 1152777 w 1784313"/>
              <a:gd name="connsiteY97" fmla="*/ 4414552 h 6858000"/>
              <a:gd name="connsiteX98" fmla="*/ 1131430 w 1784313"/>
              <a:gd name="connsiteY98" fmla="*/ 4432342 h 6858000"/>
              <a:gd name="connsiteX99" fmla="*/ 1110082 w 1784313"/>
              <a:gd name="connsiteY99" fmla="*/ 4450132 h 6858000"/>
              <a:gd name="connsiteX100" fmla="*/ 935742 w 1784313"/>
              <a:gd name="connsiteY100" fmla="*/ 4590672 h 6858000"/>
              <a:gd name="connsiteX101" fmla="*/ 901941 w 1784313"/>
              <a:gd name="connsiteY101" fmla="*/ 4617356 h 6858000"/>
              <a:gd name="connsiteX102" fmla="*/ 878815 w 1784313"/>
              <a:gd name="connsiteY102" fmla="*/ 4635145 h 6858000"/>
              <a:gd name="connsiteX103" fmla="*/ 857467 w 1784313"/>
              <a:gd name="connsiteY103" fmla="*/ 4652935 h 6858000"/>
              <a:gd name="connsiteX104" fmla="*/ 524797 w 1784313"/>
              <a:gd name="connsiteY104" fmla="*/ 4946467 h 6858000"/>
              <a:gd name="connsiteX105" fmla="*/ 1234610 w 1784313"/>
              <a:gd name="connsiteY105" fmla="*/ 4946467 h 6858000"/>
              <a:gd name="connsiteX106" fmla="*/ 948194 w 1784313"/>
              <a:gd name="connsiteY106" fmla="*/ 4656493 h 6858000"/>
              <a:gd name="connsiteX107" fmla="*/ 980216 w 1784313"/>
              <a:gd name="connsiteY107" fmla="*/ 4631587 h 6858000"/>
              <a:gd name="connsiteX108" fmla="*/ 1154556 w 1784313"/>
              <a:gd name="connsiteY108" fmla="*/ 4489269 h 6858000"/>
              <a:gd name="connsiteX109" fmla="*/ 1761188 w 1784313"/>
              <a:gd name="connsiteY109" fmla="*/ 5435685 h 6858000"/>
              <a:gd name="connsiteX110" fmla="*/ 1149220 w 1784313"/>
              <a:gd name="connsiteY110" fmla="*/ 6382101 h 6858000"/>
              <a:gd name="connsiteX111" fmla="*/ 1074503 w 1784313"/>
              <a:gd name="connsiteY111" fmla="*/ 6319838 h 6858000"/>
              <a:gd name="connsiteX112" fmla="*/ 944636 w 1784313"/>
              <a:gd name="connsiteY112" fmla="*/ 6213099 h 6858000"/>
              <a:gd name="connsiteX113" fmla="*/ 1216821 w 1784313"/>
              <a:gd name="connsiteY113" fmla="*/ 5953368 h 6858000"/>
              <a:gd name="connsiteX114" fmla="*/ 572831 w 1784313"/>
              <a:gd name="connsiteY114" fmla="*/ 5953368 h 6858000"/>
              <a:gd name="connsiteX115" fmla="*/ 857467 w 1784313"/>
              <a:gd name="connsiteY115" fmla="*/ 6213099 h 6858000"/>
              <a:gd name="connsiteX116" fmla="*/ 878815 w 1784313"/>
              <a:gd name="connsiteY116" fmla="*/ 6230889 h 6858000"/>
              <a:gd name="connsiteX117" fmla="*/ 900163 w 1784313"/>
              <a:gd name="connsiteY117" fmla="*/ 6248679 h 6858000"/>
              <a:gd name="connsiteX118" fmla="*/ 1031807 w 1784313"/>
              <a:gd name="connsiteY118" fmla="*/ 6358975 h 6858000"/>
              <a:gd name="connsiteX119" fmla="*/ 1104744 w 1784313"/>
              <a:gd name="connsiteY119" fmla="*/ 6419461 h 6858000"/>
              <a:gd name="connsiteX120" fmla="*/ 1126092 w 1784313"/>
              <a:gd name="connsiteY120" fmla="*/ 6437250 h 6858000"/>
              <a:gd name="connsiteX121" fmla="*/ 1147440 w 1784313"/>
              <a:gd name="connsiteY121" fmla="*/ 6455040 h 6858000"/>
              <a:gd name="connsiteX122" fmla="*/ 1456655 w 1784313"/>
              <a:gd name="connsiteY122" fmla="*/ 6730940 h 6858000"/>
              <a:gd name="connsiteX123" fmla="*/ 1574943 w 1784313"/>
              <a:gd name="connsiteY123" fmla="*/ 6858000 h 6858000"/>
              <a:gd name="connsiteX124" fmla="*/ 1205808 w 1784313"/>
              <a:gd name="connsiteY124" fmla="*/ 6858000 h 6858000"/>
              <a:gd name="connsiteX125" fmla="*/ 1110361 w 1784313"/>
              <a:gd name="connsiteY125" fmla="*/ 6768562 h 6858000"/>
              <a:gd name="connsiteX126" fmla="*/ 941078 w 1784313"/>
              <a:gd name="connsiteY126" fmla="*/ 6624042 h 6858000"/>
              <a:gd name="connsiteX127" fmla="*/ 919730 w 1784313"/>
              <a:gd name="connsiteY127" fmla="*/ 6606252 h 6858000"/>
              <a:gd name="connsiteX128" fmla="*/ 898383 w 1784313"/>
              <a:gd name="connsiteY128" fmla="*/ 6588462 h 6858000"/>
              <a:gd name="connsiteX129" fmla="*/ 839677 w 1784313"/>
              <a:gd name="connsiteY129" fmla="*/ 6540431 h 6858000"/>
              <a:gd name="connsiteX130" fmla="*/ 693801 w 1784313"/>
              <a:gd name="connsiteY130" fmla="*/ 6419461 h 6858000"/>
              <a:gd name="connsiteX131" fmla="*/ 672454 w 1784313"/>
              <a:gd name="connsiteY131" fmla="*/ 6401671 h 6858000"/>
              <a:gd name="connsiteX132" fmla="*/ 651106 w 1784313"/>
              <a:gd name="connsiteY132" fmla="*/ 6383881 h 6858000"/>
              <a:gd name="connsiteX133" fmla="*/ 0 w 1784313"/>
              <a:gd name="connsiteY133" fmla="*/ 5416117 h 6858000"/>
              <a:gd name="connsiteX134" fmla="*/ 672454 w 1784313"/>
              <a:gd name="connsiteY134" fmla="*/ 4462585 h 6858000"/>
              <a:gd name="connsiteX135" fmla="*/ 693801 w 1784313"/>
              <a:gd name="connsiteY135" fmla="*/ 4444796 h 6858000"/>
              <a:gd name="connsiteX136" fmla="*/ 715149 w 1784313"/>
              <a:gd name="connsiteY136" fmla="*/ 4427006 h 6858000"/>
              <a:gd name="connsiteX137" fmla="*/ 752506 w 1784313"/>
              <a:gd name="connsiteY137" fmla="*/ 4396762 h 6858000"/>
              <a:gd name="connsiteX138" fmla="*/ 923288 w 1784313"/>
              <a:gd name="connsiteY138" fmla="*/ 4259782 h 6858000"/>
              <a:gd name="connsiteX139" fmla="*/ 944636 w 1784313"/>
              <a:gd name="connsiteY139" fmla="*/ 4241992 h 6858000"/>
              <a:gd name="connsiteX140" fmla="*/ 965984 w 1784313"/>
              <a:gd name="connsiteY140" fmla="*/ 4224202 h 6858000"/>
              <a:gd name="connsiteX141" fmla="*/ 1257736 w 1784313"/>
              <a:gd name="connsiteY141" fmla="*/ 3944902 h 6858000"/>
              <a:gd name="connsiteX142" fmla="*/ 642210 w 1784313"/>
              <a:gd name="connsiteY142" fmla="*/ 3944902 h 6858000"/>
              <a:gd name="connsiteX143" fmla="*/ 882373 w 1784313"/>
              <a:gd name="connsiteY143" fmla="*/ 4220645 h 6858000"/>
              <a:gd name="connsiteX144" fmla="*/ 711591 w 1784313"/>
              <a:gd name="connsiteY144" fmla="*/ 4357625 h 6858000"/>
              <a:gd name="connsiteX145" fmla="*/ 674232 w 1784313"/>
              <a:gd name="connsiteY145" fmla="*/ 4387868 h 6858000"/>
              <a:gd name="connsiteX146" fmla="*/ 138760 w 1784313"/>
              <a:gd name="connsiteY146" fmla="*/ 3366735 h 6858000"/>
              <a:gd name="connsiteX147" fmla="*/ 727601 w 1784313"/>
              <a:gd name="connsiteY147" fmla="*/ 2555522 h 6858000"/>
              <a:gd name="connsiteX148" fmla="*/ 850351 w 1784313"/>
              <a:gd name="connsiteY148" fmla="*/ 2655145 h 6858000"/>
              <a:gd name="connsiteX149" fmla="*/ 937520 w 1784313"/>
              <a:gd name="connsiteY149" fmla="*/ 2724524 h 6858000"/>
              <a:gd name="connsiteX150" fmla="*/ 619084 w 1784313"/>
              <a:gd name="connsiteY150" fmla="*/ 2991370 h 6858000"/>
              <a:gd name="connsiteX151" fmla="*/ 1307548 w 1784313"/>
              <a:gd name="connsiteY151" fmla="*/ 2991370 h 6858000"/>
              <a:gd name="connsiteX152" fmla="*/ 1030027 w 1784313"/>
              <a:gd name="connsiteY152" fmla="*/ 2726303 h 6858000"/>
              <a:gd name="connsiteX153" fmla="*/ 1008679 w 1784313"/>
              <a:gd name="connsiteY153" fmla="*/ 2708514 h 6858000"/>
              <a:gd name="connsiteX154" fmla="*/ 985553 w 1784313"/>
              <a:gd name="connsiteY154" fmla="*/ 2690724 h 6858000"/>
              <a:gd name="connsiteX155" fmla="*/ 893047 w 1784313"/>
              <a:gd name="connsiteY155" fmla="*/ 2616007 h 6858000"/>
              <a:gd name="connsiteX156" fmla="*/ 775634 w 1784313"/>
              <a:gd name="connsiteY156" fmla="*/ 2521720 h 6858000"/>
              <a:gd name="connsiteX157" fmla="*/ 754286 w 1784313"/>
              <a:gd name="connsiteY157" fmla="*/ 2503931 h 6858000"/>
              <a:gd name="connsiteX158" fmla="*/ 732939 w 1784313"/>
              <a:gd name="connsiteY158" fmla="*/ 2486141 h 6858000"/>
              <a:gd name="connsiteX159" fmla="*/ 177898 w 1784313"/>
              <a:gd name="connsiteY159" fmla="*/ 1537947 h 6858000"/>
              <a:gd name="connsiteX160" fmla="*/ 732939 w 1784313"/>
              <a:gd name="connsiteY160" fmla="*/ 557729 h 6858000"/>
              <a:gd name="connsiteX161" fmla="*/ 750728 w 1784313"/>
              <a:gd name="connsiteY161" fmla="*/ 536382 h 6858000"/>
              <a:gd name="connsiteX162" fmla="*/ 768518 w 1784313"/>
              <a:gd name="connsiteY162" fmla="*/ 515034 h 6858000"/>
              <a:gd name="connsiteX163" fmla="*/ 804098 w 1784313"/>
              <a:gd name="connsiteY163" fmla="*/ 475896 h 6858000"/>
              <a:gd name="connsiteX164" fmla="*/ 942858 w 1784313"/>
              <a:gd name="connsiteY164" fmla="*/ 317568 h 6858000"/>
              <a:gd name="connsiteX165" fmla="*/ 960648 w 1784313"/>
              <a:gd name="connsiteY165" fmla="*/ 296221 h 6858000"/>
              <a:gd name="connsiteX166" fmla="*/ 978438 w 1784313"/>
              <a:gd name="connsiteY166" fmla="*/ 274873 h 6858000"/>
              <a:gd name="connsiteX167" fmla="*/ 1141881 w 1784313"/>
              <a:gd name="connsiteY167" fmla="*/ 75850 h 6858000"/>
              <a:gd name="connsiteX168" fmla="*/ 293257 w 1784313"/>
              <a:gd name="connsiteY168" fmla="*/ 0 h 6858000"/>
              <a:gd name="connsiteX169" fmla="*/ 612950 w 1784313"/>
              <a:gd name="connsiteY169" fmla="*/ 0 h 6858000"/>
              <a:gd name="connsiteX170" fmla="*/ 687130 w 1784313"/>
              <a:gd name="connsiteY170" fmla="*/ 82299 h 6858000"/>
              <a:gd name="connsiteX171" fmla="*/ 898384 w 1784313"/>
              <a:gd name="connsiteY171" fmla="*/ 278431 h 6858000"/>
              <a:gd name="connsiteX172" fmla="*/ 754286 w 1784313"/>
              <a:gd name="connsiteY172" fmla="*/ 443875 h 6858000"/>
              <a:gd name="connsiteX173" fmla="*/ 725823 w 1784313"/>
              <a:gd name="connsiteY173" fmla="*/ 477677 h 6858000"/>
              <a:gd name="connsiteX174" fmla="*/ 295310 w 1784313"/>
              <a:gd name="connsiteY174" fmla="*/ 44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1784313" h="6858000">
                <a:moveTo>
                  <a:pt x="652884" y="6458598"/>
                </a:moveTo>
                <a:cubicBezTo>
                  <a:pt x="700917" y="6499513"/>
                  <a:pt x="750728" y="6540431"/>
                  <a:pt x="802318" y="6581346"/>
                </a:cubicBezTo>
                <a:cubicBezTo>
                  <a:pt x="820108" y="6597358"/>
                  <a:pt x="839677" y="6611590"/>
                  <a:pt x="857467" y="6627600"/>
                </a:cubicBezTo>
                <a:cubicBezTo>
                  <a:pt x="780526" y="6693422"/>
                  <a:pt x="705920" y="6758466"/>
                  <a:pt x="637290" y="6822898"/>
                </a:cubicBezTo>
                <a:lnTo>
                  <a:pt x="601533" y="6858000"/>
                </a:lnTo>
                <a:lnTo>
                  <a:pt x="238242" y="6858000"/>
                </a:lnTo>
                <a:lnTo>
                  <a:pt x="298552" y="6787944"/>
                </a:lnTo>
                <a:cubicBezTo>
                  <a:pt x="403466" y="6675160"/>
                  <a:pt x="526799" y="6566004"/>
                  <a:pt x="652884" y="6458598"/>
                </a:cubicBezTo>
                <a:close/>
                <a:moveTo>
                  <a:pt x="291752" y="5513960"/>
                </a:moveTo>
                <a:cubicBezTo>
                  <a:pt x="302426" y="5563772"/>
                  <a:pt x="321994" y="5613583"/>
                  <a:pt x="348680" y="5663394"/>
                </a:cubicBezTo>
                <a:cubicBezTo>
                  <a:pt x="370027" y="5704312"/>
                  <a:pt x="398491" y="5747007"/>
                  <a:pt x="428733" y="5787923"/>
                </a:cubicBezTo>
                <a:cubicBezTo>
                  <a:pt x="435849" y="5798597"/>
                  <a:pt x="444744" y="5809270"/>
                  <a:pt x="455418" y="5819944"/>
                </a:cubicBezTo>
                <a:lnTo>
                  <a:pt x="1327117" y="5819944"/>
                </a:lnTo>
                <a:cubicBezTo>
                  <a:pt x="1334233" y="5809270"/>
                  <a:pt x="1343127" y="5798597"/>
                  <a:pt x="1350243" y="5787923"/>
                </a:cubicBezTo>
                <a:cubicBezTo>
                  <a:pt x="1380487" y="5747007"/>
                  <a:pt x="1405392" y="5706090"/>
                  <a:pt x="1424960" y="5663394"/>
                </a:cubicBezTo>
                <a:cubicBezTo>
                  <a:pt x="1448088" y="5613583"/>
                  <a:pt x="1465878" y="5563772"/>
                  <a:pt x="1474771" y="5513960"/>
                </a:cubicBezTo>
                <a:close/>
                <a:moveTo>
                  <a:pt x="410943" y="5078112"/>
                </a:moveTo>
                <a:cubicBezTo>
                  <a:pt x="386037" y="5111911"/>
                  <a:pt x="362911" y="5147491"/>
                  <a:pt x="343342" y="5183070"/>
                </a:cubicBezTo>
                <a:cubicBezTo>
                  <a:pt x="311320" y="5239998"/>
                  <a:pt x="291752" y="5300483"/>
                  <a:pt x="282856" y="5360968"/>
                </a:cubicBezTo>
                <a:cubicBezTo>
                  <a:pt x="281079" y="5368084"/>
                  <a:pt x="281079" y="5375200"/>
                  <a:pt x="281078" y="5382316"/>
                </a:cubicBezTo>
                <a:lnTo>
                  <a:pt x="1476551" y="5382316"/>
                </a:lnTo>
                <a:cubicBezTo>
                  <a:pt x="1474771" y="5375200"/>
                  <a:pt x="1474771" y="5368084"/>
                  <a:pt x="1472993" y="5360968"/>
                </a:cubicBezTo>
                <a:cubicBezTo>
                  <a:pt x="1460540" y="5302263"/>
                  <a:pt x="1437414" y="5241778"/>
                  <a:pt x="1405392" y="5183070"/>
                </a:cubicBezTo>
                <a:cubicBezTo>
                  <a:pt x="1385823" y="5147491"/>
                  <a:pt x="1362697" y="5113691"/>
                  <a:pt x="1337791" y="5078112"/>
                </a:cubicBezTo>
                <a:close/>
                <a:moveTo>
                  <a:pt x="435849" y="3537517"/>
                </a:moveTo>
                <a:cubicBezTo>
                  <a:pt x="446522" y="3583771"/>
                  <a:pt x="462534" y="3630024"/>
                  <a:pt x="480324" y="3676278"/>
                </a:cubicBezTo>
                <a:cubicBezTo>
                  <a:pt x="496334" y="3718973"/>
                  <a:pt x="517681" y="3759888"/>
                  <a:pt x="540809" y="3800806"/>
                </a:cubicBezTo>
                <a:cubicBezTo>
                  <a:pt x="546145" y="3807922"/>
                  <a:pt x="551483" y="3816816"/>
                  <a:pt x="556819" y="3825712"/>
                </a:cubicBezTo>
                <a:lnTo>
                  <a:pt x="556819" y="3827490"/>
                </a:lnTo>
                <a:lnTo>
                  <a:pt x="1353801" y="3827490"/>
                </a:lnTo>
                <a:cubicBezTo>
                  <a:pt x="1359139" y="3820374"/>
                  <a:pt x="1364475" y="3811480"/>
                  <a:pt x="1369813" y="3802584"/>
                </a:cubicBezTo>
                <a:cubicBezTo>
                  <a:pt x="1378707" y="3786574"/>
                  <a:pt x="1387603" y="3772342"/>
                  <a:pt x="1396497" y="3756331"/>
                </a:cubicBezTo>
                <a:lnTo>
                  <a:pt x="1394718" y="3756331"/>
                </a:lnTo>
                <a:cubicBezTo>
                  <a:pt x="1408950" y="3729647"/>
                  <a:pt x="1421402" y="3702961"/>
                  <a:pt x="1432076" y="3676277"/>
                </a:cubicBezTo>
                <a:cubicBezTo>
                  <a:pt x="1449866" y="3631802"/>
                  <a:pt x="1464098" y="3585549"/>
                  <a:pt x="1471213" y="3537517"/>
                </a:cubicBezTo>
                <a:lnTo>
                  <a:pt x="1017575" y="3537517"/>
                </a:lnTo>
                <a:lnTo>
                  <a:pt x="1015795" y="3537517"/>
                </a:lnTo>
                <a:close/>
                <a:moveTo>
                  <a:pt x="508787" y="3121236"/>
                </a:moveTo>
                <a:cubicBezTo>
                  <a:pt x="492776" y="3146142"/>
                  <a:pt x="476766" y="3169268"/>
                  <a:pt x="464312" y="3194174"/>
                </a:cubicBezTo>
                <a:cubicBezTo>
                  <a:pt x="435849" y="3251101"/>
                  <a:pt x="418059" y="3309808"/>
                  <a:pt x="418059" y="3372072"/>
                </a:cubicBezTo>
                <a:cubicBezTo>
                  <a:pt x="418059" y="3384526"/>
                  <a:pt x="418059" y="3398757"/>
                  <a:pt x="419839" y="3411209"/>
                </a:cubicBezTo>
                <a:lnTo>
                  <a:pt x="1015795" y="3411209"/>
                </a:lnTo>
                <a:lnTo>
                  <a:pt x="1017575" y="3411209"/>
                </a:lnTo>
                <a:lnTo>
                  <a:pt x="1478329" y="3411209"/>
                </a:lnTo>
                <a:cubicBezTo>
                  <a:pt x="1476551" y="3396977"/>
                  <a:pt x="1476551" y="3384525"/>
                  <a:pt x="1474772" y="3372071"/>
                </a:cubicBezTo>
                <a:cubicBezTo>
                  <a:pt x="1467656" y="3309808"/>
                  <a:pt x="1451646" y="3249323"/>
                  <a:pt x="1426740" y="3194174"/>
                </a:cubicBezTo>
                <a:cubicBezTo>
                  <a:pt x="1426740" y="3190616"/>
                  <a:pt x="1424960" y="3188838"/>
                  <a:pt x="1423182" y="3185280"/>
                </a:cubicBezTo>
                <a:cubicBezTo>
                  <a:pt x="1414286" y="3163932"/>
                  <a:pt x="1403612" y="3142584"/>
                  <a:pt x="1391161" y="3121237"/>
                </a:cubicBezTo>
                <a:close/>
                <a:moveTo>
                  <a:pt x="458976" y="1634012"/>
                </a:moveTo>
                <a:cubicBezTo>
                  <a:pt x="466092" y="1689159"/>
                  <a:pt x="478544" y="1742528"/>
                  <a:pt x="498114" y="1794120"/>
                </a:cubicBezTo>
                <a:cubicBezTo>
                  <a:pt x="514124" y="1836815"/>
                  <a:pt x="535471" y="1879510"/>
                  <a:pt x="558599" y="1918648"/>
                </a:cubicBezTo>
                <a:cubicBezTo>
                  <a:pt x="560377" y="1920426"/>
                  <a:pt x="560377" y="1920426"/>
                  <a:pt x="562157" y="1922206"/>
                </a:cubicBezTo>
                <a:lnTo>
                  <a:pt x="1394718" y="1922206"/>
                </a:lnTo>
                <a:cubicBezTo>
                  <a:pt x="1394719" y="1920426"/>
                  <a:pt x="1396497" y="1920426"/>
                  <a:pt x="1396497" y="1918648"/>
                </a:cubicBezTo>
                <a:cubicBezTo>
                  <a:pt x="1419624" y="1879510"/>
                  <a:pt x="1440972" y="1836815"/>
                  <a:pt x="1456982" y="1794120"/>
                </a:cubicBezTo>
                <a:cubicBezTo>
                  <a:pt x="1476551" y="1744308"/>
                  <a:pt x="1490783" y="1689159"/>
                  <a:pt x="1497899" y="1634012"/>
                </a:cubicBezTo>
                <a:close/>
                <a:moveTo>
                  <a:pt x="560377" y="1217731"/>
                </a:moveTo>
                <a:cubicBezTo>
                  <a:pt x="546145" y="1244415"/>
                  <a:pt x="531913" y="1269320"/>
                  <a:pt x="519461" y="1294226"/>
                </a:cubicBezTo>
                <a:cubicBezTo>
                  <a:pt x="489218" y="1354711"/>
                  <a:pt x="467870" y="1415197"/>
                  <a:pt x="458976" y="1472124"/>
                </a:cubicBezTo>
                <a:cubicBezTo>
                  <a:pt x="457196" y="1484577"/>
                  <a:pt x="455418" y="1497029"/>
                  <a:pt x="453638" y="1507703"/>
                </a:cubicBezTo>
                <a:lnTo>
                  <a:pt x="1503235" y="1507703"/>
                </a:lnTo>
                <a:cubicBezTo>
                  <a:pt x="1503235" y="1495251"/>
                  <a:pt x="1501457" y="1484577"/>
                  <a:pt x="1499677" y="1472124"/>
                </a:cubicBezTo>
                <a:cubicBezTo>
                  <a:pt x="1490783" y="1413418"/>
                  <a:pt x="1471214" y="1352933"/>
                  <a:pt x="1444530" y="1294226"/>
                </a:cubicBezTo>
                <a:cubicBezTo>
                  <a:pt x="1433856" y="1267542"/>
                  <a:pt x="1419624" y="1242637"/>
                  <a:pt x="1405392" y="1217731"/>
                </a:cubicBezTo>
                <a:close/>
                <a:moveTo>
                  <a:pt x="1196463" y="0"/>
                </a:moveTo>
                <a:lnTo>
                  <a:pt x="1527579" y="0"/>
                </a:lnTo>
                <a:lnTo>
                  <a:pt x="1524583" y="6246"/>
                </a:lnTo>
                <a:cubicBezTo>
                  <a:pt x="1432076" y="171692"/>
                  <a:pt x="1295096" y="319346"/>
                  <a:pt x="1167009" y="467002"/>
                </a:cubicBezTo>
                <a:cubicBezTo>
                  <a:pt x="1161671" y="474118"/>
                  <a:pt x="1154556" y="481234"/>
                  <a:pt x="1149220" y="488350"/>
                </a:cubicBezTo>
                <a:cubicBezTo>
                  <a:pt x="1143882" y="495466"/>
                  <a:pt x="1136766" y="502582"/>
                  <a:pt x="1131430" y="509698"/>
                </a:cubicBezTo>
                <a:cubicBezTo>
                  <a:pt x="1094070" y="552393"/>
                  <a:pt x="1056712" y="595089"/>
                  <a:pt x="1019353" y="637784"/>
                </a:cubicBezTo>
                <a:cubicBezTo>
                  <a:pt x="998005" y="660910"/>
                  <a:pt x="976658" y="684037"/>
                  <a:pt x="957090" y="707163"/>
                </a:cubicBezTo>
                <a:cubicBezTo>
                  <a:pt x="951752" y="714279"/>
                  <a:pt x="944636" y="721395"/>
                  <a:pt x="939300" y="728511"/>
                </a:cubicBezTo>
                <a:cubicBezTo>
                  <a:pt x="933962" y="735627"/>
                  <a:pt x="926846" y="742743"/>
                  <a:pt x="921511" y="749859"/>
                </a:cubicBezTo>
                <a:cubicBezTo>
                  <a:pt x="816550" y="869051"/>
                  <a:pt x="720485" y="986464"/>
                  <a:pt x="640432" y="1098538"/>
                </a:cubicBezTo>
                <a:lnTo>
                  <a:pt x="1323559" y="1098538"/>
                </a:lnTo>
                <a:cubicBezTo>
                  <a:pt x="1234610" y="981126"/>
                  <a:pt x="1122534" y="865493"/>
                  <a:pt x="1001563" y="746301"/>
                </a:cubicBezTo>
                <a:cubicBezTo>
                  <a:pt x="1024691" y="721395"/>
                  <a:pt x="1046039" y="694712"/>
                  <a:pt x="1069165" y="669806"/>
                </a:cubicBezTo>
                <a:cubicBezTo>
                  <a:pt x="1104744" y="628888"/>
                  <a:pt x="1140324" y="587973"/>
                  <a:pt x="1175903" y="547056"/>
                </a:cubicBezTo>
                <a:cubicBezTo>
                  <a:pt x="1501457" y="861935"/>
                  <a:pt x="1784314" y="1171477"/>
                  <a:pt x="1784313" y="1545063"/>
                </a:cubicBezTo>
                <a:cubicBezTo>
                  <a:pt x="1784314" y="1956006"/>
                  <a:pt x="1529921" y="2247758"/>
                  <a:pt x="1238168" y="2495036"/>
                </a:cubicBezTo>
                <a:cubicBezTo>
                  <a:pt x="1197251" y="2461235"/>
                  <a:pt x="1158114" y="2429214"/>
                  <a:pt x="1117198" y="2397192"/>
                </a:cubicBezTo>
                <a:cubicBezTo>
                  <a:pt x="1088734" y="2374066"/>
                  <a:pt x="1058491" y="2350939"/>
                  <a:pt x="1030027" y="2327813"/>
                </a:cubicBezTo>
                <a:cubicBezTo>
                  <a:pt x="1133208" y="2240642"/>
                  <a:pt x="1231052" y="2148135"/>
                  <a:pt x="1309327" y="2050292"/>
                </a:cubicBezTo>
                <a:lnTo>
                  <a:pt x="652884" y="2050292"/>
                </a:lnTo>
                <a:cubicBezTo>
                  <a:pt x="734717" y="2148135"/>
                  <a:pt x="836119" y="2238864"/>
                  <a:pt x="942858" y="2327813"/>
                </a:cubicBezTo>
                <a:cubicBezTo>
                  <a:pt x="949974" y="2333149"/>
                  <a:pt x="957090" y="2340265"/>
                  <a:pt x="964206" y="2345603"/>
                </a:cubicBezTo>
                <a:cubicBezTo>
                  <a:pt x="971322" y="2350938"/>
                  <a:pt x="978438" y="2358054"/>
                  <a:pt x="985554" y="2363392"/>
                </a:cubicBezTo>
                <a:cubicBezTo>
                  <a:pt x="1015795" y="2386518"/>
                  <a:pt x="1046039" y="2411424"/>
                  <a:pt x="1076281" y="2436330"/>
                </a:cubicBezTo>
                <a:cubicBezTo>
                  <a:pt x="1115418" y="2468351"/>
                  <a:pt x="1154555" y="2498595"/>
                  <a:pt x="1193693" y="2530616"/>
                </a:cubicBezTo>
                <a:cubicBezTo>
                  <a:pt x="1200809" y="2535952"/>
                  <a:pt x="1207925" y="2543068"/>
                  <a:pt x="1215041" y="2548406"/>
                </a:cubicBezTo>
                <a:cubicBezTo>
                  <a:pt x="1222157" y="2553742"/>
                  <a:pt x="1229272" y="2560858"/>
                  <a:pt x="1236389" y="2566196"/>
                </a:cubicBezTo>
                <a:cubicBezTo>
                  <a:pt x="1446308" y="2742313"/>
                  <a:pt x="1638437" y="2934443"/>
                  <a:pt x="1718492" y="3187058"/>
                </a:cubicBezTo>
                <a:lnTo>
                  <a:pt x="1716713" y="3187058"/>
                </a:lnTo>
                <a:cubicBezTo>
                  <a:pt x="1741618" y="3267113"/>
                  <a:pt x="1755850" y="3352504"/>
                  <a:pt x="1755850" y="3445010"/>
                </a:cubicBezTo>
                <a:cubicBezTo>
                  <a:pt x="1755850" y="3555307"/>
                  <a:pt x="1732724" y="3658488"/>
                  <a:pt x="1693587" y="3756331"/>
                </a:cubicBezTo>
                <a:lnTo>
                  <a:pt x="1695365" y="3756331"/>
                </a:lnTo>
                <a:cubicBezTo>
                  <a:pt x="1593964" y="4008945"/>
                  <a:pt x="1380487" y="4222423"/>
                  <a:pt x="1152777" y="4414552"/>
                </a:cubicBezTo>
                <a:cubicBezTo>
                  <a:pt x="1145661" y="4419890"/>
                  <a:pt x="1138546" y="4427006"/>
                  <a:pt x="1131430" y="4432342"/>
                </a:cubicBezTo>
                <a:cubicBezTo>
                  <a:pt x="1124314" y="4437680"/>
                  <a:pt x="1117198" y="4444796"/>
                  <a:pt x="1110082" y="4450132"/>
                </a:cubicBezTo>
                <a:cubicBezTo>
                  <a:pt x="1051375" y="4498165"/>
                  <a:pt x="992669" y="4544418"/>
                  <a:pt x="935742" y="4590672"/>
                </a:cubicBezTo>
                <a:cubicBezTo>
                  <a:pt x="923288" y="4599566"/>
                  <a:pt x="912615" y="4608462"/>
                  <a:pt x="901941" y="4617356"/>
                </a:cubicBezTo>
                <a:cubicBezTo>
                  <a:pt x="893047" y="4622693"/>
                  <a:pt x="885931" y="4629809"/>
                  <a:pt x="878815" y="4635145"/>
                </a:cubicBezTo>
                <a:cubicBezTo>
                  <a:pt x="871699" y="4640483"/>
                  <a:pt x="864583" y="4647599"/>
                  <a:pt x="857467" y="4652935"/>
                </a:cubicBezTo>
                <a:cubicBezTo>
                  <a:pt x="736497" y="4752558"/>
                  <a:pt x="620862" y="4848623"/>
                  <a:pt x="524797" y="4946467"/>
                </a:cubicBezTo>
                <a:lnTo>
                  <a:pt x="1234610" y="4946467"/>
                </a:lnTo>
                <a:cubicBezTo>
                  <a:pt x="1150997" y="4850403"/>
                  <a:pt x="1051375" y="4754338"/>
                  <a:pt x="948194" y="4656493"/>
                </a:cubicBezTo>
                <a:cubicBezTo>
                  <a:pt x="958868" y="4649377"/>
                  <a:pt x="969542" y="4640483"/>
                  <a:pt x="980216" y="4631587"/>
                </a:cubicBezTo>
                <a:cubicBezTo>
                  <a:pt x="1037143" y="4585334"/>
                  <a:pt x="1095850" y="4537303"/>
                  <a:pt x="1154556" y="4489269"/>
                </a:cubicBezTo>
                <a:cubicBezTo>
                  <a:pt x="1471214" y="4791695"/>
                  <a:pt x="1761188" y="5079890"/>
                  <a:pt x="1761188" y="5435685"/>
                </a:cubicBezTo>
                <a:cubicBezTo>
                  <a:pt x="1761188" y="5795039"/>
                  <a:pt x="1474772" y="6097465"/>
                  <a:pt x="1149220" y="6382101"/>
                </a:cubicBezTo>
                <a:cubicBezTo>
                  <a:pt x="1124314" y="6360753"/>
                  <a:pt x="1099408" y="6341186"/>
                  <a:pt x="1074503" y="6319838"/>
                </a:cubicBezTo>
                <a:cubicBezTo>
                  <a:pt x="1031807" y="6284258"/>
                  <a:pt x="987332" y="6248679"/>
                  <a:pt x="944636" y="6213099"/>
                </a:cubicBezTo>
                <a:cubicBezTo>
                  <a:pt x="1042481" y="6127708"/>
                  <a:pt x="1134988" y="6040537"/>
                  <a:pt x="1216821" y="5953368"/>
                </a:cubicBezTo>
                <a:lnTo>
                  <a:pt x="572831" y="5953368"/>
                </a:lnTo>
                <a:cubicBezTo>
                  <a:pt x="658222" y="6040537"/>
                  <a:pt x="756065" y="6127708"/>
                  <a:pt x="857467" y="6213099"/>
                </a:cubicBezTo>
                <a:cubicBezTo>
                  <a:pt x="864583" y="6218435"/>
                  <a:pt x="871699" y="6225551"/>
                  <a:pt x="878815" y="6230889"/>
                </a:cubicBezTo>
                <a:cubicBezTo>
                  <a:pt x="885931" y="6236225"/>
                  <a:pt x="893047" y="6243341"/>
                  <a:pt x="900163" y="6248679"/>
                </a:cubicBezTo>
                <a:cubicBezTo>
                  <a:pt x="942858" y="6286036"/>
                  <a:pt x="987332" y="6323396"/>
                  <a:pt x="1031807" y="6358975"/>
                </a:cubicBezTo>
                <a:cubicBezTo>
                  <a:pt x="1056713" y="6378543"/>
                  <a:pt x="1079839" y="6399891"/>
                  <a:pt x="1104744" y="6419461"/>
                </a:cubicBezTo>
                <a:cubicBezTo>
                  <a:pt x="1111860" y="6424797"/>
                  <a:pt x="1118976" y="6431912"/>
                  <a:pt x="1126092" y="6437250"/>
                </a:cubicBezTo>
                <a:cubicBezTo>
                  <a:pt x="1133208" y="6442586"/>
                  <a:pt x="1140324" y="6449702"/>
                  <a:pt x="1147440" y="6455040"/>
                </a:cubicBezTo>
                <a:cubicBezTo>
                  <a:pt x="1255847" y="6545657"/>
                  <a:pt x="1361995" y="6637316"/>
                  <a:pt x="1456655" y="6730940"/>
                </a:cubicBezTo>
                <a:lnTo>
                  <a:pt x="1574943" y="6858000"/>
                </a:lnTo>
                <a:lnTo>
                  <a:pt x="1205808" y="6858000"/>
                </a:lnTo>
                <a:lnTo>
                  <a:pt x="1110361" y="6768562"/>
                </a:lnTo>
                <a:cubicBezTo>
                  <a:pt x="1055802" y="6720295"/>
                  <a:pt x="998784" y="6672075"/>
                  <a:pt x="941078" y="6624042"/>
                </a:cubicBezTo>
                <a:cubicBezTo>
                  <a:pt x="933962" y="6618706"/>
                  <a:pt x="926846" y="6611590"/>
                  <a:pt x="919730" y="6606252"/>
                </a:cubicBezTo>
                <a:cubicBezTo>
                  <a:pt x="912615" y="6600916"/>
                  <a:pt x="905499" y="6593800"/>
                  <a:pt x="898383" y="6588462"/>
                </a:cubicBezTo>
                <a:cubicBezTo>
                  <a:pt x="878815" y="6572453"/>
                  <a:pt x="859245" y="6556441"/>
                  <a:pt x="839677" y="6540431"/>
                </a:cubicBezTo>
                <a:cubicBezTo>
                  <a:pt x="791644" y="6501294"/>
                  <a:pt x="741833" y="6460376"/>
                  <a:pt x="693801" y="6419461"/>
                </a:cubicBezTo>
                <a:cubicBezTo>
                  <a:pt x="686685" y="6414123"/>
                  <a:pt x="679569" y="6407007"/>
                  <a:pt x="672454" y="6401671"/>
                </a:cubicBezTo>
                <a:cubicBezTo>
                  <a:pt x="665338" y="6396333"/>
                  <a:pt x="658222" y="6389217"/>
                  <a:pt x="651106" y="6383881"/>
                </a:cubicBezTo>
                <a:cubicBezTo>
                  <a:pt x="305984" y="6090349"/>
                  <a:pt x="0" y="5782587"/>
                  <a:pt x="0" y="5416117"/>
                </a:cubicBezTo>
                <a:cubicBezTo>
                  <a:pt x="0" y="5035416"/>
                  <a:pt x="327332" y="4743664"/>
                  <a:pt x="672454" y="4462585"/>
                </a:cubicBezTo>
                <a:cubicBezTo>
                  <a:pt x="679570" y="4457248"/>
                  <a:pt x="686685" y="4450132"/>
                  <a:pt x="693801" y="4444796"/>
                </a:cubicBezTo>
                <a:cubicBezTo>
                  <a:pt x="700917" y="4439458"/>
                  <a:pt x="708033" y="4432342"/>
                  <a:pt x="715149" y="4427006"/>
                </a:cubicBezTo>
                <a:cubicBezTo>
                  <a:pt x="727601" y="4416332"/>
                  <a:pt x="740055" y="4407436"/>
                  <a:pt x="752506" y="4396762"/>
                </a:cubicBezTo>
                <a:cubicBezTo>
                  <a:pt x="809434" y="4352289"/>
                  <a:pt x="868141" y="4306035"/>
                  <a:pt x="923288" y="4259782"/>
                </a:cubicBezTo>
                <a:cubicBezTo>
                  <a:pt x="930404" y="4254444"/>
                  <a:pt x="937520" y="4247328"/>
                  <a:pt x="944636" y="4241992"/>
                </a:cubicBezTo>
                <a:cubicBezTo>
                  <a:pt x="951752" y="4236654"/>
                  <a:pt x="958868" y="4229538"/>
                  <a:pt x="965984" y="4224202"/>
                </a:cubicBezTo>
                <a:cubicBezTo>
                  <a:pt x="1072723" y="4133474"/>
                  <a:pt x="1174125" y="4040967"/>
                  <a:pt x="1257736" y="3944902"/>
                </a:cubicBezTo>
                <a:lnTo>
                  <a:pt x="642210" y="3944902"/>
                </a:lnTo>
                <a:cubicBezTo>
                  <a:pt x="711591" y="4039189"/>
                  <a:pt x="795202" y="4131696"/>
                  <a:pt x="882373" y="4220645"/>
                </a:cubicBezTo>
                <a:cubicBezTo>
                  <a:pt x="825445" y="4266898"/>
                  <a:pt x="768518" y="4311371"/>
                  <a:pt x="711591" y="4357625"/>
                </a:cubicBezTo>
                <a:cubicBezTo>
                  <a:pt x="699137" y="4368299"/>
                  <a:pt x="686685" y="4377195"/>
                  <a:pt x="674232" y="4387868"/>
                </a:cubicBezTo>
                <a:cubicBezTo>
                  <a:pt x="391375" y="4099674"/>
                  <a:pt x="138760" y="3772342"/>
                  <a:pt x="138760" y="3366735"/>
                </a:cubicBezTo>
                <a:cubicBezTo>
                  <a:pt x="138760" y="3032288"/>
                  <a:pt x="416281" y="2797463"/>
                  <a:pt x="727601" y="2555522"/>
                </a:cubicBezTo>
                <a:cubicBezTo>
                  <a:pt x="768518" y="2589321"/>
                  <a:pt x="809434" y="2623123"/>
                  <a:pt x="850351" y="2655145"/>
                </a:cubicBezTo>
                <a:cubicBezTo>
                  <a:pt x="880593" y="2678270"/>
                  <a:pt x="909057" y="2701398"/>
                  <a:pt x="937520" y="2724524"/>
                </a:cubicBezTo>
                <a:cubicBezTo>
                  <a:pt x="818330" y="2817031"/>
                  <a:pt x="708033" y="2904201"/>
                  <a:pt x="619084" y="2991370"/>
                </a:cubicBezTo>
                <a:lnTo>
                  <a:pt x="1307548" y="2991370"/>
                </a:lnTo>
                <a:cubicBezTo>
                  <a:pt x="1231053" y="2900643"/>
                  <a:pt x="1134988" y="2813473"/>
                  <a:pt x="1030027" y="2726303"/>
                </a:cubicBezTo>
                <a:cubicBezTo>
                  <a:pt x="1022911" y="2720966"/>
                  <a:pt x="1015795" y="2713850"/>
                  <a:pt x="1008679" y="2708514"/>
                </a:cubicBezTo>
                <a:cubicBezTo>
                  <a:pt x="999785" y="2703176"/>
                  <a:pt x="992669" y="2696060"/>
                  <a:pt x="985553" y="2690724"/>
                </a:cubicBezTo>
                <a:cubicBezTo>
                  <a:pt x="955310" y="2665818"/>
                  <a:pt x="925069" y="2640913"/>
                  <a:pt x="893047" y="2616007"/>
                </a:cubicBezTo>
                <a:cubicBezTo>
                  <a:pt x="853909" y="2585764"/>
                  <a:pt x="814772" y="2553742"/>
                  <a:pt x="775634" y="2521720"/>
                </a:cubicBezTo>
                <a:cubicBezTo>
                  <a:pt x="768518" y="2516384"/>
                  <a:pt x="761402" y="2509269"/>
                  <a:pt x="754286" y="2503931"/>
                </a:cubicBezTo>
                <a:cubicBezTo>
                  <a:pt x="747170" y="2498595"/>
                  <a:pt x="740055" y="2491479"/>
                  <a:pt x="732939" y="2486141"/>
                </a:cubicBezTo>
                <a:cubicBezTo>
                  <a:pt x="448302" y="2247758"/>
                  <a:pt x="177898" y="1964901"/>
                  <a:pt x="177898" y="1537947"/>
                </a:cubicBezTo>
                <a:cubicBezTo>
                  <a:pt x="177898" y="1215951"/>
                  <a:pt x="439406" y="895735"/>
                  <a:pt x="732939" y="557729"/>
                </a:cubicBezTo>
                <a:cubicBezTo>
                  <a:pt x="738275" y="550614"/>
                  <a:pt x="743613" y="543498"/>
                  <a:pt x="750728" y="536382"/>
                </a:cubicBezTo>
                <a:cubicBezTo>
                  <a:pt x="756064" y="529266"/>
                  <a:pt x="761402" y="522150"/>
                  <a:pt x="768518" y="515034"/>
                </a:cubicBezTo>
                <a:cubicBezTo>
                  <a:pt x="780970" y="502582"/>
                  <a:pt x="791644" y="490128"/>
                  <a:pt x="804098" y="475896"/>
                </a:cubicBezTo>
                <a:cubicBezTo>
                  <a:pt x="850351" y="424307"/>
                  <a:pt x="896605" y="370938"/>
                  <a:pt x="942858" y="317568"/>
                </a:cubicBezTo>
                <a:cubicBezTo>
                  <a:pt x="948194" y="310452"/>
                  <a:pt x="955310" y="303337"/>
                  <a:pt x="960648" y="296221"/>
                </a:cubicBezTo>
                <a:cubicBezTo>
                  <a:pt x="965984" y="289105"/>
                  <a:pt x="973100" y="281989"/>
                  <a:pt x="978438" y="274873"/>
                </a:cubicBezTo>
                <a:cubicBezTo>
                  <a:pt x="1034475" y="209051"/>
                  <a:pt x="1089623" y="142784"/>
                  <a:pt x="1141881" y="75850"/>
                </a:cubicBezTo>
                <a:close/>
                <a:moveTo>
                  <a:pt x="293257" y="0"/>
                </a:moveTo>
                <a:lnTo>
                  <a:pt x="612950" y="0"/>
                </a:lnTo>
                <a:lnTo>
                  <a:pt x="687130" y="82299"/>
                </a:lnTo>
                <a:cubicBezTo>
                  <a:pt x="754287" y="148566"/>
                  <a:pt x="829893" y="211719"/>
                  <a:pt x="898384" y="278431"/>
                </a:cubicBezTo>
                <a:cubicBezTo>
                  <a:pt x="850351" y="333579"/>
                  <a:pt x="802319" y="388728"/>
                  <a:pt x="754286" y="443875"/>
                </a:cubicBezTo>
                <a:cubicBezTo>
                  <a:pt x="745392" y="454549"/>
                  <a:pt x="734718" y="467003"/>
                  <a:pt x="725823" y="477677"/>
                </a:cubicBezTo>
                <a:cubicBezTo>
                  <a:pt x="571053" y="328243"/>
                  <a:pt x="393155" y="185925"/>
                  <a:pt x="295310" y="4469"/>
                </a:cubicBezTo>
                <a:close/>
              </a:path>
            </a:pathLst>
          </a:custGeom>
          <a:solidFill>
            <a:schemeClr val="accent4">
              <a:alpha val="40000"/>
            </a:schemeClr>
          </a:solidFill>
          <a:ln w="9525" cap="flat">
            <a:noFill/>
            <a:prstDash val="solid"/>
            <a:miter/>
          </a:ln>
        </p:spPr>
        <p:txBody>
          <a:bodyPr wrap="square" rtlCol="0" anchor="ctr">
            <a:noAutofit/>
          </a:bodyPr>
          <a:lstStyle/>
          <a:p>
            <a:endParaRPr lang="en-US"/>
          </a:p>
        </p:txBody>
      </p:sp>
    </p:spTree>
    <p:extLst>
      <p:ext uri="{BB962C8B-B14F-4D97-AF65-F5344CB8AC3E}">
        <p14:creationId xmlns:p14="http://schemas.microsoft.com/office/powerpoint/2010/main" val="3526015566"/>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Style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9429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tyle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Style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538014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Style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6750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8" name="Oval 2">
            <a:extLst>
              <a:ext uri="{FF2B5EF4-FFF2-40B4-BE49-F238E27FC236}">
                <a16:creationId xmlns:a16="http://schemas.microsoft.com/office/drawing/2014/main" id="{F3FFAF36-2C4B-400A-925A-732215955DA6}"/>
              </a:ext>
            </a:extLst>
          </p:cNvPr>
          <p:cNvSpPr/>
          <p:nvPr userDrawn="1"/>
        </p:nvSpPr>
        <p:spPr>
          <a:xfrm rot="19437896">
            <a:off x="1838780" y="2362240"/>
            <a:ext cx="1511918" cy="138505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9" name="Oval 2">
            <a:extLst>
              <a:ext uri="{FF2B5EF4-FFF2-40B4-BE49-F238E27FC236}">
                <a16:creationId xmlns:a16="http://schemas.microsoft.com/office/drawing/2014/main" id="{B378E988-CF50-42D9-BB8A-C7CC41B0FF82}"/>
              </a:ext>
            </a:extLst>
          </p:cNvPr>
          <p:cNvSpPr/>
          <p:nvPr userDrawn="1"/>
        </p:nvSpPr>
        <p:spPr>
          <a:xfrm rot="3709911">
            <a:off x="2854980" y="1774880"/>
            <a:ext cx="747626" cy="6848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0" name="Oval 2">
            <a:extLst>
              <a:ext uri="{FF2B5EF4-FFF2-40B4-BE49-F238E27FC236}">
                <a16:creationId xmlns:a16="http://schemas.microsoft.com/office/drawing/2014/main" id="{882B12CC-1A46-4380-988F-674F427BDFAA}"/>
              </a:ext>
            </a:extLst>
          </p:cNvPr>
          <p:cNvSpPr/>
          <p:nvPr userDrawn="1"/>
        </p:nvSpPr>
        <p:spPr>
          <a:xfrm>
            <a:off x="1048873" y="497779"/>
            <a:ext cx="898072" cy="822712"/>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5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1" name="Oval 2">
            <a:extLst>
              <a:ext uri="{FF2B5EF4-FFF2-40B4-BE49-F238E27FC236}">
                <a16:creationId xmlns:a16="http://schemas.microsoft.com/office/drawing/2014/main" id="{9E0B5CE1-6191-492E-979D-03E880B959B9}"/>
              </a:ext>
            </a:extLst>
          </p:cNvPr>
          <p:cNvSpPr/>
          <p:nvPr userDrawn="1"/>
        </p:nvSpPr>
        <p:spPr>
          <a:xfrm rot="19437896">
            <a:off x="3270239" y="533348"/>
            <a:ext cx="1511918" cy="138505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2" name="Oval 2">
            <a:extLst>
              <a:ext uri="{FF2B5EF4-FFF2-40B4-BE49-F238E27FC236}">
                <a16:creationId xmlns:a16="http://schemas.microsoft.com/office/drawing/2014/main" id="{0A67EB8D-45A4-4910-AADE-A48602E910EF}"/>
              </a:ext>
            </a:extLst>
          </p:cNvPr>
          <p:cNvSpPr/>
          <p:nvPr userDrawn="1"/>
        </p:nvSpPr>
        <p:spPr>
          <a:xfrm rot="3709911">
            <a:off x="237016" y="1454775"/>
            <a:ext cx="747626" cy="6848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3" name="Oval 2">
            <a:extLst>
              <a:ext uri="{FF2B5EF4-FFF2-40B4-BE49-F238E27FC236}">
                <a16:creationId xmlns:a16="http://schemas.microsoft.com/office/drawing/2014/main" id="{A0CF3B62-DB0F-4638-94E6-97B858867087}"/>
              </a:ext>
            </a:extLst>
          </p:cNvPr>
          <p:cNvSpPr/>
          <p:nvPr userDrawn="1"/>
        </p:nvSpPr>
        <p:spPr>
          <a:xfrm rot="8100000">
            <a:off x="998505" y="1013950"/>
            <a:ext cx="1844452" cy="168968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50000"/>
              <a:alpha val="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4" name="Oval 2">
            <a:extLst>
              <a:ext uri="{FF2B5EF4-FFF2-40B4-BE49-F238E27FC236}">
                <a16:creationId xmlns:a16="http://schemas.microsoft.com/office/drawing/2014/main" id="{D57B7012-81D1-4191-8692-189F53B11026}"/>
              </a:ext>
            </a:extLst>
          </p:cNvPr>
          <p:cNvSpPr/>
          <p:nvPr userDrawn="1"/>
        </p:nvSpPr>
        <p:spPr>
          <a:xfrm rot="5157174">
            <a:off x="3514632" y="1701234"/>
            <a:ext cx="1231676" cy="112832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50000"/>
              <a:alpha val="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5" name="Oval 2">
            <a:extLst>
              <a:ext uri="{FF2B5EF4-FFF2-40B4-BE49-F238E27FC236}">
                <a16:creationId xmlns:a16="http://schemas.microsoft.com/office/drawing/2014/main" id="{8B8C5338-F012-4C7E-9ACF-B5A004F58BC4}"/>
              </a:ext>
            </a:extLst>
          </p:cNvPr>
          <p:cNvSpPr/>
          <p:nvPr userDrawn="1"/>
        </p:nvSpPr>
        <p:spPr>
          <a:xfrm rot="900000">
            <a:off x="3586510" y="2731196"/>
            <a:ext cx="921642" cy="84430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6" name="Oval 2">
            <a:extLst>
              <a:ext uri="{FF2B5EF4-FFF2-40B4-BE49-F238E27FC236}">
                <a16:creationId xmlns:a16="http://schemas.microsoft.com/office/drawing/2014/main" id="{F14FC152-57DA-44B2-A3EA-C4C08418F158}"/>
              </a:ext>
            </a:extLst>
          </p:cNvPr>
          <p:cNvSpPr/>
          <p:nvPr userDrawn="1"/>
        </p:nvSpPr>
        <p:spPr>
          <a:xfrm rot="900000">
            <a:off x="1168343" y="3259592"/>
            <a:ext cx="921642" cy="84430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7" name="Oval 2">
            <a:extLst>
              <a:ext uri="{FF2B5EF4-FFF2-40B4-BE49-F238E27FC236}">
                <a16:creationId xmlns:a16="http://schemas.microsoft.com/office/drawing/2014/main" id="{547F32D0-9CB1-4705-8640-A43951E0E605}"/>
              </a:ext>
            </a:extLst>
          </p:cNvPr>
          <p:cNvSpPr/>
          <p:nvPr userDrawn="1"/>
        </p:nvSpPr>
        <p:spPr>
          <a:xfrm rot="3709911">
            <a:off x="214059" y="3424670"/>
            <a:ext cx="747626" cy="6848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9" name="Oval 2">
            <a:extLst>
              <a:ext uri="{FF2B5EF4-FFF2-40B4-BE49-F238E27FC236}">
                <a16:creationId xmlns:a16="http://schemas.microsoft.com/office/drawing/2014/main" id="{21073768-FD4E-4493-888D-9732C93ED0D8}"/>
              </a:ext>
            </a:extLst>
          </p:cNvPr>
          <p:cNvSpPr/>
          <p:nvPr userDrawn="1"/>
        </p:nvSpPr>
        <p:spPr>
          <a:xfrm rot="8100000">
            <a:off x="4838833" y="581154"/>
            <a:ext cx="778758" cy="71341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5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0" name="Oval 2">
            <a:extLst>
              <a:ext uri="{FF2B5EF4-FFF2-40B4-BE49-F238E27FC236}">
                <a16:creationId xmlns:a16="http://schemas.microsoft.com/office/drawing/2014/main" id="{1D42871E-8273-4BDC-8CA1-94B1735D8EDF}"/>
              </a:ext>
            </a:extLst>
          </p:cNvPr>
          <p:cNvSpPr/>
          <p:nvPr userDrawn="1"/>
        </p:nvSpPr>
        <p:spPr>
          <a:xfrm rot="19437896">
            <a:off x="4863418" y="1780896"/>
            <a:ext cx="1057756" cy="968996"/>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1" name="Oval 2">
            <a:extLst>
              <a:ext uri="{FF2B5EF4-FFF2-40B4-BE49-F238E27FC236}">
                <a16:creationId xmlns:a16="http://schemas.microsoft.com/office/drawing/2014/main" id="{CE15439B-0BDE-4539-A86A-60E9DC33FD77}"/>
              </a:ext>
            </a:extLst>
          </p:cNvPr>
          <p:cNvSpPr/>
          <p:nvPr userDrawn="1"/>
        </p:nvSpPr>
        <p:spPr>
          <a:xfrm rot="900000">
            <a:off x="2051612" y="2186572"/>
            <a:ext cx="821418" cy="7524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2" name="Oval 2">
            <a:extLst>
              <a:ext uri="{FF2B5EF4-FFF2-40B4-BE49-F238E27FC236}">
                <a16:creationId xmlns:a16="http://schemas.microsoft.com/office/drawing/2014/main" id="{6298CC55-4945-46BD-8615-24E6D3295A86}"/>
              </a:ext>
            </a:extLst>
          </p:cNvPr>
          <p:cNvSpPr/>
          <p:nvPr userDrawn="1"/>
        </p:nvSpPr>
        <p:spPr>
          <a:xfrm rot="3709911">
            <a:off x="2616634" y="3622577"/>
            <a:ext cx="844966" cy="77406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3" name="Oval 2">
            <a:extLst>
              <a:ext uri="{FF2B5EF4-FFF2-40B4-BE49-F238E27FC236}">
                <a16:creationId xmlns:a16="http://schemas.microsoft.com/office/drawing/2014/main" id="{A0796784-D231-4ABA-8910-4D81ACFFD485}"/>
              </a:ext>
            </a:extLst>
          </p:cNvPr>
          <p:cNvSpPr/>
          <p:nvPr userDrawn="1"/>
        </p:nvSpPr>
        <p:spPr>
          <a:xfrm rot="3709911">
            <a:off x="2933966" y="330776"/>
            <a:ext cx="844966" cy="77406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4" name="Oval 2">
            <a:extLst>
              <a:ext uri="{FF2B5EF4-FFF2-40B4-BE49-F238E27FC236}">
                <a16:creationId xmlns:a16="http://schemas.microsoft.com/office/drawing/2014/main" id="{90FD235E-0A91-4D21-B439-5C7942717E86}"/>
              </a:ext>
            </a:extLst>
          </p:cNvPr>
          <p:cNvSpPr/>
          <p:nvPr userDrawn="1"/>
        </p:nvSpPr>
        <p:spPr>
          <a:xfrm rot="900000">
            <a:off x="5193686" y="3075597"/>
            <a:ext cx="921642" cy="84430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6" name="Oval 2">
            <a:extLst>
              <a:ext uri="{FF2B5EF4-FFF2-40B4-BE49-F238E27FC236}">
                <a16:creationId xmlns:a16="http://schemas.microsoft.com/office/drawing/2014/main" id="{0EFA984F-F0B3-4CAF-8E35-AF3B5ED34BB8}"/>
              </a:ext>
            </a:extLst>
          </p:cNvPr>
          <p:cNvSpPr/>
          <p:nvPr userDrawn="1"/>
        </p:nvSpPr>
        <p:spPr>
          <a:xfrm rot="3709911">
            <a:off x="2070340" y="582744"/>
            <a:ext cx="844966" cy="77406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7" name="Oval 2">
            <a:extLst>
              <a:ext uri="{FF2B5EF4-FFF2-40B4-BE49-F238E27FC236}">
                <a16:creationId xmlns:a16="http://schemas.microsoft.com/office/drawing/2014/main" id="{716C2270-FE55-45F4-830A-CEEE330AAB4B}"/>
              </a:ext>
            </a:extLst>
          </p:cNvPr>
          <p:cNvSpPr/>
          <p:nvPr userDrawn="1"/>
        </p:nvSpPr>
        <p:spPr>
          <a:xfrm rot="19437896">
            <a:off x="398767" y="424638"/>
            <a:ext cx="1057756" cy="968996"/>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8" name="Oval 2">
            <a:extLst>
              <a:ext uri="{FF2B5EF4-FFF2-40B4-BE49-F238E27FC236}">
                <a16:creationId xmlns:a16="http://schemas.microsoft.com/office/drawing/2014/main" id="{E437DF43-9E19-4E00-ADE0-77136E44B427}"/>
              </a:ext>
            </a:extLst>
          </p:cNvPr>
          <p:cNvSpPr/>
          <p:nvPr userDrawn="1"/>
        </p:nvSpPr>
        <p:spPr>
          <a:xfrm rot="19437896">
            <a:off x="539123" y="2595464"/>
            <a:ext cx="826258" cy="75692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3" name="Oval 2">
            <a:extLst>
              <a:ext uri="{FF2B5EF4-FFF2-40B4-BE49-F238E27FC236}">
                <a16:creationId xmlns:a16="http://schemas.microsoft.com/office/drawing/2014/main" id="{E6275495-B5CE-4EF7-B942-C32B042C1551}"/>
              </a:ext>
            </a:extLst>
          </p:cNvPr>
          <p:cNvSpPr/>
          <p:nvPr userDrawn="1"/>
        </p:nvSpPr>
        <p:spPr>
          <a:xfrm rot="19437896">
            <a:off x="4270899" y="5258009"/>
            <a:ext cx="1858078" cy="1702162"/>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4" name="Oval 2">
            <a:extLst>
              <a:ext uri="{FF2B5EF4-FFF2-40B4-BE49-F238E27FC236}">
                <a16:creationId xmlns:a16="http://schemas.microsoft.com/office/drawing/2014/main" id="{6E4E7F37-8DDA-43E6-815F-6D9BA7B8A2D5}"/>
              </a:ext>
            </a:extLst>
          </p:cNvPr>
          <p:cNvSpPr/>
          <p:nvPr userDrawn="1"/>
        </p:nvSpPr>
        <p:spPr>
          <a:xfrm rot="3709911">
            <a:off x="1553212" y="5870073"/>
            <a:ext cx="747626" cy="6848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5" name="Oval 2">
            <a:extLst>
              <a:ext uri="{FF2B5EF4-FFF2-40B4-BE49-F238E27FC236}">
                <a16:creationId xmlns:a16="http://schemas.microsoft.com/office/drawing/2014/main" id="{B94DBAFA-3F1D-47A1-839E-3719DE3EBC6E}"/>
              </a:ext>
            </a:extLst>
          </p:cNvPr>
          <p:cNvSpPr/>
          <p:nvPr userDrawn="1"/>
        </p:nvSpPr>
        <p:spPr>
          <a:xfrm>
            <a:off x="660460" y="4701812"/>
            <a:ext cx="898072" cy="822712"/>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5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6" name="Oval 2">
            <a:extLst>
              <a:ext uri="{FF2B5EF4-FFF2-40B4-BE49-F238E27FC236}">
                <a16:creationId xmlns:a16="http://schemas.microsoft.com/office/drawing/2014/main" id="{5F0DE6B8-9DA6-48F5-AF04-7278BEE6A96F}"/>
              </a:ext>
            </a:extLst>
          </p:cNvPr>
          <p:cNvSpPr/>
          <p:nvPr userDrawn="1"/>
        </p:nvSpPr>
        <p:spPr>
          <a:xfrm rot="19437896">
            <a:off x="2314619" y="4700669"/>
            <a:ext cx="1511918" cy="138505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8" name="Oval 2">
            <a:extLst>
              <a:ext uri="{FF2B5EF4-FFF2-40B4-BE49-F238E27FC236}">
                <a16:creationId xmlns:a16="http://schemas.microsoft.com/office/drawing/2014/main" id="{56472159-3837-4012-8E16-16B2FD021F97}"/>
              </a:ext>
            </a:extLst>
          </p:cNvPr>
          <p:cNvSpPr/>
          <p:nvPr userDrawn="1"/>
        </p:nvSpPr>
        <p:spPr>
          <a:xfrm rot="8100000">
            <a:off x="-424473" y="5170061"/>
            <a:ext cx="2266749" cy="207654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50000"/>
              <a:alpha val="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9" name="Oval 2">
            <a:extLst>
              <a:ext uri="{FF2B5EF4-FFF2-40B4-BE49-F238E27FC236}">
                <a16:creationId xmlns:a16="http://schemas.microsoft.com/office/drawing/2014/main" id="{F2D9B3CB-56C4-44F0-923E-75E14486D199}"/>
              </a:ext>
            </a:extLst>
          </p:cNvPr>
          <p:cNvSpPr/>
          <p:nvPr userDrawn="1"/>
        </p:nvSpPr>
        <p:spPr>
          <a:xfrm rot="5157174">
            <a:off x="2212864" y="5796427"/>
            <a:ext cx="1231676" cy="112832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50000"/>
              <a:alpha val="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0" name="Oval 2">
            <a:extLst>
              <a:ext uri="{FF2B5EF4-FFF2-40B4-BE49-F238E27FC236}">
                <a16:creationId xmlns:a16="http://schemas.microsoft.com/office/drawing/2014/main" id="{C5F6E746-37D8-4A7A-AD33-6B6B1D014BD4}"/>
              </a:ext>
            </a:extLst>
          </p:cNvPr>
          <p:cNvSpPr/>
          <p:nvPr userDrawn="1"/>
        </p:nvSpPr>
        <p:spPr>
          <a:xfrm rot="900000">
            <a:off x="321825" y="4090744"/>
            <a:ext cx="921642" cy="84430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1" name="Oval 2">
            <a:extLst>
              <a:ext uri="{FF2B5EF4-FFF2-40B4-BE49-F238E27FC236}">
                <a16:creationId xmlns:a16="http://schemas.microsoft.com/office/drawing/2014/main" id="{379CFB22-212D-4552-83FB-F9C38030B6EA}"/>
              </a:ext>
            </a:extLst>
          </p:cNvPr>
          <p:cNvSpPr/>
          <p:nvPr userDrawn="1"/>
        </p:nvSpPr>
        <p:spPr>
          <a:xfrm rot="900000">
            <a:off x="1600041" y="4650431"/>
            <a:ext cx="1132658" cy="1037613"/>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2" name="Oval 2">
            <a:extLst>
              <a:ext uri="{FF2B5EF4-FFF2-40B4-BE49-F238E27FC236}">
                <a16:creationId xmlns:a16="http://schemas.microsoft.com/office/drawing/2014/main" id="{116A01F3-5E4C-410E-93C1-F085D04D1170}"/>
              </a:ext>
            </a:extLst>
          </p:cNvPr>
          <p:cNvSpPr/>
          <p:nvPr userDrawn="1"/>
        </p:nvSpPr>
        <p:spPr>
          <a:xfrm rot="3709911">
            <a:off x="4429414" y="2983033"/>
            <a:ext cx="747626" cy="6848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3" name="Oval 2">
            <a:extLst>
              <a:ext uri="{FF2B5EF4-FFF2-40B4-BE49-F238E27FC236}">
                <a16:creationId xmlns:a16="http://schemas.microsoft.com/office/drawing/2014/main" id="{EF0F6281-4283-4BFA-9BD6-03D8CD575F45}"/>
              </a:ext>
            </a:extLst>
          </p:cNvPr>
          <p:cNvSpPr/>
          <p:nvPr userDrawn="1"/>
        </p:nvSpPr>
        <p:spPr>
          <a:xfrm rot="8100000">
            <a:off x="3377267" y="3485261"/>
            <a:ext cx="778758" cy="71341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5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4" name="Oval 2">
            <a:extLst>
              <a:ext uri="{FF2B5EF4-FFF2-40B4-BE49-F238E27FC236}">
                <a16:creationId xmlns:a16="http://schemas.microsoft.com/office/drawing/2014/main" id="{70C0120E-1DA4-4408-BBA5-0C14EA77E097}"/>
              </a:ext>
            </a:extLst>
          </p:cNvPr>
          <p:cNvSpPr/>
          <p:nvPr userDrawn="1"/>
        </p:nvSpPr>
        <p:spPr>
          <a:xfrm rot="19437896">
            <a:off x="3561650" y="5876089"/>
            <a:ext cx="1057756" cy="968996"/>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5" name="Oval 2">
            <a:extLst>
              <a:ext uri="{FF2B5EF4-FFF2-40B4-BE49-F238E27FC236}">
                <a16:creationId xmlns:a16="http://schemas.microsoft.com/office/drawing/2014/main" id="{3C952919-975B-4539-9278-27219E721DA4}"/>
              </a:ext>
            </a:extLst>
          </p:cNvPr>
          <p:cNvSpPr/>
          <p:nvPr userDrawn="1"/>
        </p:nvSpPr>
        <p:spPr>
          <a:xfrm rot="900000">
            <a:off x="4245490" y="3608737"/>
            <a:ext cx="821418" cy="7524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6" name="Oval 2">
            <a:extLst>
              <a:ext uri="{FF2B5EF4-FFF2-40B4-BE49-F238E27FC236}">
                <a16:creationId xmlns:a16="http://schemas.microsoft.com/office/drawing/2014/main" id="{D5306C3F-626B-4D03-80B7-B6706B651F76}"/>
              </a:ext>
            </a:extLst>
          </p:cNvPr>
          <p:cNvSpPr/>
          <p:nvPr userDrawn="1"/>
        </p:nvSpPr>
        <p:spPr>
          <a:xfrm rot="3709911">
            <a:off x="3599311" y="4368286"/>
            <a:ext cx="1038426" cy="9512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7" name="Oval 2">
            <a:extLst>
              <a:ext uri="{FF2B5EF4-FFF2-40B4-BE49-F238E27FC236}">
                <a16:creationId xmlns:a16="http://schemas.microsoft.com/office/drawing/2014/main" id="{993DAAA7-9B09-4DD2-9187-75E3581900E1}"/>
              </a:ext>
            </a:extLst>
          </p:cNvPr>
          <p:cNvSpPr/>
          <p:nvPr userDrawn="1"/>
        </p:nvSpPr>
        <p:spPr>
          <a:xfrm rot="3709911">
            <a:off x="1848179" y="4037013"/>
            <a:ext cx="844966" cy="77406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9" name="Oval 2">
            <a:extLst>
              <a:ext uri="{FF2B5EF4-FFF2-40B4-BE49-F238E27FC236}">
                <a16:creationId xmlns:a16="http://schemas.microsoft.com/office/drawing/2014/main" id="{58EAD41B-5683-47F8-B4DF-FEB698E8D5C9}"/>
              </a:ext>
            </a:extLst>
          </p:cNvPr>
          <p:cNvSpPr/>
          <p:nvPr userDrawn="1"/>
        </p:nvSpPr>
        <p:spPr>
          <a:xfrm rot="900000">
            <a:off x="3336589" y="5100329"/>
            <a:ext cx="815880" cy="747418"/>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2" name="Oval 2">
            <a:extLst>
              <a:ext uri="{FF2B5EF4-FFF2-40B4-BE49-F238E27FC236}">
                <a16:creationId xmlns:a16="http://schemas.microsoft.com/office/drawing/2014/main" id="{7F47E53E-A714-49C8-9CF6-E8CEA0D64CE8}"/>
              </a:ext>
            </a:extLst>
          </p:cNvPr>
          <p:cNvSpPr/>
          <p:nvPr userDrawn="1"/>
        </p:nvSpPr>
        <p:spPr>
          <a:xfrm rot="19437896">
            <a:off x="-857233" y="6604006"/>
            <a:ext cx="1015434" cy="930226"/>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3" name="Oval 2">
            <a:extLst>
              <a:ext uri="{FF2B5EF4-FFF2-40B4-BE49-F238E27FC236}">
                <a16:creationId xmlns:a16="http://schemas.microsoft.com/office/drawing/2014/main" id="{A538598F-4ECE-4AE8-8B4F-F99AEF364E8B}"/>
              </a:ext>
            </a:extLst>
          </p:cNvPr>
          <p:cNvSpPr/>
          <p:nvPr userDrawn="1"/>
        </p:nvSpPr>
        <p:spPr>
          <a:xfrm rot="19437896">
            <a:off x="4773279" y="4383116"/>
            <a:ext cx="1057756" cy="968996"/>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4" name="Oval 2">
            <a:extLst>
              <a:ext uri="{FF2B5EF4-FFF2-40B4-BE49-F238E27FC236}">
                <a16:creationId xmlns:a16="http://schemas.microsoft.com/office/drawing/2014/main" id="{034275C5-196F-49DE-9AF5-76EB1B2D8275}"/>
              </a:ext>
            </a:extLst>
          </p:cNvPr>
          <p:cNvSpPr/>
          <p:nvPr userDrawn="1"/>
        </p:nvSpPr>
        <p:spPr>
          <a:xfrm rot="8100000">
            <a:off x="2818578" y="1990373"/>
            <a:ext cx="1844452" cy="168968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50000"/>
              <a:alpha val="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5" name="Oval 2">
            <a:extLst>
              <a:ext uri="{FF2B5EF4-FFF2-40B4-BE49-F238E27FC236}">
                <a16:creationId xmlns:a16="http://schemas.microsoft.com/office/drawing/2014/main" id="{C3F37386-5866-4EED-9107-2A36F47353AE}"/>
              </a:ext>
            </a:extLst>
          </p:cNvPr>
          <p:cNvSpPr/>
          <p:nvPr userDrawn="1"/>
        </p:nvSpPr>
        <p:spPr>
          <a:xfrm rot="8100000">
            <a:off x="4228067" y="4747085"/>
            <a:ext cx="1844452" cy="168968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50000"/>
              <a:alpha val="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Tree>
    <p:extLst>
      <p:ext uri="{BB962C8B-B14F-4D97-AF65-F5344CB8AC3E}">
        <p14:creationId xmlns:p14="http://schemas.microsoft.com/office/powerpoint/2010/main" val="3370167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Style slide layout">
    <p:spTree>
      <p:nvGrpSpPr>
        <p:cNvPr id="1" name=""/>
        <p:cNvGrpSpPr/>
        <p:nvPr/>
      </p:nvGrpSpPr>
      <p:grpSpPr>
        <a:xfrm>
          <a:off x="0" y="0"/>
          <a:ext cx="0" cy="0"/>
          <a:chOff x="0" y="0"/>
          <a:chExt cx="0" cy="0"/>
        </a:xfrm>
      </p:grpSpPr>
      <p:sp>
        <p:nvSpPr>
          <p:cNvPr id="11" name="Picture Placeholder 2">
            <a:extLst>
              <a:ext uri="{FF2B5EF4-FFF2-40B4-BE49-F238E27FC236}">
                <a16:creationId xmlns:a16="http://schemas.microsoft.com/office/drawing/2014/main" id="{711C7802-0270-441B-9D57-6EB560169063}"/>
              </a:ext>
            </a:extLst>
          </p:cNvPr>
          <p:cNvSpPr>
            <a:spLocks noGrp="1"/>
          </p:cNvSpPr>
          <p:nvPr>
            <p:ph type="pic" sz="quarter" idx="42" hasCustomPrompt="1"/>
          </p:nvPr>
        </p:nvSpPr>
        <p:spPr>
          <a:xfrm>
            <a:off x="4895311" y="2263302"/>
            <a:ext cx="1690628" cy="1690816"/>
          </a:xfrm>
          <a:prstGeom prst="ellipse">
            <a:avLst/>
          </a:prstGeom>
          <a:solidFill>
            <a:schemeClr val="bg1">
              <a:lumMod val="95000"/>
            </a:schemeClr>
          </a:solidFill>
        </p:spPr>
        <p:txBody>
          <a:bodyPr anchor="ct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2" name="Picture Placeholder 2">
            <a:extLst>
              <a:ext uri="{FF2B5EF4-FFF2-40B4-BE49-F238E27FC236}">
                <a16:creationId xmlns:a16="http://schemas.microsoft.com/office/drawing/2014/main" id="{866C92F7-2E27-469F-AEAC-8DBEC5FE7725}"/>
              </a:ext>
            </a:extLst>
          </p:cNvPr>
          <p:cNvSpPr>
            <a:spLocks noGrp="1"/>
          </p:cNvSpPr>
          <p:nvPr>
            <p:ph type="pic" sz="quarter" idx="43" hasCustomPrompt="1"/>
          </p:nvPr>
        </p:nvSpPr>
        <p:spPr>
          <a:xfrm>
            <a:off x="7295743" y="2263302"/>
            <a:ext cx="1690628" cy="1690816"/>
          </a:xfrm>
          <a:prstGeom prst="ellipse">
            <a:avLst/>
          </a:prstGeom>
          <a:solidFill>
            <a:schemeClr val="bg1">
              <a:lumMod val="95000"/>
            </a:schemeClr>
          </a:solidFill>
        </p:spPr>
        <p:txBody>
          <a:bodyPr anchor="ct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3" name="Picture Placeholder 2">
            <a:extLst>
              <a:ext uri="{FF2B5EF4-FFF2-40B4-BE49-F238E27FC236}">
                <a16:creationId xmlns:a16="http://schemas.microsoft.com/office/drawing/2014/main" id="{97FCFEA9-28B7-4A1C-8BC7-F3F635A8BB6F}"/>
              </a:ext>
            </a:extLst>
          </p:cNvPr>
          <p:cNvSpPr>
            <a:spLocks noGrp="1"/>
          </p:cNvSpPr>
          <p:nvPr>
            <p:ph type="pic" sz="quarter" idx="44" hasCustomPrompt="1"/>
          </p:nvPr>
        </p:nvSpPr>
        <p:spPr>
          <a:xfrm>
            <a:off x="9696174" y="2263302"/>
            <a:ext cx="1690628" cy="1690816"/>
          </a:xfrm>
          <a:prstGeom prst="ellipse">
            <a:avLst/>
          </a:prstGeom>
          <a:solidFill>
            <a:schemeClr val="bg1">
              <a:lumMod val="95000"/>
            </a:schemeClr>
          </a:solidFill>
        </p:spPr>
        <p:txBody>
          <a:bodyPr anchor="ct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1926913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Style slide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1F16A93B-6921-4C70-8BB4-714FCAD39A32}"/>
              </a:ext>
            </a:extLst>
          </p:cNvPr>
          <p:cNvSpPr>
            <a:spLocks noGrp="1"/>
          </p:cNvSpPr>
          <p:nvPr>
            <p:ph type="pic" sz="quarter" idx="42" hasCustomPrompt="1"/>
          </p:nvPr>
        </p:nvSpPr>
        <p:spPr>
          <a:xfrm>
            <a:off x="2827782" y="2898848"/>
            <a:ext cx="1190833" cy="1952967"/>
          </a:xfrm>
          <a:custGeom>
            <a:avLst/>
            <a:gdLst>
              <a:gd name="connsiteX0" fmla="*/ 0 w 1190833"/>
              <a:gd name="connsiteY0" fmla="*/ 0 h 1952967"/>
              <a:gd name="connsiteX1" fmla="*/ 1190833 w 1190833"/>
              <a:gd name="connsiteY1" fmla="*/ 0 h 1952967"/>
              <a:gd name="connsiteX2" fmla="*/ 1190833 w 1190833"/>
              <a:gd name="connsiteY2" fmla="*/ 1952967 h 1952967"/>
              <a:gd name="connsiteX3" fmla="*/ 0 w 1190833"/>
              <a:gd name="connsiteY3" fmla="*/ 1952967 h 1952967"/>
            </a:gdLst>
            <a:ahLst/>
            <a:cxnLst>
              <a:cxn ang="0">
                <a:pos x="connsiteX0" y="connsiteY0"/>
              </a:cxn>
              <a:cxn ang="0">
                <a:pos x="connsiteX1" y="connsiteY1"/>
              </a:cxn>
              <a:cxn ang="0">
                <a:pos x="connsiteX2" y="connsiteY2"/>
              </a:cxn>
              <a:cxn ang="0">
                <a:pos x="connsiteX3" y="connsiteY3"/>
              </a:cxn>
            </a:cxnLst>
            <a:rect l="l" t="t" r="r" b="b"/>
            <a:pathLst>
              <a:path w="1190833" h="1952967">
                <a:moveTo>
                  <a:pt x="0" y="0"/>
                </a:moveTo>
                <a:lnTo>
                  <a:pt x="1190833" y="0"/>
                </a:lnTo>
                <a:lnTo>
                  <a:pt x="1190833" y="1952967"/>
                </a:lnTo>
                <a:lnTo>
                  <a:pt x="0" y="1952967"/>
                </a:lnTo>
                <a:close/>
              </a:path>
            </a:pathLst>
          </a:custGeom>
          <a:solidFill>
            <a:schemeClr val="bg1">
              <a:lumMod val="95000"/>
            </a:schemeClr>
          </a:solidFill>
        </p:spPr>
        <p:txBody>
          <a:bodyPr wrap="square" anchor="ctr">
            <a:noAutofit/>
          </a:bodyP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173541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5" Type="http://schemas.openxmlformats.org/officeDocument/2006/relationships/theme" Target="../theme/theme2.xml"/><Relationship Id="rId4"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alpha val="76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55" r:id="rId1"/>
    <p:sldLayoutId id="2147483731" r:id="rId2"/>
    <p:sldLayoutId id="2147483740" r:id="rId3"/>
    <p:sldLayoutId id="2147483736" r:id="rId4"/>
    <p:sldLayoutId id="2147483738" r:id="rId5"/>
    <p:sldLayoutId id="2147483737" r:id="rId6"/>
    <p:sldLayoutId id="2147483753" r:id="rId7"/>
    <p:sldLayoutId id="2147483739" r:id="rId8"/>
    <p:sldLayoutId id="2147483741" r:id="rId9"/>
    <p:sldLayoutId id="2147483744" r:id="rId10"/>
    <p:sldLayoutId id="2147483745" r:id="rId11"/>
    <p:sldLayoutId id="2147483754" r:id="rId12"/>
    <p:sldLayoutId id="2147483747" r:id="rId13"/>
    <p:sldLayoutId id="2147483732" r:id="rId14"/>
    <p:sldLayoutId id="2147483755" r:id="rId15"/>
    <p:sldLayoutId id="2147483756" r:id="rId16"/>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alpha val="76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686" r:id="rId1"/>
    <p:sldLayoutId id="2147483654" r:id="rId2"/>
    <p:sldLayoutId id="2147483656" r:id="rId3"/>
    <p:sldLayoutId id="2147483687" r:id="rId4"/>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1">
            <a:alpha val="76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0.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image" Target="../media/image17.png"/><Relationship Id="rId1" Type="http://schemas.openxmlformats.org/officeDocument/2006/relationships/slideLayout" Target="../slideLayouts/slideLayout16.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9.png"/></Relationships>
</file>

<file path=ppt/slides/_rels/slide19.xml.rels><?xml version="1.0" encoding="UTF-8" standalone="yes"?>
<Relationships xmlns="http://schemas.openxmlformats.org/package/2006/relationships"><Relationship Id="rId2" Type="http://schemas.openxmlformats.org/officeDocument/2006/relationships/hyperlink" Target="Backlog%20completo.ht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8.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hyperlink" Target="Simulador%20Financeiro/simulador.html"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vacina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hyperlink" Target="http://www.saude.gov.br/noticias/agencia-saude/45730-municipios-receberao-r-44-milhoes-para-equipar-salas-de-vacinacao" TargetMode="External"/><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alpha val="78000"/>
          </a:schemeClr>
        </a:solidFill>
        <a:effectLst/>
      </p:bgPr>
    </p:bg>
    <p:spTree>
      <p:nvGrpSpPr>
        <p:cNvPr id="1" name=""/>
        <p:cNvGrpSpPr/>
        <p:nvPr/>
      </p:nvGrpSpPr>
      <p:grpSpPr>
        <a:xfrm>
          <a:off x="0" y="0"/>
          <a:ext cx="0" cy="0"/>
          <a:chOff x="0" y="0"/>
          <a:chExt cx="0" cy="0"/>
        </a:xfrm>
      </p:grpSpPr>
      <p:grpSp>
        <p:nvGrpSpPr>
          <p:cNvPr id="236" name="Group 235">
            <a:extLst>
              <a:ext uri="{FF2B5EF4-FFF2-40B4-BE49-F238E27FC236}">
                <a16:creationId xmlns:a16="http://schemas.microsoft.com/office/drawing/2014/main" id="{C2BB8104-3530-4C06-BCFE-83494F3D2F7E}"/>
              </a:ext>
            </a:extLst>
          </p:cNvPr>
          <p:cNvGrpSpPr/>
          <p:nvPr/>
        </p:nvGrpSpPr>
        <p:grpSpPr>
          <a:xfrm rot="7523209">
            <a:off x="5395209" y="1214766"/>
            <a:ext cx="769829" cy="815241"/>
            <a:chOff x="4121211" y="1005238"/>
            <a:chExt cx="1696343" cy="1796411"/>
          </a:xfrm>
          <a:solidFill>
            <a:schemeClr val="accent2"/>
          </a:solidFill>
        </p:grpSpPr>
        <p:sp>
          <p:nvSpPr>
            <p:cNvPr id="237" name="Rectangle 236">
              <a:extLst>
                <a:ext uri="{FF2B5EF4-FFF2-40B4-BE49-F238E27FC236}">
                  <a16:creationId xmlns:a16="http://schemas.microsoft.com/office/drawing/2014/main" id="{3551FEA2-AE32-4ADC-A559-2DEC1FA8D1BC}"/>
                </a:ext>
              </a:extLst>
            </p:cNvPr>
            <p:cNvSpPr/>
            <p:nvPr/>
          </p:nvSpPr>
          <p:spPr>
            <a:xfrm rot="2613694">
              <a:off x="5367631" y="1259674"/>
              <a:ext cx="65631" cy="54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Rectangle 237">
              <a:extLst>
                <a:ext uri="{FF2B5EF4-FFF2-40B4-BE49-F238E27FC236}">
                  <a16:creationId xmlns:a16="http://schemas.microsoft.com/office/drawing/2014/main" id="{B79412D0-1765-42E4-A9C8-E9C1D7AF3F36}"/>
                </a:ext>
              </a:extLst>
            </p:cNvPr>
            <p:cNvSpPr/>
            <p:nvPr/>
          </p:nvSpPr>
          <p:spPr>
            <a:xfrm>
              <a:off x="5132704" y="1776958"/>
              <a:ext cx="99918" cy="52155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9" name="Freeform: Shape 238">
              <a:extLst>
                <a:ext uri="{FF2B5EF4-FFF2-40B4-BE49-F238E27FC236}">
                  <a16:creationId xmlns:a16="http://schemas.microsoft.com/office/drawing/2014/main" id="{61D1CCAE-095A-408C-99CE-9A45BFEC0064}"/>
                </a:ext>
              </a:extLst>
            </p:cNvPr>
            <p:cNvSpPr/>
            <p:nvPr/>
          </p:nvSpPr>
          <p:spPr>
            <a:xfrm>
              <a:off x="4763010" y="1958882"/>
              <a:ext cx="842767" cy="84276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2FCAB7B8-5492-43CA-8D58-F7C3BC731C0B}"/>
                </a:ext>
              </a:extLst>
            </p:cNvPr>
            <p:cNvSpPr/>
            <p:nvPr/>
          </p:nvSpPr>
          <p:spPr>
            <a:xfrm>
              <a:off x="5344107" y="1086848"/>
              <a:ext cx="473447" cy="47344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241" name="Rectangle 240">
              <a:extLst>
                <a:ext uri="{FF2B5EF4-FFF2-40B4-BE49-F238E27FC236}">
                  <a16:creationId xmlns:a16="http://schemas.microsoft.com/office/drawing/2014/main" id="{A9A080DE-98B8-47D7-966E-2794E5245C4F}"/>
                </a:ext>
              </a:extLst>
            </p:cNvPr>
            <p:cNvSpPr/>
            <p:nvPr/>
          </p:nvSpPr>
          <p:spPr>
            <a:xfrm rot="18000269" flipH="1">
              <a:off x="4709115" y="1170501"/>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Freeform: Shape 241">
              <a:extLst>
                <a:ext uri="{FF2B5EF4-FFF2-40B4-BE49-F238E27FC236}">
                  <a16:creationId xmlns:a16="http://schemas.microsoft.com/office/drawing/2014/main" id="{71ED0273-4623-4B75-A8AE-249606E896AF}"/>
                </a:ext>
              </a:extLst>
            </p:cNvPr>
            <p:cNvSpPr/>
            <p:nvPr/>
          </p:nvSpPr>
          <p:spPr>
            <a:xfrm flipH="1">
              <a:off x="4121211" y="1005238"/>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BC745DE2-CCDD-4A4B-BE13-72BBF1D8EBA0}"/>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301" name="Group 300">
            <a:extLst>
              <a:ext uri="{FF2B5EF4-FFF2-40B4-BE49-F238E27FC236}">
                <a16:creationId xmlns:a16="http://schemas.microsoft.com/office/drawing/2014/main" id="{B85A96ED-2CA9-490F-ABC6-96360ACCF017}"/>
              </a:ext>
            </a:extLst>
          </p:cNvPr>
          <p:cNvGrpSpPr/>
          <p:nvPr/>
        </p:nvGrpSpPr>
        <p:grpSpPr>
          <a:xfrm>
            <a:off x="1005149" y="1226175"/>
            <a:ext cx="4202976" cy="5037168"/>
            <a:chOff x="1005149" y="1226175"/>
            <a:chExt cx="4202976" cy="5037168"/>
          </a:xfrm>
        </p:grpSpPr>
        <p:grpSp>
          <p:nvGrpSpPr>
            <p:cNvPr id="6" name="Group 5">
              <a:extLst>
                <a:ext uri="{FF2B5EF4-FFF2-40B4-BE49-F238E27FC236}">
                  <a16:creationId xmlns:a16="http://schemas.microsoft.com/office/drawing/2014/main" id="{8ED5B865-0674-4DF5-A9D5-5EE33A5323FF}"/>
                </a:ext>
              </a:extLst>
            </p:cNvPr>
            <p:cNvGrpSpPr/>
            <p:nvPr/>
          </p:nvGrpSpPr>
          <p:grpSpPr>
            <a:xfrm>
              <a:off x="2193664" y="2470136"/>
              <a:ext cx="1710429" cy="1738057"/>
              <a:chOff x="4288042" y="2256809"/>
              <a:chExt cx="2952665" cy="3000359"/>
            </a:xfrm>
            <a:solidFill>
              <a:schemeClr val="accent2"/>
            </a:solidFill>
          </p:grpSpPr>
          <p:sp>
            <p:nvSpPr>
              <p:cNvPr id="7" name="Freeform: Shape 6">
                <a:extLst>
                  <a:ext uri="{FF2B5EF4-FFF2-40B4-BE49-F238E27FC236}">
                    <a16:creationId xmlns:a16="http://schemas.microsoft.com/office/drawing/2014/main" id="{C2C7CFFB-4D44-4F90-8F37-307E0C162BCB}"/>
                  </a:ext>
                </a:extLst>
              </p:cNvPr>
              <p:cNvSpPr/>
              <p:nvPr/>
            </p:nvSpPr>
            <p:spPr>
              <a:xfrm>
                <a:off x="4392101" y="2382547"/>
                <a:ext cx="1560880" cy="1777670"/>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grpFill/>
              <a:ln w="43323"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4ADAC6C0-8C1B-485D-9D2C-3692EC31DF32}"/>
                  </a:ext>
                </a:extLst>
              </p:cNvPr>
              <p:cNvSpPr/>
              <p:nvPr/>
            </p:nvSpPr>
            <p:spPr>
              <a:xfrm>
                <a:off x="4868287" y="2290747"/>
                <a:ext cx="607009" cy="607009"/>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grpFill/>
              <a:ln w="43323"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2D97C58-F5CD-4C07-ACE5-7278540B54E2}"/>
                  </a:ext>
                </a:extLst>
              </p:cNvPr>
              <p:cNvSpPr/>
              <p:nvPr/>
            </p:nvSpPr>
            <p:spPr>
              <a:xfrm>
                <a:off x="5445695" y="3297396"/>
                <a:ext cx="607009" cy="607009"/>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grpFill/>
              <a:ln w="43323"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D9718C1B-F9B9-4825-ACD8-60632F90FCD4}"/>
                  </a:ext>
                </a:extLst>
              </p:cNvPr>
              <p:cNvSpPr/>
              <p:nvPr/>
            </p:nvSpPr>
            <p:spPr>
              <a:xfrm>
                <a:off x="5606119" y="3297396"/>
                <a:ext cx="433578" cy="607009"/>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grpFill/>
              <a:ln w="43323"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59FB9EDD-08EB-4138-9CFC-F35679CCEFC9}"/>
                  </a:ext>
                </a:extLst>
              </p:cNvPr>
              <p:cNvSpPr/>
              <p:nvPr/>
            </p:nvSpPr>
            <p:spPr>
              <a:xfrm>
                <a:off x="4288042" y="3301732"/>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96EC2FD3-930E-4580-B5C3-37B50E0345F6}"/>
                  </a:ext>
                </a:extLst>
              </p:cNvPr>
              <p:cNvSpPr/>
              <p:nvPr/>
            </p:nvSpPr>
            <p:spPr>
              <a:xfrm>
                <a:off x="4288042" y="262101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grpFill/>
              <a:ln w="43323"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E5788733-AA04-47CB-A221-3A63786B991B}"/>
                  </a:ext>
                </a:extLst>
              </p:cNvPr>
              <p:cNvSpPr/>
              <p:nvPr/>
            </p:nvSpPr>
            <p:spPr>
              <a:xfrm>
                <a:off x="5554090" y="2382547"/>
                <a:ext cx="1560880" cy="1734312"/>
              </a:xfrm>
              <a:custGeom>
                <a:avLst/>
                <a:gdLst>
                  <a:gd name="connsiteX0" fmla="*/ 789601 w 1560880"/>
                  <a:gd name="connsiteY0" fmla="*/ 147906 h 1734311"/>
                  <a:gd name="connsiteX1" fmla="*/ 1110449 w 1560880"/>
                  <a:gd name="connsiteY1" fmla="*/ 334345 h 1734311"/>
                  <a:gd name="connsiteX2" fmla="*/ 1431297 w 1560880"/>
                  <a:gd name="connsiteY2" fmla="*/ 520783 h 1734311"/>
                  <a:gd name="connsiteX3" fmla="*/ 1431297 w 1560880"/>
                  <a:gd name="connsiteY3" fmla="*/ 889324 h 1734311"/>
                  <a:gd name="connsiteX4" fmla="*/ 1431297 w 1560880"/>
                  <a:gd name="connsiteY4" fmla="*/ 1257866 h 1734311"/>
                  <a:gd name="connsiteX5" fmla="*/ 1110449 w 1560880"/>
                  <a:gd name="connsiteY5" fmla="*/ 1444304 h 1734311"/>
                  <a:gd name="connsiteX6" fmla="*/ 789601 w 1560880"/>
                  <a:gd name="connsiteY6" fmla="*/ 1622071 h 1734311"/>
                  <a:gd name="connsiteX7" fmla="*/ 468754 w 1560880"/>
                  <a:gd name="connsiteY7" fmla="*/ 1435632 h 1734311"/>
                  <a:gd name="connsiteX8" fmla="*/ 147906 w 1560880"/>
                  <a:gd name="connsiteY8" fmla="*/ 1249194 h 1734311"/>
                  <a:gd name="connsiteX9" fmla="*/ 147906 w 1560880"/>
                  <a:gd name="connsiteY9" fmla="*/ 880653 h 1734311"/>
                  <a:gd name="connsiteX10" fmla="*/ 147906 w 1560880"/>
                  <a:gd name="connsiteY10" fmla="*/ 512112 h 1734311"/>
                  <a:gd name="connsiteX11" fmla="*/ 468754 w 1560880"/>
                  <a:gd name="connsiteY11" fmla="*/ 325673 h 1734311"/>
                  <a:gd name="connsiteX12" fmla="*/ 789601 w 1560880"/>
                  <a:gd name="connsiteY12" fmla="*/ 147906 h 1734311"/>
                  <a:gd name="connsiteX13" fmla="*/ 789601 w 1560880"/>
                  <a:gd name="connsiteY13" fmla="*/ 147906 h 1734311"/>
                  <a:gd name="connsiteX14" fmla="*/ 789601 w 1560880"/>
                  <a:gd name="connsiteY14" fmla="*/ 277979 h 1734311"/>
                  <a:gd name="connsiteX15" fmla="*/ 264972 w 1560880"/>
                  <a:gd name="connsiteY15" fmla="*/ 581484 h 1734311"/>
                  <a:gd name="connsiteX16" fmla="*/ 264972 w 1560880"/>
                  <a:gd name="connsiteY16" fmla="*/ 1188493 h 1734311"/>
                  <a:gd name="connsiteX17" fmla="*/ 789601 w 1560880"/>
                  <a:gd name="connsiteY17" fmla="*/ 1491998 h 1734311"/>
                  <a:gd name="connsiteX18" fmla="*/ 1314231 w 1560880"/>
                  <a:gd name="connsiteY18" fmla="*/ 1188493 h 1734311"/>
                  <a:gd name="connsiteX19" fmla="*/ 1314231 w 1560880"/>
                  <a:gd name="connsiteY19" fmla="*/ 581484 h 1734311"/>
                  <a:gd name="connsiteX20" fmla="*/ 789601 w 1560880"/>
                  <a:gd name="connsiteY20" fmla="*/ 277979 h 1734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34311">
                    <a:moveTo>
                      <a:pt x="789601" y="147906"/>
                    </a:moveTo>
                    <a:lnTo>
                      <a:pt x="1110449" y="334345"/>
                    </a:lnTo>
                    <a:lnTo>
                      <a:pt x="1431297" y="520783"/>
                    </a:lnTo>
                    <a:lnTo>
                      <a:pt x="1431297" y="889324"/>
                    </a:lnTo>
                    <a:lnTo>
                      <a:pt x="1431297" y="1257866"/>
                    </a:lnTo>
                    <a:lnTo>
                      <a:pt x="1110449" y="1444304"/>
                    </a:lnTo>
                    <a:lnTo>
                      <a:pt x="789601" y="1622071"/>
                    </a:lnTo>
                    <a:lnTo>
                      <a:pt x="468754" y="1435632"/>
                    </a:lnTo>
                    <a:lnTo>
                      <a:pt x="147906" y="1249194"/>
                    </a:lnTo>
                    <a:lnTo>
                      <a:pt x="147906" y="880653"/>
                    </a:lnTo>
                    <a:lnTo>
                      <a:pt x="147906" y="512112"/>
                    </a:lnTo>
                    <a:lnTo>
                      <a:pt x="468754" y="325673"/>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grpFill/>
              <a:ln w="43323"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4124ADEC-0B66-48CA-BA21-2DA77E6108BF}"/>
                  </a:ext>
                </a:extLst>
              </p:cNvPr>
              <p:cNvSpPr/>
              <p:nvPr/>
            </p:nvSpPr>
            <p:spPr>
              <a:xfrm>
                <a:off x="6057040" y="2256809"/>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B134031B-288E-40C4-9F1A-D9A9D52CAE95}"/>
                  </a:ext>
                </a:extLst>
              </p:cNvPr>
              <p:cNvSpPr/>
              <p:nvPr/>
            </p:nvSpPr>
            <p:spPr>
              <a:xfrm>
                <a:off x="6612019" y="262101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1614" y="486097"/>
                      <a:pt x="317001" y="486097"/>
                    </a:cubicBezTo>
                    <a:close/>
                  </a:path>
                </a:pathLst>
              </a:custGeom>
              <a:grpFill/>
              <a:ln w="43323"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1C3A804A-B945-4041-992C-BEC47E746A4F}"/>
                  </a:ext>
                </a:extLst>
              </p:cNvPr>
              <p:cNvSpPr/>
              <p:nvPr/>
            </p:nvSpPr>
            <p:spPr>
              <a:xfrm>
                <a:off x="6633698" y="3262710"/>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1614" y="486097"/>
                      <a:pt x="317001" y="486097"/>
                    </a:cubicBezTo>
                    <a:close/>
                  </a:path>
                </a:pathLst>
              </a:custGeom>
              <a:grpFill/>
              <a:ln w="4332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8D442069-CA1B-407A-B677-835913C09748}"/>
                  </a:ext>
                </a:extLst>
              </p:cNvPr>
              <p:cNvSpPr/>
              <p:nvPr/>
            </p:nvSpPr>
            <p:spPr>
              <a:xfrm>
                <a:off x="5606119" y="3297396"/>
                <a:ext cx="433578" cy="607009"/>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grpFill/>
              <a:ln w="4332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346D758D-7472-4928-A975-D98C50EEA8C1}"/>
                  </a:ext>
                </a:extLst>
              </p:cNvPr>
              <p:cNvSpPr/>
              <p:nvPr/>
            </p:nvSpPr>
            <p:spPr>
              <a:xfrm>
                <a:off x="5437023" y="2612343"/>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grpFill/>
              <a:ln w="4332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FE82409E-C831-4160-AD18-9EB9F832AD03}"/>
                  </a:ext>
                </a:extLst>
              </p:cNvPr>
              <p:cNvSpPr/>
              <p:nvPr/>
            </p:nvSpPr>
            <p:spPr>
              <a:xfrm>
                <a:off x="4973095" y="3392783"/>
                <a:ext cx="1560880" cy="1734312"/>
              </a:xfrm>
              <a:custGeom>
                <a:avLst/>
                <a:gdLst>
                  <a:gd name="connsiteX0" fmla="*/ 789601 w 1560880"/>
                  <a:gd name="connsiteY0" fmla="*/ 147906 h 1734311"/>
                  <a:gd name="connsiteX1" fmla="*/ 1110449 w 1560880"/>
                  <a:gd name="connsiteY1" fmla="*/ 334345 h 1734311"/>
                  <a:gd name="connsiteX2" fmla="*/ 1431297 w 1560880"/>
                  <a:gd name="connsiteY2" fmla="*/ 520783 h 1734311"/>
                  <a:gd name="connsiteX3" fmla="*/ 1431297 w 1560880"/>
                  <a:gd name="connsiteY3" fmla="*/ 889324 h 1734311"/>
                  <a:gd name="connsiteX4" fmla="*/ 1431297 w 1560880"/>
                  <a:gd name="connsiteY4" fmla="*/ 1257866 h 1734311"/>
                  <a:gd name="connsiteX5" fmla="*/ 1106113 w 1560880"/>
                  <a:gd name="connsiteY5" fmla="*/ 1439968 h 1734311"/>
                  <a:gd name="connsiteX6" fmla="*/ 785266 w 1560880"/>
                  <a:gd name="connsiteY6" fmla="*/ 1626407 h 1734311"/>
                  <a:gd name="connsiteX7" fmla="*/ 468754 w 1560880"/>
                  <a:gd name="connsiteY7" fmla="*/ 1439968 h 1734311"/>
                  <a:gd name="connsiteX8" fmla="*/ 147906 w 1560880"/>
                  <a:gd name="connsiteY8" fmla="*/ 1253530 h 1734311"/>
                  <a:gd name="connsiteX9" fmla="*/ 147906 w 1560880"/>
                  <a:gd name="connsiteY9" fmla="*/ 884989 h 1734311"/>
                  <a:gd name="connsiteX10" fmla="*/ 147906 w 1560880"/>
                  <a:gd name="connsiteY10" fmla="*/ 516447 h 1734311"/>
                  <a:gd name="connsiteX11" fmla="*/ 468754 w 1560880"/>
                  <a:gd name="connsiteY11" fmla="*/ 330009 h 1734311"/>
                  <a:gd name="connsiteX12" fmla="*/ 789601 w 1560880"/>
                  <a:gd name="connsiteY12" fmla="*/ 147906 h 1734311"/>
                  <a:gd name="connsiteX13" fmla="*/ 789601 w 1560880"/>
                  <a:gd name="connsiteY13" fmla="*/ 147906 h 1734311"/>
                  <a:gd name="connsiteX14" fmla="*/ 789601 w 1560880"/>
                  <a:gd name="connsiteY14" fmla="*/ 277979 h 1734311"/>
                  <a:gd name="connsiteX15" fmla="*/ 264972 w 1560880"/>
                  <a:gd name="connsiteY15" fmla="*/ 581484 h 1734311"/>
                  <a:gd name="connsiteX16" fmla="*/ 264972 w 1560880"/>
                  <a:gd name="connsiteY16" fmla="*/ 1188493 h 1734311"/>
                  <a:gd name="connsiteX17" fmla="*/ 789601 w 1560880"/>
                  <a:gd name="connsiteY17" fmla="*/ 1491998 h 1734311"/>
                  <a:gd name="connsiteX18" fmla="*/ 1314231 w 1560880"/>
                  <a:gd name="connsiteY18" fmla="*/ 1188493 h 1734311"/>
                  <a:gd name="connsiteX19" fmla="*/ 1314231 w 1560880"/>
                  <a:gd name="connsiteY19" fmla="*/ 581484 h 1734311"/>
                  <a:gd name="connsiteX20" fmla="*/ 789601 w 1560880"/>
                  <a:gd name="connsiteY20" fmla="*/ 277979 h 1734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34311">
                    <a:moveTo>
                      <a:pt x="789601" y="147906"/>
                    </a:moveTo>
                    <a:lnTo>
                      <a:pt x="1110449" y="334345"/>
                    </a:lnTo>
                    <a:lnTo>
                      <a:pt x="1431297" y="520783"/>
                    </a:lnTo>
                    <a:lnTo>
                      <a:pt x="1431297" y="889324"/>
                    </a:lnTo>
                    <a:lnTo>
                      <a:pt x="1431297" y="1257866"/>
                    </a:lnTo>
                    <a:lnTo>
                      <a:pt x="1106113" y="1439968"/>
                    </a:lnTo>
                    <a:lnTo>
                      <a:pt x="785266" y="1626407"/>
                    </a:lnTo>
                    <a:lnTo>
                      <a:pt x="468754" y="1439968"/>
                    </a:lnTo>
                    <a:lnTo>
                      <a:pt x="147906" y="1253530"/>
                    </a:lnTo>
                    <a:lnTo>
                      <a:pt x="147906" y="884989"/>
                    </a:lnTo>
                    <a:lnTo>
                      <a:pt x="147906" y="516447"/>
                    </a:lnTo>
                    <a:lnTo>
                      <a:pt x="468754" y="330009"/>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grpFill/>
              <a:ln w="4332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9C739FEB-8EC0-484C-9A38-44F5B32947BF}"/>
                  </a:ext>
                </a:extLst>
              </p:cNvPr>
              <p:cNvSpPr/>
              <p:nvPr/>
            </p:nvSpPr>
            <p:spPr>
              <a:xfrm>
                <a:off x="5450031" y="4650159"/>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5950" y="486097"/>
                      <a:pt x="317001" y="486097"/>
                    </a:cubicBezTo>
                    <a:close/>
                  </a:path>
                </a:pathLst>
              </a:custGeom>
              <a:grpFill/>
              <a:ln w="4332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315C419D-7DA6-4C70-910E-F6ABC0F89EA1}"/>
                  </a:ext>
                </a:extLst>
              </p:cNvPr>
              <p:cNvSpPr/>
              <p:nvPr/>
            </p:nvSpPr>
            <p:spPr>
              <a:xfrm>
                <a:off x="5437023" y="3280053"/>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grpFill/>
              <a:ln w="4332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96E39EE6-B05C-4595-8BDA-B75A83C2768D}"/>
                  </a:ext>
                </a:extLst>
              </p:cNvPr>
              <p:cNvSpPr/>
              <p:nvPr/>
            </p:nvSpPr>
            <p:spPr>
              <a:xfrm>
                <a:off x="6026689" y="3626915"/>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5950" y="486097"/>
                      <a:pt x="317001" y="486097"/>
                    </a:cubicBezTo>
                    <a:close/>
                  </a:path>
                </a:pathLst>
              </a:custGeom>
              <a:grpFill/>
              <a:ln w="4332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F7B5EBA4-D3E5-473B-BCB4-52CC4073D221}"/>
                  </a:ext>
                </a:extLst>
              </p:cNvPr>
              <p:cNvSpPr/>
              <p:nvPr/>
            </p:nvSpPr>
            <p:spPr>
              <a:xfrm>
                <a:off x="6013682" y="4320640"/>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1614"/>
                      <a:pt x="412389" y="147906"/>
                      <a:pt x="317001" y="147906"/>
                    </a:cubicBezTo>
                    <a:cubicBezTo>
                      <a:pt x="225950" y="147906"/>
                      <a:pt x="147906" y="221614"/>
                      <a:pt x="147906" y="317001"/>
                    </a:cubicBezTo>
                    <a:cubicBezTo>
                      <a:pt x="147906" y="412389"/>
                      <a:pt x="225950" y="486097"/>
                      <a:pt x="317001" y="486097"/>
                    </a:cubicBezTo>
                    <a:close/>
                  </a:path>
                </a:pathLst>
              </a:custGeom>
              <a:grpFill/>
              <a:ln w="4332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61F278AC-B57F-41D3-95A9-9E2A8FB0D4BE}"/>
                  </a:ext>
                </a:extLst>
              </p:cNvPr>
              <p:cNvSpPr/>
              <p:nvPr/>
            </p:nvSpPr>
            <p:spPr>
              <a:xfrm>
                <a:off x="4869036" y="4298961"/>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1614"/>
                      <a:pt x="412389" y="147906"/>
                      <a:pt x="317001" y="147906"/>
                    </a:cubicBezTo>
                    <a:cubicBezTo>
                      <a:pt x="225950" y="147906"/>
                      <a:pt x="147906" y="221614"/>
                      <a:pt x="147906" y="317001"/>
                    </a:cubicBezTo>
                    <a:cubicBezTo>
                      <a:pt x="147906" y="412389"/>
                      <a:pt x="225950" y="486097"/>
                      <a:pt x="317001" y="486097"/>
                    </a:cubicBezTo>
                    <a:close/>
                  </a:path>
                </a:pathLst>
              </a:custGeom>
              <a:grpFill/>
              <a:ln w="4332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A74175AC-2668-47C9-81F9-CA93BB64BF0F}"/>
                  </a:ext>
                </a:extLst>
              </p:cNvPr>
              <p:cNvSpPr/>
              <p:nvPr/>
            </p:nvSpPr>
            <p:spPr>
              <a:xfrm>
                <a:off x="4860365" y="3613908"/>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grpFill/>
              <a:ln w="43323" cap="flat">
                <a:noFill/>
                <a:prstDash val="solid"/>
                <a:miter/>
              </a:ln>
            </p:spPr>
            <p:txBody>
              <a:bodyPr rtlCol="0" anchor="ctr"/>
              <a:lstStyle/>
              <a:p>
                <a:endParaRPr lang="en-US"/>
              </a:p>
            </p:txBody>
          </p:sp>
        </p:grpSp>
        <p:grpSp>
          <p:nvGrpSpPr>
            <p:cNvPr id="26" name="Group 25">
              <a:extLst>
                <a:ext uri="{FF2B5EF4-FFF2-40B4-BE49-F238E27FC236}">
                  <a16:creationId xmlns:a16="http://schemas.microsoft.com/office/drawing/2014/main" id="{D64752A8-E927-4180-8469-529410C741E1}"/>
                </a:ext>
              </a:extLst>
            </p:cNvPr>
            <p:cNvGrpSpPr/>
            <p:nvPr/>
          </p:nvGrpSpPr>
          <p:grpSpPr>
            <a:xfrm rot="19653185">
              <a:off x="3603047" y="1621327"/>
              <a:ext cx="878032" cy="929827"/>
              <a:chOff x="4121211" y="1005238"/>
              <a:chExt cx="1696343" cy="1796411"/>
            </a:xfrm>
            <a:solidFill>
              <a:schemeClr val="accent2"/>
            </a:solidFill>
          </p:grpSpPr>
          <p:sp>
            <p:nvSpPr>
              <p:cNvPr id="27" name="Rectangle 26">
                <a:extLst>
                  <a:ext uri="{FF2B5EF4-FFF2-40B4-BE49-F238E27FC236}">
                    <a16:creationId xmlns:a16="http://schemas.microsoft.com/office/drawing/2014/main" id="{78CAFD7C-2658-4D7F-A9C8-6C26F79E3088}"/>
                  </a:ext>
                </a:extLst>
              </p:cNvPr>
              <p:cNvSpPr/>
              <p:nvPr/>
            </p:nvSpPr>
            <p:spPr>
              <a:xfrm rot="2613694">
                <a:off x="5367631" y="1259674"/>
                <a:ext cx="65631" cy="54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AAE1D37-329C-42D4-987D-F4BC9885DDA4}"/>
                  </a:ext>
                </a:extLst>
              </p:cNvPr>
              <p:cNvSpPr/>
              <p:nvPr/>
            </p:nvSpPr>
            <p:spPr>
              <a:xfrm>
                <a:off x="5132704" y="1776958"/>
                <a:ext cx="99918" cy="52155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D5E73F49-421A-4CDE-96F6-83F3854E66F5}"/>
                  </a:ext>
                </a:extLst>
              </p:cNvPr>
              <p:cNvSpPr/>
              <p:nvPr/>
            </p:nvSpPr>
            <p:spPr>
              <a:xfrm>
                <a:off x="4763010" y="1958882"/>
                <a:ext cx="842767" cy="84276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263F31F3-C515-4043-8C65-C796719ACCAB}"/>
                  </a:ext>
                </a:extLst>
              </p:cNvPr>
              <p:cNvSpPr/>
              <p:nvPr/>
            </p:nvSpPr>
            <p:spPr>
              <a:xfrm>
                <a:off x="5344107" y="1086848"/>
                <a:ext cx="473447" cy="47344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31" name="Rectangle 30">
                <a:extLst>
                  <a:ext uri="{FF2B5EF4-FFF2-40B4-BE49-F238E27FC236}">
                    <a16:creationId xmlns:a16="http://schemas.microsoft.com/office/drawing/2014/main" id="{FBCBCA99-DA6A-427E-B68B-502392C3EC63}"/>
                  </a:ext>
                </a:extLst>
              </p:cNvPr>
              <p:cNvSpPr/>
              <p:nvPr/>
            </p:nvSpPr>
            <p:spPr>
              <a:xfrm rot="18000269" flipH="1">
                <a:off x="4709115" y="1170501"/>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C5A7FFF7-C8D3-4FE4-9AE3-5AD9B1D35CF8}"/>
                  </a:ext>
                </a:extLst>
              </p:cNvPr>
              <p:cNvSpPr/>
              <p:nvPr/>
            </p:nvSpPr>
            <p:spPr>
              <a:xfrm flipH="1">
                <a:off x="4121211" y="1005238"/>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31099D54-CEBD-4ECC-AE6E-A55D40DB62E2}"/>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157" name="Group 156">
              <a:extLst>
                <a:ext uri="{FF2B5EF4-FFF2-40B4-BE49-F238E27FC236}">
                  <a16:creationId xmlns:a16="http://schemas.microsoft.com/office/drawing/2014/main" id="{A93DFB35-5687-4649-AA38-F1753B516DF8}"/>
                </a:ext>
              </a:extLst>
            </p:cNvPr>
            <p:cNvGrpSpPr/>
            <p:nvPr/>
          </p:nvGrpSpPr>
          <p:grpSpPr>
            <a:xfrm rot="3638152">
              <a:off x="911272" y="2746735"/>
              <a:ext cx="1815715" cy="1627961"/>
              <a:chOff x="7643465" y="1330780"/>
              <a:chExt cx="2350271" cy="2107241"/>
            </a:xfrm>
          </p:grpSpPr>
          <p:grpSp>
            <p:nvGrpSpPr>
              <p:cNvPr id="158" name="Group 157">
                <a:extLst>
                  <a:ext uri="{FF2B5EF4-FFF2-40B4-BE49-F238E27FC236}">
                    <a16:creationId xmlns:a16="http://schemas.microsoft.com/office/drawing/2014/main" id="{9C21BCB9-8979-4278-A46B-27986D2ADF70}"/>
                  </a:ext>
                </a:extLst>
              </p:cNvPr>
              <p:cNvGrpSpPr/>
              <p:nvPr/>
            </p:nvGrpSpPr>
            <p:grpSpPr>
              <a:xfrm rot="14189974" flipH="1">
                <a:off x="7820788" y="2761873"/>
                <a:ext cx="449297" cy="803943"/>
                <a:chOff x="4860364" y="1440904"/>
                <a:chExt cx="607009" cy="1086144"/>
              </a:xfrm>
              <a:solidFill>
                <a:schemeClr val="accent2"/>
              </a:solidFill>
            </p:grpSpPr>
            <p:sp>
              <p:nvSpPr>
                <p:cNvPr id="175" name="Rectangle 174">
                  <a:extLst>
                    <a:ext uri="{FF2B5EF4-FFF2-40B4-BE49-F238E27FC236}">
                      <a16:creationId xmlns:a16="http://schemas.microsoft.com/office/drawing/2014/main" id="{78D46A7A-8360-499E-86A6-F8D7AF654670}"/>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Freeform: Shape 175">
                  <a:extLst>
                    <a:ext uri="{FF2B5EF4-FFF2-40B4-BE49-F238E27FC236}">
                      <a16:creationId xmlns:a16="http://schemas.microsoft.com/office/drawing/2014/main" id="{C6B14454-3D6E-4274-A824-59CC2FDA593E}"/>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159" name="Group 158">
                <a:extLst>
                  <a:ext uri="{FF2B5EF4-FFF2-40B4-BE49-F238E27FC236}">
                    <a16:creationId xmlns:a16="http://schemas.microsoft.com/office/drawing/2014/main" id="{E52BFDFD-EBF8-49F8-8B25-8088FB8CA7F3}"/>
                  </a:ext>
                </a:extLst>
              </p:cNvPr>
              <p:cNvGrpSpPr/>
              <p:nvPr/>
            </p:nvGrpSpPr>
            <p:grpSpPr>
              <a:xfrm>
                <a:off x="8590072" y="1330780"/>
                <a:ext cx="449297" cy="803943"/>
                <a:chOff x="4860364" y="1440904"/>
                <a:chExt cx="607009" cy="1086144"/>
              </a:xfrm>
              <a:solidFill>
                <a:schemeClr val="accent2"/>
              </a:solidFill>
            </p:grpSpPr>
            <p:sp>
              <p:nvSpPr>
                <p:cNvPr id="173" name="Rectangle 172">
                  <a:extLst>
                    <a:ext uri="{FF2B5EF4-FFF2-40B4-BE49-F238E27FC236}">
                      <a16:creationId xmlns:a16="http://schemas.microsoft.com/office/drawing/2014/main" id="{4703EFEE-81B2-4CEB-9920-7A49211EC349}"/>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Freeform: Shape 173">
                  <a:extLst>
                    <a:ext uri="{FF2B5EF4-FFF2-40B4-BE49-F238E27FC236}">
                      <a16:creationId xmlns:a16="http://schemas.microsoft.com/office/drawing/2014/main" id="{C4884DC0-1F10-46CD-A47D-A61C9F34A5FA}"/>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sp>
            <p:nvSpPr>
              <p:cNvPr id="160" name="Freeform: Shape 159">
                <a:extLst>
                  <a:ext uri="{FF2B5EF4-FFF2-40B4-BE49-F238E27FC236}">
                    <a16:creationId xmlns:a16="http://schemas.microsoft.com/office/drawing/2014/main" id="{3BF7F295-27F7-4C7D-BF72-F2056DF57FD8}"/>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7A7B3EE1-6695-41AB-9EF1-70A2E96D19CB}"/>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6BDED3FF-8FA6-429A-AC97-B393BAEA6DEF}"/>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BFBA4F4D-CCE7-4B67-9BAC-F382CB02AFE3}"/>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37A4925D-E05B-435A-B2C1-3D5BBAB47C20}"/>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C5CFF91C-DE9A-49C7-B0CA-4D92ED818F06}"/>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AE4C223E-CED1-44DE-846D-DC0FF4BE5C35}"/>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D1C87586-77AC-4B1D-9A64-6026281123A8}"/>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F6071574-88E6-44E0-AB34-4BEC3B63D91C}"/>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861AC6C1-EC4D-4338-A180-E5B42D5E0DF2}"/>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grpSp>
            <p:nvGrpSpPr>
              <p:cNvPr id="170" name="Group 169">
                <a:extLst>
                  <a:ext uri="{FF2B5EF4-FFF2-40B4-BE49-F238E27FC236}">
                    <a16:creationId xmlns:a16="http://schemas.microsoft.com/office/drawing/2014/main" id="{7451FA78-F2AB-4F1F-B782-C0C6DBB8C2A9}"/>
                  </a:ext>
                </a:extLst>
              </p:cNvPr>
              <p:cNvGrpSpPr/>
              <p:nvPr/>
            </p:nvGrpSpPr>
            <p:grpSpPr>
              <a:xfrm rot="7661305" flipH="1">
                <a:off x="9367116" y="2811401"/>
                <a:ext cx="449297" cy="803943"/>
                <a:chOff x="4860364" y="1440904"/>
                <a:chExt cx="607009" cy="1086144"/>
              </a:xfrm>
              <a:solidFill>
                <a:schemeClr val="accent2"/>
              </a:solidFill>
            </p:grpSpPr>
            <p:sp>
              <p:nvSpPr>
                <p:cNvPr id="171" name="Rectangle 170">
                  <a:extLst>
                    <a:ext uri="{FF2B5EF4-FFF2-40B4-BE49-F238E27FC236}">
                      <a16:creationId xmlns:a16="http://schemas.microsoft.com/office/drawing/2014/main" id="{8EAB1A13-B289-4DB3-9134-9266539918FE}"/>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Freeform: Shape 171">
                  <a:extLst>
                    <a:ext uri="{FF2B5EF4-FFF2-40B4-BE49-F238E27FC236}">
                      <a16:creationId xmlns:a16="http://schemas.microsoft.com/office/drawing/2014/main" id="{6384CD85-6048-4DF7-86A3-B49DF84D35A6}"/>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grpSp>
          <p:nvGrpSpPr>
            <p:cNvPr id="196" name="Group 195">
              <a:extLst>
                <a:ext uri="{FF2B5EF4-FFF2-40B4-BE49-F238E27FC236}">
                  <a16:creationId xmlns:a16="http://schemas.microsoft.com/office/drawing/2014/main" id="{7146D8B7-BEF2-4BB1-A47E-BE57A63400D0}"/>
                </a:ext>
              </a:extLst>
            </p:cNvPr>
            <p:cNvGrpSpPr/>
            <p:nvPr/>
          </p:nvGrpSpPr>
          <p:grpSpPr>
            <a:xfrm rot="10800000">
              <a:off x="1822888" y="1226175"/>
              <a:ext cx="1815715" cy="1627961"/>
              <a:chOff x="7643465" y="1330780"/>
              <a:chExt cx="2350271" cy="2107241"/>
            </a:xfrm>
          </p:grpSpPr>
          <p:grpSp>
            <p:nvGrpSpPr>
              <p:cNvPr id="197" name="Group 196">
                <a:extLst>
                  <a:ext uri="{FF2B5EF4-FFF2-40B4-BE49-F238E27FC236}">
                    <a16:creationId xmlns:a16="http://schemas.microsoft.com/office/drawing/2014/main" id="{65120756-24CF-44E7-BEE6-E74F279427A5}"/>
                  </a:ext>
                </a:extLst>
              </p:cNvPr>
              <p:cNvGrpSpPr/>
              <p:nvPr/>
            </p:nvGrpSpPr>
            <p:grpSpPr>
              <a:xfrm rot="14189974" flipH="1">
                <a:off x="7820788" y="2761873"/>
                <a:ext cx="449297" cy="803943"/>
                <a:chOff x="4860364" y="1440904"/>
                <a:chExt cx="607009" cy="1086144"/>
              </a:xfrm>
              <a:solidFill>
                <a:schemeClr val="accent2"/>
              </a:solidFill>
            </p:grpSpPr>
            <p:sp>
              <p:nvSpPr>
                <p:cNvPr id="214" name="Rectangle 213">
                  <a:extLst>
                    <a:ext uri="{FF2B5EF4-FFF2-40B4-BE49-F238E27FC236}">
                      <a16:creationId xmlns:a16="http://schemas.microsoft.com/office/drawing/2014/main" id="{0EACE0B1-04B6-4DD3-8210-FE3301B9D532}"/>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Freeform: Shape 214">
                  <a:extLst>
                    <a:ext uri="{FF2B5EF4-FFF2-40B4-BE49-F238E27FC236}">
                      <a16:creationId xmlns:a16="http://schemas.microsoft.com/office/drawing/2014/main" id="{B2FC14E9-CA28-4140-886E-AF921F01ED04}"/>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198" name="Group 197">
                <a:extLst>
                  <a:ext uri="{FF2B5EF4-FFF2-40B4-BE49-F238E27FC236}">
                    <a16:creationId xmlns:a16="http://schemas.microsoft.com/office/drawing/2014/main" id="{E19AAD93-0B90-444E-B8D6-7F358B86718E}"/>
                  </a:ext>
                </a:extLst>
              </p:cNvPr>
              <p:cNvGrpSpPr/>
              <p:nvPr/>
            </p:nvGrpSpPr>
            <p:grpSpPr>
              <a:xfrm>
                <a:off x="8590072" y="1330780"/>
                <a:ext cx="449297" cy="803943"/>
                <a:chOff x="4860364" y="1440904"/>
                <a:chExt cx="607009" cy="1086144"/>
              </a:xfrm>
              <a:solidFill>
                <a:schemeClr val="accent2"/>
              </a:solidFill>
            </p:grpSpPr>
            <p:sp>
              <p:nvSpPr>
                <p:cNvPr id="212" name="Rectangle 211">
                  <a:extLst>
                    <a:ext uri="{FF2B5EF4-FFF2-40B4-BE49-F238E27FC236}">
                      <a16:creationId xmlns:a16="http://schemas.microsoft.com/office/drawing/2014/main" id="{5E0F09B1-8A3C-433A-BFBA-48F2C2174BE0}"/>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Freeform: Shape 212">
                  <a:extLst>
                    <a:ext uri="{FF2B5EF4-FFF2-40B4-BE49-F238E27FC236}">
                      <a16:creationId xmlns:a16="http://schemas.microsoft.com/office/drawing/2014/main" id="{59C877E5-4DA5-4608-9FC9-D676F7F4632F}"/>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sp>
            <p:nvSpPr>
              <p:cNvPr id="199" name="Freeform: Shape 198">
                <a:extLst>
                  <a:ext uri="{FF2B5EF4-FFF2-40B4-BE49-F238E27FC236}">
                    <a16:creationId xmlns:a16="http://schemas.microsoft.com/office/drawing/2014/main" id="{CD56AC1C-415F-4E7F-B5BE-04594E8B5A77}"/>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4261A207-EADB-4333-AF7E-B6B916D1F89D}"/>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E33D489C-A52A-4C63-8E90-C4521689882F}"/>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70468316-3F6A-4529-BE27-D001924EA3FC}"/>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1850B667-7FB9-4E48-AF20-9977D5904C25}"/>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A7BB8482-5B02-4696-B2C7-4E58DE11FC00}"/>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10B83C8C-8D85-4062-B523-77E8099C7CAC}"/>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4D2B6517-F68D-44E6-9EBD-711203EE9DC6}"/>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5A518C9F-0F8C-48A1-B6D4-B356DA756AB8}"/>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2E94665C-D3F0-42F3-8FA9-F0C5975352EC}"/>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grpSp>
            <p:nvGrpSpPr>
              <p:cNvPr id="209" name="Group 208">
                <a:extLst>
                  <a:ext uri="{FF2B5EF4-FFF2-40B4-BE49-F238E27FC236}">
                    <a16:creationId xmlns:a16="http://schemas.microsoft.com/office/drawing/2014/main" id="{7F9D3CD0-26F8-4F69-847A-E26131CE6587}"/>
                  </a:ext>
                </a:extLst>
              </p:cNvPr>
              <p:cNvGrpSpPr/>
              <p:nvPr/>
            </p:nvGrpSpPr>
            <p:grpSpPr>
              <a:xfrm rot="7661305" flipH="1">
                <a:off x="9367116" y="2811401"/>
                <a:ext cx="449297" cy="803943"/>
                <a:chOff x="4860364" y="1440904"/>
                <a:chExt cx="607009" cy="1086144"/>
              </a:xfrm>
              <a:solidFill>
                <a:schemeClr val="accent2"/>
              </a:solidFill>
            </p:grpSpPr>
            <p:sp>
              <p:nvSpPr>
                <p:cNvPr id="210" name="Rectangle 209">
                  <a:extLst>
                    <a:ext uri="{FF2B5EF4-FFF2-40B4-BE49-F238E27FC236}">
                      <a16:creationId xmlns:a16="http://schemas.microsoft.com/office/drawing/2014/main" id="{9E7D4F80-7ACE-4C00-9B2D-D4A8B977DFBD}"/>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Freeform: Shape 210">
                  <a:extLst>
                    <a:ext uri="{FF2B5EF4-FFF2-40B4-BE49-F238E27FC236}">
                      <a16:creationId xmlns:a16="http://schemas.microsoft.com/office/drawing/2014/main" id="{46D452A5-9B8E-4154-8C93-FC58B62877EB}"/>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grpSp>
          <p:nvGrpSpPr>
            <p:cNvPr id="216" name="Group 215">
              <a:extLst>
                <a:ext uri="{FF2B5EF4-FFF2-40B4-BE49-F238E27FC236}">
                  <a16:creationId xmlns:a16="http://schemas.microsoft.com/office/drawing/2014/main" id="{646B83B2-5C12-4B4B-918D-E04093E24C87}"/>
                </a:ext>
              </a:extLst>
            </p:cNvPr>
            <p:cNvGrpSpPr/>
            <p:nvPr/>
          </p:nvGrpSpPr>
          <p:grpSpPr>
            <a:xfrm rot="10800000" flipV="1">
              <a:off x="2144331" y="3858068"/>
              <a:ext cx="1815715" cy="1627961"/>
              <a:chOff x="7643465" y="1330780"/>
              <a:chExt cx="2350271" cy="2107241"/>
            </a:xfrm>
          </p:grpSpPr>
          <p:grpSp>
            <p:nvGrpSpPr>
              <p:cNvPr id="217" name="Group 216">
                <a:extLst>
                  <a:ext uri="{FF2B5EF4-FFF2-40B4-BE49-F238E27FC236}">
                    <a16:creationId xmlns:a16="http://schemas.microsoft.com/office/drawing/2014/main" id="{FE3879A5-C7A2-47B3-9270-381AD7805C1F}"/>
                  </a:ext>
                </a:extLst>
              </p:cNvPr>
              <p:cNvGrpSpPr/>
              <p:nvPr/>
            </p:nvGrpSpPr>
            <p:grpSpPr>
              <a:xfrm rot="14189974" flipH="1">
                <a:off x="7820788" y="2761873"/>
                <a:ext cx="449297" cy="803943"/>
                <a:chOff x="4860364" y="1440904"/>
                <a:chExt cx="607009" cy="1086144"/>
              </a:xfrm>
              <a:solidFill>
                <a:schemeClr val="accent2"/>
              </a:solidFill>
            </p:grpSpPr>
            <p:sp>
              <p:nvSpPr>
                <p:cNvPr id="234" name="Rectangle 233">
                  <a:extLst>
                    <a:ext uri="{FF2B5EF4-FFF2-40B4-BE49-F238E27FC236}">
                      <a16:creationId xmlns:a16="http://schemas.microsoft.com/office/drawing/2014/main" id="{DF682B80-7179-49B6-9DCF-073A955F9536}"/>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Freeform: Shape 234">
                  <a:extLst>
                    <a:ext uri="{FF2B5EF4-FFF2-40B4-BE49-F238E27FC236}">
                      <a16:creationId xmlns:a16="http://schemas.microsoft.com/office/drawing/2014/main" id="{8B4FA6AA-D9F7-45D7-8345-402BCB2C3263}"/>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218" name="Group 217">
                <a:extLst>
                  <a:ext uri="{FF2B5EF4-FFF2-40B4-BE49-F238E27FC236}">
                    <a16:creationId xmlns:a16="http://schemas.microsoft.com/office/drawing/2014/main" id="{96FB9221-B912-44B0-8024-C88CC43D891F}"/>
                  </a:ext>
                </a:extLst>
              </p:cNvPr>
              <p:cNvGrpSpPr/>
              <p:nvPr/>
            </p:nvGrpSpPr>
            <p:grpSpPr>
              <a:xfrm>
                <a:off x="8590072" y="1330780"/>
                <a:ext cx="449297" cy="803943"/>
                <a:chOff x="4860364" y="1440904"/>
                <a:chExt cx="607009" cy="1086144"/>
              </a:xfrm>
              <a:solidFill>
                <a:schemeClr val="accent2"/>
              </a:solidFill>
            </p:grpSpPr>
            <p:sp>
              <p:nvSpPr>
                <p:cNvPr id="232" name="Rectangle 231">
                  <a:extLst>
                    <a:ext uri="{FF2B5EF4-FFF2-40B4-BE49-F238E27FC236}">
                      <a16:creationId xmlns:a16="http://schemas.microsoft.com/office/drawing/2014/main" id="{4B82ABEB-E2A4-4DBF-8681-613ED83E03CD}"/>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Freeform: Shape 232">
                  <a:extLst>
                    <a:ext uri="{FF2B5EF4-FFF2-40B4-BE49-F238E27FC236}">
                      <a16:creationId xmlns:a16="http://schemas.microsoft.com/office/drawing/2014/main" id="{4A76CF88-88C7-47AF-A92B-734EDB27DBF4}"/>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sp>
            <p:nvSpPr>
              <p:cNvPr id="219" name="Freeform: Shape 218">
                <a:extLst>
                  <a:ext uri="{FF2B5EF4-FFF2-40B4-BE49-F238E27FC236}">
                    <a16:creationId xmlns:a16="http://schemas.microsoft.com/office/drawing/2014/main" id="{0706FD65-696F-4B8C-BDB2-CBFC95FEBD2D}"/>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3583C68B-0DB3-4840-B3A5-EAA1AF0B80C9}"/>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43DDAD7F-6AD2-4D69-9A88-E16CC08A37FC}"/>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54314214-2FD1-4404-ABD9-67196AE99EB9}"/>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7B8329FB-E31E-474B-9E73-0A1BD454C758}"/>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FC41A55B-4DDF-4BB9-92EE-FDB20593390D}"/>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293BCCF3-3FB0-40D8-81B0-3DE69F80D8B0}"/>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48B4E1DE-3733-4096-8BEF-D8E2648E2B59}"/>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D7F2C765-68CB-4F16-A71A-AD319AFC5F68}"/>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A438B556-6FD3-467A-B7C3-325D3DFC20FF}"/>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grpSp>
            <p:nvGrpSpPr>
              <p:cNvPr id="229" name="Group 228">
                <a:extLst>
                  <a:ext uri="{FF2B5EF4-FFF2-40B4-BE49-F238E27FC236}">
                    <a16:creationId xmlns:a16="http://schemas.microsoft.com/office/drawing/2014/main" id="{4F85162B-A061-45E7-8836-55CD784D7A79}"/>
                  </a:ext>
                </a:extLst>
              </p:cNvPr>
              <p:cNvGrpSpPr/>
              <p:nvPr/>
            </p:nvGrpSpPr>
            <p:grpSpPr>
              <a:xfrm rot="7661305" flipH="1">
                <a:off x="9367116" y="2811401"/>
                <a:ext cx="449297" cy="803943"/>
                <a:chOff x="4860364" y="1440904"/>
                <a:chExt cx="607009" cy="1086144"/>
              </a:xfrm>
              <a:solidFill>
                <a:schemeClr val="accent2"/>
              </a:solidFill>
            </p:grpSpPr>
            <p:sp>
              <p:nvSpPr>
                <p:cNvPr id="230" name="Rectangle 229">
                  <a:extLst>
                    <a:ext uri="{FF2B5EF4-FFF2-40B4-BE49-F238E27FC236}">
                      <a16:creationId xmlns:a16="http://schemas.microsoft.com/office/drawing/2014/main" id="{606169E1-10C9-4C82-A350-E0463B5A020D}"/>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Freeform: Shape 230">
                  <a:extLst>
                    <a:ext uri="{FF2B5EF4-FFF2-40B4-BE49-F238E27FC236}">
                      <a16:creationId xmlns:a16="http://schemas.microsoft.com/office/drawing/2014/main" id="{E33F71F4-4E08-40FE-9270-A3062A017715}"/>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grpSp>
          <p:nvGrpSpPr>
            <p:cNvPr id="248" name="Group 247">
              <a:extLst>
                <a:ext uri="{FF2B5EF4-FFF2-40B4-BE49-F238E27FC236}">
                  <a16:creationId xmlns:a16="http://schemas.microsoft.com/office/drawing/2014/main" id="{C3F096DD-7825-434F-A4D1-385F9F1488A7}"/>
                </a:ext>
              </a:extLst>
            </p:cNvPr>
            <p:cNvGrpSpPr/>
            <p:nvPr/>
          </p:nvGrpSpPr>
          <p:grpSpPr>
            <a:xfrm rot="5400000" flipV="1">
              <a:off x="3486287" y="4541505"/>
              <a:ext cx="1815715" cy="1627961"/>
              <a:chOff x="7643465" y="1330780"/>
              <a:chExt cx="2350271" cy="2107241"/>
            </a:xfrm>
          </p:grpSpPr>
          <p:grpSp>
            <p:nvGrpSpPr>
              <p:cNvPr id="249" name="Group 248">
                <a:extLst>
                  <a:ext uri="{FF2B5EF4-FFF2-40B4-BE49-F238E27FC236}">
                    <a16:creationId xmlns:a16="http://schemas.microsoft.com/office/drawing/2014/main" id="{EE44208C-7F67-4936-93D5-FE37C681F801}"/>
                  </a:ext>
                </a:extLst>
              </p:cNvPr>
              <p:cNvGrpSpPr/>
              <p:nvPr/>
            </p:nvGrpSpPr>
            <p:grpSpPr>
              <a:xfrm rot="14189974" flipH="1">
                <a:off x="7820788" y="2761873"/>
                <a:ext cx="449297" cy="803943"/>
                <a:chOff x="4860364" y="1440904"/>
                <a:chExt cx="607009" cy="1086144"/>
              </a:xfrm>
              <a:solidFill>
                <a:schemeClr val="accent2"/>
              </a:solidFill>
            </p:grpSpPr>
            <p:sp>
              <p:nvSpPr>
                <p:cNvPr id="266" name="Rectangle 265">
                  <a:extLst>
                    <a:ext uri="{FF2B5EF4-FFF2-40B4-BE49-F238E27FC236}">
                      <a16:creationId xmlns:a16="http://schemas.microsoft.com/office/drawing/2014/main" id="{99D9F374-F220-4425-8161-6069960B4AE1}"/>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Freeform: Shape 266">
                  <a:extLst>
                    <a:ext uri="{FF2B5EF4-FFF2-40B4-BE49-F238E27FC236}">
                      <a16:creationId xmlns:a16="http://schemas.microsoft.com/office/drawing/2014/main" id="{C9D4D044-6C93-4D31-8630-95080C616223}"/>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250" name="Group 249">
                <a:extLst>
                  <a:ext uri="{FF2B5EF4-FFF2-40B4-BE49-F238E27FC236}">
                    <a16:creationId xmlns:a16="http://schemas.microsoft.com/office/drawing/2014/main" id="{F8EA9FF3-266D-419E-A430-8E0A602D56E9}"/>
                  </a:ext>
                </a:extLst>
              </p:cNvPr>
              <p:cNvGrpSpPr/>
              <p:nvPr/>
            </p:nvGrpSpPr>
            <p:grpSpPr>
              <a:xfrm>
                <a:off x="8590072" y="1330780"/>
                <a:ext cx="449297" cy="803943"/>
                <a:chOff x="4860364" y="1440904"/>
                <a:chExt cx="607009" cy="1086144"/>
              </a:xfrm>
              <a:solidFill>
                <a:schemeClr val="accent2"/>
              </a:solidFill>
            </p:grpSpPr>
            <p:sp>
              <p:nvSpPr>
                <p:cNvPr id="264" name="Rectangle 263">
                  <a:extLst>
                    <a:ext uri="{FF2B5EF4-FFF2-40B4-BE49-F238E27FC236}">
                      <a16:creationId xmlns:a16="http://schemas.microsoft.com/office/drawing/2014/main" id="{3E67EF11-02DD-4E76-A70F-FD12A56F7852}"/>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Freeform: Shape 264">
                  <a:extLst>
                    <a:ext uri="{FF2B5EF4-FFF2-40B4-BE49-F238E27FC236}">
                      <a16:creationId xmlns:a16="http://schemas.microsoft.com/office/drawing/2014/main" id="{B1FAE0B2-0BA3-4A78-89F2-1AE0CB8B8EA1}"/>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sp>
            <p:nvSpPr>
              <p:cNvPr id="251" name="Freeform: Shape 250">
                <a:extLst>
                  <a:ext uri="{FF2B5EF4-FFF2-40B4-BE49-F238E27FC236}">
                    <a16:creationId xmlns:a16="http://schemas.microsoft.com/office/drawing/2014/main" id="{4CF51128-B74F-4C4F-8706-DF7919A56A48}"/>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21BDFC87-1F68-4099-ACC5-7CB791D34036}"/>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F3116CFF-0FE6-4D97-9EEF-D084794DBBD5}"/>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4F6E80B0-F022-4075-89DA-35839E1B2764}"/>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5688BFF9-3E59-43C0-85F4-856A4B1A3DC4}"/>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81A3B172-E1FF-41EC-B762-9145BF36A301}"/>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362B118C-59A8-482D-95BE-A3224DA62040}"/>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240A2C3D-81A0-4DFA-B348-424EB3F6233C}"/>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CF308D9A-6505-46F2-BC85-00C924B6151F}"/>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2C31A250-F614-44F6-B808-D91D64AED38E}"/>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grpSp>
            <p:nvGrpSpPr>
              <p:cNvPr id="261" name="Group 260">
                <a:extLst>
                  <a:ext uri="{FF2B5EF4-FFF2-40B4-BE49-F238E27FC236}">
                    <a16:creationId xmlns:a16="http://schemas.microsoft.com/office/drawing/2014/main" id="{C92D00D8-8E8E-4C05-90A4-76A9E8A136BB}"/>
                  </a:ext>
                </a:extLst>
              </p:cNvPr>
              <p:cNvGrpSpPr/>
              <p:nvPr/>
            </p:nvGrpSpPr>
            <p:grpSpPr>
              <a:xfrm rot="7661305" flipH="1">
                <a:off x="9367116" y="2811401"/>
                <a:ext cx="449297" cy="803943"/>
                <a:chOff x="4860364" y="1440904"/>
                <a:chExt cx="607009" cy="1086144"/>
              </a:xfrm>
              <a:solidFill>
                <a:schemeClr val="accent2"/>
              </a:solidFill>
            </p:grpSpPr>
            <p:sp>
              <p:nvSpPr>
                <p:cNvPr id="262" name="Rectangle 261">
                  <a:extLst>
                    <a:ext uri="{FF2B5EF4-FFF2-40B4-BE49-F238E27FC236}">
                      <a16:creationId xmlns:a16="http://schemas.microsoft.com/office/drawing/2014/main" id="{73254FA2-A76E-4F75-B40A-1ADF31B9A2BC}"/>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Freeform: Shape 262">
                  <a:extLst>
                    <a:ext uri="{FF2B5EF4-FFF2-40B4-BE49-F238E27FC236}">
                      <a16:creationId xmlns:a16="http://schemas.microsoft.com/office/drawing/2014/main" id="{1BD635CA-ECB2-4062-B70C-69B49835A8E9}"/>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grpSp>
          <p:nvGrpSpPr>
            <p:cNvPr id="276" name="Group 275">
              <a:extLst>
                <a:ext uri="{FF2B5EF4-FFF2-40B4-BE49-F238E27FC236}">
                  <a16:creationId xmlns:a16="http://schemas.microsoft.com/office/drawing/2014/main" id="{9994E081-6D25-42BE-9DB7-953898268218}"/>
                </a:ext>
              </a:extLst>
            </p:cNvPr>
            <p:cNvGrpSpPr/>
            <p:nvPr/>
          </p:nvGrpSpPr>
          <p:grpSpPr>
            <a:xfrm>
              <a:off x="1257348" y="4876976"/>
              <a:ext cx="826550" cy="358906"/>
              <a:chOff x="7658774" y="5514706"/>
              <a:chExt cx="826550" cy="358906"/>
            </a:xfrm>
          </p:grpSpPr>
          <p:sp>
            <p:nvSpPr>
              <p:cNvPr id="273" name="Rectangle 272">
                <a:extLst>
                  <a:ext uri="{FF2B5EF4-FFF2-40B4-BE49-F238E27FC236}">
                    <a16:creationId xmlns:a16="http://schemas.microsoft.com/office/drawing/2014/main" id="{2AF5332A-F6AC-4D78-81C7-015493DD6CF3}"/>
                  </a:ext>
                </a:extLst>
              </p:cNvPr>
              <p:cNvSpPr/>
              <p:nvPr/>
            </p:nvSpPr>
            <p:spPr>
              <a:xfrm rot="16053454" flipH="1">
                <a:off x="8032513" y="5501122"/>
                <a:ext cx="60369" cy="4233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Freeform: Shape 273">
                <a:extLst>
                  <a:ext uri="{FF2B5EF4-FFF2-40B4-BE49-F238E27FC236}">
                    <a16:creationId xmlns:a16="http://schemas.microsoft.com/office/drawing/2014/main" id="{4211C318-8ADC-425B-B7E9-52A7ADADECD0}"/>
                  </a:ext>
                </a:extLst>
              </p:cNvPr>
              <p:cNvSpPr/>
              <p:nvPr/>
            </p:nvSpPr>
            <p:spPr>
              <a:xfrm rot="19653185" flipH="1">
                <a:off x="7658774" y="5531026"/>
                <a:ext cx="342587" cy="342586"/>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5D89F6BC-10DD-4661-ABD0-CA33FBAB6AEA}"/>
                  </a:ext>
                </a:extLst>
              </p:cNvPr>
              <p:cNvSpPr/>
              <p:nvPr/>
            </p:nvSpPr>
            <p:spPr>
              <a:xfrm rot="19653185">
                <a:off x="8142737" y="5514706"/>
                <a:ext cx="342587" cy="342586"/>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grpSp>
      </p:grpSp>
      <p:grpSp>
        <p:nvGrpSpPr>
          <p:cNvPr id="277" name="Group 276">
            <a:extLst>
              <a:ext uri="{FF2B5EF4-FFF2-40B4-BE49-F238E27FC236}">
                <a16:creationId xmlns:a16="http://schemas.microsoft.com/office/drawing/2014/main" id="{FCD49419-1FBA-4904-8511-898767175567}"/>
              </a:ext>
            </a:extLst>
          </p:cNvPr>
          <p:cNvGrpSpPr/>
          <p:nvPr/>
        </p:nvGrpSpPr>
        <p:grpSpPr>
          <a:xfrm rot="18886007">
            <a:off x="10561403" y="437683"/>
            <a:ext cx="826550" cy="358906"/>
            <a:chOff x="7658774" y="5514706"/>
            <a:chExt cx="826550" cy="358906"/>
          </a:xfrm>
        </p:grpSpPr>
        <p:sp>
          <p:nvSpPr>
            <p:cNvPr id="278" name="Rectangle 277">
              <a:extLst>
                <a:ext uri="{FF2B5EF4-FFF2-40B4-BE49-F238E27FC236}">
                  <a16:creationId xmlns:a16="http://schemas.microsoft.com/office/drawing/2014/main" id="{28D52B3F-D7AC-4719-8AA6-BAC791D68925}"/>
                </a:ext>
              </a:extLst>
            </p:cNvPr>
            <p:cNvSpPr/>
            <p:nvPr/>
          </p:nvSpPr>
          <p:spPr>
            <a:xfrm rot="16053454" flipH="1">
              <a:off x="8032513" y="5501122"/>
              <a:ext cx="60369" cy="4233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Freeform: Shape 278">
              <a:extLst>
                <a:ext uri="{FF2B5EF4-FFF2-40B4-BE49-F238E27FC236}">
                  <a16:creationId xmlns:a16="http://schemas.microsoft.com/office/drawing/2014/main" id="{364C1050-19DF-4900-A6A1-2B16E38FDF74}"/>
                </a:ext>
              </a:extLst>
            </p:cNvPr>
            <p:cNvSpPr/>
            <p:nvPr/>
          </p:nvSpPr>
          <p:spPr>
            <a:xfrm rot="19653185" flipH="1">
              <a:off x="7658774" y="5531026"/>
              <a:ext cx="342587" cy="342586"/>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EA928F47-830A-4304-89F7-A0548551A715}"/>
                </a:ext>
              </a:extLst>
            </p:cNvPr>
            <p:cNvSpPr/>
            <p:nvPr/>
          </p:nvSpPr>
          <p:spPr>
            <a:xfrm rot="19653185">
              <a:off x="8142737" y="5514706"/>
              <a:ext cx="342587" cy="342586"/>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grpSp>
      <p:grpSp>
        <p:nvGrpSpPr>
          <p:cNvPr id="281" name="Group 280">
            <a:extLst>
              <a:ext uri="{FF2B5EF4-FFF2-40B4-BE49-F238E27FC236}">
                <a16:creationId xmlns:a16="http://schemas.microsoft.com/office/drawing/2014/main" id="{40BAB07A-8DA2-4835-B4A5-DC9D9EA2B0E7}"/>
              </a:ext>
            </a:extLst>
          </p:cNvPr>
          <p:cNvGrpSpPr/>
          <p:nvPr/>
        </p:nvGrpSpPr>
        <p:grpSpPr>
          <a:xfrm rot="5400000" flipV="1">
            <a:off x="10179452" y="5442079"/>
            <a:ext cx="1274057" cy="1142313"/>
            <a:chOff x="7643465" y="1330780"/>
            <a:chExt cx="2350271" cy="2107241"/>
          </a:xfrm>
        </p:grpSpPr>
        <p:grpSp>
          <p:nvGrpSpPr>
            <p:cNvPr id="282" name="Group 281">
              <a:extLst>
                <a:ext uri="{FF2B5EF4-FFF2-40B4-BE49-F238E27FC236}">
                  <a16:creationId xmlns:a16="http://schemas.microsoft.com/office/drawing/2014/main" id="{AD139328-267D-4BD1-8727-D691163C4B8D}"/>
                </a:ext>
              </a:extLst>
            </p:cNvPr>
            <p:cNvGrpSpPr/>
            <p:nvPr/>
          </p:nvGrpSpPr>
          <p:grpSpPr>
            <a:xfrm rot="14189974" flipH="1">
              <a:off x="7820788" y="2761873"/>
              <a:ext cx="449297" cy="803943"/>
              <a:chOff x="4860364" y="1440904"/>
              <a:chExt cx="607009" cy="1086144"/>
            </a:xfrm>
            <a:solidFill>
              <a:schemeClr val="accent2"/>
            </a:solidFill>
          </p:grpSpPr>
          <p:sp>
            <p:nvSpPr>
              <p:cNvPr id="299" name="Rectangle 298">
                <a:extLst>
                  <a:ext uri="{FF2B5EF4-FFF2-40B4-BE49-F238E27FC236}">
                    <a16:creationId xmlns:a16="http://schemas.microsoft.com/office/drawing/2014/main" id="{EA955226-0EAF-48EB-A81A-5D6255E40A9B}"/>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Freeform: Shape 299">
                <a:extLst>
                  <a:ext uri="{FF2B5EF4-FFF2-40B4-BE49-F238E27FC236}">
                    <a16:creationId xmlns:a16="http://schemas.microsoft.com/office/drawing/2014/main" id="{CE700F0F-337D-46D8-95C8-2C6C137C4F7D}"/>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283" name="Group 282">
              <a:extLst>
                <a:ext uri="{FF2B5EF4-FFF2-40B4-BE49-F238E27FC236}">
                  <a16:creationId xmlns:a16="http://schemas.microsoft.com/office/drawing/2014/main" id="{5F5B6871-A72A-4B96-9435-E5F602D831BF}"/>
                </a:ext>
              </a:extLst>
            </p:cNvPr>
            <p:cNvGrpSpPr/>
            <p:nvPr/>
          </p:nvGrpSpPr>
          <p:grpSpPr>
            <a:xfrm>
              <a:off x="8590072" y="1330780"/>
              <a:ext cx="449297" cy="803943"/>
              <a:chOff x="4860364" y="1440904"/>
              <a:chExt cx="607009" cy="1086144"/>
            </a:xfrm>
            <a:solidFill>
              <a:schemeClr val="accent2"/>
            </a:solidFill>
          </p:grpSpPr>
          <p:sp>
            <p:nvSpPr>
              <p:cNvPr id="297" name="Rectangle 296">
                <a:extLst>
                  <a:ext uri="{FF2B5EF4-FFF2-40B4-BE49-F238E27FC236}">
                    <a16:creationId xmlns:a16="http://schemas.microsoft.com/office/drawing/2014/main" id="{C3D12746-E34B-4869-8B8F-A38D7DCCFC50}"/>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Freeform: Shape 297">
                <a:extLst>
                  <a:ext uri="{FF2B5EF4-FFF2-40B4-BE49-F238E27FC236}">
                    <a16:creationId xmlns:a16="http://schemas.microsoft.com/office/drawing/2014/main" id="{67AC616C-5DCB-42A1-92FB-C67522FC7463}"/>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sp>
          <p:nvSpPr>
            <p:cNvPr id="284" name="Freeform: Shape 283">
              <a:extLst>
                <a:ext uri="{FF2B5EF4-FFF2-40B4-BE49-F238E27FC236}">
                  <a16:creationId xmlns:a16="http://schemas.microsoft.com/office/drawing/2014/main" id="{93920EFD-3B96-4BA7-A914-0534BAB0F123}"/>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997A904F-345D-426B-B70A-970D33DAFCD9}"/>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870A1FF1-6EA2-486D-8EA9-2AD93BB43C9B}"/>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CA8CBA7F-5596-474C-87AF-C042F11824B9}"/>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39D2D0E2-189C-4353-9655-67943D717D95}"/>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48E77B67-5F25-48C2-986C-C525D123755D}"/>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406A0E4A-FAE5-4268-A75D-A440AD688CE8}"/>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E65C2624-6606-43F5-BB5A-995C3A071E0E}"/>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53E28B02-F608-42B7-80FB-31F626DCAF97}"/>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9646BEA4-1CA6-4697-83AD-DEC1CC88A9E8}"/>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grpSp>
          <p:nvGrpSpPr>
            <p:cNvPr id="294" name="Group 293">
              <a:extLst>
                <a:ext uri="{FF2B5EF4-FFF2-40B4-BE49-F238E27FC236}">
                  <a16:creationId xmlns:a16="http://schemas.microsoft.com/office/drawing/2014/main" id="{4AD3D0BF-C30A-4FBC-883E-40CD17A775AC}"/>
                </a:ext>
              </a:extLst>
            </p:cNvPr>
            <p:cNvGrpSpPr/>
            <p:nvPr/>
          </p:nvGrpSpPr>
          <p:grpSpPr>
            <a:xfrm rot="7661305" flipH="1">
              <a:off x="9367116" y="2811401"/>
              <a:ext cx="449297" cy="803943"/>
              <a:chOff x="4860364" y="1440904"/>
              <a:chExt cx="607009" cy="1086144"/>
            </a:xfrm>
            <a:solidFill>
              <a:schemeClr val="accent2"/>
            </a:solidFill>
          </p:grpSpPr>
          <p:sp>
            <p:nvSpPr>
              <p:cNvPr id="295" name="Rectangle 294">
                <a:extLst>
                  <a:ext uri="{FF2B5EF4-FFF2-40B4-BE49-F238E27FC236}">
                    <a16:creationId xmlns:a16="http://schemas.microsoft.com/office/drawing/2014/main" id="{6D97CB95-4784-408E-AACC-54999C1E3B3D}"/>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Freeform: Shape 295">
                <a:extLst>
                  <a:ext uri="{FF2B5EF4-FFF2-40B4-BE49-F238E27FC236}">
                    <a16:creationId xmlns:a16="http://schemas.microsoft.com/office/drawing/2014/main" id="{E1E6644C-39C6-44EB-A8C5-45B074E505C7}"/>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pic>
        <p:nvPicPr>
          <p:cNvPr id="150" name="Imagem 149">
            <a:extLst>
              <a:ext uri="{FF2B5EF4-FFF2-40B4-BE49-F238E27FC236}">
                <a16:creationId xmlns:a16="http://schemas.microsoft.com/office/drawing/2014/main" id="{2C2C47C0-CB1F-4C75-AF11-F76217E5515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51238" y="2385013"/>
            <a:ext cx="6068399" cy="1256121"/>
          </a:xfrm>
          <a:prstGeom prst="rect">
            <a:avLst/>
          </a:prstGeom>
          <a:effectLst>
            <a:glow>
              <a:schemeClr val="bg2">
                <a:lumMod val="75000"/>
              </a:schemeClr>
            </a:glow>
          </a:effectLst>
        </p:spPr>
      </p:pic>
    </p:spTree>
    <p:extLst>
      <p:ext uri="{BB962C8B-B14F-4D97-AF65-F5344CB8AC3E}">
        <p14:creationId xmlns:p14="http://schemas.microsoft.com/office/powerpoint/2010/main" val="524701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Rectangle: Top Corners Rounded 246">
            <a:extLst>
              <a:ext uri="{FF2B5EF4-FFF2-40B4-BE49-F238E27FC236}">
                <a16:creationId xmlns:a16="http://schemas.microsoft.com/office/drawing/2014/main" id="{2573B5BF-096F-4A66-B0B5-F31C42151791}"/>
              </a:ext>
            </a:extLst>
          </p:cNvPr>
          <p:cNvSpPr/>
          <p:nvPr/>
        </p:nvSpPr>
        <p:spPr>
          <a:xfrm rot="5400000">
            <a:off x="7402183" y="-531694"/>
            <a:ext cx="1646881" cy="7932457"/>
          </a:xfrm>
          <a:prstGeom prst="round2SameRect">
            <a:avLst>
              <a:gd name="adj1" fmla="val 0"/>
              <a:gd name="adj2"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48A2979-A456-4286-B8FC-8FF4C0C58EFD}"/>
              </a:ext>
            </a:extLst>
          </p:cNvPr>
          <p:cNvSpPr txBox="1"/>
          <p:nvPr/>
        </p:nvSpPr>
        <p:spPr>
          <a:xfrm>
            <a:off x="5312436" y="2793227"/>
            <a:ext cx="6983663" cy="830997"/>
          </a:xfrm>
          <a:prstGeom prst="rect">
            <a:avLst/>
          </a:prstGeom>
          <a:noFill/>
        </p:spPr>
        <p:txBody>
          <a:bodyPr wrap="square" rtlCol="0" anchor="ctr">
            <a:spAutoFit/>
          </a:bodyPr>
          <a:lstStyle/>
          <a:p>
            <a:r>
              <a:rPr lang="en-US" altLang="ko-KR" sz="4800" b="1" dirty="0" err="1">
                <a:solidFill>
                  <a:schemeClr val="bg1"/>
                </a:solidFill>
                <a:cs typeface="Arial" pitchFamily="34" charset="0"/>
              </a:rPr>
              <a:t>Os</a:t>
            </a:r>
            <a:r>
              <a:rPr lang="en-US" altLang="ko-KR" sz="4800" b="1" dirty="0">
                <a:solidFill>
                  <a:schemeClr val="bg1"/>
                </a:solidFill>
                <a:cs typeface="Arial" pitchFamily="34" charset="0"/>
              </a:rPr>
              <a:t> </a:t>
            </a:r>
            <a:r>
              <a:rPr lang="en-US" altLang="ko-KR" sz="4800" b="1" dirty="0" err="1">
                <a:solidFill>
                  <a:schemeClr val="bg1"/>
                </a:solidFill>
                <a:cs typeface="Arial" pitchFamily="34" charset="0"/>
              </a:rPr>
              <a:t>refrigeradores</a:t>
            </a:r>
            <a:endParaRPr lang="ko-KR" altLang="en-US" sz="4800" b="1" dirty="0">
              <a:solidFill>
                <a:schemeClr val="bg1"/>
              </a:solidFill>
              <a:cs typeface="Arial" pitchFamily="34" charset="0"/>
            </a:endParaRPr>
          </a:p>
        </p:txBody>
      </p:sp>
      <p:sp>
        <p:nvSpPr>
          <p:cNvPr id="5" name="TextBox 4">
            <a:extLst>
              <a:ext uri="{FF2B5EF4-FFF2-40B4-BE49-F238E27FC236}">
                <a16:creationId xmlns:a16="http://schemas.microsoft.com/office/drawing/2014/main" id="{35784B83-6120-4373-9C1F-DC8EEE6D58B3}"/>
              </a:ext>
            </a:extLst>
          </p:cNvPr>
          <p:cNvSpPr txBox="1"/>
          <p:nvPr/>
        </p:nvSpPr>
        <p:spPr>
          <a:xfrm>
            <a:off x="5312520" y="3539196"/>
            <a:ext cx="6983579" cy="379656"/>
          </a:xfrm>
          <a:prstGeom prst="rect">
            <a:avLst/>
          </a:prstGeom>
          <a:noFill/>
        </p:spPr>
        <p:txBody>
          <a:bodyPr wrap="square" rtlCol="0" anchor="ctr">
            <a:spAutoFit/>
          </a:bodyPr>
          <a:lstStyle/>
          <a:p>
            <a:r>
              <a:rPr lang="en-US" altLang="ko-KR" sz="1867" dirty="0" err="1">
                <a:solidFill>
                  <a:schemeClr val="bg1"/>
                </a:solidFill>
                <a:cs typeface="Arial" pitchFamily="34" charset="0"/>
              </a:rPr>
              <a:t>Arquitetura</a:t>
            </a:r>
            <a:r>
              <a:rPr lang="en-US" altLang="ko-KR" sz="1867" dirty="0">
                <a:solidFill>
                  <a:schemeClr val="bg1"/>
                </a:solidFill>
                <a:cs typeface="Arial" pitchFamily="34" charset="0"/>
              </a:rPr>
              <a:t> e </a:t>
            </a:r>
            <a:r>
              <a:rPr lang="en-US" altLang="ko-KR" sz="1867" dirty="0" err="1">
                <a:solidFill>
                  <a:schemeClr val="bg1"/>
                </a:solidFill>
                <a:cs typeface="Arial" pitchFamily="34" charset="0"/>
              </a:rPr>
              <a:t>maneira</a:t>
            </a:r>
            <a:r>
              <a:rPr lang="en-US" altLang="ko-KR" sz="1867" dirty="0">
                <a:solidFill>
                  <a:schemeClr val="bg1"/>
                </a:solidFill>
                <a:cs typeface="Arial" pitchFamily="34" charset="0"/>
              </a:rPr>
              <a:t> </a:t>
            </a:r>
            <a:r>
              <a:rPr lang="en-US" altLang="ko-KR" sz="1867" dirty="0" err="1">
                <a:solidFill>
                  <a:schemeClr val="bg1"/>
                </a:solidFill>
                <a:cs typeface="Arial" pitchFamily="34" charset="0"/>
              </a:rPr>
              <a:t>correta</a:t>
            </a:r>
            <a:r>
              <a:rPr lang="en-US" altLang="ko-KR" sz="1867" dirty="0">
                <a:solidFill>
                  <a:schemeClr val="bg1"/>
                </a:solidFill>
                <a:cs typeface="Arial" pitchFamily="34" charset="0"/>
              </a:rPr>
              <a:t> de </a:t>
            </a:r>
            <a:r>
              <a:rPr lang="en-US" altLang="ko-KR" sz="1867" dirty="0" err="1">
                <a:solidFill>
                  <a:schemeClr val="bg1"/>
                </a:solidFill>
                <a:cs typeface="Arial" pitchFamily="34" charset="0"/>
              </a:rPr>
              <a:t>armazenar</a:t>
            </a:r>
            <a:r>
              <a:rPr lang="en-US" altLang="ko-KR" sz="1867" dirty="0">
                <a:solidFill>
                  <a:schemeClr val="bg1"/>
                </a:solidFill>
                <a:cs typeface="Arial" pitchFamily="34" charset="0"/>
              </a:rPr>
              <a:t> </a:t>
            </a:r>
            <a:r>
              <a:rPr lang="en-US" altLang="ko-KR" sz="1867" dirty="0" err="1">
                <a:solidFill>
                  <a:schemeClr val="bg1"/>
                </a:solidFill>
                <a:cs typeface="Arial" pitchFamily="34" charset="0"/>
              </a:rPr>
              <a:t>vacinas</a:t>
            </a:r>
            <a:r>
              <a:rPr lang="en-US" altLang="ko-KR" sz="1867" dirty="0">
                <a:solidFill>
                  <a:schemeClr val="bg1"/>
                </a:solidFill>
                <a:cs typeface="Arial" pitchFamily="34" charset="0"/>
              </a:rPr>
              <a:t> </a:t>
            </a:r>
            <a:endParaRPr lang="ko-KR" altLang="en-US" sz="1867" dirty="0">
              <a:solidFill>
                <a:schemeClr val="bg1"/>
              </a:solidFill>
              <a:cs typeface="Arial" pitchFamily="34" charset="0"/>
            </a:endParaRPr>
          </a:p>
        </p:txBody>
      </p:sp>
      <p:grpSp>
        <p:nvGrpSpPr>
          <p:cNvPr id="236" name="Group 235">
            <a:extLst>
              <a:ext uri="{FF2B5EF4-FFF2-40B4-BE49-F238E27FC236}">
                <a16:creationId xmlns:a16="http://schemas.microsoft.com/office/drawing/2014/main" id="{C2BB8104-3530-4C06-BCFE-83494F3D2F7E}"/>
              </a:ext>
            </a:extLst>
          </p:cNvPr>
          <p:cNvGrpSpPr/>
          <p:nvPr/>
        </p:nvGrpSpPr>
        <p:grpSpPr>
          <a:xfrm rot="7523209">
            <a:off x="5711085" y="1465946"/>
            <a:ext cx="769829" cy="815241"/>
            <a:chOff x="4121211" y="1005238"/>
            <a:chExt cx="1696343" cy="1796411"/>
          </a:xfrm>
          <a:solidFill>
            <a:schemeClr val="accent2"/>
          </a:solidFill>
        </p:grpSpPr>
        <p:sp>
          <p:nvSpPr>
            <p:cNvPr id="237" name="Rectangle 236">
              <a:extLst>
                <a:ext uri="{FF2B5EF4-FFF2-40B4-BE49-F238E27FC236}">
                  <a16:creationId xmlns:a16="http://schemas.microsoft.com/office/drawing/2014/main" id="{3551FEA2-AE32-4ADC-A559-2DEC1FA8D1BC}"/>
                </a:ext>
              </a:extLst>
            </p:cNvPr>
            <p:cNvSpPr/>
            <p:nvPr/>
          </p:nvSpPr>
          <p:spPr>
            <a:xfrm rot="2613694">
              <a:off x="5367631" y="1259674"/>
              <a:ext cx="65631" cy="54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Rectangle 237">
              <a:extLst>
                <a:ext uri="{FF2B5EF4-FFF2-40B4-BE49-F238E27FC236}">
                  <a16:creationId xmlns:a16="http://schemas.microsoft.com/office/drawing/2014/main" id="{B79412D0-1765-42E4-A9C8-E9C1D7AF3F36}"/>
                </a:ext>
              </a:extLst>
            </p:cNvPr>
            <p:cNvSpPr/>
            <p:nvPr/>
          </p:nvSpPr>
          <p:spPr>
            <a:xfrm>
              <a:off x="5132704" y="1776958"/>
              <a:ext cx="99918" cy="52155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9" name="Freeform: Shape 238">
              <a:extLst>
                <a:ext uri="{FF2B5EF4-FFF2-40B4-BE49-F238E27FC236}">
                  <a16:creationId xmlns:a16="http://schemas.microsoft.com/office/drawing/2014/main" id="{61D1CCAE-095A-408C-99CE-9A45BFEC0064}"/>
                </a:ext>
              </a:extLst>
            </p:cNvPr>
            <p:cNvSpPr/>
            <p:nvPr/>
          </p:nvSpPr>
          <p:spPr>
            <a:xfrm>
              <a:off x="4763010" y="1958882"/>
              <a:ext cx="842767" cy="84276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2FCAB7B8-5492-43CA-8D58-F7C3BC731C0B}"/>
                </a:ext>
              </a:extLst>
            </p:cNvPr>
            <p:cNvSpPr/>
            <p:nvPr/>
          </p:nvSpPr>
          <p:spPr>
            <a:xfrm>
              <a:off x="5344107" y="1086848"/>
              <a:ext cx="473447" cy="47344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241" name="Rectangle 240">
              <a:extLst>
                <a:ext uri="{FF2B5EF4-FFF2-40B4-BE49-F238E27FC236}">
                  <a16:creationId xmlns:a16="http://schemas.microsoft.com/office/drawing/2014/main" id="{A9A080DE-98B8-47D7-966E-2794E5245C4F}"/>
                </a:ext>
              </a:extLst>
            </p:cNvPr>
            <p:cNvSpPr/>
            <p:nvPr/>
          </p:nvSpPr>
          <p:spPr>
            <a:xfrm rot="18000269" flipH="1">
              <a:off x="4709115" y="1170501"/>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Freeform: Shape 241">
              <a:extLst>
                <a:ext uri="{FF2B5EF4-FFF2-40B4-BE49-F238E27FC236}">
                  <a16:creationId xmlns:a16="http://schemas.microsoft.com/office/drawing/2014/main" id="{71ED0273-4623-4B75-A8AE-249606E896AF}"/>
                </a:ext>
              </a:extLst>
            </p:cNvPr>
            <p:cNvSpPr/>
            <p:nvPr/>
          </p:nvSpPr>
          <p:spPr>
            <a:xfrm flipH="1">
              <a:off x="4121211" y="1005238"/>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BC745DE2-CCDD-4A4B-BE13-72BBF1D8EBA0}"/>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301" name="Group 300">
            <a:extLst>
              <a:ext uri="{FF2B5EF4-FFF2-40B4-BE49-F238E27FC236}">
                <a16:creationId xmlns:a16="http://schemas.microsoft.com/office/drawing/2014/main" id="{B85A96ED-2CA9-490F-ABC6-96360ACCF017}"/>
              </a:ext>
            </a:extLst>
          </p:cNvPr>
          <p:cNvGrpSpPr/>
          <p:nvPr/>
        </p:nvGrpSpPr>
        <p:grpSpPr>
          <a:xfrm>
            <a:off x="1005149" y="1226175"/>
            <a:ext cx="4202976" cy="5037168"/>
            <a:chOff x="1005149" y="1226175"/>
            <a:chExt cx="4202976" cy="5037168"/>
          </a:xfrm>
        </p:grpSpPr>
        <p:grpSp>
          <p:nvGrpSpPr>
            <p:cNvPr id="6" name="Group 5">
              <a:extLst>
                <a:ext uri="{FF2B5EF4-FFF2-40B4-BE49-F238E27FC236}">
                  <a16:creationId xmlns:a16="http://schemas.microsoft.com/office/drawing/2014/main" id="{8ED5B865-0674-4DF5-A9D5-5EE33A5323FF}"/>
                </a:ext>
              </a:extLst>
            </p:cNvPr>
            <p:cNvGrpSpPr/>
            <p:nvPr/>
          </p:nvGrpSpPr>
          <p:grpSpPr>
            <a:xfrm>
              <a:off x="2193664" y="2470136"/>
              <a:ext cx="1710429" cy="1738057"/>
              <a:chOff x="4288042" y="2256809"/>
              <a:chExt cx="2952665" cy="3000359"/>
            </a:xfrm>
            <a:solidFill>
              <a:schemeClr val="accent2"/>
            </a:solidFill>
          </p:grpSpPr>
          <p:sp>
            <p:nvSpPr>
              <p:cNvPr id="7" name="Freeform: Shape 6">
                <a:extLst>
                  <a:ext uri="{FF2B5EF4-FFF2-40B4-BE49-F238E27FC236}">
                    <a16:creationId xmlns:a16="http://schemas.microsoft.com/office/drawing/2014/main" id="{C2C7CFFB-4D44-4F90-8F37-307E0C162BCB}"/>
                  </a:ext>
                </a:extLst>
              </p:cNvPr>
              <p:cNvSpPr/>
              <p:nvPr/>
            </p:nvSpPr>
            <p:spPr>
              <a:xfrm>
                <a:off x="4392101" y="2382547"/>
                <a:ext cx="1560880" cy="1777670"/>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grpFill/>
              <a:ln w="43323"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4ADAC6C0-8C1B-485D-9D2C-3692EC31DF32}"/>
                  </a:ext>
                </a:extLst>
              </p:cNvPr>
              <p:cNvSpPr/>
              <p:nvPr/>
            </p:nvSpPr>
            <p:spPr>
              <a:xfrm>
                <a:off x="4868287" y="2290747"/>
                <a:ext cx="607009" cy="607009"/>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grpFill/>
              <a:ln w="43323"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2D97C58-F5CD-4C07-ACE5-7278540B54E2}"/>
                  </a:ext>
                </a:extLst>
              </p:cNvPr>
              <p:cNvSpPr/>
              <p:nvPr/>
            </p:nvSpPr>
            <p:spPr>
              <a:xfrm>
                <a:off x="5445695" y="3297396"/>
                <a:ext cx="607009" cy="607009"/>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grpFill/>
              <a:ln w="43323"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D9718C1B-F9B9-4825-ACD8-60632F90FCD4}"/>
                  </a:ext>
                </a:extLst>
              </p:cNvPr>
              <p:cNvSpPr/>
              <p:nvPr/>
            </p:nvSpPr>
            <p:spPr>
              <a:xfrm>
                <a:off x="5606119" y="3297396"/>
                <a:ext cx="433578" cy="607009"/>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grpFill/>
              <a:ln w="43323"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59FB9EDD-08EB-4138-9CFC-F35679CCEFC9}"/>
                  </a:ext>
                </a:extLst>
              </p:cNvPr>
              <p:cNvSpPr/>
              <p:nvPr/>
            </p:nvSpPr>
            <p:spPr>
              <a:xfrm>
                <a:off x="4288042" y="3301732"/>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96EC2FD3-930E-4580-B5C3-37B50E0345F6}"/>
                  </a:ext>
                </a:extLst>
              </p:cNvPr>
              <p:cNvSpPr/>
              <p:nvPr/>
            </p:nvSpPr>
            <p:spPr>
              <a:xfrm>
                <a:off x="4288042" y="262101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grpFill/>
              <a:ln w="43323"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E5788733-AA04-47CB-A221-3A63786B991B}"/>
                  </a:ext>
                </a:extLst>
              </p:cNvPr>
              <p:cNvSpPr/>
              <p:nvPr/>
            </p:nvSpPr>
            <p:spPr>
              <a:xfrm>
                <a:off x="5554090" y="2382547"/>
                <a:ext cx="1560880" cy="1734312"/>
              </a:xfrm>
              <a:custGeom>
                <a:avLst/>
                <a:gdLst>
                  <a:gd name="connsiteX0" fmla="*/ 789601 w 1560880"/>
                  <a:gd name="connsiteY0" fmla="*/ 147906 h 1734311"/>
                  <a:gd name="connsiteX1" fmla="*/ 1110449 w 1560880"/>
                  <a:gd name="connsiteY1" fmla="*/ 334345 h 1734311"/>
                  <a:gd name="connsiteX2" fmla="*/ 1431297 w 1560880"/>
                  <a:gd name="connsiteY2" fmla="*/ 520783 h 1734311"/>
                  <a:gd name="connsiteX3" fmla="*/ 1431297 w 1560880"/>
                  <a:gd name="connsiteY3" fmla="*/ 889324 h 1734311"/>
                  <a:gd name="connsiteX4" fmla="*/ 1431297 w 1560880"/>
                  <a:gd name="connsiteY4" fmla="*/ 1257866 h 1734311"/>
                  <a:gd name="connsiteX5" fmla="*/ 1110449 w 1560880"/>
                  <a:gd name="connsiteY5" fmla="*/ 1444304 h 1734311"/>
                  <a:gd name="connsiteX6" fmla="*/ 789601 w 1560880"/>
                  <a:gd name="connsiteY6" fmla="*/ 1622071 h 1734311"/>
                  <a:gd name="connsiteX7" fmla="*/ 468754 w 1560880"/>
                  <a:gd name="connsiteY7" fmla="*/ 1435632 h 1734311"/>
                  <a:gd name="connsiteX8" fmla="*/ 147906 w 1560880"/>
                  <a:gd name="connsiteY8" fmla="*/ 1249194 h 1734311"/>
                  <a:gd name="connsiteX9" fmla="*/ 147906 w 1560880"/>
                  <a:gd name="connsiteY9" fmla="*/ 880653 h 1734311"/>
                  <a:gd name="connsiteX10" fmla="*/ 147906 w 1560880"/>
                  <a:gd name="connsiteY10" fmla="*/ 512112 h 1734311"/>
                  <a:gd name="connsiteX11" fmla="*/ 468754 w 1560880"/>
                  <a:gd name="connsiteY11" fmla="*/ 325673 h 1734311"/>
                  <a:gd name="connsiteX12" fmla="*/ 789601 w 1560880"/>
                  <a:gd name="connsiteY12" fmla="*/ 147906 h 1734311"/>
                  <a:gd name="connsiteX13" fmla="*/ 789601 w 1560880"/>
                  <a:gd name="connsiteY13" fmla="*/ 147906 h 1734311"/>
                  <a:gd name="connsiteX14" fmla="*/ 789601 w 1560880"/>
                  <a:gd name="connsiteY14" fmla="*/ 277979 h 1734311"/>
                  <a:gd name="connsiteX15" fmla="*/ 264972 w 1560880"/>
                  <a:gd name="connsiteY15" fmla="*/ 581484 h 1734311"/>
                  <a:gd name="connsiteX16" fmla="*/ 264972 w 1560880"/>
                  <a:gd name="connsiteY16" fmla="*/ 1188493 h 1734311"/>
                  <a:gd name="connsiteX17" fmla="*/ 789601 w 1560880"/>
                  <a:gd name="connsiteY17" fmla="*/ 1491998 h 1734311"/>
                  <a:gd name="connsiteX18" fmla="*/ 1314231 w 1560880"/>
                  <a:gd name="connsiteY18" fmla="*/ 1188493 h 1734311"/>
                  <a:gd name="connsiteX19" fmla="*/ 1314231 w 1560880"/>
                  <a:gd name="connsiteY19" fmla="*/ 581484 h 1734311"/>
                  <a:gd name="connsiteX20" fmla="*/ 789601 w 1560880"/>
                  <a:gd name="connsiteY20" fmla="*/ 277979 h 1734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34311">
                    <a:moveTo>
                      <a:pt x="789601" y="147906"/>
                    </a:moveTo>
                    <a:lnTo>
                      <a:pt x="1110449" y="334345"/>
                    </a:lnTo>
                    <a:lnTo>
                      <a:pt x="1431297" y="520783"/>
                    </a:lnTo>
                    <a:lnTo>
                      <a:pt x="1431297" y="889324"/>
                    </a:lnTo>
                    <a:lnTo>
                      <a:pt x="1431297" y="1257866"/>
                    </a:lnTo>
                    <a:lnTo>
                      <a:pt x="1110449" y="1444304"/>
                    </a:lnTo>
                    <a:lnTo>
                      <a:pt x="789601" y="1622071"/>
                    </a:lnTo>
                    <a:lnTo>
                      <a:pt x="468754" y="1435632"/>
                    </a:lnTo>
                    <a:lnTo>
                      <a:pt x="147906" y="1249194"/>
                    </a:lnTo>
                    <a:lnTo>
                      <a:pt x="147906" y="880653"/>
                    </a:lnTo>
                    <a:lnTo>
                      <a:pt x="147906" y="512112"/>
                    </a:lnTo>
                    <a:lnTo>
                      <a:pt x="468754" y="325673"/>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grpFill/>
              <a:ln w="43323"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4124ADEC-0B66-48CA-BA21-2DA77E6108BF}"/>
                  </a:ext>
                </a:extLst>
              </p:cNvPr>
              <p:cNvSpPr/>
              <p:nvPr/>
            </p:nvSpPr>
            <p:spPr>
              <a:xfrm>
                <a:off x="6057040" y="2256809"/>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B134031B-288E-40C4-9F1A-D9A9D52CAE95}"/>
                  </a:ext>
                </a:extLst>
              </p:cNvPr>
              <p:cNvSpPr/>
              <p:nvPr/>
            </p:nvSpPr>
            <p:spPr>
              <a:xfrm>
                <a:off x="6612019" y="262101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1614" y="486097"/>
                      <a:pt x="317001" y="486097"/>
                    </a:cubicBezTo>
                    <a:close/>
                  </a:path>
                </a:pathLst>
              </a:custGeom>
              <a:grpFill/>
              <a:ln w="43323"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1C3A804A-B945-4041-992C-BEC47E746A4F}"/>
                  </a:ext>
                </a:extLst>
              </p:cNvPr>
              <p:cNvSpPr/>
              <p:nvPr/>
            </p:nvSpPr>
            <p:spPr>
              <a:xfrm>
                <a:off x="6633698" y="3262710"/>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1614" y="486097"/>
                      <a:pt x="317001" y="486097"/>
                    </a:cubicBezTo>
                    <a:close/>
                  </a:path>
                </a:pathLst>
              </a:custGeom>
              <a:grpFill/>
              <a:ln w="4332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8D442069-CA1B-407A-B677-835913C09748}"/>
                  </a:ext>
                </a:extLst>
              </p:cNvPr>
              <p:cNvSpPr/>
              <p:nvPr/>
            </p:nvSpPr>
            <p:spPr>
              <a:xfrm>
                <a:off x="5606119" y="3297396"/>
                <a:ext cx="433578" cy="607009"/>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grpFill/>
              <a:ln w="4332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346D758D-7472-4928-A975-D98C50EEA8C1}"/>
                  </a:ext>
                </a:extLst>
              </p:cNvPr>
              <p:cNvSpPr/>
              <p:nvPr/>
            </p:nvSpPr>
            <p:spPr>
              <a:xfrm>
                <a:off x="5437023" y="2612343"/>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grpFill/>
              <a:ln w="4332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FE82409E-C831-4160-AD18-9EB9F832AD03}"/>
                  </a:ext>
                </a:extLst>
              </p:cNvPr>
              <p:cNvSpPr/>
              <p:nvPr/>
            </p:nvSpPr>
            <p:spPr>
              <a:xfrm>
                <a:off x="4973095" y="3392783"/>
                <a:ext cx="1560880" cy="1734312"/>
              </a:xfrm>
              <a:custGeom>
                <a:avLst/>
                <a:gdLst>
                  <a:gd name="connsiteX0" fmla="*/ 789601 w 1560880"/>
                  <a:gd name="connsiteY0" fmla="*/ 147906 h 1734311"/>
                  <a:gd name="connsiteX1" fmla="*/ 1110449 w 1560880"/>
                  <a:gd name="connsiteY1" fmla="*/ 334345 h 1734311"/>
                  <a:gd name="connsiteX2" fmla="*/ 1431297 w 1560880"/>
                  <a:gd name="connsiteY2" fmla="*/ 520783 h 1734311"/>
                  <a:gd name="connsiteX3" fmla="*/ 1431297 w 1560880"/>
                  <a:gd name="connsiteY3" fmla="*/ 889324 h 1734311"/>
                  <a:gd name="connsiteX4" fmla="*/ 1431297 w 1560880"/>
                  <a:gd name="connsiteY4" fmla="*/ 1257866 h 1734311"/>
                  <a:gd name="connsiteX5" fmla="*/ 1106113 w 1560880"/>
                  <a:gd name="connsiteY5" fmla="*/ 1439968 h 1734311"/>
                  <a:gd name="connsiteX6" fmla="*/ 785266 w 1560880"/>
                  <a:gd name="connsiteY6" fmla="*/ 1626407 h 1734311"/>
                  <a:gd name="connsiteX7" fmla="*/ 468754 w 1560880"/>
                  <a:gd name="connsiteY7" fmla="*/ 1439968 h 1734311"/>
                  <a:gd name="connsiteX8" fmla="*/ 147906 w 1560880"/>
                  <a:gd name="connsiteY8" fmla="*/ 1253530 h 1734311"/>
                  <a:gd name="connsiteX9" fmla="*/ 147906 w 1560880"/>
                  <a:gd name="connsiteY9" fmla="*/ 884989 h 1734311"/>
                  <a:gd name="connsiteX10" fmla="*/ 147906 w 1560880"/>
                  <a:gd name="connsiteY10" fmla="*/ 516447 h 1734311"/>
                  <a:gd name="connsiteX11" fmla="*/ 468754 w 1560880"/>
                  <a:gd name="connsiteY11" fmla="*/ 330009 h 1734311"/>
                  <a:gd name="connsiteX12" fmla="*/ 789601 w 1560880"/>
                  <a:gd name="connsiteY12" fmla="*/ 147906 h 1734311"/>
                  <a:gd name="connsiteX13" fmla="*/ 789601 w 1560880"/>
                  <a:gd name="connsiteY13" fmla="*/ 147906 h 1734311"/>
                  <a:gd name="connsiteX14" fmla="*/ 789601 w 1560880"/>
                  <a:gd name="connsiteY14" fmla="*/ 277979 h 1734311"/>
                  <a:gd name="connsiteX15" fmla="*/ 264972 w 1560880"/>
                  <a:gd name="connsiteY15" fmla="*/ 581484 h 1734311"/>
                  <a:gd name="connsiteX16" fmla="*/ 264972 w 1560880"/>
                  <a:gd name="connsiteY16" fmla="*/ 1188493 h 1734311"/>
                  <a:gd name="connsiteX17" fmla="*/ 789601 w 1560880"/>
                  <a:gd name="connsiteY17" fmla="*/ 1491998 h 1734311"/>
                  <a:gd name="connsiteX18" fmla="*/ 1314231 w 1560880"/>
                  <a:gd name="connsiteY18" fmla="*/ 1188493 h 1734311"/>
                  <a:gd name="connsiteX19" fmla="*/ 1314231 w 1560880"/>
                  <a:gd name="connsiteY19" fmla="*/ 581484 h 1734311"/>
                  <a:gd name="connsiteX20" fmla="*/ 789601 w 1560880"/>
                  <a:gd name="connsiteY20" fmla="*/ 277979 h 1734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34311">
                    <a:moveTo>
                      <a:pt x="789601" y="147906"/>
                    </a:moveTo>
                    <a:lnTo>
                      <a:pt x="1110449" y="334345"/>
                    </a:lnTo>
                    <a:lnTo>
                      <a:pt x="1431297" y="520783"/>
                    </a:lnTo>
                    <a:lnTo>
                      <a:pt x="1431297" y="889324"/>
                    </a:lnTo>
                    <a:lnTo>
                      <a:pt x="1431297" y="1257866"/>
                    </a:lnTo>
                    <a:lnTo>
                      <a:pt x="1106113" y="1439968"/>
                    </a:lnTo>
                    <a:lnTo>
                      <a:pt x="785266" y="1626407"/>
                    </a:lnTo>
                    <a:lnTo>
                      <a:pt x="468754" y="1439968"/>
                    </a:lnTo>
                    <a:lnTo>
                      <a:pt x="147906" y="1253530"/>
                    </a:lnTo>
                    <a:lnTo>
                      <a:pt x="147906" y="884989"/>
                    </a:lnTo>
                    <a:lnTo>
                      <a:pt x="147906" y="516447"/>
                    </a:lnTo>
                    <a:lnTo>
                      <a:pt x="468754" y="330009"/>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grpFill/>
              <a:ln w="4332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9C739FEB-8EC0-484C-9A38-44F5B32947BF}"/>
                  </a:ext>
                </a:extLst>
              </p:cNvPr>
              <p:cNvSpPr/>
              <p:nvPr/>
            </p:nvSpPr>
            <p:spPr>
              <a:xfrm>
                <a:off x="5450031" y="4650159"/>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5950" y="486097"/>
                      <a:pt x="317001" y="486097"/>
                    </a:cubicBezTo>
                    <a:close/>
                  </a:path>
                </a:pathLst>
              </a:custGeom>
              <a:grpFill/>
              <a:ln w="4332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315C419D-7DA6-4C70-910E-F6ABC0F89EA1}"/>
                  </a:ext>
                </a:extLst>
              </p:cNvPr>
              <p:cNvSpPr/>
              <p:nvPr/>
            </p:nvSpPr>
            <p:spPr>
              <a:xfrm>
                <a:off x="5437023" y="3280053"/>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grpFill/>
              <a:ln w="4332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96E39EE6-B05C-4595-8BDA-B75A83C2768D}"/>
                  </a:ext>
                </a:extLst>
              </p:cNvPr>
              <p:cNvSpPr/>
              <p:nvPr/>
            </p:nvSpPr>
            <p:spPr>
              <a:xfrm>
                <a:off x="6026689" y="3626915"/>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5950" y="486097"/>
                      <a:pt x="317001" y="486097"/>
                    </a:cubicBezTo>
                    <a:close/>
                  </a:path>
                </a:pathLst>
              </a:custGeom>
              <a:grpFill/>
              <a:ln w="4332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F7B5EBA4-D3E5-473B-BCB4-52CC4073D221}"/>
                  </a:ext>
                </a:extLst>
              </p:cNvPr>
              <p:cNvSpPr/>
              <p:nvPr/>
            </p:nvSpPr>
            <p:spPr>
              <a:xfrm>
                <a:off x="6013682" y="4320640"/>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1614"/>
                      <a:pt x="412389" y="147906"/>
                      <a:pt x="317001" y="147906"/>
                    </a:cubicBezTo>
                    <a:cubicBezTo>
                      <a:pt x="225950" y="147906"/>
                      <a:pt x="147906" y="221614"/>
                      <a:pt x="147906" y="317001"/>
                    </a:cubicBezTo>
                    <a:cubicBezTo>
                      <a:pt x="147906" y="412389"/>
                      <a:pt x="225950" y="486097"/>
                      <a:pt x="317001" y="486097"/>
                    </a:cubicBezTo>
                    <a:close/>
                  </a:path>
                </a:pathLst>
              </a:custGeom>
              <a:grpFill/>
              <a:ln w="4332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61F278AC-B57F-41D3-95A9-9E2A8FB0D4BE}"/>
                  </a:ext>
                </a:extLst>
              </p:cNvPr>
              <p:cNvSpPr/>
              <p:nvPr/>
            </p:nvSpPr>
            <p:spPr>
              <a:xfrm>
                <a:off x="4869036" y="4298961"/>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1614"/>
                      <a:pt x="412389" y="147906"/>
                      <a:pt x="317001" y="147906"/>
                    </a:cubicBezTo>
                    <a:cubicBezTo>
                      <a:pt x="225950" y="147906"/>
                      <a:pt x="147906" y="221614"/>
                      <a:pt x="147906" y="317001"/>
                    </a:cubicBezTo>
                    <a:cubicBezTo>
                      <a:pt x="147906" y="412389"/>
                      <a:pt x="225950" y="486097"/>
                      <a:pt x="317001" y="486097"/>
                    </a:cubicBezTo>
                    <a:close/>
                  </a:path>
                </a:pathLst>
              </a:custGeom>
              <a:grpFill/>
              <a:ln w="4332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A74175AC-2668-47C9-81F9-CA93BB64BF0F}"/>
                  </a:ext>
                </a:extLst>
              </p:cNvPr>
              <p:cNvSpPr/>
              <p:nvPr/>
            </p:nvSpPr>
            <p:spPr>
              <a:xfrm>
                <a:off x="4860365" y="3613908"/>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grpFill/>
              <a:ln w="43323" cap="flat">
                <a:noFill/>
                <a:prstDash val="solid"/>
                <a:miter/>
              </a:ln>
            </p:spPr>
            <p:txBody>
              <a:bodyPr rtlCol="0" anchor="ctr"/>
              <a:lstStyle/>
              <a:p>
                <a:endParaRPr lang="en-US"/>
              </a:p>
            </p:txBody>
          </p:sp>
        </p:grpSp>
        <p:grpSp>
          <p:nvGrpSpPr>
            <p:cNvPr id="26" name="Group 25">
              <a:extLst>
                <a:ext uri="{FF2B5EF4-FFF2-40B4-BE49-F238E27FC236}">
                  <a16:creationId xmlns:a16="http://schemas.microsoft.com/office/drawing/2014/main" id="{D64752A8-E927-4180-8469-529410C741E1}"/>
                </a:ext>
              </a:extLst>
            </p:cNvPr>
            <p:cNvGrpSpPr/>
            <p:nvPr/>
          </p:nvGrpSpPr>
          <p:grpSpPr>
            <a:xfrm rot="19653185">
              <a:off x="3603047" y="1621327"/>
              <a:ext cx="878032" cy="929827"/>
              <a:chOff x="4121211" y="1005238"/>
              <a:chExt cx="1696343" cy="1796411"/>
            </a:xfrm>
            <a:solidFill>
              <a:schemeClr val="accent2"/>
            </a:solidFill>
          </p:grpSpPr>
          <p:sp>
            <p:nvSpPr>
              <p:cNvPr id="27" name="Rectangle 26">
                <a:extLst>
                  <a:ext uri="{FF2B5EF4-FFF2-40B4-BE49-F238E27FC236}">
                    <a16:creationId xmlns:a16="http://schemas.microsoft.com/office/drawing/2014/main" id="{78CAFD7C-2658-4D7F-A9C8-6C26F79E3088}"/>
                  </a:ext>
                </a:extLst>
              </p:cNvPr>
              <p:cNvSpPr/>
              <p:nvPr/>
            </p:nvSpPr>
            <p:spPr>
              <a:xfrm rot="2613694">
                <a:off x="5367631" y="1259674"/>
                <a:ext cx="65631" cy="54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AAE1D37-329C-42D4-987D-F4BC9885DDA4}"/>
                  </a:ext>
                </a:extLst>
              </p:cNvPr>
              <p:cNvSpPr/>
              <p:nvPr/>
            </p:nvSpPr>
            <p:spPr>
              <a:xfrm>
                <a:off x="5132704" y="1776958"/>
                <a:ext cx="99918" cy="52155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D5E73F49-421A-4CDE-96F6-83F3854E66F5}"/>
                  </a:ext>
                </a:extLst>
              </p:cNvPr>
              <p:cNvSpPr/>
              <p:nvPr/>
            </p:nvSpPr>
            <p:spPr>
              <a:xfrm>
                <a:off x="4763010" y="1958882"/>
                <a:ext cx="842767" cy="84276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263F31F3-C515-4043-8C65-C796719ACCAB}"/>
                  </a:ext>
                </a:extLst>
              </p:cNvPr>
              <p:cNvSpPr/>
              <p:nvPr/>
            </p:nvSpPr>
            <p:spPr>
              <a:xfrm>
                <a:off x="5344107" y="1086848"/>
                <a:ext cx="473447" cy="47344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31" name="Rectangle 30">
                <a:extLst>
                  <a:ext uri="{FF2B5EF4-FFF2-40B4-BE49-F238E27FC236}">
                    <a16:creationId xmlns:a16="http://schemas.microsoft.com/office/drawing/2014/main" id="{FBCBCA99-DA6A-427E-B68B-502392C3EC63}"/>
                  </a:ext>
                </a:extLst>
              </p:cNvPr>
              <p:cNvSpPr/>
              <p:nvPr/>
            </p:nvSpPr>
            <p:spPr>
              <a:xfrm rot="18000269" flipH="1">
                <a:off x="4709115" y="1170501"/>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C5A7FFF7-C8D3-4FE4-9AE3-5AD9B1D35CF8}"/>
                  </a:ext>
                </a:extLst>
              </p:cNvPr>
              <p:cNvSpPr/>
              <p:nvPr/>
            </p:nvSpPr>
            <p:spPr>
              <a:xfrm flipH="1">
                <a:off x="4121211" y="1005238"/>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31099D54-CEBD-4ECC-AE6E-A55D40DB62E2}"/>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157" name="Group 156">
              <a:extLst>
                <a:ext uri="{FF2B5EF4-FFF2-40B4-BE49-F238E27FC236}">
                  <a16:creationId xmlns:a16="http://schemas.microsoft.com/office/drawing/2014/main" id="{A93DFB35-5687-4649-AA38-F1753B516DF8}"/>
                </a:ext>
              </a:extLst>
            </p:cNvPr>
            <p:cNvGrpSpPr/>
            <p:nvPr/>
          </p:nvGrpSpPr>
          <p:grpSpPr>
            <a:xfrm rot="3638152">
              <a:off x="911272" y="2746735"/>
              <a:ext cx="1815715" cy="1627961"/>
              <a:chOff x="7643465" y="1330780"/>
              <a:chExt cx="2350271" cy="2107241"/>
            </a:xfrm>
          </p:grpSpPr>
          <p:grpSp>
            <p:nvGrpSpPr>
              <p:cNvPr id="158" name="Group 157">
                <a:extLst>
                  <a:ext uri="{FF2B5EF4-FFF2-40B4-BE49-F238E27FC236}">
                    <a16:creationId xmlns:a16="http://schemas.microsoft.com/office/drawing/2014/main" id="{9C21BCB9-8979-4278-A46B-27986D2ADF70}"/>
                  </a:ext>
                </a:extLst>
              </p:cNvPr>
              <p:cNvGrpSpPr/>
              <p:nvPr/>
            </p:nvGrpSpPr>
            <p:grpSpPr>
              <a:xfrm rot="14189974" flipH="1">
                <a:off x="7820788" y="2761873"/>
                <a:ext cx="449297" cy="803943"/>
                <a:chOff x="4860364" y="1440904"/>
                <a:chExt cx="607009" cy="1086144"/>
              </a:xfrm>
              <a:solidFill>
                <a:schemeClr val="accent2"/>
              </a:solidFill>
            </p:grpSpPr>
            <p:sp>
              <p:nvSpPr>
                <p:cNvPr id="175" name="Rectangle 174">
                  <a:extLst>
                    <a:ext uri="{FF2B5EF4-FFF2-40B4-BE49-F238E27FC236}">
                      <a16:creationId xmlns:a16="http://schemas.microsoft.com/office/drawing/2014/main" id="{78D46A7A-8360-499E-86A6-F8D7AF654670}"/>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Freeform: Shape 175">
                  <a:extLst>
                    <a:ext uri="{FF2B5EF4-FFF2-40B4-BE49-F238E27FC236}">
                      <a16:creationId xmlns:a16="http://schemas.microsoft.com/office/drawing/2014/main" id="{C6B14454-3D6E-4274-A824-59CC2FDA593E}"/>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159" name="Group 158">
                <a:extLst>
                  <a:ext uri="{FF2B5EF4-FFF2-40B4-BE49-F238E27FC236}">
                    <a16:creationId xmlns:a16="http://schemas.microsoft.com/office/drawing/2014/main" id="{E52BFDFD-EBF8-49F8-8B25-8088FB8CA7F3}"/>
                  </a:ext>
                </a:extLst>
              </p:cNvPr>
              <p:cNvGrpSpPr/>
              <p:nvPr/>
            </p:nvGrpSpPr>
            <p:grpSpPr>
              <a:xfrm>
                <a:off x="8590072" y="1330780"/>
                <a:ext cx="449297" cy="803943"/>
                <a:chOff x="4860364" y="1440904"/>
                <a:chExt cx="607009" cy="1086144"/>
              </a:xfrm>
              <a:solidFill>
                <a:schemeClr val="accent2"/>
              </a:solidFill>
            </p:grpSpPr>
            <p:sp>
              <p:nvSpPr>
                <p:cNvPr id="173" name="Rectangle 172">
                  <a:extLst>
                    <a:ext uri="{FF2B5EF4-FFF2-40B4-BE49-F238E27FC236}">
                      <a16:creationId xmlns:a16="http://schemas.microsoft.com/office/drawing/2014/main" id="{4703EFEE-81B2-4CEB-9920-7A49211EC349}"/>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Freeform: Shape 173">
                  <a:extLst>
                    <a:ext uri="{FF2B5EF4-FFF2-40B4-BE49-F238E27FC236}">
                      <a16:creationId xmlns:a16="http://schemas.microsoft.com/office/drawing/2014/main" id="{C4884DC0-1F10-46CD-A47D-A61C9F34A5FA}"/>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sp>
            <p:nvSpPr>
              <p:cNvPr id="160" name="Freeform: Shape 159">
                <a:extLst>
                  <a:ext uri="{FF2B5EF4-FFF2-40B4-BE49-F238E27FC236}">
                    <a16:creationId xmlns:a16="http://schemas.microsoft.com/office/drawing/2014/main" id="{3BF7F295-27F7-4C7D-BF72-F2056DF57FD8}"/>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7A7B3EE1-6695-41AB-9EF1-70A2E96D19CB}"/>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6BDED3FF-8FA6-429A-AC97-B393BAEA6DEF}"/>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BFBA4F4D-CCE7-4B67-9BAC-F382CB02AFE3}"/>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37A4925D-E05B-435A-B2C1-3D5BBAB47C20}"/>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C5CFF91C-DE9A-49C7-B0CA-4D92ED818F06}"/>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AE4C223E-CED1-44DE-846D-DC0FF4BE5C35}"/>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D1C87586-77AC-4B1D-9A64-6026281123A8}"/>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F6071574-88E6-44E0-AB34-4BEC3B63D91C}"/>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861AC6C1-EC4D-4338-A180-E5B42D5E0DF2}"/>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grpSp>
            <p:nvGrpSpPr>
              <p:cNvPr id="170" name="Group 169">
                <a:extLst>
                  <a:ext uri="{FF2B5EF4-FFF2-40B4-BE49-F238E27FC236}">
                    <a16:creationId xmlns:a16="http://schemas.microsoft.com/office/drawing/2014/main" id="{7451FA78-F2AB-4F1F-B782-C0C6DBB8C2A9}"/>
                  </a:ext>
                </a:extLst>
              </p:cNvPr>
              <p:cNvGrpSpPr/>
              <p:nvPr/>
            </p:nvGrpSpPr>
            <p:grpSpPr>
              <a:xfrm rot="7661305" flipH="1">
                <a:off x="9367116" y="2811401"/>
                <a:ext cx="449297" cy="803943"/>
                <a:chOff x="4860364" y="1440904"/>
                <a:chExt cx="607009" cy="1086144"/>
              </a:xfrm>
              <a:solidFill>
                <a:schemeClr val="accent2"/>
              </a:solidFill>
            </p:grpSpPr>
            <p:sp>
              <p:nvSpPr>
                <p:cNvPr id="171" name="Rectangle 170">
                  <a:extLst>
                    <a:ext uri="{FF2B5EF4-FFF2-40B4-BE49-F238E27FC236}">
                      <a16:creationId xmlns:a16="http://schemas.microsoft.com/office/drawing/2014/main" id="{8EAB1A13-B289-4DB3-9134-9266539918FE}"/>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Freeform: Shape 171">
                  <a:extLst>
                    <a:ext uri="{FF2B5EF4-FFF2-40B4-BE49-F238E27FC236}">
                      <a16:creationId xmlns:a16="http://schemas.microsoft.com/office/drawing/2014/main" id="{6384CD85-6048-4DF7-86A3-B49DF84D35A6}"/>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grpSp>
          <p:nvGrpSpPr>
            <p:cNvPr id="196" name="Group 195">
              <a:extLst>
                <a:ext uri="{FF2B5EF4-FFF2-40B4-BE49-F238E27FC236}">
                  <a16:creationId xmlns:a16="http://schemas.microsoft.com/office/drawing/2014/main" id="{7146D8B7-BEF2-4BB1-A47E-BE57A63400D0}"/>
                </a:ext>
              </a:extLst>
            </p:cNvPr>
            <p:cNvGrpSpPr/>
            <p:nvPr/>
          </p:nvGrpSpPr>
          <p:grpSpPr>
            <a:xfrm rot="10800000">
              <a:off x="1822888" y="1226175"/>
              <a:ext cx="1815715" cy="1627961"/>
              <a:chOff x="7643465" y="1330780"/>
              <a:chExt cx="2350271" cy="2107241"/>
            </a:xfrm>
          </p:grpSpPr>
          <p:grpSp>
            <p:nvGrpSpPr>
              <p:cNvPr id="197" name="Group 196">
                <a:extLst>
                  <a:ext uri="{FF2B5EF4-FFF2-40B4-BE49-F238E27FC236}">
                    <a16:creationId xmlns:a16="http://schemas.microsoft.com/office/drawing/2014/main" id="{65120756-24CF-44E7-BEE6-E74F279427A5}"/>
                  </a:ext>
                </a:extLst>
              </p:cNvPr>
              <p:cNvGrpSpPr/>
              <p:nvPr/>
            </p:nvGrpSpPr>
            <p:grpSpPr>
              <a:xfrm rot="14189974" flipH="1">
                <a:off x="7820788" y="2761873"/>
                <a:ext cx="449297" cy="803943"/>
                <a:chOff x="4860364" y="1440904"/>
                <a:chExt cx="607009" cy="1086144"/>
              </a:xfrm>
              <a:solidFill>
                <a:schemeClr val="accent2"/>
              </a:solidFill>
            </p:grpSpPr>
            <p:sp>
              <p:nvSpPr>
                <p:cNvPr id="214" name="Rectangle 213">
                  <a:extLst>
                    <a:ext uri="{FF2B5EF4-FFF2-40B4-BE49-F238E27FC236}">
                      <a16:creationId xmlns:a16="http://schemas.microsoft.com/office/drawing/2014/main" id="{0EACE0B1-04B6-4DD3-8210-FE3301B9D532}"/>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Freeform: Shape 214">
                  <a:extLst>
                    <a:ext uri="{FF2B5EF4-FFF2-40B4-BE49-F238E27FC236}">
                      <a16:creationId xmlns:a16="http://schemas.microsoft.com/office/drawing/2014/main" id="{B2FC14E9-CA28-4140-886E-AF921F01ED04}"/>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198" name="Group 197">
                <a:extLst>
                  <a:ext uri="{FF2B5EF4-FFF2-40B4-BE49-F238E27FC236}">
                    <a16:creationId xmlns:a16="http://schemas.microsoft.com/office/drawing/2014/main" id="{E19AAD93-0B90-444E-B8D6-7F358B86718E}"/>
                  </a:ext>
                </a:extLst>
              </p:cNvPr>
              <p:cNvGrpSpPr/>
              <p:nvPr/>
            </p:nvGrpSpPr>
            <p:grpSpPr>
              <a:xfrm>
                <a:off x="8590072" y="1330780"/>
                <a:ext cx="449297" cy="803943"/>
                <a:chOff x="4860364" y="1440904"/>
                <a:chExt cx="607009" cy="1086144"/>
              </a:xfrm>
              <a:solidFill>
                <a:schemeClr val="accent2"/>
              </a:solidFill>
            </p:grpSpPr>
            <p:sp>
              <p:nvSpPr>
                <p:cNvPr id="212" name="Rectangle 211">
                  <a:extLst>
                    <a:ext uri="{FF2B5EF4-FFF2-40B4-BE49-F238E27FC236}">
                      <a16:creationId xmlns:a16="http://schemas.microsoft.com/office/drawing/2014/main" id="{5E0F09B1-8A3C-433A-BFBA-48F2C2174BE0}"/>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Freeform: Shape 212">
                  <a:extLst>
                    <a:ext uri="{FF2B5EF4-FFF2-40B4-BE49-F238E27FC236}">
                      <a16:creationId xmlns:a16="http://schemas.microsoft.com/office/drawing/2014/main" id="{59C877E5-4DA5-4608-9FC9-D676F7F4632F}"/>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sp>
            <p:nvSpPr>
              <p:cNvPr id="199" name="Freeform: Shape 198">
                <a:extLst>
                  <a:ext uri="{FF2B5EF4-FFF2-40B4-BE49-F238E27FC236}">
                    <a16:creationId xmlns:a16="http://schemas.microsoft.com/office/drawing/2014/main" id="{CD56AC1C-415F-4E7F-B5BE-04594E8B5A77}"/>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4261A207-EADB-4333-AF7E-B6B916D1F89D}"/>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E33D489C-A52A-4C63-8E90-C4521689882F}"/>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70468316-3F6A-4529-BE27-D001924EA3FC}"/>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1850B667-7FB9-4E48-AF20-9977D5904C25}"/>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A7BB8482-5B02-4696-B2C7-4E58DE11FC00}"/>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10B83C8C-8D85-4062-B523-77E8099C7CAC}"/>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4D2B6517-F68D-44E6-9EBD-711203EE9DC6}"/>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5A518C9F-0F8C-48A1-B6D4-B356DA756AB8}"/>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2E94665C-D3F0-42F3-8FA9-F0C5975352EC}"/>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grpSp>
            <p:nvGrpSpPr>
              <p:cNvPr id="209" name="Group 208">
                <a:extLst>
                  <a:ext uri="{FF2B5EF4-FFF2-40B4-BE49-F238E27FC236}">
                    <a16:creationId xmlns:a16="http://schemas.microsoft.com/office/drawing/2014/main" id="{7F9D3CD0-26F8-4F69-847A-E26131CE6587}"/>
                  </a:ext>
                </a:extLst>
              </p:cNvPr>
              <p:cNvGrpSpPr/>
              <p:nvPr/>
            </p:nvGrpSpPr>
            <p:grpSpPr>
              <a:xfrm rot="7661305" flipH="1">
                <a:off x="9367116" y="2811401"/>
                <a:ext cx="449297" cy="803943"/>
                <a:chOff x="4860364" y="1440904"/>
                <a:chExt cx="607009" cy="1086144"/>
              </a:xfrm>
              <a:solidFill>
                <a:schemeClr val="accent2"/>
              </a:solidFill>
            </p:grpSpPr>
            <p:sp>
              <p:nvSpPr>
                <p:cNvPr id="210" name="Rectangle 209">
                  <a:extLst>
                    <a:ext uri="{FF2B5EF4-FFF2-40B4-BE49-F238E27FC236}">
                      <a16:creationId xmlns:a16="http://schemas.microsoft.com/office/drawing/2014/main" id="{9E7D4F80-7ACE-4C00-9B2D-D4A8B977DFBD}"/>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Freeform: Shape 210">
                  <a:extLst>
                    <a:ext uri="{FF2B5EF4-FFF2-40B4-BE49-F238E27FC236}">
                      <a16:creationId xmlns:a16="http://schemas.microsoft.com/office/drawing/2014/main" id="{46D452A5-9B8E-4154-8C93-FC58B62877EB}"/>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grpSp>
          <p:nvGrpSpPr>
            <p:cNvPr id="216" name="Group 215">
              <a:extLst>
                <a:ext uri="{FF2B5EF4-FFF2-40B4-BE49-F238E27FC236}">
                  <a16:creationId xmlns:a16="http://schemas.microsoft.com/office/drawing/2014/main" id="{646B83B2-5C12-4B4B-918D-E04093E24C87}"/>
                </a:ext>
              </a:extLst>
            </p:cNvPr>
            <p:cNvGrpSpPr/>
            <p:nvPr/>
          </p:nvGrpSpPr>
          <p:grpSpPr>
            <a:xfrm rot="10800000" flipV="1">
              <a:off x="2144331" y="3858068"/>
              <a:ext cx="1815715" cy="1627961"/>
              <a:chOff x="7643465" y="1330780"/>
              <a:chExt cx="2350271" cy="2107241"/>
            </a:xfrm>
          </p:grpSpPr>
          <p:grpSp>
            <p:nvGrpSpPr>
              <p:cNvPr id="217" name="Group 216">
                <a:extLst>
                  <a:ext uri="{FF2B5EF4-FFF2-40B4-BE49-F238E27FC236}">
                    <a16:creationId xmlns:a16="http://schemas.microsoft.com/office/drawing/2014/main" id="{FE3879A5-C7A2-47B3-9270-381AD7805C1F}"/>
                  </a:ext>
                </a:extLst>
              </p:cNvPr>
              <p:cNvGrpSpPr/>
              <p:nvPr/>
            </p:nvGrpSpPr>
            <p:grpSpPr>
              <a:xfrm rot="14189974" flipH="1">
                <a:off x="7820788" y="2761873"/>
                <a:ext cx="449297" cy="803943"/>
                <a:chOff x="4860364" y="1440904"/>
                <a:chExt cx="607009" cy="1086144"/>
              </a:xfrm>
              <a:solidFill>
                <a:schemeClr val="accent2"/>
              </a:solidFill>
            </p:grpSpPr>
            <p:sp>
              <p:nvSpPr>
                <p:cNvPr id="234" name="Rectangle 233">
                  <a:extLst>
                    <a:ext uri="{FF2B5EF4-FFF2-40B4-BE49-F238E27FC236}">
                      <a16:creationId xmlns:a16="http://schemas.microsoft.com/office/drawing/2014/main" id="{DF682B80-7179-49B6-9DCF-073A955F9536}"/>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Freeform: Shape 234">
                  <a:extLst>
                    <a:ext uri="{FF2B5EF4-FFF2-40B4-BE49-F238E27FC236}">
                      <a16:creationId xmlns:a16="http://schemas.microsoft.com/office/drawing/2014/main" id="{8B4FA6AA-D9F7-45D7-8345-402BCB2C3263}"/>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218" name="Group 217">
                <a:extLst>
                  <a:ext uri="{FF2B5EF4-FFF2-40B4-BE49-F238E27FC236}">
                    <a16:creationId xmlns:a16="http://schemas.microsoft.com/office/drawing/2014/main" id="{96FB9221-B912-44B0-8024-C88CC43D891F}"/>
                  </a:ext>
                </a:extLst>
              </p:cNvPr>
              <p:cNvGrpSpPr/>
              <p:nvPr/>
            </p:nvGrpSpPr>
            <p:grpSpPr>
              <a:xfrm>
                <a:off x="8590072" y="1330780"/>
                <a:ext cx="449297" cy="803943"/>
                <a:chOff x="4860364" y="1440904"/>
                <a:chExt cx="607009" cy="1086144"/>
              </a:xfrm>
              <a:solidFill>
                <a:schemeClr val="accent2"/>
              </a:solidFill>
            </p:grpSpPr>
            <p:sp>
              <p:nvSpPr>
                <p:cNvPr id="232" name="Rectangle 231">
                  <a:extLst>
                    <a:ext uri="{FF2B5EF4-FFF2-40B4-BE49-F238E27FC236}">
                      <a16:creationId xmlns:a16="http://schemas.microsoft.com/office/drawing/2014/main" id="{4B82ABEB-E2A4-4DBF-8681-613ED83E03CD}"/>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Freeform: Shape 232">
                  <a:extLst>
                    <a:ext uri="{FF2B5EF4-FFF2-40B4-BE49-F238E27FC236}">
                      <a16:creationId xmlns:a16="http://schemas.microsoft.com/office/drawing/2014/main" id="{4A76CF88-88C7-47AF-A92B-734EDB27DBF4}"/>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sp>
            <p:nvSpPr>
              <p:cNvPr id="219" name="Freeform: Shape 218">
                <a:extLst>
                  <a:ext uri="{FF2B5EF4-FFF2-40B4-BE49-F238E27FC236}">
                    <a16:creationId xmlns:a16="http://schemas.microsoft.com/office/drawing/2014/main" id="{0706FD65-696F-4B8C-BDB2-CBFC95FEBD2D}"/>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3583C68B-0DB3-4840-B3A5-EAA1AF0B80C9}"/>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43DDAD7F-6AD2-4D69-9A88-E16CC08A37FC}"/>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54314214-2FD1-4404-ABD9-67196AE99EB9}"/>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7B8329FB-E31E-474B-9E73-0A1BD454C758}"/>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FC41A55B-4DDF-4BB9-92EE-FDB20593390D}"/>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293BCCF3-3FB0-40D8-81B0-3DE69F80D8B0}"/>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48B4E1DE-3733-4096-8BEF-D8E2648E2B59}"/>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D7F2C765-68CB-4F16-A71A-AD319AFC5F68}"/>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A438B556-6FD3-467A-B7C3-325D3DFC20FF}"/>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grpSp>
            <p:nvGrpSpPr>
              <p:cNvPr id="229" name="Group 228">
                <a:extLst>
                  <a:ext uri="{FF2B5EF4-FFF2-40B4-BE49-F238E27FC236}">
                    <a16:creationId xmlns:a16="http://schemas.microsoft.com/office/drawing/2014/main" id="{4F85162B-A061-45E7-8836-55CD784D7A79}"/>
                  </a:ext>
                </a:extLst>
              </p:cNvPr>
              <p:cNvGrpSpPr/>
              <p:nvPr/>
            </p:nvGrpSpPr>
            <p:grpSpPr>
              <a:xfrm rot="7661305" flipH="1">
                <a:off x="9367116" y="2811401"/>
                <a:ext cx="449297" cy="803943"/>
                <a:chOff x="4860364" y="1440904"/>
                <a:chExt cx="607009" cy="1086144"/>
              </a:xfrm>
              <a:solidFill>
                <a:schemeClr val="accent2"/>
              </a:solidFill>
            </p:grpSpPr>
            <p:sp>
              <p:nvSpPr>
                <p:cNvPr id="230" name="Rectangle 229">
                  <a:extLst>
                    <a:ext uri="{FF2B5EF4-FFF2-40B4-BE49-F238E27FC236}">
                      <a16:creationId xmlns:a16="http://schemas.microsoft.com/office/drawing/2014/main" id="{606169E1-10C9-4C82-A350-E0463B5A020D}"/>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Freeform: Shape 230">
                  <a:extLst>
                    <a:ext uri="{FF2B5EF4-FFF2-40B4-BE49-F238E27FC236}">
                      <a16:creationId xmlns:a16="http://schemas.microsoft.com/office/drawing/2014/main" id="{E33F71F4-4E08-40FE-9270-A3062A017715}"/>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grpSp>
          <p:nvGrpSpPr>
            <p:cNvPr id="248" name="Group 247">
              <a:extLst>
                <a:ext uri="{FF2B5EF4-FFF2-40B4-BE49-F238E27FC236}">
                  <a16:creationId xmlns:a16="http://schemas.microsoft.com/office/drawing/2014/main" id="{C3F096DD-7825-434F-A4D1-385F9F1488A7}"/>
                </a:ext>
              </a:extLst>
            </p:cNvPr>
            <p:cNvGrpSpPr/>
            <p:nvPr/>
          </p:nvGrpSpPr>
          <p:grpSpPr>
            <a:xfrm rot="5400000" flipV="1">
              <a:off x="3486287" y="4541505"/>
              <a:ext cx="1815715" cy="1627961"/>
              <a:chOff x="7643465" y="1330780"/>
              <a:chExt cx="2350271" cy="2107241"/>
            </a:xfrm>
          </p:grpSpPr>
          <p:grpSp>
            <p:nvGrpSpPr>
              <p:cNvPr id="249" name="Group 248">
                <a:extLst>
                  <a:ext uri="{FF2B5EF4-FFF2-40B4-BE49-F238E27FC236}">
                    <a16:creationId xmlns:a16="http://schemas.microsoft.com/office/drawing/2014/main" id="{EE44208C-7F67-4936-93D5-FE37C681F801}"/>
                  </a:ext>
                </a:extLst>
              </p:cNvPr>
              <p:cNvGrpSpPr/>
              <p:nvPr/>
            </p:nvGrpSpPr>
            <p:grpSpPr>
              <a:xfrm rot="14189974" flipH="1">
                <a:off x="7820788" y="2761873"/>
                <a:ext cx="449297" cy="803943"/>
                <a:chOff x="4860364" y="1440904"/>
                <a:chExt cx="607009" cy="1086144"/>
              </a:xfrm>
              <a:solidFill>
                <a:schemeClr val="accent2"/>
              </a:solidFill>
            </p:grpSpPr>
            <p:sp>
              <p:nvSpPr>
                <p:cNvPr id="266" name="Rectangle 265">
                  <a:extLst>
                    <a:ext uri="{FF2B5EF4-FFF2-40B4-BE49-F238E27FC236}">
                      <a16:creationId xmlns:a16="http://schemas.microsoft.com/office/drawing/2014/main" id="{99D9F374-F220-4425-8161-6069960B4AE1}"/>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Freeform: Shape 266">
                  <a:extLst>
                    <a:ext uri="{FF2B5EF4-FFF2-40B4-BE49-F238E27FC236}">
                      <a16:creationId xmlns:a16="http://schemas.microsoft.com/office/drawing/2014/main" id="{C9D4D044-6C93-4D31-8630-95080C616223}"/>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250" name="Group 249">
                <a:extLst>
                  <a:ext uri="{FF2B5EF4-FFF2-40B4-BE49-F238E27FC236}">
                    <a16:creationId xmlns:a16="http://schemas.microsoft.com/office/drawing/2014/main" id="{F8EA9FF3-266D-419E-A430-8E0A602D56E9}"/>
                  </a:ext>
                </a:extLst>
              </p:cNvPr>
              <p:cNvGrpSpPr/>
              <p:nvPr/>
            </p:nvGrpSpPr>
            <p:grpSpPr>
              <a:xfrm>
                <a:off x="8590072" y="1330780"/>
                <a:ext cx="449297" cy="803943"/>
                <a:chOff x="4860364" y="1440904"/>
                <a:chExt cx="607009" cy="1086144"/>
              </a:xfrm>
              <a:solidFill>
                <a:schemeClr val="accent2"/>
              </a:solidFill>
            </p:grpSpPr>
            <p:sp>
              <p:nvSpPr>
                <p:cNvPr id="264" name="Rectangle 263">
                  <a:extLst>
                    <a:ext uri="{FF2B5EF4-FFF2-40B4-BE49-F238E27FC236}">
                      <a16:creationId xmlns:a16="http://schemas.microsoft.com/office/drawing/2014/main" id="{3E67EF11-02DD-4E76-A70F-FD12A56F7852}"/>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Freeform: Shape 264">
                  <a:extLst>
                    <a:ext uri="{FF2B5EF4-FFF2-40B4-BE49-F238E27FC236}">
                      <a16:creationId xmlns:a16="http://schemas.microsoft.com/office/drawing/2014/main" id="{B1FAE0B2-0BA3-4A78-89F2-1AE0CB8B8EA1}"/>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sp>
            <p:nvSpPr>
              <p:cNvPr id="251" name="Freeform: Shape 250">
                <a:extLst>
                  <a:ext uri="{FF2B5EF4-FFF2-40B4-BE49-F238E27FC236}">
                    <a16:creationId xmlns:a16="http://schemas.microsoft.com/office/drawing/2014/main" id="{4CF51128-B74F-4C4F-8706-DF7919A56A48}"/>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21BDFC87-1F68-4099-ACC5-7CB791D34036}"/>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F3116CFF-0FE6-4D97-9EEF-D084794DBBD5}"/>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4F6E80B0-F022-4075-89DA-35839E1B2764}"/>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5688BFF9-3E59-43C0-85F4-856A4B1A3DC4}"/>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81A3B172-E1FF-41EC-B762-9145BF36A301}"/>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362B118C-59A8-482D-95BE-A3224DA62040}"/>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240A2C3D-81A0-4DFA-B348-424EB3F6233C}"/>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CF308D9A-6505-46F2-BC85-00C924B6151F}"/>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2C31A250-F614-44F6-B808-D91D64AED38E}"/>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grpSp>
            <p:nvGrpSpPr>
              <p:cNvPr id="261" name="Group 260">
                <a:extLst>
                  <a:ext uri="{FF2B5EF4-FFF2-40B4-BE49-F238E27FC236}">
                    <a16:creationId xmlns:a16="http://schemas.microsoft.com/office/drawing/2014/main" id="{C92D00D8-8E8E-4C05-90A4-76A9E8A136BB}"/>
                  </a:ext>
                </a:extLst>
              </p:cNvPr>
              <p:cNvGrpSpPr/>
              <p:nvPr/>
            </p:nvGrpSpPr>
            <p:grpSpPr>
              <a:xfrm rot="7661305" flipH="1">
                <a:off x="9367116" y="2811401"/>
                <a:ext cx="449297" cy="803943"/>
                <a:chOff x="4860364" y="1440904"/>
                <a:chExt cx="607009" cy="1086144"/>
              </a:xfrm>
              <a:solidFill>
                <a:schemeClr val="accent2"/>
              </a:solidFill>
            </p:grpSpPr>
            <p:sp>
              <p:nvSpPr>
                <p:cNvPr id="262" name="Rectangle 261">
                  <a:extLst>
                    <a:ext uri="{FF2B5EF4-FFF2-40B4-BE49-F238E27FC236}">
                      <a16:creationId xmlns:a16="http://schemas.microsoft.com/office/drawing/2014/main" id="{73254FA2-A76E-4F75-B40A-1ADF31B9A2BC}"/>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Freeform: Shape 262">
                  <a:extLst>
                    <a:ext uri="{FF2B5EF4-FFF2-40B4-BE49-F238E27FC236}">
                      <a16:creationId xmlns:a16="http://schemas.microsoft.com/office/drawing/2014/main" id="{1BD635CA-ECB2-4062-B70C-69B49835A8E9}"/>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grpSp>
          <p:nvGrpSpPr>
            <p:cNvPr id="276" name="Group 275">
              <a:extLst>
                <a:ext uri="{FF2B5EF4-FFF2-40B4-BE49-F238E27FC236}">
                  <a16:creationId xmlns:a16="http://schemas.microsoft.com/office/drawing/2014/main" id="{9994E081-6D25-42BE-9DB7-953898268218}"/>
                </a:ext>
              </a:extLst>
            </p:cNvPr>
            <p:cNvGrpSpPr/>
            <p:nvPr/>
          </p:nvGrpSpPr>
          <p:grpSpPr>
            <a:xfrm>
              <a:off x="1257348" y="4876976"/>
              <a:ext cx="826550" cy="358906"/>
              <a:chOff x="7658774" y="5514706"/>
              <a:chExt cx="826550" cy="358906"/>
            </a:xfrm>
          </p:grpSpPr>
          <p:sp>
            <p:nvSpPr>
              <p:cNvPr id="273" name="Rectangle 272">
                <a:extLst>
                  <a:ext uri="{FF2B5EF4-FFF2-40B4-BE49-F238E27FC236}">
                    <a16:creationId xmlns:a16="http://schemas.microsoft.com/office/drawing/2014/main" id="{2AF5332A-F6AC-4D78-81C7-015493DD6CF3}"/>
                  </a:ext>
                </a:extLst>
              </p:cNvPr>
              <p:cNvSpPr/>
              <p:nvPr/>
            </p:nvSpPr>
            <p:spPr>
              <a:xfrm rot="16053454" flipH="1">
                <a:off x="8032513" y="5501122"/>
                <a:ext cx="60369" cy="4233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Freeform: Shape 273">
                <a:extLst>
                  <a:ext uri="{FF2B5EF4-FFF2-40B4-BE49-F238E27FC236}">
                    <a16:creationId xmlns:a16="http://schemas.microsoft.com/office/drawing/2014/main" id="{4211C318-8ADC-425B-B7E9-52A7ADADECD0}"/>
                  </a:ext>
                </a:extLst>
              </p:cNvPr>
              <p:cNvSpPr/>
              <p:nvPr/>
            </p:nvSpPr>
            <p:spPr>
              <a:xfrm rot="19653185" flipH="1">
                <a:off x="7658774" y="5531026"/>
                <a:ext cx="342587" cy="342586"/>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5D89F6BC-10DD-4661-ABD0-CA33FBAB6AEA}"/>
                  </a:ext>
                </a:extLst>
              </p:cNvPr>
              <p:cNvSpPr/>
              <p:nvPr/>
            </p:nvSpPr>
            <p:spPr>
              <a:xfrm rot="19653185">
                <a:off x="8142737" y="5514706"/>
                <a:ext cx="342587" cy="342586"/>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grpSp>
      </p:grpSp>
      <p:grpSp>
        <p:nvGrpSpPr>
          <p:cNvPr id="277" name="Group 276">
            <a:extLst>
              <a:ext uri="{FF2B5EF4-FFF2-40B4-BE49-F238E27FC236}">
                <a16:creationId xmlns:a16="http://schemas.microsoft.com/office/drawing/2014/main" id="{FCD49419-1FBA-4904-8511-898767175567}"/>
              </a:ext>
            </a:extLst>
          </p:cNvPr>
          <p:cNvGrpSpPr/>
          <p:nvPr/>
        </p:nvGrpSpPr>
        <p:grpSpPr>
          <a:xfrm rot="18886007">
            <a:off x="10704044" y="609266"/>
            <a:ext cx="826550" cy="358906"/>
            <a:chOff x="7658774" y="5514706"/>
            <a:chExt cx="826550" cy="358906"/>
          </a:xfrm>
        </p:grpSpPr>
        <p:sp>
          <p:nvSpPr>
            <p:cNvPr id="278" name="Rectangle 277">
              <a:extLst>
                <a:ext uri="{FF2B5EF4-FFF2-40B4-BE49-F238E27FC236}">
                  <a16:creationId xmlns:a16="http://schemas.microsoft.com/office/drawing/2014/main" id="{28D52B3F-D7AC-4719-8AA6-BAC791D68925}"/>
                </a:ext>
              </a:extLst>
            </p:cNvPr>
            <p:cNvSpPr/>
            <p:nvPr/>
          </p:nvSpPr>
          <p:spPr>
            <a:xfrm rot="16053454" flipH="1">
              <a:off x="8032513" y="5501122"/>
              <a:ext cx="60369" cy="4233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Freeform: Shape 278">
              <a:extLst>
                <a:ext uri="{FF2B5EF4-FFF2-40B4-BE49-F238E27FC236}">
                  <a16:creationId xmlns:a16="http://schemas.microsoft.com/office/drawing/2014/main" id="{364C1050-19DF-4900-A6A1-2B16E38FDF74}"/>
                </a:ext>
              </a:extLst>
            </p:cNvPr>
            <p:cNvSpPr/>
            <p:nvPr/>
          </p:nvSpPr>
          <p:spPr>
            <a:xfrm rot="19653185" flipH="1">
              <a:off x="7658774" y="5531026"/>
              <a:ext cx="342587" cy="342586"/>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EA928F47-830A-4304-89F7-A0548551A715}"/>
                </a:ext>
              </a:extLst>
            </p:cNvPr>
            <p:cNvSpPr/>
            <p:nvPr/>
          </p:nvSpPr>
          <p:spPr>
            <a:xfrm rot="19653185">
              <a:off x="8142737" y="5514706"/>
              <a:ext cx="342587" cy="342586"/>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grpSp>
      <p:grpSp>
        <p:nvGrpSpPr>
          <p:cNvPr id="281" name="Group 280">
            <a:extLst>
              <a:ext uri="{FF2B5EF4-FFF2-40B4-BE49-F238E27FC236}">
                <a16:creationId xmlns:a16="http://schemas.microsoft.com/office/drawing/2014/main" id="{40BAB07A-8DA2-4835-B4A5-DC9D9EA2B0E7}"/>
              </a:ext>
            </a:extLst>
          </p:cNvPr>
          <p:cNvGrpSpPr/>
          <p:nvPr/>
        </p:nvGrpSpPr>
        <p:grpSpPr>
          <a:xfrm rot="5400000" flipV="1">
            <a:off x="10368581" y="5508922"/>
            <a:ext cx="1274057" cy="1142313"/>
            <a:chOff x="7643465" y="1330780"/>
            <a:chExt cx="2350271" cy="2107241"/>
          </a:xfrm>
        </p:grpSpPr>
        <p:grpSp>
          <p:nvGrpSpPr>
            <p:cNvPr id="282" name="Group 281">
              <a:extLst>
                <a:ext uri="{FF2B5EF4-FFF2-40B4-BE49-F238E27FC236}">
                  <a16:creationId xmlns:a16="http://schemas.microsoft.com/office/drawing/2014/main" id="{AD139328-267D-4BD1-8727-D691163C4B8D}"/>
                </a:ext>
              </a:extLst>
            </p:cNvPr>
            <p:cNvGrpSpPr/>
            <p:nvPr/>
          </p:nvGrpSpPr>
          <p:grpSpPr>
            <a:xfrm rot="14189974" flipH="1">
              <a:off x="7820788" y="2761873"/>
              <a:ext cx="449297" cy="803943"/>
              <a:chOff x="4860364" y="1440904"/>
              <a:chExt cx="607009" cy="1086144"/>
            </a:xfrm>
            <a:solidFill>
              <a:schemeClr val="accent2"/>
            </a:solidFill>
          </p:grpSpPr>
          <p:sp>
            <p:nvSpPr>
              <p:cNvPr id="299" name="Rectangle 298">
                <a:extLst>
                  <a:ext uri="{FF2B5EF4-FFF2-40B4-BE49-F238E27FC236}">
                    <a16:creationId xmlns:a16="http://schemas.microsoft.com/office/drawing/2014/main" id="{EA955226-0EAF-48EB-A81A-5D6255E40A9B}"/>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Freeform: Shape 299">
                <a:extLst>
                  <a:ext uri="{FF2B5EF4-FFF2-40B4-BE49-F238E27FC236}">
                    <a16:creationId xmlns:a16="http://schemas.microsoft.com/office/drawing/2014/main" id="{CE700F0F-337D-46D8-95C8-2C6C137C4F7D}"/>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283" name="Group 282">
              <a:extLst>
                <a:ext uri="{FF2B5EF4-FFF2-40B4-BE49-F238E27FC236}">
                  <a16:creationId xmlns:a16="http://schemas.microsoft.com/office/drawing/2014/main" id="{5F5B6871-A72A-4B96-9435-E5F602D831BF}"/>
                </a:ext>
              </a:extLst>
            </p:cNvPr>
            <p:cNvGrpSpPr/>
            <p:nvPr/>
          </p:nvGrpSpPr>
          <p:grpSpPr>
            <a:xfrm>
              <a:off x="8590072" y="1330780"/>
              <a:ext cx="449297" cy="803943"/>
              <a:chOff x="4860364" y="1440904"/>
              <a:chExt cx="607009" cy="1086144"/>
            </a:xfrm>
            <a:solidFill>
              <a:schemeClr val="accent2"/>
            </a:solidFill>
          </p:grpSpPr>
          <p:sp>
            <p:nvSpPr>
              <p:cNvPr id="297" name="Rectangle 296">
                <a:extLst>
                  <a:ext uri="{FF2B5EF4-FFF2-40B4-BE49-F238E27FC236}">
                    <a16:creationId xmlns:a16="http://schemas.microsoft.com/office/drawing/2014/main" id="{C3D12746-E34B-4869-8B8F-A38D7DCCFC50}"/>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Freeform: Shape 297">
                <a:extLst>
                  <a:ext uri="{FF2B5EF4-FFF2-40B4-BE49-F238E27FC236}">
                    <a16:creationId xmlns:a16="http://schemas.microsoft.com/office/drawing/2014/main" id="{67AC616C-5DCB-42A1-92FB-C67522FC7463}"/>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sp>
          <p:nvSpPr>
            <p:cNvPr id="284" name="Freeform: Shape 283">
              <a:extLst>
                <a:ext uri="{FF2B5EF4-FFF2-40B4-BE49-F238E27FC236}">
                  <a16:creationId xmlns:a16="http://schemas.microsoft.com/office/drawing/2014/main" id="{93920EFD-3B96-4BA7-A914-0534BAB0F123}"/>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997A904F-345D-426B-B70A-970D33DAFCD9}"/>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870A1FF1-6EA2-486D-8EA9-2AD93BB43C9B}"/>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CA8CBA7F-5596-474C-87AF-C042F11824B9}"/>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39D2D0E2-189C-4353-9655-67943D717D95}"/>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48E77B67-5F25-48C2-986C-C525D123755D}"/>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406A0E4A-FAE5-4268-A75D-A440AD688CE8}"/>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E65C2624-6606-43F5-BB5A-995C3A071E0E}"/>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53E28B02-F608-42B7-80FB-31F626DCAF97}"/>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9646BEA4-1CA6-4697-83AD-DEC1CC88A9E8}"/>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grpSp>
          <p:nvGrpSpPr>
            <p:cNvPr id="294" name="Group 293">
              <a:extLst>
                <a:ext uri="{FF2B5EF4-FFF2-40B4-BE49-F238E27FC236}">
                  <a16:creationId xmlns:a16="http://schemas.microsoft.com/office/drawing/2014/main" id="{4AD3D0BF-C30A-4FBC-883E-40CD17A775AC}"/>
                </a:ext>
              </a:extLst>
            </p:cNvPr>
            <p:cNvGrpSpPr/>
            <p:nvPr/>
          </p:nvGrpSpPr>
          <p:grpSpPr>
            <a:xfrm rot="7661305" flipH="1">
              <a:off x="9367116" y="2811401"/>
              <a:ext cx="449297" cy="803943"/>
              <a:chOff x="4860364" y="1440904"/>
              <a:chExt cx="607009" cy="1086144"/>
            </a:xfrm>
            <a:solidFill>
              <a:schemeClr val="accent2"/>
            </a:solidFill>
          </p:grpSpPr>
          <p:sp>
            <p:nvSpPr>
              <p:cNvPr id="295" name="Rectangle 294">
                <a:extLst>
                  <a:ext uri="{FF2B5EF4-FFF2-40B4-BE49-F238E27FC236}">
                    <a16:creationId xmlns:a16="http://schemas.microsoft.com/office/drawing/2014/main" id="{6D97CB95-4784-408E-AACC-54999C1E3B3D}"/>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Freeform: Shape 295">
                <a:extLst>
                  <a:ext uri="{FF2B5EF4-FFF2-40B4-BE49-F238E27FC236}">
                    <a16:creationId xmlns:a16="http://schemas.microsoft.com/office/drawing/2014/main" id="{E1E6644C-39C6-44EB-A8C5-45B074E505C7}"/>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731156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7D309D7-50CA-4F4A-9813-13A1C4AC547C}"/>
              </a:ext>
            </a:extLst>
          </p:cNvPr>
          <p:cNvSpPr txBox="1"/>
          <p:nvPr/>
        </p:nvSpPr>
        <p:spPr>
          <a:xfrm>
            <a:off x="1" y="1268364"/>
            <a:ext cx="4742596" cy="923330"/>
          </a:xfrm>
          <a:prstGeom prst="rect">
            <a:avLst/>
          </a:prstGeom>
          <a:noFill/>
        </p:spPr>
        <p:txBody>
          <a:bodyPr wrap="square" rtlCol="0" anchor="ctr">
            <a:spAutoFit/>
          </a:bodyPr>
          <a:lstStyle/>
          <a:p>
            <a:pPr algn="r"/>
            <a:r>
              <a:rPr lang="pt-BR" altLang="ko-KR" sz="5400" b="1" dirty="0">
                <a:solidFill>
                  <a:schemeClr val="bg1"/>
                </a:solidFill>
                <a:cs typeface="Arial" pitchFamily="34" charset="0"/>
              </a:rPr>
              <a:t>ORIENTAÇÃO</a:t>
            </a:r>
            <a:endParaRPr lang="ko-KR" altLang="en-US" sz="5400" b="1" dirty="0">
              <a:solidFill>
                <a:schemeClr val="bg1"/>
              </a:solidFill>
              <a:cs typeface="Arial" pitchFamily="34" charset="0"/>
            </a:endParaRPr>
          </a:p>
        </p:txBody>
      </p:sp>
      <p:sp>
        <p:nvSpPr>
          <p:cNvPr id="9" name="TextBox 8">
            <a:extLst>
              <a:ext uri="{FF2B5EF4-FFF2-40B4-BE49-F238E27FC236}">
                <a16:creationId xmlns:a16="http://schemas.microsoft.com/office/drawing/2014/main" id="{BD4CC3C6-D6FD-4C70-B404-36E9DEA26CF5}"/>
              </a:ext>
            </a:extLst>
          </p:cNvPr>
          <p:cNvSpPr txBox="1"/>
          <p:nvPr/>
        </p:nvSpPr>
        <p:spPr>
          <a:xfrm>
            <a:off x="81877" y="2247050"/>
            <a:ext cx="4578841" cy="954107"/>
          </a:xfrm>
          <a:prstGeom prst="rect">
            <a:avLst/>
          </a:prstGeom>
          <a:noFill/>
        </p:spPr>
        <p:txBody>
          <a:bodyPr wrap="square" rtlCol="0" anchor="ctr">
            <a:spAutoFit/>
          </a:bodyPr>
          <a:lstStyle/>
          <a:p>
            <a:pPr algn="r"/>
            <a:r>
              <a:rPr lang="en-GB" altLang="ko-KR" sz="2800" dirty="0">
                <a:solidFill>
                  <a:schemeClr val="bg1"/>
                </a:solidFill>
                <a:cs typeface="Arial" pitchFamily="34" charset="0"/>
              </a:rPr>
              <a:t>DO </a:t>
            </a:r>
            <a:r>
              <a:rPr lang="en-US" altLang="ko-KR" sz="2800" dirty="0">
                <a:solidFill>
                  <a:schemeClr val="bg1"/>
                </a:solidFill>
                <a:cs typeface="Arial" pitchFamily="34" charset="0"/>
              </a:rPr>
              <a:t>MANUAL DA REDE DE FRIO</a:t>
            </a:r>
            <a:endParaRPr lang="ko-KR" altLang="en-US" sz="2800" dirty="0">
              <a:solidFill>
                <a:schemeClr val="bg1"/>
              </a:solidFill>
              <a:cs typeface="Arial" pitchFamily="34" charset="0"/>
            </a:endParaRPr>
          </a:p>
        </p:txBody>
      </p:sp>
      <p:sp>
        <p:nvSpPr>
          <p:cNvPr id="2" name="CaixaDeTexto 1">
            <a:extLst>
              <a:ext uri="{FF2B5EF4-FFF2-40B4-BE49-F238E27FC236}">
                <a16:creationId xmlns:a16="http://schemas.microsoft.com/office/drawing/2014/main" id="{28A8CF57-CEBA-458D-915F-087EFD4AFFAB}"/>
              </a:ext>
            </a:extLst>
          </p:cNvPr>
          <p:cNvSpPr txBox="1"/>
          <p:nvPr/>
        </p:nvSpPr>
        <p:spPr>
          <a:xfrm>
            <a:off x="4742597" y="350267"/>
            <a:ext cx="7185546" cy="6494085"/>
          </a:xfrm>
          <a:prstGeom prst="rect">
            <a:avLst/>
          </a:prstGeom>
          <a:noFill/>
        </p:spPr>
        <p:txBody>
          <a:bodyPr wrap="square" rtlCol="0">
            <a:spAutoFit/>
          </a:bodyPr>
          <a:lstStyle/>
          <a:p>
            <a:r>
              <a:rPr lang="pt-BR" sz="1300" dirty="0">
                <a:solidFill>
                  <a:schemeClr val="accent1">
                    <a:lumMod val="50000"/>
                  </a:schemeClr>
                </a:solidFill>
              </a:rPr>
              <a:t>• colocar gelo reciclável no congelador;</a:t>
            </a:r>
          </a:p>
          <a:p>
            <a:endParaRPr lang="pt-BR" sz="1300" dirty="0">
              <a:solidFill>
                <a:schemeClr val="accent1">
                  <a:lumMod val="50000"/>
                </a:schemeClr>
              </a:solidFill>
            </a:endParaRPr>
          </a:p>
          <a:p>
            <a:r>
              <a:rPr lang="pt-BR" sz="1300" dirty="0">
                <a:solidFill>
                  <a:schemeClr val="accent1">
                    <a:lumMod val="50000"/>
                  </a:schemeClr>
                </a:solidFill>
              </a:rPr>
              <a:t>• na primeira prateleira devem ser colocadas as vacinas que podem ser congeladas, como os imunobiológicos contra a poliomielite, sarampo, caxumba, rubéola (</a:t>
            </a:r>
            <a:r>
              <a:rPr lang="pt-BR" sz="1300" dirty="0" err="1">
                <a:solidFill>
                  <a:schemeClr val="accent1">
                    <a:lumMod val="50000"/>
                  </a:schemeClr>
                </a:solidFill>
              </a:rPr>
              <a:t>triviral</a:t>
            </a:r>
            <a:r>
              <a:rPr lang="pt-BR" sz="1300" dirty="0">
                <a:solidFill>
                  <a:schemeClr val="accent1">
                    <a:lumMod val="50000"/>
                  </a:schemeClr>
                </a:solidFill>
              </a:rPr>
              <a:t>) e antiamarílica (FA);</a:t>
            </a:r>
          </a:p>
          <a:p>
            <a:endParaRPr lang="pt-BR" sz="1300" dirty="0">
              <a:solidFill>
                <a:schemeClr val="accent1">
                  <a:lumMod val="50000"/>
                </a:schemeClr>
              </a:solidFill>
            </a:endParaRPr>
          </a:p>
          <a:p>
            <a:r>
              <a:rPr lang="pt-BR" sz="1300" dirty="0">
                <a:solidFill>
                  <a:schemeClr val="accent1">
                    <a:lumMod val="50000"/>
                  </a:schemeClr>
                </a:solidFill>
              </a:rPr>
              <a:t>• na segunda prateleira vacinas que não podem ser congeladas, como os imunobiológicos dupla adulto (</a:t>
            </a:r>
            <a:r>
              <a:rPr lang="pt-BR" sz="1300" dirty="0" err="1">
                <a:solidFill>
                  <a:schemeClr val="accent1">
                    <a:lumMod val="50000"/>
                  </a:schemeClr>
                </a:solidFill>
              </a:rPr>
              <a:t>dT</a:t>
            </a:r>
            <a:r>
              <a:rPr lang="pt-BR" sz="1300" dirty="0">
                <a:solidFill>
                  <a:schemeClr val="accent1">
                    <a:lumMod val="50000"/>
                  </a:schemeClr>
                </a:solidFill>
              </a:rPr>
              <a:t>), tríplice bacteriana (DPT), tetravalente, BCG, </a:t>
            </a:r>
            <a:r>
              <a:rPr lang="pt-BR" sz="1300" dirty="0" err="1">
                <a:solidFill>
                  <a:schemeClr val="accent1">
                    <a:lumMod val="50000"/>
                  </a:schemeClr>
                </a:solidFill>
              </a:rPr>
              <a:t>antihepatite</a:t>
            </a:r>
            <a:r>
              <a:rPr lang="pt-BR" sz="1300" dirty="0">
                <a:solidFill>
                  <a:schemeClr val="accent1">
                    <a:lumMod val="50000"/>
                  </a:schemeClr>
                </a:solidFill>
              </a:rPr>
              <a:t> B;</a:t>
            </a:r>
          </a:p>
          <a:p>
            <a:endParaRPr lang="pt-BR" sz="1300" dirty="0">
              <a:solidFill>
                <a:schemeClr val="accent1">
                  <a:lumMod val="50000"/>
                </a:schemeClr>
              </a:solidFill>
            </a:endParaRPr>
          </a:p>
          <a:p>
            <a:r>
              <a:rPr lang="pt-BR" sz="1300" dirty="0">
                <a:solidFill>
                  <a:schemeClr val="accent1">
                    <a:lumMod val="50000"/>
                  </a:schemeClr>
                </a:solidFill>
              </a:rPr>
              <a:t>• na terceira prateleira, podem ser colocados soros e caixas com vacinas bacterianas;</a:t>
            </a:r>
          </a:p>
          <a:p>
            <a:endParaRPr lang="pt-BR" sz="1300" dirty="0">
              <a:solidFill>
                <a:schemeClr val="accent1">
                  <a:lumMod val="50000"/>
                </a:schemeClr>
              </a:solidFill>
            </a:endParaRPr>
          </a:p>
          <a:p>
            <a:r>
              <a:rPr lang="pt-BR" sz="1300" b="1" dirty="0">
                <a:solidFill>
                  <a:schemeClr val="accent1">
                    <a:lumMod val="50000"/>
                  </a:schemeClr>
                </a:solidFill>
              </a:rPr>
              <a:t>• colocar o termômetro de máxima e mínima na posição vertical, no centro da segunda prateleira;</a:t>
            </a:r>
          </a:p>
          <a:p>
            <a:endParaRPr lang="pt-BR" sz="1300" dirty="0">
              <a:solidFill>
                <a:schemeClr val="accent1">
                  <a:lumMod val="50000"/>
                </a:schemeClr>
              </a:solidFill>
            </a:endParaRPr>
          </a:p>
          <a:p>
            <a:r>
              <a:rPr lang="pt-BR" sz="1300" b="1" dirty="0">
                <a:solidFill>
                  <a:schemeClr val="accent1">
                    <a:lumMod val="50000"/>
                  </a:schemeClr>
                </a:solidFill>
              </a:rPr>
              <a:t>• retirar a gaveta de legumes e no local dela colocar garrafas de água colorida, que ajudam a manter a temperatura no interior do refrigerador.</a:t>
            </a:r>
          </a:p>
          <a:p>
            <a:endParaRPr lang="pt-BR" sz="1300" dirty="0">
              <a:solidFill>
                <a:schemeClr val="accent1">
                  <a:lumMod val="50000"/>
                </a:schemeClr>
              </a:solidFill>
            </a:endParaRPr>
          </a:p>
          <a:p>
            <a:r>
              <a:rPr lang="pt-BR" sz="1300" dirty="0">
                <a:solidFill>
                  <a:schemeClr val="accent1">
                    <a:lumMod val="50000"/>
                  </a:schemeClr>
                </a:solidFill>
              </a:rPr>
              <a:t>• fazer a leitura do termômetro interno do refrigerador no início e final da jornada e registrar no mapa de temperatura;</a:t>
            </a:r>
          </a:p>
          <a:p>
            <a:endParaRPr lang="pt-BR" sz="1300" dirty="0">
              <a:solidFill>
                <a:schemeClr val="accent1">
                  <a:lumMod val="50000"/>
                </a:schemeClr>
              </a:solidFill>
            </a:endParaRPr>
          </a:p>
          <a:p>
            <a:r>
              <a:rPr lang="pt-BR" sz="1300" dirty="0">
                <a:solidFill>
                  <a:schemeClr val="accent1">
                    <a:lumMod val="50000"/>
                  </a:schemeClr>
                </a:solidFill>
              </a:rPr>
              <a:t>• usar tomada exclusiva para o refrigerador;</a:t>
            </a:r>
          </a:p>
          <a:p>
            <a:endParaRPr lang="pt-BR" sz="1300" dirty="0">
              <a:solidFill>
                <a:schemeClr val="accent1">
                  <a:lumMod val="50000"/>
                </a:schemeClr>
              </a:solidFill>
            </a:endParaRPr>
          </a:p>
          <a:p>
            <a:r>
              <a:rPr lang="pt-BR" sz="1300" dirty="0">
                <a:solidFill>
                  <a:schemeClr val="accent1">
                    <a:lumMod val="50000"/>
                  </a:schemeClr>
                </a:solidFill>
              </a:rPr>
              <a:t>• instalar o refrigerador fora de fontes de calor e distante 20 cm da parede;</a:t>
            </a:r>
          </a:p>
          <a:p>
            <a:endParaRPr lang="pt-BR" sz="1300" dirty="0">
              <a:solidFill>
                <a:schemeClr val="accent1">
                  <a:lumMod val="50000"/>
                </a:schemeClr>
              </a:solidFill>
            </a:endParaRPr>
          </a:p>
          <a:p>
            <a:r>
              <a:rPr lang="pt-BR" sz="1300" dirty="0">
                <a:solidFill>
                  <a:schemeClr val="accent1">
                    <a:lumMod val="50000"/>
                  </a:schemeClr>
                </a:solidFill>
              </a:rPr>
              <a:t>• o refrigerador deve ser exclusivo para o armazenamento dos imunobiológicos;</a:t>
            </a:r>
          </a:p>
          <a:p>
            <a:endParaRPr lang="pt-BR" sz="1300" dirty="0">
              <a:solidFill>
                <a:schemeClr val="accent1">
                  <a:lumMod val="50000"/>
                </a:schemeClr>
              </a:solidFill>
            </a:endParaRPr>
          </a:p>
          <a:p>
            <a:r>
              <a:rPr lang="pt-BR" sz="1300" dirty="0">
                <a:solidFill>
                  <a:schemeClr val="accent1">
                    <a:lumMod val="50000"/>
                  </a:schemeClr>
                </a:solidFill>
              </a:rPr>
              <a:t>• não armazenar qualquer produto na porta do refrigerador;</a:t>
            </a:r>
          </a:p>
          <a:p>
            <a:endParaRPr lang="pt-BR" sz="1300" dirty="0">
              <a:solidFill>
                <a:schemeClr val="accent1">
                  <a:lumMod val="50000"/>
                </a:schemeClr>
              </a:solidFill>
            </a:endParaRPr>
          </a:p>
          <a:p>
            <a:r>
              <a:rPr lang="pt-BR" sz="1300" dirty="0">
                <a:solidFill>
                  <a:schemeClr val="accent1">
                    <a:lumMod val="50000"/>
                  </a:schemeClr>
                </a:solidFill>
              </a:rPr>
              <a:t>• fazer o degelo a cada 15 dias ou sempre que necessário (nesse caso considera-se a camada de gelo no interior do congelador, a qual não deve ultrapassar a 0,5 cm);</a:t>
            </a:r>
          </a:p>
          <a:p>
            <a:endParaRPr lang="pt-BR" sz="1300" dirty="0">
              <a:solidFill>
                <a:schemeClr val="accent1">
                  <a:lumMod val="50000"/>
                </a:schemeClr>
              </a:solidFill>
            </a:endParaRPr>
          </a:p>
          <a:p>
            <a:r>
              <a:rPr lang="pt-BR" sz="1300" dirty="0">
                <a:solidFill>
                  <a:schemeClr val="accent1">
                    <a:lumMod val="50000"/>
                  </a:schemeClr>
                </a:solidFill>
              </a:rPr>
              <a:t>• manter a porta da geladeira vedada adequadamente.</a:t>
            </a:r>
          </a:p>
        </p:txBody>
      </p:sp>
      <p:sp>
        <p:nvSpPr>
          <p:cNvPr id="4" name="Retângulo 3">
            <a:extLst>
              <a:ext uri="{FF2B5EF4-FFF2-40B4-BE49-F238E27FC236}">
                <a16:creationId xmlns:a16="http://schemas.microsoft.com/office/drawing/2014/main" id="{19F3B4E7-493A-4774-90D5-F9EEABD97F5E}"/>
              </a:ext>
            </a:extLst>
          </p:cNvPr>
          <p:cNvSpPr/>
          <p:nvPr/>
        </p:nvSpPr>
        <p:spPr>
          <a:xfrm>
            <a:off x="4742595" y="350267"/>
            <a:ext cx="7185547" cy="63075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037934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45774" y="3925708"/>
            <a:ext cx="4210679" cy="830997"/>
          </a:xfrm>
          <a:prstGeom prst="rect">
            <a:avLst/>
          </a:prstGeom>
          <a:noFill/>
        </p:spPr>
        <p:txBody>
          <a:bodyPr wrap="square" rtlCol="0">
            <a:spAutoFit/>
          </a:bodyPr>
          <a:lstStyle/>
          <a:p>
            <a:pPr algn="r"/>
            <a:r>
              <a:rPr lang="pt-BR" altLang="ko-KR" sz="1200" dirty="0">
                <a:solidFill>
                  <a:schemeClr val="tx1">
                    <a:lumMod val="75000"/>
                    <a:lumOff val="25000"/>
                  </a:schemeClr>
                </a:solidFill>
                <a:cs typeface="Arial" pitchFamily="34" charset="0"/>
              </a:rPr>
              <a:t>De acordo com a orientação da Organização Pan-Americana de Saúde, deve-se armazenar os</a:t>
            </a:r>
          </a:p>
          <a:p>
            <a:pPr algn="r"/>
            <a:r>
              <a:rPr lang="pt-BR" altLang="ko-KR" sz="1200" dirty="0">
                <a:solidFill>
                  <a:schemeClr val="tx1">
                    <a:lumMod val="75000"/>
                    <a:lumOff val="25000"/>
                  </a:schemeClr>
                </a:solidFill>
                <a:cs typeface="Arial" pitchFamily="34" charset="0"/>
              </a:rPr>
              <a:t>imunobiológicos de maneira a não ocupar todo o espaço do equipamento.</a:t>
            </a:r>
          </a:p>
        </p:txBody>
      </p:sp>
      <p:sp>
        <p:nvSpPr>
          <p:cNvPr id="13" name="L-Shape 12">
            <a:extLst>
              <a:ext uri="{FF2B5EF4-FFF2-40B4-BE49-F238E27FC236}">
                <a16:creationId xmlns:a16="http://schemas.microsoft.com/office/drawing/2014/main" id="{2DD527F7-0A4F-4AC9-9C36-2CD61137BEDF}"/>
              </a:ext>
            </a:extLst>
          </p:cNvPr>
          <p:cNvSpPr/>
          <p:nvPr/>
        </p:nvSpPr>
        <p:spPr>
          <a:xfrm>
            <a:off x="8435013" y="2406341"/>
            <a:ext cx="671044" cy="671044"/>
          </a:xfrm>
          <a:prstGeom prst="corner">
            <a:avLst>
              <a:gd name="adj1" fmla="val 16112"/>
              <a:gd name="adj2" fmla="val 1437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TextBox 13">
            <a:extLst>
              <a:ext uri="{FF2B5EF4-FFF2-40B4-BE49-F238E27FC236}">
                <a16:creationId xmlns:a16="http://schemas.microsoft.com/office/drawing/2014/main" id="{A72F2722-7A5B-4887-A1CD-E5284E74C195}"/>
              </a:ext>
            </a:extLst>
          </p:cNvPr>
          <p:cNvSpPr txBox="1"/>
          <p:nvPr/>
        </p:nvSpPr>
        <p:spPr>
          <a:xfrm>
            <a:off x="8564213" y="563322"/>
            <a:ext cx="2917672" cy="2308324"/>
          </a:xfrm>
          <a:prstGeom prst="rect">
            <a:avLst/>
          </a:prstGeom>
          <a:noFill/>
        </p:spPr>
        <p:txBody>
          <a:bodyPr wrap="square" rtlCol="0" anchor="ctr">
            <a:spAutoFit/>
          </a:bodyPr>
          <a:lstStyle/>
          <a:p>
            <a:pPr algn="dist"/>
            <a:r>
              <a:rPr lang="en-US" altLang="ko-KR" sz="4800" b="1" dirty="0" err="1">
                <a:solidFill>
                  <a:schemeClr val="accent3"/>
                </a:solidFill>
                <a:latin typeface="+mj-lt"/>
                <a:cs typeface="Arial" pitchFamily="34" charset="0"/>
              </a:rPr>
              <a:t>Maneiras</a:t>
            </a:r>
            <a:endParaRPr lang="en-US" altLang="ko-KR" sz="4800" b="1" dirty="0">
              <a:solidFill>
                <a:schemeClr val="accent3"/>
              </a:solidFill>
              <a:latin typeface="+mj-lt"/>
              <a:cs typeface="Arial" pitchFamily="34" charset="0"/>
            </a:endParaRPr>
          </a:p>
          <a:p>
            <a:pPr algn="dist"/>
            <a:r>
              <a:rPr lang="en-US" altLang="ko-KR" sz="3600" b="1" dirty="0" err="1">
                <a:solidFill>
                  <a:schemeClr val="accent5"/>
                </a:solidFill>
                <a:latin typeface="+mj-lt"/>
                <a:cs typeface="Arial" pitchFamily="34" charset="0"/>
              </a:rPr>
              <a:t>Adequadas</a:t>
            </a:r>
            <a:endParaRPr lang="en-US" altLang="ko-KR" sz="3600" b="1" dirty="0">
              <a:solidFill>
                <a:schemeClr val="accent5"/>
              </a:solidFill>
              <a:latin typeface="+mj-lt"/>
              <a:cs typeface="Arial" pitchFamily="34" charset="0"/>
            </a:endParaRPr>
          </a:p>
          <a:p>
            <a:pPr algn="dist"/>
            <a:endParaRPr lang="en-US" altLang="ko-KR" sz="3600" b="1" dirty="0">
              <a:solidFill>
                <a:schemeClr val="accent5"/>
              </a:solidFill>
              <a:latin typeface="+mj-lt"/>
              <a:cs typeface="Arial" pitchFamily="34" charset="0"/>
            </a:endParaRPr>
          </a:p>
          <a:p>
            <a:pPr algn="dist"/>
            <a:r>
              <a:rPr lang="en-US" altLang="ko-KR" sz="2400" b="1" dirty="0" err="1">
                <a:solidFill>
                  <a:schemeClr val="accent3"/>
                </a:solidFill>
                <a:cs typeface="Arial" pitchFamily="34" charset="0"/>
              </a:rPr>
              <a:t>Armazenamento</a:t>
            </a:r>
            <a:endParaRPr lang="en-US" altLang="ko-KR" sz="2400" b="1" dirty="0">
              <a:solidFill>
                <a:schemeClr val="accent5"/>
              </a:solidFill>
              <a:latin typeface="+mj-lt"/>
              <a:cs typeface="Arial" pitchFamily="34" charset="0"/>
            </a:endParaRPr>
          </a:p>
        </p:txBody>
      </p:sp>
      <p:sp>
        <p:nvSpPr>
          <p:cNvPr id="16" name="L-Shape 15">
            <a:extLst>
              <a:ext uri="{FF2B5EF4-FFF2-40B4-BE49-F238E27FC236}">
                <a16:creationId xmlns:a16="http://schemas.microsoft.com/office/drawing/2014/main" id="{52B5AFD8-D22C-4266-9349-913DA9DA0DDB}"/>
              </a:ext>
            </a:extLst>
          </p:cNvPr>
          <p:cNvSpPr/>
          <p:nvPr/>
        </p:nvSpPr>
        <p:spPr>
          <a:xfrm rot="10800000">
            <a:off x="10953801" y="401471"/>
            <a:ext cx="671044" cy="671044"/>
          </a:xfrm>
          <a:prstGeom prst="corner">
            <a:avLst>
              <a:gd name="adj1" fmla="val 16112"/>
              <a:gd name="adj2" fmla="val 1568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TextBox 23">
            <a:extLst>
              <a:ext uri="{FF2B5EF4-FFF2-40B4-BE49-F238E27FC236}">
                <a16:creationId xmlns:a16="http://schemas.microsoft.com/office/drawing/2014/main" id="{1E03EB3A-2E4E-4756-8147-9D3890940C9E}"/>
              </a:ext>
            </a:extLst>
          </p:cNvPr>
          <p:cNvSpPr txBox="1"/>
          <p:nvPr/>
        </p:nvSpPr>
        <p:spPr>
          <a:xfrm>
            <a:off x="4356453" y="244304"/>
            <a:ext cx="3485915" cy="1015663"/>
          </a:xfrm>
          <a:prstGeom prst="rect">
            <a:avLst/>
          </a:prstGeom>
          <a:noFill/>
        </p:spPr>
        <p:txBody>
          <a:bodyPr wrap="square" rtlCol="0">
            <a:spAutoFit/>
          </a:bodyPr>
          <a:lstStyle/>
          <a:p>
            <a:r>
              <a:rPr lang="pt-BR" altLang="ko-KR" sz="1200" dirty="0">
                <a:solidFill>
                  <a:schemeClr val="tx1">
                    <a:lumMod val="75000"/>
                    <a:lumOff val="25000"/>
                  </a:schemeClr>
                </a:solidFill>
                <a:cs typeface="Arial" pitchFamily="34" charset="0"/>
              </a:rPr>
              <a:t>A Rede de Frio, também denominada de Cadeia de Frio, é o processo de armazenamento, conservação, manipulação, distribuição e transporte dos imunobiológicos do Programa Nacional de Imunizações.</a:t>
            </a:r>
            <a:endParaRPr lang="ko-KR" altLang="en-US" sz="1200" dirty="0">
              <a:solidFill>
                <a:schemeClr val="tx1">
                  <a:lumMod val="75000"/>
                  <a:lumOff val="25000"/>
                </a:schemeClr>
              </a:solidFill>
              <a:cs typeface="Arial" pitchFamily="34" charset="0"/>
            </a:endParaRPr>
          </a:p>
        </p:txBody>
      </p:sp>
      <p:sp>
        <p:nvSpPr>
          <p:cNvPr id="25" name="Rectangle 24">
            <a:extLst>
              <a:ext uri="{FF2B5EF4-FFF2-40B4-BE49-F238E27FC236}">
                <a16:creationId xmlns:a16="http://schemas.microsoft.com/office/drawing/2014/main" id="{03010289-A043-47AE-97EE-63C8CD4D69C7}"/>
              </a:ext>
            </a:extLst>
          </p:cNvPr>
          <p:cNvSpPr/>
          <p:nvPr/>
        </p:nvSpPr>
        <p:spPr>
          <a:xfrm>
            <a:off x="4356453" y="1372026"/>
            <a:ext cx="3456000" cy="4104000"/>
          </a:xfrm>
          <a:prstGeom prst="rect">
            <a:avLst/>
          </a:prstGeom>
          <a:no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7" name="Rectangle 26">
            <a:extLst>
              <a:ext uri="{FF2B5EF4-FFF2-40B4-BE49-F238E27FC236}">
                <a16:creationId xmlns:a16="http://schemas.microsoft.com/office/drawing/2014/main" id="{53B68CF4-6C84-442E-922C-4DF8AFA158FC}"/>
              </a:ext>
            </a:extLst>
          </p:cNvPr>
          <p:cNvSpPr/>
          <p:nvPr/>
        </p:nvSpPr>
        <p:spPr>
          <a:xfrm>
            <a:off x="1403742" y="396839"/>
            <a:ext cx="2664000" cy="302400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9" name="Rectangle 28">
            <a:extLst>
              <a:ext uri="{FF2B5EF4-FFF2-40B4-BE49-F238E27FC236}">
                <a16:creationId xmlns:a16="http://schemas.microsoft.com/office/drawing/2014/main" id="{446E4907-6655-4326-9454-CDBDB54FAE31}"/>
              </a:ext>
            </a:extLst>
          </p:cNvPr>
          <p:cNvSpPr/>
          <p:nvPr/>
        </p:nvSpPr>
        <p:spPr>
          <a:xfrm>
            <a:off x="8101163" y="3427213"/>
            <a:ext cx="2664000" cy="302400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pic>
        <p:nvPicPr>
          <p:cNvPr id="3" name="Imagem 2">
            <a:extLst>
              <a:ext uri="{FF2B5EF4-FFF2-40B4-BE49-F238E27FC236}">
                <a16:creationId xmlns:a16="http://schemas.microsoft.com/office/drawing/2014/main" id="{2EFB3D36-E199-48C0-A364-1A1EF03822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7405" y="1072515"/>
            <a:ext cx="2518746" cy="4600911"/>
          </a:xfrm>
          <a:prstGeom prst="rect">
            <a:avLst/>
          </a:prstGeom>
        </p:spPr>
      </p:pic>
      <p:pic>
        <p:nvPicPr>
          <p:cNvPr id="5" name="Imagem 4">
            <a:extLst>
              <a:ext uri="{FF2B5EF4-FFF2-40B4-BE49-F238E27FC236}">
                <a16:creationId xmlns:a16="http://schemas.microsoft.com/office/drawing/2014/main" id="{DCB50AD6-F889-40B4-A295-B500EF087F2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35013" y="3487626"/>
            <a:ext cx="2022054" cy="2352323"/>
          </a:xfrm>
          <a:prstGeom prst="rect">
            <a:avLst/>
          </a:prstGeom>
        </p:spPr>
      </p:pic>
      <p:pic>
        <p:nvPicPr>
          <p:cNvPr id="8" name="Imagem 7">
            <a:extLst>
              <a:ext uri="{FF2B5EF4-FFF2-40B4-BE49-F238E27FC236}">
                <a16:creationId xmlns:a16="http://schemas.microsoft.com/office/drawing/2014/main" id="{4A6E3467-AD2D-460B-87FC-929A80C1C74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31496" y="-342441"/>
            <a:ext cx="2285956" cy="3428934"/>
          </a:xfrm>
          <a:prstGeom prst="rect">
            <a:avLst/>
          </a:prstGeom>
        </p:spPr>
      </p:pic>
      <p:sp>
        <p:nvSpPr>
          <p:cNvPr id="20" name="TextBox 6">
            <a:extLst>
              <a:ext uri="{FF2B5EF4-FFF2-40B4-BE49-F238E27FC236}">
                <a16:creationId xmlns:a16="http://schemas.microsoft.com/office/drawing/2014/main" id="{D9B07B1F-779A-4B92-9D74-50A536754EED}"/>
              </a:ext>
            </a:extLst>
          </p:cNvPr>
          <p:cNvSpPr txBox="1"/>
          <p:nvPr/>
        </p:nvSpPr>
        <p:spPr>
          <a:xfrm>
            <a:off x="3723559" y="5486415"/>
            <a:ext cx="4210679" cy="1200329"/>
          </a:xfrm>
          <a:prstGeom prst="rect">
            <a:avLst/>
          </a:prstGeom>
          <a:noFill/>
        </p:spPr>
        <p:txBody>
          <a:bodyPr wrap="square" rtlCol="0">
            <a:spAutoFit/>
          </a:bodyPr>
          <a:lstStyle/>
          <a:p>
            <a:pPr algn="r"/>
            <a:endParaRPr lang="pt-BR" altLang="ko-KR" sz="1200" dirty="0">
              <a:solidFill>
                <a:schemeClr val="tx1">
                  <a:lumMod val="75000"/>
                  <a:lumOff val="25000"/>
                </a:schemeClr>
              </a:solidFill>
              <a:cs typeface="Arial" pitchFamily="34" charset="0"/>
            </a:endParaRPr>
          </a:p>
          <a:p>
            <a:pPr algn="r"/>
            <a:r>
              <a:rPr lang="pt-BR" altLang="ko-KR" sz="1200" dirty="0">
                <a:solidFill>
                  <a:schemeClr val="tx1">
                    <a:lumMod val="75000"/>
                    <a:lumOff val="25000"/>
                  </a:schemeClr>
                </a:solidFill>
                <a:cs typeface="Arial" pitchFamily="34" charset="0"/>
              </a:rPr>
              <a:t>• geladeira: ocupar somente 50% da sua capacidade com</a:t>
            </a:r>
          </a:p>
          <a:p>
            <a:pPr algn="r"/>
            <a:r>
              <a:rPr lang="pt-BR" altLang="ko-KR" sz="1200" dirty="0">
                <a:solidFill>
                  <a:schemeClr val="tx1">
                    <a:lumMod val="75000"/>
                    <a:lumOff val="25000"/>
                  </a:schemeClr>
                </a:solidFill>
                <a:cs typeface="Arial" pitchFamily="34" charset="0"/>
              </a:rPr>
              <a:t> imunobiológicos, bobinas e garrafas;</a:t>
            </a:r>
          </a:p>
          <a:p>
            <a:pPr algn="r"/>
            <a:r>
              <a:rPr lang="pt-BR" altLang="ko-KR" sz="1200" dirty="0">
                <a:solidFill>
                  <a:schemeClr val="tx1">
                    <a:lumMod val="75000"/>
                    <a:lumOff val="25000"/>
                  </a:schemeClr>
                </a:solidFill>
                <a:cs typeface="Arial" pitchFamily="34" charset="0"/>
              </a:rPr>
              <a:t>• freezer: ocupar 65% da sua capacidade com imunobiológico ou gelo.</a:t>
            </a:r>
          </a:p>
          <a:p>
            <a:pPr algn="r"/>
            <a:endParaRPr lang="ko-KR" altLang="en-US" sz="1200" dirty="0">
              <a:solidFill>
                <a:schemeClr val="tx1">
                  <a:lumMod val="75000"/>
                  <a:lumOff val="25000"/>
                </a:schemeClr>
              </a:solidFill>
              <a:cs typeface="Arial" pitchFamily="34" charset="0"/>
            </a:endParaRPr>
          </a:p>
        </p:txBody>
      </p:sp>
      <p:sp>
        <p:nvSpPr>
          <p:cNvPr id="2" name="CaixaDeTexto 1">
            <a:extLst>
              <a:ext uri="{FF2B5EF4-FFF2-40B4-BE49-F238E27FC236}">
                <a16:creationId xmlns:a16="http://schemas.microsoft.com/office/drawing/2014/main" id="{9AAE5A68-AA62-476B-A408-56A091ECC01F}"/>
              </a:ext>
            </a:extLst>
          </p:cNvPr>
          <p:cNvSpPr txBox="1"/>
          <p:nvPr/>
        </p:nvSpPr>
        <p:spPr>
          <a:xfrm>
            <a:off x="9728617" y="2014856"/>
            <a:ext cx="604653" cy="523220"/>
          </a:xfrm>
          <a:prstGeom prst="rect">
            <a:avLst/>
          </a:prstGeom>
          <a:noFill/>
        </p:spPr>
        <p:txBody>
          <a:bodyPr wrap="none" rtlCol="0">
            <a:spAutoFit/>
          </a:bodyPr>
          <a:lstStyle/>
          <a:p>
            <a:r>
              <a:rPr lang="pt-BR" sz="2800" b="1" dirty="0">
                <a:solidFill>
                  <a:schemeClr val="accent5"/>
                </a:solidFill>
              </a:rPr>
              <a:t>de</a:t>
            </a:r>
          </a:p>
        </p:txBody>
      </p:sp>
    </p:spTree>
    <p:extLst>
      <p:ext uri="{BB962C8B-B14F-4D97-AF65-F5344CB8AC3E}">
        <p14:creationId xmlns:p14="http://schemas.microsoft.com/office/powerpoint/2010/main" val="2209397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Rectangle: Top Corners Rounded 246">
            <a:extLst>
              <a:ext uri="{FF2B5EF4-FFF2-40B4-BE49-F238E27FC236}">
                <a16:creationId xmlns:a16="http://schemas.microsoft.com/office/drawing/2014/main" id="{2573B5BF-096F-4A66-B0B5-F31C42151791}"/>
              </a:ext>
            </a:extLst>
          </p:cNvPr>
          <p:cNvSpPr/>
          <p:nvPr/>
        </p:nvSpPr>
        <p:spPr>
          <a:xfrm rot="5400000">
            <a:off x="7402183" y="-531694"/>
            <a:ext cx="1646881" cy="7932457"/>
          </a:xfrm>
          <a:prstGeom prst="round2SameRect">
            <a:avLst>
              <a:gd name="adj1" fmla="val 0"/>
              <a:gd name="adj2"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48A2979-A456-4286-B8FC-8FF4C0C58EFD}"/>
              </a:ext>
            </a:extLst>
          </p:cNvPr>
          <p:cNvSpPr txBox="1"/>
          <p:nvPr/>
        </p:nvSpPr>
        <p:spPr>
          <a:xfrm>
            <a:off x="5312436" y="2697177"/>
            <a:ext cx="6983663" cy="830997"/>
          </a:xfrm>
          <a:prstGeom prst="rect">
            <a:avLst/>
          </a:prstGeom>
          <a:noFill/>
        </p:spPr>
        <p:txBody>
          <a:bodyPr wrap="square" rtlCol="0" anchor="ctr">
            <a:spAutoFit/>
          </a:bodyPr>
          <a:lstStyle/>
          <a:p>
            <a:r>
              <a:rPr lang="en-US" altLang="ko-KR" sz="4800" b="1" dirty="0" err="1">
                <a:solidFill>
                  <a:schemeClr val="bg1"/>
                </a:solidFill>
                <a:cs typeface="Arial" pitchFamily="34" charset="0"/>
              </a:rPr>
              <a:t>Os</a:t>
            </a:r>
            <a:r>
              <a:rPr lang="en-US" altLang="ko-KR" sz="4800" b="1" dirty="0">
                <a:solidFill>
                  <a:schemeClr val="bg1"/>
                </a:solidFill>
                <a:cs typeface="Arial" pitchFamily="34" charset="0"/>
              </a:rPr>
              <a:t> </a:t>
            </a:r>
            <a:r>
              <a:rPr lang="en-US" altLang="ko-KR" sz="4800" b="1" dirty="0" err="1">
                <a:solidFill>
                  <a:schemeClr val="bg1"/>
                </a:solidFill>
                <a:cs typeface="Arial" pitchFamily="34" charset="0"/>
              </a:rPr>
              <a:t>sensores</a:t>
            </a:r>
            <a:endParaRPr lang="en-US" altLang="ko-KR" sz="4800" b="1" dirty="0">
              <a:solidFill>
                <a:schemeClr val="bg1"/>
              </a:solidFill>
              <a:cs typeface="Arial" pitchFamily="34" charset="0"/>
            </a:endParaRPr>
          </a:p>
        </p:txBody>
      </p:sp>
      <p:sp>
        <p:nvSpPr>
          <p:cNvPr id="5" name="TextBox 4">
            <a:extLst>
              <a:ext uri="{FF2B5EF4-FFF2-40B4-BE49-F238E27FC236}">
                <a16:creationId xmlns:a16="http://schemas.microsoft.com/office/drawing/2014/main" id="{35784B83-6120-4373-9C1F-DC8EEE6D58B3}"/>
              </a:ext>
            </a:extLst>
          </p:cNvPr>
          <p:cNvSpPr txBox="1"/>
          <p:nvPr/>
        </p:nvSpPr>
        <p:spPr>
          <a:xfrm>
            <a:off x="5312436" y="3596676"/>
            <a:ext cx="6983663" cy="400110"/>
          </a:xfrm>
          <a:prstGeom prst="rect">
            <a:avLst/>
          </a:prstGeom>
          <a:noFill/>
        </p:spPr>
        <p:txBody>
          <a:bodyPr wrap="square" rtlCol="0" anchor="ctr">
            <a:spAutoFit/>
          </a:bodyPr>
          <a:lstStyle/>
          <a:p>
            <a:r>
              <a:rPr lang="en-US" altLang="ko-KR" sz="2000" dirty="0" err="1">
                <a:solidFill>
                  <a:schemeClr val="bg1"/>
                </a:solidFill>
                <a:cs typeface="Arial" pitchFamily="34" charset="0"/>
              </a:rPr>
              <a:t>Suas</a:t>
            </a:r>
            <a:r>
              <a:rPr lang="en-US" altLang="ko-KR" sz="2000" dirty="0">
                <a:solidFill>
                  <a:schemeClr val="bg1"/>
                </a:solidFill>
                <a:cs typeface="Arial" pitchFamily="34" charset="0"/>
              </a:rPr>
              <a:t> </a:t>
            </a:r>
            <a:r>
              <a:rPr lang="en-US" altLang="ko-KR" sz="2000" dirty="0" err="1">
                <a:solidFill>
                  <a:schemeClr val="bg1"/>
                </a:solidFill>
                <a:cs typeface="Arial" pitchFamily="34" charset="0"/>
              </a:rPr>
              <a:t>funcionalidades</a:t>
            </a:r>
            <a:r>
              <a:rPr lang="en-US" altLang="ko-KR" sz="2000" dirty="0">
                <a:solidFill>
                  <a:schemeClr val="bg1"/>
                </a:solidFill>
                <a:cs typeface="Arial" pitchFamily="34" charset="0"/>
              </a:rPr>
              <a:t> e </a:t>
            </a:r>
            <a:r>
              <a:rPr lang="en-US" altLang="ko-KR" sz="2000" dirty="0" err="1">
                <a:solidFill>
                  <a:schemeClr val="bg1"/>
                </a:solidFill>
                <a:cs typeface="Arial" pitchFamily="34" charset="0"/>
              </a:rPr>
              <a:t>aplicabilidade</a:t>
            </a:r>
            <a:r>
              <a:rPr lang="en-US" altLang="ko-KR" sz="2000" dirty="0">
                <a:solidFill>
                  <a:schemeClr val="bg1"/>
                </a:solidFill>
                <a:cs typeface="Arial" pitchFamily="34" charset="0"/>
              </a:rPr>
              <a:t> no </a:t>
            </a:r>
            <a:r>
              <a:rPr lang="en-US" altLang="ko-KR" sz="2000" dirty="0" err="1">
                <a:solidFill>
                  <a:schemeClr val="bg1"/>
                </a:solidFill>
                <a:cs typeface="Arial" pitchFamily="34" charset="0"/>
              </a:rPr>
              <a:t>projeto</a:t>
            </a:r>
            <a:r>
              <a:rPr lang="en-US" altLang="ko-KR" sz="2000" dirty="0">
                <a:solidFill>
                  <a:schemeClr val="bg1"/>
                </a:solidFill>
                <a:cs typeface="Arial" pitchFamily="34" charset="0"/>
              </a:rPr>
              <a:t>.</a:t>
            </a:r>
          </a:p>
        </p:txBody>
      </p:sp>
      <p:grpSp>
        <p:nvGrpSpPr>
          <p:cNvPr id="236" name="Group 235">
            <a:extLst>
              <a:ext uri="{FF2B5EF4-FFF2-40B4-BE49-F238E27FC236}">
                <a16:creationId xmlns:a16="http://schemas.microsoft.com/office/drawing/2014/main" id="{C2BB8104-3530-4C06-BCFE-83494F3D2F7E}"/>
              </a:ext>
            </a:extLst>
          </p:cNvPr>
          <p:cNvGrpSpPr/>
          <p:nvPr/>
        </p:nvGrpSpPr>
        <p:grpSpPr>
          <a:xfrm rot="7523209">
            <a:off x="5711085" y="1465946"/>
            <a:ext cx="769829" cy="815241"/>
            <a:chOff x="4121211" y="1005238"/>
            <a:chExt cx="1696343" cy="1796411"/>
          </a:xfrm>
          <a:solidFill>
            <a:schemeClr val="accent2"/>
          </a:solidFill>
        </p:grpSpPr>
        <p:sp>
          <p:nvSpPr>
            <p:cNvPr id="237" name="Rectangle 236">
              <a:extLst>
                <a:ext uri="{FF2B5EF4-FFF2-40B4-BE49-F238E27FC236}">
                  <a16:creationId xmlns:a16="http://schemas.microsoft.com/office/drawing/2014/main" id="{3551FEA2-AE32-4ADC-A559-2DEC1FA8D1BC}"/>
                </a:ext>
              </a:extLst>
            </p:cNvPr>
            <p:cNvSpPr/>
            <p:nvPr/>
          </p:nvSpPr>
          <p:spPr>
            <a:xfrm rot="2613694">
              <a:off x="5367631" y="1259674"/>
              <a:ext cx="65631" cy="54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Rectangle 237">
              <a:extLst>
                <a:ext uri="{FF2B5EF4-FFF2-40B4-BE49-F238E27FC236}">
                  <a16:creationId xmlns:a16="http://schemas.microsoft.com/office/drawing/2014/main" id="{B79412D0-1765-42E4-A9C8-E9C1D7AF3F36}"/>
                </a:ext>
              </a:extLst>
            </p:cNvPr>
            <p:cNvSpPr/>
            <p:nvPr/>
          </p:nvSpPr>
          <p:spPr>
            <a:xfrm>
              <a:off x="5132704" y="1776958"/>
              <a:ext cx="99918" cy="52155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9" name="Freeform: Shape 238">
              <a:extLst>
                <a:ext uri="{FF2B5EF4-FFF2-40B4-BE49-F238E27FC236}">
                  <a16:creationId xmlns:a16="http://schemas.microsoft.com/office/drawing/2014/main" id="{61D1CCAE-095A-408C-99CE-9A45BFEC0064}"/>
                </a:ext>
              </a:extLst>
            </p:cNvPr>
            <p:cNvSpPr/>
            <p:nvPr/>
          </p:nvSpPr>
          <p:spPr>
            <a:xfrm>
              <a:off x="4763010" y="1958882"/>
              <a:ext cx="842767" cy="84276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2FCAB7B8-5492-43CA-8D58-F7C3BC731C0B}"/>
                </a:ext>
              </a:extLst>
            </p:cNvPr>
            <p:cNvSpPr/>
            <p:nvPr/>
          </p:nvSpPr>
          <p:spPr>
            <a:xfrm>
              <a:off x="5344107" y="1086848"/>
              <a:ext cx="473447" cy="47344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241" name="Rectangle 240">
              <a:extLst>
                <a:ext uri="{FF2B5EF4-FFF2-40B4-BE49-F238E27FC236}">
                  <a16:creationId xmlns:a16="http://schemas.microsoft.com/office/drawing/2014/main" id="{A9A080DE-98B8-47D7-966E-2794E5245C4F}"/>
                </a:ext>
              </a:extLst>
            </p:cNvPr>
            <p:cNvSpPr/>
            <p:nvPr/>
          </p:nvSpPr>
          <p:spPr>
            <a:xfrm rot="18000269" flipH="1">
              <a:off x="4709115" y="1170501"/>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Freeform: Shape 241">
              <a:extLst>
                <a:ext uri="{FF2B5EF4-FFF2-40B4-BE49-F238E27FC236}">
                  <a16:creationId xmlns:a16="http://schemas.microsoft.com/office/drawing/2014/main" id="{71ED0273-4623-4B75-A8AE-249606E896AF}"/>
                </a:ext>
              </a:extLst>
            </p:cNvPr>
            <p:cNvSpPr/>
            <p:nvPr/>
          </p:nvSpPr>
          <p:spPr>
            <a:xfrm flipH="1">
              <a:off x="4121211" y="1005238"/>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BC745DE2-CCDD-4A4B-BE13-72BBF1D8EBA0}"/>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301" name="Group 300">
            <a:extLst>
              <a:ext uri="{FF2B5EF4-FFF2-40B4-BE49-F238E27FC236}">
                <a16:creationId xmlns:a16="http://schemas.microsoft.com/office/drawing/2014/main" id="{B85A96ED-2CA9-490F-ABC6-96360ACCF017}"/>
              </a:ext>
            </a:extLst>
          </p:cNvPr>
          <p:cNvGrpSpPr/>
          <p:nvPr/>
        </p:nvGrpSpPr>
        <p:grpSpPr>
          <a:xfrm>
            <a:off x="1005149" y="1226175"/>
            <a:ext cx="4202976" cy="5037168"/>
            <a:chOff x="1005149" y="1226175"/>
            <a:chExt cx="4202976" cy="5037168"/>
          </a:xfrm>
        </p:grpSpPr>
        <p:grpSp>
          <p:nvGrpSpPr>
            <p:cNvPr id="6" name="Group 5">
              <a:extLst>
                <a:ext uri="{FF2B5EF4-FFF2-40B4-BE49-F238E27FC236}">
                  <a16:creationId xmlns:a16="http://schemas.microsoft.com/office/drawing/2014/main" id="{8ED5B865-0674-4DF5-A9D5-5EE33A5323FF}"/>
                </a:ext>
              </a:extLst>
            </p:cNvPr>
            <p:cNvGrpSpPr/>
            <p:nvPr/>
          </p:nvGrpSpPr>
          <p:grpSpPr>
            <a:xfrm>
              <a:off x="2193664" y="2470136"/>
              <a:ext cx="1710429" cy="1738057"/>
              <a:chOff x="4288042" y="2256809"/>
              <a:chExt cx="2952665" cy="3000359"/>
            </a:xfrm>
            <a:solidFill>
              <a:schemeClr val="accent2"/>
            </a:solidFill>
          </p:grpSpPr>
          <p:sp>
            <p:nvSpPr>
              <p:cNvPr id="7" name="Freeform: Shape 6">
                <a:extLst>
                  <a:ext uri="{FF2B5EF4-FFF2-40B4-BE49-F238E27FC236}">
                    <a16:creationId xmlns:a16="http://schemas.microsoft.com/office/drawing/2014/main" id="{C2C7CFFB-4D44-4F90-8F37-307E0C162BCB}"/>
                  </a:ext>
                </a:extLst>
              </p:cNvPr>
              <p:cNvSpPr/>
              <p:nvPr/>
            </p:nvSpPr>
            <p:spPr>
              <a:xfrm>
                <a:off x="4392101" y="2382547"/>
                <a:ext cx="1560880" cy="1777670"/>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grpFill/>
              <a:ln w="43323"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4ADAC6C0-8C1B-485D-9D2C-3692EC31DF32}"/>
                  </a:ext>
                </a:extLst>
              </p:cNvPr>
              <p:cNvSpPr/>
              <p:nvPr/>
            </p:nvSpPr>
            <p:spPr>
              <a:xfrm>
                <a:off x="4868287" y="2290747"/>
                <a:ext cx="607009" cy="607009"/>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grpFill/>
              <a:ln w="43323"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2D97C58-F5CD-4C07-ACE5-7278540B54E2}"/>
                  </a:ext>
                </a:extLst>
              </p:cNvPr>
              <p:cNvSpPr/>
              <p:nvPr/>
            </p:nvSpPr>
            <p:spPr>
              <a:xfrm>
                <a:off x="5445695" y="3297396"/>
                <a:ext cx="607009" cy="607009"/>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grpFill/>
              <a:ln w="43323"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D9718C1B-F9B9-4825-ACD8-60632F90FCD4}"/>
                  </a:ext>
                </a:extLst>
              </p:cNvPr>
              <p:cNvSpPr/>
              <p:nvPr/>
            </p:nvSpPr>
            <p:spPr>
              <a:xfrm>
                <a:off x="5606119" y="3297396"/>
                <a:ext cx="433578" cy="607009"/>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grpFill/>
              <a:ln w="43323"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59FB9EDD-08EB-4138-9CFC-F35679CCEFC9}"/>
                  </a:ext>
                </a:extLst>
              </p:cNvPr>
              <p:cNvSpPr/>
              <p:nvPr/>
            </p:nvSpPr>
            <p:spPr>
              <a:xfrm>
                <a:off x="4288042" y="3301732"/>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96EC2FD3-930E-4580-B5C3-37B50E0345F6}"/>
                  </a:ext>
                </a:extLst>
              </p:cNvPr>
              <p:cNvSpPr/>
              <p:nvPr/>
            </p:nvSpPr>
            <p:spPr>
              <a:xfrm>
                <a:off x="4288042" y="262101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grpFill/>
              <a:ln w="43323"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E5788733-AA04-47CB-A221-3A63786B991B}"/>
                  </a:ext>
                </a:extLst>
              </p:cNvPr>
              <p:cNvSpPr/>
              <p:nvPr/>
            </p:nvSpPr>
            <p:spPr>
              <a:xfrm>
                <a:off x="5554090" y="2382547"/>
                <a:ext cx="1560880" cy="1734312"/>
              </a:xfrm>
              <a:custGeom>
                <a:avLst/>
                <a:gdLst>
                  <a:gd name="connsiteX0" fmla="*/ 789601 w 1560880"/>
                  <a:gd name="connsiteY0" fmla="*/ 147906 h 1734311"/>
                  <a:gd name="connsiteX1" fmla="*/ 1110449 w 1560880"/>
                  <a:gd name="connsiteY1" fmla="*/ 334345 h 1734311"/>
                  <a:gd name="connsiteX2" fmla="*/ 1431297 w 1560880"/>
                  <a:gd name="connsiteY2" fmla="*/ 520783 h 1734311"/>
                  <a:gd name="connsiteX3" fmla="*/ 1431297 w 1560880"/>
                  <a:gd name="connsiteY3" fmla="*/ 889324 h 1734311"/>
                  <a:gd name="connsiteX4" fmla="*/ 1431297 w 1560880"/>
                  <a:gd name="connsiteY4" fmla="*/ 1257866 h 1734311"/>
                  <a:gd name="connsiteX5" fmla="*/ 1110449 w 1560880"/>
                  <a:gd name="connsiteY5" fmla="*/ 1444304 h 1734311"/>
                  <a:gd name="connsiteX6" fmla="*/ 789601 w 1560880"/>
                  <a:gd name="connsiteY6" fmla="*/ 1622071 h 1734311"/>
                  <a:gd name="connsiteX7" fmla="*/ 468754 w 1560880"/>
                  <a:gd name="connsiteY7" fmla="*/ 1435632 h 1734311"/>
                  <a:gd name="connsiteX8" fmla="*/ 147906 w 1560880"/>
                  <a:gd name="connsiteY8" fmla="*/ 1249194 h 1734311"/>
                  <a:gd name="connsiteX9" fmla="*/ 147906 w 1560880"/>
                  <a:gd name="connsiteY9" fmla="*/ 880653 h 1734311"/>
                  <a:gd name="connsiteX10" fmla="*/ 147906 w 1560880"/>
                  <a:gd name="connsiteY10" fmla="*/ 512112 h 1734311"/>
                  <a:gd name="connsiteX11" fmla="*/ 468754 w 1560880"/>
                  <a:gd name="connsiteY11" fmla="*/ 325673 h 1734311"/>
                  <a:gd name="connsiteX12" fmla="*/ 789601 w 1560880"/>
                  <a:gd name="connsiteY12" fmla="*/ 147906 h 1734311"/>
                  <a:gd name="connsiteX13" fmla="*/ 789601 w 1560880"/>
                  <a:gd name="connsiteY13" fmla="*/ 147906 h 1734311"/>
                  <a:gd name="connsiteX14" fmla="*/ 789601 w 1560880"/>
                  <a:gd name="connsiteY14" fmla="*/ 277979 h 1734311"/>
                  <a:gd name="connsiteX15" fmla="*/ 264972 w 1560880"/>
                  <a:gd name="connsiteY15" fmla="*/ 581484 h 1734311"/>
                  <a:gd name="connsiteX16" fmla="*/ 264972 w 1560880"/>
                  <a:gd name="connsiteY16" fmla="*/ 1188493 h 1734311"/>
                  <a:gd name="connsiteX17" fmla="*/ 789601 w 1560880"/>
                  <a:gd name="connsiteY17" fmla="*/ 1491998 h 1734311"/>
                  <a:gd name="connsiteX18" fmla="*/ 1314231 w 1560880"/>
                  <a:gd name="connsiteY18" fmla="*/ 1188493 h 1734311"/>
                  <a:gd name="connsiteX19" fmla="*/ 1314231 w 1560880"/>
                  <a:gd name="connsiteY19" fmla="*/ 581484 h 1734311"/>
                  <a:gd name="connsiteX20" fmla="*/ 789601 w 1560880"/>
                  <a:gd name="connsiteY20" fmla="*/ 277979 h 1734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34311">
                    <a:moveTo>
                      <a:pt x="789601" y="147906"/>
                    </a:moveTo>
                    <a:lnTo>
                      <a:pt x="1110449" y="334345"/>
                    </a:lnTo>
                    <a:lnTo>
                      <a:pt x="1431297" y="520783"/>
                    </a:lnTo>
                    <a:lnTo>
                      <a:pt x="1431297" y="889324"/>
                    </a:lnTo>
                    <a:lnTo>
                      <a:pt x="1431297" y="1257866"/>
                    </a:lnTo>
                    <a:lnTo>
                      <a:pt x="1110449" y="1444304"/>
                    </a:lnTo>
                    <a:lnTo>
                      <a:pt x="789601" y="1622071"/>
                    </a:lnTo>
                    <a:lnTo>
                      <a:pt x="468754" y="1435632"/>
                    </a:lnTo>
                    <a:lnTo>
                      <a:pt x="147906" y="1249194"/>
                    </a:lnTo>
                    <a:lnTo>
                      <a:pt x="147906" y="880653"/>
                    </a:lnTo>
                    <a:lnTo>
                      <a:pt x="147906" y="512112"/>
                    </a:lnTo>
                    <a:lnTo>
                      <a:pt x="468754" y="325673"/>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grpFill/>
              <a:ln w="43323"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4124ADEC-0B66-48CA-BA21-2DA77E6108BF}"/>
                  </a:ext>
                </a:extLst>
              </p:cNvPr>
              <p:cNvSpPr/>
              <p:nvPr/>
            </p:nvSpPr>
            <p:spPr>
              <a:xfrm>
                <a:off x="6057040" y="2256809"/>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B134031B-288E-40C4-9F1A-D9A9D52CAE95}"/>
                  </a:ext>
                </a:extLst>
              </p:cNvPr>
              <p:cNvSpPr/>
              <p:nvPr/>
            </p:nvSpPr>
            <p:spPr>
              <a:xfrm>
                <a:off x="6612019" y="262101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1614" y="486097"/>
                      <a:pt x="317001" y="486097"/>
                    </a:cubicBezTo>
                    <a:close/>
                  </a:path>
                </a:pathLst>
              </a:custGeom>
              <a:grpFill/>
              <a:ln w="43323"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1C3A804A-B945-4041-992C-BEC47E746A4F}"/>
                  </a:ext>
                </a:extLst>
              </p:cNvPr>
              <p:cNvSpPr/>
              <p:nvPr/>
            </p:nvSpPr>
            <p:spPr>
              <a:xfrm>
                <a:off x="6633698" y="3262710"/>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1614" y="486097"/>
                      <a:pt x="317001" y="486097"/>
                    </a:cubicBezTo>
                    <a:close/>
                  </a:path>
                </a:pathLst>
              </a:custGeom>
              <a:grpFill/>
              <a:ln w="4332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8D442069-CA1B-407A-B677-835913C09748}"/>
                  </a:ext>
                </a:extLst>
              </p:cNvPr>
              <p:cNvSpPr/>
              <p:nvPr/>
            </p:nvSpPr>
            <p:spPr>
              <a:xfrm>
                <a:off x="5606119" y="3297396"/>
                <a:ext cx="433578" cy="607009"/>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grpFill/>
              <a:ln w="4332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346D758D-7472-4928-A975-D98C50EEA8C1}"/>
                  </a:ext>
                </a:extLst>
              </p:cNvPr>
              <p:cNvSpPr/>
              <p:nvPr/>
            </p:nvSpPr>
            <p:spPr>
              <a:xfrm>
                <a:off x="5437023" y="2612343"/>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grpFill/>
              <a:ln w="4332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FE82409E-C831-4160-AD18-9EB9F832AD03}"/>
                  </a:ext>
                </a:extLst>
              </p:cNvPr>
              <p:cNvSpPr/>
              <p:nvPr/>
            </p:nvSpPr>
            <p:spPr>
              <a:xfrm>
                <a:off x="4973095" y="3392783"/>
                <a:ext cx="1560880" cy="1734312"/>
              </a:xfrm>
              <a:custGeom>
                <a:avLst/>
                <a:gdLst>
                  <a:gd name="connsiteX0" fmla="*/ 789601 w 1560880"/>
                  <a:gd name="connsiteY0" fmla="*/ 147906 h 1734311"/>
                  <a:gd name="connsiteX1" fmla="*/ 1110449 w 1560880"/>
                  <a:gd name="connsiteY1" fmla="*/ 334345 h 1734311"/>
                  <a:gd name="connsiteX2" fmla="*/ 1431297 w 1560880"/>
                  <a:gd name="connsiteY2" fmla="*/ 520783 h 1734311"/>
                  <a:gd name="connsiteX3" fmla="*/ 1431297 w 1560880"/>
                  <a:gd name="connsiteY3" fmla="*/ 889324 h 1734311"/>
                  <a:gd name="connsiteX4" fmla="*/ 1431297 w 1560880"/>
                  <a:gd name="connsiteY4" fmla="*/ 1257866 h 1734311"/>
                  <a:gd name="connsiteX5" fmla="*/ 1106113 w 1560880"/>
                  <a:gd name="connsiteY5" fmla="*/ 1439968 h 1734311"/>
                  <a:gd name="connsiteX6" fmla="*/ 785266 w 1560880"/>
                  <a:gd name="connsiteY6" fmla="*/ 1626407 h 1734311"/>
                  <a:gd name="connsiteX7" fmla="*/ 468754 w 1560880"/>
                  <a:gd name="connsiteY7" fmla="*/ 1439968 h 1734311"/>
                  <a:gd name="connsiteX8" fmla="*/ 147906 w 1560880"/>
                  <a:gd name="connsiteY8" fmla="*/ 1253530 h 1734311"/>
                  <a:gd name="connsiteX9" fmla="*/ 147906 w 1560880"/>
                  <a:gd name="connsiteY9" fmla="*/ 884989 h 1734311"/>
                  <a:gd name="connsiteX10" fmla="*/ 147906 w 1560880"/>
                  <a:gd name="connsiteY10" fmla="*/ 516447 h 1734311"/>
                  <a:gd name="connsiteX11" fmla="*/ 468754 w 1560880"/>
                  <a:gd name="connsiteY11" fmla="*/ 330009 h 1734311"/>
                  <a:gd name="connsiteX12" fmla="*/ 789601 w 1560880"/>
                  <a:gd name="connsiteY12" fmla="*/ 147906 h 1734311"/>
                  <a:gd name="connsiteX13" fmla="*/ 789601 w 1560880"/>
                  <a:gd name="connsiteY13" fmla="*/ 147906 h 1734311"/>
                  <a:gd name="connsiteX14" fmla="*/ 789601 w 1560880"/>
                  <a:gd name="connsiteY14" fmla="*/ 277979 h 1734311"/>
                  <a:gd name="connsiteX15" fmla="*/ 264972 w 1560880"/>
                  <a:gd name="connsiteY15" fmla="*/ 581484 h 1734311"/>
                  <a:gd name="connsiteX16" fmla="*/ 264972 w 1560880"/>
                  <a:gd name="connsiteY16" fmla="*/ 1188493 h 1734311"/>
                  <a:gd name="connsiteX17" fmla="*/ 789601 w 1560880"/>
                  <a:gd name="connsiteY17" fmla="*/ 1491998 h 1734311"/>
                  <a:gd name="connsiteX18" fmla="*/ 1314231 w 1560880"/>
                  <a:gd name="connsiteY18" fmla="*/ 1188493 h 1734311"/>
                  <a:gd name="connsiteX19" fmla="*/ 1314231 w 1560880"/>
                  <a:gd name="connsiteY19" fmla="*/ 581484 h 1734311"/>
                  <a:gd name="connsiteX20" fmla="*/ 789601 w 1560880"/>
                  <a:gd name="connsiteY20" fmla="*/ 277979 h 1734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34311">
                    <a:moveTo>
                      <a:pt x="789601" y="147906"/>
                    </a:moveTo>
                    <a:lnTo>
                      <a:pt x="1110449" y="334345"/>
                    </a:lnTo>
                    <a:lnTo>
                      <a:pt x="1431297" y="520783"/>
                    </a:lnTo>
                    <a:lnTo>
                      <a:pt x="1431297" y="889324"/>
                    </a:lnTo>
                    <a:lnTo>
                      <a:pt x="1431297" y="1257866"/>
                    </a:lnTo>
                    <a:lnTo>
                      <a:pt x="1106113" y="1439968"/>
                    </a:lnTo>
                    <a:lnTo>
                      <a:pt x="785266" y="1626407"/>
                    </a:lnTo>
                    <a:lnTo>
                      <a:pt x="468754" y="1439968"/>
                    </a:lnTo>
                    <a:lnTo>
                      <a:pt x="147906" y="1253530"/>
                    </a:lnTo>
                    <a:lnTo>
                      <a:pt x="147906" y="884989"/>
                    </a:lnTo>
                    <a:lnTo>
                      <a:pt x="147906" y="516447"/>
                    </a:lnTo>
                    <a:lnTo>
                      <a:pt x="468754" y="330009"/>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grpFill/>
              <a:ln w="4332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9C739FEB-8EC0-484C-9A38-44F5B32947BF}"/>
                  </a:ext>
                </a:extLst>
              </p:cNvPr>
              <p:cNvSpPr/>
              <p:nvPr/>
            </p:nvSpPr>
            <p:spPr>
              <a:xfrm>
                <a:off x="5450031" y="4650159"/>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5950" y="486097"/>
                      <a:pt x="317001" y="486097"/>
                    </a:cubicBezTo>
                    <a:close/>
                  </a:path>
                </a:pathLst>
              </a:custGeom>
              <a:grpFill/>
              <a:ln w="4332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315C419D-7DA6-4C70-910E-F6ABC0F89EA1}"/>
                  </a:ext>
                </a:extLst>
              </p:cNvPr>
              <p:cNvSpPr/>
              <p:nvPr/>
            </p:nvSpPr>
            <p:spPr>
              <a:xfrm>
                <a:off x="5437023" y="3280053"/>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grpFill/>
              <a:ln w="4332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96E39EE6-B05C-4595-8BDA-B75A83C2768D}"/>
                  </a:ext>
                </a:extLst>
              </p:cNvPr>
              <p:cNvSpPr/>
              <p:nvPr/>
            </p:nvSpPr>
            <p:spPr>
              <a:xfrm>
                <a:off x="6026689" y="3626915"/>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5950" y="486097"/>
                      <a:pt x="317001" y="486097"/>
                    </a:cubicBezTo>
                    <a:close/>
                  </a:path>
                </a:pathLst>
              </a:custGeom>
              <a:grpFill/>
              <a:ln w="4332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F7B5EBA4-D3E5-473B-BCB4-52CC4073D221}"/>
                  </a:ext>
                </a:extLst>
              </p:cNvPr>
              <p:cNvSpPr/>
              <p:nvPr/>
            </p:nvSpPr>
            <p:spPr>
              <a:xfrm>
                <a:off x="6013682" y="4320640"/>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1614"/>
                      <a:pt x="412389" y="147906"/>
                      <a:pt x="317001" y="147906"/>
                    </a:cubicBezTo>
                    <a:cubicBezTo>
                      <a:pt x="225950" y="147906"/>
                      <a:pt x="147906" y="221614"/>
                      <a:pt x="147906" y="317001"/>
                    </a:cubicBezTo>
                    <a:cubicBezTo>
                      <a:pt x="147906" y="412389"/>
                      <a:pt x="225950" y="486097"/>
                      <a:pt x="317001" y="486097"/>
                    </a:cubicBezTo>
                    <a:close/>
                  </a:path>
                </a:pathLst>
              </a:custGeom>
              <a:grpFill/>
              <a:ln w="4332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61F278AC-B57F-41D3-95A9-9E2A8FB0D4BE}"/>
                  </a:ext>
                </a:extLst>
              </p:cNvPr>
              <p:cNvSpPr/>
              <p:nvPr/>
            </p:nvSpPr>
            <p:spPr>
              <a:xfrm>
                <a:off x="4869036" y="4298961"/>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1614"/>
                      <a:pt x="412389" y="147906"/>
                      <a:pt x="317001" y="147906"/>
                    </a:cubicBezTo>
                    <a:cubicBezTo>
                      <a:pt x="225950" y="147906"/>
                      <a:pt x="147906" y="221614"/>
                      <a:pt x="147906" y="317001"/>
                    </a:cubicBezTo>
                    <a:cubicBezTo>
                      <a:pt x="147906" y="412389"/>
                      <a:pt x="225950" y="486097"/>
                      <a:pt x="317001" y="486097"/>
                    </a:cubicBezTo>
                    <a:close/>
                  </a:path>
                </a:pathLst>
              </a:custGeom>
              <a:grpFill/>
              <a:ln w="4332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A74175AC-2668-47C9-81F9-CA93BB64BF0F}"/>
                  </a:ext>
                </a:extLst>
              </p:cNvPr>
              <p:cNvSpPr/>
              <p:nvPr/>
            </p:nvSpPr>
            <p:spPr>
              <a:xfrm>
                <a:off x="4860365" y="3613908"/>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grpFill/>
              <a:ln w="43323" cap="flat">
                <a:noFill/>
                <a:prstDash val="solid"/>
                <a:miter/>
              </a:ln>
            </p:spPr>
            <p:txBody>
              <a:bodyPr rtlCol="0" anchor="ctr"/>
              <a:lstStyle/>
              <a:p>
                <a:endParaRPr lang="en-US"/>
              </a:p>
            </p:txBody>
          </p:sp>
        </p:grpSp>
        <p:grpSp>
          <p:nvGrpSpPr>
            <p:cNvPr id="26" name="Group 25">
              <a:extLst>
                <a:ext uri="{FF2B5EF4-FFF2-40B4-BE49-F238E27FC236}">
                  <a16:creationId xmlns:a16="http://schemas.microsoft.com/office/drawing/2014/main" id="{D64752A8-E927-4180-8469-529410C741E1}"/>
                </a:ext>
              </a:extLst>
            </p:cNvPr>
            <p:cNvGrpSpPr/>
            <p:nvPr/>
          </p:nvGrpSpPr>
          <p:grpSpPr>
            <a:xfrm rot="19653185">
              <a:off x="3603047" y="1621327"/>
              <a:ext cx="878032" cy="929827"/>
              <a:chOff x="4121211" y="1005238"/>
              <a:chExt cx="1696343" cy="1796411"/>
            </a:xfrm>
            <a:solidFill>
              <a:schemeClr val="accent2"/>
            </a:solidFill>
          </p:grpSpPr>
          <p:sp>
            <p:nvSpPr>
              <p:cNvPr id="27" name="Rectangle 26">
                <a:extLst>
                  <a:ext uri="{FF2B5EF4-FFF2-40B4-BE49-F238E27FC236}">
                    <a16:creationId xmlns:a16="http://schemas.microsoft.com/office/drawing/2014/main" id="{78CAFD7C-2658-4D7F-A9C8-6C26F79E3088}"/>
                  </a:ext>
                </a:extLst>
              </p:cNvPr>
              <p:cNvSpPr/>
              <p:nvPr/>
            </p:nvSpPr>
            <p:spPr>
              <a:xfrm rot="2613694">
                <a:off x="5367631" y="1259674"/>
                <a:ext cx="65631" cy="54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AAE1D37-329C-42D4-987D-F4BC9885DDA4}"/>
                  </a:ext>
                </a:extLst>
              </p:cNvPr>
              <p:cNvSpPr/>
              <p:nvPr/>
            </p:nvSpPr>
            <p:spPr>
              <a:xfrm>
                <a:off x="5132704" y="1776958"/>
                <a:ext cx="99918" cy="52155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D5E73F49-421A-4CDE-96F6-83F3854E66F5}"/>
                  </a:ext>
                </a:extLst>
              </p:cNvPr>
              <p:cNvSpPr/>
              <p:nvPr/>
            </p:nvSpPr>
            <p:spPr>
              <a:xfrm>
                <a:off x="4763010" y="1958882"/>
                <a:ext cx="842767" cy="84276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263F31F3-C515-4043-8C65-C796719ACCAB}"/>
                  </a:ext>
                </a:extLst>
              </p:cNvPr>
              <p:cNvSpPr/>
              <p:nvPr/>
            </p:nvSpPr>
            <p:spPr>
              <a:xfrm>
                <a:off x="5344107" y="1086848"/>
                <a:ext cx="473447" cy="47344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31" name="Rectangle 30">
                <a:extLst>
                  <a:ext uri="{FF2B5EF4-FFF2-40B4-BE49-F238E27FC236}">
                    <a16:creationId xmlns:a16="http://schemas.microsoft.com/office/drawing/2014/main" id="{FBCBCA99-DA6A-427E-B68B-502392C3EC63}"/>
                  </a:ext>
                </a:extLst>
              </p:cNvPr>
              <p:cNvSpPr/>
              <p:nvPr/>
            </p:nvSpPr>
            <p:spPr>
              <a:xfrm rot="18000269" flipH="1">
                <a:off x="4709115" y="1170501"/>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C5A7FFF7-C8D3-4FE4-9AE3-5AD9B1D35CF8}"/>
                  </a:ext>
                </a:extLst>
              </p:cNvPr>
              <p:cNvSpPr/>
              <p:nvPr/>
            </p:nvSpPr>
            <p:spPr>
              <a:xfrm flipH="1">
                <a:off x="4121211" y="1005238"/>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31099D54-CEBD-4ECC-AE6E-A55D40DB62E2}"/>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157" name="Group 156">
              <a:extLst>
                <a:ext uri="{FF2B5EF4-FFF2-40B4-BE49-F238E27FC236}">
                  <a16:creationId xmlns:a16="http://schemas.microsoft.com/office/drawing/2014/main" id="{A93DFB35-5687-4649-AA38-F1753B516DF8}"/>
                </a:ext>
              </a:extLst>
            </p:cNvPr>
            <p:cNvGrpSpPr/>
            <p:nvPr/>
          </p:nvGrpSpPr>
          <p:grpSpPr>
            <a:xfrm rot="3638152">
              <a:off x="911272" y="2746735"/>
              <a:ext cx="1815715" cy="1627961"/>
              <a:chOff x="7643465" y="1330780"/>
              <a:chExt cx="2350271" cy="2107241"/>
            </a:xfrm>
          </p:grpSpPr>
          <p:grpSp>
            <p:nvGrpSpPr>
              <p:cNvPr id="158" name="Group 157">
                <a:extLst>
                  <a:ext uri="{FF2B5EF4-FFF2-40B4-BE49-F238E27FC236}">
                    <a16:creationId xmlns:a16="http://schemas.microsoft.com/office/drawing/2014/main" id="{9C21BCB9-8979-4278-A46B-27986D2ADF70}"/>
                  </a:ext>
                </a:extLst>
              </p:cNvPr>
              <p:cNvGrpSpPr/>
              <p:nvPr/>
            </p:nvGrpSpPr>
            <p:grpSpPr>
              <a:xfrm rot="14189974" flipH="1">
                <a:off x="7820788" y="2761873"/>
                <a:ext cx="449297" cy="803943"/>
                <a:chOff x="4860364" y="1440904"/>
                <a:chExt cx="607009" cy="1086144"/>
              </a:xfrm>
              <a:solidFill>
                <a:schemeClr val="accent2"/>
              </a:solidFill>
            </p:grpSpPr>
            <p:sp>
              <p:nvSpPr>
                <p:cNvPr id="175" name="Rectangle 174">
                  <a:extLst>
                    <a:ext uri="{FF2B5EF4-FFF2-40B4-BE49-F238E27FC236}">
                      <a16:creationId xmlns:a16="http://schemas.microsoft.com/office/drawing/2014/main" id="{78D46A7A-8360-499E-86A6-F8D7AF654670}"/>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Freeform: Shape 175">
                  <a:extLst>
                    <a:ext uri="{FF2B5EF4-FFF2-40B4-BE49-F238E27FC236}">
                      <a16:creationId xmlns:a16="http://schemas.microsoft.com/office/drawing/2014/main" id="{C6B14454-3D6E-4274-A824-59CC2FDA593E}"/>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159" name="Group 158">
                <a:extLst>
                  <a:ext uri="{FF2B5EF4-FFF2-40B4-BE49-F238E27FC236}">
                    <a16:creationId xmlns:a16="http://schemas.microsoft.com/office/drawing/2014/main" id="{E52BFDFD-EBF8-49F8-8B25-8088FB8CA7F3}"/>
                  </a:ext>
                </a:extLst>
              </p:cNvPr>
              <p:cNvGrpSpPr/>
              <p:nvPr/>
            </p:nvGrpSpPr>
            <p:grpSpPr>
              <a:xfrm>
                <a:off x="8590072" y="1330780"/>
                <a:ext cx="449297" cy="803943"/>
                <a:chOff x="4860364" y="1440904"/>
                <a:chExt cx="607009" cy="1086144"/>
              </a:xfrm>
              <a:solidFill>
                <a:schemeClr val="accent2"/>
              </a:solidFill>
            </p:grpSpPr>
            <p:sp>
              <p:nvSpPr>
                <p:cNvPr id="173" name="Rectangle 172">
                  <a:extLst>
                    <a:ext uri="{FF2B5EF4-FFF2-40B4-BE49-F238E27FC236}">
                      <a16:creationId xmlns:a16="http://schemas.microsoft.com/office/drawing/2014/main" id="{4703EFEE-81B2-4CEB-9920-7A49211EC349}"/>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Freeform: Shape 173">
                  <a:extLst>
                    <a:ext uri="{FF2B5EF4-FFF2-40B4-BE49-F238E27FC236}">
                      <a16:creationId xmlns:a16="http://schemas.microsoft.com/office/drawing/2014/main" id="{C4884DC0-1F10-46CD-A47D-A61C9F34A5FA}"/>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sp>
            <p:nvSpPr>
              <p:cNvPr id="160" name="Freeform: Shape 159">
                <a:extLst>
                  <a:ext uri="{FF2B5EF4-FFF2-40B4-BE49-F238E27FC236}">
                    <a16:creationId xmlns:a16="http://schemas.microsoft.com/office/drawing/2014/main" id="{3BF7F295-27F7-4C7D-BF72-F2056DF57FD8}"/>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7A7B3EE1-6695-41AB-9EF1-70A2E96D19CB}"/>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6BDED3FF-8FA6-429A-AC97-B393BAEA6DEF}"/>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BFBA4F4D-CCE7-4B67-9BAC-F382CB02AFE3}"/>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37A4925D-E05B-435A-B2C1-3D5BBAB47C20}"/>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C5CFF91C-DE9A-49C7-B0CA-4D92ED818F06}"/>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AE4C223E-CED1-44DE-846D-DC0FF4BE5C35}"/>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D1C87586-77AC-4B1D-9A64-6026281123A8}"/>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F6071574-88E6-44E0-AB34-4BEC3B63D91C}"/>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861AC6C1-EC4D-4338-A180-E5B42D5E0DF2}"/>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grpSp>
            <p:nvGrpSpPr>
              <p:cNvPr id="170" name="Group 169">
                <a:extLst>
                  <a:ext uri="{FF2B5EF4-FFF2-40B4-BE49-F238E27FC236}">
                    <a16:creationId xmlns:a16="http://schemas.microsoft.com/office/drawing/2014/main" id="{7451FA78-F2AB-4F1F-B782-C0C6DBB8C2A9}"/>
                  </a:ext>
                </a:extLst>
              </p:cNvPr>
              <p:cNvGrpSpPr/>
              <p:nvPr/>
            </p:nvGrpSpPr>
            <p:grpSpPr>
              <a:xfrm rot="7661305" flipH="1">
                <a:off x="9367116" y="2811401"/>
                <a:ext cx="449297" cy="803943"/>
                <a:chOff x="4860364" y="1440904"/>
                <a:chExt cx="607009" cy="1086144"/>
              </a:xfrm>
              <a:solidFill>
                <a:schemeClr val="accent2"/>
              </a:solidFill>
            </p:grpSpPr>
            <p:sp>
              <p:nvSpPr>
                <p:cNvPr id="171" name="Rectangle 170">
                  <a:extLst>
                    <a:ext uri="{FF2B5EF4-FFF2-40B4-BE49-F238E27FC236}">
                      <a16:creationId xmlns:a16="http://schemas.microsoft.com/office/drawing/2014/main" id="{8EAB1A13-B289-4DB3-9134-9266539918FE}"/>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Freeform: Shape 171">
                  <a:extLst>
                    <a:ext uri="{FF2B5EF4-FFF2-40B4-BE49-F238E27FC236}">
                      <a16:creationId xmlns:a16="http://schemas.microsoft.com/office/drawing/2014/main" id="{6384CD85-6048-4DF7-86A3-B49DF84D35A6}"/>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grpSp>
          <p:nvGrpSpPr>
            <p:cNvPr id="196" name="Group 195">
              <a:extLst>
                <a:ext uri="{FF2B5EF4-FFF2-40B4-BE49-F238E27FC236}">
                  <a16:creationId xmlns:a16="http://schemas.microsoft.com/office/drawing/2014/main" id="{7146D8B7-BEF2-4BB1-A47E-BE57A63400D0}"/>
                </a:ext>
              </a:extLst>
            </p:cNvPr>
            <p:cNvGrpSpPr/>
            <p:nvPr/>
          </p:nvGrpSpPr>
          <p:grpSpPr>
            <a:xfrm rot="10800000">
              <a:off x="1822888" y="1226175"/>
              <a:ext cx="1815715" cy="1627961"/>
              <a:chOff x="7643465" y="1330780"/>
              <a:chExt cx="2350271" cy="2107241"/>
            </a:xfrm>
          </p:grpSpPr>
          <p:grpSp>
            <p:nvGrpSpPr>
              <p:cNvPr id="197" name="Group 196">
                <a:extLst>
                  <a:ext uri="{FF2B5EF4-FFF2-40B4-BE49-F238E27FC236}">
                    <a16:creationId xmlns:a16="http://schemas.microsoft.com/office/drawing/2014/main" id="{65120756-24CF-44E7-BEE6-E74F279427A5}"/>
                  </a:ext>
                </a:extLst>
              </p:cNvPr>
              <p:cNvGrpSpPr/>
              <p:nvPr/>
            </p:nvGrpSpPr>
            <p:grpSpPr>
              <a:xfrm rot="14189974" flipH="1">
                <a:off x="7820788" y="2761873"/>
                <a:ext cx="449297" cy="803943"/>
                <a:chOff x="4860364" y="1440904"/>
                <a:chExt cx="607009" cy="1086144"/>
              </a:xfrm>
              <a:solidFill>
                <a:schemeClr val="accent2"/>
              </a:solidFill>
            </p:grpSpPr>
            <p:sp>
              <p:nvSpPr>
                <p:cNvPr id="214" name="Rectangle 213">
                  <a:extLst>
                    <a:ext uri="{FF2B5EF4-FFF2-40B4-BE49-F238E27FC236}">
                      <a16:creationId xmlns:a16="http://schemas.microsoft.com/office/drawing/2014/main" id="{0EACE0B1-04B6-4DD3-8210-FE3301B9D532}"/>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Freeform: Shape 214">
                  <a:extLst>
                    <a:ext uri="{FF2B5EF4-FFF2-40B4-BE49-F238E27FC236}">
                      <a16:creationId xmlns:a16="http://schemas.microsoft.com/office/drawing/2014/main" id="{B2FC14E9-CA28-4140-886E-AF921F01ED04}"/>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198" name="Group 197">
                <a:extLst>
                  <a:ext uri="{FF2B5EF4-FFF2-40B4-BE49-F238E27FC236}">
                    <a16:creationId xmlns:a16="http://schemas.microsoft.com/office/drawing/2014/main" id="{E19AAD93-0B90-444E-B8D6-7F358B86718E}"/>
                  </a:ext>
                </a:extLst>
              </p:cNvPr>
              <p:cNvGrpSpPr/>
              <p:nvPr/>
            </p:nvGrpSpPr>
            <p:grpSpPr>
              <a:xfrm>
                <a:off x="8590072" y="1330780"/>
                <a:ext cx="449297" cy="803943"/>
                <a:chOff x="4860364" y="1440904"/>
                <a:chExt cx="607009" cy="1086144"/>
              </a:xfrm>
              <a:solidFill>
                <a:schemeClr val="accent2"/>
              </a:solidFill>
            </p:grpSpPr>
            <p:sp>
              <p:nvSpPr>
                <p:cNvPr id="212" name="Rectangle 211">
                  <a:extLst>
                    <a:ext uri="{FF2B5EF4-FFF2-40B4-BE49-F238E27FC236}">
                      <a16:creationId xmlns:a16="http://schemas.microsoft.com/office/drawing/2014/main" id="{5E0F09B1-8A3C-433A-BFBA-48F2C2174BE0}"/>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Freeform: Shape 212">
                  <a:extLst>
                    <a:ext uri="{FF2B5EF4-FFF2-40B4-BE49-F238E27FC236}">
                      <a16:creationId xmlns:a16="http://schemas.microsoft.com/office/drawing/2014/main" id="{59C877E5-4DA5-4608-9FC9-D676F7F4632F}"/>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sp>
            <p:nvSpPr>
              <p:cNvPr id="199" name="Freeform: Shape 198">
                <a:extLst>
                  <a:ext uri="{FF2B5EF4-FFF2-40B4-BE49-F238E27FC236}">
                    <a16:creationId xmlns:a16="http://schemas.microsoft.com/office/drawing/2014/main" id="{CD56AC1C-415F-4E7F-B5BE-04594E8B5A77}"/>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4261A207-EADB-4333-AF7E-B6B916D1F89D}"/>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E33D489C-A52A-4C63-8E90-C4521689882F}"/>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70468316-3F6A-4529-BE27-D001924EA3FC}"/>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1850B667-7FB9-4E48-AF20-9977D5904C25}"/>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A7BB8482-5B02-4696-B2C7-4E58DE11FC00}"/>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10B83C8C-8D85-4062-B523-77E8099C7CAC}"/>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4D2B6517-F68D-44E6-9EBD-711203EE9DC6}"/>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5A518C9F-0F8C-48A1-B6D4-B356DA756AB8}"/>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2E94665C-D3F0-42F3-8FA9-F0C5975352EC}"/>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grpSp>
            <p:nvGrpSpPr>
              <p:cNvPr id="209" name="Group 208">
                <a:extLst>
                  <a:ext uri="{FF2B5EF4-FFF2-40B4-BE49-F238E27FC236}">
                    <a16:creationId xmlns:a16="http://schemas.microsoft.com/office/drawing/2014/main" id="{7F9D3CD0-26F8-4F69-847A-E26131CE6587}"/>
                  </a:ext>
                </a:extLst>
              </p:cNvPr>
              <p:cNvGrpSpPr/>
              <p:nvPr/>
            </p:nvGrpSpPr>
            <p:grpSpPr>
              <a:xfrm rot="7661305" flipH="1">
                <a:off x="9367116" y="2811401"/>
                <a:ext cx="449297" cy="803943"/>
                <a:chOff x="4860364" y="1440904"/>
                <a:chExt cx="607009" cy="1086144"/>
              </a:xfrm>
              <a:solidFill>
                <a:schemeClr val="accent2"/>
              </a:solidFill>
            </p:grpSpPr>
            <p:sp>
              <p:nvSpPr>
                <p:cNvPr id="210" name="Rectangle 209">
                  <a:extLst>
                    <a:ext uri="{FF2B5EF4-FFF2-40B4-BE49-F238E27FC236}">
                      <a16:creationId xmlns:a16="http://schemas.microsoft.com/office/drawing/2014/main" id="{9E7D4F80-7ACE-4C00-9B2D-D4A8B977DFBD}"/>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Freeform: Shape 210">
                  <a:extLst>
                    <a:ext uri="{FF2B5EF4-FFF2-40B4-BE49-F238E27FC236}">
                      <a16:creationId xmlns:a16="http://schemas.microsoft.com/office/drawing/2014/main" id="{46D452A5-9B8E-4154-8C93-FC58B62877EB}"/>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grpSp>
          <p:nvGrpSpPr>
            <p:cNvPr id="216" name="Group 215">
              <a:extLst>
                <a:ext uri="{FF2B5EF4-FFF2-40B4-BE49-F238E27FC236}">
                  <a16:creationId xmlns:a16="http://schemas.microsoft.com/office/drawing/2014/main" id="{646B83B2-5C12-4B4B-918D-E04093E24C87}"/>
                </a:ext>
              </a:extLst>
            </p:cNvPr>
            <p:cNvGrpSpPr/>
            <p:nvPr/>
          </p:nvGrpSpPr>
          <p:grpSpPr>
            <a:xfrm rot="10800000" flipV="1">
              <a:off x="2144331" y="3858068"/>
              <a:ext cx="1815715" cy="1627961"/>
              <a:chOff x="7643465" y="1330780"/>
              <a:chExt cx="2350271" cy="2107241"/>
            </a:xfrm>
          </p:grpSpPr>
          <p:grpSp>
            <p:nvGrpSpPr>
              <p:cNvPr id="217" name="Group 216">
                <a:extLst>
                  <a:ext uri="{FF2B5EF4-FFF2-40B4-BE49-F238E27FC236}">
                    <a16:creationId xmlns:a16="http://schemas.microsoft.com/office/drawing/2014/main" id="{FE3879A5-C7A2-47B3-9270-381AD7805C1F}"/>
                  </a:ext>
                </a:extLst>
              </p:cNvPr>
              <p:cNvGrpSpPr/>
              <p:nvPr/>
            </p:nvGrpSpPr>
            <p:grpSpPr>
              <a:xfrm rot="14189974" flipH="1">
                <a:off x="7820788" y="2761873"/>
                <a:ext cx="449297" cy="803943"/>
                <a:chOff x="4860364" y="1440904"/>
                <a:chExt cx="607009" cy="1086144"/>
              </a:xfrm>
              <a:solidFill>
                <a:schemeClr val="accent2"/>
              </a:solidFill>
            </p:grpSpPr>
            <p:sp>
              <p:nvSpPr>
                <p:cNvPr id="234" name="Rectangle 233">
                  <a:extLst>
                    <a:ext uri="{FF2B5EF4-FFF2-40B4-BE49-F238E27FC236}">
                      <a16:creationId xmlns:a16="http://schemas.microsoft.com/office/drawing/2014/main" id="{DF682B80-7179-49B6-9DCF-073A955F9536}"/>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Freeform: Shape 234">
                  <a:extLst>
                    <a:ext uri="{FF2B5EF4-FFF2-40B4-BE49-F238E27FC236}">
                      <a16:creationId xmlns:a16="http://schemas.microsoft.com/office/drawing/2014/main" id="{8B4FA6AA-D9F7-45D7-8345-402BCB2C3263}"/>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218" name="Group 217">
                <a:extLst>
                  <a:ext uri="{FF2B5EF4-FFF2-40B4-BE49-F238E27FC236}">
                    <a16:creationId xmlns:a16="http://schemas.microsoft.com/office/drawing/2014/main" id="{96FB9221-B912-44B0-8024-C88CC43D891F}"/>
                  </a:ext>
                </a:extLst>
              </p:cNvPr>
              <p:cNvGrpSpPr/>
              <p:nvPr/>
            </p:nvGrpSpPr>
            <p:grpSpPr>
              <a:xfrm>
                <a:off x="8590072" y="1330780"/>
                <a:ext cx="449297" cy="803943"/>
                <a:chOff x="4860364" y="1440904"/>
                <a:chExt cx="607009" cy="1086144"/>
              </a:xfrm>
              <a:solidFill>
                <a:schemeClr val="accent2"/>
              </a:solidFill>
            </p:grpSpPr>
            <p:sp>
              <p:nvSpPr>
                <p:cNvPr id="232" name="Rectangle 231">
                  <a:extLst>
                    <a:ext uri="{FF2B5EF4-FFF2-40B4-BE49-F238E27FC236}">
                      <a16:creationId xmlns:a16="http://schemas.microsoft.com/office/drawing/2014/main" id="{4B82ABEB-E2A4-4DBF-8681-613ED83E03CD}"/>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Freeform: Shape 232">
                  <a:extLst>
                    <a:ext uri="{FF2B5EF4-FFF2-40B4-BE49-F238E27FC236}">
                      <a16:creationId xmlns:a16="http://schemas.microsoft.com/office/drawing/2014/main" id="{4A76CF88-88C7-47AF-A92B-734EDB27DBF4}"/>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sp>
            <p:nvSpPr>
              <p:cNvPr id="219" name="Freeform: Shape 218">
                <a:extLst>
                  <a:ext uri="{FF2B5EF4-FFF2-40B4-BE49-F238E27FC236}">
                    <a16:creationId xmlns:a16="http://schemas.microsoft.com/office/drawing/2014/main" id="{0706FD65-696F-4B8C-BDB2-CBFC95FEBD2D}"/>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3583C68B-0DB3-4840-B3A5-EAA1AF0B80C9}"/>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43DDAD7F-6AD2-4D69-9A88-E16CC08A37FC}"/>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54314214-2FD1-4404-ABD9-67196AE99EB9}"/>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7B8329FB-E31E-474B-9E73-0A1BD454C758}"/>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FC41A55B-4DDF-4BB9-92EE-FDB20593390D}"/>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293BCCF3-3FB0-40D8-81B0-3DE69F80D8B0}"/>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48B4E1DE-3733-4096-8BEF-D8E2648E2B59}"/>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D7F2C765-68CB-4F16-A71A-AD319AFC5F68}"/>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A438B556-6FD3-467A-B7C3-325D3DFC20FF}"/>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grpSp>
            <p:nvGrpSpPr>
              <p:cNvPr id="229" name="Group 228">
                <a:extLst>
                  <a:ext uri="{FF2B5EF4-FFF2-40B4-BE49-F238E27FC236}">
                    <a16:creationId xmlns:a16="http://schemas.microsoft.com/office/drawing/2014/main" id="{4F85162B-A061-45E7-8836-55CD784D7A79}"/>
                  </a:ext>
                </a:extLst>
              </p:cNvPr>
              <p:cNvGrpSpPr/>
              <p:nvPr/>
            </p:nvGrpSpPr>
            <p:grpSpPr>
              <a:xfrm rot="7661305" flipH="1">
                <a:off x="9367116" y="2811401"/>
                <a:ext cx="449297" cy="803943"/>
                <a:chOff x="4860364" y="1440904"/>
                <a:chExt cx="607009" cy="1086144"/>
              </a:xfrm>
              <a:solidFill>
                <a:schemeClr val="accent2"/>
              </a:solidFill>
            </p:grpSpPr>
            <p:sp>
              <p:nvSpPr>
                <p:cNvPr id="230" name="Rectangle 229">
                  <a:extLst>
                    <a:ext uri="{FF2B5EF4-FFF2-40B4-BE49-F238E27FC236}">
                      <a16:creationId xmlns:a16="http://schemas.microsoft.com/office/drawing/2014/main" id="{606169E1-10C9-4C82-A350-E0463B5A020D}"/>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Freeform: Shape 230">
                  <a:extLst>
                    <a:ext uri="{FF2B5EF4-FFF2-40B4-BE49-F238E27FC236}">
                      <a16:creationId xmlns:a16="http://schemas.microsoft.com/office/drawing/2014/main" id="{E33F71F4-4E08-40FE-9270-A3062A017715}"/>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grpSp>
          <p:nvGrpSpPr>
            <p:cNvPr id="248" name="Group 247">
              <a:extLst>
                <a:ext uri="{FF2B5EF4-FFF2-40B4-BE49-F238E27FC236}">
                  <a16:creationId xmlns:a16="http://schemas.microsoft.com/office/drawing/2014/main" id="{C3F096DD-7825-434F-A4D1-385F9F1488A7}"/>
                </a:ext>
              </a:extLst>
            </p:cNvPr>
            <p:cNvGrpSpPr/>
            <p:nvPr/>
          </p:nvGrpSpPr>
          <p:grpSpPr>
            <a:xfrm rot="5400000" flipV="1">
              <a:off x="3486287" y="4541505"/>
              <a:ext cx="1815715" cy="1627961"/>
              <a:chOff x="7643465" y="1330780"/>
              <a:chExt cx="2350271" cy="2107241"/>
            </a:xfrm>
          </p:grpSpPr>
          <p:grpSp>
            <p:nvGrpSpPr>
              <p:cNvPr id="249" name="Group 248">
                <a:extLst>
                  <a:ext uri="{FF2B5EF4-FFF2-40B4-BE49-F238E27FC236}">
                    <a16:creationId xmlns:a16="http://schemas.microsoft.com/office/drawing/2014/main" id="{EE44208C-7F67-4936-93D5-FE37C681F801}"/>
                  </a:ext>
                </a:extLst>
              </p:cNvPr>
              <p:cNvGrpSpPr/>
              <p:nvPr/>
            </p:nvGrpSpPr>
            <p:grpSpPr>
              <a:xfrm rot="14189974" flipH="1">
                <a:off x="7820788" y="2761873"/>
                <a:ext cx="449297" cy="803943"/>
                <a:chOff x="4860364" y="1440904"/>
                <a:chExt cx="607009" cy="1086144"/>
              </a:xfrm>
              <a:solidFill>
                <a:schemeClr val="accent2"/>
              </a:solidFill>
            </p:grpSpPr>
            <p:sp>
              <p:nvSpPr>
                <p:cNvPr id="266" name="Rectangle 265">
                  <a:extLst>
                    <a:ext uri="{FF2B5EF4-FFF2-40B4-BE49-F238E27FC236}">
                      <a16:creationId xmlns:a16="http://schemas.microsoft.com/office/drawing/2014/main" id="{99D9F374-F220-4425-8161-6069960B4AE1}"/>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Freeform: Shape 266">
                  <a:extLst>
                    <a:ext uri="{FF2B5EF4-FFF2-40B4-BE49-F238E27FC236}">
                      <a16:creationId xmlns:a16="http://schemas.microsoft.com/office/drawing/2014/main" id="{C9D4D044-6C93-4D31-8630-95080C616223}"/>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250" name="Group 249">
                <a:extLst>
                  <a:ext uri="{FF2B5EF4-FFF2-40B4-BE49-F238E27FC236}">
                    <a16:creationId xmlns:a16="http://schemas.microsoft.com/office/drawing/2014/main" id="{F8EA9FF3-266D-419E-A430-8E0A602D56E9}"/>
                  </a:ext>
                </a:extLst>
              </p:cNvPr>
              <p:cNvGrpSpPr/>
              <p:nvPr/>
            </p:nvGrpSpPr>
            <p:grpSpPr>
              <a:xfrm>
                <a:off x="8590072" y="1330780"/>
                <a:ext cx="449297" cy="803943"/>
                <a:chOff x="4860364" y="1440904"/>
                <a:chExt cx="607009" cy="1086144"/>
              </a:xfrm>
              <a:solidFill>
                <a:schemeClr val="accent2"/>
              </a:solidFill>
            </p:grpSpPr>
            <p:sp>
              <p:nvSpPr>
                <p:cNvPr id="264" name="Rectangle 263">
                  <a:extLst>
                    <a:ext uri="{FF2B5EF4-FFF2-40B4-BE49-F238E27FC236}">
                      <a16:creationId xmlns:a16="http://schemas.microsoft.com/office/drawing/2014/main" id="{3E67EF11-02DD-4E76-A70F-FD12A56F7852}"/>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Freeform: Shape 264">
                  <a:extLst>
                    <a:ext uri="{FF2B5EF4-FFF2-40B4-BE49-F238E27FC236}">
                      <a16:creationId xmlns:a16="http://schemas.microsoft.com/office/drawing/2014/main" id="{B1FAE0B2-0BA3-4A78-89F2-1AE0CB8B8EA1}"/>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sp>
            <p:nvSpPr>
              <p:cNvPr id="251" name="Freeform: Shape 250">
                <a:extLst>
                  <a:ext uri="{FF2B5EF4-FFF2-40B4-BE49-F238E27FC236}">
                    <a16:creationId xmlns:a16="http://schemas.microsoft.com/office/drawing/2014/main" id="{4CF51128-B74F-4C4F-8706-DF7919A56A48}"/>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21BDFC87-1F68-4099-ACC5-7CB791D34036}"/>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F3116CFF-0FE6-4D97-9EEF-D084794DBBD5}"/>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4F6E80B0-F022-4075-89DA-35839E1B2764}"/>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5688BFF9-3E59-43C0-85F4-856A4B1A3DC4}"/>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81A3B172-E1FF-41EC-B762-9145BF36A301}"/>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362B118C-59A8-482D-95BE-A3224DA62040}"/>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240A2C3D-81A0-4DFA-B348-424EB3F6233C}"/>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CF308D9A-6505-46F2-BC85-00C924B6151F}"/>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2C31A250-F614-44F6-B808-D91D64AED38E}"/>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grpSp>
            <p:nvGrpSpPr>
              <p:cNvPr id="261" name="Group 260">
                <a:extLst>
                  <a:ext uri="{FF2B5EF4-FFF2-40B4-BE49-F238E27FC236}">
                    <a16:creationId xmlns:a16="http://schemas.microsoft.com/office/drawing/2014/main" id="{C92D00D8-8E8E-4C05-90A4-76A9E8A136BB}"/>
                  </a:ext>
                </a:extLst>
              </p:cNvPr>
              <p:cNvGrpSpPr/>
              <p:nvPr/>
            </p:nvGrpSpPr>
            <p:grpSpPr>
              <a:xfrm rot="7661305" flipH="1">
                <a:off x="9367116" y="2811401"/>
                <a:ext cx="449297" cy="803943"/>
                <a:chOff x="4860364" y="1440904"/>
                <a:chExt cx="607009" cy="1086144"/>
              </a:xfrm>
              <a:solidFill>
                <a:schemeClr val="accent2"/>
              </a:solidFill>
            </p:grpSpPr>
            <p:sp>
              <p:nvSpPr>
                <p:cNvPr id="262" name="Rectangle 261">
                  <a:extLst>
                    <a:ext uri="{FF2B5EF4-FFF2-40B4-BE49-F238E27FC236}">
                      <a16:creationId xmlns:a16="http://schemas.microsoft.com/office/drawing/2014/main" id="{73254FA2-A76E-4F75-B40A-1ADF31B9A2BC}"/>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Freeform: Shape 262">
                  <a:extLst>
                    <a:ext uri="{FF2B5EF4-FFF2-40B4-BE49-F238E27FC236}">
                      <a16:creationId xmlns:a16="http://schemas.microsoft.com/office/drawing/2014/main" id="{1BD635CA-ECB2-4062-B70C-69B49835A8E9}"/>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grpSp>
          <p:nvGrpSpPr>
            <p:cNvPr id="276" name="Group 275">
              <a:extLst>
                <a:ext uri="{FF2B5EF4-FFF2-40B4-BE49-F238E27FC236}">
                  <a16:creationId xmlns:a16="http://schemas.microsoft.com/office/drawing/2014/main" id="{9994E081-6D25-42BE-9DB7-953898268218}"/>
                </a:ext>
              </a:extLst>
            </p:cNvPr>
            <p:cNvGrpSpPr/>
            <p:nvPr/>
          </p:nvGrpSpPr>
          <p:grpSpPr>
            <a:xfrm>
              <a:off x="1257348" y="4876976"/>
              <a:ext cx="826550" cy="358906"/>
              <a:chOff x="7658774" y="5514706"/>
              <a:chExt cx="826550" cy="358906"/>
            </a:xfrm>
          </p:grpSpPr>
          <p:sp>
            <p:nvSpPr>
              <p:cNvPr id="273" name="Rectangle 272">
                <a:extLst>
                  <a:ext uri="{FF2B5EF4-FFF2-40B4-BE49-F238E27FC236}">
                    <a16:creationId xmlns:a16="http://schemas.microsoft.com/office/drawing/2014/main" id="{2AF5332A-F6AC-4D78-81C7-015493DD6CF3}"/>
                  </a:ext>
                </a:extLst>
              </p:cNvPr>
              <p:cNvSpPr/>
              <p:nvPr/>
            </p:nvSpPr>
            <p:spPr>
              <a:xfrm rot="16053454" flipH="1">
                <a:off x="8032513" y="5501122"/>
                <a:ext cx="60369" cy="4233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Freeform: Shape 273">
                <a:extLst>
                  <a:ext uri="{FF2B5EF4-FFF2-40B4-BE49-F238E27FC236}">
                    <a16:creationId xmlns:a16="http://schemas.microsoft.com/office/drawing/2014/main" id="{4211C318-8ADC-425B-B7E9-52A7ADADECD0}"/>
                  </a:ext>
                </a:extLst>
              </p:cNvPr>
              <p:cNvSpPr/>
              <p:nvPr/>
            </p:nvSpPr>
            <p:spPr>
              <a:xfrm rot="19653185" flipH="1">
                <a:off x="7658774" y="5531026"/>
                <a:ext cx="342587" cy="342586"/>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5D89F6BC-10DD-4661-ABD0-CA33FBAB6AEA}"/>
                  </a:ext>
                </a:extLst>
              </p:cNvPr>
              <p:cNvSpPr/>
              <p:nvPr/>
            </p:nvSpPr>
            <p:spPr>
              <a:xfrm rot="19653185">
                <a:off x="8142737" y="5514706"/>
                <a:ext cx="342587" cy="342586"/>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grpSp>
      </p:grpSp>
      <p:grpSp>
        <p:nvGrpSpPr>
          <p:cNvPr id="277" name="Group 276">
            <a:extLst>
              <a:ext uri="{FF2B5EF4-FFF2-40B4-BE49-F238E27FC236}">
                <a16:creationId xmlns:a16="http://schemas.microsoft.com/office/drawing/2014/main" id="{FCD49419-1FBA-4904-8511-898767175567}"/>
              </a:ext>
            </a:extLst>
          </p:cNvPr>
          <p:cNvGrpSpPr/>
          <p:nvPr/>
        </p:nvGrpSpPr>
        <p:grpSpPr>
          <a:xfrm rot="18886007">
            <a:off x="10704044" y="609266"/>
            <a:ext cx="826550" cy="358906"/>
            <a:chOff x="7658774" y="5514706"/>
            <a:chExt cx="826550" cy="358906"/>
          </a:xfrm>
        </p:grpSpPr>
        <p:sp>
          <p:nvSpPr>
            <p:cNvPr id="278" name="Rectangle 277">
              <a:extLst>
                <a:ext uri="{FF2B5EF4-FFF2-40B4-BE49-F238E27FC236}">
                  <a16:creationId xmlns:a16="http://schemas.microsoft.com/office/drawing/2014/main" id="{28D52B3F-D7AC-4719-8AA6-BAC791D68925}"/>
                </a:ext>
              </a:extLst>
            </p:cNvPr>
            <p:cNvSpPr/>
            <p:nvPr/>
          </p:nvSpPr>
          <p:spPr>
            <a:xfrm rot="16053454" flipH="1">
              <a:off x="8032513" y="5501122"/>
              <a:ext cx="60369" cy="4233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Freeform: Shape 278">
              <a:extLst>
                <a:ext uri="{FF2B5EF4-FFF2-40B4-BE49-F238E27FC236}">
                  <a16:creationId xmlns:a16="http://schemas.microsoft.com/office/drawing/2014/main" id="{364C1050-19DF-4900-A6A1-2B16E38FDF74}"/>
                </a:ext>
              </a:extLst>
            </p:cNvPr>
            <p:cNvSpPr/>
            <p:nvPr/>
          </p:nvSpPr>
          <p:spPr>
            <a:xfrm rot="19653185" flipH="1">
              <a:off x="7658774" y="5531026"/>
              <a:ext cx="342587" cy="342586"/>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EA928F47-830A-4304-89F7-A0548551A715}"/>
                </a:ext>
              </a:extLst>
            </p:cNvPr>
            <p:cNvSpPr/>
            <p:nvPr/>
          </p:nvSpPr>
          <p:spPr>
            <a:xfrm rot="19653185">
              <a:off x="8142737" y="5514706"/>
              <a:ext cx="342587" cy="342586"/>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grpSp>
      <p:grpSp>
        <p:nvGrpSpPr>
          <p:cNvPr id="281" name="Group 280">
            <a:extLst>
              <a:ext uri="{FF2B5EF4-FFF2-40B4-BE49-F238E27FC236}">
                <a16:creationId xmlns:a16="http://schemas.microsoft.com/office/drawing/2014/main" id="{40BAB07A-8DA2-4835-B4A5-DC9D9EA2B0E7}"/>
              </a:ext>
            </a:extLst>
          </p:cNvPr>
          <p:cNvGrpSpPr/>
          <p:nvPr/>
        </p:nvGrpSpPr>
        <p:grpSpPr>
          <a:xfrm rot="5400000" flipV="1">
            <a:off x="10368581" y="5508922"/>
            <a:ext cx="1274057" cy="1142313"/>
            <a:chOff x="7643465" y="1330780"/>
            <a:chExt cx="2350271" cy="2107241"/>
          </a:xfrm>
        </p:grpSpPr>
        <p:grpSp>
          <p:nvGrpSpPr>
            <p:cNvPr id="282" name="Group 281">
              <a:extLst>
                <a:ext uri="{FF2B5EF4-FFF2-40B4-BE49-F238E27FC236}">
                  <a16:creationId xmlns:a16="http://schemas.microsoft.com/office/drawing/2014/main" id="{AD139328-267D-4BD1-8727-D691163C4B8D}"/>
                </a:ext>
              </a:extLst>
            </p:cNvPr>
            <p:cNvGrpSpPr/>
            <p:nvPr/>
          </p:nvGrpSpPr>
          <p:grpSpPr>
            <a:xfrm rot="14189974" flipH="1">
              <a:off x="7820788" y="2761873"/>
              <a:ext cx="449297" cy="803943"/>
              <a:chOff x="4860364" y="1440904"/>
              <a:chExt cx="607009" cy="1086144"/>
            </a:xfrm>
            <a:solidFill>
              <a:schemeClr val="accent2"/>
            </a:solidFill>
          </p:grpSpPr>
          <p:sp>
            <p:nvSpPr>
              <p:cNvPr id="299" name="Rectangle 298">
                <a:extLst>
                  <a:ext uri="{FF2B5EF4-FFF2-40B4-BE49-F238E27FC236}">
                    <a16:creationId xmlns:a16="http://schemas.microsoft.com/office/drawing/2014/main" id="{EA955226-0EAF-48EB-A81A-5D6255E40A9B}"/>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Freeform: Shape 299">
                <a:extLst>
                  <a:ext uri="{FF2B5EF4-FFF2-40B4-BE49-F238E27FC236}">
                    <a16:creationId xmlns:a16="http://schemas.microsoft.com/office/drawing/2014/main" id="{CE700F0F-337D-46D8-95C8-2C6C137C4F7D}"/>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283" name="Group 282">
              <a:extLst>
                <a:ext uri="{FF2B5EF4-FFF2-40B4-BE49-F238E27FC236}">
                  <a16:creationId xmlns:a16="http://schemas.microsoft.com/office/drawing/2014/main" id="{5F5B6871-A72A-4B96-9435-E5F602D831BF}"/>
                </a:ext>
              </a:extLst>
            </p:cNvPr>
            <p:cNvGrpSpPr/>
            <p:nvPr/>
          </p:nvGrpSpPr>
          <p:grpSpPr>
            <a:xfrm>
              <a:off x="8590072" y="1330780"/>
              <a:ext cx="449297" cy="803943"/>
              <a:chOff x="4860364" y="1440904"/>
              <a:chExt cx="607009" cy="1086144"/>
            </a:xfrm>
            <a:solidFill>
              <a:schemeClr val="accent2"/>
            </a:solidFill>
          </p:grpSpPr>
          <p:sp>
            <p:nvSpPr>
              <p:cNvPr id="297" name="Rectangle 296">
                <a:extLst>
                  <a:ext uri="{FF2B5EF4-FFF2-40B4-BE49-F238E27FC236}">
                    <a16:creationId xmlns:a16="http://schemas.microsoft.com/office/drawing/2014/main" id="{C3D12746-E34B-4869-8B8F-A38D7DCCFC50}"/>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Freeform: Shape 297">
                <a:extLst>
                  <a:ext uri="{FF2B5EF4-FFF2-40B4-BE49-F238E27FC236}">
                    <a16:creationId xmlns:a16="http://schemas.microsoft.com/office/drawing/2014/main" id="{67AC616C-5DCB-42A1-92FB-C67522FC7463}"/>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sp>
          <p:nvSpPr>
            <p:cNvPr id="284" name="Freeform: Shape 283">
              <a:extLst>
                <a:ext uri="{FF2B5EF4-FFF2-40B4-BE49-F238E27FC236}">
                  <a16:creationId xmlns:a16="http://schemas.microsoft.com/office/drawing/2014/main" id="{93920EFD-3B96-4BA7-A914-0534BAB0F123}"/>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997A904F-345D-426B-B70A-970D33DAFCD9}"/>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870A1FF1-6EA2-486D-8EA9-2AD93BB43C9B}"/>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CA8CBA7F-5596-474C-87AF-C042F11824B9}"/>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39D2D0E2-189C-4353-9655-67943D717D95}"/>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48E77B67-5F25-48C2-986C-C525D123755D}"/>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406A0E4A-FAE5-4268-A75D-A440AD688CE8}"/>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E65C2624-6606-43F5-BB5A-995C3A071E0E}"/>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53E28B02-F608-42B7-80FB-31F626DCAF97}"/>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9646BEA4-1CA6-4697-83AD-DEC1CC88A9E8}"/>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grpSp>
          <p:nvGrpSpPr>
            <p:cNvPr id="294" name="Group 293">
              <a:extLst>
                <a:ext uri="{FF2B5EF4-FFF2-40B4-BE49-F238E27FC236}">
                  <a16:creationId xmlns:a16="http://schemas.microsoft.com/office/drawing/2014/main" id="{4AD3D0BF-C30A-4FBC-883E-40CD17A775AC}"/>
                </a:ext>
              </a:extLst>
            </p:cNvPr>
            <p:cNvGrpSpPr/>
            <p:nvPr/>
          </p:nvGrpSpPr>
          <p:grpSpPr>
            <a:xfrm rot="7661305" flipH="1">
              <a:off x="9367116" y="2811401"/>
              <a:ext cx="449297" cy="803943"/>
              <a:chOff x="4860364" y="1440904"/>
              <a:chExt cx="607009" cy="1086144"/>
            </a:xfrm>
            <a:solidFill>
              <a:schemeClr val="accent2"/>
            </a:solidFill>
          </p:grpSpPr>
          <p:sp>
            <p:nvSpPr>
              <p:cNvPr id="295" name="Rectangle 294">
                <a:extLst>
                  <a:ext uri="{FF2B5EF4-FFF2-40B4-BE49-F238E27FC236}">
                    <a16:creationId xmlns:a16="http://schemas.microsoft.com/office/drawing/2014/main" id="{6D97CB95-4784-408E-AACC-54999C1E3B3D}"/>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Freeform: Shape 295">
                <a:extLst>
                  <a:ext uri="{FF2B5EF4-FFF2-40B4-BE49-F238E27FC236}">
                    <a16:creationId xmlns:a16="http://schemas.microsoft.com/office/drawing/2014/main" id="{E1E6644C-39C6-44EB-A8C5-45B074E505C7}"/>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2048494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021F3CDD-609E-4D49-AC4B-9A8D7605BFB1}"/>
              </a:ext>
            </a:extLst>
          </p:cNvPr>
          <p:cNvSpPr/>
          <p:nvPr/>
        </p:nvSpPr>
        <p:spPr>
          <a:xfrm>
            <a:off x="5039883" y="404664"/>
            <a:ext cx="7152117" cy="1368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 name="Title 1"/>
          <p:cNvSpPr>
            <a:spLocks noGrp="1"/>
          </p:cNvSpPr>
          <p:nvPr>
            <p:ph type="title"/>
          </p:nvPr>
        </p:nvSpPr>
        <p:spPr/>
        <p:txBody>
          <a:bodyPr/>
          <a:lstStyle/>
          <a:p>
            <a:r>
              <a:rPr lang="en-US" altLang="ko-KR" sz="3600" dirty="0" err="1">
                <a:latin typeface="+mj-lt"/>
              </a:rPr>
              <a:t>Módulo</a:t>
            </a:r>
            <a:r>
              <a:rPr lang="en-US" altLang="ko-KR" sz="3600" dirty="0">
                <a:latin typeface="+mj-lt"/>
              </a:rPr>
              <a:t> Real Time Clock RTC DS3231</a:t>
            </a:r>
            <a:endParaRPr lang="ko-KR" altLang="en-US" sz="3600" dirty="0">
              <a:latin typeface="+mj-lt"/>
            </a:endParaRPr>
          </a:p>
        </p:txBody>
      </p:sp>
      <p:grpSp>
        <p:nvGrpSpPr>
          <p:cNvPr id="5" name="Group 4"/>
          <p:cNvGrpSpPr/>
          <p:nvPr/>
        </p:nvGrpSpPr>
        <p:grpSpPr>
          <a:xfrm>
            <a:off x="5724845" y="2090614"/>
            <a:ext cx="5751279" cy="1261884"/>
            <a:chOff x="2556780" y="1766707"/>
            <a:chExt cx="4243788" cy="1261884"/>
          </a:xfrm>
        </p:grpSpPr>
        <p:sp>
          <p:nvSpPr>
            <p:cNvPr id="6" name="TextBox 5"/>
            <p:cNvSpPr txBox="1"/>
            <p:nvPr/>
          </p:nvSpPr>
          <p:spPr>
            <a:xfrm>
              <a:off x="2556780" y="2012928"/>
              <a:ext cx="4243788" cy="1015663"/>
            </a:xfrm>
            <a:prstGeom prst="rect">
              <a:avLst/>
            </a:prstGeom>
            <a:noFill/>
          </p:spPr>
          <p:txBody>
            <a:bodyPr wrap="square" rtlCol="0">
              <a:spAutoFit/>
            </a:bodyPr>
            <a:lstStyle/>
            <a:p>
              <a:r>
                <a:rPr lang="pt-BR" altLang="ko-KR" sz="1200" dirty="0">
                  <a:solidFill>
                    <a:schemeClr val="tx1">
                      <a:lumMod val="95000"/>
                      <a:lumOff val="5000"/>
                    </a:schemeClr>
                  </a:solidFill>
                  <a:cs typeface="Arial" pitchFamily="34" charset="0"/>
                </a:rPr>
                <a:t>O Módulo Real Time </a:t>
              </a:r>
              <a:r>
                <a:rPr lang="pt-BR" altLang="ko-KR" sz="1200" dirty="0" err="1">
                  <a:solidFill>
                    <a:schemeClr val="tx1">
                      <a:lumMod val="95000"/>
                      <a:lumOff val="5000"/>
                    </a:schemeClr>
                  </a:solidFill>
                  <a:cs typeface="Arial" pitchFamily="34" charset="0"/>
                </a:rPr>
                <a:t>Clock</a:t>
              </a:r>
              <a:r>
                <a:rPr lang="pt-BR" altLang="ko-KR" sz="1200" dirty="0">
                  <a:solidFill>
                    <a:schemeClr val="tx1">
                      <a:lumMod val="95000"/>
                      <a:lumOff val="5000"/>
                    </a:schemeClr>
                  </a:solidFill>
                  <a:cs typeface="Arial" pitchFamily="34" charset="0"/>
                </a:rPr>
                <a:t> RTC DS3231 é um relógio em tempo real (RTC) de alta precisão e baixo consumo de energia. O módulo possui um sensor de temperatura embutido e possui também um cristal oscilador para ampliar sua exatidão. O mesmo é capaz de fornecer informações de hora, minutos, segundos, dia, data, mês e ano.</a:t>
              </a:r>
              <a:r>
                <a:rPr lang="en-US" altLang="ko-KR" sz="1200" dirty="0">
                  <a:cs typeface="Arial" pitchFamily="34" charset="0"/>
                </a:rPr>
                <a:t>. </a:t>
              </a:r>
              <a:endParaRPr lang="ko-KR" altLang="en-US" sz="1200" dirty="0">
                <a:cs typeface="Arial" pitchFamily="34" charset="0"/>
              </a:endParaRPr>
            </a:p>
          </p:txBody>
        </p:sp>
        <p:sp>
          <p:nvSpPr>
            <p:cNvPr id="7" name="TextBox 6"/>
            <p:cNvSpPr txBox="1"/>
            <p:nvPr/>
          </p:nvSpPr>
          <p:spPr>
            <a:xfrm>
              <a:off x="2556780" y="1766707"/>
              <a:ext cx="4243788" cy="307777"/>
            </a:xfrm>
            <a:prstGeom prst="rect">
              <a:avLst/>
            </a:prstGeom>
            <a:noFill/>
          </p:spPr>
          <p:txBody>
            <a:bodyPr wrap="square" lIns="108000" rIns="108000" rtlCol="0">
              <a:spAutoFit/>
            </a:bodyPr>
            <a:lstStyle/>
            <a:p>
              <a:r>
                <a:rPr lang="en-US" altLang="ko-KR" sz="1400" b="1" dirty="0" err="1">
                  <a:solidFill>
                    <a:schemeClr val="tx1">
                      <a:lumMod val="95000"/>
                      <a:lumOff val="5000"/>
                    </a:schemeClr>
                  </a:solidFill>
                  <a:cs typeface="Arial" pitchFamily="34" charset="0"/>
                </a:rPr>
                <a:t>Descrição</a:t>
              </a:r>
              <a:endParaRPr lang="ko-KR" altLang="en-US" sz="1400" b="1" dirty="0">
                <a:solidFill>
                  <a:schemeClr val="tx1">
                    <a:lumMod val="95000"/>
                    <a:lumOff val="5000"/>
                  </a:schemeClr>
                </a:solidFill>
                <a:cs typeface="Arial" pitchFamily="34" charset="0"/>
              </a:endParaRPr>
            </a:p>
          </p:txBody>
        </p:sp>
      </p:grpSp>
      <p:sp>
        <p:nvSpPr>
          <p:cNvPr id="8" name="Oval 7"/>
          <p:cNvSpPr/>
          <p:nvPr/>
        </p:nvSpPr>
        <p:spPr>
          <a:xfrm flipH="1">
            <a:off x="5833065" y="3969155"/>
            <a:ext cx="748982" cy="748982"/>
          </a:xfrm>
          <a:prstGeom prst="ellipse">
            <a:avLst/>
          </a:prstGeom>
          <a:solidFill>
            <a:schemeClr val="bg1"/>
          </a:solidFill>
          <a:ln w="63500">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cs typeface="Arial" pitchFamily="34" charset="0"/>
            </a:endParaRPr>
          </a:p>
        </p:txBody>
      </p:sp>
      <p:grpSp>
        <p:nvGrpSpPr>
          <p:cNvPr id="11" name="Group 10"/>
          <p:cNvGrpSpPr/>
          <p:nvPr/>
        </p:nvGrpSpPr>
        <p:grpSpPr>
          <a:xfrm>
            <a:off x="6868882" y="3943211"/>
            <a:ext cx="4755476" cy="707886"/>
            <a:chOff x="1353016" y="1766707"/>
            <a:chExt cx="3318868" cy="707886"/>
          </a:xfrm>
        </p:grpSpPr>
        <p:sp>
          <p:nvSpPr>
            <p:cNvPr id="12" name="TextBox 11"/>
            <p:cNvSpPr txBox="1"/>
            <p:nvPr/>
          </p:nvSpPr>
          <p:spPr>
            <a:xfrm>
              <a:off x="1364065" y="2012928"/>
              <a:ext cx="3301319" cy="461665"/>
            </a:xfrm>
            <a:prstGeom prst="rect">
              <a:avLst/>
            </a:prstGeom>
            <a:noFill/>
          </p:spPr>
          <p:txBody>
            <a:bodyPr wrap="square" rtlCol="0">
              <a:spAutoFit/>
            </a:bodyPr>
            <a:lstStyle/>
            <a:p>
              <a:r>
                <a:rPr lang="pt-BR" altLang="ko-KR" sz="1200" dirty="0">
                  <a:cs typeface="Arial" pitchFamily="34" charset="0"/>
                </a:rPr>
                <a:t>Projetos com Arduino ou outras plataformas microcontroladas em que seja necessário obter informações das horas, dia e data.</a:t>
              </a:r>
              <a:endParaRPr lang="ko-KR" altLang="en-US" sz="1200" dirty="0">
                <a:cs typeface="Arial" pitchFamily="34" charset="0"/>
              </a:endParaRPr>
            </a:p>
          </p:txBody>
        </p:sp>
        <p:sp>
          <p:nvSpPr>
            <p:cNvPr id="13" name="TextBox 12"/>
            <p:cNvSpPr txBox="1"/>
            <p:nvPr/>
          </p:nvSpPr>
          <p:spPr>
            <a:xfrm>
              <a:off x="1353016" y="1766707"/>
              <a:ext cx="3318868" cy="307777"/>
            </a:xfrm>
            <a:prstGeom prst="rect">
              <a:avLst/>
            </a:prstGeom>
            <a:noFill/>
          </p:spPr>
          <p:txBody>
            <a:bodyPr wrap="square" lIns="108000" rIns="108000" rtlCol="0">
              <a:spAutoFit/>
            </a:bodyPr>
            <a:lstStyle/>
            <a:p>
              <a:r>
                <a:rPr lang="en-US" altLang="ko-KR" sz="1400" b="1" dirty="0" err="1">
                  <a:solidFill>
                    <a:schemeClr val="tx1">
                      <a:lumMod val="95000"/>
                      <a:lumOff val="5000"/>
                    </a:schemeClr>
                  </a:solidFill>
                  <a:cs typeface="Arial" pitchFamily="34" charset="0"/>
                </a:rPr>
                <a:t>Aplicações</a:t>
              </a:r>
              <a:endParaRPr lang="ko-KR" altLang="en-US" sz="1400" b="1" dirty="0">
                <a:solidFill>
                  <a:schemeClr val="tx1">
                    <a:lumMod val="95000"/>
                    <a:lumOff val="5000"/>
                  </a:schemeClr>
                </a:solidFill>
                <a:cs typeface="Arial" pitchFamily="34" charset="0"/>
              </a:endParaRPr>
            </a:p>
          </p:txBody>
        </p:sp>
      </p:grpSp>
      <p:sp>
        <p:nvSpPr>
          <p:cNvPr id="16" name="Oval 15"/>
          <p:cNvSpPr/>
          <p:nvPr/>
        </p:nvSpPr>
        <p:spPr>
          <a:xfrm flipH="1">
            <a:off x="5833065" y="5375716"/>
            <a:ext cx="748982" cy="748982"/>
          </a:xfrm>
          <a:prstGeom prst="ellipse">
            <a:avLst/>
          </a:prstGeom>
          <a:solidFill>
            <a:schemeClr val="bg1"/>
          </a:solidFill>
          <a:ln w="6350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cs typeface="Arial" pitchFamily="34" charset="0"/>
            </a:endParaRPr>
          </a:p>
        </p:txBody>
      </p:sp>
      <p:grpSp>
        <p:nvGrpSpPr>
          <p:cNvPr id="17" name="Group 16"/>
          <p:cNvGrpSpPr/>
          <p:nvPr/>
        </p:nvGrpSpPr>
        <p:grpSpPr>
          <a:xfrm>
            <a:off x="6853050" y="5375716"/>
            <a:ext cx="4755476" cy="1261884"/>
            <a:chOff x="1353016" y="1766707"/>
            <a:chExt cx="3318868" cy="1261884"/>
          </a:xfrm>
        </p:grpSpPr>
        <p:sp>
          <p:nvSpPr>
            <p:cNvPr id="18" name="TextBox 17"/>
            <p:cNvSpPr txBox="1"/>
            <p:nvPr/>
          </p:nvSpPr>
          <p:spPr>
            <a:xfrm>
              <a:off x="1364065" y="2012928"/>
              <a:ext cx="3301319" cy="1015663"/>
            </a:xfrm>
            <a:prstGeom prst="rect">
              <a:avLst/>
            </a:prstGeom>
            <a:noFill/>
          </p:spPr>
          <p:txBody>
            <a:bodyPr wrap="square" rtlCol="0">
              <a:spAutoFit/>
            </a:bodyPr>
            <a:lstStyle/>
            <a:p>
              <a:r>
                <a:rPr lang="pt-BR" altLang="ko-KR" sz="1200" dirty="0">
                  <a:cs typeface="Arial" pitchFamily="34" charset="0"/>
                </a:rPr>
                <a:t>Utilizar o Módulo Real Time </a:t>
              </a:r>
              <a:r>
                <a:rPr lang="pt-BR" altLang="ko-KR" sz="1200" dirty="0" err="1">
                  <a:cs typeface="Arial" pitchFamily="34" charset="0"/>
                </a:rPr>
                <a:t>Clock</a:t>
              </a:r>
              <a:r>
                <a:rPr lang="pt-BR" altLang="ko-KR" sz="1200" dirty="0">
                  <a:cs typeface="Arial" pitchFamily="34" charset="0"/>
                </a:rPr>
                <a:t> RTC DS3231 em conjunto com o Arduino e obter informações de horas, dia e data atual</a:t>
              </a:r>
              <a:r>
                <a:rPr lang="pt-BR" altLang="ko-KR" sz="1200">
                  <a:cs typeface="Arial" pitchFamily="34" charset="0"/>
                </a:rPr>
                <a:t>. Estas informações serão exibidas no monitor serial do ambiente de programação do Arduino.</a:t>
              </a:r>
            </a:p>
            <a:p>
              <a:endParaRPr lang="pt-BR" altLang="ko-KR" sz="1200" dirty="0">
                <a:cs typeface="Arial" pitchFamily="34" charset="0"/>
              </a:endParaRPr>
            </a:p>
          </p:txBody>
        </p:sp>
        <p:sp>
          <p:nvSpPr>
            <p:cNvPr id="19" name="TextBox 18"/>
            <p:cNvSpPr txBox="1"/>
            <p:nvPr/>
          </p:nvSpPr>
          <p:spPr>
            <a:xfrm>
              <a:off x="1353016" y="1766707"/>
              <a:ext cx="3318868" cy="307777"/>
            </a:xfrm>
            <a:prstGeom prst="rect">
              <a:avLst/>
            </a:prstGeom>
            <a:noFill/>
          </p:spPr>
          <p:txBody>
            <a:bodyPr wrap="square" lIns="108000" rIns="108000" rtlCol="0">
              <a:spAutoFit/>
            </a:bodyPr>
            <a:lstStyle/>
            <a:p>
              <a:r>
                <a:rPr lang="en-US" altLang="ko-KR" sz="1400" b="1" dirty="0" err="1">
                  <a:solidFill>
                    <a:schemeClr val="tx1">
                      <a:lumMod val="95000"/>
                      <a:lumOff val="5000"/>
                    </a:schemeClr>
                  </a:solidFill>
                  <a:cs typeface="Arial" pitchFamily="34" charset="0"/>
                </a:rPr>
                <a:t>Proposta</a:t>
              </a:r>
              <a:r>
                <a:rPr lang="en-US" altLang="ko-KR" sz="1400" b="1" dirty="0">
                  <a:solidFill>
                    <a:schemeClr val="tx1">
                      <a:lumMod val="95000"/>
                      <a:lumOff val="5000"/>
                    </a:schemeClr>
                  </a:solidFill>
                  <a:cs typeface="Arial" pitchFamily="34" charset="0"/>
                </a:rPr>
                <a:t> da </a:t>
              </a:r>
              <a:r>
                <a:rPr lang="en-US" altLang="ko-KR" sz="1400" b="1" dirty="0" err="1">
                  <a:solidFill>
                    <a:schemeClr val="tx1">
                      <a:lumMod val="95000"/>
                      <a:lumOff val="5000"/>
                    </a:schemeClr>
                  </a:solidFill>
                  <a:cs typeface="Arial" pitchFamily="34" charset="0"/>
                </a:rPr>
                <a:t>prática</a:t>
              </a:r>
              <a:endParaRPr lang="ko-KR" altLang="en-US" sz="1400" b="1" dirty="0">
                <a:solidFill>
                  <a:schemeClr val="tx1">
                    <a:lumMod val="95000"/>
                    <a:lumOff val="5000"/>
                  </a:schemeClr>
                </a:solidFill>
                <a:cs typeface="Arial" pitchFamily="34" charset="0"/>
              </a:endParaRPr>
            </a:p>
          </p:txBody>
        </p:sp>
      </p:grpSp>
      <p:sp>
        <p:nvSpPr>
          <p:cNvPr id="25" name="Rounded Rectangle 51">
            <a:extLst>
              <a:ext uri="{FF2B5EF4-FFF2-40B4-BE49-F238E27FC236}">
                <a16:creationId xmlns:a16="http://schemas.microsoft.com/office/drawing/2014/main" id="{DEEC0596-FBCE-49DD-80D6-873DBCBB8584}"/>
              </a:ext>
            </a:extLst>
          </p:cNvPr>
          <p:cNvSpPr/>
          <p:nvPr/>
        </p:nvSpPr>
        <p:spPr>
          <a:xfrm rot="16200000" flipH="1">
            <a:off x="5953909" y="5541500"/>
            <a:ext cx="507294" cy="483502"/>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30" name="Rectangle 18">
            <a:extLst>
              <a:ext uri="{FF2B5EF4-FFF2-40B4-BE49-F238E27FC236}">
                <a16:creationId xmlns:a16="http://schemas.microsoft.com/office/drawing/2014/main" id="{7AB388F3-EE5A-4741-B955-D113DD313F35}"/>
              </a:ext>
            </a:extLst>
          </p:cNvPr>
          <p:cNvSpPr/>
          <p:nvPr/>
        </p:nvSpPr>
        <p:spPr>
          <a:xfrm>
            <a:off x="5965805" y="4148570"/>
            <a:ext cx="491054" cy="390153"/>
          </a:xfrm>
          <a:custGeom>
            <a:avLst/>
            <a:gdLst/>
            <a:ahLst/>
            <a:cxnLst/>
            <a:rect l="l" t="t" r="r" b="b"/>
            <a:pathLst>
              <a:path w="3240000" h="2574247">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6" name="Elipse 35">
            <a:extLst>
              <a:ext uri="{FF2B5EF4-FFF2-40B4-BE49-F238E27FC236}">
                <a16:creationId xmlns:a16="http://schemas.microsoft.com/office/drawing/2014/main" id="{BF19E60B-5849-4AE1-9E3B-8E32297EA6F5}"/>
              </a:ext>
            </a:extLst>
          </p:cNvPr>
          <p:cNvSpPr/>
          <p:nvPr/>
        </p:nvSpPr>
        <p:spPr>
          <a:xfrm>
            <a:off x="356754" y="1404198"/>
            <a:ext cx="4191925" cy="3896600"/>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540897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021F3CDD-609E-4D49-AC4B-9A8D7605BFB1}"/>
              </a:ext>
            </a:extLst>
          </p:cNvPr>
          <p:cNvSpPr/>
          <p:nvPr/>
        </p:nvSpPr>
        <p:spPr>
          <a:xfrm>
            <a:off x="5039883" y="404664"/>
            <a:ext cx="7152117" cy="1368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 name="Title 1"/>
          <p:cNvSpPr>
            <a:spLocks noGrp="1"/>
          </p:cNvSpPr>
          <p:nvPr>
            <p:ph type="title"/>
          </p:nvPr>
        </p:nvSpPr>
        <p:spPr/>
        <p:txBody>
          <a:bodyPr/>
          <a:lstStyle/>
          <a:p>
            <a:r>
              <a:rPr lang="en-US" altLang="ko-KR" sz="3600" dirty="0">
                <a:latin typeface="+mj-lt"/>
              </a:rPr>
              <a:t>DHT11</a:t>
            </a:r>
            <a:endParaRPr lang="ko-KR" altLang="en-US" sz="3600" dirty="0">
              <a:latin typeface="+mj-lt"/>
            </a:endParaRPr>
          </a:p>
        </p:txBody>
      </p:sp>
      <p:grpSp>
        <p:nvGrpSpPr>
          <p:cNvPr id="5" name="Group 4"/>
          <p:cNvGrpSpPr/>
          <p:nvPr/>
        </p:nvGrpSpPr>
        <p:grpSpPr>
          <a:xfrm>
            <a:off x="5724845" y="2090614"/>
            <a:ext cx="5751279" cy="1077218"/>
            <a:chOff x="2556780" y="1766707"/>
            <a:chExt cx="4243788" cy="1077218"/>
          </a:xfrm>
        </p:grpSpPr>
        <p:sp>
          <p:nvSpPr>
            <p:cNvPr id="6" name="TextBox 5"/>
            <p:cNvSpPr txBox="1"/>
            <p:nvPr/>
          </p:nvSpPr>
          <p:spPr>
            <a:xfrm>
              <a:off x="2556780" y="2012928"/>
              <a:ext cx="4243788" cy="830997"/>
            </a:xfrm>
            <a:prstGeom prst="rect">
              <a:avLst/>
            </a:prstGeom>
            <a:noFill/>
          </p:spPr>
          <p:txBody>
            <a:bodyPr wrap="square" rtlCol="0">
              <a:spAutoFit/>
            </a:bodyPr>
            <a:lstStyle/>
            <a:p>
              <a:r>
                <a:rPr lang="pt-BR" altLang="ko-KR" sz="1200" dirty="0">
                  <a:solidFill>
                    <a:schemeClr val="tx1">
                      <a:lumMod val="95000"/>
                      <a:lumOff val="5000"/>
                    </a:schemeClr>
                  </a:solidFill>
                  <a:cs typeface="Arial" pitchFamily="34" charset="0"/>
                </a:rPr>
                <a:t>O DHT11 é um sensor de umidade e temperatura integrado em um só módulo de baixo custo. Este sensor utiliza um </a:t>
              </a:r>
              <a:r>
                <a:rPr lang="pt-BR" altLang="ko-KR" sz="1200" dirty="0" err="1">
                  <a:solidFill>
                    <a:schemeClr val="tx1">
                      <a:lumMod val="95000"/>
                      <a:lumOff val="5000"/>
                    </a:schemeClr>
                  </a:solidFill>
                  <a:cs typeface="Arial" pitchFamily="34" charset="0"/>
                </a:rPr>
                <a:t>termistor</a:t>
              </a:r>
              <a:r>
                <a:rPr lang="pt-BR" altLang="ko-KR" sz="1200" dirty="0">
                  <a:solidFill>
                    <a:schemeClr val="tx1">
                      <a:lumMod val="95000"/>
                      <a:lumOff val="5000"/>
                    </a:schemeClr>
                  </a:solidFill>
                  <a:cs typeface="Arial" pitchFamily="34" charset="0"/>
                </a:rPr>
                <a:t> para medir a temperatura e um sensor capacitivo para medir a umidade do ambiente. Este sensor é uma excelente opção para </a:t>
              </a:r>
              <a:r>
                <a:rPr lang="pt-BR" altLang="ko-KR" sz="1200" dirty="0" err="1">
                  <a:solidFill>
                    <a:schemeClr val="tx1">
                      <a:lumMod val="95000"/>
                      <a:lumOff val="5000"/>
                    </a:schemeClr>
                  </a:solidFill>
                  <a:cs typeface="Arial" pitchFamily="34" charset="0"/>
                </a:rPr>
                <a:t>monitoranento</a:t>
              </a:r>
              <a:r>
                <a:rPr lang="pt-BR" altLang="ko-KR" sz="1200" dirty="0">
                  <a:solidFill>
                    <a:schemeClr val="tx1">
                      <a:lumMod val="95000"/>
                      <a:lumOff val="5000"/>
                    </a:schemeClr>
                  </a:solidFill>
                  <a:cs typeface="Arial" pitchFamily="34" charset="0"/>
                </a:rPr>
                <a:t> e controle climatização.</a:t>
              </a:r>
              <a:endParaRPr lang="ko-KR" altLang="en-US" sz="1200" dirty="0">
                <a:cs typeface="Arial" pitchFamily="34" charset="0"/>
              </a:endParaRPr>
            </a:p>
          </p:txBody>
        </p:sp>
        <p:sp>
          <p:nvSpPr>
            <p:cNvPr id="7" name="TextBox 6"/>
            <p:cNvSpPr txBox="1"/>
            <p:nvPr/>
          </p:nvSpPr>
          <p:spPr>
            <a:xfrm>
              <a:off x="2556780" y="1766707"/>
              <a:ext cx="4243788" cy="307777"/>
            </a:xfrm>
            <a:prstGeom prst="rect">
              <a:avLst/>
            </a:prstGeom>
            <a:noFill/>
          </p:spPr>
          <p:txBody>
            <a:bodyPr wrap="square" lIns="108000" rIns="108000" rtlCol="0">
              <a:spAutoFit/>
            </a:bodyPr>
            <a:lstStyle/>
            <a:p>
              <a:r>
                <a:rPr lang="en-US" altLang="ko-KR" sz="1400" b="1" dirty="0" err="1">
                  <a:solidFill>
                    <a:schemeClr val="tx1">
                      <a:lumMod val="95000"/>
                      <a:lumOff val="5000"/>
                    </a:schemeClr>
                  </a:solidFill>
                  <a:cs typeface="Arial" pitchFamily="34" charset="0"/>
                </a:rPr>
                <a:t>Descrição</a:t>
              </a:r>
              <a:endParaRPr lang="ko-KR" altLang="en-US" sz="1400" b="1" dirty="0">
                <a:solidFill>
                  <a:schemeClr val="tx1">
                    <a:lumMod val="95000"/>
                    <a:lumOff val="5000"/>
                  </a:schemeClr>
                </a:solidFill>
                <a:cs typeface="Arial" pitchFamily="34" charset="0"/>
              </a:endParaRPr>
            </a:p>
          </p:txBody>
        </p:sp>
      </p:grpSp>
      <p:sp>
        <p:nvSpPr>
          <p:cNvPr id="8" name="Oval 7"/>
          <p:cNvSpPr/>
          <p:nvPr/>
        </p:nvSpPr>
        <p:spPr>
          <a:xfrm flipH="1">
            <a:off x="5833065" y="3969155"/>
            <a:ext cx="748982" cy="748982"/>
          </a:xfrm>
          <a:prstGeom prst="ellipse">
            <a:avLst/>
          </a:prstGeom>
          <a:solidFill>
            <a:schemeClr val="bg1"/>
          </a:solidFill>
          <a:ln w="63500">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cs typeface="Arial" pitchFamily="34" charset="0"/>
            </a:endParaRPr>
          </a:p>
        </p:txBody>
      </p:sp>
      <p:grpSp>
        <p:nvGrpSpPr>
          <p:cNvPr id="11" name="Group 10"/>
          <p:cNvGrpSpPr/>
          <p:nvPr/>
        </p:nvGrpSpPr>
        <p:grpSpPr>
          <a:xfrm>
            <a:off x="6868882" y="3943211"/>
            <a:ext cx="4755476" cy="892552"/>
            <a:chOff x="1353016" y="1766707"/>
            <a:chExt cx="3318868" cy="892552"/>
          </a:xfrm>
        </p:grpSpPr>
        <p:sp>
          <p:nvSpPr>
            <p:cNvPr id="12" name="TextBox 11"/>
            <p:cNvSpPr txBox="1"/>
            <p:nvPr/>
          </p:nvSpPr>
          <p:spPr>
            <a:xfrm>
              <a:off x="1364065" y="2012928"/>
              <a:ext cx="3301319" cy="646331"/>
            </a:xfrm>
            <a:prstGeom prst="rect">
              <a:avLst/>
            </a:prstGeom>
            <a:noFill/>
          </p:spPr>
          <p:txBody>
            <a:bodyPr wrap="square" rtlCol="0">
              <a:spAutoFit/>
            </a:bodyPr>
            <a:lstStyle/>
            <a:p>
              <a:r>
                <a:rPr lang="pt-BR" altLang="ko-KR" sz="1200" dirty="0">
                  <a:cs typeface="Arial" pitchFamily="34" charset="0"/>
                </a:rPr>
                <a:t>Projetos com Arduino ou outras plataformas microcontroladas em que seja necessário obter informações da umidade e temperatura em tempo real.</a:t>
              </a:r>
            </a:p>
          </p:txBody>
        </p:sp>
        <p:sp>
          <p:nvSpPr>
            <p:cNvPr id="13" name="TextBox 12"/>
            <p:cNvSpPr txBox="1"/>
            <p:nvPr/>
          </p:nvSpPr>
          <p:spPr>
            <a:xfrm>
              <a:off x="1353016" y="1766707"/>
              <a:ext cx="3318868" cy="307777"/>
            </a:xfrm>
            <a:prstGeom prst="rect">
              <a:avLst/>
            </a:prstGeom>
            <a:noFill/>
          </p:spPr>
          <p:txBody>
            <a:bodyPr wrap="square" lIns="108000" rIns="108000" rtlCol="0">
              <a:spAutoFit/>
            </a:bodyPr>
            <a:lstStyle/>
            <a:p>
              <a:r>
                <a:rPr lang="en-US" altLang="ko-KR" sz="1400" b="1" dirty="0" err="1">
                  <a:solidFill>
                    <a:schemeClr val="tx1">
                      <a:lumMod val="95000"/>
                      <a:lumOff val="5000"/>
                    </a:schemeClr>
                  </a:solidFill>
                  <a:cs typeface="Arial" pitchFamily="34" charset="0"/>
                </a:rPr>
                <a:t>Aplicações</a:t>
              </a:r>
              <a:endParaRPr lang="ko-KR" altLang="en-US" sz="1400" b="1" dirty="0">
                <a:solidFill>
                  <a:schemeClr val="tx1">
                    <a:lumMod val="95000"/>
                    <a:lumOff val="5000"/>
                  </a:schemeClr>
                </a:solidFill>
                <a:cs typeface="Arial" pitchFamily="34" charset="0"/>
              </a:endParaRPr>
            </a:p>
          </p:txBody>
        </p:sp>
      </p:grpSp>
      <p:sp>
        <p:nvSpPr>
          <p:cNvPr id="16" name="Oval 15"/>
          <p:cNvSpPr/>
          <p:nvPr/>
        </p:nvSpPr>
        <p:spPr>
          <a:xfrm flipH="1">
            <a:off x="5833065" y="5375716"/>
            <a:ext cx="748982" cy="748982"/>
          </a:xfrm>
          <a:prstGeom prst="ellipse">
            <a:avLst/>
          </a:prstGeom>
          <a:solidFill>
            <a:schemeClr val="bg1"/>
          </a:solidFill>
          <a:ln w="6350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cs typeface="Arial" pitchFamily="34" charset="0"/>
            </a:endParaRPr>
          </a:p>
        </p:txBody>
      </p:sp>
      <p:grpSp>
        <p:nvGrpSpPr>
          <p:cNvPr id="17" name="Group 16"/>
          <p:cNvGrpSpPr/>
          <p:nvPr/>
        </p:nvGrpSpPr>
        <p:grpSpPr>
          <a:xfrm>
            <a:off x="6853050" y="5375716"/>
            <a:ext cx="4755476" cy="892552"/>
            <a:chOff x="1353016" y="1766707"/>
            <a:chExt cx="3318868" cy="892552"/>
          </a:xfrm>
        </p:grpSpPr>
        <p:sp>
          <p:nvSpPr>
            <p:cNvPr id="18" name="TextBox 17"/>
            <p:cNvSpPr txBox="1"/>
            <p:nvPr/>
          </p:nvSpPr>
          <p:spPr>
            <a:xfrm>
              <a:off x="1364065" y="2012928"/>
              <a:ext cx="3301319" cy="646331"/>
            </a:xfrm>
            <a:prstGeom prst="rect">
              <a:avLst/>
            </a:prstGeom>
            <a:noFill/>
          </p:spPr>
          <p:txBody>
            <a:bodyPr wrap="square" rtlCol="0">
              <a:spAutoFit/>
            </a:bodyPr>
            <a:lstStyle/>
            <a:p>
              <a:r>
                <a:rPr lang="pt-BR" altLang="ko-KR" sz="1200" dirty="0">
                  <a:cs typeface="Arial" pitchFamily="34" charset="0"/>
                </a:rPr>
                <a:t>Utilizar o sensor em conjunto com o Arduino e obter informações da temperatura e da umidade.</a:t>
              </a:r>
            </a:p>
            <a:p>
              <a:endParaRPr lang="pt-BR" altLang="ko-KR" sz="1200" dirty="0">
                <a:cs typeface="Arial" pitchFamily="34" charset="0"/>
              </a:endParaRPr>
            </a:p>
          </p:txBody>
        </p:sp>
        <p:sp>
          <p:nvSpPr>
            <p:cNvPr id="19" name="TextBox 18"/>
            <p:cNvSpPr txBox="1"/>
            <p:nvPr/>
          </p:nvSpPr>
          <p:spPr>
            <a:xfrm>
              <a:off x="1353016" y="1766707"/>
              <a:ext cx="3318868" cy="307777"/>
            </a:xfrm>
            <a:prstGeom prst="rect">
              <a:avLst/>
            </a:prstGeom>
            <a:noFill/>
          </p:spPr>
          <p:txBody>
            <a:bodyPr wrap="square" lIns="108000" rIns="108000" rtlCol="0">
              <a:spAutoFit/>
            </a:bodyPr>
            <a:lstStyle/>
            <a:p>
              <a:r>
                <a:rPr lang="en-US" altLang="ko-KR" sz="1400" b="1" dirty="0" err="1">
                  <a:solidFill>
                    <a:schemeClr val="tx1">
                      <a:lumMod val="95000"/>
                      <a:lumOff val="5000"/>
                    </a:schemeClr>
                  </a:solidFill>
                  <a:cs typeface="Arial" pitchFamily="34" charset="0"/>
                </a:rPr>
                <a:t>Proposta</a:t>
              </a:r>
              <a:r>
                <a:rPr lang="en-US" altLang="ko-KR" sz="1400" b="1" dirty="0">
                  <a:solidFill>
                    <a:schemeClr val="tx1">
                      <a:lumMod val="95000"/>
                      <a:lumOff val="5000"/>
                    </a:schemeClr>
                  </a:solidFill>
                  <a:cs typeface="Arial" pitchFamily="34" charset="0"/>
                </a:rPr>
                <a:t> da </a:t>
              </a:r>
              <a:r>
                <a:rPr lang="en-US" altLang="ko-KR" sz="1400" b="1" dirty="0" err="1">
                  <a:solidFill>
                    <a:schemeClr val="tx1">
                      <a:lumMod val="95000"/>
                      <a:lumOff val="5000"/>
                    </a:schemeClr>
                  </a:solidFill>
                  <a:cs typeface="Arial" pitchFamily="34" charset="0"/>
                </a:rPr>
                <a:t>prática</a:t>
              </a:r>
              <a:endParaRPr lang="ko-KR" altLang="en-US" sz="1400" b="1" dirty="0">
                <a:solidFill>
                  <a:schemeClr val="tx1">
                    <a:lumMod val="95000"/>
                    <a:lumOff val="5000"/>
                  </a:schemeClr>
                </a:solidFill>
                <a:cs typeface="Arial" pitchFamily="34" charset="0"/>
              </a:endParaRPr>
            </a:p>
          </p:txBody>
        </p:sp>
      </p:grpSp>
      <p:sp>
        <p:nvSpPr>
          <p:cNvPr id="25" name="Rounded Rectangle 51">
            <a:extLst>
              <a:ext uri="{FF2B5EF4-FFF2-40B4-BE49-F238E27FC236}">
                <a16:creationId xmlns:a16="http://schemas.microsoft.com/office/drawing/2014/main" id="{DEEC0596-FBCE-49DD-80D6-873DBCBB8584}"/>
              </a:ext>
            </a:extLst>
          </p:cNvPr>
          <p:cNvSpPr/>
          <p:nvPr/>
        </p:nvSpPr>
        <p:spPr>
          <a:xfrm rot="16200000" flipH="1">
            <a:off x="5953909" y="5541500"/>
            <a:ext cx="507294" cy="483502"/>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30" name="Rectangle 18">
            <a:extLst>
              <a:ext uri="{FF2B5EF4-FFF2-40B4-BE49-F238E27FC236}">
                <a16:creationId xmlns:a16="http://schemas.microsoft.com/office/drawing/2014/main" id="{7AB388F3-EE5A-4741-B955-D113DD313F35}"/>
              </a:ext>
            </a:extLst>
          </p:cNvPr>
          <p:cNvSpPr/>
          <p:nvPr/>
        </p:nvSpPr>
        <p:spPr>
          <a:xfrm>
            <a:off x="5965805" y="4148570"/>
            <a:ext cx="491054" cy="390153"/>
          </a:xfrm>
          <a:custGeom>
            <a:avLst/>
            <a:gdLst/>
            <a:ahLst/>
            <a:cxnLst/>
            <a:rect l="l" t="t" r="r" b="b"/>
            <a:pathLst>
              <a:path w="3240000" h="2574247">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1" name="Elipse 20">
            <a:extLst>
              <a:ext uri="{FF2B5EF4-FFF2-40B4-BE49-F238E27FC236}">
                <a16:creationId xmlns:a16="http://schemas.microsoft.com/office/drawing/2014/main" id="{2495DD4C-FCF8-44B1-9425-98981436B163}"/>
              </a:ext>
            </a:extLst>
          </p:cNvPr>
          <p:cNvSpPr/>
          <p:nvPr/>
        </p:nvSpPr>
        <p:spPr>
          <a:xfrm>
            <a:off x="356755" y="1404198"/>
            <a:ext cx="4191924" cy="3896600"/>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27680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021F3CDD-609E-4D49-AC4B-9A8D7605BFB1}"/>
              </a:ext>
            </a:extLst>
          </p:cNvPr>
          <p:cNvSpPr/>
          <p:nvPr/>
        </p:nvSpPr>
        <p:spPr>
          <a:xfrm>
            <a:off x="5039883" y="404664"/>
            <a:ext cx="7152117" cy="1368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 name="Title 1"/>
          <p:cNvSpPr>
            <a:spLocks noGrp="1"/>
          </p:cNvSpPr>
          <p:nvPr>
            <p:ph type="title"/>
          </p:nvPr>
        </p:nvSpPr>
        <p:spPr/>
        <p:txBody>
          <a:bodyPr/>
          <a:lstStyle/>
          <a:p>
            <a:r>
              <a:rPr lang="en-US" altLang="ko-KR" sz="3600" dirty="0">
                <a:latin typeface="+mj-lt"/>
              </a:rPr>
              <a:t>DHT22</a:t>
            </a:r>
            <a:endParaRPr lang="ko-KR" altLang="en-US" sz="3600" dirty="0">
              <a:latin typeface="+mj-lt"/>
            </a:endParaRPr>
          </a:p>
        </p:txBody>
      </p:sp>
      <p:grpSp>
        <p:nvGrpSpPr>
          <p:cNvPr id="5" name="Group 4"/>
          <p:cNvGrpSpPr/>
          <p:nvPr/>
        </p:nvGrpSpPr>
        <p:grpSpPr>
          <a:xfrm>
            <a:off x="5724845" y="2090614"/>
            <a:ext cx="5751279" cy="1261884"/>
            <a:chOff x="2556780" y="1766707"/>
            <a:chExt cx="4243788" cy="1261884"/>
          </a:xfrm>
        </p:grpSpPr>
        <p:sp>
          <p:nvSpPr>
            <p:cNvPr id="6" name="TextBox 5"/>
            <p:cNvSpPr txBox="1"/>
            <p:nvPr/>
          </p:nvSpPr>
          <p:spPr>
            <a:xfrm>
              <a:off x="2556780" y="2012928"/>
              <a:ext cx="4243788" cy="1015663"/>
            </a:xfrm>
            <a:prstGeom prst="rect">
              <a:avLst/>
            </a:prstGeom>
            <a:noFill/>
          </p:spPr>
          <p:txBody>
            <a:bodyPr wrap="square" rtlCol="0">
              <a:spAutoFit/>
            </a:bodyPr>
            <a:lstStyle/>
            <a:p>
              <a:r>
                <a:rPr lang="pt-BR" altLang="ko-KR" sz="1200" dirty="0">
                  <a:solidFill>
                    <a:schemeClr val="tx1">
                      <a:lumMod val="95000"/>
                      <a:lumOff val="5000"/>
                    </a:schemeClr>
                  </a:solidFill>
                  <a:cs typeface="Arial" pitchFamily="34" charset="0"/>
                </a:rPr>
                <a:t>O sensor de temperatura e umidade DHT22 (ou AM2302), é uma evolução do DHT11. É um sensor com baixo consumo de corrente (2,5 </a:t>
              </a:r>
              <a:r>
                <a:rPr lang="pt-BR" altLang="ko-KR" sz="1200" dirty="0" err="1">
                  <a:solidFill>
                    <a:schemeClr val="tx1">
                      <a:lumMod val="95000"/>
                      <a:lumOff val="5000"/>
                    </a:schemeClr>
                  </a:solidFill>
                  <a:cs typeface="Arial" pitchFamily="34" charset="0"/>
                </a:rPr>
                <a:t>mA</a:t>
              </a:r>
              <a:r>
                <a:rPr lang="pt-BR" altLang="ko-KR" sz="1200" dirty="0">
                  <a:solidFill>
                    <a:schemeClr val="tx1">
                      <a:lumMod val="95000"/>
                      <a:lumOff val="5000"/>
                    </a:schemeClr>
                  </a:solidFill>
                  <a:cs typeface="Arial" pitchFamily="34" charset="0"/>
                </a:rPr>
                <a:t> durante medições, e 100-150µA em standby), e  que possui internamente um sensor de umidade capacitivo e um </a:t>
              </a:r>
              <a:r>
                <a:rPr lang="pt-BR" altLang="ko-KR" sz="1200" dirty="0" err="1">
                  <a:solidFill>
                    <a:schemeClr val="tx1">
                      <a:lumMod val="95000"/>
                      <a:lumOff val="5000"/>
                    </a:schemeClr>
                  </a:solidFill>
                  <a:cs typeface="Arial" pitchFamily="34" charset="0"/>
                </a:rPr>
                <a:t>termistor</a:t>
              </a:r>
              <a:r>
                <a:rPr lang="pt-BR" altLang="ko-KR" sz="1200" dirty="0">
                  <a:solidFill>
                    <a:schemeClr val="tx1">
                      <a:lumMod val="95000"/>
                      <a:lumOff val="5000"/>
                    </a:schemeClr>
                  </a:solidFill>
                  <a:cs typeface="Arial" pitchFamily="34" charset="0"/>
                </a:rPr>
                <a:t>, além de um conversor analógico/digital para comunicação com o microcontrolador.</a:t>
              </a:r>
              <a:endParaRPr lang="ko-KR" altLang="en-US" sz="1200" dirty="0">
                <a:cs typeface="Arial" pitchFamily="34" charset="0"/>
              </a:endParaRPr>
            </a:p>
          </p:txBody>
        </p:sp>
        <p:sp>
          <p:nvSpPr>
            <p:cNvPr id="7" name="TextBox 6"/>
            <p:cNvSpPr txBox="1"/>
            <p:nvPr/>
          </p:nvSpPr>
          <p:spPr>
            <a:xfrm>
              <a:off x="2556780" y="1766707"/>
              <a:ext cx="4243788" cy="307777"/>
            </a:xfrm>
            <a:prstGeom prst="rect">
              <a:avLst/>
            </a:prstGeom>
            <a:noFill/>
          </p:spPr>
          <p:txBody>
            <a:bodyPr wrap="square" lIns="108000" rIns="108000" rtlCol="0">
              <a:spAutoFit/>
            </a:bodyPr>
            <a:lstStyle/>
            <a:p>
              <a:r>
                <a:rPr lang="en-US" altLang="ko-KR" sz="1400" b="1" dirty="0" err="1">
                  <a:solidFill>
                    <a:schemeClr val="tx1">
                      <a:lumMod val="95000"/>
                      <a:lumOff val="5000"/>
                    </a:schemeClr>
                  </a:solidFill>
                  <a:cs typeface="Arial" pitchFamily="34" charset="0"/>
                </a:rPr>
                <a:t>Descrição</a:t>
              </a:r>
              <a:endParaRPr lang="ko-KR" altLang="en-US" sz="1400" b="1" dirty="0">
                <a:solidFill>
                  <a:schemeClr val="tx1">
                    <a:lumMod val="95000"/>
                    <a:lumOff val="5000"/>
                  </a:schemeClr>
                </a:solidFill>
                <a:cs typeface="Arial" pitchFamily="34" charset="0"/>
              </a:endParaRPr>
            </a:p>
          </p:txBody>
        </p:sp>
      </p:grpSp>
      <p:sp>
        <p:nvSpPr>
          <p:cNvPr id="8" name="Oval 7"/>
          <p:cNvSpPr/>
          <p:nvPr/>
        </p:nvSpPr>
        <p:spPr>
          <a:xfrm flipH="1">
            <a:off x="5833065" y="3969155"/>
            <a:ext cx="748982" cy="748982"/>
          </a:xfrm>
          <a:prstGeom prst="ellipse">
            <a:avLst/>
          </a:prstGeom>
          <a:solidFill>
            <a:schemeClr val="bg1"/>
          </a:solidFill>
          <a:ln w="63500">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cs typeface="Arial" pitchFamily="34" charset="0"/>
            </a:endParaRPr>
          </a:p>
        </p:txBody>
      </p:sp>
      <p:grpSp>
        <p:nvGrpSpPr>
          <p:cNvPr id="11" name="Group 10"/>
          <p:cNvGrpSpPr/>
          <p:nvPr/>
        </p:nvGrpSpPr>
        <p:grpSpPr>
          <a:xfrm>
            <a:off x="6868882" y="3943211"/>
            <a:ext cx="4755476" cy="892552"/>
            <a:chOff x="1353016" y="1766707"/>
            <a:chExt cx="3318868" cy="892552"/>
          </a:xfrm>
        </p:grpSpPr>
        <p:sp>
          <p:nvSpPr>
            <p:cNvPr id="12" name="TextBox 11"/>
            <p:cNvSpPr txBox="1"/>
            <p:nvPr/>
          </p:nvSpPr>
          <p:spPr>
            <a:xfrm>
              <a:off x="1364065" y="2012928"/>
              <a:ext cx="3301319" cy="646331"/>
            </a:xfrm>
            <a:prstGeom prst="rect">
              <a:avLst/>
            </a:prstGeom>
            <a:noFill/>
          </p:spPr>
          <p:txBody>
            <a:bodyPr wrap="square" rtlCol="0">
              <a:spAutoFit/>
            </a:bodyPr>
            <a:lstStyle/>
            <a:p>
              <a:r>
                <a:rPr lang="pt-BR" altLang="ko-KR" sz="1200" dirty="0">
                  <a:cs typeface="Arial" pitchFamily="34" charset="0"/>
                </a:rPr>
                <a:t>Projetos com Arduino ou outras plataformas microcontroladas em que seja necessário obter informações da umidade e temperatura em tempo real.</a:t>
              </a:r>
              <a:endParaRPr lang="ko-KR" altLang="en-US" sz="1200" dirty="0">
                <a:cs typeface="Arial" pitchFamily="34" charset="0"/>
              </a:endParaRPr>
            </a:p>
          </p:txBody>
        </p:sp>
        <p:sp>
          <p:nvSpPr>
            <p:cNvPr id="13" name="TextBox 12"/>
            <p:cNvSpPr txBox="1"/>
            <p:nvPr/>
          </p:nvSpPr>
          <p:spPr>
            <a:xfrm>
              <a:off x="1353016" y="1766707"/>
              <a:ext cx="3318868" cy="307777"/>
            </a:xfrm>
            <a:prstGeom prst="rect">
              <a:avLst/>
            </a:prstGeom>
            <a:noFill/>
          </p:spPr>
          <p:txBody>
            <a:bodyPr wrap="square" lIns="108000" rIns="108000" rtlCol="0">
              <a:spAutoFit/>
            </a:bodyPr>
            <a:lstStyle/>
            <a:p>
              <a:r>
                <a:rPr lang="en-US" altLang="ko-KR" sz="1400" b="1" dirty="0" err="1">
                  <a:solidFill>
                    <a:schemeClr val="tx1">
                      <a:lumMod val="95000"/>
                      <a:lumOff val="5000"/>
                    </a:schemeClr>
                  </a:solidFill>
                  <a:cs typeface="Arial" pitchFamily="34" charset="0"/>
                </a:rPr>
                <a:t>Aplicações</a:t>
              </a:r>
              <a:endParaRPr lang="ko-KR" altLang="en-US" sz="1400" b="1" dirty="0">
                <a:solidFill>
                  <a:schemeClr val="tx1">
                    <a:lumMod val="95000"/>
                    <a:lumOff val="5000"/>
                  </a:schemeClr>
                </a:solidFill>
                <a:cs typeface="Arial" pitchFamily="34" charset="0"/>
              </a:endParaRPr>
            </a:p>
          </p:txBody>
        </p:sp>
      </p:grpSp>
      <p:sp>
        <p:nvSpPr>
          <p:cNvPr id="16" name="Oval 15"/>
          <p:cNvSpPr/>
          <p:nvPr/>
        </p:nvSpPr>
        <p:spPr>
          <a:xfrm flipH="1">
            <a:off x="5833065" y="5375716"/>
            <a:ext cx="748982" cy="748982"/>
          </a:xfrm>
          <a:prstGeom prst="ellipse">
            <a:avLst/>
          </a:prstGeom>
          <a:solidFill>
            <a:schemeClr val="bg1"/>
          </a:solidFill>
          <a:ln w="6350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cs typeface="Arial" pitchFamily="34" charset="0"/>
            </a:endParaRPr>
          </a:p>
        </p:txBody>
      </p:sp>
      <p:grpSp>
        <p:nvGrpSpPr>
          <p:cNvPr id="17" name="Group 16"/>
          <p:cNvGrpSpPr/>
          <p:nvPr/>
        </p:nvGrpSpPr>
        <p:grpSpPr>
          <a:xfrm>
            <a:off x="6853050" y="5375716"/>
            <a:ext cx="4755476" cy="707886"/>
            <a:chOff x="1353016" y="1766707"/>
            <a:chExt cx="3318868" cy="707886"/>
          </a:xfrm>
        </p:grpSpPr>
        <p:sp>
          <p:nvSpPr>
            <p:cNvPr id="18" name="TextBox 17"/>
            <p:cNvSpPr txBox="1"/>
            <p:nvPr/>
          </p:nvSpPr>
          <p:spPr>
            <a:xfrm>
              <a:off x="1364065" y="2012928"/>
              <a:ext cx="3301319" cy="461665"/>
            </a:xfrm>
            <a:prstGeom prst="rect">
              <a:avLst/>
            </a:prstGeom>
            <a:noFill/>
          </p:spPr>
          <p:txBody>
            <a:bodyPr wrap="square" rtlCol="0">
              <a:spAutoFit/>
            </a:bodyPr>
            <a:lstStyle/>
            <a:p>
              <a:r>
                <a:rPr lang="pt-BR" altLang="ko-KR" sz="1200" dirty="0">
                  <a:cs typeface="Arial" pitchFamily="34" charset="0"/>
                </a:rPr>
                <a:t>Utilizar o sensor em conjunto com o Arduino e obter informações da temperatura e da umidade. </a:t>
              </a:r>
            </a:p>
          </p:txBody>
        </p:sp>
        <p:sp>
          <p:nvSpPr>
            <p:cNvPr id="19" name="TextBox 18"/>
            <p:cNvSpPr txBox="1"/>
            <p:nvPr/>
          </p:nvSpPr>
          <p:spPr>
            <a:xfrm>
              <a:off x="1353016" y="1766707"/>
              <a:ext cx="3318868" cy="307777"/>
            </a:xfrm>
            <a:prstGeom prst="rect">
              <a:avLst/>
            </a:prstGeom>
            <a:noFill/>
          </p:spPr>
          <p:txBody>
            <a:bodyPr wrap="square" lIns="108000" rIns="108000" rtlCol="0">
              <a:spAutoFit/>
            </a:bodyPr>
            <a:lstStyle/>
            <a:p>
              <a:r>
                <a:rPr lang="en-US" altLang="ko-KR" sz="1400" b="1" dirty="0" err="1">
                  <a:solidFill>
                    <a:schemeClr val="tx1">
                      <a:lumMod val="95000"/>
                      <a:lumOff val="5000"/>
                    </a:schemeClr>
                  </a:solidFill>
                  <a:cs typeface="Arial" pitchFamily="34" charset="0"/>
                </a:rPr>
                <a:t>Proposta</a:t>
              </a:r>
              <a:r>
                <a:rPr lang="en-US" altLang="ko-KR" sz="1400" b="1" dirty="0">
                  <a:solidFill>
                    <a:schemeClr val="tx1">
                      <a:lumMod val="95000"/>
                      <a:lumOff val="5000"/>
                    </a:schemeClr>
                  </a:solidFill>
                  <a:cs typeface="Arial" pitchFamily="34" charset="0"/>
                </a:rPr>
                <a:t> da </a:t>
              </a:r>
              <a:r>
                <a:rPr lang="en-US" altLang="ko-KR" sz="1400" b="1" dirty="0" err="1">
                  <a:solidFill>
                    <a:schemeClr val="tx1">
                      <a:lumMod val="95000"/>
                      <a:lumOff val="5000"/>
                    </a:schemeClr>
                  </a:solidFill>
                  <a:cs typeface="Arial" pitchFamily="34" charset="0"/>
                </a:rPr>
                <a:t>prática</a:t>
              </a:r>
              <a:endParaRPr lang="ko-KR" altLang="en-US" sz="1400" b="1" dirty="0">
                <a:solidFill>
                  <a:schemeClr val="tx1">
                    <a:lumMod val="95000"/>
                    <a:lumOff val="5000"/>
                  </a:schemeClr>
                </a:solidFill>
                <a:cs typeface="Arial" pitchFamily="34" charset="0"/>
              </a:endParaRPr>
            </a:p>
          </p:txBody>
        </p:sp>
      </p:grpSp>
      <p:sp>
        <p:nvSpPr>
          <p:cNvPr id="25" name="Rounded Rectangle 51">
            <a:extLst>
              <a:ext uri="{FF2B5EF4-FFF2-40B4-BE49-F238E27FC236}">
                <a16:creationId xmlns:a16="http://schemas.microsoft.com/office/drawing/2014/main" id="{DEEC0596-FBCE-49DD-80D6-873DBCBB8584}"/>
              </a:ext>
            </a:extLst>
          </p:cNvPr>
          <p:cNvSpPr/>
          <p:nvPr/>
        </p:nvSpPr>
        <p:spPr>
          <a:xfrm rot="16200000" flipH="1">
            <a:off x="5953909" y="5541500"/>
            <a:ext cx="507294" cy="483502"/>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30" name="Rectangle 18">
            <a:extLst>
              <a:ext uri="{FF2B5EF4-FFF2-40B4-BE49-F238E27FC236}">
                <a16:creationId xmlns:a16="http://schemas.microsoft.com/office/drawing/2014/main" id="{7AB388F3-EE5A-4741-B955-D113DD313F35}"/>
              </a:ext>
            </a:extLst>
          </p:cNvPr>
          <p:cNvSpPr/>
          <p:nvPr/>
        </p:nvSpPr>
        <p:spPr>
          <a:xfrm>
            <a:off x="5965805" y="4148570"/>
            <a:ext cx="491054" cy="390153"/>
          </a:xfrm>
          <a:custGeom>
            <a:avLst/>
            <a:gdLst/>
            <a:ahLst/>
            <a:cxnLst/>
            <a:rect l="l" t="t" r="r" b="b"/>
            <a:pathLst>
              <a:path w="3240000" h="2574247">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0" name="Elipse 19">
            <a:extLst>
              <a:ext uri="{FF2B5EF4-FFF2-40B4-BE49-F238E27FC236}">
                <a16:creationId xmlns:a16="http://schemas.microsoft.com/office/drawing/2014/main" id="{F5C3CC74-2B58-4822-B785-E084045832FC}"/>
              </a:ext>
            </a:extLst>
          </p:cNvPr>
          <p:cNvSpPr/>
          <p:nvPr/>
        </p:nvSpPr>
        <p:spPr>
          <a:xfrm>
            <a:off x="356754" y="1404198"/>
            <a:ext cx="4191925" cy="3896600"/>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625863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Rectangle: Top Corners Rounded 246">
            <a:extLst>
              <a:ext uri="{FF2B5EF4-FFF2-40B4-BE49-F238E27FC236}">
                <a16:creationId xmlns:a16="http://schemas.microsoft.com/office/drawing/2014/main" id="{2573B5BF-096F-4A66-B0B5-F31C42151791}"/>
              </a:ext>
            </a:extLst>
          </p:cNvPr>
          <p:cNvSpPr/>
          <p:nvPr/>
        </p:nvSpPr>
        <p:spPr>
          <a:xfrm rot="5400000">
            <a:off x="7402183" y="-531694"/>
            <a:ext cx="1646881" cy="7932457"/>
          </a:xfrm>
          <a:prstGeom prst="round2SameRect">
            <a:avLst>
              <a:gd name="adj1" fmla="val 0"/>
              <a:gd name="adj2"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48A2979-A456-4286-B8FC-8FF4C0C58EFD}"/>
              </a:ext>
            </a:extLst>
          </p:cNvPr>
          <p:cNvSpPr txBox="1"/>
          <p:nvPr/>
        </p:nvSpPr>
        <p:spPr>
          <a:xfrm>
            <a:off x="5208337" y="2833525"/>
            <a:ext cx="6983663" cy="830997"/>
          </a:xfrm>
          <a:prstGeom prst="rect">
            <a:avLst/>
          </a:prstGeom>
          <a:noFill/>
        </p:spPr>
        <p:txBody>
          <a:bodyPr wrap="square" rtlCol="0" anchor="ctr">
            <a:spAutoFit/>
          </a:bodyPr>
          <a:lstStyle/>
          <a:p>
            <a:r>
              <a:rPr lang="en-US" altLang="ko-KR" sz="4800" b="1" dirty="0">
                <a:solidFill>
                  <a:schemeClr val="bg1"/>
                </a:solidFill>
                <a:cs typeface="Arial" pitchFamily="34" charset="0"/>
              </a:rPr>
              <a:t>A </a:t>
            </a:r>
            <a:r>
              <a:rPr lang="en-US" altLang="ko-KR" sz="4800" b="1" dirty="0" err="1">
                <a:solidFill>
                  <a:schemeClr val="bg1"/>
                </a:solidFill>
                <a:cs typeface="Arial" pitchFamily="34" charset="0"/>
              </a:rPr>
              <a:t>solução</a:t>
            </a:r>
            <a:endParaRPr lang="ko-KR" altLang="en-US" sz="4800" b="1" dirty="0">
              <a:solidFill>
                <a:schemeClr val="bg1"/>
              </a:solidFill>
              <a:cs typeface="Arial" pitchFamily="34" charset="0"/>
            </a:endParaRPr>
          </a:p>
        </p:txBody>
      </p:sp>
      <p:sp>
        <p:nvSpPr>
          <p:cNvPr id="5" name="TextBox 4">
            <a:extLst>
              <a:ext uri="{FF2B5EF4-FFF2-40B4-BE49-F238E27FC236}">
                <a16:creationId xmlns:a16="http://schemas.microsoft.com/office/drawing/2014/main" id="{35784B83-6120-4373-9C1F-DC8EEE6D58B3}"/>
              </a:ext>
            </a:extLst>
          </p:cNvPr>
          <p:cNvSpPr txBox="1"/>
          <p:nvPr/>
        </p:nvSpPr>
        <p:spPr>
          <a:xfrm>
            <a:off x="5208421" y="3582049"/>
            <a:ext cx="6983579" cy="400110"/>
          </a:xfrm>
          <a:prstGeom prst="rect">
            <a:avLst/>
          </a:prstGeom>
          <a:noFill/>
        </p:spPr>
        <p:txBody>
          <a:bodyPr wrap="square" rtlCol="0" anchor="ctr">
            <a:spAutoFit/>
          </a:bodyPr>
          <a:lstStyle/>
          <a:p>
            <a:r>
              <a:rPr lang="en-US" altLang="ko-KR" sz="2000" dirty="0">
                <a:solidFill>
                  <a:schemeClr val="bg1"/>
                </a:solidFill>
                <a:cs typeface="Arial" pitchFamily="34" charset="0"/>
              </a:rPr>
              <a:t>Como </a:t>
            </a:r>
            <a:r>
              <a:rPr lang="en-US" altLang="ko-KR" sz="2000" dirty="0" err="1">
                <a:solidFill>
                  <a:schemeClr val="bg1"/>
                </a:solidFill>
                <a:cs typeface="Arial" pitchFamily="34" charset="0"/>
              </a:rPr>
              <a:t>usar</a:t>
            </a:r>
            <a:r>
              <a:rPr lang="en-US" altLang="ko-KR" sz="2000" dirty="0">
                <a:solidFill>
                  <a:schemeClr val="bg1"/>
                </a:solidFill>
                <a:cs typeface="Arial" pitchFamily="34" charset="0"/>
              </a:rPr>
              <a:t> </a:t>
            </a:r>
            <a:r>
              <a:rPr lang="en-US" altLang="ko-KR" sz="2000" dirty="0" err="1">
                <a:solidFill>
                  <a:schemeClr val="bg1"/>
                </a:solidFill>
                <a:cs typeface="Arial" pitchFamily="34" charset="0"/>
              </a:rPr>
              <a:t>uma</a:t>
            </a:r>
            <a:r>
              <a:rPr lang="en-US" altLang="ko-KR" sz="2000" dirty="0">
                <a:solidFill>
                  <a:schemeClr val="bg1"/>
                </a:solidFill>
                <a:cs typeface="Arial" pitchFamily="34" charset="0"/>
              </a:rPr>
              <a:t> </a:t>
            </a:r>
            <a:r>
              <a:rPr lang="en-US" altLang="ko-KR" sz="2000" dirty="0" err="1">
                <a:solidFill>
                  <a:schemeClr val="bg1"/>
                </a:solidFill>
                <a:cs typeface="Arial" pitchFamily="34" charset="0"/>
              </a:rPr>
              <a:t>solução</a:t>
            </a:r>
            <a:r>
              <a:rPr lang="en-US" altLang="ko-KR" sz="2000" dirty="0">
                <a:solidFill>
                  <a:schemeClr val="bg1"/>
                </a:solidFill>
                <a:cs typeface="Arial" pitchFamily="34" charset="0"/>
              </a:rPr>
              <a:t> IOT para </a:t>
            </a:r>
            <a:r>
              <a:rPr lang="en-US" altLang="ko-KR" sz="2000" dirty="0" err="1">
                <a:solidFill>
                  <a:schemeClr val="bg1"/>
                </a:solidFill>
                <a:cs typeface="Arial" pitchFamily="34" charset="0"/>
              </a:rPr>
              <a:t>evitar</a:t>
            </a:r>
            <a:r>
              <a:rPr lang="en-US" altLang="ko-KR" sz="2000" dirty="0">
                <a:solidFill>
                  <a:schemeClr val="bg1"/>
                </a:solidFill>
                <a:cs typeface="Arial" pitchFamily="34" charset="0"/>
              </a:rPr>
              <a:t> </a:t>
            </a:r>
            <a:r>
              <a:rPr lang="en-US" altLang="ko-KR" sz="2000" dirty="0" err="1">
                <a:solidFill>
                  <a:schemeClr val="bg1"/>
                </a:solidFill>
                <a:cs typeface="Arial" pitchFamily="34" charset="0"/>
              </a:rPr>
              <a:t>grandes</a:t>
            </a:r>
            <a:r>
              <a:rPr lang="en-US" altLang="ko-KR" sz="2000" dirty="0">
                <a:solidFill>
                  <a:schemeClr val="bg1"/>
                </a:solidFill>
                <a:cs typeface="Arial" pitchFamily="34" charset="0"/>
              </a:rPr>
              <a:t> </a:t>
            </a:r>
            <a:r>
              <a:rPr lang="en-US" altLang="ko-KR" sz="2000" dirty="0" err="1">
                <a:solidFill>
                  <a:schemeClr val="bg1"/>
                </a:solidFill>
                <a:cs typeface="Arial" pitchFamily="34" charset="0"/>
              </a:rPr>
              <a:t>perdas</a:t>
            </a:r>
            <a:endParaRPr lang="en-US" altLang="ko-KR" sz="2000" dirty="0">
              <a:solidFill>
                <a:schemeClr val="bg1"/>
              </a:solidFill>
              <a:cs typeface="Arial" pitchFamily="34" charset="0"/>
            </a:endParaRPr>
          </a:p>
        </p:txBody>
      </p:sp>
      <p:grpSp>
        <p:nvGrpSpPr>
          <p:cNvPr id="236" name="Group 235">
            <a:extLst>
              <a:ext uri="{FF2B5EF4-FFF2-40B4-BE49-F238E27FC236}">
                <a16:creationId xmlns:a16="http://schemas.microsoft.com/office/drawing/2014/main" id="{C2BB8104-3530-4C06-BCFE-83494F3D2F7E}"/>
              </a:ext>
            </a:extLst>
          </p:cNvPr>
          <p:cNvGrpSpPr/>
          <p:nvPr/>
        </p:nvGrpSpPr>
        <p:grpSpPr>
          <a:xfrm rot="7523209">
            <a:off x="5711085" y="1465946"/>
            <a:ext cx="769829" cy="815241"/>
            <a:chOff x="4121211" y="1005238"/>
            <a:chExt cx="1696343" cy="1796411"/>
          </a:xfrm>
          <a:solidFill>
            <a:schemeClr val="accent2"/>
          </a:solidFill>
        </p:grpSpPr>
        <p:sp>
          <p:nvSpPr>
            <p:cNvPr id="237" name="Rectangle 236">
              <a:extLst>
                <a:ext uri="{FF2B5EF4-FFF2-40B4-BE49-F238E27FC236}">
                  <a16:creationId xmlns:a16="http://schemas.microsoft.com/office/drawing/2014/main" id="{3551FEA2-AE32-4ADC-A559-2DEC1FA8D1BC}"/>
                </a:ext>
              </a:extLst>
            </p:cNvPr>
            <p:cNvSpPr/>
            <p:nvPr/>
          </p:nvSpPr>
          <p:spPr>
            <a:xfrm rot="2613694">
              <a:off x="5367631" y="1259674"/>
              <a:ext cx="65631" cy="54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Rectangle 237">
              <a:extLst>
                <a:ext uri="{FF2B5EF4-FFF2-40B4-BE49-F238E27FC236}">
                  <a16:creationId xmlns:a16="http://schemas.microsoft.com/office/drawing/2014/main" id="{B79412D0-1765-42E4-A9C8-E9C1D7AF3F36}"/>
                </a:ext>
              </a:extLst>
            </p:cNvPr>
            <p:cNvSpPr/>
            <p:nvPr/>
          </p:nvSpPr>
          <p:spPr>
            <a:xfrm>
              <a:off x="5132704" y="1776958"/>
              <a:ext cx="99918" cy="52155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9" name="Freeform: Shape 238">
              <a:extLst>
                <a:ext uri="{FF2B5EF4-FFF2-40B4-BE49-F238E27FC236}">
                  <a16:creationId xmlns:a16="http://schemas.microsoft.com/office/drawing/2014/main" id="{61D1CCAE-095A-408C-99CE-9A45BFEC0064}"/>
                </a:ext>
              </a:extLst>
            </p:cNvPr>
            <p:cNvSpPr/>
            <p:nvPr/>
          </p:nvSpPr>
          <p:spPr>
            <a:xfrm>
              <a:off x="4763010" y="1958882"/>
              <a:ext cx="842767" cy="84276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2FCAB7B8-5492-43CA-8D58-F7C3BC731C0B}"/>
                </a:ext>
              </a:extLst>
            </p:cNvPr>
            <p:cNvSpPr/>
            <p:nvPr/>
          </p:nvSpPr>
          <p:spPr>
            <a:xfrm>
              <a:off x="5344107" y="1086848"/>
              <a:ext cx="473447" cy="47344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241" name="Rectangle 240">
              <a:extLst>
                <a:ext uri="{FF2B5EF4-FFF2-40B4-BE49-F238E27FC236}">
                  <a16:creationId xmlns:a16="http://schemas.microsoft.com/office/drawing/2014/main" id="{A9A080DE-98B8-47D7-966E-2794E5245C4F}"/>
                </a:ext>
              </a:extLst>
            </p:cNvPr>
            <p:cNvSpPr/>
            <p:nvPr/>
          </p:nvSpPr>
          <p:spPr>
            <a:xfrm rot="18000269" flipH="1">
              <a:off x="4709115" y="1170501"/>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Freeform: Shape 241">
              <a:extLst>
                <a:ext uri="{FF2B5EF4-FFF2-40B4-BE49-F238E27FC236}">
                  <a16:creationId xmlns:a16="http://schemas.microsoft.com/office/drawing/2014/main" id="{71ED0273-4623-4B75-A8AE-249606E896AF}"/>
                </a:ext>
              </a:extLst>
            </p:cNvPr>
            <p:cNvSpPr/>
            <p:nvPr/>
          </p:nvSpPr>
          <p:spPr>
            <a:xfrm flipH="1">
              <a:off x="4121211" y="1005238"/>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BC745DE2-CCDD-4A4B-BE13-72BBF1D8EBA0}"/>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301" name="Group 300">
            <a:extLst>
              <a:ext uri="{FF2B5EF4-FFF2-40B4-BE49-F238E27FC236}">
                <a16:creationId xmlns:a16="http://schemas.microsoft.com/office/drawing/2014/main" id="{B85A96ED-2CA9-490F-ABC6-96360ACCF017}"/>
              </a:ext>
            </a:extLst>
          </p:cNvPr>
          <p:cNvGrpSpPr/>
          <p:nvPr/>
        </p:nvGrpSpPr>
        <p:grpSpPr>
          <a:xfrm>
            <a:off x="1005149" y="1226175"/>
            <a:ext cx="4202976" cy="5037168"/>
            <a:chOff x="1005149" y="1226175"/>
            <a:chExt cx="4202976" cy="5037168"/>
          </a:xfrm>
        </p:grpSpPr>
        <p:grpSp>
          <p:nvGrpSpPr>
            <p:cNvPr id="6" name="Group 5">
              <a:extLst>
                <a:ext uri="{FF2B5EF4-FFF2-40B4-BE49-F238E27FC236}">
                  <a16:creationId xmlns:a16="http://schemas.microsoft.com/office/drawing/2014/main" id="{8ED5B865-0674-4DF5-A9D5-5EE33A5323FF}"/>
                </a:ext>
              </a:extLst>
            </p:cNvPr>
            <p:cNvGrpSpPr/>
            <p:nvPr/>
          </p:nvGrpSpPr>
          <p:grpSpPr>
            <a:xfrm>
              <a:off x="2193664" y="2470136"/>
              <a:ext cx="1710429" cy="1738057"/>
              <a:chOff x="4288042" y="2256809"/>
              <a:chExt cx="2952665" cy="3000359"/>
            </a:xfrm>
            <a:solidFill>
              <a:schemeClr val="accent2"/>
            </a:solidFill>
          </p:grpSpPr>
          <p:sp>
            <p:nvSpPr>
              <p:cNvPr id="7" name="Freeform: Shape 6">
                <a:extLst>
                  <a:ext uri="{FF2B5EF4-FFF2-40B4-BE49-F238E27FC236}">
                    <a16:creationId xmlns:a16="http://schemas.microsoft.com/office/drawing/2014/main" id="{C2C7CFFB-4D44-4F90-8F37-307E0C162BCB}"/>
                  </a:ext>
                </a:extLst>
              </p:cNvPr>
              <p:cNvSpPr/>
              <p:nvPr/>
            </p:nvSpPr>
            <p:spPr>
              <a:xfrm>
                <a:off x="4392101" y="2382547"/>
                <a:ext cx="1560880" cy="1777670"/>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grpFill/>
              <a:ln w="43323"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4ADAC6C0-8C1B-485D-9D2C-3692EC31DF32}"/>
                  </a:ext>
                </a:extLst>
              </p:cNvPr>
              <p:cNvSpPr/>
              <p:nvPr/>
            </p:nvSpPr>
            <p:spPr>
              <a:xfrm>
                <a:off x="4868287" y="2290747"/>
                <a:ext cx="607009" cy="607009"/>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grpFill/>
              <a:ln w="43323"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2D97C58-F5CD-4C07-ACE5-7278540B54E2}"/>
                  </a:ext>
                </a:extLst>
              </p:cNvPr>
              <p:cNvSpPr/>
              <p:nvPr/>
            </p:nvSpPr>
            <p:spPr>
              <a:xfrm>
                <a:off x="5445695" y="3297396"/>
                <a:ext cx="607009" cy="607009"/>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grpFill/>
              <a:ln w="43323"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D9718C1B-F9B9-4825-ACD8-60632F90FCD4}"/>
                  </a:ext>
                </a:extLst>
              </p:cNvPr>
              <p:cNvSpPr/>
              <p:nvPr/>
            </p:nvSpPr>
            <p:spPr>
              <a:xfrm>
                <a:off x="5606119" y="3297396"/>
                <a:ext cx="433578" cy="607009"/>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grpFill/>
              <a:ln w="43323"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59FB9EDD-08EB-4138-9CFC-F35679CCEFC9}"/>
                  </a:ext>
                </a:extLst>
              </p:cNvPr>
              <p:cNvSpPr/>
              <p:nvPr/>
            </p:nvSpPr>
            <p:spPr>
              <a:xfrm>
                <a:off x="4288042" y="3301732"/>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96EC2FD3-930E-4580-B5C3-37B50E0345F6}"/>
                  </a:ext>
                </a:extLst>
              </p:cNvPr>
              <p:cNvSpPr/>
              <p:nvPr/>
            </p:nvSpPr>
            <p:spPr>
              <a:xfrm>
                <a:off x="4288042" y="262101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grpFill/>
              <a:ln w="43323"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E5788733-AA04-47CB-A221-3A63786B991B}"/>
                  </a:ext>
                </a:extLst>
              </p:cNvPr>
              <p:cNvSpPr/>
              <p:nvPr/>
            </p:nvSpPr>
            <p:spPr>
              <a:xfrm>
                <a:off x="5554090" y="2382547"/>
                <a:ext cx="1560880" cy="1734312"/>
              </a:xfrm>
              <a:custGeom>
                <a:avLst/>
                <a:gdLst>
                  <a:gd name="connsiteX0" fmla="*/ 789601 w 1560880"/>
                  <a:gd name="connsiteY0" fmla="*/ 147906 h 1734311"/>
                  <a:gd name="connsiteX1" fmla="*/ 1110449 w 1560880"/>
                  <a:gd name="connsiteY1" fmla="*/ 334345 h 1734311"/>
                  <a:gd name="connsiteX2" fmla="*/ 1431297 w 1560880"/>
                  <a:gd name="connsiteY2" fmla="*/ 520783 h 1734311"/>
                  <a:gd name="connsiteX3" fmla="*/ 1431297 w 1560880"/>
                  <a:gd name="connsiteY3" fmla="*/ 889324 h 1734311"/>
                  <a:gd name="connsiteX4" fmla="*/ 1431297 w 1560880"/>
                  <a:gd name="connsiteY4" fmla="*/ 1257866 h 1734311"/>
                  <a:gd name="connsiteX5" fmla="*/ 1110449 w 1560880"/>
                  <a:gd name="connsiteY5" fmla="*/ 1444304 h 1734311"/>
                  <a:gd name="connsiteX6" fmla="*/ 789601 w 1560880"/>
                  <a:gd name="connsiteY6" fmla="*/ 1622071 h 1734311"/>
                  <a:gd name="connsiteX7" fmla="*/ 468754 w 1560880"/>
                  <a:gd name="connsiteY7" fmla="*/ 1435632 h 1734311"/>
                  <a:gd name="connsiteX8" fmla="*/ 147906 w 1560880"/>
                  <a:gd name="connsiteY8" fmla="*/ 1249194 h 1734311"/>
                  <a:gd name="connsiteX9" fmla="*/ 147906 w 1560880"/>
                  <a:gd name="connsiteY9" fmla="*/ 880653 h 1734311"/>
                  <a:gd name="connsiteX10" fmla="*/ 147906 w 1560880"/>
                  <a:gd name="connsiteY10" fmla="*/ 512112 h 1734311"/>
                  <a:gd name="connsiteX11" fmla="*/ 468754 w 1560880"/>
                  <a:gd name="connsiteY11" fmla="*/ 325673 h 1734311"/>
                  <a:gd name="connsiteX12" fmla="*/ 789601 w 1560880"/>
                  <a:gd name="connsiteY12" fmla="*/ 147906 h 1734311"/>
                  <a:gd name="connsiteX13" fmla="*/ 789601 w 1560880"/>
                  <a:gd name="connsiteY13" fmla="*/ 147906 h 1734311"/>
                  <a:gd name="connsiteX14" fmla="*/ 789601 w 1560880"/>
                  <a:gd name="connsiteY14" fmla="*/ 277979 h 1734311"/>
                  <a:gd name="connsiteX15" fmla="*/ 264972 w 1560880"/>
                  <a:gd name="connsiteY15" fmla="*/ 581484 h 1734311"/>
                  <a:gd name="connsiteX16" fmla="*/ 264972 w 1560880"/>
                  <a:gd name="connsiteY16" fmla="*/ 1188493 h 1734311"/>
                  <a:gd name="connsiteX17" fmla="*/ 789601 w 1560880"/>
                  <a:gd name="connsiteY17" fmla="*/ 1491998 h 1734311"/>
                  <a:gd name="connsiteX18" fmla="*/ 1314231 w 1560880"/>
                  <a:gd name="connsiteY18" fmla="*/ 1188493 h 1734311"/>
                  <a:gd name="connsiteX19" fmla="*/ 1314231 w 1560880"/>
                  <a:gd name="connsiteY19" fmla="*/ 581484 h 1734311"/>
                  <a:gd name="connsiteX20" fmla="*/ 789601 w 1560880"/>
                  <a:gd name="connsiteY20" fmla="*/ 277979 h 1734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34311">
                    <a:moveTo>
                      <a:pt x="789601" y="147906"/>
                    </a:moveTo>
                    <a:lnTo>
                      <a:pt x="1110449" y="334345"/>
                    </a:lnTo>
                    <a:lnTo>
                      <a:pt x="1431297" y="520783"/>
                    </a:lnTo>
                    <a:lnTo>
                      <a:pt x="1431297" y="889324"/>
                    </a:lnTo>
                    <a:lnTo>
                      <a:pt x="1431297" y="1257866"/>
                    </a:lnTo>
                    <a:lnTo>
                      <a:pt x="1110449" y="1444304"/>
                    </a:lnTo>
                    <a:lnTo>
                      <a:pt x="789601" y="1622071"/>
                    </a:lnTo>
                    <a:lnTo>
                      <a:pt x="468754" y="1435632"/>
                    </a:lnTo>
                    <a:lnTo>
                      <a:pt x="147906" y="1249194"/>
                    </a:lnTo>
                    <a:lnTo>
                      <a:pt x="147906" y="880653"/>
                    </a:lnTo>
                    <a:lnTo>
                      <a:pt x="147906" y="512112"/>
                    </a:lnTo>
                    <a:lnTo>
                      <a:pt x="468754" y="325673"/>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grpFill/>
              <a:ln w="43323"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4124ADEC-0B66-48CA-BA21-2DA77E6108BF}"/>
                  </a:ext>
                </a:extLst>
              </p:cNvPr>
              <p:cNvSpPr/>
              <p:nvPr/>
            </p:nvSpPr>
            <p:spPr>
              <a:xfrm>
                <a:off x="6057040" y="2256809"/>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B134031B-288E-40C4-9F1A-D9A9D52CAE95}"/>
                  </a:ext>
                </a:extLst>
              </p:cNvPr>
              <p:cNvSpPr/>
              <p:nvPr/>
            </p:nvSpPr>
            <p:spPr>
              <a:xfrm>
                <a:off x="6612019" y="262101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1614" y="486097"/>
                      <a:pt x="317001" y="486097"/>
                    </a:cubicBezTo>
                    <a:close/>
                  </a:path>
                </a:pathLst>
              </a:custGeom>
              <a:grpFill/>
              <a:ln w="43323"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1C3A804A-B945-4041-992C-BEC47E746A4F}"/>
                  </a:ext>
                </a:extLst>
              </p:cNvPr>
              <p:cNvSpPr/>
              <p:nvPr/>
            </p:nvSpPr>
            <p:spPr>
              <a:xfrm>
                <a:off x="6633698" y="3262710"/>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1614" y="486097"/>
                      <a:pt x="317001" y="486097"/>
                    </a:cubicBezTo>
                    <a:close/>
                  </a:path>
                </a:pathLst>
              </a:custGeom>
              <a:grpFill/>
              <a:ln w="4332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8D442069-CA1B-407A-B677-835913C09748}"/>
                  </a:ext>
                </a:extLst>
              </p:cNvPr>
              <p:cNvSpPr/>
              <p:nvPr/>
            </p:nvSpPr>
            <p:spPr>
              <a:xfrm>
                <a:off x="5606119" y="3297396"/>
                <a:ext cx="433578" cy="607009"/>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grpFill/>
              <a:ln w="4332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346D758D-7472-4928-A975-D98C50EEA8C1}"/>
                  </a:ext>
                </a:extLst>
              </p:cNvPr>
              <p:cNvSpPr/>
              <p:nvPr/>
            </p:nvSpPr>
            <p:spPr>
              <a:xfrm>
                <a:off x="5437023" y="2612343"/>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grpFill/>
              <a:ln w="4332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FE82409E-C831-4160-AD18-9EB9F832AD03}"/>
                  </a:ext>
                </a:extLst>
              </p:cNvPr>
              <p:cNvSpPr/>
              <p:nvPr/>
            </p:nvSpPr>
            <p:spPr>
              <a:xfrm>
                <a:off x="4973095" y="3392783"/>
                <a:ext cx="1560880" cy="1734312"/>
              </a:xfrm>
              <a:custGeom>
                <a:avLst/>
                <a:gdLst>
                  <a:gd name="connsiteX0" fmla="*/ 789601 w 1560880"/>
                  <a:gd name="connsiteY0" fmla="*/ 147906 h 1734311"/>
                  <a:gd name="connsiteX1" fmla="*/ 1110449 w 1560880"/>
                  <a:gd name="connsiteY1" fmla="*/ 334345 h 1734311"/>
                  <a:gd name="connsiteX2" fmla="*/ 1431297 w 1560880"/>
                  <a:gd name="connsiteY2" fmla="*/ 520783 h 1734311"/>
                  <a:gd name="connsiteX3" fmla="*/ 1431297 w 1560880"/>
                  <a:gd name="connsiteY3" fmla="*/ 889324 h 1734311"/>
                  <a:gd name="connsiteX4" fmla="*/ 1431297 w 1560880"/>
                  <a:gd name="connsiteY4" fmla="*/ 1257866 h 1734311"/>
                  <a:gd name="connsiteX5" fmla="*/ 1106113 w 1560880"/>
                  <a:gd name="connsiteY5" fmla="*/ 1439968 h 1734311"/>
                  <a:gd name="connsiteX6" fmla="*/ 785266 w 1560880"/>
                  <a:gd name="connsiteY6" fmla="*/ 1626407 h 1734311"/>
                  <a:gd name="connsiteX7" fmla="*/ 468754 w 1560880"/>
                  <a:gd name="connsiteY7" fmla="*/ 1439968 h 1734311"/>
                  <a:gd name="connsiteX8" fmla="*/ 147906 w 1560880"/>
                  <a:gd name="connsiteY8" fmla="*/ 1253530 h 1734311"/>
                  <a:gd name="connsiteX9" fmla="*/ 147906 w 1560880"/>
                  <a:gd name="connsiteY9" fmla="*/ 884989 h 1734311"/>
                  <a:gd name="connsiteX10" fmla="*/ 147906 w 1560880"/>
                  <a:gd name="connsiteY10" fmla="*/ 516447 h 1734311"/>
                  <a:gd name="connsiteX11" fmla="*/ 468754 w 1560880"/>
                  <a:gd name="connsiteY11" fmla="*/ 330009 h 1734311"/>
                  <a:gd name="connsiteX12" fmla="*/ 789601 w 1560880"/>
                  <a:gd name="connsiteY12" fmla="*/ 147906 h 1734311"/>
                  <a:gd name="connsiteX13" fmla="*/ 789601 w 1560880"/>
                  <a:gd name="connsiteY13" fmla="*/ 147906 h 1734311"/>
                  <a:gd name="connsiteX14" fmla="*/ 789601 w 1560880"/>
                  <a:gd name="connsiteY14" fmla="*/ 277979 h 1734311"/>
                  <a:gd name="connsiteX15" fmla="*/ 264972 w 1560880"/>
                  <a:gd name="connsiteY15" fmla="*/ 581484 h 1734311"/>
                  <a:gd name="connsiteX16" fmla="*/ 264972 w 1560880"/>
                  <a:gd name="connsiteY16" fmla="*/ 1188493 h 1734311"/>
                  <a:gd name="connsiteX17" fmla="*/ 789601 w 1560880"/>
                  <a:gd name="connsiteY17" fmla="*/ 1491998 h 1734311"/>
                  <a:gd name="connsiteX18" fmla="*/ 1314231 w 1560880"/>
                  <a:gd name="connsiteY18" fmla="*/ 1188493 h 1734311"/>
                  <a:gd name="connsiteX19" fmla="*/ 1314231 w 1560880"/>
                  <a:gd name="connsiteY19" fmla="*/ 581484 h 1734311"/>
                  <a:gd name="connsiteX20" fmla="*/ 789601 w 1560880"/>
                  <a:gd name="connsiteY20" fmla="*/ 277979 h 1734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34311">
                    <a:moveTo>
                      <a:pt x="789601" y="147906"/>
                    </a:moveTo>
                    <a:lnTo>
                      <a:pt x="1110449" y="334345"/>
                    </a:lnTo>
                    <a:lnTo>
                      <a:pt x="1431297" y="520783"/>
                    </a:lnTo>
                    <a:lnTo>
                      <a:pt x="1431297" y="889324"/>
                    </a:lnTo>
                    <a:lnTo>
                      <a:pt x="1431297" y="1257866"/>
                    </a:lnTo>
                    <a:lnTo>
                      <a:pt x="1106113" y="1439968"/>
                    </a:lnTo>
                    <a:lnTo>
                      <a:pt x="785266" y="1626407"/>
                    </a:lnTo>
                    <a:lnTo>
                      <a:pt x="468754" y="1439968"/>
                    </a:lnTo>
                    <a:lnTo>
                      <a:pt x="147906" y="1253530"/>
                    </a:lnTo>
                    <a:lnTo>
                      <a:pt x="147906" y="884989"/>
                    </a:lnTo>
                    <a:lnTo>
                      <a:pt x="147906" y="516447"/>
                    </a:lnTo>
                    <a:lnTo>
                      <a:pt x="468754" y="330009"/>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grpFill/>
              <a:ln w="4332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9C739FEB-8EC0-484C-9A38-44F5B32947BF}"/>
                  </a:ext>
                </a:extLst>
              </p:cNvPr>
              <p:cNvSpPr/>
              <p:nvPr/>
            </p:nvSpPr>
            <p:spPr>
              <a:xfrm>
                <a:off x="5450031" y="4650159"/>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5950" y="486097"/>
                      <a:pt x="317001" y="486097"/>
                    </a:cubicBezTo>
                    <a:close/>
                  </a:path>
                </a:pathLst>
              </a:custGeom>
              <a:grpFill/>
              <a:ln w="4332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315C419D-7DA6-4C70-910E-F6ABC0F89EA1}"/>
                  </a:ext>
                </a:extLst>
              </p:cNvPr>
              <p:cNvSpPr/>
              <p:nvPr/>
            </p:nvSpPr>
            <p:spPr>
              <a:xfrm>
                <a:off x="5437023" y="3280053"/>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grpFill/>
              <a:ln w="4332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96E39EE6-B05C-4595-8BDA-B75A83C2768D}"/>
                  </a:ext>
                </a:extLst>
              </p:cNvPr>
              <p:cNvSpPr/>
              <p:nvPr/>
            </p:nvSpPr>
            <p:spPr>
              <a:xfrm>
                <a:off x="6026689" y="3626915"/>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5950" y="486097"/>
                      <a:pt x="317001" y="486097"/>
                    </a:cubicBezTo>
                    <a:close/>
                  </a:path>
                </a:pathLst>
              </a:custGeom>
              <a:grpFill/>
              <a:ln w="4332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F7B5EBA4-D3E5-473B-BCB4-52CC4073D221}"/>
                  </a:ext>
                </a:extLst>
              </p:cNvPr>
              <p:cNvSpPr/>
              <p:nvPr/>
            </p:nvSpPr>
            <p:spPr>
              <a:xfrm>
                <a:off x="6013682" y="4320640"/>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1614"/>
                      <a:pt x="412389" y="147906"/>
                      <a:pt x="317001" y="147906"/>
                    </a:cubicBezTo>
                    <a:cubicBezTo>
                      <a:pt x="225950" y="147906"/>
                      <a:pt x="147906" y="221614"/>
                      <a:pt x="147906" y="317001"/>
                    </a:cubicBezTo>
                    <a:cubicBezTo>
                      <a:pt x="147906" y="412389"/>
                      <a:pt x="225950" y="486097"/>
                      <a:pt x="317001" y="486097"/>
                    </a:cubicBezTo>
                    <a:close/>
                  </a:path>
                </a:pathLst>
              </a:custGeom>
              <a:grpFill/>
              <a:ln w="4332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61F278AC-B57F-41D3-95A9-9E2A8FB0D4BE}"/>
                  </a:ext>
                </a:extLst>
              </p:cNvPr>
              <p:cNvSpPr/>
              <p:nvPr/>
            </p:nvSpPr>
            <p:spPr>
              <a:xfrm>
                <a:off x="4869036" y="4298961"/>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1614"/>
                      <a:pt x="412389" y="147906"/>
                      <a:pt x="317001" y="147906"/>
                    </a:cubicBezTo>
                    <a:cubicBezTo>
                      <a:pt x="225950" y="147906"/>
                      <a:pt x="147906" y="221614"/>
                      <a:pt x="147906" y="317001"/>
                    </a:cubicBezTo>
                    <a:cubicBezTo>
                      <a:pt x="147906" y="412389"/>
                      <a:pt x="225950" y="486097"/>
                      <a:pt x="317001" y="486097"/>
                    </a:cubicBezTo>
                    <a:close/>
                  </a:path>
                </a:pathLst>
              </a:custGeom>
              <a:grpFill/>
              <a:ln w="4332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A74175AC-2668-47C9-81F9-CA93BB64BF0F}"/>
                  </a:ext>
                </a:extLst>
              </p:cNvPr>
              <p:cNvSpPr/>
              <p:nvPr/>
            </p:nvSpPr>
            <p:spPr>
              <a:xfrm>
                <a:off x="4860365" y="3613908"/>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grpFill/>
              <a:ln w="43323" cap="flat">
                <a:noFill/>
                <a:prstDash val="solid"/>
                <a:miter/>
              </a:ln>
            </p:spPr>
            <p:txBody>
              <a:bodyPr rtlCol="0" anchor="ctr"/>
              <a:lstStyle/>
              <a:p>
                <a:endParaRPr lang="en-US"/>
              </a:p>
            </p:txBody>
          </p:sp>
        </p:grpSp>
        <p:grpSp>
          <p:nvGrpSpPr>
            <p:cNvPr id="26" name="Group 25">
              <a:extLst>
                <a:ext uri="{FF2B5EF4-FFF2-40B4-BE49-F238E27FC236}">
                  <a16:creationId xmlns:a16="http://schemas.microsoft.com/office/drawing/2014/main" id="{D64752A8-E927-4180-8469-529410C741E1}"/>
                </a:ext>
              </a:extLst>
            </p:cNvPr>
            <p:cNvGrpSpPr/>
            <p:nvPr/>
          </p:nvGrpSpPr>
          <p:grpSpPr>
            <a:xfrm rot="19653185">
              <a:off x="3603047" y="1621327"/>
              <a:ext cx="878032" cy="929827"/>
              <a:chOff x="4121211" y="1005238"/>
              <a:chExt cx="1696343" cy="1796411"/>
            </a:xfrm>
            <a:solidFill>
              <a:schemeClr val="accent2"/>
            </a:solidFill>
          </p:grpSpPr>
          <p:sp>
            <p:nvSpPr>
              <p:cNvPr id="27" name="Rectangle 26">
                <a:extLst>
                  <a:ext uri="{FF2B5EF4-FFF2-40B4-BE49-F238E27FC236}">
                    <a16:creationId xmlns:a16="http://schemas.microsoft.com/office/drawing/2014/main" id="{78CAFD7C-2658-4D7F-A9C8-6C26F79E3088}"/>
                  </a:ext>
                </a:extLst>
              </p:cNvPr>
              <p:cNvSpPr/>
              <p:nvPr/>
            </p:nvSpPr>
            <p:spPr>
              <a:xfrm rot="2613694">
                <a:off x="5367631" y="1259674"/>
                <a:ext cx="65631" cy="54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AAE1D37-329C-42D4-987D-F4BC9885DDA4}"/>
                  </a:ext>
                </a:extLst>
              </p:cNvPr>
              <p:cNvSpPr/>
              <p:nvPr/>
            </p:nvSpPr>
            <p:spPr>
              <a:xfrm>
                <a:off x="5132704" y="1776958"/>
                <a:ext cx="99918" cy="52155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D5E73F49-421A-4CDE-96F6-83F3854E66F5}"/>
                  </a:ext>
                </a:extLst>
              </p:cNvPr>
              <p:cNvSpPr/>
              <p:nvPr/>
            </p:nvSpPr>
            <p:spPr>
              <a:xfrm>
                <a:off x="4763010" y="1958882"/>
                <a:ext cx="842767" cy="84276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263F31F3-C515-4043-8C65-C796719ACCAB}"/>
                  </a:ext>
                </a:extLst>
              </p:cNvPr>
              <p:cNvSpPr/>
              <p:nvPr/>
            </p:nvSpPr>
            <p:spPr>
              <a:xfrm>
                <a:off x="5344107" y="1086848"/>
                <a:ext cx="473447" cy="47344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31" name="Rectangle 30">
                <a:extLst>
                  <a:ext uri="{FF2B5EF4-FFF2-40B4-BE49-F238E27FC236}">
                    <a16:creationId xmlns:a16="http://schemas.microsoft.com/office/drawing/2014/main" id="{FBCBCA99-DA6A-427E-B68B-502392C3EC63}"/>
                  </a:ext>
                </a:extLst>
              </p:cNvPr>
              <p:cNvSpPr/>
              <p:nvPr/>
            </p:nvSpPr>
            <p:spPr>
              <a:xfrm rot="18000269" flipH="1">
                <a:off x="4709115" y="1170501"/>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C5A7FFF7-C8D3-4FE4-9AE3-5AD9B1D35CF8}"/>
                  </a:ext>
                </a:extLst>
              </p:cNvPr>
              <p:cNvSpPr/>
              <p:nvPr/>
            </p:nvSpPr>
            <p:spPr>
              <a:xfrm flipH="1">
                <a:off x="4121211" y="1005238"/>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31099D54-CEBD-4ECC-AE6E-A55D40DB62E2}"/>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157" name="Group 156">
              <a:extLst>
                <a:ext uri="{FF2B5EF4-FFF2-40B4-BE49-F238E27FC236}">
                  <a16:creationId xmlns:a16="http://schemas.microsoft.com/office/drawing/2014/main" id="{A93DFB35-5687-4649-AA38-F1753B516DF8}"/>
                </a:ext>
              </a:extLst>
            </p:cNvPr>
            <p:cNvGrpSpPr/>
            <p:nvPr/>
          </p:nvGrpSpPr>
          <p:grpSpPr>
            <a:xfrm rot="3638152">
              <a:off x="911272" y="2746735"/>
              <a:ext cx="1815715" cy="1627961"/>
              <a:chOff x="7643465" y="1330780"/>
              <a:chExt cx="2350271" cy="2107241"/>
            </a:xfrm>
          </p:grpSpPr>
          <p:grpSp>
            <p:nvGrpSpPr>
              <p:cNvPr id="158" name="Group 157">
                <a:extLst>
                  <a:ext uri="{FF2B5EF4-FFF2-40B4-BE49-F238E27FC236}">
                    <a16:creationId xmlns:a16="http://schemas.microsoft.com/office/drawing/2014/main" id="{9C21BCB9-8979-4278-A46B-27986D2ADF70}"/>
                  </a:ext>
                </a:extLst>
              </p:cNvPr>
              <p:cNvGrpSpPr/>
              <p:nvPr/>
            </p:nvGrpSpPr>
            <p:grpSpPr>
              <a:xfrm rot="14189974" flipH="1">
                <a:off x="7820788" y="2761873"/>
                <a:ext cx="449297" cy="803943"/>
                <a:chOff x="4860364" y="1440904"/>
                <a:chExt cx="607009" cy="1086144"/>
              </a:xfrm>
              <a:solidFill>
                <a:schemeClr val="accent2"/>
              </a:solidFill>
            </p:grpSpPr>
            <p:sp>
              <p:nvSpPr>
                <p:cNvPr id="175" name="Rectangle 174">
                  <a:extLst>
                    <a:ext uri="{FF2B5EF4-FFF2-40B4-BE49-F238E27FC236}">
                      <a16:creationId xmlns:a16="http://schemas.microsoft.com/office/drawing/2014/main" id="{78D46A7A-8360-499E-86A6-F8D7AF654670}"/>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Freeform: Shape 175">
                  <a:extLst>
                    <a:ext uri="{FF2B5EF4-FFF2-40B4-BE49-F238E27FC236}">
                      <a16:creationId xmlns:a16="http://schemas.microsoft.com/office/drawing/2014/main" id="{C6B14454-3D6E-4274-A824-59CC2FDA593E}"/>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159" name="Group 158">
                <a:extLst>
                  <a:ext uri="{FF2B5EF4-FFF2-40B4-BE49-F238E27FC236}">
                    <a16:creationId xmlns:a16="http://schemas.microsoft.com/office/drawing/2014/main" id="{E52BFDFD-EBF8-49F8-8B25-8088FB8CA7F3}"/>
                  </a:ext>
                </a:extLst>
              </p:cNvPr>
              <p:cNvGrpSpPr/>
              <p:nvPr/>
            </p:nvGrpSpPr>
            <p:grpSpPr>
              <a:xfrm>
                <a:off x="8590072" y="1330780"/>
                <a:ext cx="449297" cy="803943"/>
                <a:chOff x="4860364" y="1440904"/>
                <a:chExt cx="607009" cy="1086144"/>
              </a:xfrm>
              <a:solidFill>
                <a:schemeClr val="accent2"/>
              </a:solidFill>
            </p:grpSpPr>
            <p:sp>
              <p:nvSpPr>
                <p:cNvPr id="173" name="Rectangle 172">
                  <a:extLst>
                    <a:ext uri="{FF2B5EF4-FFF2-40B4-BE49-F238E27FC236}">
                      <a16:creationId xmlns:a16="http://schemas.microsoft.com/office/drawing/2014/main" id="{4703EFEE-81B2-4CEB-9920-7A49211EC349}"/>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Freeform: Shape 173">
                  <a:extLst>
                    <a:ext uri="{FF2B5EF4-FFF2-40B4-BE49-F238E27FC236}">
                      <a16:creationId xmlns:a16="http://schemas.microsoft.com/office/drawing/2014/main" id="{C4884DC0-1F10-46CD-A47D-A61C9F34A5FA}"/>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sp>
            <p:nvSpPr>
              <p:cNvPr id="160" name="Freeform: Shape 159">
                <a:extLst>
                  <a:ext uri="{FF2B5EF4-FFF2-40B4-BE49-F238E27FC236}">
                    <a16:creationId xmlns:a16="http://schemas.microsoft.com/office/drawing/2014/main" id="{3BF7F295-27F7-4C7D-BF72-F2056DF57FD8}"/>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7A7B3EE1-6695-41AB-9EF1-70A2E96D19CB}"/>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6BDED3FF-8FA6-429A-AC97-B393BAEA6DEF}"/>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BFBA4F4D-CCE7-4B67-9BAC-F382CB02AFE3}"/>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37A4925D-E05B-435A-B2C1-3D5BBAB47C20}"/>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C5CFF91C-DE9A-49C7-B0CA-4D92ED818F06}"/>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AE4C223E-CED1-44DE-846D-DC0FF4BE5C35}"/>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D1C87586-77AC-4B1D-9A64-6026281123A8}"/>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F6071574-88E6-44E0-AB34-4BEC3B63D91C}"/>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861AC6C1-EC4D-4338-A180-E5B42D5E0DF2}"/>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grpSp>
            <p:nvGrpSpPr>
              <p:cNvPr id="170" name="Group 169">
                <a:extLst>
                  <a:ext uri="{FF2B5EF4-FFF2-40B4-BE49-F238E27FC236}">
                    <a16:creationId xmlns:a16="http://schemas.microsoft.com/office/drawing/2014/main" id="{7451FA78-F2AB-4F1F-B782-C0C6DBB8C2A9}"/>
                  </a:ext>
                </a:extLst>
              </p:cNvPr>
              <p:cNvGrpSpPr/>
              <p:nvPr/>
            </p:nvGrpSpPr>
            <p:grpSpPr>
              <a:xfrm rot="7661305" flipH="1">
                <a:off x="9367116" y="2811401"/>
                <a:ext cx="449297" cy="803943"/>
                <a:chOff x="4860364" y="1440904"/>
                <a:chExt cx="607009" cy="1086144"/>
              </a:xfrm>
              <a:solidFill>
                <a:schemeClr val="accent2"/>
              </a:solidFill>
            </p:grpSpPr>
            <p:sp>
              <p:nvSpPr>
                <p:cNvPr id="171" name="Rectangle 170">
                  <a:extLst>
                    <a:ext uri="{FF2B5EF4-FFF2-40B4-BE49-F238E27FC236}">
                      <a16:creationId xmlns:a16="http://schemas.microsoft.com/office/drawing/2014/main" id="{8EAB1A13-B289-4DB3-9134-9266539918FE}"/>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Freeform: Shape 171">
                  <a:extLst>
                    <a:ext uri="{FF2B5EF4-FFF2-40B4-BE49-F238E27FC236}">
                      <a16:creationId xmlns:a16="http://schemas.microsoft.com/office/drawing/2014/main" id="{6384CD85-6048-4DF7-86A3-B49DF84D35A6}"/>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grpSp>
          <p:nvGrpSpPr>
            <p:cNvPr id="196" name="Group 195">
              <a:extLst>
                <a:ext uri="{FF2B5EF4-FFF2-40B4-BE49-F238E27FC236}">
                  <a16:creationId xmlns:a16="http://schemas.microsoft.com/office/drawing/2014/main" id="{7146D8B7-BEF2-4BB1-A47E-BE57A63400D0}"/>
                </a:ext>
              </a:extLst>
            </p:cNvPr>
            <p:cNvGrpSpPr/>
            <p:nvPr/>
          </p:nvGrpSpPr>
          <p:grpSpPr>
            <a:xfrm rot="10800000">
              <a:off x="1822888" y="1226175"/>
              <a:ext cx="1815715" cy="1627961"/>
              <a:chOff x="7643465" y="1330780"/>
              <a:chExt cx="2350271" cy="2107241"/>
            </a:xfrm>
          </p:grpSpPr>
          <p:grpSp>
            <p:nvGrpSpPr>
              <p:cNvPr id="197" name="Group 196">
                <a:extLst>
                  <a:ext uri="{FF2B5EF4-FFF2-40B4-BE49-F238E27FC236}">
                    <a16:creationId xmlns:a16="http://schemas.microsoft.com/office/drawing/2014/main" id="{65120756-24CF-44E7-BEE6-E74F279427A5}"/>
                  </a:ext>
                </a:extLst>
              </p:cNvPr>
              <p:cNvGrpSpPr/>
              <p:nvPr/>
            </p:nvGrpSpPr>
            <p:grpSpPr>
              <a:xfrm rot="14189974" flipH="1">
                <a:off x="7820788" y="2761873"/>
                <a:ext cx="449297" cy="803943"/>
                <a:chOff x="4860364" y="1440904"/>
                <a:chExt cx="607009" cy="1086144"/>
              </a:xfrm>
              <a:solidFill>
                <a:schemeClr val="accent2"/>
              </a:solidFill>
            </p:grpSpPr>
            <p:sp>
              <p:nvSpPr>
                <p:cNvPr id="214" name="Rectangle 213">
                  <a:extLst>
                    <a:ext uri="{FF2B5EF4-FFF2-40B4-BE49-F238E27FC236}">
                      <a16:creationId xmlns:a16="http://schemas.microsoft.com/office/drawing/2014/main" id="{0EACE0B1-04B6-4DD3-8210-FE3301B9D532}"/>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Freeform: Shape 214">
                  <a:extLst>
                    <a:ext uri="{FF2B5EF4-FFF2-40B4-BE49-F238E27FC236}">
                      <a16:creationId xmlns:a16="http://schemas.microsoft.com/office/drawing/2014/main" id="{B2FC14E9-CA28-4140-886E-AF921F01ED04}"/>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198" name="Group 197">
                <a:extLst>
                  <a:ext uri="{FF2B5EF4-FFF2-40B4-BE49-F238E27FC236}">
                    <a16:creationId xmlns:a16="http://schemas.microsoft.com/office/drawing/2014/main" id="{E19AAD93-0B90-444E-B8D6-7F358B86718E}"/>
                  </a:ext>
                </a:extLst>
              </p:cNvPr>
              <p:cNvGrpSpPr/>
              <p:nvPr/>
            </p:nvGrpSpPr>
            <p:grpSpPr>
              <a:xfrm>
                <a:off x="8590072" y="1330780"/>
                <a:ext cx="449297" cy="803943"/>
                <a:chOff x="4860364" y="1440904"/>
                <a:chExt cx="607009" cy="1086144"/>
              </a:xfrm>
              <a:solidFill>
                <a:schemeClr val="accent2"/>
              </a:solidFill>
            </p:grpSpPr>
            <p:sp>
              <p:nvSpPr>
                <p:cNvPr id="212" name="Rectangle 211">
                  <a:extLst>
                    <a:ext uri="{FF2B5EF4-FFF2-40B4-BE49-F238E27FC236}">
                      <a16:creationId xmlns:a16="http://schemas.microsoft.com/office/drawing/2014/main" id="{5E0F09B1-8A3C-433A-BFBA-48F2C2174BE0}"/>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Freeform: Shape 212">
                  <a:extLst>
                    <a:ext uri="{FF2B5EF4-FFF2-40B4-BE49-F238E27FC236}">
                      <a16:creationId xmlns:a16="http://schemas.microsoft.com/office/drawing/2014/main" id="{59C877E5-4DA5-4608-9FC9-D676F7F4632F}"/>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sp>
            <p:nvSpPr>
              <p:cNvPr id="199" name="Freeform: Shape 198">
                <a:extLst>
                  <a:ext uri="{FF2B5EF4-FFF2-40B4-BE49-F238E27FC236}">
                    <a16:creationId xmlns:a16="http://schemas.microsoft.com/office/drawing/2014/main" id="{CD56AC1C-415F-4E7F-B5BE-04594E8B5A77}"/>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4261A207-EADB-4333-AF7E-B6B916D1F89D}"/>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E33D489C-A52A-4C63-8E90-C4521689882F}"/>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70468316-3F6A-4529-BE27-D001924EA3FC}"/>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1850B667-7FB9-4E48-AF20-9977D5904C25}"/>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A7BB8482-5B02-4696-B2C7-4E58DE11FC00}"/>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10B83C8C-8D85-4062-B523-77E8099C7CAC}"/>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4D2B6517-F68D-44E6-9EBD-711203EE9DC6}"/>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5A518C9F-0F8C-48A1-B6D4-B356DA756AB8}"/>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2E94665C-D3F0-42F3-8FA9-F0C5975352EC}"/>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grpSp>
            <p:nvGrpSpPr>
              <p:cNvPr id="209" name="Group 208">
                <a:extLst>
                  <a:ext uri="{FF2B5EF4-FFF2-40B4-BE49-F238E27FC236}">
                    <a16:creationId xmlns:a16="http://schemas.microsoft.com/office/drawing/2014/main" id="{7F9D3CD0-26F8-4F69-847A-E26131CE6587}"/>
                  </a:ext>
                </a:extLst>
              </p:cNvPr>
              <p:cNvGrpSpPr/>
              <p:nvPr/>
            </p:nvGrpSpPr>
            <p:grpSpPr>
              <a:xfrm rot="7661305" flipH="1">
                <a:off x="9367116" y="2811401"/>
                <a:ext cx="449297" cy="803943"/>
                <a:chOff x="4860364" y="1440904"/>
                <a:chExt cx="607009" cy="1086144"/>
              </a:xfrm>
              <a:solidFill>
                <a:schemeClr val="accent2"/>
              </a:solidFill>
            </p:grpSpPr>
            <p:sp>
              <p:nvSpPr>
                <p:cNvPr id="210" name="Rectangle 209">
                  <a:extLst>
                    <a:ext uri="{FF2B5EF4-FFF2-40B4-BE49-F238E27FC236}">
                      <a16:creationId xmlns:a16="http://schemas.microsoft.com/office/drawing/2014/main" id="{9E7D4F80-7ACE-4C00-9B2D-D4A8B977DFBD}"/>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Freeform: Shape 210">
                  <a:extLst>
                    <a:ext uri="{FF2B5EF4-FFF2-40B4-BE49-F238E27FC236}">
                      <a16:creationId xmlns:a16="http://schemas.microsoft.com/office/drawing/2014/main" id="{46D452A5-9B8E-4154-8C93-FC58B62877EB}"/>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grpSp>
          <p:nvGrpSpPr>
            <p:cNvPr id="216" name="Group 215">
              <a:extLst>
                <a:ext uri="{FF2B5EF4-FFF2-40B4-BE49-F238E27FC236}">
                  <a16:creationId xmlns:a16="http://schemas.microsoft.com/office/drawing/2014/main" id="{646B83B2-5C12-4B4B-918D-E04093E24C87}"/>
                </a:ext>
              </a:extLst>
            </p:cNvPr>
            <p:cNvGrpSpPr/>
            <p:nvPr/>
          </p:nvGrpSpPr>
          <p:grpSpPr>
            <a:xfrm rot="10800000" flipV="1">
              <a:off x="2144331" y="3858068"/>
              <a:ext cx="1815715" cy="1627961"/>
              <a:chOff x="7643465" y="1330780"/>
              <a:chExt cx="2350271" cy="2107241"/>
            </a:xfrm>
          </p:grpSpPr>
          <p:grpSp>
            <p:nvGrpSpPr>
              <p:cNvPr id="217" name="Group 216">
                <a:extLst>
                  <a:ext uri="{FF2B5EF4-FFF2-40B4-BE49-F238E27FC236}">
                    <a16:creationId xmlns:a16="http://schemas.microsoft.com/office/drawing/2014/main" id="{FE3879A5-C7A2-47B3-9270-381AD7805C1F}"/>
                  </a:ext>
                </a:extLst>
              </p:cNvPr>
              <p:cNvGrpSpPr/>
              <p:nvPr/>
            </p:nvGrpSpPr>
            <p:grpSpPr>
              <a:xfrm rot="14189974" flipH="1">
                <a:off x="7820788" y="2761873"/>
                <a:ext cx="449297" cy="803943"/>
                <a:chOff x="4860364" y="1440904"/>
                <a:chExt cx="607009" cy="1086144"/>
              </a:xfrm>
              <a:solidFill>
                <a:schemeClr val="accent2"/>
              </a:solidFill>
            </p:grpSpPr>
            <p:sp>
              <p:nvSpPr>
                <p:cNvPr id="234" name="Rectangle 233">
                  <a:extLst>
                    <a:ext uri="{FF2B5EF4-FFF2-40B4-BE49-F238E27FC236}">
                      <a16:creationId xmlns:a16="http://schemas.microsoft.com/office/drawing/2014/main" id="{DF682B80-7179-49B6-9DCF-073A955F9536}"/>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Freeform: Shape 234">
                  <a:extLst>
                    <a:ext uri="{FF2B5EF4-FFF2-40B4-BE49-F238E27FC236}">
                      <a16:creationId xmlns:a16="http://schemas.microsoft.com/office/drawing/2014/main" id="{8B4FA6AA-D9F7-45D7-8345-402BCB2C3263}"/>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218" name="Group 217">
                <a:extLst>
                  <a:ext uri="{FF2B5EF4-FFF2-40B4-BE49-F238E27FC236}">
                    <a16:creationId xmlns:a16="http://schemas.microsoft.com/office/drawing/2014/main" id="{96FB9221-B912-44B0-8024-C88CC43D891F}"/>
                  </a:ext>
                </a:extLst>
              </p:cNvPr>
              <p:cNvGrpSpPr/>
              <p:nvPr/>
            </p:nvGrpSpPr>
            <p:grpSpPr>
              <a:xfrm>
                <a:off x="8590072" y="1330780"/>
                <a:ext cx="449297" cy="803943"/>
                <a:chOff x="4860364" y="1440904"/>
                <a:chExt cx="607009" cy="1086144"/>
              </a:xfrm>
              <a:solidFill>
                <a:schemeClr val="accent2"/>
              </a:solidFill>
            </p:grpSpPr>
            <p:sp>
              <p:nvSpPr>
                <p:cNvPr id="232" name="Rectangle 231">
                  <a:extLst>
                    <a:ext uri="{FF2B5EF4-FFF2-40B4-BE49-F238E27FC236}">
                      <a16:creationId xmlns:a16="http://schemas.microsoft.com/office/drawing/2014/main" id="{4B82ABEB-E2A4-4DBF-8681-613ED83E03CD}"/>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Freeform: Shape 232">
                  <a:extLst>
                    <a:ext uri="{FF2B5EF4-FFF2-40B4-BE49-F238E27FC236}">
                      <a16:creationId xmlns:a16="http://schemas.microsoft.com/office/drawing/2014/main" id="{4A76CF88-88C7-47AF-A92B-734EDB27DBF4}"/>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sp>
            <p:nvSpPr>
              <p:cNvPr id="219" name="Freeform: Shape 218">
                <a:extLst>
                  <a:ext uri="{FF2B5EF4-FFF2-40B4-BE49-F238E27FC236}">
                    <a16:creationId xmlns:a16="http://schemas.microsoft.com/office/drawing/2014/main" id="{0706FD65-696F-4B8C-BDB2-CBFC95FEBD2D}"/>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3583C68B-0DB3-4840-B3A5-EAA1AF0B80C9}"/>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43DDAD7F-6AD2-4D69-9A88-E16CC08A37FC}"/>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54314214-2FD1-4404-ABD9-67196AE99EB9}"/>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7B8329FB-E31E-474B-9E73-0A1BD454C758}"/>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FC41A55B-4DDF-4BB9-92EE-FDB20593390D}"/>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293BCCF3-3FB0-40D8-81B0-3DE69F80D8B0}"/>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48B4E1DE-3733-4096-8BEF-D8E2648E2B59}"/>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D7F2C765-68CB-4F16-A71A-AD319AFC5F68}"/>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A438B556-6FD3-467A-B7C3-325D3DFC20FF}"/>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grpSp>
            <p:nvGrpSpPr>
              <p:cNvPr id="229" name="Group 228">
                <a:extLst>
                  <a:ext uri="{FF2B5EF4-FFF2-40B4-BE49-F238E27FC236}">
                    <a16:creationId xmlns:a16="http://schemas.microsoft.com/office/drawing/2014/main" id="{4F85162B-A061-45E7-8836-55CD784D7A79}"/>
                  </a:ext>
                </a:extLst>
              </p:cNvPr>
              <p:cNvGrpSpPr/>
              <p:nvPr/>
            </p:nvGrpSpPr>
            <p:grpSpPr>
              <a:xfrm rot="7661305" flipH="1">
                <a:off x="9367116" y="2811401"/>
                <a:ext cx="449297" cy="803943"/>
                <a:chOff x="4860364" y="1440904"/>
                <a:chExt cx="607009" cy="1086144"/>
              </a:xfrm>
              <a:solidFill>
                <a:schemeClr val="accent2"/>
              </a:solidFill>
            </p:grpSpPr>
            <p:sp>
              <p:nvSpPr>
                <p:cNvPr id="230" name="Rectangle 229">
                  <a:extLst>
                    <a:ext uri="{FF2B5EF4-FFF2-40B4-BE49-F238E27FC236}">
                      <a16:creationId xmlns:a16="http://schemas.microsoft.com/office/drawing/2014/main" id="{606169E1-10C9-4C82-A350-E0463B5A020D}"/>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Freeform: Shape 230">
                  <a:extLst>
                    <a:ext uri="{FF2B5EF4-FFF2-40B4-BE49-F238E27FC236}">
                      <a16:creationId xmlns:a16="http://schemas.microsoft.com/office/drawing/2014/main" id="{E33F71F4-4E08-40FE-9270-A3062A017715}"/>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grpSp>
          <p:nvGrpSpPr>
            <p:cNvPr id="248" name="Group 247">
              <a:extLst>
                <a:ext uri="{FF2B5EF4-FFF2-40B4-BE49-F238E27FC236}">
                  <a16:creationId xmlns:a16="http://schemas.microsoft.com/office/drawing/2014/main" id="{C3F096DD-7825-434F-A4D1-385F9F1488A7}"/>
                </a:ext>
              </a:extLst>
            </p:cNvPr>
            <p:cNvGrpSpPr/>
            <p:nvPr/>
          </p:nvGrpSpPr>
          <p:grpSpPr>
            <a:xfrm rot="5400000" flipV="1">
              <a:off x="3486287" y="4541505"/>
              <a:ext cx="1815715" cy="1627961"/>
              <a:chOff x="7643465" y="1330780"/>
              <a:chExt cx="2350271" cy="2107241"/>
            </a:xfrm>
          </p:grpSpPr>
          <p:grpSp>
            <p:nvGrpSpPr>
              <p:cNvPr id="249" name="Group 248">
                <a:extLst>
                  <a:ext uri="{FF2B5EF4-FFF2-40B4-BE49-F238E27FC236}">
                    <a16:creationId xmlns:a16="http://schemas.microsoft.com/office/drawing/2014/main" id="{EE44208C-7F67-4936-93D5-FE37C681F801}"/>
                  </a:ext>
                </a:extLst>
              </p:cNvPr>
              <p:cNvGrpSpPr/>
              <p:nvPr/>
            </p:nvGrpSpPr>
            <p:grpSpPr>
              <a:xfrm rot="14189974" flipH="1">
                <a:off x="7820788" y="2761873"/>
                <a:ext cx="449297" cy="803943"/>
                <a:chOff x="4860364" y="1440904"/>
                <a:chExt cx="607009" cy="1086144"/>
              </a:xfrm>
              <a:solidFill>
                <a:schemeClr val="accent2"/>
              </a:solidFill>
            </p:grpSpPr>
            <p:sp>
              <p:nvSpPr>
                <p:cNvPr id="266" name="Rectangle 265">
                  <a:extLst>
                    <a:ext uri="{FF2B5EF4-FFF2-40B4-BE49-F238E27FC236}">
                      <a16:creationId xmlns:a16="http://schemas.microsoft.com/office/drawing/2014/main" id="{99D9F374-F220-4425-8161-6069960B4AE1}"/>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Freeform: Shape 266">
                  <a:extLst>
                    <a:ext uri="{FF2B5EF4-FFF2-40B4-BE49-F238E27FC236}">
                      <a16:creationId xmlns:a16="http://schemas.microsoft.com/office/drawing/2014/main" id="{C9D4D044-6C93-4D31-8630-95080C616223}"/>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250" name="Group 249">
                <a:extLst>
                  <a:ext uri="{FF2B5EF4-FFF2-40B4-BE49-F238E27FC236}">
                    <a16:creationId xmlns:a16="http://schemas.microsoft.com/office/drawing/2014/main" id="{F8EA9FF3-266D-419E-A430-8E0A602D56E9}"/>
                  </a:ext>
                </a:extLst>
              </p:cNvPr>
              <p:cNvGrpSpPr/>
              <p:nvPr/>
            </p:nvGrpSpPr>
            <p:grpSpPr>
              <a:xfrm>
                <a:off x="8590072" y="1330780"/>
                <a:ext cx="449297" cy="803943"/>
                <a:chOff x="4860364" y="1440904"/>
                <a:chExt cx="607009" cy="1086144"/>
              </a:xfrm>
              <a:solidFill>
                <a:schemeClr val="accent2"/>
              </a:solidFill>
            </p:grpSpPr>
            <p:sp>
              <p:nvSpPr>
                <p:cNvPr id="264" name="Rectangle 263">
                  <a:extLst>
                    <a:ext uri="{FF2B5EF4-FFF2-40B4-BE49-F238E27FC236}">
                      <a16:creationId xmlns:a16="http://schemas.microsoft.com/office/drawing/2014/main" id="{3E67EF11-02DD-4E76-A70F-FD12A56F7852}"/>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Freeform: Shape 264">
                  <a:extLst>
                    <a:ext uri="{FF2B5EF4-FFF2-40B4-BE49-F238E27FC236}">
                      <a16:creationId xmlns:a16="http://schemas.microsoft.com/office/drawing/2014/main" id="{B1FAE0B2-0BA3-4A78-89F2-1AE0CB8B8EA1}"/>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sp>
            <p:nvSpPr>
              <p:cNvPr id="251" name="Freeform: Shape 250">
                <a:extLst>
                  <a:ext uri="{FF2B5EF4-FFF2-40B4-BE49-F238E27FC236}">
                    <a16:creationId xmlns:a16="http://schemas.microsoft.com/office/drawing/2014/main" id="{4CF51128-B74F-4C4F-8706-DF7919A56A48}"/>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21BDFC87-1F68-4099-ACC5-7CB791D34036}"/>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F3116CFF-0FE6-4D97-9EEF-D084794DBBD5}"/>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4F6E80B0-F022-4075-89DA-35839E1B2764}"/>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5688BFF9-3E59-43C0-85F4-856A4B1A3DC4}"/>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81A3B172-E1FF-41EC-B762-9145BF36A301}"/>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362B118C-59A8-482D-95BE-A3224DA62040}"/>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240A2C3D-81A0-4DFA-B348-424EB3F6233C}"/>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CF308D9A-6505-46F2-BC85-00C924B6151F}"/>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2C31A250-F614-44F6-B808-D91D64AED38E}"/>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grpSp>
            <p:nvGrpSpPr>
              <p:cNvPr id="261" name="Group 260">
                <a:extLst>
                  <a:ext uri="{FF2B5EF4-FFF2-40B4-BE49-F238E27FC236}">
                    <a16:creationId xmlns:a16="http://schemas.microsoft.com/office/drawing/2014/main" id="{C92D00D8-8E8E-4C05-90A4-76A9E8A136BB}"/>
                  </a:ext>
                </a:extLst>
              </p:cNvPr>
              <p:cNvGrpSpPr/>
              <p:nvPr/>
            </p:nvGrpSpPr>
            <p:grpSpPr>
              <a:xfrm rot="7661305" flipH="1">
                <a:off x="9367116" y="2811401"/>
                <a:ext cx="449297" cy="803943"/>
                <a:chOff x="4860364" y="1440904"/>
                <a:chExt cx="607009" cy="1086144"/>
              </a:xfrm>
              <a:solidFill>
                <a:schemeClr val="accent2"/>
              </a:solidFill>
            </p:grpSpPr>
            <p:sp>
              <p:nvSpPr>
                <p:cNvPr id="262" name="Rectangle 261">
                  <a:extLst>
                    <a:ext uri="{FF2B5EF4-FFF2-40B4-BE49-F238E27FC236}">
                      <a16:creationId xmlns:a16="http://schemas.microsoft.com/office/drawing/2014/main" id="{73254FA2-A76E-4F75-B40A-1ADF31B9A2BC}"/>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Freeform: Shape 262">
                  <a:extLst>
                    <a:ext uri="{FF2B5EF4-FFF2-40B4-BE49-F238E27FC236}">
                      <a16:creationId xmlns:a16="http://schemas.microsoft.com/office/drawing/2014/main" id="{1BD635CA-ECB2-4062-B70C-69B49835A8E9}"/>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grpSp>
          <p:nvGrpSpPr>
            <p:cNvPr id="276" name="Group 275">
              <a:extLst>
                <a:ext uri="{FF2B5EF4-FFF2-40B4-BE49-F238E27FC236}">
                  <a16:creationId xmlns:a16="http://schemas.microsoft.com/office/drawing/2014/main" id="{9994E081-6D25-42BE-9DB7-953898268218}"/>
                </a:ext>
              </a:extLst>
            </p:cNvPr>
            <p:cNvGrpSpPr/>
            <p:nvPr/>
          </p:nvGrpSpPr>
          <p:grpSpPr>
            <a:xfrm>
              <a:off x="1257348" y="4876976"/>
              <a:ext cx="826550" cy="358906"/>
              <a:chOff x="7658774" y="5514706"/>
              <a:chExt cx="826550" cy="358906"/>
            </a:xfrm>
          </p:grpSpPr>
          <p:sp>
            <p:nvSpPr>
              <p:cNvPr id="273" name="Rectangle 272">
                <a:extLst>
                  <a:ext uri="{FF2B5EF4-FFF2-40B4-BE49-F238E27FC236}">
                    <a16:creationId xmlns:a16="http://schemas.microsoft.com/office/drawing/2014/main" id="{2AF5332A-F6AC-4D78-81C7-015493DD6CF3}"/>
                  </a:ext>
                </a:extLst>
              </p:cNvPr>
              <p:cNvSpPr/>
              <p:nvPr/>
            </p:nvSpPr>
            <p:spPr>
              <a:xfrm rot="16053454" flipH="1">
                <a:off x="8032513" y="5501122"/>
                <a:ext cx="60369" cy="4233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Freeform: Shape 273">
                <a:extLst>
                  <a:ext uri="{FF2B5EF4-FFF2-40B4-BE49-F238E27FC236}">
                    <a16:creationId xmlns:a16="http://schemas.microsoft.com/office/drawing/2014/main" id="{4211C318-8ADC-425B-B7E9-52A7ADADECD0}"/>
                  </a:ext>
                </a:extLst>
              </p:cNvPr>
              <p:cNvSpPr/>
              <p:nvPr/>
            </p:nvSpPr>
            <p:spPr>
              <a:xfrm rot="19653185" flipH="1">
                <a:off x="7658774" y="5531026"/>
                <a:ext cx="342587" cy="342586"/>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5D89F6BC-10DD-4661-ABD0-CA33FBAB6AEA}"/>
                  </a:ext>
                </a:extLst>
              </p:cNvPr>
              <p:cNvSpPr/>
              <p:nvPr/>
            </p:nvSpPr>
            <p:spPr>
              <a:xfrm rot="19653185">
                <a:off x="8142737" y="5514706"/>
                <a:ext cx="342587" cy="342586"/>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grpSp>
      </p:grpSp>
      <p:grpSp>
        <p:nvGrpSpPr>
          <p:cNvPr id="277" name="Group 276">
            <a:extLst>
              <a:ext uri="{FF2B5EF4-FFF2-40B4-BE49-F238E27FC236}">
                <a16:creationId xmlns:a16="http://schemas.microsoft.com/office/drawing/2014/main" id="{FCD49419-1FBA-4904-8511-898767175567}"/>
              </a:ext>
            </a:extLst>
          </p:cNvPr>
          <p:cNvGrpSpPr/>
          <p:nvPr/>
        </p:nvGrpSpPr>
        <p:grpSpPr>
          <a:xfrm rot="18886007">
            <a:off x="10704044" y="609266"/>
            <a:ext cx="826550" cy="358906"/>
            <a:chOff x="7658774" y="5514706"/>
            <a:chExt cx="826550" cy="358906"/>
          </a:xfrm>
        </p:grpSpPr>
        <p:sp>
          <p:nvSpPr>
            <p:cNvPr id="278" name="Rectangle 277">
              <a:extLst>
                <a:ext uri="{FF2B5EF4-FFF2-40B4-BE49-F238E27FC236}">
                  <a16:creationId xmlns:a16="http://schemas.microsoft.com/office/drawing/2014/main" id="{28D52B3F-D7AC-4719-8AA6-BAC791D68925}"/>
                </a:ext>
              </a:extLst>
            </p:cNvPr>
            <p:cNvSpPr/>
            <p:nvPr/>
          </p:nvSpPr>
          <p:spPr>
            <a:xfrm rot="16053454" flipH="1">
              <a:off x="8032513" y="5501122"/>
              <a:ext cx="60369" cy="4233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Freeform: Shape 278">
              <a:extLst>
                <a:ext uri="{FF2B5EF4-FFF2-40B4-BE49-F238E27FC236}">
                  <a16:creationId xmlns:a16="http://schemas.microsoft.com/office/drawing/2014/main" id="{364C1050-19DF-4900-A6A1-2B16E38FDF74}"/>
                </a:ext>
              </a:extLst>
            </p:cNvPr>
            <p:cNvSpPr/>
            <p:nvPr/>
          </p:nvSpPr>
          <p:spPr>
            <a:xfrm rot="19653185" flipH="1">
              <a:off x="7658774" y="5531026"/>
              <a:ext cx="342587" cy="342586"/>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EA928F47-830A-4304-89F7-A0548551A715}"/>
                </a:ext>
              </a:extLst>
            </p:cNvPr>
            <p:cNvSpPr/>
            <p:nvPr/>
          </p:nvSpPr>
          <p:spPr>
            <a:xfrm rot="19653185">
              <a:off x="8142737" y="5514706"/>
              <a:ext cx="342587" cy="342586"/>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grpSp>
      <p:grpSp>
        <p:nvGrpSpPr>
          <p:cNvPr id="281" name="Group 280">
            <a:extLst>
              <a:ext uri="{FF2B5EF4-FFF2-40B4-BE49-F238E27FC236}">
                <a16:creationId xmlns:a16="http://schemas.microsoft.com/office/drawing/2014/main" id="{40BAB07A-8DA2-4835-B4A5-DC9D9EA2B0E7}"/>
              </a:ext>
            </a:extLst>
          </p:cNvPr>
          <p:cNvGrpSpPr/>
          <p:nvPr/>
        </p:nvGrpSpPr>
        <p:grpSpPr>
          <a:xfrm rot="5400000" flipV="1">
            <a:off x="10368581" y="5508922"/>
            <a:ext cx="1274057" cy="1142313"/>
            <a:chOff x="7643465" y="1330780"/>
            <a:chExt cx="2350271" cy="2107241"/>
          </a:xfrm>
        </p:grpSpPr>
        <p:grpSp>
          <p:nvGrpSpPr>
            <p:cNvPr id="282" name="Group 281">
              <a:extLst>
                <a:ext uri="{FF2B5EF4-FFF2-40B4-BE49-F238E27FC236}">
                  <a16:creationId xmlns:a16="http://schemas.microsoft.com/office/drawing/2014/main" id="{AD139328-267D-4BD1-8727-D691163C4B8D}"/>
                </a:ext>
              </a:extLst>
            </p:cNvPr>
            <p:cNvGrpSpPr/>
            <p:nvPr/>
          </p:nvGrpSpPr>
          <p:grpSpPr>
            <a:xfrm rot="14189974" flipH="1">
              <a:off x="7820788" y="2761873"/>
              <a:ext cx="449297" cy="803943"/>
              <a:chOff x="4860364" y="1440904"/>
              <a:chExt cx="607009" cy="1086144"/>
            </a:xfrm>
            <a:solidFill>
              <a:schemeClr val="accent2"/>
            </a:solidFill>
          </p:grpSpPr>
          <p:sp>
            <p:nvSpPr>
              <p:cNvPr id="299" name="Rectangle 298">
                <a:extLst>
                  <a:ext uri="{FF2B5EF4-FFF2-40B4-BE49-F238E27FC236}">
                    <a16:creationId xmlns:a16="http://schemas.microsoft.com/office/drawing/2014/main" id="{EA955226-0EAF-48EB-A81A-5D6255E40A9B}"/>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Freeform: Shape 299">
                <a:extLst>
                  <a:ext uri="{FF2B5EF4-FFF2-40B4-BE49-F238E27FC236}">
                    <a16:creationId xmlns:a16="http://schemas.microsoft.com/office/drawing/2014/main" id="{CE700F0F-337D-46D8-95C8-2C6C137C4F7D}"/>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283" name="Group 282">
              <a:extLst>
                <a:ext uri="{FF2B5EF4-FFF2-40B4-BE49-F238E27FC236}">
                  <a16:creationId xmlns:a16="http://schemas.microsoft.com/office/drawing/2014/main" id="{5F5B6871-A72A-4B96-9435-E5F602D831BF}"/>
                </a:ext>
              </a:extLst>
            </p:cNvPr>
            <p:cNvGrpSpPr/>
            <p:nvPr/>
          </p:nvGrpSpPr>
          <p:grpSpPr>
            <a:xfrm>
              <a:off x="8590072" y="1330780"/>
              <a:ext cx="449297" cy="803943"/>
              <a:chOff x="4860364" y="1440904"/>
              <a:chExt cx="607009" cy="1086144"/>
            </a:xfrm>
            <a:solidFill>
              <a:schemeClr val="accent2"/>
            </a:solidFill>
          </p:grpSpPr>
          <p:sp>
            <p:nvSpPr>
              <p:cNvPr id="297" name="Rectangle 296">
                <a:extLst>
                  <a:ext uri="{FF2B5EF4-FFF2-40B4-BE49-F238E27FC236}">
                    <a16:creationId xmlns:a16="http://schemas.microsoft.com/office/drawing/2014/main" id="{C3D12746-E34B-4869-8B8F-A38D7DCCFC50}"/>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Freeform: Shape 297">
                <a:extLst>
                  <a:ext uri="{FF2B5EF4-FFF2-40B4-BE49-F238E27FC236}">
                    <a16:creationId xmlns:a16="http://schemas.microsoft.com/office/drawing/2014/main" id="{67AC616C-5DCB-42A1-92FB-C67522FC7463}"/>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sp>
          <p:nvSpPr>
            <p:cNvPr id="284" name="Freeform: Shape 283">
              <a:extLst>
                <a:ext uri="{FF2B5EF4-FFF2-40B4-BE49-F238E27FC236}">
                  <a16:creationId xmlns:a16="http://schemas.microsoft.com/office/drawing/2014/main" id="{93920EFD-3B96-4BA7-A914-0534BAB0F123}"/>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997A904F-345D-426B-B70A-970D33DAFCD9}"/>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870A1FF1-6EA2-486D-8EA9-2AD93BB43C9B}"/>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CA8CBA7F-5596-474C-87AF-C042F11824B9}"/>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39D2D0E2-189C-4353-9655-67943D717D95}"/>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48E77B67-5F25-48C2-986C-C525D123755D}"/>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406A0E4A-FAE5-4268-A75D-A440AD688CE8}"/>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E65C2624-6606-43F5-BB5A-995C3A071E0E}"/>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53E28B02-F608-42B7-80FB-31F626DCAF97}"/>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9646BEA4-1CA6-4697-83AD-DEC1CC88A9E8}"/>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grpSp>
          <p:nvGrpSpPr>
            <p:cNvPr id="294" name="Group 293">
              <a:extLst>
                <a:ext uri="{FF2B5EF4-FFF2-40B4-BE49-F238E27FC236}">
                  <a16:creationId xmlns:a16="http://schemas.microsoft.com/office/drawing/2014/main" id="{4AD3D0BF-C30A-4FBC-883E-40CD17A775AC}"/>
                </a:ext>
              </a:extLst>
            </p:cNvPr>
            <p:cNvGrpSpPr/>
            <p:nvPr/>
          </p:nvGrpSpPr>
          <p:grpSpPr>
            <a:xfrm rot="7661305" flipH="1">
              <a:off x="9367116" y="2811401"/>
              <a:ext cx="449297" cy="803943"/>
              <a:chOff x="4860364" y="1440904"/>
              <a:chExt cx="607009" cy="1086144"/>
            </a:xfrm>
            <a:solidFill>
              <a:schemeClr val="accent2"/>
            </a:solidFill>
          </p:grpSpPr>
          <p:sp>
            <p:nvSpPr>
              <p:cNvPr id="295" name="Rectangle 294">
                <a:extLst>
                  <a:ext uri="{FF2B5EF4-FFF2-40B4-BE49-F238E27FC236}">
                    <a16:creationId xmlns:a16="http://schemas.microsoft.com/office/drawing/2014/main" id="{6D97CB95-4784-408E-AACC-54999C1E3B3D}"/>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Freeform: Shape 295">
                <a:extLst>
                  <a:ext uri="{FF2B5EF4-FFF2-40B4-BE49-F238E27FC236}">
                    <a16:creationId xmlns:a16="http://schemas.microsoft.com/office/drawing/2014/main" id="{E1E6644C-39C6-44EB-A8C5-45B074E505C7}"/>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1490207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alpha val="0"/>
          </a:schemeClr>
        </a:solidFill>
        <a:effectLst/>
      </p:bgPr>
    </p:bg>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C8352D5D-CEBC-4DD2-A5D7-F2F0A0CCAF7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91052" y="4936733"/>
            <a:ext cx="1332904" cy="1332904"/>
          </a:xfrm>
          <a:prstGeom prst="rect">
            <a:avLst/>
          </a:prstGeom>
        </p:spPr>
      </p:pic>
      <p:pic>
        <p:nvPicPr>
          <p:cNvPr id="7" name="Imagem 6">
            <a:extLst>
              <a:ext uri="{FF2B5EF4-FFF2-40B4-BE49-F238E27FC236}">
                <a16:creationId xmlns:a16="http://schemas.microsoft.com/office/drawing/2014/main" id="{71C04B88-D949-4FCE-9874-9F6388BADDF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7796" y="2888163"/>
            <a:ext cx="1332904" cy="1332904"/>
          </a:xfrm>
          <a:prstGeom prst="rect">
            <a:avLst/>
          </a:prstGeom>
        </p:spPr>
      </p:pic>
      <p:pic>
        <p:nvPicPr>
          <p:cNvPr id="13" name="Imagem 12">
            <a:extLst>
              <a:ext uri="{FF2B5EF4-FFF2-40B4-BE49-F238E27FC236}">
                <a16:creationId xmlns:a16="http://schemas.microsoft.com/office/drawing/2014/main" id="{ED0841A7-A450-4C8E-AC58-421F87E624F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84340" y="4936733"/>
            <a:ext cx="1332904" cy="1332904"/>
          </a:xfrm>
          <a:prstGeom prst="rect">
            <a:avLst/>
          </a:prstGeom>
        </p:spPr>
      </p:pic>
      <p:pic>
        <p:nvPicPr>
          <p:cNvPr id="14" name="Imagem 13">
            <a:extLst>
              <a:ext uri="{FF2B5EF4-FFF2-40B4-BE49-F238E27FC236}">
                <a16:creationId xmlns:a16="http://schemas.microsoft.com/office/drawing/2014/main" id="{E6216C54-843C-4AB4-B362-1DED1C2D855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54492" y="527166"/>
            <a:ext cx="1332904" cy="1332904"/>
          </a:xfrm>
          <a:prstGeom prst="rect">
            <a:avLst/>
          </a:prstGeom>
        </p:spPr>
      </p:pic>
      <p:pic>
        <p:nvPicPr>
          <p:cNvPr id="18" name="Imagem 17">
            <a:extLst>
              <a:ext uri="{FF2B5EF4-FFF2-40B4-BE49-F238E27FC236}">
                <a16:creationId xmlns:a16="http://schemas.microsoft.com/office/drawing/2014/main" id="{7327E055-92E9-452D-81DB-E5C3430E9FA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88812" y="2096096"/>
            <a:ext cx="1332904" cy="1332904"/>
          </a:xfrm>
          <a:prstGeom prst="rect">
            <a:avLst/>
          </a:prstGeom>
        </p:spPr>
      </p:pic>
      <p:pic>
        <p:nvPicPr>
          <p:cNvPr id="20" name="Imagem 19">
            <a:extLst>
              <a:ext uri="{FF2B5EF4-FFF2-40B4-BE49-F238E27FC236}">
                <a16:creationId xmlns:a16="http://schemas.microsoft.com/office/drawing/2014/main" id="{82BB4552-A15C-4C06-AF24-7CEEC62F847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37796" y="4899822"/>
            <a:ext cx="1332904" cy="1332904"/>
          </a:xfrm>
          <a:prstGeom prst="rect">
            <a:avLst/>
          </a:prstGeom>
          <a:effectLst/>
        </p:spPr>
      </p:pic>
      <p:pic>
        <p:nvPicPr>
          <p:cNvPr id="25" name="Imagem 24">
            <a:extLst>
              <a:ext uri="{FF2B5EF4-FFF2-40B4-BE49-F238E27FC236}">
                <a16:creationId xmlns:a16="http://schemas.microsoft.com/office/drawing/2014/main" id="{8C6D582F-BA59-4E05-86DF-68DCF473841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225204" y="5710017"/>
            <a:ext cx="835587" cy="835587"/>
          </a:xfrm>
          <a:prstGeom prst="rect">
            <a:avLst/>
          </a:prstGeom>
        </p:spPr>
      </p:pic>
      <p:pic>
        <p:nvPicPr>
          <p:cNvPr id="27" name="Imagem 26">
            <a:extLst>
              <a:ext uri="{FF2B5EF4-FFF2-40B4-BE49-F238E27FC236}">
                <a16:creationId xmlns:a16="http://schemas.microsoft.com/office/drawing/2014/main" id="{768103AD-739A-43D4-8E47-36DC043E13F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847714" y="4274030"/>
            <a:ext cx="835587" cy="835587"/>
          </a:xfrm>
          <a:prstGeom prst="rect">
            <a:avLst/>
          </a:prstGeom>
        </p:spPr>
      </p:pic>
      <p:pic>
        <p:nvPicPr>
          <p:cNvPr id="29" name="Imagem 28">
            <a:extLst>
              <a:ext uri="{FF2B5EF4-FFF2-40B4-BE49-F238E27FC236}">
                <a16:creationId xmlns:a16="http://schemas.microsoft.com/office/drawing/2014/main" id="{7C49D5DE-6FD3-4513-A1CB-21AFD96D78A4}"/>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555117" y="4260215"/>
            <a:ext cx="835587" cy="835587"/>
          </a:xfrm>
          <a:prstGeom prst="rect">
            <a:avLst/>
          </a:prstGeom>
        </p:spPr>
      </p:pic>
      <p:pic>
        <p:nvPicPr>
          <p:cNvPr id="31" name="Imagem 30">
            <a:extLst>
              <a:ext uri="{FF2B5EF4-FFF2-40B4-BE49-F238E27FC236}">
                <a16:creationId xmlns:a16="http://schemas.microsoft.com/office/drawing/2014/main" id="{CB35F12C-FAE8-4A88-9DB1-BEA6D64AA8B0}"/>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24066" y="456135"/>
            <a:ext cx="1332904" cy="1332904"/>
          </a:xfrm>
          <a:prstGeom prst="rect">
            <a:avLst/>
          </a:prstGeom>
        </p:spPr>
      </p:pic>
      <p:pic>
        <p:nvPicPr>
          <p:cNvPr id="33" name="Imagem 32">
            <a:extLst>
              <a:ext uri="{FF2B5EF4-FFF2-40B4-BE49-F238E27FC236}">
                <a16:creationId xmlns:a16="http://schemas.microsoft.com/office/drawing/2014/main" id="{B7B388F3-5103-4DB7-9965-8BF8E877C6C1}"/>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932604" y="450350"/>
            <a:ext cx="1332904" cy="1332904"/>
          </a:xfrm>
          <a:prstGeom prst="rect">
            <a:avLst/>
          </a:prstGeom>
        </p:spPr>
      </p:pic>
      <p:sp>
        <p:nvSpPr>
          <p:cNvPr id="34" name="Retângulo 33">
            <a:extLst>
              <a:ext uri="{FF2B5EF4-FFF2-40B4-BE49-F238E27FC236}">
                <a16:creationId xmlns:a16="http://schemas.microsoft.com/office/drawing/2014/main" id="{1361AAA8-E300-45D8-B5C3-F4C6DCD6DB09}"/>
              </a:ext>
            </a:extLst>
          </p:cNvPr>
          <p:cNvSpPr/>
          <p:nvPr/>
        </p:nvSpPr>
        <p:spPr>
          <a:xfrm>
            <a:off x="3392786" y="375825"/>
            <a:ext cx="1722782" cy="1484245"/>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pt-BR"/>
          </a:p>
        </p:txBody>
      </p:sp>
      <p:sp>
        <p:nvSpPr>
          <p:cNvPr id="35" name="Retângulo 34">
            <a:extLst>
              <a:ext uri="{FF2B5EF4-FFF2-40B4-BE49-F238E27FC236}">
                <a16:creationId xmlns:a16="http://schemas.microsoft.com/office/drawing/2014/main" id="{96DDBB65-16FC-42D7-9651-5E9E527AD601}"/>
              </a:ext>
            </a:extLst>
          </p:cNvPr>
          <p:cNvSpPr/>
          <p:nvPr/>
        </p:nvSpPr>
        <p:spPr>
          <a:xfrm>
            <a:off x="129127" y="369314"/>
            <a:ext cx="1722782" cy="1484245"/>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pt-BR"/>
          </a:p>
        </p:txBody>
      </p:sp>
      <p:sp>
        <p:nvSpPr>
          <p:cNvPr id="36" name="Retângulo 35">
            <a:extLst>
              <a:ext uri="{FF2B5EF4-FFF2-40B4-BE49-F238E27FC236}">
                <a16:creationId xmlns:a16="http://schemas.microsoft.com/office/drawing/2014/main" id="{388271E2-B80D-4F76-BD6A-3AF26A8F68C8}"/>
              </a:ext>
            </a:extLst>
          </p:cNvPr>
          <p:cNvSpPr/>
          <p:nvPr/>
        </p:nvSpPr>
        <p:spPr>
          <a:xfrm>
            <a:off x="6681643" y="400554"/>
            <a:ext cx="1547242" cy="3100829"/>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pt-BR"/>
          </a:p>
        </p:txBody>
      </p:sp>
      <p:sp>
        <p:nvSpPr>
          <p:cNvPr id="37" name="Retângulo 36">
            <a:extLst>
              <a:ext uri="{FF2B5EF4-FFF2-40B4-BE49-F238E27FC236}">
                <a16:creationId xmlns:a16="http://schemas.microsoft.com/office/drawing/2014/main" id="{0480848E-7FB1-4375-ABF3-6F387C5CA3AA}"/>
              </a:ext>
            </a:extLst>
          </p:cNvPr>
          <p:cNvSpPr/>
          <p:nvPr/>
        </p:nvSpPr>
        <p:spPr>
          <a:xfrm>
            <a:off x="9737665" y="374678"/>
            <a:ext cx="1722782" cy="1484245"/>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pt-BR"/>
          </a:p>
        </p:txBody>
      </p:sp>
      <p:sp>
        <p:nvSpPr>
          <p:cNvPr id="38" name="Retângulo 37">
            <a:extLst>
              <a:ext uri="{FF2B5EF4-FFF2-40B4-BE49-F238E27FC236}">
                <a16:creationId xmlns:a16="http://schemas.microsoft.com/office/drawing/2014/main" id="{69D0F186-0B6F-4C68-ABF5-82256991E6F9}"/>
              </a:ext>
            </a:extLst>
          </p:cNvPr>
          <p:cNvSpPr/>
          <p:nvPr/>
        </p:nvSpPr>
        <p:spPr>
          <a:xfrm>
            <a:off x="10094878" y="5604045"/>
            <a:ext cx="1013736" cy="1036176"/>
          </a:xfrm>
          <a:prstGeom prst="rect">
            <a:avLst/>
          </a:prstGeom>
          <a:noFill/>
          <a:ln w="9525" cap="flat" cmpd="sng" algn="ctr">
            <a:solidFill>
              <a:schemeClr val="accent1"/>
            </a:solidFill>
            <a:prstDash val="solid"/>
            <a:round/>
            <a:headEnd type="none" w="med" len="med"/>
            <a:tailEnd type="none" w="med" len="med"/>
          </a:ln>
          <a:effectLst>
            <a:glow rad="63500">
              <a:schemeClr val="accent1">
                <a:satMod val="175000"/>
                <a:alpha val="40000"/>
              </a:schemeClr>
            </a:glow>
          </a:effectLst>
        </p:spPr>
        <p:style>
          <a:lnRef idx="0">
            <a:scrgbClr r="0" g="0" b="0"/>
          </a:lnRef>
          <a:fillRef idx="0">
            <a:scrgbClr r="0" g="0" b="0"/>
          </a:fillRef>
          <a:effectRef idx="0">
            <a:scrgbClr r="0" g="0" b="0"/>
          </a:effectRef>
          <a:fontRef idx="minor">
            <a:schemeClr val="accent1"/>
          </a:fontRef>
        </p:style>
        <p:txBody>
          <a:bodyPr rtlCol="0" anchor="ctr"/>
          <a:lstStyle/>
          <a:p>
            <a:pPr algn="ctr"/>
            <a:endParaRPr lang="pt-BR"/>
          </a:p>
        </p:txBody>
      </p:sp>
      <p:sp>
        <p:nvSpPr>
          <p:cNvPr id="39" name="Retângulo 38">
            <a:extLst>
              <a:ext uri="{FF2B5EF4-FFF2-40B4-BE49-F238E27FC236}">
                <a16:creationId xmlns:a16="http://schemas.microsoft.com/office/drawing/2014/main" id="{5D45E7FF-B698-49C3-9FC4-2B73F9A33C64}"/>
              </a:ext>
            </a:extLst>
          </p:cNvPr>
          <p:cNvSpPr/>
          <p:nvPr/>
        </p:nvSpPr>
        <p:spPr>
          <a:xfrm>
            <a:off x="9404306" y="2705972"/>
            <a:ext cx="2382035" cy="2661158"/>
          </a:xfrm>
          <a:prstGeom prst="rect">
            <a:avLst/>
          </a:prstGeom>
          <a:noFill/>
          <a:ln w="9525" cap="flat" cmpd="sng" algn="ctr">
            <a:solidFill>
              <a:schemeClr val="accent1"/>
            </a:solidFill>
            <a:prstDash val="solid"/>
            <a:round/>
            <a:headEnd type="none" w="med" len="med"/>
            <a:tailEnd type="none" w="med" len="med"/>
          </a:ln>
          <a:effectLst>
            <a:glow rad="63500">
              <a:schemeClr val="accent1">
                <a:satMod val="175000"/>
                <a:alpha val="40000"/>
              </a:schemeClr>
            </a:glow>
          </a:effectLst>
        </p:spPr>
        <p:style>
          <a:lnRef idx="0">
            <a:scrgbClr r="0" g="0" b="0"/>
          </a:lnRef>
          <a:fillRef idx="0">
            <a:scrgbClr r="0" g="0" b="0"/>
          </a:fillRef>
          <a:effectRef idx="0">
            <a:scrgbClr r="0" g="0" b="0"/>
          </a:effectRef>
          <a:fontRef idx="minor">
            <a:schemeClr val="accent1"/>
          </a:fontRef>
        </p:style>
        <p:txBody>
          <a:bodyPr rtlCol="0" anchor="ctr"/>
          <a:lstStyle/>
          <a:p>
            <a:pPr algn="ctr"/>
            <a:endParaRPr lang="pt-BR"/>
          </a:p>
        </p:txBody>
      </p:sp>
      <p:sp>
        <p:nvSpPr>
          <p:cNvPr id="41" name="Retângulo 40">
            <a:extLst>
              <a:ext uri="{FF2B5EF4-FFF2-40B4-BE49-F238E27FC236}">
                <a16:creationId xmlns:a16="http://schemas.microsoft.com/office/drawing/2014/main" id="{6D512A18-57B6-4001-AD88-8EBF8126AFFC}"/>
              </a:ext>
            </a:extLst>
          </p:cNvPr>
          <p:cNvSpPr/>
          <p:nvPr/>
        </p:nvSpPr>
        <p:spPr>
          <a:xfrm>
            <a:off x="1342857" y="2705972"/>
            <a:ext cx="1722782" cy="1663000"/>
          </a:xfrm>
          <a:prstGeom prst="rect">
            <a:avLst/>
          </a:prstGeom>
          <a:noFill/>
          <a:ln w="9525" cap="flat" cmpd="sng" algn="ctr">
            <a:solidFill>
              <a:schemeClr val="accent1"/>
            </a:solidFill>
            <a:prstDash val="solid"/>
            <a:round/>
            <a:headEnd type="none" w="med" len="med"/>
            <a:tailEnd type="none" w="med" len="med"/>
          </a:ln>
          <a:effectLst>
            <a:glow rad="63500">
              <a:schemeClr val="accent1">
                <a:satMod val="175000"/>
                <a:alpha val="40000"/>
              </a:schemeClr>
            </a:glow>
          </a:effectLst>
        </p:spPr>
        <p:style>
          <a:lnRef idx="0">
            <a:scrgbClr r="0" g="0" b="0"/>
          </a:lnRef>
          <a:fillRef idx="0">
            <a:scrgbClr r="0" g="0" b="0"/>
          </a:fillRef>
          <a:effectRef idx="0">
            <a:scrgbClr r="0" g="0" b="0"/>
          </a:effectRef>
          <a:fontRef idx="minor">
            <a:schemeClr val="accent1"/>
          </a:fontRef>
        </p:style>
        <p:txBody>
          <a:bodyPr rtlCol="0" anchor="ctr"/>
          <a:lstStyle/>
          <a:p>
            <a:pPr algn="ctr"/>
            <a:endParaRPr lang="pt-BR"/>
          </a:p>
        </p:txBody>
      </p:sp>
      <p:sp>
        <p:nvSpPr>
          <p:cNvPr id="42" name="Retângulo 41">
            <a:extLst>
              <a:ext uri="{FF2B5EF4-FFF2-40B4-BE49-F238E27FC236}">
                <a16:creationId xmlns:a16="http://schemas.microsoft.com/office/drawing/2014/main" id="{C2768037-7CFE-41E0-83D8-5713C2E4BE55}"/>
              </a:ext>
            </a:extLst>
          </p:cNvPr>
          <p:cNvSpPr/>
          <p:nvPr/>
        </p:nvSpPr>
        <p:spPr>
          <a:xfrm>
            <a:off x="1333360" y="4846589"/>
            <a:ext cx="1722782" cy="1484245"/>
          </a:xfrm>
          <a:prstGeom prst="rect">
            <a:avLst/>
          </a:prstGeom>
          <a:noFill/>
          <a:ln w="9525" cap="flat" cmpd="sng" algn="ctr">
            <a:solidFill>
              <a:schemeClr val="accent1"/>
            </a:solidFill>
            <a:prstDash val="solid"/>
            <a:round/>
            <a:headEnd type="none" w="med" len="med"/>
            <a:tailEnd type="none" w="med" len="med"/>
          </a:ln>
          <a:effectLst>
            <a:glow rad="63500">
              <a:schemeClr val="accent1">
                <a:satMod val="175000"/>
                <a:alpha val="40000"/>
              </a:schemeClr>
            </a:glow>
          </a:effectLst>
        </p:spPr>
        <p:style>
          <a:lnRef idx="0">
            <a:scrgbClr r="0" g="0" b="0"/>
          </a:lnRef>
          <a:fillRef idx="0">
            <a:scrgbClr r="0" g="0" b="0"/>
          </a:fillRef>
          <a:effectRef idx="0">
            <a:scrgbClr r="0" g="0" b="0"/>
          </a:effectRef>
          <a:fontRef idx="minor">
            <a:schemeClr val="accent1"/>
          </a:fontRef>
        </p:style>
        <p:txBody>
          <a:bodyPr rtlCol="0" anchor="ctr"/>
          <a:lstStyle/>
          <a:p>
            <a:pPr algn="ctr"/>
            <a:endParaRPr lang="pt-BR"/>
          </a:p>
        </p:txBody>
      </p:sp>
      <p:sp>
        <p:nvSpPr>
          <p:cNvPr id="43" name="Retângulo 42">
            <a:extLst>
              <a:ext uri="{FF2B5EF4-FFF2-40B4-BE49-F238E27FC236}">
                <a16:creationId xmlns:a16="http://schemas.microsoft.com/office/drawing/2014/main" id="{3B523823-4C71-4DBB-8DCE-DDB73E55753C}"/>
              </a:ext>
            </a:extLst>
          </p:cNvPr>
          <p:cNvSpPr/>
          <p:nvPr/>
        </p:nvSpPr>
        <p:spPr>
          <a:xfrm>
            <a:off x="3924314" y="4846589"/>
            <a:ext cx="4161537" cy="1484245"/>
          </a:xfrm>
          <a:prstGeom prst="rect">
            <a:avLst/>
          </a:prstGeom>
          <a:noFill/>
          <a:ln w="9525" cap="flat" cmpd="sng" algn="ctr">
            <a:solidFill>
              <a:schemeClr val="accent1"/>
            </a:solidFill>
            <a:prstDash val="solid"/>
            <a:round/>
            <a:headEnd type="none" w="med" len="med"/>
            <a:tailEnd type="none" w="med" len="med"/>
          </a:ln>
          <a:effectLst>
            <a:glow rad="63500">
              <a:schemeClr val="accent1">
                <a:satMod val="175000"/>
                <a:alpha val="40000"/>
              </a:schemeClr>
            </a:glow>
          </a:effectLst>
        </p:spPr>
        <p:style>
          <a:lnRef idx="0">
            <a:scrgbClr r="0" g="0" b="0"/>
          </a:lnRef>
          <a:fillRef idx="0">
            <a:scrgbClr r="0" g="0" b="0"/>
          </a:fillRef>
          <a:effectRef idx="0">
            <a:scrgbClr r="0" g="0" b="0"/>
          </a:effectRef>
          <a:fontRef idx="minor">
            <a:schemeClr val="accent1"/>
          </a:fontRef>
        </p:style>
        <p:txBody>
          <a:bodyPr rtlCol="0" anchor="ctr"/>
          <a:lstStyle/>
          <a:p>
            <a:pPr algn="ctr"/>
            <a:endParaRPr lang="pt-BR"/>
          </a:p>
        </p:txBody>
      </p:sp>
      <p:cxnSp>
        <p:nvCxnSpPr>
          <p:cNvPr id="45" name="Conector de Seta Reta 44">
            <a:extLst>
              <a:ext uri="{FF2B5EF4-FFF2-40B4-BE49-F238E27FC236}">
                <a16:creationId xmlns:a16="http://schemas.microsoft.com/office/drawing/2014/main" id="{AB164DBA-F6CB-46BA-997B-44E7659E2E0F}"/>
              </a:ext>
            </a:extLst>
          </p:cNvPr>
          <p:cNvCxnSpPr>
            <a:stCxn id="35" idx="3"/>
            <a:endCxn id="34" idx="1"/>
          </p:cNvCxnSpPr>
          <p:nvPr/>
        </p:nvCxnSpPr>
        <p:spPr>
          <a:xfrm>
            <a:off x="1851909" y="1111437"/>
            <a:ext cx="1540877" cy="6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ector: Angulado 52">
            <a:extLst>
              <a:ext uri="{FF2B5EF4-FFF2-40B4-BE49-F238E27FC236}">
                <a16:creationId xmlns:a16="http://schemas.microsoft.com/office/drawing/2014/main" id="{EA8ECA6D-5EC4-4E81-9CE9-E6CD95DACC72}"/>
              </a:ext>
            </a:extLst>
          </p:cNvPr>
          <p:cNvCxnSpPr>
            <a:stCxn id="34" idx="3"/>
            <a:endCxn id="36" idx="1"/>
          </p:cNvCxnSpPr>
          <p:nvPr/>
        </p:nvCxnSpPr>
        <p:spPr>
          <a:xfrm>
            <a:off x="5115568" y="1117948"/>
            <a:ext cx="1566075" cy="8330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ector: Angulado 54">
            <a:extLst>
              <a:ext uri="{FF2B5EF4-FFF2-40B4-BE49-F238E27FC236}">
                <a16:creationId xmlns:a16="http://schemas.microsoft.com/office/drawing/2014/main" id="{D613D6EC-0460-400E-864A-2C879F9195F2}"/>
              </a:ext>
            </a:extLst>
          </p:cNvPr>
          <p:cNvCxnSpPr>
            <a:stCxn id="36" idx="3"/>
            <a:endCxn id="37" idx="1"/>
          </p:cNvCxnSpPr>
          <p:nvPr/>
        </p:nvCxnSpPr>
        <p:spPr>
          <a:xfrm flipV="1">
            <a:off x="8228885" y="1116801"/>
            <a:ext cx="1508780" cy="83416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ector de Seta Reta 56">
            <a:extLst>
              <a:ext uri="{FF2B5EF4-FFF2-40B4-BE49-F238E27FC236}">
                <a16:creationId xmlns:a16="http://schemas.microsoft.com/office/drawing/2014/main" id="{7F492363-34D0-4988-829D-584156648E26}"/>
              </a:ext>
            </a:extLst>
          </p:cNvPr>
          <p:cNvCxnSpPr>
            <a:cxnSpLocks/>
            <a:stCxn id="37" idx="2"/>
            <a:endCxn id="39" idx="0"/>
          </p:cNvCxnSpPr>
          <p:nvPr/>
        </p:nvCxnSpPr>
        <p:spPr>
          <a:xfrm flipH="1">
            <a:off x="10595324" y="1858923"/>
            <a:ext cx="3732" cy="847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Conector de Seta Reta 64">
            <a:extLst>
              <a:ext uri="{FF2B5EF4-FFF2-40B4-BE49-F238E27FC236}">
                <a16:creationId xmlns:a16="http://schemas.microsoft.com/office/drawing/2014/main" id="{64115E20-A8F2-4DE4-B0E6-C7971E3AE615}"/>
              </a:ext>
            </a:extLst>
          </p:cNvPr>
          <p:cNvCxnSpPr>
            <a:cxnSpLocks/>
            <a:stCxn id="43" idx="1"/>
            <a:endCxn id="42" idx="3"/>
          </p:cNvCxnSpPr>
          <p:nvPr/>
        </p:nvCxnSpPr>
        <p:spPr>
          <a:xfrm flipH="1">
            <a:off x="3056142" y="5588712"/>
            <a:ext cx="868172" cy="0"/>
          </a:xfrm>
          <a:prstGeom prst="straightConnector1">
            <a:avLst/>
          </a:prstGeom>
          <a:ln>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67" name="Conector de Seta Reta 66">
            <a:extLst>
              <a:ext uri="{FF2B5EF4-FFF2-40B4-BE49-F238E27FC236}">
                <a16:creationId xmlns:a16="http://schemas.microsoft.com/office/drawing/2014/main" id="{3EBA3E96-84C0-4249-8E6E-A3149C84AFDA}"/>
              </a:ext>
            </a:extLst>
          </p:cNvPr>
          <p:cNvCxnSpPr>
            <a:cxnSpLocks/>
            <a:stCxn id="42" idx="0"/>
            <a:endCxn id="41" idx="2"/>
          </p:cNvCxnSpPr>
          <p:nvPr/>
        </p:nvCxnSpPr>
        <p:spPr>
          <a:xfrm flipV="1">
            <a:off x="2194751" y="4368972"/>
            <a:ext cx="9497" cy="477617"/>
          </a:xfrm>
          <a:prstGeom prst="straightConnector1">
            <a:avLst/>
          </a:prstGeom>
          <a:ln>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pic>
        <p:nvPicPr>
          <p:cNvPr id="69" name="Imagem 68">
            <a:extLst>
              <a:ext uri="{FF2B5EF4-FFF2-40B4-BE49-F238E27FC236}">
                <a16:creationId xmlns:a16="http://schemas.microsoft.com/office/drawing/2014/main" id="{7B1A972E-BD05-4309-9852-188591935279}"/>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609636" y="450350"/>
            <a:ext cx="1332905" cy="1332905"/>
          </a:xfrm>
          <a:prstGeom prst="rect">
            <a:avLst/>
          </a:prstGeom>
        </p:spPr>
      </p:pic>
      <p:sp>
        <p:nvSpPr>
          <p:cNvPr id="72" name="CaixaDeTexto 71">
            <a:extLst>
              <a:ext uri="{FF2B5EF4-FFF2-40B4-BE49-F238E27FC236}">
                <a16:creationId xmlns:a16="http://schemas.microsoft.com/office/drawing/2014/main" id="{A77C4483-F977-452A-A1A1-742E2070EDCB}"/>
              </a:ext>
            </a:extLst>
          </p:cNvPr>
          <p:cNvSpPr txBox="1"/>
          <p:nvPr/>
        </p:nvSpPr>
        <p:spPr>
          <a:xfrm>
            <a:off x="0" y="20318"/>
            <a:ext cx="2367315" cy="369332"/>
          </a:xfrm>
          <a:prstGeom prst="rect">
            <a:avLst/>
          </a:prstGeom>
          <a:noFill/>
        </p:spPr>
        <p:txBody>
          <a:bodyPr wrap="none" rtlCol="0">
            <a:spAutoFit/>
          </a:bodyPr>
          <a:lstStyle/>
          <a:p>
            <a:r>
              <a:rPr lang="pt-BR" dirty="0">
                <a:solidFill>
                  <a:schemeClr val="accent1">
                    <a:lumMod val="75000"/>
                  </a:schemeClr>
                </a:solidFill>
              </a:rPr>
              <a:t>Fábrica/ Manipuladora</a:t>
            </a:r>
          </a:p>
        </p:txBody>
      </p:sp>
      <p:sp>
        <p:nvSpPr>
          <p:cNvPr id="73" name="CaixaDeTexto 72">
            <a:extLst>
              <a:ext uri="{FF2B5EF4-FFF2-40B4-BE49-F238E27FC236}">
                <a16:creationId xmlns:a16="http://schemas.microsoft.com/office/drawing/2014/main" id="{A1AB93EA-AC9E-4393-A1A7-FEC087D79BFE}"/>
              </a:ext>
            </a:extLst>
          </p:cNvPr>
          <p:cNvSpPr txBox="1"/>
          <p:nvPr/>
        </p:nvSpPr>
        <p:spPr>
          <a:xfrm>
            <a:off x="3769396" y="43183"/>
            <a:ext cx="942822" cy="369332"/>
          </a:xfrm>
          <a:prstGeom prst="rect">
            <a:avLst/>
          </a:prstGeom>
          <a:noFill/>
        </p:spPr>
        <p:txBody>
          <a:bodyPr wrap="none" rtlCol="0">
            <a:spAutoFit/>
          </a:bodyPr>
          <a:lstStyle/>
          <a:p>
            <a:r>
              <a:rPr lang="pt-BR" dirty="0">
                <a:solidFill>
                  <a:schemeClr val="accent1">
                    <a:lumMod val="75000"/>
                  </a:schemeClr>
                </a:solidFill>
              </a:rPr>
              <a:t>Vacinas</a:t>
            </a:r>
            <a:r>
              <a:rPr lang="pt-BR" dirty="0"/>
              <a:t> </a:t>
            </a:r>
          </a:p>
        </p:txBody>
      </p:sp>
      <p:sp>
        <p:nvSpPr>
          <p:cNvPr id="74" name="CaixaDeTexto 73">
            <a:extLst>
              <a:ext uri="{FF2B5EF4-FFF2-40B4-BE49-F238E27FC236}">
                <a16:creationId xmlns:a16="http://schemas.microsoft.com/office/drawing/2014/main" id="{A3CA5CA7-0376-49C5-B924-C73E88B3F50F}"/>
              </a:ext>
            </a:extLst>
          </p:cNvPr>
          <p:cNvSpPr txBox="1"/>
          <p:nvPr/>
        </p:nvSpPr>
        <p:spPr>
          <a:xfrm>
            <a:off x="6577668" y="26414"/>
            <a:ext cx="1686552" cy="369332"/>
          </a:xfrm>
          <a:prstGeom prst="rect">
            <a:avLst/>
          </a:prstGeom>
          <a:noFill/>
        </p:spPr>
        <p:txBody>
          <a:bodyPr wrap="none" rtlCol="0">
            <a:spAutoFit/>
          </a:bodyPr>
          <a:lstStyle/>
          <a:p>
            <a:r>
              <a:rPr lang="pt-BR" dirty="0">
                <a:solidFill>
                  <a:schemeClr val="accent1">
                    <a:lumMod val="75000"/>
                  </a:schemeClr>
                </a:solidFill>
              </a:rPr>
              <a:t>Transportadoras</a:t>
            </a:r>
          </a:p>
        </p:txBody>
      </p:sp>
      <p:sp>
        <p:nvSpPr>
          <p:cNvPr id="77" name="CaixaDeTexto 76">
            <a:extLst>
              <a:ext uri="{FF2B5EF4-FFF2-40B4-BE49-F238E27FC236}">
                <a16:creationId xmlns:a16="http://schemas.microsoft.com/office/drawing/2014/main" id="{4C665F1B-A48B-4DF5-98D0-94B52AD9B480}"/>
              </a:ext>
            </a:extLst>
          </p:cNvPr>
          <p:cNvSpPr txBox="1"/>
          <p:nvPr/>
        </p:nvSpPr>
        <p:spPr>
          <a:xfrm>
            <a:off x="9775366" y="26414"/>
            <a:ext cx="1652760" cy="369332"/>
          </a:xfrm>
          <a:prstGeom prst="rect">
            <a:avLst/>
          </a:prstGeom>
          <a:noFill/>
        </p:spPr>
        <p:txBody>
          <a:bodyPr wrap="none" rtlCol="0">
            <a:spAutoFit/>
          </a:bodyPr>
          <a:lstStyle/>
          <a:p>
            <a:r>
              <a:rPr lang="pt-BR" dirty="0">
                <a:solidFill>
                  <a:schemeClr val="accent1">
                    <a:lumMod val="75000"/>
                  </a:schemeClr>
                </a:solidFill>
              </a:rPr>
              <a:t>Postos de saúde</a:t>
            </a:r>
          </a:p>
        </p:txBody>
      </p:sp>
      <p:sp>
        <p:nvSpPr>
          <p:cNvPr id="79" name="CaixaDeTexto 78">
            <a:extLst>
              <a:ext uri="{FF2B5EF4-FFF2-40B4-BE49-F238E27FC236}">
                <a16:creationId xmlns:a16="http://schemas.microsoft.com/office/drawing/2014/main" id="{E5D89459-2C7E-46A2-B949-6DD2A8AEF396}"/>
              </a:ext>
            </a:extLst>
          </p:cNvPr>
          <p:cNvSpPr txBox="1"/>
          <p:nvPr/>
        </p:nvSpPr>
        <p:spPr>
          <a:xfrm>
            <a:off x="8930321" y="5752514"/>
            <a:ext cx="1327766" cy="923330"/>
          </a:xfrm>
          <a:prstGeom prst="rect">
            <a:avLst/>
          </a:prstGeom>
          <a:noFill/>
        </p:spPr>
        <p:txBody>
          <a:bodyPr wrap="square" rtlCol="0">
            <a:spAutoFit/>
          </a:bodyPr>
          <a:lstStyle/>
          <a:p>
            <a:r>
              <a:rPr lang="pt-BR" dirty="0">
                <a:solidFill>
                  <a:schemeClr val="accent1">
                    <a:lumMod val="75000"/>
                  </a:schemeClr>
                </a:solidFill>
              </a:rPr>
              <a:t>Leitura e envio dos dados</a:t>
            </a:r>
          </a:p>
        </p:txBody>
      </p:sp>
      <p:cxnSp>
        <p:nvCxnSpPr>
          <p:cNvPr id="83" name="Conector reto 82">
            <a:extLst>
              <a:ext uri="{FF2B5EF4-FFF2-40B4-BE49-F238E27FC236}">
                <a16:creationId xmlns:a16="http://schemas.microsoft.com/office/drawing/2014/main" id="{FFAC75B7-0673-4992-A0EC-8DA1FC2887AD}"/>
              </a:ext>
            </a:extLst>
          </p:cNvPr>
          <p:cNvCxnSpPr>
            <a:cxnSpLocks/>
          </p:cNvCxnSpPr>
          <p:nvPr/>
        </p:nvCxnSpPr>
        <p:spPr>
          <a:xfrm flipH="1">
            <a:off x="8862004" y="6640221"/>
            <a:ext cx="1282591" cy="0"/>
          </a:xfrm>
          <a:prstGeom prst="line">
            <a:avLst/>
          </a:prstGeom>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86" name="CaixaDeTexto 85">
            <a:extLst>
              <a:ext uri="{FF2B5EF4-FFF2-40B4-BE49-F238E27FC236}">
                <a16:creationId xmlns:a16="http://schemas.microsoft.com/office/drawing/2014/main" id="{9D70A9E6-0DBE-4059-967C-6F5D00937FBA}"/>
              </a:ext>
            </a:extLst>
          </p:cNvPr>
          <p:cNvSpPr txBox="1"/>
          <p:nvPr/>
        </p:nvSpPr>
        <p:spPr>
          <a:xfrm>
            <a:off x="3731509" y="4354842"/>
            <a:ext cx="4867781" cy="646331"/>
          </a:xfrm>
          <a:prstGeom prst="rect">
            <a:avLst/>
          </a:prstGeom>
          <a:noFill/>
        </p:spPr>
        <p:txBody>
          <a:bodyPr wrap="square" rtlCol="0">
            <a:spAutoFit/>
          </a:bodyPr>
          <a:lstStyle/>
          <a:p>
            <a:r>
              <a:rPr lang="pt-BR" dirty="0">
                <a:solidFill>
                  <a:schemeClr val="accent1">
                    <a:lumMod val="75000"/>
                  </a:schemeClr>
                </a:solidFill>
              </a:rPr>
              <a:t>Armazenamento e Processamento de dados</a:t>
            </a:r>
            <a:endParaRPr lang="pt-BR" dirty="0"/>
          </a:p>
          <a:p>
            <a:endParaRPr lang="pt-BR" dirty="0">
              <a:solidFill>
                <a:schemeClr val="accent1">
                  <a:lumMod val="75000"/>
                </a:schemeClr>
              </a:solidFill>
            </a:endParaRPr>
          </a:p>
        </p:txBody>
      </p:sp>
      <p:sp>
        <p:nvSpPr>
          <p:cNvPr id="89" name="CaixaDeTexto 88">
            <a:extLst>
              <a:ext uri="{FF2B5EF4-FFF2-40B4-BE49-F238E27FC236}">
                <a16:creationId xmlns:a16="http://schemas.microsoft.com/office/drawing/2014/main" id="{5C54A794-878A-4EEB-8F67-ABCA7179DBFB}"/>
              </a:ext>
            </a:extLst>
          </p:cNvPr>
          <p:cNvSpPr txBox="1"/>
          <p:nvPr/>
        </p:nvSpPr>
        <p:spPr>
          <a:xfrm>
            <a:off x="42954" y="4801714"/>
            <a:ext cx="1846271" cy="923330"/>
          </a:xfrm>
          <a:prstGeom prst="rect">
            <a:avLst/>
          </a:prstGeom>
          <a:noFill/>
        </p:spPr>
        <p:txBody>
          <a:bodyPr wrap="square" rtlCol="0">
            <a:spAutoFit/>
          </a:bodyPr>
          <a:lstStyle/>
          <a:p>
            <a:r>
              <a:rPr lang="pt-BR" dirty="0">
                <a:solidFill>
                  <a:schemeClr val="accent1">
                    <a:lumMod val="75000"/>
                  </a:schemeClr>
                </a:solidFill>
              </a:rPr>
              <a:t>Envio das informações</a:t>
            </a:r>
          </a:p>
          <a:p>
            <a:r>
              <a:rPr lang="pt-BR" dirty="0">
                <a:solidFill>
                  <a:schemeClr val="accent1">
                    <a:lumMod val="75000"/>
                  </a:schemeClr>
                </a:solidFill>
              </a:rPr>
              <a:t>(Relatório)</a:t>
            </a:r>
          </a:p>
        </p:txBody>
      </p:sp>
      <p:cxnSp>
        <p:nvCxnSpPr>
          <p:cNvPr id="91" name="Conector reto 90">
            <a:extLst>
              <a:ext uri="{FF2B5EF4-FFF2-40B4-BE49-F238E27FC236}">
                <a16:creationId xmlns:a16="http://schemas.microsoft.com/office/drawing/2014/main" id="{7E7E6421-D22A-496A-8780-2FA432B14FDD}"/>
              </a:ext>
            </a:extLst>
          </p:cNvPr>
          <p:cNvCxnSpPr>
            <a:cxnSpLocks/>
          </p:cNvCxnSpPr>
          <p:nvPr/>
        </p:nvCxnSpPr>
        <p:spPr>
          <a:xfrm flipH="1">
            <a:off x="42954" y="5725044"/>
            <a:ext cx="1290406" cy="0"/>
          </a:xfrm>
          <a:prstGeom prst="line">
            <a:avLst/>
          </a:prstGeom>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93" name="Conector reto 92">
            <a:extLst>
              <a:ext uri="{FF2B5EF4-FFF2-40B4-BE49-F238E27FC236}">
                <a16:creationId xmlns:a16="http://schemas.microsoft.com/office/drawing/2014/main" id="{049AD8F0-5821-48B8-9397-25BF1DFF4D8D}"/>
              </a:ext>
            </a:extLst>
          </p:cNvPr>
          <p:cNvCxnSpPr>
            <a:cxnSpLocks/>
            <a:stCxn id="41" idx="3"/>
          </p:cNvCxnSpPr>
          <p:nvPr/>
        </p:nvCxnSpPr>
        <p:spPr>
          <a:xfrm>
            <a:off x="3065639" y="3537472"/>
            <a:ext cx="2216362" cy="0"/>
          </a:xfrm>
          <a:prstGeom prst="line">
            <a:avLst/>
          </a:prstGeom>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94" name="CaixaDeTexto 93">
            <a:extLst>
              <a:ext uri="{FF2B5EF4-FFF2-40B4-BE49-F238E27FC236}">
                <a16:creationId xmlns:a16="http://schemas.microsoft.com/office/drawing/2014/main" id="{8C17C9D4-30C7-411F-9CD4-7D005F115E32}"/>
              </a:ext>
            </a:extLst>
          </p:cNvPr>
          <p:cNvSpPr txBox="1"/>
          <p:nvPr/>
        </p:nvSpPr>
        <p:spPr>
          <a:xfrm>
            <a:off x="3138004" y="2595682"/>
            <a:ext cx="2379240" cy="923330"/>
          </a:xfrm>
          <a:prstGeom prst="rect">
            <a:avLst/>
          </a:prstGeom>
          <a:noFill/>
        </p:spPr>
        <p:txBody>
          <a:bodyPr wrap="square" rtlCol="0">
            <a:spAutoFit/>
          </a:bodyPr>
          <a:lstStyle/>
          <a:p>
            <a:r>
              <a:rPr lang="pt-BR" dirty="0">
                <a:solidFill>
                  <a:schemeClr val="accent1">
                    <a:lumMod val="75000"/>
                  </a:schemeClr>
                </a:solidFill>
              </a:rPr>
              <a:t>Análise das informações por um profissional da saúde</a:t>
            </a:r>
          </a:p>
        </p:txBody>
      </p:sp>
      <p:cxnSp>
        <p:nvCxnSpPr>
          <p:cNvPr id="32" name="Conector de Seta Reta 31">
            <a:extLst>
              <a:ext uri="{FF2B5EF4-FFF2-40B4-BE49-F238E27FC236}">
                <a16:creationId xmlns:a16="http://schemas.microsoft.com/office/drawing/2014/main" id="{AFBA3F38-8BF4-44C0-8029-05BD8F748652}"/>
              </a:ext>
            </a:extLst>
          </p:cNvPr>
          <p:cNvCxnSpPr>
            <a:stCxn id="39" idx="2"/>
            <a:endCxn id="38" idx="0"/>
          </p:cNvCxnSpPr>
          <p:nvPr/>
        </p:nvCxnSpPr>
        <p:spPr>
          <a:xfrm>
            <a:off x="10595324" y="5367130"/>
            <a:ext cx="6422" cy="2369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ector de Seta Reta 45">
            <a:extLst>
              <a:ext uri="{FF2B5EF4-FFF2-40B4-BE49-F238E27FC236}">
                <a16:creationId xmlns:a16="http://schemas.microsoft.com/office/drawing/2014/main" id="{B7C35778-101D-4F7E-8B1B-FF44F806BA11}"/>
              </a:ext>
            </a:extLst>
          </p:cNvPr>
          <p:cNvCxnSpPr>
            <a:cxnSpLocks/>
            <a:endCxn id="43" idx="3"/>
          </p:cNvCxnSpPr>
          <p:nvPr/>
        </p:nvCxnSpPr>
        <p:spPr>
          <a:xfrm flipH="1" flipV="1">
            <a:off x="8085851" y="5588712"/>
            <a:ext cx="2009027" cy="14473"/>
          </a:xfrm>
          <a:prstGeom prst="straightConnector1">
            <a:avLst/>
          </a:prstGeom>
          <a:ln>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pic>
        <p:nvPicPr>
          <p:cNvPr id="51" name="Imagem 50">
            <a:extLst>
              <a:ext uri="{FF2B5EF4-FFF2-40B4-BE49-F238E27FC236}">
                <a16:creationId xmlns:a16="http://schemas.microsoft.com/office/drawing/2014/main" id="{4BC132AE-4128-49C1-8FA6-8011AF41EC01}"/>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9932604" y="2804284"/>
            <a:ext cx="1378773" cy="1378773"/>
          </a:xfrm>
          <a:prstGeom prst="rect">
            <a:avLst/>
          </a:prstGeom>
        </p:spPr>
      </p:pic>
      <p:cxnSp>
        <p:nvCxnSpPr>
          <p:cNvPr id="3" name="Conector reto 2">
            <a:extLst>
              <a:ext uri="{FF2B5EF4-FFF2-40B4-BE49-F238E27FC236}">
                <a16:creationId xmlns:a16="http://schemas.microsoft.com/office/drawing/2014/main" id="{3A3EA3F0-8A21-4C74-823F-0A7CA7E4C45D}"/>
              </a:ext>
            </a:extLst>
          </p:cNvPr>
          <p:cNvCxnSpPr>
            <a:cxnSpLocks/>
            <a:stCxn id="39" idx="1"/>
          </p:cNvCxnSpPr>
          <p:nvPr/>
        </p:nvCxnSpPr>
        <p:spPr>
          <a:xfrm flipH="1" flipV="1">
            <a:off x="7553739" y="4033489"/>
            <a:ext cx="1850567" cy="3062"/>
          </a:xfrm>
          <a:prstGeom prst="line">
            <a:avLst/>
          </a:prstGeom>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4" name="CaixaDeTexto 3">
            <a:extLst>
              <a:ext uri="{FF2B5EF4-FFF2-40B4-BE49-F238E27FC236}">
                <a16:creationId xmlns:a16="http://schemas.microsoft.com/office/drawing/2014/main" id="{BEBA8030-1ABB-4B84-B90B-AD297F9EF66D}"/>
              </a:ext>
            </a:extLst>
          </p:cNvPr>
          <p:cNvSpPr txBox="1"/>
          <p:nvPr/>
        </p:nvSpPr>
        <p:spPr>
          <a:xfrm>
            <a:off x="7707225" y="3710484"/>
            <a:ext cx="1502142" cy="369332"/>
          </a:xfrm>
          <a:prstGeom prst="rect">
            <a:avLst/>
          </a:prstGeom>
          <a:noFill/>
          <a:effectLst>
            <a:glow rad="63500">
              <a:schemeClr val="accent1">
                <a:satMod val="175000"/>
                <a:alpha val="40000"/>
              </a:schemeClr>
            </a:glow>
          </a:effectLst>
        </p:spPr>
        <p:txBody>
          <a:bodyPr wrap="none" rtlCol="0">
            <a:spAutoFit/>
          </a:bodyPr>
          <a:lstStyle/>
          <a:p>
            <a:r>
              <a:rPr lang="pt-BR" dirty="0">
                <a:solidFill>
                  <a:schemeClr val="accent1">
                    <a:lumMod val="75000"/>
                  </a:schemeClr>
                </a:solidFill>
              </a:rPr>
              <a:t>Sala de vacina</a:t>
            </a:r>
          </a:p>
        </p:txBody>
      </p:sp>
    </p:spTree>
    <p:extLst>
      <p:ext uri="{BB962C8B-B14F-4D97-AF65-F5344CB8AC3E}">
        <p14:creationId xmlns:p14="http://schemas.microsoft.com/office/powerpoint/2010/main" val="27774761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1A993003-2DE1-479C-B2C9-8A1E81F12459}"/>
              </a:ext>
            </a:extLst>
          </p:cNvPr>
          <p:cNvSpPr txBox="1"/>
          <p:nvPr/>
        </p:nvSpPr>
        <p:spPr>
          <a:xfrm>
            <a:off x="2592477" y="2828835"/>
            <a:ext cx="7007046" cy="1200329"/>
          </a:xfrm>
          <a:prstGeom prst="rect">
            <a:avLst/>
          </a:prstGeom>
          <a:noFill/>
        </p:spPr>
        <p:txBody>
          <a:bodyPr wrap="none" rtlCol="0">
            <a:spAutoFit/>
          </a:bodyPr>
          <a:lstStyle/>
          <a:p>
            <a:r>
              <a:rPr lang="pt-BR" sz="7200" b="1" dirty="0">
                <a:solidFill>
                  <a:schemeClr val="accent2">
                    <a:lumMod val="50000"/>
                  </a:schemeClr>
                </a:solidFill>
                <a:hlinkClick r:id="rId2" action="ppaction://hlinkfile">
                  <a:extLst>
                    <a:ext uri="{A12FA001-AC4F-418D-AE19-62706E023703}">
                      <ahyp:hlinkClr xmlns:ahyp="http://schemas.microsoft.com/office/drawing/2018/hyperlinkcolor" val="tx"/>
                    </a:ext>
                  </a:extLst>
                </a:hlinkClick>
              </a:rPr>
              <a:t>VER BACKLOG</a:t>
            </a:r>
            <a:endParaRPr lang="pt-BR" sz="7200" b="1" dirty="0">
              <a:solidFill>
                <a:schemeClr val="accent2">
                  <a:lumMod val="50000"/>
                </a:schemeClr>
              </a:solidFill>
            </a:endParaRPr>
          </a:p>
        </p:txBody>
      </p:sp>
    </p:spTree>
    <p:extLst>
      <p:ext uri="{BB962C8B-B14F-4D97-AF65-F5344CB8AC3E}">
        <p14:creationId xmlns:p14="http://schemas.microsoft.com/office/powerpoint/2010/main" val="302519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3">
            <a:extLst>
              <a:ext uri="{FF2B5EF4-FFF2-40B4-BE49-F238E27FC236}">
                <a16:creationId xmlns:a16="http://schemas.microsoft.com/office/drawing/2014/main" id="{A140D002-FC20-4987-975E-22DC95E51C6A}"/>
              </a:ext>
            </a:extLst>
          </p:cNvPr>
          <p:cNvSpPr/>
          <p:nvPr/>
        </p:nvSpPr>
        <p:spPr>
          <a:xfrm>
            <a:off x="3420729" y="3298574"/>
            <a:ext cx="2005476" cy="276999"/>
          </a:xfrm>
          <a:prstGeom prst="rect">
            <a:avLst/>
          </a:prstGeom>
        </p:spPr>
        <p:txBody>
          <a:bodyPr wrap="square">
            <a:spAutoFit/>
          </a:bodyPr>
          <a:lstStyle/>
          <a:p>
            <a:pPr algn="ctr"/>
            <a:r>
              <a:rPr lang="en-US" altLang="ko-KR" sz="1200" b="1" dirty="0" err="1">
                <a:solidFill>
                  <a:schemeClr val="bg1"/>
                </a:solidFill>
                <a:cs typeface="Arial" pitchFamily="34" charset="0"/>
              </a:rPr>
              <a:t>Vítor</a:t>
            </a:r>
            <a:r>
              <a:rPr lang="en-US" altLang="ko-KR" sz="1200" b="1" dirty="0">
                <a:solidFill>
                  <a:schemeClr val="bg1"/>
                </a:solidFill>
                <a:cs typeface="Arial" pitchFamily="34" charset="0"/>
              </a:rPr>
              <a:t> Braga</a:t>
            </a:r>
          </a:p>
        </p:txBody>
      </p:sp>
      <p:grpSp>
        <p:nvGrpSpPr>
          <p:cNvPr id="18" name="그룹 1">
            <a:extLst>
              <a:ext uri="{FF2B5EF4-FFF2-40B4-BE49-F238E27FC236}">
                <a16:creationId xmlns:a16="http://schemas.microsoft.com/office/drawing/2014/main" id="{335BEF94-F8B5-4034-8E17-61E9A625C245}"/>
              </a:ext>
            </a:extLst>
          </p:cNvPr>
          <p:cNvGrpSpPr/>
          <p:nvPr/>
        </p:nvGrpSpPr>
        <p:grpSpPr>
          <a:xfrm>
            <a:off x="9210740" y="4305102"/>
            <a:ext cx="1983128" cy="1984900"/>
            <a:chOff x="8582298" y="2310847"/>
            <a:chExt cx="2026966" cy="2028775"/>
          </a:xfrm>
        </p:grpSpPr>
        <p:sp>
          <p:nvSpPr>
            <p:cNvPr id="19" name="Oval 18">
              <a:extLst>
                <a:ext uri="{FF2B5EF4-FFF2-40B4-BE49-F238E27FC236}">
                  <a16:creationId xmlns:a16="http://schemas.microsoft.com/office/drawing/2014/main" id="{8914A12A-D1AB-4938-A4B3-DA802C997468}"/>
                </a:ext>
              </a:extLst>
            </p:cNvPr>
            <p:cNvSpPr/>
            <p:nvPr/>
          </p:nvSpPr>
          <p:spPr>
            <a:xfrm>
              <a:off x="8582298" y="2310847"/>
              <a:ext cx="2026966" cy="2028775"/>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0" name="Oval 19">
              <a:extLst>
                <a:ext uri="{FF2B5EF4-FFF2-40B4-BE49-F238E27FC236}">
                  <a16:creationId xmlns:a16="http://schemas.microsoft.com/office/drawing/2014/main" id="{380950BB-A798-4AF6-829E-3E238499BA00}"/>
                </a:ext>
              </a:extLst>
            </p:cNvPr>
            <p:cNvSpPr/>
            <p:nvPr/>
          </p:nvSpPr>
          <p:spPr>
            <a:xfrm>
              <a:off x="10287809" y="2607228"/>
              <a:ext cx="205017" cy="2052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21" name="그룹 4">
            <a:extLst>
              <a:ext uri="{FF2B5EF4-FFF2-40B4-BE49-F238E27FC236}">
                <a16:creationId xmlns:a16="http://schemas.microsoft.com/office/drawing/2014/main" id="{A030F15D-5F66-4BB6-88F0-8BDDE5615D85}"/>
              </a:ext>
            </a:extLst>
          </p:cNvPr>
          <p:cNvGrpSpPr/>
          <p:nvPr/>
        </p:nvGrpSpPr>
        <p:grpSpPr>
          <a:xfrm>
            <a:off x="6824457" y="1210669"/>
            <a:ext cx="1983128" cy="1984900"/>
            <a:chOff x="853440" y="2310847"/>
            <a:chExt cx="2026966" cy="2028775"/>
          </a:xfrm>
        </p:grpSpPr>
        <p:sp>
          <p:nvSpPr>
            <p:cNvPr id="22" name="Oval 21">
              <a:extLst>
                <a:ext uri="{FF2B5EF4-FFF2-40B4-BE49-F238E27FC236}">
                  <a16:creationId xmlns:a16="http://schemas.microsoft.com/office/drawing/2014/main" id="{BC02DA93-3B0D-4053-B893-2AA90A321940}"/>
                </a:ext>
              </a:extLst>
            </p:cNvPr>
            <p:cNvSpPr/>
            <p:nvPr/>
          </p:nvSpPr>
          <p:spPr>
            <a:xfrm>
              <a:off x="853440" y="2310847"/>
              <a:ext cx="2026966" cy="2028775"/>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3" name="Oval 22">
              <a:extLst>
                <a:ext uri="{FF2B5EF4-FFF2-40B4-BE49-F238E27FC236}">
                  <a16:creationId xmlns:a16="http://schemas.microsoft.com/office/drawing/2014/main" id="{B159ED32-EB48-43DA-B95D-0933C8B3C925}"/>
                </a:ext>
              </a:extLst>
            </p:cNvPr>
            <p:cNvSpPr/>
            <p:nvPr/>
          </p:nvSpPr>
          <p:spPr>
            <a:xfrm>
              <a:off x="2558951" y="2607228"/>
              <a:ext cx="205017" cy="2052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24" name="그룹 3">
            <a:extLst>
              <a:ext uri="{FF2B5EF4-FFF2-40B4-BE49-F238E27FC236}">
                <a16:creationId xmlns:a16="http://schemas.microsoft.com/office/drawing/2014/main" id="{17BE73EA-EA3E-4867-95C9-E37FDC00EE52}"/>
              </a:ext>
            </a:extLst>
          </p:cNvPr>
          <p:cNvGrpSpPr/>
          <p:nvPr/>
        </p:nvGrpSpPr>
        <p:grpSpPr>
          <a:xfrm>
            <a:off x="5325375" y="4464741"/>
            <a:ext cx="1983128" cy="1984900"/>
            <a:chOff x="4717869" y="2310847"/>
            <a:chExt cx="2026966" cy="2028775"/>
          </a:xfrm>
        </p:grpSpPr>
        <p:sp>
          <p:nvSpPr>
            <p:cNvPr id="25" name="Oval 24">
              <a:extLst>
                <a:ext uri="{FF2B5EF4-FFF2-40B4-BE49-F238E27FC236}">
                  <a16:creationId xmlns:a16="http://schemas.microsoft.com/office/drawing/2014/main" id="{2D52C3ED-427C-408A-B1CB-C8425846901B}"/>
                </a:ext>
              </a:extLst>
            </p:cNvPr>
            <p:cNvSpPr/>
            <p:nvPr/>
          </p:nvSpPr>
          <p:spPr>
            <a:xfrm>
              <a:off x="4717869" y="2310847"/>
              <a:ext cx="2026966" cy="2028775"/>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6" name="Oval 25">
              <a:extLst>
                <a:ext uri="{FF2B5EF4-FFF2-40B4-BE49-F238E27FC236}">
                  <a16:creationId xmlns:a16="http://schemas.microsoft.com/office/drawing/2014/main" id="{93D6A8A0-EF68-4AED-B0F8-FD2490D2E588}"/>
                </a:ext>
              </a:extLst>
            </p:cNvPr>
            <p:cNvSpPr/>
            <p:nvPr/>
          </p:nvSpPr>
          <p:spPr>
            <a:xfrm>
              <a:off x="6423380" y="2607228"/>
              <a:ext cx="205017" cy="2052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sp>
        <p:nvSpPr>
          <p:cNvPr id="31" name="직사각형 3">
            <a:extLst>
              <a:ext uri="{FF2B5EF4-FFF2-40B4-BE49-F238E27FC236}">
                <a16:creationId xmlns:a16="http://schemas.microsoft.com/office/drawing/2014/main" id="{6D38A761-3725-40B1-A284-7BD9269A064D}"/>
              </a:ext>
            </a:extLst>
          </p:cNvPr>
          <p:cNvSpPr/>
          <p:nvPr/>
        </p:nvSpPr>
        <p:spPr>
          <a:xfrm>
            <a:off x="6813283" y="3270249"/>
            <a:ext cx="2005476" cy="276999"/>
          </a:xfrm>
          <a:prstGeom prst="rect">
            <a:avLst/>
          </a:prstGeom>
        </p:spPr>
        <p:txBody>
          <a:bodyPr wrap="square">
            <a:spAutoFit/>
          </a:bodyPr>
          <a:lstStyle/>
          <a:p>
            <a:pPr algn="ctr"/>
            <a:r>
              <a:rPr lang="en-US" altLang="ko-KR" sz="1200" b="1" dirty="0">
                <a:solidFill>
                  <a:schemeClr val="bg1"/>
                </a:solidFill>
                <a:cs typeface="Arial" pitchFamily="34" charset="0"/>
              </a:rPr>
              <a:t>Lucas Dias</a:t>
            </a:r>
          </a:p>
        </p:txBody>
      </p:sp>
      <p:sp>
        <p:nvSpPr>
          <p:cNvPr id="42" name="직사각형 3">
            <a:extLst>
              <a:ext uri="{FF2B5EF4-FFF2-40B4-BE49-F238E27FC236}">
                <a16:creationId xmlns:a16="http://schemas.microsoft.com/office/drawing/2014/main" id="{47B5C434-7564-424E-849D-E4EF36CE6210}"/>
              </a:ext>
            </a:extLst>
          </p:cNvPr>
          <p:cNvSpPr/>
          <p:nvPr/>
        </p:nvSpPr>
        <p:spPr>
          <a:xfrm>
            <a:off x="9210740" y="6397533"/>
            <a:ext cx="2005476" cy="276999"/>
          </a:xfrm>
          <a:prstGeom prst="rect">
            <a:avLst/>
          </a:prstGeom>
        </p:spPr>
        <p:txBody>
          <a:bodyPr wrap="square">
            <a:spAutoFit/>
          </a:bodyPr>
          <a:lstStyle/>
          <a:p>
            <a:pPr algn="ctr"/>
            <a:r>
              <a:rPr lang="en-US" altLang="ko-KR" sz="1200" b="1" dirty="0">
                <a:solidFill>
                  <a:schemeClr val="bg1"/>
                </a:solidFill>
                <a:cs typeface="Arial" pitchFamily="34" charset="0"/>
              </a:rPr>
              <a:t>Vinicius </a:t>
            </a:r>
            <a:r>
              <a:rPr lang="en-US" altLang="ko-KR" sz="1200" b="1" dirty="0" err="1">
                <a:solidFill>
                  <a:schemeClr val="bg1"/>
                </a:solidFill>
                <a:cs typeface="Arial" pitchFamily="34" charset="0"/>
              </a:rPr>
              <a:t>Turquetti</a:t>
            </a:r>
            <a:endParaRPr lang="en-US" altLang="ko-KR" sz="1200" b="1" dirty="0">
              <a:solidFill>
                <a:schemeClr val="bg1"/>
              </a:solidFill>
              <a:cs typeface="Arial" pitchFamily="34" charset="0"/>
            </a:endParaRPr>
          </a:p>
        </p:txBody>
      </p:sp>
      <p:sp>
        <p:nvSpPr>
          <p:cNvPr id="53" name="TextBox 52">
            <a:extLst>
              <a:ext uri="{FF2B5EF4-FFF2-40B4-BE49-F238E27FC236}">
                <a16:creationId xmlns:a16="http://schemas.microsoft.com/office/drawing/2014/main" id="{8D787729-8893-44EB-8A1B-3FD13DF72802}"/>
              </a:ext>
            </a:extLst>
          </p:cNvPr>
          <p:cNvSpPr txBox="1"/>
          <p:nvPr/>
        </p:nvSpPr>
        <p:spPr>
          <a:xfrm>
            <a:off x="7358750" y="6968"/>
            <a:ext cx="4595828" cy="923330"/>
          </a:xfrm>
          <a:prstGeom prst="rect">
            <a:avLst/>
          </a:prstGeom>
          <a:noFill/>
        </p:spPr>
        <p:txBody>
          <a:bodyPr wrap="square" rtlCol="0" anchor="ctr">
            <a:spAutoFit/>
          </a:bodyPr>
          <a:lstStyle/>
          <a:p>
            <a:pPr algn="r"/>
            <a:r>
              <a:rPr lang="en-US" altLang="ko-KR" sz="5400" dirty="0" err="1">
                <a:solidFill>
                  <a:schemeClr val="bg1"/>
                </a:solidFill>
                <a:cs typeface="Arial" pitchFamily="34" charset="0"/>
              </a:rPr>
              <a:t>Nossa</a:t>
            </a:r>
            <a:r>
              <a:rPr lang="en-US" altLang="ko-KR" sz="5400" dirty="0">
                <a:solidFill>
                  <a:schemeClr val="bg1"/>
                </a:solidFill>
                <a:cs typeface="Arial" pitchFamily="34" charset="0"/>
              </a:rPr>
              <a:t> </a:t>
            </a:r>
            <a:r>
              <a:rPr lang="en-US" altLang="ko-KR" sz="5400" dirty="0" err="1">
                <a:solidFill>
                  <a:schemeClr val="bg1"/>
                </a:solidFill>
                <a:cs typeface="Arial" pitchFamily="34" charset="0"/>
              </a:rPr>
              <a:t>Equipe</a:t>
            </a:r>
            <a:endParaRPr lang="ko-KR" altLang="en-US" sz="5400" dirty="0">
              <a:solidFill>
                <a:schemeClr val="bg1"/>
              </a:solidFill>
              <a:cs typeface="Arial" pitchFamily="34" charset="0"/>
            </a:endParaRPr>
          </a:p>
        </p:txBody>
      </p:sp>
      <p:pic>
        <p:nvPicPr>
          <p:cNvPr id="29" name="Espaço Reservado para Imagem 28">
            <a:extLst>
              <a:ext uri="{FF2B5EF4-FFF2-40B4-BE49-F238E27FC236}">
                <a16:creationId xmlns:a16="http://schemas.microsoft.com/office/drawing/2014/main" id="{B19B09BE-9D72-40A1-AA89-EFB0C5F0D475}"/>
              </a:ext>
            </a:extLst>
          </p:cNvPr>
          <p:cNvPicPr>
            <a:picLocks noGrp="1" noChangeAspect="1"/>
          </p:cNvPicPr>
          <p:nvPr>
            <p:ph type="pic" sz="quarter" idx="43"/>
          </p:nvPr>
        </p:nvPicPr>
        <p:blipFill>
          <a:blip r:embed="rId2" cstate="print">
            <a:extLst>
              <a:ext uri="{28A0092B-C50C-407E-A947-70E740481C1C}">
                <a14:useLocalDpi xmlns:a14="http://schemas.microsoft.com/office/drawing/2010/main" val="0"/>
              </a:ext>
            </a:extLst>
          </a:blip>
          <a:srcRect l="16667" r="16667"/>
          <a:stretch>
            <a:fillRect/>
          </a:stretch>
        </p:blipFill>
        <p:spPr>
          <a:xfrm>
            <a:off x="5472113" y="4610100"/>
            <a:ext cx="1690687" cy="1690688"/>
          </a:xfrm>
        </p:spPr>
      </p:pic>
      <p:pic>
        <p:nvPicPr>
          <p:cNvPr id="7" name="Espaço Reservado para Imagem 6">
            <a:extLst>
              <a:ext uri="{FF2B5EF4-FFF2-40B4-BE49-F238E27FC236}">
                <a16:creationId xmlns:a16="http://schemas.microsoft.com/office/drawing/2014/main" id="{19DFDCC5-58FB-4FF9-9F61-34D8EE7C8A16}"/>
              </a:ext>
            </a:extLst>
          </p:cNvPr>
          <p:cNvPicPr>
            <a:picLocks noGrp="1" noChangeAspect="1"/>
          </p:cNvPicPr>
          <p:nvPr>
            <p:ph type="pic" sz="quarter" idx="44"/>
          </p:nvPr>
        </p:nvPicPr>
        <p:blipFill>
          <a:blip r:embed="rId3" cstate="print">
            <a:extLst>
              <a:ext uri="{28A0092B-C50C-407E-A947-70E740481C1C}">
                <a14:useLocalDpi xmlns:a14="http://schemas.microsoft.com/office/drawing/2010/main" val="0"/>
              </a:ext>
            </a:extLst>
          </a:blip>
          <a:srcRect l="16667" r="16667"/>
          <a:stretch>
            <a:fillRect/>
          </a:stretch>
        </p:blipFill>
        <p:spPr>
          <a:xfrm>
            <a:off x="9368134" y="4452208"/>
            <a:ext cx="1690688" cy="1690687"/>
          </a:xfrm>
        </p:spPr>
      </p:pic>
      <p:grpSp>
        <p:nvGrpSpPr>
          <p:cNvPr id="51" name="그룹 3">
            <a:extLst>
              <a:ext uri="{FF2B5EF4-FFF2-40B4-BE49-F238E27FC236}">
                <a16:creationId xmlns:a16="http://schemas.microsoft.com/office/drawing/2014/main" id="{2AB94F3D-2B31-466F-B7AE-DB5B82CF2C16}"/>
              </a:ext>
            </a:extLst>
          </p:cNvPr>
          <p:cNvGrpSpPr/>
          <p:nvPr/>
        </p:nvGrpSpPr>
        <p:grpSpPr>
          <a:xfrm>
            <a:off x="3433819" y="1249244"/>
            <a:ext cx="1983128" cy="1984900"/>
            <a:chOff x="4717869" y="2310847"/>
            <a:chExt cx="2026966" cy="2028775"/>
          </a:xfrm>
        </p:grpSpPr>
        <p:sp>
          <p:nvSpPr>
            <p:cNvPr id="52" name="Oval 24">
              <a:extLst>
                <a:ext uri="{FF2B5EF4-FFF2-40B4-BE49-F238E27FC236}">
                  <a16:creationId xmlns:a16="http://schemas.microsoft.com/office/drawing/2014/main" id="{7797EFCB-8B36-4A9D-8B70-B13EDED8338C}"/>
                </a:ext>
              </a:extLst>
            </p:cNvPr>
            <p:cNvSpPr/>
            <p:nvPr/>
          </p:nvSpPr>
          <p:spPr>
            <a:xfrm>
              <a:off x="4717869" y="2310847"/>
              <a:ext cx="2026966" cy="2028775"/>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5" name="Oval 25">
              <a:extLst>
                <a:ext uri="{FF2B5EF4-FFF2-40B4-BE49-F238E27FC236}">
                  <a16:creationId xmlns:a16="http://schemas.microsoft.com/office/drawing/2014/main" id="{E765E700-88FD-4F18-8CD0-346D6E73364B}"/>
                </a:ext>
              </a:extLst>
            </p:cNvPr>
            <p:cNvSpPr/>
            <p:nvPr/>
          </p:nvSpPr>
          <p:spPr>
            <a:xfrm>
              <a:off x="6423380" y="2607228"/>
              <a:ext cx="205017" cy="2052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nvGrpSpPr>
          <p:cNvPr id="56" name="그룹 3">
            <a:extLst>
              <a:ext uri="{FF2B5EF4-FFF2-40B4-BE49-F238E27FC236}">
                <a16:creationId xmlns:a16="http://schemas.microsoft.com/office/drawing/2014/main" id="{F7EB098E-E9BE-4CDA-93DD-9727FD9A7E86}"/>
              </a:ext>
            </a:extLst>
          </p:cNvPr>
          <p:cNvGrpSpPr/>
          <p:nvPr/>
        </p:nvGrpSpPr>
        <p:grpSpPr>
          <a:xfrm>
            <a:off x="514185" y="262663"/>
            <a:ext cx="1983128" cy="1984900"/>
            <a:chOff x="4717869" y="2310847"/>
            <a:chExt cx="2026966" cy="2028775"/>
          </a:xfrm>
        </p:grpSpPr>
        <p:sp>
          <p:nvSpPr>
            <p:cNvPr id="57" name="Oval 24">
              <a:extLst>
                <a:ext uri="{FF2B5EF4-FFF2-40B4-BE49-F238E27FC236}">
                  <a16:creationId xmlns:a16="http://schemas.microsoft.com/office/drawing/2014/main" id="{B0D0F6CD-F0CE-46C9-949C-09BADABD886A}"/>
                </a:ext>
              </a:extLst>
            </p:cNvPr>
            <p:cNvSpPr/>
            <p:nvPr/>
          </p:nvSpPr>
          <p:spPr>
            <a:xfrm>
              <a:off x="4717869" y="2310847"/>
              <a:ext cx="2026966" cy="2028775"/>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8" name="Oval 25">
              <a:extLst>
                <a:ext uri="{FF2B5EF4-FFF2-40B4-BE49-F238E27FC236}">
                  <a16:creationId xmlns:a16="http://schemas.microsoft.com/office/drawing/2014/main" id="{FB2CD62E-3C63-4DFA-9158-BE60CD6D15C1}"/>
                </a:ext>
              </a:extLst>
            </p:cNvPr>
            <p:cNvSpPr/>
            <p:nvPr/>
          </p:nvSpPr>
          <p:spPr>
            <a:xfrm>
              <a:off x="6423380" y="2607228"/>
              <a:ext cx="205017" cy="2052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sp>
        <p:nvSpPr>
          <p:cNvPr id="59" name="직사각형 3">
            <a:extLst>
              <a:ext uri="{FF2B5EF4-FFF2-40B4-BE49-F238E27FC236}">
                <a16:creationId xmlns:a16="http://schemas.microsoft.com/office/drawing/2014/main" id="{CCADFFFC-BE2A-4199-AD20-F4CE116CDA69}"/>
              </a:ext>
            </a:extLst>
          </p:cNvPr>
          <p:cNvSpPr/>
          <p:nvPr/>
        </p:nvSpPr>
        <p:spPr>
          <a:xfrm>
            <a:off x="5303027" y="6449641"/>
            <a:ext cx="2005476" cy="276999"/>
          </a:xfrm>
          <a:prstGeom prst="rect">
            <a:avLst/>
          </a:prstGeom>
        </p:spPr>
        <p:txBody>
          <a:bodyPr wrap="square">
            <a:spAutoFit/>
          </a:bodyPr>
          <a:lstStyle/>
          <a:p>
            <a:pPr algn="ctr"/>
            <a:r>
              <a:rPr lang="en-US" altLang="ko-KR" sz="1200" b="1" dirty="0">
                <a:solidFill>
                  <a:schemeClr val="bg1"/>
                </a:solidFill>
                <a:cs typeface="Arial" pitchFamily="34" charset="0"/>
              </a:rPr>
              <a:t>Oliver Gabriel </a:t>
            </a:r>
          </a:p>
        </p:txBody>
      </p:sp>
      <p:sp>
        <p:nvSpPr>
          <p:cNvPr id="60" name="직사각형 3">
            <a:extLst>
              <a:ext uri="{FF2B5EF4-FFF2-40B4-BE49-F238E27FC236}">
                <a16:creationId xmlns:a16="http://schemas.microsoft.com/office/drawing/2014/main" id="{BD9E1F08-4F9A-4A54-8D6F-B54227FCFB3E}"/>
              </a:ext>
            </a:extLst>
          </p:cNvPr>
          <p:cNvSpPr/>
          <p:nvPr/>
        </p:nvSpPr>
        <p:spPr>
          <a:xfrm>
            <a:off x="499203" y="2296651"/>
            <a:ext cx="2005476" cy="276999"/>
          </a:xfrm>
          <a:prstGeom prst="rect">
            <a:avLst/>
          </a:prstGeom>
        </p:spPr>
        <p:txBody>
          <a:bodyPr wrap="square">
            <a:spAutoFit/>
          </a:bodyPr>
          <a:lstStyle/>
          <a:p>
            <a:pPr algn="ctr"/>
            <a:r>
              <a:rPr lang="en-US" altLang="ko-KR" sz="1200" b="1" dirty="0">
                <a:solidFill>
                  <a:schemeClr val="bg1"/>
                </a:solidFill>
                <a:cs typeface="Arial" pitchFamily="34" charset="0"/>
              </a:rPr>
              <a:t>Lucas Amaral</a:t>
            </a:r>
          </a:p>
        </p:txBody>
      </p:sp>
      <p:grpSp>
        <p:nvGrpSpPr>
          <p:cNvPr id="38" name="그룹 3">
            <a:extLst>
              <a:ext uri="{FF2B5EF4-FFF2-40B4-BE49-F238E27FC236}">
                <a16:creationId xmlns:a16="http://schemas.microsoft.com/office/drawing/2014/main" id="{49930DFA-2461-4C18-AA6C-DA04DCAEED11}"/>
              </a:ext>
            </a:extLst>
          </p:cNvPr>
          <p:cNvGrpSpPr/>
          <p:nvPr/>
        </p:nvGrpSpPr>
        <p:grpSpPr>
          <a:xfrm>
            <a:off x="624616" y="4551132"/>
            <a:ext cx="1983128" cy="1984900"/>
            <a:chOff x="4717869" y="2310847"/>
            <a:chExt cx="2026966" cy="2028775"/>
          </a:xfrm>
        </p:grpSpPr>
        <p:sp>
          <p:nvSpPr>
            <p:cNvPr id="39" name="Oval 24">
              <a:extLst>
                <a:ext uri="{FF2B5EF4-FFF2-40B4-BE49-F238E27FC236}">
                  <a16:creationId xmlns:a16="http://schemas.microsoft.com/office/drawing/2014/main" id="{034D045F-533C-40F8-91C3-5ECCBB9BB605}"/>
                </a:ext>
              </a:extLst>
            </p:cNvPr>
            <p:cNvSpPr/>
            <p:nvPr/>
          </p:nvSpPr>
          <p:spPr>
            <a:xfrm>
              <a:off x="4717869" y="2310847"/>
              <a:ext cx="2026966" cy="2028775"/>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4" name="Oval 25">
              <a:extLst>
                <a:ext uri="{FF2B5EF4-FFF2-40B4-BE49-F238E27FC236}">
                  <a16:creationId xmlns:a16="http://schemas.microsoft.com/office/drawing/2014/main" id="{310896C8-7E44-49F6-883D-51F42AEF6B2B}"/>
                </a:ext>
              </a:extLst>
            </p:cNvPr>
            <p:cNvSpPr/>
            <p:nvPr/>
          </p:nvSpPr>
          <p:spPr>
            <a:xfrm>
              <a:off x="6423380" y="2607228"/>
              <a:ext cx="205017" cy="2052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pic>
        <p:nvPicPr>
          <p:cNvPr id="45" name="Imagem 44">
            <a:extLst>
              <a:ext uri="{FF2B5EF4-FFF2-40B4-BE49-F238E27FC236}">
                <a16:creationId xmlns:a16="http://schemas.microsoft.com/office/drawing/2014/main" id="{A2C0BF42-567B-4C60-9189-7F3128F5CFAA}"/>
              </a:ext>
            </a:extLst>
          </p:cNvPr>
          <p:cNvPicPr>
            <a:picLocks noChangeAspect="1"/>
          </p:cNvPicPr>
          <p:nvPr/>
        </p:nvPicPr>
        <p:blipFill>
          <a:blip r:embed="rId4"/>
          <a:stretch>
            <a:fillRect/>
          </a:stretch>
        </p:blipFill>
        <p:spPr>
          <a:xfrm>
            <a:off x="771811" y="4695454"/>
            <a:ext cx="1688738" cy="1694835"/>
          </a:xfrm>
          <a:prstGeom prst="rect">
            <a:avLst/>
          </a:prstGeom>
        </p:spPr>
      </p:pic>
      <p:cxnSp>
        <p:nvCxnSpPr>
          <p:cNvPr id="6" name="Conector reto 5">
            <a:extLst>
              <a:ext uri="{FF2B5EF4-FFF2-40B4-BE49-F238E27FC236}">
                <a16:creationId xmlns:a16="http://schemas.microsoft.com/office/drawing/2014/main" id="{9B4E34D2-BEFA-4F67-B669-3FFA84B68042}"/>
              </a:ext>
            </a:extLst>
          </p:cNvPr>
          <p:cNvCxnSpPr>
            <a:cxnSpLocks/>
            <a:stCxn id="57" idx="6"/>
            <a:endCxn id="52" idx="2"/>
          </p:cNvCxnSpPr>
          <p:nvPr/>
        </p:nvCxnSpPr>
        <p:spPr>
          <a:xfrm>
            <a:off x="2497313" y="1255113"/>
            <a:ext cx="936506" cy="986581"/>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ector reto 8">
            <a:extLst>
              <a:ext uri="{FF2B5EF4-FFF2-40B4-BE49-F238E27FC236}">
                <a16:creationId xmlns:a16="http://schemas.microsoft.com/office/drawing/2014/main" id="{BBDBB2B7-132B-4EAB-8D62-0316F768F6D9}"/>
              </a:ext>
            </a:extLst>
          </p:cNvPr>
          <p:cNvCxnSpPr>
            <a:cxnSpLocks/>
          </p:cNvCxnSpPr>
          <p:nvPr/>
        </p:nvCxnSpPr>
        <p:spPr>
          <a:xfrm flipH="1">
            <a:off x="2293241" y="3067182"/>
            <a:ext cx="1551629" cy="17286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Conector reto 15">
            <a:extLst>
              <a:ext uri="{FF2B5EF4-FFF2-40B4-BE49-F238E27FC236}">
                <a16:creationId xmlns:a16="http://schemas.microsoft.com/office/drawing/2014/main" id="{DD80E6A0-9B43-4874-BA93-19ADE3C761D7}"/>
              </a:ext>
            </a:extLst>
          </p:cNvPr>
          <p:cNvCxnSpPr>
            <a:cxnSpLocks/>
            <a:stCxn id="52" idx="6"/>
            <a:endCxn id="22" idx="2"/>
          </p:cNvCxnSpPr>
          <p:nvPr/>
        </p:nvCxnSpPr>
        <p:spPr>
          <a:xfrm flipV="1">
            <a:off x="5416947" y="2203119"/>
            <a:ext cx="1407510" cy="38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Conector reto 33">
            <a:extLst>
              <a:ext uri="{FF2B5EF4-FFF2-40B4-BE49-F238E27FC236}">
                <a16:creationId xmlns:a16="http://schemas.microsoft.com/office/drawing/2014/main" id="{CF88B5AB-E570-4D7A-87B6-5BCB3E7A168A}"/>
              </a:ext>
            </a:extLst>
          </p:cNvPr>
          <p:cNvCxnSpPr>
            <a:cxnSpLocks/>
            <a:stCxn id="25" idx="6"/>
            <a:endCxn id="19" idx="2"/>
          </p:cNvCxnSpPr>
          <p:nvPr/>
        </p:nvCxnSpPr>
        <p:spPr>
          <a:xfrm flipV="1">
            <a:off x="7308503" y="5297552"/>
            <a:ext cx="1902237" cy="1596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Conector reto 35">
            <a:extLst>
              <a:ext uri="{FF2B5EF4-FFF2-40B4-BE49-F238E27FC236}">
                <a16:creationId xmlns:a16="http://schemas.microsoft.com/office/drawing/2014/main" id="{4275B0F2-C443-400E-98C4-A9C78574E759}"/>
              </a:ext>
            </a:extLst>
          </p:cNvPr>
          <p:cNvCxnSpPr>
            <a:cxnSpLocks/>
            <a:stCxn id="22" idx="5"/>
            <a:endCxn id="19" idx="1"/>
          </p:cNvCxnSpPr>
          <p:nvPr/>
        </p:nvCxnSpPr>
        <p:spPr>
          <a:xfrm>
            <a:off x="8517163" y="2904887"/>
            <a:ext cx="983999" cy="1690897"/>
          </a:xfrm>
          <a:prstGeom prst="line">
            <a:avLst/>
          </a:prstGeom>
        </p:spPr>
        <p:style>
          <a:lnRef idx="1">
            <a:schemeClr val="accent1"/>
          </a:lnRef>
          <a:fillRef idx="0">
            <a:schemeClr val="accent1"/>
          </a:fillRef>
          <a:effectRef idx="0">
            <a:schemeClr val="accent1"/>
          </a:effectRef>
          <a:fontRef idx="minor">
            <a:schemeClr val="tx1"/>
          </a:fontRef>
        </p:style>
      </p:cxnSp>
      <p:sp>
        <p:nvSpPr>
          <p:cNvPr id="62" name="직사각형 3">
            <a:extLst>
              <a:ext uri="{FF2B5EF4-FFF2-40B4-BE49-F238E27FC236}">
                <a16:creationId xmlns:a16="http://schemas.microsoft.com/office/drawing/2014/main" id="{B2D9102F-AEC6-4F92-848D-00B47BEF50FA}"/>
              </a:ext>
            </a:extLst>
          </p:cNvPr>
          <p:cNvSpPr/>
          <p:nvPr/>
        </p:nvSpPr>
        <p:spPr>
          <a:xfrm>
            <a:off x="521038" y="6581001"/>
            <a:ext cx="2005476" cy="276999"/>
          </a:xfrm>
          <a:prstGeom prst="rect">
            <a:avLst/>
          </a:prstGeom>
        </p:spPr>
        <p:txBody>
          <a:bodyPr wrap="square">
            <a:spAutoFit/>
          </a:bodyPr>
          <a:lstStyle/>
          <a:p>
            <a:pPr algn="ctr"/>
            <a:r>
              <a:rPr lang="en-US" altLang="ko-KR" sz="1200" b="1" dirty="0">
                <a:solidFill>
                  <a:schemeClr val="bg1"/>
                </a:solidFill>
                <a:cs typeface="Arial" pitchFamily="34" charset="0"/>
              </a:rPr>
              <a:t>Vinicius </a:t>
            </a:r>
            <a:r>
              <a:rPr lang="en-US" altLang="ko-KR" sz="1200" b="1" dirty="0" err="1">
                <a:solidFill>
                  <a:schemeClr val="bg1"/>
                </a:solidFill>
                <a:cs typeface="Arial" pitchFamily="34" charset="0"/>
              </a:rPr>
              <a:t>Sobral</a:t>
            </a:r>
            <a:endParaRPr lang="en-US" altLang="ko-KR" sz="1200" b="1" dirty="0">
              <a:solidFill>
                <a:schemeClr val="bg1"/>
              </a:solidFill>
              <a:cs typeface="Arial" pitchFamily="34" charset="0"/>
            </a:endParaRPr>
          </a:p>
        </p:txBody>
      </p:sp>
      <p:pic>
        <p:nvPicPr>
          <p:cNvPr id="64" name="Espaço Reservado para Imagem 48">
            <a:extLst>
              <a:ext uri="{FF2B5EF4-FFF2-40B4-BE49-F238E27FC236}">
                <a16:creationId xmlns:a16="http://schemas.microsoft.com/office/drawing/2014/main" id="{83168C22-8DBC-4892-B1A6-57F6EE1077A6}"/>
              </a:ext>
            </a:extLst>
          </p:cNvPr>
          <p:cNvPicPr>
            <a:picLocks noChangeAspect="1"/>
          </p:cNvPicPr>
          <p:nvPr/>
        </p:nvPicPr>
        <p:blipFill>
          <a:blip r:embed="rId5" cstate="print">
            <a:extLst>
              <a:ext uri="{28A0092B-C50C-407E-A947-70E740481C1C}">
                <a14:useLocalDpi xmlns:a14="http://schemas.microsoft.com/office/drawing/2010/main" val="0"/>
              </a:ext>
            </a:extLst>
          </a:blip>
          <a:srcRect l="21875" r="21875"/>
          <a:stretch>
            <a:fillRect/>
          </a:stretch>
        </p:blipFill>
        <p:spPr>
          <a:xfrm>
            <a:off x="776806" y="4699601"/>
            <a:ext cx="1690687" cy="1690688"/>
          </a:xfrm>
          <a:prstGeom prst="ellipse">
            <a:avLst/>
          </a:prstGeom>
          <a:solidFill>
            <a:schemeClr val="bg1">
              <a:lumMod val="95000"/>
            </a:schemeClr>
          </a:solidFill>
        </p:spPr>
      </p:pic>
      <p:pic>
        <p:nvPicPr>
          <p:cNvPr id="4" name="Espaço Reservado para Imagem 3">
            <a:extLst>
              <a:ext uri="{FF2B5EF4-FFF2-40B4-BE49-F238E27FC236}">
                <a16:creationId xmlns:a16="http://schemas.microsoft.com/office/drawing/2014/main" id="{0268A1D8-9AA5-4AAD-BBC7-6E63D8170EB1}"/>
              </a:ext>
            </a:extLst>
          </p:cNvPr>
          <p:cNvPicPr>
            <a:picLocks noGrp="1" noChangeAspect="1"/>
          </p:cNvPicPr>
          <p:nvPr>
            <p:ph type="pic" sz="quarter" idx="42"/>
          </p:nvPr>
        </p:nvPicPr>
        <p:blipFill>
          <a:blip r:embed="rId6" cstate="print">
            <a:extLst>
              <a:ext uri="{28A0092B-C50C-407E-A947-70E740481C1C}">
                <a14:useLocalDpi xmlns:a14="http://schemas.microsoft.com/office/drawing/2010/main" val="0"/>
              </a:ext>
            </a:extLst>
          </a:blip>
          <a:srcRect l="16667" r="16667"/>
          <a:stretch>
            <a:fillRect/>
          </a:stretch>
        </p:blipFill>
        <p:spPr>
          <a:xfrm>
            <a:off x="6988175" y="1357313"/>
            <a:ext cx="1690688" cy="1690687"/>
          </a:xfrm>
        </p:spPr>
      </p:pic>
      <p:pic>
        <p:nvPicPr>
          <p:cNvPr id="65" name="Imagem 64">
            <a:extLst>
              <a:ext uri="{FF2B5EF4-FFF2-40B4-BE49-F238E27FC236}">
                <a16:creationId xmlns:a16="http://schemas.microsoft.com/office/drawing/2014/main" id="{081974C3-F76E-4C1E-A53B-85D3F77D7690}"/>
              </a:ext>
            </a:extLst>
          </p:cNvPr>
          <p:cNvPicPr>
            <a:picLocks noChangeAspect="1"/>
          </p:cNvPicPr>
          <p:nvPr/>
        </p:nvPicPr>
        <p:blipFill>
          <a:blip r:embed="rId7"/>
          <a:stretch>
            <a:fillRect/>
          </a:stretch>
        </p:blipFill>
        <p:spPr>
          <a:xfrm>
            <a:off x="633689" y="419494"/>
            <a:ext cx="1749704" cy="1731414"/>
          </a:xfrm>
          <a:prstGeom prst="ellipse">
            <a:avLst/>
          </a:prstGeom>
          <a:noFill/>
          <a:ln w="63500" cap="rnd">
            <a:noFill/>
          </a:ln>
          <a:effectLst>
            <a:outerShdw blurRad="381000" dist="292100" dir="5400000" sx="-80000" sy="-18000" rotWithShape="0">
              <a:srgbClr val="000000">
                <a:alpha val="0"/>
              </a:srgbClr>
            </a:outerShdw>
          </a:effectLst>
          <a:scene3d>
            <a:camera prst="orthographicFront"/>
            <a:lightRig rig="contrasting" dir="t">
              <a:rot lat="0" lon="0" rev="3000000"/>
            </a:lightRig>
          </a:scene3d>
          <a:sp3d contourW="7620">
            <a:bevelT w="95250" h="31750"/>
            <a:contourClr>
              <a:srgbClr val="333333"/>
            </a:contourClr>
          </a:sp3d>
        </p:spPr>
      </p:pic>
      <p:cxnSp>
        <p:nvCxnSpPr>
          <p:cNvPr id="67" name="Conector reto 66">
            <a:extLst>
              <a:ext uri="{FF2B5EF4-FFF2-40B4-BE49-F238E27FC236}">
                <a16:creationId xmlns:a16="http://schemas.microsoft.com/office/drawing/2014/main" id="{96A500E5-379D-4BDD-8BB0-17280DDE9C41}"/>
              </a:ext>
            </a:extLst>
          </p:cNvPr>
          <p:cNvCxnSpPr>
            <a:cxnSpLocks/>
            <a:stCxn id="52" idx="5"/>
            <a:endCxn id="25" idx="0"/>
          </p:cNvCxnSpPr>
          <p:nvPr/>
        </p:nvCxnSpPr>
        <p:spPr>
          <a:xfrm>
            <a:off x="5126525" y="2943462"/>
            <a:ext cx="1190414" cy="1521279"/>
          </a:xfrm>
          <a:prstGeom prst="line">
            <a:avLst/>
          </a:prstGeom>
        </p:spPr>
        <p:style>
          <a:lnRef idx="1">
            <a:schemeClr val="accent1"/>
          </a:lnRef>
          <a:fillRef idx="0">
            <a:schemeClr val="accent1"/>
          </a:fillRef>
          <a:effectRef idx="0">
            <a:schemeClr val="accent1"/>
          </a:effectRef>
          <a:fontRef idx="minor">
            <a:schemeClr val="tx1"/>
          </a:fontRef>
        </p:style>
      </p:cxnSp>
      <p:pic>
        <p:nvPicPr>
          <p:cNvPr id="75" name="Imagem 74">
            <a:extLst>
              <a:ext uri="{FF2B5EF4-FFF2-40B4-BE49-F238E27FC236}">
                <a16:creationId xmlns:a16="http://schemas.microsoft.com/office/drawing/2014/main" id="{1313EA43-0D96-45BB-885D-7444071652C3}"/>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14709" r="19580" b="841"/>
          <a:stretch/>
        </p:blipFill>
        <p:spPr>
          <a:xfrm>
            <a:off x="3545174" y="1379871"/>
            <a:ext cx="1788263" cy="1760191"/>
          </a:xfrm>
          <a:prstGeom prst="ellipse">
            <a:avLst/>
          </a:prstGeom>
          <a:ln w="63500" cap="rnd">
            <a:noFill/>
          </a:ln>
          <a:effectLst>
            <a:outerShdw blurRad="381000" dist="292100" dir="5400000" sx="-80000" sy="-18000" rotWithShape="0">
              <a:srgbClr val="000000">
                <a:alpha val="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70570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CaixaDeTexto 4">
            <a:hlinkClick r:id="rId3" action="ppaction://hlinkfile"/>
            <a:extLst>
              <a:ext uri="{FF2B5EF4-FFF2-40B4-BE49-F238E27FC236}">
                <a16:creationId xmlns:a16="http://schemas.microsoft.com/office/drawing/2014/main" id="{EC923E59-5264-48AE-A2F5-767564969177}"/>
              </a:ext>
            </a:extLst>
          </p:cNvPr>
          <p:cNvSpPr txBox="1"/>
          <p:nvPr/>
        </p:nvSpPr>
        <p:spPr>
          <a:xfrm>
            <a:off x="4726745" y="4684542"/>
            <a:ext cx="2194560" cy="369332"/>
          </a:xfrm>
          <a:prstGeom prst="rect">
            <a:avLst/>
          </a:prstGeom>
          <a:noFill/>
        </p:spPr>
        <p:txBody>
          <a:bodyPr wrap="square" rtlCol="0">
            <a:spAutoFit/>
          </a:bodyPr>
          <a:lstStyle/>
          <a:p>
            <a:r>
              <a:rPr lang="pt-BR" dirty="0">
                <a:solidFill>
                  <a:srgbClr val="008CBA"/>
                </a:solidFill>
              </a:rPr>
              <a:t>.</a:t>
            </a:r>
          </a:p>
        </p:txBody>
      </p:sp>
      <p:pic>
        <p:nvPicPr>
          <p:cNvPr id="9" name="Imagem 8">
            <a:extLst>
              <a:ext uri="{FF2B5EF4-FFF2-40B4-BE49-F238E27FC236}">
                <a16:creationId xmlns:a16="http://schemas.microsoft.com/office/drawing/2014/main" id="{5755A542-7E03-475C-BAD3-2ED9E07700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CaixaDeTexto 9">
            <a:hlinkClick r:id="rId3" action="ppaction://hlinkfile"/>
            <a:extLst>
              <a:ext uri="{FF2B5EF4-FFF2-40B4-BE49-F238E27FC236}">
                <a16:creationId xmlns:a16="http://schemas.microsoft.com/office/drawing/2014/main" id="{0CF630B1-7A2F-4AD2-9FE5-0A7486E8A002}"/>
              </a:ext>
            </a:extLst>
          </p:cNvPr>
          <p:cNvSpPr txBox="1"/>
          <p:nvPr/>
        </p:nvSpPr>
        <p:spPr>
          <a:xfrm>
            <a:off x="4726745" y="4533900"/>
            <a:ext cx="1921705" cy="369332"/>
          </a:xfrm>
          <a:prstGeom prst="rect">
            <a:avLst/>
          </a:prstGeom>
          <a:noFill/>
        </p:spPr>
        <p:txBody>
          <a:bodyPr wrap="square" rtlCol="0">
            <a:spAutoFit/>
          </a:bodyPr>
          <a:lstStyle/>
          <a:p>
            <a:r>
              <a:rPr lang="pt-BR" dirty="0">
                <a:solidFill>
                  <a:srgbClr val="008CBA"/>
                </a:solidFill>
              </a:rPr>
              <a:t>.</a:t>
            </a:r>
          </a:p>
        </p:txBody>
      </p:sp>
    </p:spTree>
    <p:extLst>
      <p:ext uri="{BB962C8B-B14F-4D97-AF65-F5344CB8AC3E}">
        <p14:creationId xmlns:p14="http://schemas.microsoft.com/office/powerpoint/2010/main" val="10601476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 name="Imagem 115">
            <a:extLst>
              <a:ext uri="{FF2B5EF4-FFF2-40B4-BE49-F238E27FC236}">
                <a16:creationId xmlns:a16="http://schemas.microsoft.com/office/drawing/2014/main" id="{96A787DB-27DE-4544-8188-E01CEA54E6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86" y="0"/>
            <a:ext cx="12158227" cy="6858000"/>
          </a:xfrm>
          <a:prstGeom prst="rect">
            <a:avLst/>
          </a:prstGeom>
        </p:spPr>
      </p:pic>
    </p:spTree>
    <p:extLst>
      <p:ext uri="{BB962C8B-B14F-4D97-AF65-F5344CB8AC3E}">
        <p14:creationId xmlns:p14="http://schemas.microsoft.com/office/powerpoint/2010/main" val="10563981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Imagem 2">
            <a:hlinkClick r:id="rId3"/>
            <a:extLst>
              <a:ext uri="{FF2B5EF4-FFF2-40B4-BE49-F238E27FC236}">
                <a16:creationId xmlns:a16="http://schemas.microsoft.com/office/drawing/2014/main" id="{85A4B5DD-CDDA-4E5C-A59D-CC5B52CD462C}"/>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10"/>
            <a:ext cx="12191980" cy="6857990"/>
          </a:xfrm>
          <a:prstGeom prst="rect">
            <a:avLst/>
          </a:prstGeom>
          <a:solidFill>
            <a:schemeClr val="tx1">
              <a:lumMod val="95000"/>
              <a:lumOff val="5000"/>
            </a:schemeClr>
          </a:solidFill>
          <a:ln>
            <a:solidFill>
              <a:schemeClr val="tx1"/>
            </a:solidFill>
          </a:ln>
        </p:spPr>
      </p:pic>
    </p:spTree>
    <p:extLst>
      <p:ext uri="{BB962C8B-B14F-4D97-AF65-F5344CB8AC3E}">
        <p14:creationId xmlns:p14="http://schemas.microsoft.com/office/powerpoint/2010/main" val="22969546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F691C40-340A-44BC-A6B3-C3A20A9ED913}"/>
              </a:ext>
            </a:extLst>
          </p:cNvPr>
          <p:cNvSpPr txBox="1"/>
          <p:nvPr/>
        </p:nvSpPr>
        <p:spPr>
          <a:xfrm>
            <a:off x="0" y="4806889"/>
            <a:ext cx="12192000" cy="995209"/>
          </a:xfrm>
          <a:prstGeom prst="rect">
            <a:avLst/>
          </a:prstGeom>
          <a:noFill/>
        </p:spPr>
        <p:txBody>
          <a:bodyPr wrap="square" rtlCol="0" anchor="ctr">
            <a:spAutoFit/>
          </a:bodyPr>
          <a:lstStyle/>
          <a:p>
            <a:pPr algn="ctr"/>
            <a:r>
              <a:rPr lang="en-US" altLang="ko-KR" sz="5867" dirty="0">
                <a:solidFill>
                  <a:schemeClr val="accent2">
                    <a:lumMod val="50000"/>
                  </a:schemeClr>
                </a:solidFill>
                <a:cs typeface="Arial" pitchFamily="34" charset="0"/>
              </a:rPr>
              <a:t>Thank You</a:t>
            </a:r>
            <a:endParaRPr lang="ko-KR" altLang="en-US" sz="5867" dirty="0">
              <a:solidFill>
                <a:schemeClr val="accent2">
                  <a:lumMod val="50000"/>
                </a:schemeClr>
              </a:solidFill>
              <a:cs typeface="Arial" pitchFamily="34" charset="0"/>
            </a:endParaRPr>
          </a:p>
        </p:txBody>
      </p:sp>
      <p:sp>
        <p:nvSpPr>
          <p:cNvPr id="13" name="Rounded Rectangle 7">
            <a:extLst>
              <a:ext uri="{FF2B5EF4-FFF2-40B4-BE49-F238E27FC236}">
                <a16:creationId xmlns:a16="http://schemas.microsoft.com/office/drawing/2014/main" id="{4DEEC702-D8E4-4FDF-BA01-C6879675397A}"/>
              </a:ext>
            </a:extLst>
          </p:cNvPr>
          <p:cNvSpPr>
            <a:spLocks noChangeAspect="1"/>
          </p:cNvSpPr>
          <p:nvPr/>
        </p:nvSpPr>
        <p:spPr>
          <a:xfrm rot="13880954" flipH="1">
            <a:off x="5767626" y="24362"/>
            <a:ext cx="1150450" cy="4499533"/>
          </a:xfrm>
          <a:custGeom>
            <a:avLst/>
            <a:gdLst/>
            <a:ahLst/>
            <a:cxnLst/>
            <a:rect l="l" t="t" r="r" b="b"/>
            <a:pathLst>
              <a:path w="1081111" h="4228323">
                <a:moveTo>
                  <a:pt x="335224" y="1867922"/>
                </a:moveTo>
                <a:cubicBezTo>
                  <a:pt x="355105" y="1839562"/>
                  <a:pt x="441066" y="1818228"/>
                  <a:pt x="544096" y="1818228"/>
                </a:cubicBezTo>
                <a:cubicBezTo>
                  <a:pt x="661845" y="1818228"/>
                  <a:pt x="757300" y="1846093"/>
                  <a:pt x="757300" y="1880465"/>
                </a:cubicBezTo>
                <a:lnTo>
                  <a:pt x="754850" y="1887560"/>
                </a:lnTo>
                <a:lnTo>
                  <a:pt x="757869" y="1887560"/>
                </a:lnTo>
                <a:lnTo>
                  <a:pt x="757869" y="2839818"/>
                </a:lnTo>
                <a:cubicBezTo>
                  <a:pt x="757869" y="2972331"/>
                  <a:pt x="662287" y="3079754"/>
                  <a:pt x="544381" y="3079754"/>
                </a:cubicBezTo>
                <a:cubicBezTo>
                  <a:pt x="426475" y="3079754"/>
                  <a:pt x="330892" y="2972330"/>
                  <a:pt x="330892" y="2839818"/>
                </a:cubicBezTo>
                <a:cubicBezTo>
                  <a:pt x="330892" y="2522399"/>
                  <a:pt x="330893" y="2204979"/>
                  <a:pt x="330893" y="1887560"/>
                </a:cubicBezTo>
                <a:lnTo>
                  <a:pt x="333343" y="1887560"/>
                </a:lnTo>
                <a:cubicBezTo>
                  <a:pt x="331423" y="1885549"/>
                  <a:pt x="330893" y="1883025"/>
                  <a:pt x="330893" y="1880465"/>
                </a:cubicBezTo>
                <a:cubicBezTo>
                  <a:pt x="330893" y="1876168"/>
                  <a:pt x="332384" y="1871973"/>
                  <a:pt x="335224" y="1867922"/>
                </a:cubicBezTo>
                <a:close/>
                <a:moveTo>
                  <a:pt x="40017" y="122059"/>
                </a:moveTo>
                <a:cubicBezTo>
                  <a:pt x="33211" y="132011"/>
                  <a:pt x="29637" y="142314"/>
                  <a:pt x="29637" y="152868"/>
                </a:cubicBezTo>
                <a:cubicBezTo>
                  <a:pt x="29637" y="201406"/>
                  <a:pt x="105246" y="244661"/>
                  <a:pt x="223474" y="271871"/>
                </a:cubicBezTo>
                <a:lnTo>
                  <a:pt x="259635" y="468058"/>
                </a:lnTo>
                <a:cubicBezTo>
                  <a:pt x="103865" y="495856"/>
                  <a:pt x="0" y="547115"/>
                  <a:pt x="0" y="605632"/>
                </a:cubicBezTo>
                <a:cubicBezTo>
                  <a:pt x="0" y="658669"/>
                  <a:pt x="85325" y="705745"/>
                  <a:pt x="217400" y="734580"/>
                </a:cubicBezTo>
                <a:lnTo>
                  <a:pt x="217063" y="737117"/>
                </a:lnTo>
                <a:lnTo>
                  <a:pt x="217063" y="2943282"/>
                </a:lnTo>
                <a:cubicBezTo>
                  <a:pt x="217063" y="3039089"/>
                  <a:pt x="294931" y="3121078"/>
                  <a:pt x="405721" y="3153265"/>
                </a:cubicBezTo>
                <a:cubicBezTo>
                  <a:pt x="400324" y="3160310"/>
                  <a:pt x="397646" y="3168520"/>
                  <a:pt x="397646" y="3177204"/>
                </a:cubicBezTo>
                <a:lnTo>
                  <a:pt x="397646" y="3194256"/>
                </a:lnTo>
                <a:cubicBezTo>
                  <a:pt x="397646" y="3224314"/>
                  <a:pt x="429716" y="3248680"/>
                  <a:pt x="469276" y="3248680"/>
                </a:cubicBezTo>
                <a:lnTo>
                  <a:pt x="496274" y="3248680"/>
                </a:lnTo>
                <a:cubicBezTo>
                  <a:pt x="503831" y="3569617"/>
                  <a:pt x="518631" y="3867052"/>
                  <a:pt x="514761" y="4228323"/>
                </a:cubicBezTo>
                <a:lnTo>
                  <a:pt x="577573" y="4091802"/>
                </a:lnTo>
                <a:cubicBezTo>
                  <a:pt x="580481" y="3794896"/>
                  <a:pt x="583388" y="3537508"/>
                  <a:pt x="586278" y="3248680"/>
                </a:cubicBezTo>
                <a:lnTo>
                  <a:pt x="611834" y="3248680"/>
                </a:lnTo>
                <a:cubicBezTo>
                  <a:pt x="651395" y="3248680"/>
                  <a:pt x="683465" y="3224314"/>
                  <a:pt x="683465" y="3194256"/>
                </a:cubicBezTo>
                <a:lnTo>
                  <a:pt x="683465" y="3177205"/>
                </a:lnTo>
                <a:cubicBezTo>
                  <a:pt x="683465" y="3168518"/>
                  <a:pt x="680787" y="3160307"/>
                  <a:pt x="675388" y="3153262"/>
                </a:cubicBezTo>
                <a:cubicBezTo>
                  <a:pt x="786180" y="3121079"/>
                  <a:pt x="864048" y="3039089"/>
                  <a:pt x="864048" y="2943282"/>
                </a:cubicBezTo>
                <a:lnTo>
                  <a:pt x="864048" y="737117"/>
                </a:lnTo>
                <a:cubicBezTo>
                  <a:pt x="864048" y="736269"/>
                  <a:pt x="864042" y="735422"/>
                  <a:pt x="863712" y="734579"/>
                </a:cubicBezTo>
                <a:cubicBezTo>
                  <a:pt x="995786" y="705744"/>
                  <a:pt x="1081111" y="658669"/>
                  <a:pt x="1081111" y="605632"/>
                </a:cubicBezTo>
                <a:cubicBezTo>
                  <a:pt x="1081111" y="547115"/>
                  <a:pt x="977246" y="495856"/>
                  <a:pt x="821477" y="468058"/>
                </a:cubicBezTo>
                <a:lnTo>
                  <a:pt x="857637" y="271871"/>
                </a:lnTo>
                <a:cubicBezTo>
                  <a:pt x="975865" y="244661"/>
                  <a:pt x="1051474" y="201406"/>
                  <a:pt x="1051474" y="152868"/>
                </a:cubicBezTo>
                <a:cubicBezTo>
                  <a:pt x="1051474" y="68441"/>
                  <a:pt x="822728" y="0"/>
                  <a:pt x="540555" y="0"/>
                </a:cubicBezTo>
                <a:cubicBezTo>
                  <a:pt x="293654" y="0"/>
                  <a:pt x="87658" y="52400"/>
                  <a:pt x="40017" y="12205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 name="Oval 7">
            <a:extLst>
              <a:ext uri="{FF2B5EF4-FFF2-40B4-BE49-F238E27FC236}">
                <a16:creationId xmlns:a16="http://schemas.microsoft.com/office/drawing/2014/main" id="{5953A101-27DF-49C9-9BFB-BC60025E8D31}"/>
              </a:ext>
            </a:extLst>
          </p:cNvPr>
          <p:cNvSpPr/>
          <p:nvPr userDrawn="1"/>
        </p:nvSpPr>
        <p:spPr>
          <a:xfrm>
            <a:off x="5170159" y="1598578"/>
            <a:ext cx="1851534" cy="1851535"/>
          </a:xfrm>
          <a:prstGeom prst="ellipse">
            <a:avLst/>
          </a:prstGeom>
          <a:noFill/>
          <a:ln w="190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2224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9" name="Group 228">
            <a:extLst>
              <a:ext uri="{FF2B5EF4-FFF2-40B4-BE49-F238E27FC236}">
                <a16:creationId xmlns:a16="http://schemas.microsoft.com/office/drawing/2014/main" id="{3679C327-EA7A-4A10-AB4C-DD0116F7F349}"/>
              </a:ext>
            </a:extLst>
          </p:cNvPr>
          <p:cNvGrpSpPr/>
          <p:nvPr/>
        </p:nvGrpSpPr>
        <p:grpSpPr>
          <a:xfrm>
            <a:off x="5827039" y="1798467"/>
            <a:ext cx="5469147" cy="886162"/>
            <a:chOff x="5808996" y="1666120"/>
            <a:chExt cx="5469147" cy="886162"/>
          </a:xfrm>
        </p:grpSpPr>
        <p:sp>
          <p:nvSpPr>
            <p:cNvPr id="3" name="TextBox 2">
              <a:extLst>
                <a:ext uri="{FF2B5EF4-FFF2-40B4-BE49-F238E27FC236}">
                  <a16:creationId xmlns:a16="http://schemas.microsoft.com/office/drawing/2014/main" id="{E137C5FC-95A4-4B2E-933D-054BE7B542D9}"/>
                </a:ext>
              </a:extLst>
            </p:cNvPr>
            <p:cNvSpPr txBox="1"/>
            <p:nvPr/>
          </p:nvSpPr>
          <p:spPr>
            <a:xfrm>
              <a:off x="6770451" y="2090617"/>
              <a:ext cx="4507692" cy="461665"/>
            </a:xfrm>
            <a:prstGeom prst="rect">
              <a:avLst/>
            </a:prstGeom>
            <a:noFill/>
          </p:spPr>
          <p:txBody>
            <a:bodyPr wrap="square" rtlCol="0">
              <a:spAutoFit/>
            </a:bodyPr>
            <a:lstStyle/>
            <a:p>
              <a:r>
                <a:rPr lang="en-US" altLang="ko-KR" sz="1200" dirty="0">
                  <a:solidFill>
                    <a:schemeClr val="bg1"/>
                  </a:solidFill>
                  <a:cs typeface="Arial" pitchFamily="34" charset="0"/>
                </a:rPr>
                <a:t>Como o mal </a:t>
              </a:r>
              <a:r>
                <a:rPr lang="en-US" altLang="ko-KR" sz="1200" dirty="0" err="1">
                  <a:solidFill>
                    <a:schemeClr val="bg1"/>
                  </a:solidFill>
                  <a:cs typeface="Arial" pitchFamily="34" charset="0"/>
                </a:rPr>
                <a:t>monitoramento</a:t>
              </a:r>
              <a:r>
                <a:rPr lang="en-US" altLang="ko-KR" sz="1200" dirty="0">
                  <a:solidFill>
                    <a:schemeClr val="bg1"/>
                  </a:solidFill>
                  <a:cs typeface="Arial" pitchFamily="34" charset="0"/>
                </a:rPr>
                <a:t> de </a:t>
              </a:r>
              <a:r>
                <a:rPr lang="en-US" altLang="ko-KR" sz="1200" dirty="0" err="1">
                  <a:solidFill>
                    <a:schemeClr val="bg1"/>
                  </a:solidFill>
                  <a:cs typeface="Arial" pitchFamily="34" charset="0"/>
                </a:rPr>
                <a:t>refrigerados</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influenciam</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em</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perdas</a:t>
              </a:r>
              <a:r>
                <a:rPr lang="en-US" altLang="ko-KR" sz="1200" dirty="0">
                  <a:solidFill>
                    <a:schemeClr val="bg1"/>
                  </a:solidFill>
                  <a:cs typeface="Arial" pitchFamily="34" charset="0"/>
                </a:rPr>
                <a:t> de </a:t>
              </a:r>
              <a:r>
                <a:rPr lang="en-US" altLang="ko-KR" sz="1200" dirty="0" err="1">
                  <a:solidFill>
                    <a:schemeClr val="bg1"/>
                  </a:solidFill>
                  <a:cs typeface="Arial" pitchFamily="34" charset="0"/>
                </a:rPr>
                <a:t>milhões</a:t>
              </a:r>
              <a:r>
                <a:rPr lang="en-US" altLang="ko-KR" sz="1200" dirty="0">
                  <a:solidFill>
                    <a:schemeClr val="bg1"/>
                  </a:solidFill>
                  <a:cs typeface="Arial" pitchFamily="34" charset="0"/>
                </a:rPr>
                <a:t> de </a:t>
              </a:r>
              <a:r>
                <a:rPr lang="en-US" altLang="ko-KR" sz="1200" dirty="0" err="1">
                  <a:solidFill>
                    <a:schemeClr val="bg1"/>
                  </a:solidFill>
                  <a:cs typeface="Arial" pitchFamily="34" charset="0"/>
                </a:rPr>
                <a:t>reais</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em</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imunobiologicos</a:t>
              </a:r>
              <a:r>
                <a:rPr lang="en-US" altLang="ko-KR" sz="1200" dirty="0">
                  <a:solidFill>
                    <a:schemeClr val="bg1"/>
                  </a:solidFill>
                  <a:cs typeface="Arial" pitchFamily="34" charset="0"/>
                </a:rPr>
                <a:t>…</a:t>
              </a:r>
            </a:p>
          </p:txBody>
        </p:sp>
        <p:sp>
          <p:nvSpPr>
            <p:cNvPr id="4" name="TextBox 3">
              <a:extLst>
                <a:ext uri="{FF2B5EF4-FFF2-40B4-BE49-F238E27FC236}">
                  <a16:creationId xmlns:a16="http://schemas.microsoft.com/office/drawing/2014/main" id="{33970DAD-6F8A-4507-B262-C4F7DDA4D33B}"/>
                </a:ext>
              </a:extLst>
            </p:cNvPr>
            <p:cNvSpPr txBox="1"/>
            <p:nvPr/>
          </p:nvSpPr>
          <p:spPr>
            <a:xfrm>
              <a:off x="6751979" y="1666120"/>
              <a:ext cx="4507692"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As </a:t>
              </a:r>
              <a:r>
                <a:rPr lang="en-US" altLang="ko-KR" sz="2700" b="1" dirty="0" err="1">
                  <a:solidFill>
                    <a:schemeClr val="bg1"/>
                  </a:solidFill>
                  <a:cs typeface="Arial" pitchFamily="34" charset="0"/>
                </a:rPr>
                <a:t>vacinas</a:t>
              </a:r>
              <a:endParaRPr lang="ko-KR" altLang="en-US" sz="2700" b="1" dirty="0">
                <a:solidFill>
                  <a:schemeClr val="bg1"/>
                </a:solidFill>
                <a:cs typeface="Arial" pitchFamily="34" charset="0"/>
              </a:endParaRPr>
            </a:p>
          </p:txBody>
        </p:sp>
        <p:sp>
          <p:nvSpPr>
            <p:cNvPr id="5" name="TextBox 4">
              <a:extLst>
                <a:ext uri="{FF2B5EF4-FFF2-40B4-BE49-F238E27FC236}">
                  <a16:creationId xmlns:a16="http://schemas.microsoft.com/office/drawing/2014/main" id="{DC957D5C-4936-4D4C-88B4-15F053903155}"/>
                </a:ext>
              </a:extLst>
            </p:cNvPr>
            <p:cNvSpPr txBox="1"/>
            <p:nvPr/>
          </p:nvSpPr>
          <p:spPr>
            <a:xfrm>
              <a:off x="5808996" y="1829008"/>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01</a:t>
              </a:r>
              <a:endParaRPr lang="ko-KR" altLang="en-US" sz="3600" b="1" dirty="0">
                <a:solidFill>
                  <a:schemeClr val="bg1"/>
                </a:solidFill>
                <a:cs typeface="Arial" pitchFamily="34" charset="0"/>
              </a:endParaRPr>
            </a:p>
          </p:txBody>
        </p:sp>
      </p:grpSp>
      <p:grpSp>
        <p:nvGrpSpPr>
          <p:cNvPr id="247" name="Group 246">
            <a:extLst>
              <a:ext uri="{FF2B5EF4-FFF2-40B4-BE49-F238E27FC236}">
                <a16:creationId xmlns:a16="http://schemas.microsoft.com/office/drawing/2014/main" id="{554C4BE2-3A7A-417F-958F-0994C6956B42}"/>
              </a:ext>
            </a:extLst>
          </p:cNvPr>
          <p:cNvGrpSpPr/>
          <p:nvPr/>
        </p:nvGrpSpPr>
        <p:grpSpPr>
          <a:xfrm>
            <a:off x="-26869" y="50804"/>
            <a:ext cx="4441271" cy="6396402"/>
            <a:chOff x="-26869" y="50804"/>
            <a:chExt cx="4441271" cy="6396402"/>
          </a:xfrm>
        </p:grpSpPr>
        <p:cxnSp>
          <p:nvCxnSpPr>
            <p:cNvPr id="93" name="Straight Connector 92">
              <a:extLst>
                <a:ext uri="{FF2B5EF4-FFF2-40B4-BE49-F238E27FC236}">
                  <a16:creationId xmlns:a16="http://schemas.microsoft.com/office/drawing/2014/main" id="{670ACE2E-A9D0-43B3-B3F7-A6C62D771E43}"/>
                </a:ext>
              </a:extLst>
            </p:cNvPr>
            <p:cNvCxnSpPr>
              <a:cxnSpLocks/>
            </p:cNvCxnSpPr>
            <p:nvPr/>
          </p:nvCxnSpPr>
          <p:spPr>
            <a:xfrm flipH="1" flipV="1">
              <a:off x="2817894" y="6087912"/>
              <a:ext cx="408522" cy="223200"/>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144" name="Oval 143">
              <a:extLst>
                <a:ext uri="{FF2B5EF4-FFF2-40B4-BE49-F238E27FC236}">
                  <a16:creationId xmlns:a16="http://schemas.microsoft.com/office/drawing/2014/main" id="{4E71D470-335E-4DFE-BFD8-D1E7464734A9}"/>
                </a:ext>
              </a:extLst>
            </p:cNvPr>
            <p:cNvSpPr/>
            <p:nvPr/>
          </p:nvSpPr>
          <p:spPr>
            <a:xfrm>
              <a:off x="1026938" y="2472113"/>
              <a:ext cx="105960" cy="1059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a:extLst>
                <a:ext uri="{FF2B5EF4-FFF2-40B4-BE49-F238E27FC236}">
                  <a16:creationId xmlns:a16="http://schemas.microsoft.com/office/drawing/2014/main" id="{62D9F32C-5A7D-4827-BC99-61523DC3CC31}"/>
                </a:ext>
              </a:extLst>
            </p:cNvPr>
            <p:cNvSpPr/>
            <p:nvPr/>
          </p:nvSpPr>
          <p:spPr>
            <a:xfrm>
              <a:off x="1824529" y="5364943"/>
              <a:ext cx="105960" cy="1059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a:extLst>
                <a:ext uri="{FF2B5EF4-FFF2-40B4-BE49-F238E27FC236}">
                  <a16:creationId xmlns:a16="http://schemas.microsoft.com/office/drawing/2014/main" id="{200D4667-EABB-4D29-8288-3578DFBD2351}"/>
                </a:ext>
              </a:extLst>
            </p:cNvPr>
            <p:cNvSpPr/>
            <p:nvPr/>
          </p:nvSpPr>
          <p:spPr>
            <a:xfrm>
              <a:off x="177362" y="4293379"/>
              <a:ext cx="159474" cy="1594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id="{DCC35BE3-1414-4F47-BFFB-DFBF884A5E05}"/>
                </a:ext>
              </a:extLst>
            </p:cNvPr>
            <p:cNvSpPr/>
            <p:nvPr/>
          </p:nvSpPr>
          <p:spPr>
            <a:xfrm>
              <a:off x="2640340" y="2055206"/>
              <a:ext cx="223201" cy="22320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EF6AFD8D-C146-4208-A52C-7DC84492D399}"/>
                </a:ext>
              </a:extLst>
            </p:cNvPr>
            <p:cNvSpPr/>
            <p:nvPr/>
          </p:nvSpPr>
          <p:spPr>
            <a:xfrm>
              <a:off x="1952591" y="1489238"/>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2" name="Group 151">
              <a:extLst>
                <a:ext uri="{FF2B5EF4-FFF2-40B4-BE49-F238E27FC236}">
                  <a16:creationId xmlns:a16="http://schemas.microsoft.com/office/drawing/2014/main" id="{1ADA25FA-377D-4DEB-970B-B13CF24D25AA}"/>
                </a:ext>
              </a:extLst>
            </p:cNvPr>
            <p:cNvGrpSpPr/>
            <p:nvPr/>
          </p:nvGrpSpPr>
          <p:grpSpPr>
            <a:xfrm>
              <a:off x="3184887" y="3835341"/>
              <a:ext cx="1229515" cy="1107907"/>
              <a:chOff x="5884197" y="3445640"/>
              <a:chExt cx="1888205" cy="1701448"/>
            </a:xfrm>
          </p:grpSpPr>
          <p:cxnSp>
            <p:nvCxnSpPr>
              <p:cNvPr id="92" name="Straight Connector 91">
                <a:extLst>
                  <a:ext uri="{FF2B5EF4-FFF2-40B4-BE49-F238E27FC236}">
                    <a16:creationId xmlns:a16="http://schemas.microsoft.com/office/drawing/2014/main" id="{9A31CC38-E2B1-4A86-AEBC-F3AD1D3C112F}"/>
                  </a:ext>
                </a:extLst>
              </p:cNvPr>
              <p:cNvCxnSpPr>
                <a:cxnSpLocks/>
              </p:cNvCxnSpPr>
              <p:nvPr/>
            </p:nvCxnSpPr>
            <p:spPr>
              <a:xfrm flipH="1" flipV="1">
                <a:off x="6045862" y="3579224"/>
                <a:ext cx="253165" cy="803438"/>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23C40ED8-9497-4DAF-9102-8285B6A4DDD7}"/>
                  </a:ext>
                </a:extLst>
              </p:cNvPr>
              <p:cNvCxnSpPr>
                <a:cxnSpLocks/>
              </p:cNvCxnSpPr>
              <p:nvPr/>
            </p:nvCxnSpPr>
            <p:spPr>
              <a:xfrm>
                <a:off x="6307804" y="4382663"/>
                <a:ext cx="754727" cy="113626"/>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DD228404-3202-424D-BBFD-99AF28046D1D}"/>
                  </a:ext>
                </a:extLst>
              </p:cNvPr>
              <p:cNvCxnSpPr>
                <a:cxnSpLocks/>
              </p:cNvCxnSpPr>
              <p:nvPr/>
            </p:nvCxnSpPr>
            <p:spPr>
              <a:xfrm flipH="1">
                <a:off x="7053754" y="3560075"/>
                <a:ext cx="590803" cy="936214"/>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ECD032B2-2823-4364-AEF1-7A5BB6B39226}"/>
                  </a:ext>
                </a:extLst>
              </p:cNvPr>
              <p:cNvCxnSpPr>
                <a:cxnSpLocks/>
              </p:cNvCxnSpPr>
              <p:nvPr/>
            </p:nvCxnSpPr>
            <p:spPr>
              <a:xfrm flipH="1" flipV="1">
                <a:off x="7062531" y="4496289"/>
                <a:ext cx="286624" cy="650799"/>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03781D5C-8598-4DC4-B15C-FF29CF147C7F}"/>
                  </a:ext>
                </a:extLst>
              </p:cNvPr>
              <p:cNvCxnSpPr>
                <a:cxnSpLocks/>
              </p:cNvCxnSpPr>
              <p:nvPr/>
            </p:nvCxnSpPr>
            <p:spPr>
              <a:xfrm flipV="1">
                <a:off x="5884197" y="4382663"/>
                <a:ext cx="414830" cy="315629"/>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3D17873-3F2F-4395-9322-A4AD244EAE1F}"/>
                  </a:ext>
                </a:extLst>
              </p:cNvPr>
              <p:cNvCxnSpPr>
                <a:cxnSpLocks/>
              </p:cNvCxnSpPr>
              <p:nvPr/>
            </p:nvCxnSpPr>
            <p:spPr>
              <a:xfrm flipH="1">
                <a:off x="7062531" y="4210875"/>
                <a:ext cx="709871" cy="285414"/>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143" name="Oval 142">
                <a:extLst>
                  <a:ext uri="{FF2B5EF4-FFF2-40B4-BE49-F238E27FC236}">
                    <a16:creationId xmlns:a16="http://schemas.microsoft.com/office/drawing/2014/main" id="{273B30FF-646D-4703-B7C6-536BAE4585C7}"/>
                  </a:ext>
                </a:extLst>
              </p:cNvPr>
              <p:cNvSpPr/>
              <p:nvPr/>
            </p:nvSpPr>
            <p:spPr>
              <a:xfrm>
                <a:off x="6925909" y="4353582"/>
                <a:ext cx="286624" cy="2866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4B9B0ECC-2476-4775-ADD3-1E6EC9FCC1B6}"/>
                  </a:ext>
                </a:extLst>
              </p:cNvPr>
              <p:cNvSpPr/>
              <p:nvPr/>
            </p:nvSpPr>
            <p:spPr>
              <a:xfrm>
                <a:off x="7530122" y="3445640"/>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E8C3181E-BC39-4ED5-896C-8643AEAB61BA}"/>
                  </a:ext>
                </a:extLst>
              </p:cNvPr>
              <p:cNvSpPr/>
              <p:nvPr/>
            </p:nvSpPr>
            <p:spPr>
              <a:xfrm>
                <a:off x="6184592" y="4268228"/>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3" name="Group 152">
              <a:extLst>
                <a:ext uri="{FF2B5EF4-FFF2-40B4-BE49-F238E27FC236}">
                  <a16:creationId xmlns:a16="http://schemas.microsoft.com/office/drawing/2014/main" id="{5F83E974-6F75-411B-8983-A67B9A54AFAC}"/>
                </a:ext>
              </a:extLst>
            </p:cNvPr>
            <p:cNvGrpSpPr/>
            <p:nvPr/>
          </p:nvGrpSpPr>
          <p:grpSpPr>
            <a:xfrm rot="10800000">
              <a:off x="-26869" y="50804"/>
              <a:ext cx="2246936" cy="1701448"/>
              <a:chOff x="5884197" y="3445640"/>
              <a:chExt cx="2246936" cy="1701448"/>
            </a:xfrm>
          </p:grpSpPr>
          <p:cxnSp>
            <p:nvCxnSpPr>
              <p:cNvPr id="154" name="Straight Connector 153">
                <a:extLst>
                  <a:ext uri="{FF2B5EF4-FFF2-40B4-BE49-F238E27FC236}">
                    <a16:creationId xmlns:a16="http://schemas.microsoft.com/office/drawing/2014/main" id="{59A304A8-463C-4E2A-AAEB-636EEADAA870}"/>
                  </a:ext>
                </a:extLst>
              </p:cNvPr>
              <p:cNvCxnSpPr>
                <a:cxnSpLocks/>
              </p:cNvCxnSpPr>
              <p:nvPr/>
            </p:nvCxnSpPr>
            <p:spPr>
              <a:xfrm flipH="1" flipV="1">
                <a:off x="6045862" y="3579224"/>
                <a:ext cx="253165" cy="803438"/>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ED7C6A1D-A0CB-4992-8833-ED982D04466D}"/>
                  </a:ext>
                </a:extLst>
              </p:cNvPr>
              <p:cNvCxnSpPr>
                <a:cxnSpLocks/>
              </p:cNvCxnSpPr>
              <p:nvPr/>
            </p:nvCxnSpPr>
            <p:spPr>
              <a:xfrm>
                <a:off x="6307804" y="4382663"/>
                <a:ext cx="754727" cy="113626"/>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B181298D-EBAF-4A93-9C86-D6D0C4B15BD2}"/>
                  </a:ext>
                </a:extLst>
              </p:cNvPr>
              <p:cNvCxnSpPr>
                <a:cxnSpLocks/>
              </p:cNvCxnSpPr>
              <p:nvPr/>
            </p:nvCxnSpPr>
            <p:spPr>
              <a:xfrm flipH="1">
                <a:off x="7053754" y="3560075"/>
                <a:ext cx="590803" cy="936214"/>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9FCCD251-C320-4E2A-AC0C-FBFABE73D32C}"/>
                  </a:ext>
                </a:extLst>
              </p:cNvPr>
              <p:cNvCxnSpPr>
                <a:cxnSpLocks/>
              </p:cNvCxnSpPr>
              <p:nvPr/>
            </p:nvCxnSpPr>
            <p:spPr>
              <a:xfrm flipH="1" flipV="1">
                <a:off x="7062531" y="4496289"/>
                <a:ext cx="286624" cy="650799"/>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D554C909-8C5C-4A2D-A1BD-DB6487CABED7}"/>
                  </a:ext>
                </a:extLst>
              </p:cNvPr>
              <p:cNvCxnSpPr>
                <a:cxnSpLocks/>
              </p:cNvCxnSpPr>
              <p:nvPr/>
            </p:nvCxnSpPr>
            <p:spPr>
              <a:xfrm flipV="1">
                <a:off x="5884197" y="4382663"/>
                <a:ext cx="414830" cy="315629"/>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903DCBC4-D136-4AAF-B0C6-0AF968B9F876}"/>
                  </a:ext>
                </a:extLst>
              </p:cNvPr>
              <p:cNvCxnSpPr>
                <a:cxnSpLocks/>
              </p:cNvCxnSpPr>
              <p:nvPr/>
            </p:nvCxnSpPr>
            <p:spPr>
              <a:xfrm rot="10800000" flipV="1">
                <a:off x="7062531" y="4228106"/>
                <a:ext cx="1068602" cy="268183"/>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160" name="Oval 159">
                <a:extLst>
                  <a:ext uri="{FF2B5EF4-FFF2-40B4-BE49-F238E27FC236}">
                    <a16:creationId xmlns:a16="http://schemas.microsoft.com/office/drawing/2014/main" id="{896495A9-7AA1-4DDB-AE34-B96047C07164}"/>
                  </a:ext>
                </a:extLst>
              </p:cNvPr>
              <p:cNvSpPr/>
              <p:nvPr/>
            </p:nvSpPr>
            <p:spPr>
              <a:xfrm>
                <a:off x="6925909" y="4353582"/>
                <a:ext cx="286624" cy="2866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AC4B2A22-E784-4C85-891C-AA90B2F8C2BB}"/>
                  </a:ext>
                </a:extLst>
              </p:cNvPr>
              <p:cNvSpPr/>
              <p:nvPr/>
            </p:nvSpPr>
            <p:spPr>
              <a:xfrm>
                <a:off x="7530122" y="3445640"/>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2E45753D-9884-4434-B1B8-15D5F615B399}"/>
                  </a:ext>
                </a:extLst>
              </p:cNvPr>
              <p:cNvSpPr/>
              <p:nvPr/>
            </p:nvSpPr>
            <p:spPr>
              <a:xfrm>
                <a:off x="6184592" y="4268228"/>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3" name="Group 162">
              <a:extLst>
                <a:ext uri="{FF2B5EF4-FFF2-40B4-BE49-F238E27FC236}">
                  <a16:creationId xmlns:a16="http://schemas.microsoft.com/office/drawing/2014/main" id="{4505F5DC-8704-45BD-87E7-E574ADED18B9}"/>
                </a:ext>
              </a:extLst>
            </p:cNvPr>
            <p:cNvGrpSpPr/>
            <p:nvPr/>
          </p:nvGrpSpPr>
          <p:grpSpPr>
            <a:xfrm rot="6830159">
              <a:off x="282516" y="4652380"/>
              <a:ext cx="1888205" cy="1701448"/>
              <a:chOff x="5884197" y="3445640"/>
              <a:chExt cx="1888205" cy="1701448"/>
            </a:xfrm>
          </p:grpSpPr>
          <p:cxnSp>
            <p:nvCxnSpPr>
              <p:cNvPr id="164" name="Straight Connector 163">
                <a:extLst>
                  <a:ext uri="{FF2B5EF4-FFF2-40B4-BE49-F238E27FC236}">
                    <a16:creationId xmlns:a16="http://schemas.microsoft.com/office/drawing/2014/main" id="{4BB43B57-CF8B-4F88-8A2A-20ADD2D3C6CF}"/>
                  </a:ext>
                </a:extLst>
              </p:cNvPr>
              <p:cNvCxnSpPr>
                <a:cxnSpLocks/>
              </p:cNvCxnSpPr>
              <p:nvPr/>
            </p:nvCxnSpPr>
            <p:spPr>
              <a:xfrm flipH="1" flipV="1">
                <a:off x="6045862" y="3579224"/>
                <a:ext cx="253165" cy="803438"/>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377A4348-CB3F-4BFB-A1CC-CF7056CFF715}"/>
                  </a:ext>
                </a:extLst>
              </p:cNvPr>
              <p:cNvCxnSpPr>
                <a:cxnSpLocks/>
              </p:cNvCxnSpPr>
              <p:nvPr/>
            </p:nvCxnSpPr>
            <p:spPr>
              <a:xfrm>
                <a:off x="6307804" y="4382663"/>
                <a:ext cx="754727" cy="113626"/>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56630DD8-4B81-4A64-BD65-86274C6B1B93}"/>
                  </a:ext>
                </a:extLst>
              </p:cNvPr>
              <p:cNvCxnSpPr>
                <a:cxnSpLocks/>
              </p:cNvCxnSpPr>
              <p:nvPr/>
            </p:nvCxnSpPr>
            <p:spPr>
              <a:xfrm flipH="1">
                <a:off x="7053754" y="3560075"/>
                <a:ext cx="590803" cy="936214"/>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25B78D16-56BC-472F-B687-A9E3899731C2}"/>
                  </a:ext>
                </a:extLst>
              </p:cNvPr>
              <p:cNvCxnSpPr>
                <a:cxnSpLocks/>
              </p:cNvCxnSpPr>
              <p:nvPr/>
            </p:nvCxnSpPr>
            <p:spPr>
              <a:xfrm flipH="1" flipV="1">
                <a:off x="7062531" y="4496289"/>
                <a:ext cx="286624" cy="650799"/>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A6F754FE-8056-4704-A67C-A0FBE12B8D17}"/>
                  </a:ext>
                </a:extLst>
              </p:cNvPr>
              <p:cNvCxnSpPr>
                <a:cxnSpLocks/>
              </p:cNvCxnSpPr>
              <p:nvPr/>
            </p:nvCxnSpPr>
            <p:spPr>
              <a:xfrm flipV="1">
                <a:off x="5884197" y="4382663"/>
                <a:ext cx="414830" cy="315629"/>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A2A2188A-1E7E-49E2-9D80-9100F58BD95D}"/>
                  </a:ext>
                </a:extLst>
              </p:cNvPr>
              <p:cNvCxnSpPr>
                <a:cxnSpLocks/>
              </p:cNvCxnSpPr>
              <p:nvPr/>
            </p:nvCxnSpPr>
            <p:spPr>
              <a:xfrm flipH="1">
                <a:off x="7062531" y="4210875"/>
                <a:ext cx="709871" cy="285414"/>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170" name="Oval 169">
                <a:extLst>
                  <a:ext uri="{FF2B5EF4-FFF2-40B4-BE49-F238E27FC236}">
                    <a16:creationId xmlns:a16="http://schemas.microsoft.com/office/drawing/2014/main" id="{86B35C84-B365-4E0A-95E5-F96402B484D5}"/>
                  </a:ext>
                </a:extLst>
              </p:cNvPr>
              <p:cNvSpPr/>
              <p:nvPr/>
            </p:nvSpPr>
            <p:spPr>
              <a:xfrm>
                <a:off x="6925909" y="4353582"/>
                <a:ext cx="286624" cy="2866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a:extLst>
                  <a:ext uri="{FF2B5EF4-FFF2-40B4-BE49-F238E27FC236}">
                    <a16:creationId xmlns:a16="http://schemas.microsoft.com/office/drawing/2014/main" id="{B2057B3E-5315-4CC6-9A92-1E9E0F5CB027}"/>
                  </a:ext>
                </a:extLst>
              </p:cNvPr>
              <p:cNvSpPr/>
              <p:nvPr/>
            </p:nvSpPr>
            <p:spPr>
              <a:xfrm>
                <a:off x="7530122" y="3445640"/>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a:extLst>
                  <a:ext uri="{FF2B5EF4-FFF2-40B4-BE49-F238E27FC236}">
                    <a16:creationId xmlns:a16="http://schemas.microsoft.com/office/drawing/2014/main" id="{9CDD68A6-2AF8-4707-9BB3-E4520483B618}"/>
                  </a:ext>
                </a:extLst>
              </p:cNvPr>
              <p:cNvSpPr/>
              <p:nvPr/>
            </p:nvSpPr>
            <p:spPr>
              <a:xfrm>
                <a:off x="6184592" y="4268228"/>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3" name="Group 172">
              <a:extLst>
                <a:ext uri="{FF2B5EF4-FFF2-40B4-BE49-F238E27FC236}">
                  <a16:creationId xmlns:a16="http://schemas.microsoft.com/office/drawing/2014/main" id="{0BBD7F6C-F656-415E-B53F-7F36AC46B014}"/>
                </a:ext>
              </a:extLst>
            </p:cNvPr>
            <p:cNvGrpSpPr/>
            <p:nvPr/>
          </p:nvGrpSpPr>
          <p:grpSpPr>
            <a:xfrm rot="2369895">
              <a:off x="148660" y="1960246"/>
              <a:ext cx="1888205" cy="1676281"/>
              <a:chOff x="5884197" y="3470807"/>
              <a:chExt cx="1888205" cy="1676281"/>
            </a:xfrm>
          </p:grpSpPr>
          <p:cxnSp>
            <p:nvCxnSpPr>
              <p:cNvPr id="174" name="Straight Connector 173">
                <a:extLst>
                  <a:ext uri="{FF2B5EF4-FFF2-40B4-BE49-F238E27FC236}">
                    <a16:creationId xmlns:a16="http://schemas.microsoft.com/office/drawing/2014/main" id="{A7154D87-3E9D-49B7-840E-9737E8AF3F50}"/>
                  </a:ext>
                </a:extLst>
              </p:cNvPr>
              <p:cNvCxnSpPr>
                <a:cxnSpLocks/>
              </p:cNvCxnSpPr>
              <p:nvPr/>
            </p:nvCxnSpPr>
            <p:spPr>
              <a:xfrm flipH="1" flipV="1">
                <a:off x="6045862" y="3579224"/>
                <a:ext cx="253165" cy="803438"/>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96190D0A-4052-4AF0-B678-EAA77FEA9140}"/>
                  </a:ext>
                </a:extLst>
              </p:cNvPr>
              <p:cNvCxnSpPr>
                <a:cxnSpLocks/>
              </p:cNvCxnSpPr>
              <p:nvPr/>
            </p:nvCxnSpPr>
            <p:spPr>
              <a:xfrm>
                <a:off x="6307804" y="4382663"/>
                <a:ext cx="754727" cy="113626"/>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67F9881C-7464-45DC-8F73-0C101FE36018}"/>
                  </a:ext>
                </a:extLst>
              </p:cNvPr>
              <p:cNvCxnSpPr>
                <a:cxnSpLocks/>
              </p:cNvCxnSpPr>
              <p:nvPr/>
            </p:nvCxnSpPr>
            <p:spPr>
              <a:xfrm rot="19230105" flipH="1">
                <a:off x="6685587" y="3470807"/>
                <a:ext cx="587875" cy="946603"/>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6AD860B0-D391-4C1F-898A-84238B5A9207}"/>
                  </a:ext>
                </a:extLst>
              </p:cNvPr>
              <p:cNvCxnSpPr>
                <a:cxnSpLocks/>
              </p:cNvCxnSpPr>
              <p:nvPr/>
            </p:nvCxnSpPr>
            <p:spPr>
              <a:xfrm flipH="1" flipV="1">
                <a:off x="7062531" y="4496289"/>
                <a:ext cx="286624" cy="650799"/>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7117906F-C7F1-4566-8EFF-FA45CC612F3C}"/>
                  </a:ext>
                </a:extLst>
              </p:cNvPr>
              <p:cNvCxnSpPr>
                <a:cxnSpLocks/>
              </p:cNvCxnSpPr>
              <p:nvPr/>
            </p:nvCxnSpPr>
            <p:spPr>
              <a:xfrm flipV="1">
                <a:off x="5884197" y="4382663"/>
                <a:ext cx="414830" cy="315629"/>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A12DA3AE-88B0-4879-9C6B-CFE5BA1F24FE}"/>
                  </a:ext>
                </a:extLst>
              </p:cNvPr>
              <p:cNvCxnSpPr>
                <a:cxnSpLocks/>
              </p:cNvCxnSpPr>
              <p:nvPr/>
            </p:nvCxnSpPr>
            <p:spPr>
              <a:xfrm flipH="1">
                <a:off x="7062531" y="4210875"/>
                <a:ext cx="709871" cy="285414"/>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180" name="Oval 179">
                <a:extLst>
                  <a:ext uri="{FF2B5EF4-FFF2-40B4-BE49-F238E27FC236}">
                    <a16:creationId xmlns:a16="http://schemas.microsoft.com/office/drawing/2014/main" id="{E7972A9A-0D87-4EFF-949D-83CAEC36CC20}"/>
                  </a:ext>
                </a:extLst>
              </p:cNvPr>
              <p:cNvSpPr/>
              <p:nvPr/>
            </p:nvSpPr>
            <p:spPr>
              <a:xfrm>
                <a:off x="6925909" y="4353582"/>
                <a:ext cx="286624" cy="2866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id="{82724BCA-AB00-4035-BA0C-86A1010C3B95}"/>
                  </a:ext>
                </a:extLst>
              </p:cNvPr>
              <p:cNvSpPr/>
              <p:nvPr/>
            </p:nvSpPr>
            <p:spPr>
              <a:xfrm>
                <a:off x="6184592" y="4268228"/>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87" name="Straight Connector 186">
              <a:extLst>
                <a:ext uri="{FF2B5EF4-FFF2-40B4-BE49-F238E27FC236}">
                  <a16:creationId xmlns:a16="http://schemas.microsoft.com/office/drawing/2014/main" id="{9816848B-59D9-48FA-BE02-34747197834D}"/>
                </a:ext>
              </a:extLst>
            </p:cNvPr>
            <p:cNvCxnSpPr>
              <a:cxnSpLocks/>
            </p:cNvCxnSpPr>
            <p:nvPr/>
          </p:nvCxnSpPr>
          <p:spPr>
            <a:xfrm flipV="1">
              <a:off x="187347" y="4732642"/>
              <a:ext cx="474868" cy="134761"/>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7A3D56CF-1ED1-42C2-89FC-36CFBCF4FE5C}"/>
                </a:ext>
              </a:extLst>
            </p:cNvPr>
            <p:cNvCxnSpPr>
              <a:cxnSpLocks/>
            </p:cNvCxnSpPr>
            <p:nvPr/>
          </p:nvCxnSpPr>
          <p:spPr>
            <a:xfrm>
              <a:off x="2255330" y="2204523"/>
              <a:ext cx="385010" cy="269653"/>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nvGrpSpPr>
            <p:cNvPr id="203" name="Group 202">
              <a:extLst>
                <a:ext uri="{FF2B5EF4-FFF2-40B4-BE49-F238E27FC236}">
                  <a16:creationId xmlns:a16="http://schemas.microsoft.com/office/drawing/2014/main" id="{97C792A8-C345-4A12-B7A9-41F05DB79948}"/>
                </a:ext>
              </a:extLst>
            </p:cNvPr>
            <p:cNvGrpSpPr/>
            <p:nvPr/>
          </p:nvGrpSpPr>
          <p:grpSpPr>
            <a:xfrm rot="6560792">
              <a:off x="1739807" y="3495652"/>
              <a:ext cx="1202555" cy="888358"/>
              <a:chOff x="3442589" y="5410039"/>
              <a:chExt cx="1202555" cy="888358"/>
            </a:xfrm>
          </p:grpSpPr>
          <p:sp>
            <p:nvSpPr>
              <p:cNvPr id="149" name="Oval 148">
                <a:extLst>
                  <a:ext uri="{FF2B5EF4-FFF2-40B4-BE49-F238E27FC236}">
                    <a16:creationId xmlns:a16="http://schemas.microsoft.com/office/drawing/2014/main" id="{75D00326-5667-4BB3-8205-D63A319D81AD}"/>
                  </a:ext>
                </a:extLst>
              </p:cNvPr>
              <p:cNvSpPr/>
              <p:nvPr/>
            </p:nvSpPr>
            <p:spPr>
              <a:xfrm>
                <a:off x="4194644" y="5845659"/>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3" name="Straight Connector 192">
                <a:extLst>
                  <a:ext uri="{FF2B5EF4-FFF2-40B4-BE49-F238E27FC236}">
                    <a16:creationId xmlns:a16="http://schemas.microsoft.com/office/drawing/2014/main" id="{2CFE1A87-9E56-4F0A-802A-D5BA702D4F0C}"/>
                  </a:ext>
                </a:extLst>
              </p:cNvPr>
              <p:cNvCxnSpPr>
                <a:cxnSpLocks/>
              </p:cNvCxnSpPr>
              <p:nvPr/>
            </p:nvCxnSpPr>
            <p:spPr>
              <a:xfrm>
                <a:off x="3442589" y="5639826"/>
                <a:ext cx="867151" cy="320268"/>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60424E7B-2FF2-449E-9207-58C7BB31C17E}"/>
                  </a:ext>
                </a:extLst>
              </p:cNvPr>
              <p:cNvCxnSpPr>
                <a:cxnSpLocks/>
              </p:cNvCxnSpPr>
              <p:nvPr/>
            </p:nvCxnSpPr>
            <p:spPr>
              <a:xfrm>
                <a:off x="4309740" y="5960094"/>
                <a:ext cx="167702" cy="338303"/>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2099306B-5247-456F-9B43-7A8C9D863B36}"/>
                  </a:ext>
                </a:extLst>
              </p:cNvPr>
              <p:cNvCxnSpPr>
                <a:cxnSpLocks/>
              </p:cNvCxnSpPr>
              <p:nvPr/>
            </p:nvCxnSpPr>
            <p:spPr>
              <a:xfrm flipV="1">
                <a:off x="4309740" y="5410039"/>
                <a:ext cx="335404" cy="550055"/>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grpSp>
          <p:nvGrpSpPr>
            <p:cNvPr id="204" name="Group 203">
              <a:extLst>
                <a:ext uri="{FF2B5EF4-FFF2-40B4-BE49-F238E27FC236}">
                  <a16:creationId xmlns:a16="http://schemas.microsoft.com/office/drawing/2014/main" id="{F3AF1BEC-E6EB-43BB-9444-CE53E9C4C783}"/>
                </a:ext>
              </a:extLst>
            </p:cNvPr>
            <p:cNvGrpSpPr/>
            <p:nvPr/>
          </p:nvGrpSpPr>
          <p:grpSpPr>
            <a:xfrm rot="8555283">
              <a:off x="2447230" y="485485"/>
              <a:ext cx="1202555" cy="888358"/>
              <a:chOff x="3442589" y="5410039"/>
              <a:chExt cx="1202555" cy="888358"/>
            </a:xfrm>
          </p:grpSpPr>
          <p:sp>
            <p:nvSpPr>
              <p:cNvPr id="205" name="Oval 204">
                <a:extLst>
                  <a:ext uri="{FF2B5EF4-FFF2-40B4-BE49-F238E27FC236}">
                    <a16:creationId xmlns:a16="http://schemas.microsoft.com/office/drawing/2014/main" id="{12ED7B5B-15F4-4002-9510-93CF6A0FB383}"/>
                  </a:ext>
                </a:extLst>
              </p:cNvPr>
              <p:cNvSpPr/>
              <p:nvPr/>
            </p:nvSpPr>
            <p:spPr>
              <a:xfrm>
                <a:off x="4194644" y="5845659"/>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6" name="Straight Connector 205">
                <a:extLst>
                  <a:ext uri="{FF2B5EF4-FFF2-40B4-BE49-F238E27FC236}">
                    <a16:creationId xmlns:a16="http://schemas.microsoft.com/office/drawing/2014/main" id="{7BDCB6FB-7D82-4167-8273-5DE3F837A8DA}"/>
                  </a:ext>
                </a:extLst>
              </p:cNvPr>
              <p:cNvCxnSpPr>
                <a:cxnSpLocks/>
              </p:cNvCxnSpPr>
              <p:nvPr/>
            </p:nvCxnSpPr>
            <p:spPr>
              <a:xfrm>
                <a:off x="3442589" y="5639826"/>
                <a:ext cx="867151" cy="320268"/>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6835705B-0230-4927-9347-6B2F14D93E1A}"/>
                  </a:ext>
                </a:extLst>
              </p:cNvPr>
              <p:cNvCxnSpPr>
                <a:cxnSpLocks/>
              </p:cNvCxnSpPr>
              <p:nvPr/>
            </p:nvCxnSpPr>
            <p:spPr>
              <a:xfrm>
                <a:off x="4309740" y="5960094"/>
                <a:ext cx="167702" cy="338303"/>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1E03A390-20F7-4475-BDAA-8781AB2B25AF}"/>
                  </a:ext>
                </a:extLst>
              </p:cNvPr>
              <p:cNvCxnSpPr>
                <a:cxnSpLocks/>
              </p:cNvCxnSpPr>
              <p:nvPr/>
            </p:nvCxnSpPr>
            <p:spPr>
              <a:xfrm flipV="1">
                <a:off x="4309740" y="5410039"/>
                <a:ext cx="335404" cy="550055"/>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cxnSp>
          <p:nvCxnSpPr>
            <p:cNvPr id="211" name="Straight Connector 210">
              <a:extLst>
                <a:ext uri="{FF2B5EF4-FFF2-40B4-BE49-F238E27FC236}">
                  <a16:creationId xmlns:a16="http://schemas.microsoft.com/office/drawing/2014/main" id="{3071B284-963D-4642-AA78-A16BB11A3FBC}"/>
                </a:ext>
              </a:extLst>
            </p:cNvPr>
            <p:cNvCxnSpPr>
              <a:cxnSpLocks/>
            </p:cNvCxnSpPr>
            <p:nvPr/>
          </p:nvCxnSpPr>
          <p:spPr>
            <a:xfrm>
              <a:off x="945831" y="3770932"/>
              <a:ext cx="832520" cy="424014"/>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3E011B79-AF46-4FE4-ABC9-681AAF6B5972}"/>
                </a:ext>
              </a:extLst>
            </p:cNvPr>
            <p:cNvCxnSpPr>
              <a:cxnSpLocks/>
            </p:cNvCxnSpPr>
            <p:nvPr/>
          </p:nvCxnSpPr>
          <p:spPr>
            <a:xfrm flipH="1" flipV="1">
              <a:off x="1877509" y="3305522"/>
              <a:ext cx="865054" cy="123478"/>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01DFB4C2-228E-439D-8D29-6AFFA6D97C5D}"/>
                </a:ext>
              </a:extLst>
            </p:cNvPr>
            <p:cNvCxnSpPr>
              <a:cxnSpLocks/>
            </p:cNvCxnSpPr>
            <p:nvPr/>
          </p:nvCxnSpPr>
          <p:spPr>
            <a:xfrm flipV="1">
              <a:off x="961873" y="1614220"/>
              <a:ext cx="1095916" cy="123407"/>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373379E9-23CB-46B3-BA8C-55EA1EDEAABF}"/>
                </a:ext>
              </a:extLst>
            </p:cNvPr>
            <p:cNvCxnSpPr>
              <a:cxnSpLocks/>
            </p:cNvCxnSpPr>
            <p:nvPr/>
          </p:nvCxnSpPr>
          <p:spPr>
            <a:xfrm flipH="1" flipV="1">
              <a:off x="2736523" y="3431849"/>
              <a:ext cx="408522" cy="223200"/>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EA4A7DDE-F996-4DD8-9EAD-1A4319890B22}"/>
                </a:ext>
              </a:extLst>
            </p:cNvPr>
            <p:cNvCxnSpPr>
              <a:cxnSpLocks/>
            </p:cNvCxnSpPr>
            <p:nvPr/>
          </p:nvCxnSpPr>
          <p:spPr>
            <a:xfrm flipH="1" flipV="1">
              <a:off x="951917" y="5646198"/>
              <a:ext cx="489763" cy="286"/>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D007FF75-9528-4B0D-995F-0B8BFE15AD08}"/>
                </a:ext>
              </a:extLst>
            </p:cNvPr>
            <p:cNvCxnSpPr>
              <a:cxnSpLocks/>
            </p:cNvCxnSpPr>
            <p:nvPr/>
          </p:nvCxnSpPr>
          <p:spPr>
            <a:xfrm flipH="1">
              <a:off x="63134" y="3093860"/>
              <a:ext cx="1091157" cy="398898"/>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grpSp>
        <p:nvGrpSpPr>
          <p:cNvPr id="230" name="Group 229">
            <a:extLst>
              <a:ext uri="{FF2B5EF4-FFF2-40B4-BE49-F238E27FC236}">
                <a16:creationId xmlns:a16="http://schemas.microsoft.com/office/drawing/2014/main" id="{8EAEFEC6-EFE6-497B-94EF-E544341AF9A2}"/>
              </a:ext>
            </a:extLst>
          </p:cNvPr>
          <p:cNvGrpSpPr/>
          <p:nvPr/>
        </p:nvGrpSpPr>
        <p:grpSpPr>
          <a:xfrm>
            <a:off x="5827039" y="2889328"/>
            <a:ext cx="5469147" cy="886162"/>
            <a:chOff x="5808996" y="1666120"/>
            <a:chExt cx="5469147" cy="886162"/>
          </a:xfrm>
        </p:grpSpPr>
        <p:sp>
          <p:nvSpPr>
            <p:cNvPr id="231" name="TextBox 230">
              <a:extLst>
                <a:ext uri="{FF2B5EF4-FFF2-40B4-BE49-F238E27FC236}">
                  <a16:creationId xmlns:a16="http://schemas.microsoft.com/office/drawing/2014/main" id="{B9AB935D-F177-4E99-8475-CDD2E4BB3D10}"/>
                </a:ext>
              </a:extLst>
            </p:cNvPr>
            <p:cNvSpPr txBox="1"/>
            <p:nvPr/>
          </p:nvSpPr>
          <p:spPr>
            <a:xfrm>
              <a:off x="6770451" y="2090617"/>
              <a:ext cx="4507692" cy="461665"/>
            </a:xfrm>
            <a:prstGeom prst="rect">
              <a:avLst/>
            </a:prstGeom>
            <a:noFill/>
          </p:spPr>
          <p:txBody>
            <a:bodyPr wrap="square" rtlCol="0">
              <a:spAutoFit/>
            </a:bodyPr>
            <a:lstStyle/>
            <a:p>
              <a:r>
                <a:rPr lang="en-US" altLang="ko-KR" sz="1200" dirty="0">
                  <a:solidFill>
                    <a:schemeClr val="bg1"/>
                  </a:solidFill>
                  <a:cs typeface="Arial" pitchFamily="34" charset="0"/>
                </a:rPr>
                <a:t>Como a </a:t>
              </a:r>
              <a:r>
                <a:rPr lang="en-US" altLang="ko-KR" sz="1200" dirty="0" err="1">
                  <a:solidFill>
                    <a:schemeClr val="bg1"/>
                  </a:solidFill>
                  <a:cs typeface="Arial" pitchFamily="34" charset="0"/>
                </a:rPr>
                <a:t>arquitetura</a:t>
              </a:r>
              <a:r>
                <a:rPr lang="en-US" altLang="ko-KR" sz="1200" dirty="0">
                  <a:solidFill>
                    <a:schemeClr val="bg1"/>
                  </a:solidFill>
                  <a:cs typeface="Arial" pitchFamily="34" charset="0"/>
                </a:rPr>
                <a:t> dos </a:t>
              </a:r>
              <a:r>
                <a:rPr lang="en-US" altLang="ko-KR" sz="1200" dirty="0" err="1">
                  <a:solidFill>
                    <a:schemeClr val="bg1"/>
                  </a:solidFill>
                  <a:cs typeface="Arial" pitchFamily="34" charset="0"/>
                </a:rPr>
                <a:t>refrigeradores</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influenciam</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na</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perda</a:t>
              </a:r>
              <a:r>
                <a:rPr lang="en-US" altLang="ko-KR" sz="1200" dirty="0">
                  <a:solidFill>
                    <a:schemeClr val="bg1"/>
                  </a:solidFill>
                  <a:cs typeface="Arial" pitchFamily="34" charset="0"/>
                </a:rPr>
                <a:t> de </a:t>
              </a:r>
              <a:r>
                <a:rPr lang="en-US" altLang="ko-KR" sz="1200" dirty="0" err="1">
                  <a:solidFill>
                    <a:schemeClr val="bg1"/>
                  </a:solidFill>
                  <a:cs typeface="Arial" pitchFamily="34" charset="0"/>
                </a:rPr>
                <a:t>vacinas</a:t>
              </a:r>
              <a:r>
                <a:rPr lang="en-US" altLang="ko-KR" sz="1200" dirty="0">
                  <a:solidFill>
                    <a:schemeClr val="bg1"/>
                  </a:solidFill>
                  <a:cs typeface="Arial" pitchFamily="34" charset="0"/>
                </a:rPr>
                <a:t>. </a:t>
              </a:r>
            </a:p>
          </p:txBody>
        </p:sp>
        <p:sp>
          <p:nvSpPr>
            <p:cNvPr id="232" name="TextBox 231">
              <a:extLst>
                <a:ext uri="{FF2B5EF4-FFF2-40B4-BE49-F238E27FC236}">
                  <a16:creationId xmlns:a16="http://schemas.microsoft.com/office/drawing/2014/main" id="{8C9CCE34-CDFE-4E32-94A6-DD9261AEAB3F}"/>
                </a:ext>
              </a:extLst>
            </p:cNvPr>
            <p:cNvSpPr txBox="1"/>
            <p:nvPr/>
          </p:nvSpPr>
          <p:spPr>
            <a:xfrm>
              <a:off x="6751979" y="1666120"/>
              <a:ext cx="4507692" cy="507831"/>
            </a:xfrm>
            <a:prstGeom prst="rect">
              <a:avLst/>
            </a:prstGeom>
            <a:noFill/>
          </p:spPr>
          <p:txBody>
            <a:bodyPr wrap="square" lIns="108000" rIns="108000" rtlCol="0">
              <a:spAutoFit/>
            </a:bodyPr>
            <a:lstStyle/>
            <a:p>
              <a:r>
                <a:rPr lang="en-US" altLang="ko-KR" sz="2700" b="1" dirty="0" err="1">
                  <a:solidFill>
                    <a:schemeClr val="bg1"/>
                  </a:solidFill>
                  <a:cs typeface="Arial" pitchFamily="34" charset="0"/>
                </a:rPr>
                <a:t>Os</a:t>
              </a:r>
              <a:r>
                <a:rPr lang="en-US" altLang="ko-KR" sz="2700" b="1" dirty="0">
                  <a:solidFill>
                    <a:schemeClr val="bg1"/>
                  </a:solidFill>
                  <a:cs typeface="Arial" pitchFamily="34" charset="0"/>
                </a:rPr>
                <a:t> </a:t>
              </a:r>
              <a:r>
                <a:rPr lang="en-US" altLang="ko-KR" sz="2700" b="1" dirty="0" err="1">
                  <a:solidFill>
                    <a:schemeClr val="bg1"/>
                  </a:solidFill>
                  <a:cs typeface="Arial" pitchFamily="34" charset="0"/>
                </a:rPr>
                <a:t>refrigeradores</a:t>
              </a:r>
              <a:endParaRPr lang="ko-KR" altLang="en-US" sz="2700" b="1" dirty="0">
                <a:solidFill>
                  <a:schemeClr val="bg1"/>
                </a:solidFill>
                <a:cs typeface="Arial" pitchFamily="34" charset="0"/>
              </a:endParaRPr>
            </a:p>
          </p:txBody>
        </p:sp>
        <p:sp>
          <p:nvSpPr>
            <p:cNvPr id="233" name="TextBox 232">
              <a:extLst>
                <a:ext uri="{FF2B5EF4-FFF2-40B4-BE49-F238E27FC236}">
                  <a16:creationId xmlns:a16="http://schemas.microsoft.com/office/drawing/2014/main" id="{72D21B37-F628-49A7-ABB3-2BA65B94F316}"/>
                </a:ext>
              </a:extLst>
            </p:cNvPr>
            <p:cNvSpPr txBox="1"/>
            <p:nvPr/>
          </p:nvSpPr>
          <p:spPr>
            <a:xfrm>
              <a:off x="5808996" y="1829008"/>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02</a:t>
              </a:r>
              <a:endParaRPr lang="ko-KR" altLang="en-US" sz="3600" b="1" dirty="0">
                <a:solidFill>
                  <a:schemeClr val="bg1"/>
                </a:solidFill>
                <a:cs typeface="Arial" pitchFamily="34" charset="0"/>
              </a:endParaRPr>
            </a:p>
          </p:txBody>
        </p:sp>
      </p:grpSp>
      <p:grpSp>
        <p:nvGrpSpPr>
          <p:cNvPr id="234" name="Group 233">
            <a:extLst>
              <a:ext uri="{FF2B5EF4-FFF2-40B4-BE49-F238E27FC236}">
                <a16:creationId xmlns:a16="http://schemas.microsoft.com/office/drawing/2014/main" id="{2B2FDF95-74C3-4EDE-8F9B-A6C0B5B21007}"/>
              </a:ext>
            </a:extLst>
          </p:cNvPr>
          <p:cNvGrpSpPr/>
          <p:nvPr/>
        </p:nvGrpSpPr>
        <p:grpSpPr>
          <a:xfrm>
            <a:off x="5827039" y="3980189"/>
            <a:ext cx="5469147" cy="809219"/>
            <a:chOff x="5808996" y="1666120"/>
            <a:chExt cx="5469147" cy="809219"/>
          </a:xfrm>
        </p:grpSpPr>
        <p:sp>
          <p:nvSpPr>
            <p:cNvPr id="235" name="TextBox 234">
              <a:extLst>
                <a:ext uri="{FF2B5EF4-FFF2-40B4-BE49-F238E27FC236}">
                  <a16:creationId xmlns:a16="http://schemas.microsoft.com/office/drawing/2014/main" id="{6B681A37-B437-4D1B-B238-869E1F970183}"/>
                </a:ext>
              </a:extLst>
            </p:cNvPr>
            <p:cNvSpPr txBox="1"/>
            <p:nvPr/>
          </p:nvSpPr>
          <p:spPr>
            <a:xfrm>
              <a:off x="6770451" y="2090617"/>
              <a:ext cx="4507692" cy="276999"/>
            </a:xfrm>
            <a:prstGeom prst="rect">
              <a:avLst/>
            </a:prstGeom>
            <a:noFill/>
          </p:spPr>
          <p:txBody>
            <a:bodyPr wrap="square" rtlCol="0">
              <a:spAutoFit/>
            </a:bodyPr>
            <a:lstStyle/>
            <a:p>
              <a:r>
                <a:rPr lang="en-US" altLang="ko-KR" sz="1200" dirty="0" err="1">
                  <a:solidFill>
                    <a:schemeClr val="bg1"/>
                  </a:solidFill>
                  <a:cs typeface="Arial" pitchFamily="34" charset="0"/>
                </a:rPr>
                <a:t>Sensores</a:t>
              </a:r>
              <a:r>
                <a:rPr lang="en-US" altLang="ko-KR" sz="1200" dirty="0">
                  <a:solidFill>
                    <a:schemeClr val="bg1"/>
                  </a:solidFill>
                  <a:cs typeface="Arial" pitchFamily="34" charset="0"/>
                </a:rPr>
                <a:t> e </a:t>
              </a:r>
              <a:r>
                <a:rPr lang="en-US" altLang="ko-KR" sz="1200" dirty="0" err="1">
                  <a:solidFill>
                    <a:schemeClr val="bg1"/>
                  </a:solidFill>
                  <a:cs typeface="Arial" pitchFamily="34" charset="0"/>
                </a:rPr>
                <a:t>sua</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aplicabilidade</a:t>
              </a:r>
              <a:r>
                <a:rPr lang="en-US" altLang="ko-KR" sz="1200" dirty="0">
                  <a:solidFill>
                    <a:schemeClr val="bg1"/>
                  </a:solidFill>
                  <a:cs typeface="Arial" pitchFamily="34" charset="0"/>
                </a:rPr>
                <a:t> no </a:t>
              </a:r>
              <a:r>
                <a:rPr lang="en-US" altLang="ko-KR" sz="1200" dirty="0" err="1">
                  <a:solidFill>
                    <a:schemeClr val="bg1"/>
                  </a:solidFill>
                  <a:cs typeface="Arial" pitchFamily="34" charset="0"/>
                </a:rPr>
                <a:t>projeto</a:t>
              </a:r>
              <a:r>
                <a:rPr lang="en-US" altLang="ko-KR" sz="1200" dirty="0">
                  <a:solidFill>
                    <a:schemeClr val="bg1"/>
                  </a:solidFill>
                  <a:cs typeface="Arial" pitchFamily="34" charset="0"/>
                </a:rPr>
                <a:t>.</a:t>
              </a:r>
            </a:p>
          </p:txBody>
        </p:sp>
        <p:sp>
          <p:nvSpPr>
            <p:cNvPr id="236" name="TextBox 235">
              <a:extLst>
                <a:ext uri="{FF2B5EF4-FFF2-40B4-BE49-F238E27FC236}">
                  <a16:creationId xmlns:a16="http://schemas.microsoft.com/office/drawing/2014/main" id="{2F0D0F1E-A944-4A47-8A71-A22544D6F785}"/>
                </a:ext>
              </a:extLst>
            </p:cNvPr>
            <p:cNvSpPr txBox="1"/>
            <p:nvPr/>
          </p:nvSpPr>
          <p:spPr>
            <a:xfrm>
              <a:off x="6751979" y="1666120"/>
              <a:ext cx="4507692" cy="507831"/>
            </a:xfrm>
            <a:prstGeom prst="rect">
              <a:avLst/>
            </a:prstGeom>
            <a:noFill/>
          </p:spPr>
          <p:txBody>
            <a:bodyPr wrap="square" lIns="108000" rIns="108000" rtlCol="0">
              <a:spAutoFit/>
            </a:bodyPr>
            <a:lstStyle/>
            <a:p>
              <a:r>
                <a:rPr lang="en-US" altLang="ko-KR" sz="2700" b="1" dirty="0" err="1">
                  <a:solidFill>
                    <a:schemeClr val="bg1"/>
                  </a:solidFill>
                  <a:cs typeface="Arial" pitchFamily="34" charset="0"/>
                </a:rPr>
                <a:t>Os</a:t>
              </a:r>
              <a:r>
                <a:rPr lang="en-US" altLang="ko-KR" sz="2700" b="1" dirty="0">
                  <a:solidFill>
                    <a:schemeClr val="bg1"/>
                  </a:solidFill>
                  <a:cs typeface="Arial" pitchFamily="34" charset="0"/>
                </a:rPr>
                <a:t> </a:t>
              </a:r>
              <a:r>
                <a:rPr lang="en-US" altLang="ko-KR" sz="2700" b="1" dirty="0" err="1">
                  <a:solidFill>
                    <a:schemeClr val="bg1"/>
                  </a:solidFill>
                  <a:cs typeface="Arial" pitchFamily="34" charset="0"/>
                </a:rPr>
                <a:t>sensores</a:t>
              </a:r>
              <a:endParaRPr lang="ko-KR" altLang="en-US" sz="2700" b="1" dirty="0">
                <a:solidFill>
                  <a:schemeClr val="bg1"/>
                </a:solidFill>
                <a:cs typeface="Arial" pitchFamily="34" charset="0"/>
              </a:endParaRPr>
            </a:p>
          </p:txBody>
        </p:sp>
        <p:sp>
          <p:nvSpPr>
            <p:cNvPr id="237" name="TextBox 236">
              <a:extLst>
                <a:ext uri="{FF2B5EF4-FFF2-40B4-BE49-F238E27FC236}">
                  <a16:creationId xmlns:a16="http://schemas.microsoft.com/office/drawing/2014/main" id="{C8144DFC-D641-4F5F-AB60-C898469663D1}"/>
                </a:ext>
              </a:extLst>
            </p:cNvPr>
            <p:cNvSpPr txBox="1"/>
            <p:nvPr/>
          </p:nvSpPr>
          <p:spPr>
            <a:xfrm>
              <a:off x="5808996" y="1829008"/>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03</a:t>
              </a:r>
              <a:endParaRPr lang="ko-KR" altLang="en-US" sz="3600" b="1" dirty="0">
                <a:solidFill>
                  <a:schemeClr val="bg1"/>
                </a:solidFill>
                <a:cs typeface="Arial" pitchFamily="34" charset="0"/>
              </a:endParaRPr>
            </a:p>
          </p:txBody>
        </p:sp>
      </p:grpSp>
      <p:grpSp>
        <p:nvGrpSpPr>
          <p:cNvPr id="238" name="Group 237">
            <a:extLst>
              <a:ext uri="{FF2B5EF4-FFF2-40B4-BE49-F238E27FC236}">
                <a16:creationId xmlns:a16="http://schemas.microsoft.com/office/drawing/2014/main" id="{663FF921-9DD6-4C67-9C2E-AAED27BD3A41}"/>
              </a:ext>
            </a:extLst>
          </p:cNvPr>
          <p:cNvGrpSpPr/>
          <p:nvPr/>
        </p:nvGrpSpPr>
        <p:grpSpPr>
          <a:xfrm>
            <a:off x="5827039" y="5071051"/>
            <a:ext cx="5469147" cy="1070828"/>
            <a:chOff x="5808996" y="1666120"/>
            <a:chExt cx="5469147" cy="1070828"/>
          </a:xfrm>
        </p:grpSpPr>
        <p:sp>
          <p:nvSpPr>
            <p:cNvPr id="239" name="TextBox 238">
              <a:extLst>
                <a:ext uri="{FF2B5EF4-FFF2-40B4-BE49-F238E27FC236}">
                  <a16:creationId xmlns:a16="http://schemas.microsoft.com/office/drawing/2014/main" id="{A7D7FBB4-88DC-4613-987E-2441D70A0BAB}"/>
                </a:ext>
              </a:extLst>
            </p:cNvPr>
            <p:cNvSpPr txBox="1"/>
            <p:nvPr/>
          </p:nvSpPr>
          <p:spPr>
            <a:xfrm>
              <a:off x="6770451" y="2090617"/>
              <a:ext cx="4507692" cy="646331"/>
            </a:xfrm>
            <a:prstGeom prst="rect">
              <a:avLst/>
            </a:prstGeom>
            <a:noFill/>
          </p:spPr>
          <p:txBody>
            <a:bodyPr wrap="square" rtlCol="0">
              <a:spAutoFit/>
            </a:bodyPr>
            <a:lstStyle/>
            <a:p>
              <a:r>
                <a:rPr lang="en-US" altLang="ko-KR" sz="1200" dirty="0">
                  <a:solidFill>
                    <a:schemeClr val="bg1"/>
                  </a:solidFill>
                  <a:cs typeface="Arial" pitchFamily="34" charset="0"/>
                </a:rPr>
                <a:t>A </a:t>
              </a:r>
              <a:r>
                <a:rPr lang="en-US" altLang="ko-KR" sz="1200" dirty="0" err="1">
                  <a:solidFill>
                    <a:schemeClr val="bg1"/>
                  </a:solidFill>
                  <a:cs typeface="Arial" pitchFamily="34" charset="0"/>
                </a:rPr>
                <a:t>plataforma</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sendo</a:t>
              </a:r>
              <a:r>
                <a:rPr lang="en-US" altLang="ko-KR" sz="1200" dirty="0">
                  <a:solidFill>
                    <a:schemeClr val="bg1"/>
                  </a:solidFill>
                  <a:cs typeface="Arial" pitchFamily="34" charset="0"/>
                </a:rPr>
                <a:t> a principal </a:t>
              </a:r>
              <a:r>
                <a:rPr lang="en-US" altLang="ko-KR" sz="1200" dirty="0" err="1">
                  <a:solidFill>
                    <a:schemeClr val="bg1"/>
                  </a:solidFill>
                  <a:cs typeface="Arial" pitchFamily="34" charset="0"/>
                </a:rPr>
                <a:t>aliada</a:t>
              </a:r>
              <a:r>
                <a:rPr lang="en-US" altLang="ko-KR" sz="1200" dirty="0">
                  <a:solidFill>
                    <a:schemeClr val="bg1"/>
                  </a:solidFill>
                  <a:cs typeface="Arial" pitchFamily="34" charset="0"/>
                </a:rPr>
                <a:t> dos </a:t>
              </a:r>
              <a:r>
                <a:rPr lang="en-US" altLang="ko-KR" sz="1200" dirty="0" err="1">
                  <a:solidFill>
                    <a:schemeClr val="bg1"/>
                  </a:solidFill>
                  <a:cs typeface="Arial" pitchFamily="34" charset="0"/>
                </a:rPr>
                <a:t>profissionais</a:t>
              </a:r>
              <a:r>
                <a:rPr lang="en-US" altLang="ko-KR" sz="1200" dirty="0">
                  <a:solidFill>
                    <a:schemeClr val="bg1"/>
                  </a:solidFill>
                  <a:cs typeface="Arial" pitchFamily="34" charset="0"/>
                </a:rPr>
                <a:t> da </a:t>
              </a:r>
              <a:r>
                <a:rPr lang="en-US" altLang="ko-KR" sz="1200" dirty="0" err="1">
                  <a:solidFill>
                    <a:schemeClr val="bg1"/>
                  </a:solidFill>
                  <a:cs typeface="Arial" pitchFamily="34" charset="0"/>
                </a:rPr>
                <a:t>saúde</a:t>
              </a:r>
              <a:r>
                <a:rPr lang="en-US" altLang="ko-KR" sz="1200" dirty="0">
                  <a:solidFill>
                    <a:schemeClr val="bg1"/>
                  </a:solidFill>
                  <a:cs typeface="Arial" pitchFamily="34" charset="0"/>
                </a:rPr>
                <a:t> e </a:t>
              </a:r>
              <a:r>
                <a:rPr lang="en-US" altLang="ko-KR" sz="1200" dirty="0" err="1">
                  <a:solidFill>
                    <a:schemeClr val="bg1"/>
                  </a:solidFill>
                  <a:cs typeface="Arial" pitchFamily="34" charset="0"/>
                </a:rPr>
                <a:t>distribuidores</a:t>
              </a:r>
              <a:r>
                <a:rPr lang="en-US" altLang="ko-KR" sz="1200" dirty="0">
                  <a:solidFill>
                    <a:schemeClr val="bg1"/>
                  </a:solidFill>
                  <a:cs typeface="Arial" pitchFamily="34" charset="0"/>
                </a:rPr>
                <a:t> de </a:t>
              </a:r>
              <a:r>
                <a:rPr lang="en-US" altLang="ko-KR" sz="1200" dirty="0" err="1">
                  <a:solidFill>
                    <a:schemeClr val="bg1"/>
                  </a:solidFill>
                  <a:cs typeface="Arial" pitchFamily="34" charset="0"/>
                </a:rPr>
                <a:t>vacinas</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na</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redução</a:t>
              </a:r>
              <a:r>
                <a:rPr lang="en-US" altLang="ko-KR" sz="1200" dirty="0">
                  <a:solidFill>
                    <a:schemeClr val="bg1"/>
                  </a:solidFill>
                  <a:cs typeface="Arial" pitchFamily="34" charset="0"/>
                </a:rPr>
                <a:t> da principal da causa </a:t>
              </a:r>
              <a:r>
                <a:rPr lang="en-US" altLang="ko-KR" sz="1200" dirty="0" err="1">
                  <a:solidFill>
                    <a:schemeClr val="bg1"/>
                  </a:solidFill>
                  <a:cs typeface="Arial" pitchFamily="34" charset="0"/>
                </a:rPr>
                <a:t>na</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invalidez</a:t>
              </a:r>
              <a:r>
                <a:rPr lang="en-US" altLang="ko-KR" sz="1200" dirty="0">
                  <a:solidFill>
                    <a:schemeClr val="bg1"/>
                  </a:solidFill>
                  <a:cs typeface="Arial" pitchFamily="34" charset="0"/>
                </a:rPr>
                <a:t> de </a:t>
              </a:r>
              <a:r>
                <a:rPr lang="en-US" altLang="ko-KR" sz="1200" dirty="0" err="1">
                  <a:solidFill>
                    <a:schemeClr val="bg1"/>
                  </a:solidFill>
                  <a:cs typeface="Arial" pitchFamily="34" charset="0"/>
                </a:rPr>
                <a:t>vacinas</a:t>
              </a:r>
              <a:r>
                <a:rPr lang="en-US" altLang="ko-KR" sz="1200" dirty="0">
                  <a:solidFill>
                    <a:schemeClr val="bg1"/>
                  </a:solidFill>
                  <a:cs typeface="Arial" pitchFamily="34" charset="0"/>
                </a:rPr>
                <a:t>.</a:t>
              </a:r>
            </a:p>
          </p:txBody>
        </p:sp>
        <p:sp>
          <p:nvSpPr>
            <p:cNvPr id="240" name="TextBox 239">
              <a:extLst>
                <a:ext uri="{FF2B5EF4-FFF2-40B4-BE49-F238E27FC236}">
                  <a16:creationId xmlns:a16="http://schemas.microsoft.com/office/drawing/2014/main" id="{EFE85ACD-62AD-4F0F-839F-6988F5202D0C}"/>
                </a:ext>
              </a:extLst>
            </p:cNvPr>
            <p:cNvSpPr txBox="1"/>
            <p:nvPr/>
          </p:nvSpPr>
          <p:spPr>
            <a:xfrm>
              <a:off x="6751979" y="1666120"/>
              <a:ext cx="4507692"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A </a:t>
              </a:r>
              <a:r>
                <a:rPr lang="en-US" altLang="ko-KR" sz="2700" b="1" dirty="0" err="1">
                  <a:solidFill>
                    <a:schemeClr val="bg1"/>
                  </a:solidFill>
                  <a:cs typeface="Arial" pitchFamily="34" charset="0"/>
                </a:rPr>
                <a:t>solução</a:t>
              </a:r>
              <a:endParaRPr lang="ko-KR" altLang="en-US" sz="2700" b="1" dirty="0">
                <a:solidFill>
                  <a:schemeClr val="bg1"/>
                </a:solidFill>
                <a:cs typeface="Arial" pitchFamily="34" charset="0"/>
              </a:endParaRPr>
            </a:p>
          </p:txBody>
        </p:sp>
        <p:sp>
          <p:nvSpPr>
            <p:cNvPr id="241" name="TextBox 240">
              <a:extLst>
                <a:ext uri="{FF2B5EF4-FFF2-40B4-BE49-F238E27FC236}">
                  <a16:creationId xmlns:a16="http://schemas.microsoft.com/office/drawing/2014/main" id="{394CF83F-7D0B-46A9-8A9C-2105A98B0A55}"/>
                </a:ext>
              </a:extLst>
            </p:cNvPr>
            <p:cNvSpPr txBox="1"/>
            <p:nvPr/>
          </p:nvSpPr>
          <p:spPr>
            <a:xfrm>
              <a:off x="5808996" y="1829008"/>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04</a:t>
              </a:r>
              <a:endParaRPr lang="ko-KR" altLang="en-US" sz="3600" b="1" dirty="0">
                <a:solidFill>
                  <a:schemeClr val="bg1"/>
                </a:solidFill>
                <a:cs typeface="Arial" pitchFamily="34" charset="0"/>
              </a:endParaRPr>
            </a:p>
          </p:txBody>
        </p:sp>
      </p:grpSp>
      <p:grpSp>
        <p:nvGrpSpPr>
          <p:cNvPr id="242" name="Group 241">
            <a:extLst>
              <a:ext uri="{FF2B5EF4-FFF2-40B4-BE49-F238E27FC236}">
                <a16:creationId xmlns:a16="http://schemas.microsoft.com/office/drawing/2014/main" id="{5847D389-6281-415A-BE8D-829D4E7684F9}"/>
              </a:ext>
            </a:extLst>
          </p:cNvPr>
          <p:cNvGrpSpPr/>
          <p:nvPr/>
        </p:nvGrpSpPr>
        <p:grpSpPr>
          <a:xfrm rot="8555283">
            <a:off x="10647363" y="122514"/>
            <a:ext cx="1202555" cy="888358"/>
            <a:chOff x="3442589" y="5410039"/>
            <a:chExt cx="1202555" cy="888358"/>
          </a:xfrm>
          <a:solidFill>
            <a:schemeClr val="accent1">
              <a:lumMod val="75000"/>
            </a:schemeClr>
          </a:solidFill>
        </p:grpSpPr>
        <p:sp>
          <p:nvSpPr>
            <p:cNvPr id="243" name="Oval 242">
              <a:extLst>
                <a:ext uri="{FF2B5EF4-FFF2-40B4-BE49-F238E27FC236}">
                  <a16:creationId xmlns:a16="http://schemas.microsoft.com/office/drawing/2014/main" id="{019740F7-E1E9-4108-8B94-B895BC04A5E2}"/>
                </a:ext>
              </a:extLst>
            </p:cNvPr>
            <p:cNvSpPr/>
            <p:nvPr/>
          </p:nvSpPr>
          <p:spPr>
            <a:xfrm>
              <a:off x="4194644" y="5845659"/>
              <a:ext cx="228869" cy="228869"/>
            </a:xfrm>
            <a:prstGeom prst="ellipse">
              <a:avLst/>
            </a:prstGeom>
            <a:grp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4" name="Straight Connector 243">
              <a:extLst>
                <a:ext uri="{FF2B5EF4-FFF2-40B4-BE49-F238E27FC236}">
                  <a16:creationId xmlns:a16="http://schemas.microsoft.com/office/drawing/2014/main" id="{3A8F62D1-FAD8-4D55-8FE4-9712E1439D78}"/>
                </a:ext>
              </a:extLst>
            </p:cNvPr>
            <p:cNvCxnSpPr>
              <a:cxnSpLocks/>
            </p:cNvCxnSpPr>
            <p:nvPr/>
          </p:nvCxnSpPr>
          <p:spPr>
            <a:xfrm>
              <a:off x="3442589" y="5639826"/>
              <a:ext cx="867151" cy="320268"/>
            </a:xfrm>
            <a:prstGeom prst="line">
              <a:avLst/>
            </a:prstGeom>
            <a:grpFill/>
            <a:ln w="3175">
              <a:solidFill>
                <a:schemeClr val="accent1">
                  <a:lumMod val="75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8DC507CE-4F06-40F7-BADB-4073EEA93A1A}"/>
                </a:ext>
              </a:extLst>
            </p:cNvPr>
            <p:cNvCxnSpPr>
              <a:cxnSpLocks/>
            </p:cNvCxnSpPr>
            <p:nvPr/>
          </p:nvCxnSpPr>
          <p:spPr>
            <a:xfrm>
              <a:off x="4309740" y="5960094"/>
              <a:ext cx="167702" cy="338303"/>
            </a:xfrm>
            <a:prstGeom prst="line">
              <a:avLst/>
            </a:prstGeom>
            <a:grpFill/>
            <a:ln w="3175">
              <a:solidFill>
                <a:schemeClr val="accent1">
                  <a:lumMod val="75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62E93A0C-6F0E-4BE1-A8C6-7C82C8EB07F5}"/>
                </a:ext>
              </a:extLst>
            </p:cNvPr>
            <p:cNvCxnSpPr>
              <a:cxnSpLocks/>
            </p:cNvCxnSpPr>
            <p:nvPr/>
          </p:nvCxnSpPr>
          <p:spPr>
            <a:xfrm flipV="1">
              <a:off x="4309740" y="5410039"/>
              <a:ext cx="335404" cy="550055"/>
            </a:xfrm>
            <a:prstGeom prst="line">
              <a:avLst/>
            </a:prstGeom>
            <a:grpFill/>
            <a:ln w="3175">
              <a:solidFill>
                <a:schemeClr val="accent1">
                  <a:lumMod val="75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99846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Rectangle: Top Corners Rounded 246">
            <a:extLst>
              <a:ext uri="{FF2B5EF4-FFF2-40B4-BE49-F238E27FC236}">
                <a16:creationId xmlns:a16="http://schemas.microsoft.com/office/drawing/2014/main" id="{2573B5BF-096F-4A66-B0B5-F31C42151791}"/>
              </a:ext>
            </a:extLst>
          </p:cNvPr>
          <p:cNvSpPr/>
          <p:nvPr/>
        </p:nvSpPr>
        <p:spPr>
          <a:xfrm rot="5400000">
            <a:off x="7402183" y="-531694"/>
            <a:ext cx="1646881" cy="7932457"/>
          </a:xfrm>
          <a:prstGeom prst="round2SameRect">
            <a:avLst>
              <a:gd name="adj1" fmla="val 0"/>
              <a:gd name="adj2"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48A2979-A456-4286-B8FC-8FF4C0C58EFD}"/>
              </a:ext>
            </a:extLst>
          </p:cNvPr>
          <p:cNvSpPr txBox="1"/>
          <p:nvPr/>
        </p:nvSpPr>
        <p:spPr>
          <a:xfrm>
            <a:off x="5208337" y="2833525"/>
            <a:ext cx="6983663" cy="830997"/>
          </a:xfrm>
          <a:prstGeom prst="rect">
            <a:avLst/>
          </a:prstGeom>
          <a:noFill/>
        </p:spPr>
        <p:txBody>
          <a:bodyPr wrap="square" rtlCol="0" anchor="ctr">
            <a:spAutoFit/>
          </a:bodyPr>
          <a:lstStyle/>
          <a:p>
            <a:r>
              <a:rPr lang="en-US" altLang="ko-KR" sz="4800" b="1" dirty="0">
                <a:solidFill>
                  <a:schemeClr val="bg1"/>
                </a:solidFill>
                <a:cs typeface="Arial" pitchFamily="34" charset="0"/>
              </a:rPr>
              <a:t>As </a:t>
            </a:r>
            <a:r>
              <a:rPr lang="en-US" altLang="ko-KR" sz="4800" b="1" dirty="0" err="1">
                <a:solidFill>
                  <a:schemeClr val="bg1"/>
                </a:solidFill>
                <a:cs typeface="Arial" pitchFamily="34" charset="0"/>
              </a:rPr>
              <a:t>vacinas</a:t>
            </a:r>
            <a:endParaRPr lang="ko-KR" altLang="en-US" sz="4800" b="1" dirty="0">
              <a:solidFill>
                <a:schemeClr val="bg1"/>
              </a:solidFill>
              <a:cs typeface="Arial" pitchFamily="34" charset="0"/>
            </a:endParaRPr>
          </a:p>
        </p:txBody>
      </p:sp>
      <p:sp>
        <p:nvSpPr>
          <p:cNvPr id="5" name="TextBox 4">
            <a:extLst>
              <a:ext uri="{FF2B5EF4-FFF2-40B4-BE49-F238E27FC236}">
                <a16:creationId xmlns:a16="http://schemas.microsoft.com/office/drawing/2014/main" id="{35784B83-6120-4373-9C1F-DC8EEE6D58B3}"/>
              </a:ext>
            </a:extLst>
          </p:cNvPr>
          <p:cNvSpPr txBox="1"/>
          <p:nvPr/>
        </p:nvSpPr>
        <p:spPr>
          <a:xfrm>
            <a:off x="5208421" y="3582049"/>
            <a:ext cx="6983579" cy="400110"/>
          </a:xfrm>
          <a:prstGeom prst="rect">
            <a:avLst/>
          </a:prstGeom>
          <a:noFill/>
        </p:spPr>
        <p:txBody>
          <a:bodyPr wrap="square" rtlCol="0" anchor="ctr">
            <a:spAutoFit/>
          </a:bodyPr>
          <a:lstStyle/>
          <a:p>
            <a:r>
              <a:rPr lang="en-US" altLang="ko-KR" sz="2000" dirty="0">
                <a:solidFill>
                  <a:schemeClr val="bg1"/>
                </a:solidFill>
                <a:cs typeface="Arial" pitchFamily="34" charset="0"/>
              </a:rPr>
              <a:t>Como o mal </a:t>
            </a:r>
            <a:r>
              <a:rPr lang="en-US" altLang="ko-KR" sz="2000" dirty="0" err="1">
                <a:solidFill>
                  <a:schemeClr val="bg1"/>
                </a:solidFill>
                <a:cs typeface="Arial" pitchFamily="34" charset="0"/>
              </a:rPr>
              <a:t>monitoramento</a:t>
            </a:r>
            <a:r>
              <a:rPr lang="en-US" altLang="ko-KR" sz="2000" dirty="0">
                <a:solidFill>
                  <a:schemeClr val="bg1"/>
                </a:solidFill>
                <a:cs typeface="Arial" pitchFamily="34" charset="0"/>
              </a:rPr>
              <a:t> causa </a:t>
            </a:r>
            <a:r>
              <a:rPr lang="en-US" altLang="ko-KR" sz="2000" dirty="0" err="1">
                <a:solidFill>
                  <a:schemeClr val="bg1"/>
                </a:solidFill>
                <a:cs typeface="Arial" pitchFamily="34" charset="0"/>
              </a:rPr>
              <a:t>grandes</a:t>
            </a:r>
            <a:r>
              <a:rPr lang="en-US" altLang="ko-KR" sz="2000" dirty="0">
                <a:solidFill>
                  <a:schemeClr val="bg1"/>
                </a:solidFill>
                <a:cs typeface="Arial" pitchFamily="34" charset="0"/>
              </a:rPr>
              <a:t> </a:t>
            </a:r>
            <a:r>
              <a:rPr lang="en-US" altLang="ko-KR" sz="2000" dirty="0" err="1">
                <a:solidFill>
                  <a:schemeClr val="bg1"/>
                </a:solidFill>
                <a:cs typeface="Arial" pitchFamily="34" charset="0"/>
              </a:rPr>
              <a:t>perdas</a:t>
            </a:r>
            <a:r>
              <a:rPr lang="en-US" altLang="ko-KR" sz="2000" dirty="0">
                <a:solidFill>
                  <a:schemeClr val="bg1"/>
                </a:solidFill>
                <a:cs typeface="Arial" pitchFamily="34" charset="0"/>
              </a:rPr>
              <a:t> </a:t>
            </a:r>
          </a:p>
        </p:txBody>
      </p:sp>
      <p:grpSp>
        <p:nvGrpSpPr>
          <p:cNvPr id="236" name="Group 235">
            <a:extLst>
              <a:ext uri="{FF2B5EF4-FFF2-40B4-BE49-F238E27FC236}">
                <a16:creationId xmlns:a16="http://schemas.microsoft.com/office/drawing/2014/main" id="{C2BB8104-3530-4C06-BCFE-83494F3D2F7E}"/>
              </a:ext>
            </a:extLst>
          </p:cNvPr>
          <p:cNvGrpSpPr/>
          <p:nvPr/>
        </p:nvGrpSpPr>
        <p:grpSpPr>
          <a:xfrm rot="7523209">
            <a:off x="5711085" y="1465946"/>
            <a:ext cx="769829" cy="815241"/>
            <a:chOff x="4121211" y="1005238"/>
            <a:chExt cx="1696343" cy="1796411"/>
          </a:xfrm>
          <a:solidFill>
            <a:schemeClr val="accent2"/>
          </a:solidFill>
        </p:grpSpPr>
        <p:sp>
          <p:nvSpPr>
            <p:cNvPr id="237" name="Rectangle 236">
              <a:extLst>
                <a:ext uri="{FF2B5EF4-FFF2-40B4-BE49-F238E27FC236}">
                  <a16:creationId xmlns:a16="http://schemas.microsoft.com/office/drawing/2014/main" id="{3551FEA2-AE32-4ADC-A559-2DEC1FA8D1BC}"/>
                </a:ext>
              </a:extLst>
            </p:cNvPr>
            <p:cNvSpPr/>
            <p:nvPr/>
          </p:nvSpPr>
          <p:spPr>
            <a:xfrm rot="2613694">
              <a:off x="5367631" y="1259674"/>
              <a:ext cx="65631" cy="54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Rectangle 237">
              <a:extLst>
                <a:ext uri="{FF2B5EF4-FFF2-40B4-BE49-F238E27FC236}">
                  <a16:creationId xmlns:a16="http://schemas.microsoft.com/office/drawing/2014/main" id="{B79412D0-1765-42E4-A9C8-E9C1D7AF3F36}"/>
                </a:ext>
              </a:extLst>
            </p:cNvPr>
            <p:cNvSpPr/>
            <p:nvPr/>
          </p:nvSpPr>
          <p:spPr>
            <a:xfrm>
              <a:off x="5132704" y="1776958"/>
              <a:ext cx="99918" cy="52155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9" name="Freeform: Shape 238">
              <a:extLst>
                <a:ext uri="{FF2B5EF4-FFF2-40B4-BE49-F238E27FC236}">
                  <a16:creationId xmlns:a16="http://schemas.microsoft.com/office/drawing/2014/main" id="{61D1CCAE-095A-408C-99CE-9A45BFEC0064}"/>
                </a:ext>
              </a:extLst>
            </p:cNvPr>
            <p:cNvSpPr/>
            <p:nvPr/>
          </p:nvSpPr>
          <p:spPr>
            <a:xfrm>
              <a:off x="4763010" y="1958882"/>
              <a:ext cx="842767" cy="84276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2FCAB7B8-5492-43CA-8D58-F7C3BC731C0B}"/>
                </a:ext>
              </a:extLst>
            </p:cNvPr>
            <p:cNvSpPr/>
            <p:nvPr/>
          </p:nvSpPr>
          <p:spPr>
            <a:xfrm>
              <a:off x="5344107" y="1086848"/>
              <a:ext cx="473447" cy="47344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241" name="Rectangle 240">
              <a:extLst>
                <a:ext uri="{FF2B5EF4-FFF2-40B4-BE49-F238E27FC236}">
                  <a16:creationId xmlns:a16="http://schemas.microsoft.com/office/drawing/2014/main" id="{A9A080DE-98B8-47D7-966E-2794E5245C4F}"/>
                </a:ext>
              </a:extLst>
            </p:cNvPr>
            <p:cNvSpPr/>
            <p:nvPr/>
          </p:nvSpPr>
          <p:spPr>
            <a:xfrm rot="18000269" flipH="1">
              <a:off x="4709115" y="1170501"/>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Freeform: Shape 241">
              <a:extLst>
                <a:ext uri="{FF2B5EF4-FFF2-40B4-BE49-F238E27FC236}">
                  <a16:creationId xmlns:a16="http://schemas.microsoft.com/office/drawing/2014/main" id="{71ED0273-4623-4B75-A8AE-249606E896AF}"/>
                </a:ext>
              </a:extLst>
            </p:cNvPr>
            <p:cNvSpPr/>
            <p:nvPr/>
          </p:nvSpPr>
          <p:spPr>
            <a:xfrm flipH="1">
              <a:off x="4121211" y="1005238"/>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BC745DE2-CCDD-4A4B-BE13-72BBF1D8EBA0}"/>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301" name="Group 300">
            <a:extLst>
              <a:ext uri="{FF2B5EF4-FFF2-40B4-BE49-F238E27FC236}">
                <a16:creationId xmlns:a16="http://schemas.microsoft.com/office/drawing/2014/main" id="{B85A96ED-2CA9-490F-ABC6-96360ACCF017}"/>
              </a:ext>
            </a:extLst>
          </p:cNvPr>
          <p:cNvGrpSpPr/>
          <p:nvPr/>
        </p:nvGrpSpPr>
        <p:grpSpPr>
          <a:xfrm>
            <a:off x="1005149" y="1226175"/>
            <a:ext cx="4202976" cy="5037168"/>
            <a:chOff x="1005149" y="1226175"/>
            <a:chExt cx="4202976" cy="5037168"/>
          </a:xfrm>
        </p:grpSpPr>
        <p:grpSp>
          <p:nvGrpSpPr>
            <p:cNvPr id="6" name="Group 5">
              <a:extLst>
                <a:ext uri="{FF2B5EF4-FFF2-40B4-BE49-F238E27FC236}">
                  <a16:creationId xmlns:a16="http://schemas.microsoft.com/office/drawing/2014/main" id="{8ED5B865-0674-4DF5-A9D5-5EE33A5323FF}"/>
                </a:ext>
              </a:extLst>
            </p:cNvPr>
            <p:cNvGrpSpPr/>
            <p:nvPr/>
          </p:nvGrpSpPr>
          <p:grpSpPr>
            <a:xfrm>
              <a:off x="2193664" y="2470136"/>
              <a:ext cx="1710429" cy="1738057"/>
              <a:chOff x="4288042" y="2256809"/>
              <a:chExt cx="2952665" cy="3000359"/>
            </a:xfrm>
            <a:solidFill>
              <a:schemeClr val="accent2"/>
            </a:solidFill>
          </p:grpSpPr>
          <p:sp>
            <p:nvSpPr>
              <p:cNvPr id="7" name="Freeform: Shape 6">
                <a:extLst>
                  <a:ext uri="{FF2B5EF4-FFF2-40B4-BE49-F238E27FC236}">
                    <a16:creationId xmlns:a16="http://schemas.microsoft.com/office/drawing/2014/main" id="{C2C7CFFB-4D44-4F90-8F37-307E0C162BCB}"/>
                  </a:ext>
                </a:extLst>
              </p:cNvPr>
              <p:cNvSpPr/>
              <p:nvPr/>
            </p:nvSpPr>
            <p:spPr>
              <a:xfrm>
                <a:off x="4392101" y="2382547"/>
                <a:ext cx="1560880" cy="1777670"/>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grpFill/>
              <a:ln w="43323"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4ADAC6C0-8C1B-485D-9D2C-3692EC31DF32}"/>
                  </a:ext>
                </a:extLst>
              </p:cNvPr>
              <p:cNvSpPr/>
              <p:nvPr/>
            </p:nvSpPr>
            <p:spPr>
              <a:xfrm>
                <a:off x="4868287" y="2290747"/>
                <a:ext cx="607009" cy="607009"/>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grpFill/>
              <a:ln w="43323"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2D97C58-F5CD-4C07-ACE5-7278540B54E2}"/>
                  </a:ext>
                </a:extLst>
              </p:cNvPr>
              <p:cNvSpPr/>
              <p:nvPr/>
            </p:nvSpPr>
            <p:spPr>
              <a:xfrm>
                <a:off x="5445695" y="3297396"/>
                <a:ext cx="607009" cy="607009"/>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grpFill/>
              <a:ln w="43323"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D9718C1B-F9B9-4825-ACD8-60632F90FCD4}"/>
                  </a:ext>
                </a:extLst>
              </p:cNvPr>
              <p:cNvSpPr/>
              <p:nvPr/>
            </p:nvSpPr>
            <p:spPr>
              <a:xfrm>
                <a:off x="5606119" y="3297396"/>
                <a:ext cx="433578" cy="607009"/>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grpFill/>
              <a:ln w="43323"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59FB9EDD-08EB-4138-9CFC-F35679CCEFC9}"/>
                  </a:ext>
                </a:extLst>
              </p:cNvPr>
              <p:cNvSpPr/>
              <p:nvPr/>
            </p:nvSpPr>
            <p:spPr>
              <a:xfrm>
                <a:off x="4288042" y="3301732"/>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96EC2FD3-930E-4580-B5C3-37B50E0345F6}"/>
                  </a:ext>
                </a:extLst>
              </p:cNvPr>
              <p:cNvSpPr/>
              <p:nvPr/>
            </p:nvSpPr>
            <p:spPr>
              <a:xfrm>
                <a:off x="4288042" y="262101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grpFill/>
              <a:ln w="43323"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E5788733-AA04-47CB-A221-3A63786B991B}"/>
                  </a:ext>
                </a:extLst>
              </p:cNvPr>
              <p:cNvSpPr/>
              <p:nvPr/>
            </p:nvSpPr>
            <p:spPr>
              <a:xfrm>
                <a:off x="5554090" y="2382547"/>
                <a:ext cx="1560880" cy="1734312"/>
              </a:xfrm>
              <a:custGeom>
                <a:avLst/>
                <a:gdLst>
                  <a:gd name="connsiteX0" fmla="*/ 789601 w 1560880"/>
                  <a:gd name="connsiteY0" fmla="*/ 147906 h 1734311"/>
                  <a:gd name="connsiteX1" fmla="*/ 1110449 w 1560880"/>
                  <a:gd name="connsiteY1" fmla="*/ 334345 h 1734311"/>
                  <a:gd name="connsiteX2" fmla="*/ 1431297 w 1560880"/>
                  <a:gd name="connsiteY2" fmla="*/ 520783 h 1734311"/>
                  <a:gd name="connsiteX3" fmla="*/ 1431297 w 1560880"/>
                  <a:gd name="connsiteY3" fmla="*/ 889324 h 1734311"/>
                  <a:gd name="connsiteX4" fmla="*/ 1431297 w 1560880"/>
                  <a:gd name="connsiteY4" fmla="*/ 1257866 h 1734311"/>
                  <a:gd name="connsiteX5" fmla="*/ 1110449 w 1560880"/>
                  <a:gd name="connsiteY5" fmla="*/ 1444304 h 1734311"/>
                  <a:gd name="connsiteX6" fmla="*/ 789601 w 1560880"/>
                  <a:gd name="connsiteY6" fmla="*/ 1622071 h 1734311"/>
                  <a:gd name="connsiteX7" fmla="*/ 468754 w 1560880"/>
                  <a:gd name="connsiteY7" fmla="*/ 1435632 h 1734311"/>
                  <a:gd name="connsiteX8" fmla="*/ 147906 w 1560880"/>
                  <a:gd name="connsiteY8" fmla="*/ 1249194 h 1734311"/>
                  <a:gd name="connsiteX9" fmla="*/ 147906 w 1560880"/>
                  <a:gd name="connsiteY9" fmla="*/ 880653 h 1734311"/>
                  <a:gd name="connsiteX10" fmla="*/ 147906 w 1560880"/>
                  <a:gd name="connsiteY10" fmla="*/ 512112 h 1734311"/>
                  <a:gd name="connsiteX11" fmla="*/ 468754 w 1560880"/>
                  <a:gd name="connsiteY11" fmla="*/ 325673 h 1734311"/>
                  <a:gd name="connsiteX12" fmla="*/ 789601 w 1560880"/>
                  <a:gd name="connsiteY12" fmla="*/ 147906 h 1734311"/>
                  <a:gd name="connsiteX13" fmla="*/ 789601 w 1560880"/>
                  <a:gd name="connsiteY13" fmla="*/ 147906 h 1734311"/>
                  <a:gd name="connsiteX14" fmla="*/ 789601 w 1560880"/>
                  <a:gd name="connsiteY14" fmla="*/ 277979 h 1734311"/>
                  <a:gd name="connsiteX15" fmla="*/ 264972 w 1560880"/>
                  <a:gd name="connsiteY15" fmla="*/ 581484 h 1734311"/>
                  <a:gd name="connsiteX16" fmla="*/ 264972 w 1560880"/>
                  <a:gd name="connsiteY16" fmla="*/ 1188493 h 1734311"/>
                  <a:gd name="connsiteX17" fmla="*/ 789601 w 1560880"/>
                  <a:gd name="connsiteY17" fmla="*/ 1491998 h 1734311"/>
                  <a:gd name="connsiteX18" fmla="*/ 1314231 w 1560880"/>
                  <a:gd name="connsiteY18" fmla="*/ 1188493 h 1734311"/>
                  <a:gd name="connsiteX19" fmla="*/ 1314231 w 1560880"/>
                  <a:gd name="connsiteY19" fmla="*/ 581484 h 1734311"/>
                  <a:gd name="connsiteX20" fmla="*/ 789601 w 1560880"/>
                  <a:gd name="connsiteY20" fmla="*/ 277979 h 1734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34311">
                    <a:moveTo>
                      <a:pt x="789601" y="147906"/>
                    </a:moveTo>
                    <a:lnTo>
                      <a:pt x="1110449" y="334345"/>
                    </a:lnTo>
                    <a:lnTo>
                      <a:pt x="1431297" y="520783"/>
                    </a:lnTo>
                    <a:lnTo>
                      <a:pt x="1431297" y="889324"/>
                    </a:lnTo>
                    <a:lnTo>
                      <a:pt x="1431297" y="1257866"/>
                    </a:lnTo>
                    <a:lnTo>
                      <a:pt x="1110449" y="1444304"/>
                    </a:lnTo>
                    <a:lnTo>
                      <a:pt x="789601" y="1622071"/>
                    </a:lnTo>
                    <a:lnTo>
                      <a:pt x="468754" y="1435632"/>
                    </a:lnTo>
                    <a:lnTo>
                      <a:pt x="147906" y="1249194"/>
                    </a:lnTo>
                    <a:lnTo>
                      <a:pt x="147906" y="880653"/>
                    </a:lnTo>
                    <a:lnTo>
                      <a:pt x="147906" y="512112"/>
                    </a:lnTo>
                    <a:lnTo>
                      <a:pt x="468754" y="325673"/>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grpFill/>
              <a:ln w="43323"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4124ADEC-0B66-48CA-BA21-2DA77E6108BF}"/>
                  </a:ext>
                </a:extLst>
              </p:cNvPr>
              <p:cNvSpPr/>
              <p:nvPr/>
            </p:nvSpPr>
            <p:spPr>
              <a:xfrm>
                <a:off x="6057040" y="2256809"/>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B134031B-288E-40C4-9F1A-D9A9D52CAE95}"/>
                  </a:ext>
                </a:extLst>
              </p:cNvPr>
              <p:cNvSpPr/>
              <p:nvPr/>
            </p:nvSpPr>
            <p:spPr>
              <a:xfrm>
                <a:off x="6612019" y="262101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1614" y="486097"/>
                      <a:pt x="317001" y="486097"/>
                    </a:cubicBezTo>
                    <a:close/>
                  </a:path>
                </a:pathLst>
              </a:custGeom>
              <a:grpFill/>
              <a:ln w="43323"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1C3A804A-B945-4041-992C-BEC47E746A4F}"/>
                  </a:ext>
                </a:extLst>
              </p:cNvPr>
              <p:cNvSpPr/>
              <p:nvPr/>
            </p:nvSpPr>
            <p:spPr>
              <a:xfrm>
                <a:off x="6633698" y="3262710"/>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1614" y="486097"/>
                      <a:pt x="317001" y="486097"/>
                    </a:cubicBezTo>
                    <a:close/>
                  </a:path>
                </a:pathLst>
              </a:custGeom>
              <a:grpFill/>
              <a:ln w="4332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8D442069-CA1B-407A-B677-835913C09748}"/>
                  </a:ext>
                </a:extLst>
              </p:cNvPr>
              <p:cNvSpPr/>
              <p:nvPr/>
            </p:nvSpPr>
            <p:spPr>
              <a:xfrm>
                <a:off x="5606119" y="3297396"/>
                <a:ext cx="433578" cy="607009"/>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grpFill/>
              <a:ln w="4332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346D758D-7472-4928-A975-D98C50EEA8C1}"/>
                  </a:ext>
                </a:extLst>
              </p:cNvPr>
              <p:cNvSpPr/>
              <p:nvPr/>
            </p:nvSpPr>
            <p:spPr>
              <a:xfrm>
                <a:off x="5437023" y="2612343"/>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grpFill/>
              <a:ln w="4332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FE82409E-C831-4160-AD18-9EB9F832AD03}"/>
                  </a:ext>
                </a:extLst>
              </p:cNvPr>
              <p:cNvSpPr/>
              <p:nvPr/>
            </p:nvSpPr>
            <p:spPr>
              <a:xfrm>
                <a:off x="4973095" y="3392783"/>
                <a:ext cx="1560880" cy="1734312"/>
              </a:xfrm>
              <a:custGeom>
                <a:avLst/>
                <a:gdLst>
                  <a:gd name="connsiteX0" fmla="*/ 789601 w 1560880"/>
                  <a:gd name="connsiteY0" fmla="*/ 147906 h 1734311"/>
                  <a:gd name="connsiteX1" fmla="*/ 1110449 w 1560880"/>
                  <a:gd name="connsiteY1" fmla="*/ 334345 h 1734311"/>
                  <a:gd name="connsiteX2" fmla="*/ 1431297 w 1560880"/>
                  <a:gd name="connsiteY2" fmla="*/ 520783 h 1734311"/>
                  <a:gd name="connsiteX3" fmla="*/ 1431297 w 1560880"/>
                  <a:gd name="connsiteY3" fmla="*/ 889324 h 1734311"/>
                  <a:gd name="connsiteX4" fmla="*/ 1431297 w 1560880"/>
                  <a:gd name="connsiteY4" fmla="*/ 1257866 h 1734311"/>
                  <a:gd name="connsiteX5" fmla="*/ 1106113 w 1560880"/>
                  <a:gd name="connsiteY5" fmla="*/ 1439968 h 1734311"/>
                  <a:gd name="connsiteX6" fmla="*/ 785266 w 1560880"/>
                  <a:gd name="connsiteY6" fmla="*/ 1626407 h 1734311"/>
                  <a:gd name="connsiteX7" fmla="*/ 468754 w 1560880"/>
                  <a:gd name="connsiteY7" fmla="*/ 1439968 h 1734311"/>
                  <a:gd name="connsiteX8" fmla="*/ 147906 w 1560880"/>
                  <a:gd name="connsiteY8" fmla="*/ 1253530 h 1734311"/>
                  <a:gd name="connsiteX9" fmla="*/ 147906 w 1560880"/>
                  <a:gd name="connsiteY9" fmla="*/ 884989 h 1734311"/>
                  <a:gd name="connsiteX10" fmla="*/ 147906 w 1560880"/>
                  <a:gd name="connsiteY10" fmla="*/ 516447 h 1734311"/>
                  <a:gd name="connsiteX11" fmla="*/ 468754 w 1560880"/>
                  <a:gd name="connsiteY11" fmla="*/ 330009 h 1734311"/>
                  <a:gd name="connsiteX12" fmla="*/ 789601 w 1560880"/>
                  <a:gd name="connsiteY12" fmla="*/ 147906 h 1734311"/>
                  <a:gd name="connsiteX13" fmla="*/ 789601 w 1560880"/>
                  <a:gd name="connsiteY13" fmla="*/ 147906 h 1734311"/>
                  <a:gd name="connsiteX14" fmla="*/ 789601 w 1560880"/>
                  <a:gd name="connsiteY14" fmla="*/ 277979 h 1734311"/>
                  <a:gd name="connsiteX15" fmla="*/ 264972 w 1560880"/>
                  <a:gd name="connsiteY15" fmla="*/ 581484 h 1734311"/>
                  <a:gd name="connsiteX16" fmla="*/ 264972 w 1560880"/>
                  <a:gd name="connsiteY16" fmla="*/ 1188493 h 1734311"/>
                  <a:gd name="connsiteX17" fmla="*/ 789601 w 1560880"/>
                  <a:gd name="connsiteY17" fmla="*/ 1491998 h 1734311"/>
                  <a:gd name="connsiteX18" fmla="*/ 1314231 w 1560880"/>
                  <a:gd name="connsiteY18" fmla="*/ 1188493 h 1734311"/>
                  <a:gd name="connsiteX19" fmla="*/ 1314231 w 1560880"/>
                  <a:gd name="connsiteY19" fmla="*/ 581484 h 1734311"/>
                  <a:gd name="connsiteX20" fmla="*/ 789601 w 1560880"/>
                  <a:gd name="connsiteY20" fmla="*/ 277979 h 1734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34311">
                    <a:moveTo>
                      <a:pt x="789601" y="147906"/>
                    </a:moveTo>
                    <a:lnTo>
                      <a:pt x="1110449" y="334345"/>
                    </a:lnTo>
                    <a:lnTo>
                      <a:pt x="1431297" y="520783"/>
                    </a:lnTo>
                    <a:lnTo>
                      <a:pt x="1431297" y="889324"/>
                    </a:lnTo>
                    <a:lnTo>
                      <a:pt x="1431297" y="1257866"/>
                    </a:lnTo>
                    <a:lnTo>
                      <a:pt x="1106113" y="1439968"/>
                    </a:lnTo>
                    <a:lnTo>
                      <a:pt x="785266" y="1626407"/>
                    </a:lnTo>
                    <a:lnTo>
                      <a:pt x="468754" y="1439968"/>
                    </a:lnTo>
                    <a:lnTo>
                      <a:pt x="147906" y="1253530"/>
                    </a:lnTo>
                    <a:lnTo>
                      <a:pt x="147906" y="884989"/>
                    </a:lnTo>
                    <a:lnTo>
                      <a:pt x="147906" y="516447"/>
                    </a:lnTo>
                    <a:lnTo>
                      <a:pt x="468754" y="330009"/>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grpFill/>
              <a:ln w="4332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9C739FEB-8EC0-484C-9A38-44F5B32947BF}"/>
                  </a:ext>
                </a:extLst>
              </p:cNvPr>
              <p:cNvSpPr/>
              <p:nvPr/>
            </p:nvSpPr>
            <p:spPr>
              <a:xfrm>
                <a:off x="5450031" y="4650159"/>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5950" y="486097"/>
                      <a:pt x="317001" y="486097"/>
                    </a:cubicBezTo>
                    <a:close/>
                  </a:path>
                </a:pathLst>
              </a:custGeom>
              <a:grpFill/>
              <a:ln w="4332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315C419D-7DA6-4C70-910E-F6ABC0F89EA1}"/>
                  </a:ext>
                </a:extLst>
              </p:cNvPr>
              <p:cNvSpPr/>
              <p:nvPr/>
            </p:nvSpPr>
            <p:spPr>
              <a:xfrm>
                <a:off x="5437023" y="3280053"/>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grpFill/>
              <a:ln w="4332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96E39EE6-B05C-4595-8BDA-B75A83C2768D}"/>
                  </a:ext>
                </a:extLst>
              </p:cNvPr>
              <p:cNvSpPr/>
              <p:nvPr/>
            </p:nvSpPr>
            <p:spPr>
              <a:xfrm>
                <a:off x="6026689" y="3626915"/>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5950" y="486097"/>
                      <a:pt x="317001" y="486097"/>
                    </a:cubicBezTo>
                    <a:close/>
                  </a:path>
                </a:pathLst>
              </a:custGeom>
              <a:grpFill/>
              <a:ln w="4332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F7B5EBA4-D3E5-473B-BCB4-52CC4073D221}"/>
                  </a:ext>
                </a:extLst>
              </p:cNvPr>
              <p:cNvSpPr/>
              <p:nvPr/>
            </p:nvSpPr>
            <p:spPr>
              <a:xfrm>
                <a:off x="6013682" y="4320640"/>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1614"/>
                      <a:pt x="412389" y="147906"/>
                      <a:pt x="317001" y="147906"/>
                    </a:cubicBezTo>
                    <a:cubicBezTo>
                      <a:pt x="225950" y="147906"/>
                      <a:pt x="147906" y="221614"/>
                      <a:pt x="147906" y="317001"/>
                    </a:cubicBezTo>
                    <a:cubicBezTo>
                      <a:pt x="147906" y="412389"/>
                      <a:pt x="225950" y="486097"/>
                      <a:pt x="317001" y="486097"/>
                    </a:cubicBezTo>
                    <a:close/>
                  </a:path>
                </a:pathLst>
              </a:custGeom>
              <a:grpFill/>
              <a:ln w="4332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61F278AC-B57F-41D3-95A9-9E2A8FB0D4BE}"/>
                  </a:ext>
                </a:extLst>
              </p:cNvPr>
              <p:cNvSpPr/>
              <p:nvPr/>
            </p:nvSpPr>
            <p:spPr>
              <a:xfrm>
                <a:off x="4869036" y="4298961"/>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1614"/>
                      <a:pt x="412389" y="147906"/>
                      <a:pt x="317001" y="147906"/>
                    </a:cubicBezTo>
                    <a:cubicBezTo>
                      <a:pt x="225950" y="147906"/>
                      <a:pt x="147906" y="221614"/>
                      <a:pt x="147906" y="317001"/>
                    </a:cubicBezTo>
                    <a:cubicBezTo>
                      <a:pt x="147906" y="412389"/>
                      <a:pt x="225950" y="486097"/>
                      <a:pt x="317001" y="486097"/>
                    </a:cubicBezTo>
                    <a:close/>
                  </a:path>
                </a:pathLst>
              </a:custGeom>
              <a:grpFill/>
              <a:ln w="4332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A74175AC-2668-47C9-81F9-CA93BB64BF0F}"/>
                  </a:ext>
                </a:extLst>
              </p:cNvPr>
              <p:cNvSpPr/>
              <p:nvPr/>
            </p:nvSpPr>
            <p:spPr>
              <a:xfrm>
                <a:off x="4860365" y="3613908"/>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grpFill/>
              <a:ln w="43323" cap="flat">
                <a:noFill/>
                <a:prstDash val="solid"/>
                <a:miter/>
              </a:ln>
            </p:spPr>
            <p:txBody>
              <a:bodyPr rtlCol="0" anchor="ctr"/>
              <a:lstStyle/>
              <a:p>
                <a:endParaRPr lang="en-US"/>
              </a:p>
            </p:txBody>
          </p:sp>
        </p:grpSp>
        <p:grpSp>
          <p:nvGrpSpPr>
            <p:cNvPr id="26" name="Group 25">
              <a:extLst>
                <a:ext uri="{FF2B5EF4-FFF2-40B4-BE49-F238E27FC236}">
                  <a16:creationId xmlns:a16="http://schemas.microsoft.com/office/drawing/2014/main" id="{D64752A8-E927-4180-8469-529410C741E1}"/>
                </a:ext>
              </a:extLst>
            </p:cNvPr>
            <p:cNvGrpSpPr/>
            <p:nvPr/>
          </p:nvGrpSpPr>
          <p:grpSpPr>
            <a:xfrm rot="19653185">
              <a:off x="3603047" y="1621327"/>
              <a:ext cx="878032" cy="929827"/>
              <a:chOff x="4121211" y="1005238"/>
              <a:chExt cx="1696343" cy="1796411"/>
            </a:xfrm>
            <a:solidFill>
              <a:schemeClr val="accent2"/>
            </a:solidFill>
          </p:grpSpPr>
          <p:sp>
            <p:nvSpPr>
              <p:cNvPr id="27" name="Rectangle 26">
                <a:extLst>
                  <a:ext uri="{FF2B5EF4-FFF2-40B4-BE49-F238E27FC236}">
                    <a16:creationId xmlns:a16="http://schemas.microsoft.com/office/drawing/2014/main" id="{78CAFD7C-2658-4D7F-A9C8-6C26F79E3088}"/>
                  </a:ext>
                </a:extLst>
              </p:cNvPr>
              <p:cNvSpPr/>
              <p:nvPr/>
            </p:nvSpPr>
            <p:spPr>
              <a:xfrm rot="2613694">
                <a:off x="5367631" y="1259674"/>
                <a:ext cx="65631" cy="54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AAE1D37-329C-42D4-987D-F4BC9885DDA4}"/>
                  </a:ext>
                </a:extLst>
              </p:cNvPr>
              <p:cNvSpPr/>
              <p:nvPr/>
            </p:nvSpPr>
            <p:spPr>
              <a:xfrm>
                <a:off x="5132704" y="1776958"/>
                <a:ext cx="99918" cy="52155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D5E73F49-421A-4CDE-96F6-83F3854E66F5}"/>
                  </a:ext>
                </a:extLst>
              </p:cNvPr>
              <p:cNvSpPr/>
              <p:nvPr/>
            </p:nvSpPr>
            <p:spPr>
              <a:xfrm>
                <a:off x="4763010" y="1958882"/>
                <a:ext cx="842767" cy="84276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263F31F3-C515-4043-8C65-C796719ACCAB}"/>
                  </a:ext>
                </a:extLst>
              </p:cNvPr>
              <p:cNvSpPr/>
              <p:nvPr/>
            </p:nvSpPr>
            <p:spPr>
              <a:xfrm>
                <a:off x="5344107" y="1086848"/>
                <a:ext cx="473447" cy="47344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31" name="Rectangle 30">
                <a:extLst>
                  <a:ext uri="{FF2B5EF4-FFF2-40B4-BE49-F238E27FC236}">
                    <a16:creationId xmlns:a16="http://schemas.microsoft.com/office/drawing/2014/main" id="{FBCBCA99-DA6A-427E-B68B-502392C3EC63}"/>
                  </a:ext>
                </a:extLst>
              </p:cNvPr>
              <p:cNvSpPr/>
              <p:nvPr/>
            </p:nvSpPr>
            <p:spPr>
              <a:xfrm rot="18000269" flipH="1">
                <a:off x="4709115" y="1170501"/>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C5A7FFF7-C8D3-4FE4-9AE3-5AD9B1D35CF8}"/>
                  </a:ext>
                </a:extLst>
              </p:cNvPr>
              <p:cNvSpPr/>
              <p:nvPr/>
            </p:nvSpPr>
            <p:spPr>
              <a:xfrm flipH="1">
                <a:off x="4121211" y="1005238"/>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31099D54-CEBD-4ECC-AE6E-A55D40DB62E2}"/>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157" name="Group 156">
              <a:extLst>
                <a:ext uri="{FF2B5EF4-FFF2-40B4-BE49-F238E27FC236}">
                  <a16:creationId xmlns:a16="http://schemas.microsoft.com/office/drawing/2014/main" id="{A93DFB35-5687-4649-AA38-F1753B516DF8}"/>
                </a:ext>
              </a:extLst>
            </p:cNvPr>
            <p:cNvGrpSpPr/>
            <p:nvPr/>
          </p:nvGrpSpPr>
          <p:grpSpPr>
            <a:xfrm rot="3638152">
              <a:off x="911272" y="2746735"/>
              <a:ext cx="1815715" cy="1627961"/>
              <a:chOff x="7643465" y="1330780"/>
              <a:chExt cx="2350271" cy="2107241"/>
            </a:xfrm>
          </p:grpSpPr>
          <p:grpSp>
            <p:nvGrpSpPr>
              <p:cNvPr id="158" name="Group 157">
                <a:extLst>
                  <a:ext uri="{FF2B5EF4-FFF2-40B4-BE49-F238E27FC236}">
                    <a16:creationId xmlns:a16="http://schemas.microsoft.com/office/drawing/2014/main" id="{9C21BCB9-8979-4278-A46B-27986D2ADF70}"/>
                  </a:ext>
                </a:extLst>
              </p:cNvPr>
              <p:cNvGrpSpPr/>
              <p:nvPr/>
            </p:nvGrpSpPr>
            <p:grpSpPr>
              <a:xfrm rot="14189974" flipH="1">
                <a:off x="7820788" y="2761873"/>
                <a:ext cx="449297" cy="803943"/>
                <a:chOff x="4860364" y="1440904"/>
                <a:chExt cx="607009" cy="1086144"/>
              </a:xfrm>
              <a:solidFill>
                <a:schemeClr val="accent2"/>
              </a:solidFill>
            </p:grpSpPr>
            <p:sp>
              <p:nvSpPr>
                <p:cNvPr id="175" name="Rectangle 174">
                  <a:extLst>
                    <a:ext uri="{FF2B5EF4-FFF2-40B4-BE49-F238E27FC236}">
                      <a16:creationId xmlns:a16="http://schemas.microsoft.com/office/drawing/2014/main" id="{78D46A7A-8360-499E-86A6-F8D7AF654670}"/>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Freeform: Shape 175">
                  <a:extLst>
                    <a:ext uri="{FF2B5EF4-FFF2-40B4-BE49-F238E27FC236}">
                      <a16:creationId xmlns:a16="http://schemas.microsoft.com/office/drawing/2014/main" id="{C6B14454-3D6E-4274-A824-59CC2FDA593E}"/>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159" name="Group 158">
                <a:extLst>
                  <a:ext uri="{FF2B5EF4-FFF2-40B4-BE49-F238E27FC236}">
                    <a16:creationId xmlns:a16="http://schemas.microsoft.com/office/drawing/2014/main" id="{E52BFDFD-EBF8-49F8-8B25-8088FB8CA7F3}"/>
                  </a:ext>
                </a:extLst>
              </p:cNvPr>
              <p:cNvGrpSpPr/>
              <p:nvPr/>
            </p:nvGrpSpPr>
            <p:grpSpPr>
              <a:xfrm>
                <a:off x="8590072" y="1330780"/>
                <a:ext cx="449297" cy="803943"/>
                <a:chOff x="4860364" y="1440904"/>
                <a:chExt cx="607009" cy="1086144"/>
              </a:xfrm>
              <a:solidFill>
                <a:schemeClr val="accent2"/>
              </a:solidFill>
            </p:grpSpPr>
            <p:sp>
              <p:nvSpPr>
                <p:cNvPr id="173" name="Rectangle 172">
                  <a:extLst>
                    <a:ext uri="{FF2B5EF4-FFF2-40B4-BE49-F238E27FC236}">
                      <a16:creationId xmlns:a16="http://schemas.microsoft.com/office/drawing/2014/main" id="{4703EFEE-81B2-4CEB-9920-7A49211EC349}"/>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Freeform: Shape 173">
                  <a:extLst>
                    <a:ext uri="{FF2B5EF4-FFF2-40B4-BE49-F238E27FC236}">
                      <a16:creationId xmlns:a16="http://schemas.microsoft.com/office/drawing/2014/main" id="{C4884DC0-1F10-46CD-A47D-A61C9F34A5FA}"/>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sp>
            <p:nvSpPr>
              <p:cNvPr id="160" name="Freeform: Shape 159">
                <a:extLst>
                  <a:ext uri="{FF2B5EF4-FFF2-40B4-BE49-F238E27FC236}">
                    <a16:creationId xmlns:a16="http://schemas.microsoft.com/office/drawing/2014/main" id="{3BF7F295-27F7-4C7D-BF72-F2056DF57FD8}"/>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7A7B3EE1-6695-41AB-9EF1-70A2E96D19CB}"/>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6BDED3FF-8FA6-429A-AC97-B393BAEA6DEF}"/>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BFBA4F4D-CCE7-4B67-9BAC-F382CB02AFE3}"/>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37A4925D-E05B-435A-B2C1-3D5BBAB47C20}"/>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C5CFF91C-DE9A-49C7-B0CA-4D92ED818F06}"/>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AE4C223E-CED1-44DE-846D-DC0FF4BE5C35}"/>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D1C87586-77AC-4B1D-9A64-6026281123A8}"/>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F6071574-88E6-44E0-AB34-4BEC3B63D91C}"/>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861AC6C1-EC4D-4338-A180-E5B42D5E0DF2}"/>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grpSp>
            <p:nvGrpSpPr>
              <p:cNvPr id="170" name="Group 169">
                <a:extLst>
                  <a:ext uri="{FF2B5EF4-FFF2-40B4-BE49-F238E27FC236}">
                    <a16:creationId xmlns:a16="http://schemas.microsoft.com/office/drawing/2014/main" id="{7451FA78-F2AB-4F1F-B782-C0C6DBB8C2A9}"/>
                  </a:ext>
                </a:extLst>
              </p:cNvPr>
              <p:cNvGrpSpPr/>
              <p:nvPr/>
            </p:nvGrpSpPr>
            <p:grpSpPr>
              <a:xfrm rot="7661305" flipH="1">
                <a:off x="9367116" y="2811401"/>
                <a:ext cx="449297" cy="803943"/>
                <a:chOff x="4860364" y="1440904"/>
                <a:chExt cx="607009" cy="1086144"/>
              </a:xfrm>
              <a:solidFill>
                <a:schemeClr val="accent2"/>
              </a:solidFill>
            </p:grpSpPr>
            <p:sp>
              <p:nvSpPr>
                <p:cNvPr id="171" name="Rectangle 170">
                  <a:extLst>
                    <a:ext uri="{FF2B5EF4-FFF2-40B4-BE49-F238E27FC236}">
                      <a16:creationId xmlns:a16="http://schemas.microsoft.com/office/drawing/2014/main" id="{8EAB1A13-B289-4DB3-9134-9266539918FE}"/>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Freeform: Shape 171">
                  <a:extLst>
                    <a:ext uri="{FF2B5EF4-FFF2-40B4-BE49-F238E27FC236}">
                      <a16:creationId xmlns:a16="http://schemas.microsoft.com/office/drawing/2014/main" id="{6384CD85-6048-4DF7-86A3-B49DF84D35A6}"/>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grpSp>
          <p:nvGrpSpPr>
            <p:cNvPr id="196" name="Group 195">
              <a:extLst>
                <a:ext uri="{FF2B5EF4-FFF2-40B4-BE49-F238E27FC236}">
                  <a16:creationId xmlns:a16="http://schemas.microsoft.com/office/drawing/2014/main" id="{7146D8B7-BEF2-4BB1-A47E-BE57A63400D0}"/>
                </a:ext>
              </a:extLst>
            </p:cNvPr>
            <p:cNvGrpSpPr/>
            <p:nvPr/>
          </p:nvGrpSpPr>
          <p:grpSpPr>
            <a:xfrm rot="10800000">
              <a:off x="1822888" y="1226175"/>
              <a:ext cx="1815715" cy="1627961"/>
              <a:chOff x="7643465" y="1330780"/>
              <a:chExt cx="2350271" cy="2107241"/>
            </a:xfrm>
          </p:grpSpPr>
          <p:grpSp>
            <p:nvGrpSpPr>
              <p:cNvPr id="197" name="Group 196">
                <a:extLst>
                  <a:ext uri="{FF2B5EF4-FFF2-40B4-BE49-F238E27FC236}">
                    <a16:creationId xmlns:a16="http://schemas.microsoft.com/office/drawing/2014/main" id="{65120756-24CF-44E7-BEE6-E74F279427A5}"/>
                  </a:ext>
                </a:extLst>
              </p:cNvPr>
              <p:cNvGrpSpPr/>
              <p:nvPr/>
            </p:nvGrpSpPr>
            <p:grpSpPr>
              <a:xfrm rot="14189974" flipH="1">
                <a:off x="7820788" y="2761873"/>
                <a:ext cx="449297" cy="803943"/>
                <a:chOff x="4860364" y="1440904"/>
                <a:chExt cx="607009" cy="1086144"/>
              </a:xfrm>
              <a:solidFill>
                <a:schemeClr val="accent2"/>
              </a:solidFill>
            </p:grpSpPr>
            <p:sp>
              <p:nvSpPr>
                <p:cNvPr id="214" name="Rectangle 213">
                  <a:extLst>
                    <a:ext uri="{FF2B5EF4-FFF2-40B4-BE49-F238E27FC236}">
                      <a16:creationId xmlns:a16="http://schemas.microsoft.com/office/drawing/2014/main" id="{0EACE0B1-04B6-4DD3-8210-FE3301B9D532}"/>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Freeform: Shape 214">
                  <a:extLst>
                    <a:ext uri="{FF2B5EF4-FFF2-40B4-BE49-F238E27FC236}">
                      <a16:creationId xmlns:a16="http://schemas.microsoft.com/office/drawing/2014/main" id="{B2FC14E9-CA28-4140-886E-AF921F01ED04}"/>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198" name="Group 197">
                <a:extLst>
                  <a:ext uri="{FF2B5EF4-FFF2-40B4-BE49-F238E27FC236}">
                    <a16:creationId xmlns:a16="http://schemas.microsoft.com/office/drawing/2014/main" id="{E19AAD93-0B90-444E-B8D6-7F358B86718E}"/>
                  </a:ext>
                </a:extLst>
              </p:cNvPr>
              <p:cNvGrpSpPr/>
              <p:nvPr/>
            </p:nvGrpSpPr>
            <p:grpSpPr>
              <a:xfrm>
                <a:off x="8590072" y="1330780"/>
                <a:ext cx="449297" cy="803943"/>
                <a:chOff x="4860364" y="1440904"/>
                <a:chExt cx="607009" cy="1086144"/>
              </a:xfrm>
              <a:solidFill>
                <a:schemeClr val="accent2"/>
              </a:solidFill>
            </p:grpSpPr>
            <p:sp>
              <p:nvSpPr>
                <p:cNvPr id="212" name="Rectangle 211">
                  <a:extLst>
                    <a:ext uri="{FF2B5EF4-FFF2-40B4-BE49-F238E27FC236}">
                      <a16:creationId xmlns:a16="http://schemas.microsoft.com/office/drawing/2014/main" id="{5E0F09B1-8A3C-433A-BFBA-48F2C2174BE0}"/>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Freeform: Shape 212">
                  <a:extLst>
                    <a:ext uri="{FF2B5EF4-FFF2-40B4-BE49-F238E27FC236}">
                      <a16:creationId xmlns:a16="http://schemas.microsoft.com/office/drawing/2014/main" id="{59C877E5-4DA5-4608-9FC9-D676F7F4632F}"/>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sp>
            <p:nvSpPr>
              <p:cNvPr id="199" name="Freeform: Shape 198">
                <a:extLst>
                  <a:ext uri="{FF2B5EF4-FFF2-40B4-BE49-F238E27FC236}">
                    <a16:creationId xmlns:a16="http://schemas.microsoft.com/office/drawing/2014/main" id="{CD56AC1C-415F-4E7F-B5BE-04594E8B5A77}"/>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4261A207-EADB-4333-AF7E-B6B916D1F89D}"/>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E33D489C-A52A-4C63-8E90-C4521689882F}"/>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70468316-3F6A-4529-BE27-D001924EA3FC}"/>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1850B667-7FB9-4E48-AF20-9977D5904C25}"/>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A7BB8482-5B02-4696-B2C7-4E58DE11FC00}"/>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10B83C8C-8D85-4062-B523-77E8099C7CAC}"/>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4D2B6517-F68D-44E6-9EBD-711203EE9DC6}"/>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5A518C9F-0F8C-48A1-B6D4-B356DA756AB8}"/>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2E94665C-D3F0-42F3-8FA9-F0C5975352EC}"/>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grpSp>
            <p:nvGrpSpPr>
              <p:cNvPr id="209" name="Group 208">
                <a:extLst>
                  <a:ext uri="{FF2B5EF4-FFF2-40B4-BE49-F238E27FC236}">
                    <a16:creationId xmlns:a16="http://schemas.microsoft.com/office/drawing/2014/main" id="{7F9D3CD0-26F8-4F69-847A-E26131CE6587}"/>
                  </a:ext>
                </a:extLst>
              </p:cNvPr>
              <p:cNvGrpSpPr/>
              <p:nvPr/>
            </p:nvGrpSpPr>
            <p:grpSpPr>
              <a:xfrm rot="7661305" flipH="1">
                <a:off x="9367116" y="2811401"/>
                <a:ext cx="449297" cy="803943"/>
                <a:chOff x="4860364" y="1440904"/>
                <a:chExt cx="607009" cy="1086144"/>
              </a:xfrm>
              <a:solidFill>
                <a:schemeClr val="accent2"/>
              </a:solidFill>
            </p:grpSpPr>
            <p:sp>
              <p:nvSpPr>
                <p:cNvPr id="210" name="Rectangle 209">
                  <a:extLst>
                    <a:ext uri="{FF2B5EF4-FFF2-40B4-BE49-F238E27FC236}">
                      <a16:creationId xmlns:a16="http://schemas.microsoft.com/office/drawing/2014/main" id="{9E7D4F80-7ACE-4C00-9B2D-D4A8B977DFBD}"/>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Freeform: Shape 210">
                  <a:extLst>
                    <a:ext uri="{FF2B5EF4-FFF2-40B4-BE49-F238E27FC236}">
                      <a16:creationId xmlns:a16="http://schemas.microsoft.com/office/drawing/2014/main" id="{46D452A5-9B8E-4154-8C93-FC58B62877EB}"/>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grpSp>
          <p:nvGrpSpPr>
            <p:cNvPr id="216" name="Group 215">
              <a:extLst>
                <a:ext uri="{FF2B5EF4-FFF2-40B4-BE49-F238E27FC236}">
                  <a16:creationId xmlns:a16="http://schemas.microsoft.com/office/drawing/2014/main" id="{646B83B2-5C12-4B4B-918D-E04093E24C87}"/>
                </a:ext>
              </a:extLst>
            </p:cNvPr>
            <p:cNvGrpSpPr/>
            <p:nvPr/>
          </p:nvGrpSpPr>
          <p:grpSpPr>
            <a:xfrm rot="10800000" flipV="1">
              <a:off x="2144331" y="3858068"/>
              <a:ext cx="1815715" cy="1627961"/>
              <a:chOff x="7643465" y="1330780"/>
              <a:chExt cx="2350271" cy="2107241"/>
            </a:xfrm>
          </p:grpSpPr>
          <p:grpSp>
            <p:nvGrpSpPr>
              <p:cNvPr id="217" name="Group 216">
                <a:extLst>
                  <a:ext uri="{FF2B5EF4-FFF2-40B4-BE49-F238E27FC236}">
                    <a16:creationId xmlns:a16="http://schemas.microsoft.com/office/drawing/2014/main" id="{FE3879A5-C7A2-47B3-9270-381AD7805C1F}"/>
                  </a:ext>
                </a:extLst>
              </p:cNvPr>
              <p:cNvGrpSpPr/>
              <p:nvPr/>
            </p:nvGrpSpPr>
            <p:grpSpPr>
              <a:xfrm rot="14189974" flipH="1">
                <a:off x="7820788" y="2761873"/>
                <a:ext cx="449297" cy="803943"/>
                <a:chOff x="4860364" y="1440904"/>
                <a:chExt cx="607009" cy="1086144"/>
              </a:xfrm>
              <a:solidFill>
                <a:schemeClr val="accent2"/>
              </a:solidFill>
            </p:grpSpPr>
            <p:sp>
              <p:nvSpPr>
                <p:cNvPr id="234" name="Rectangle 233">
                  <a:extLst>
                    <a:ext uri="{FF2B5EF4-FFF2-40B4-BE49-F238E27FC236}">
                      <a16:creationId xmlns:a16="http://schemas.microsoft.com/office/drawing/2014/main" id="{DF682B80-7179-49B6-9DCF-073A955F9536}"/>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Freeform: Shape 234">
                  <a:extLst>
                    <a:ext uri="{FF2B5EF4-FFF2-40B4-BE49-F238E27FC236}">
                      <a16:creationId xmlns:a16="http://schemas.microsoft.com/office/drawing/2014/main" id="{8B4FA6AA-D9F7-45D7-8345-402BCB2C3263}"/>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218" name="Group 217">
                <a:extLst>
                  <a:ext uri="{FF2B5EF4-FFF2-40B4-BE49-F238E27FC236}">
                    <a16:creationId xmlns:a16="http://schemas.microsoft.com/office/drawing/2014/main" id="{96FB9221-B912-44B0-8024-C88CC43D891F}"/>
                  </a:ext>
                </a:extLst>
              </p:cNvPr>
              <p:cNvGrpSpPr/>
              <p:nvPr/>
            </p:nvGrpSpPr>
            <p:grpSpPr>
              <a:xfrm>
                <a:off x="8590072" y="1330780"/>
                <a:ext cx="449297" cy="803943"/>
                <a:chOff x="4860364" y="1440904"/>
                <a:chExt cx="607009" cy="1086144"/>
              </a:xfrm>
              <a:solidFill>
                <a:schemeClr val="accent2"/>
              </a:solidFill>
            </p:grpSpPr>
            <p:sp>
              <p:nvSpPr>
                <p:cNvPr id="232" name="Rectangle 231">
                  <a:extLst>
                    <a:ext uri="{FF2B5EF4-FFF2-40B4-BE49-F238E27FC236}">
                      <a16:creationId xmlns:a16="http://schemas.microsoft.com/office/drawing/2014/main" id="{4B82ABEB-E2A4-4DBF-8681-613ED83E03CD}"/>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Freeform: Shape 232">
                  <a:extLst>
                    <a:ext uri="{FF2B5EF4-FFF2-40B4-BE49-F238E27FC236}">
                      <a16:creationId xmlns:a16="http://schemas.microsoft.com/office/drawing/2014/main" id="{4A76CF88-88C7-47AF-A92B-734EDB27DBF4}"/>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sp>
            <p:nvSpPr>
              <p:cNvPr id="219" name="Freeform: Shape 218">
                <a:extLst>
                  <a:ext uri="{FF2B5EF4-FFF2-40B4-BE49-F238E27FC236}">
                    <a16:creationId xmlns:a16="http://schemas.microsoft.com/office/drawing/2014/main" id="{0706FD65-696F-4B8C-BDB2-CBFC95FEBD2D}"/>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3583C68B-0DB3-4840-B3A5-EAA1AF0B80C9}"/>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43DDAD7F-6AD2-4D69-9A88-E16CC08A37FC}"/>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54314214-2FD1-4404-ABD9-67196AE99EB9}"/>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7B8329FB-E31E-474B-9E73-0A1BD454C758}"/>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FC41A55B-4DDF-4BB9-92EE-FDB20593390D}"/>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293BCCF3-3FB0-40D8-81B0-3DE69F80D8B0}"/>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48B4E1DE-3733-4096-8BEF-D8E2648E2B59}"/>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D7F2C765-68CB-4F16-A71A-AD319AFC5F68}"/>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A438B556-6FD3-467A-B7C3-325D3DFC20FF}"/>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grpSp>
            <p:nvGrpSpPr>
              <p:cNvPr id="229" name="Group 228">
                <a:extLst>
                  <a:ext uri="{FF2B5EF4-FFF2-40B4-BE49-F238E27FC236}">
                    <a16:creationId xmlns:a16="http://schemas.microsoft.com/office/drawing/2014/main" id="{4F85162B-A061-45E7-8836-55CD784D7A79}"/>
                  </a:ext>
                </a:extLst>
              </p:cNvPr>
              <p:cNvGrpSpPr/>
              <p:nvPr/>
            </p:nvGrpSpPr>
            <p:grpSpPr>
              <a:xfrm rot="7661305" flipH="1">
                <a:off x="9367116" y="2811401"/>
                <a:ext cx="449297" cy="803943"/>
                <a:chOff x="4860364" y="1440904"/>
                <a:chExt cx="607009" cy="1086144"/>
              </a:xfrm>
              <a:solidFill>
                <a:schemeClr val="accent2"/>
              </a:solidFill>
            </p:grpSpPr>
            <p:sp>
              <p:nvSpPr>
                <p:cNvPr id="230" name="Rectangle 229">
                  <a:extLst>
                    <a:ext uri="{FF2B5EF4-FFF2-40B4-BE49-F238E27FC236}">
                      <a16:creationId xmlns:a16="http://schemas.microsoft.com/office/drawing/2014/main" id="{606169E1-10C9-4C82-A350-E0463B5A020D}"/>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Freeform: Shape 230">
                  <a:extLst>
                    <a:ext uri="{FF2B5EF4-FFF2-40B4-BE49-F238E27FC236}">
                      <a16:creationId xmlns:a16="http://schemas.microsoft.com/office/drawing/2014/main" id="{E33F71F4-4E08-40FE-9270-A3062A017715}"/>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grpSp>
          <p:nvGrpSpPr>
            <p:cNvPr id="248" name="Group 247">
              <a:extLst>
                <a:ext uri="{FF2B5EF4-FFF2-40B4-BE49-F238E27FC236}">
                  <a16:creationId xmlns:a16="http://schemas.microsoft.com/office/drawing/2014/main" id="{C3F096DD-7825-434F-A4D1-385F9F1488A7}"/>
                </a:ext>
              </a:extLst>
            </p:cNvPr>
            <p:cNvGrpSpPr/>
            <p:nvPr/>
          </p:nvGrpSpPr>
          <p:grpSpPr>
            <a:xfrm rot="5400000" flipV="1">
              <a:off x="3486287" y="4541505"/>
              <a:ext cx="1815715" cy="1627961"/>
              <a:chOff x="7643465" y="1330780"/>
              <a:chExt cx="2350271" cy="2107241"/>
            </a:xfrm>
          </p:grpSpPr>
          <p:grpSp>
            <p:nvGrpSpPr>
              <p:cNvPr id="249" name="Group 248">
                <a:extLst>
                  <a:ext uri="{FF2B5EF4-FFF2-40B4-BE49-F238E27FC236}">
                    <a16:creationId xmlns:a16="http://schemas.microsoft.com/office/drawing/2014/main" id="{EE44208C-7F67-4936-93D5-FE37C681F801}"/>
                  </a:ext>
                </a:extLst>
              </p:cNvPr>
              <p:cNvGrpSpPr/>
              <p:nvPr/>
            </p:nvGrpSpPr>
            <p:grpSpPr>
              <a:xfrm rot="14189974" flipH="1">
                <a:off x="7820788" y="2761873"/>
                <a:ext cx="449297" cy="803943"/>
                <a:chOff x="4860364" y="1440904"/>
                <a:chExt cx="607009" cy="1086144"/>
              </a:xfrm>
              <a:solidFill>
                <a:schemeClr val="accent2"/>
              </a:solidFill>
            </p:grpSpPr>
            <p:sp>
              <p:nvSpPr>
                <p:cNvPr id="266" name="Rectangle 265">
                  <a:extLst>
                    <a:ext uri="{FF2B5EF4-FFF2-40B4-BE49-F238E27FC236}">
                      <a16:creationId xmlns:a16="http://schemas.microsoft.com/office/drawing/2014/main" id="{99D9F374-F220-4425-8161-6069960B4AE1}"/>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Freeform: Shape 266">
                  <a:extLst>
                    <a:ext uri="{FF2B5EF4-FFF2-40B4-BE49-F238E27FC236}">
                      <a16:creationId xmlns:a16="http://schemas.microsoft.com/office/drawing/2014/main" id="{C9D4D044-6C93-4D31-8630-95080C616223}"/>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250" name="Group 249">
                <a:extLst>
                  <a:ext uri="{FF2B5EF4-FFF2-40B4-BE49-F238E27FC236}">
                    <a16:creationId xmlns:a16="http://schemas.microsoft.com/office/drawing/2014/main" id="{F8EA9FF3-266D-419E-A430-8E0A602D56E9}"/>
                  </a:ext>
                </a:extLst>
              </p:cNvPr>
              <p:cNvGrpSpPr/>
              <p:nvPr/>
            </p:nvGrpSpPr>
            <p:grpSpPr>
              <a:xfrm>
                <a:off x="8590072" y="1330780"/>
                <a:ext cx="449297" cy="803943"/>
                <a:chOff x="4860364" y="1440904"/>
                <a:chExt cx="607009" cy="1086144"/>
              </a:xfrm>
              <a:solidFill>
                <a:schemeClr val="accent2"/>
              </a:solidFill>
            </p:grpSpPr>
            <p:sp>
              <p:nvSpPr>
                <p:cNvPr id="264" name="Rectangle 263">
                  <a:extLst>
                    <a:ext uri="{FF2B5EF4-FFF2-40B4-BE49-F238E27FC236}">
                      <a16:creationId xmlns:a16="http://schemas.microsoft.com/office/drawing/2014/main" id="{3E67EF11-02DD-4E76-A70F-FD12A56F7852}"/>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Freeform: Shape 264">
                  <a:extLst>
                    <a:ext uri="{FF2B5EF4-FFF2-40B4-BE49-F238E27FC236}">
                      <a16:creationId xmlns:a16="http://schemas.microsoft.com/office/drawing/2014/main" id="{B1FAE0B2-0BA3-4A78-89F2-1AE0CB8B8EA1}"/>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sp>
            <p:nvSpPr>
              <p:cNvPr id="251" name="Freeform: Shape 250">
                <a:extLst>
                  <a:ext uri="{FF2B5EF4-FFF2-40B4-BE49-F238E27FC236}">
                    <a16:creationId xmlns:a16="http://schemas.microsoft.com/office/drawing/2014/main" id="{4CF51128-B74F-4C4F-8706-DF7919A56A48}"/>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21BDFC87-1F68-4099-ACC5-7CB791D34036}"/>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F3116CFF-0FE6-4D97-9EEF-D084794DBBD5}"/>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4F6E80B0-F022-4075-89DA-35839E1B2764}"/>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5688BFF9-3E59-43C0-85F4-856A4B1A3DC4}"/>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81A3B172-E1FF-41EC-B762-9145BF36A301}"/>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362B118C-59A8-482D-95BE-A3224DA62040}"/>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240A2C3D-81A0-4DFA-B348-424EB3F6233C}"/>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CF308D9A-6505-46F2-BC85-00C924B6151F}"/>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2C31A250-F614-44F6-B808-D91D64AED38E}"/>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grpSp>
            <p:nvGrpSpPr>
              <p:cNvPr id="261" name="Group 260">
                <a:extLst>
                  <a:ext uri="{FF2B5EF4-FFF2-40B4-BE49-F238E27FC236}">
                    <a16:creationId xmlns:a16="http://schemas.microsoft.com/office/drawing/2014/main" id="{C92D00D8-8E8E-4C05-90A4-76A9E8A136BB}"/>
                  </a:ext>
                </a:extLst>
              </p:cNvPr>
              <p:cNvGrpSpPr/>
              <p:nvPr/>
            </p:nvGrpSpPr>
            <p:grpSpPr>
              <a:xfrm rot="7661305" flipH="1">
                <a:off x="9367116" y="2811401"/>
                <a:ext cx="449297" cy="803943"/>
                <a:chOff x="4860364" y="1440904"/>
                <a:chExt cx="607009" cy="1086144"/>
              </a:xfrm>
              <a:solidFill>
                <a:schemeClr val="accent2"/>
              </a:solidFill>
            </p:grpSpPr>
            <p:sp>
              <p:nvSpPr>
                <p:cNvPr id="262" name="Rectangle 261">
                  <a:extLst>
                    <a:ext uri="{FF2B5EF4-FFF2-40B4-BE49-F238E27FC236}">
                      <a16:creationId xmlns:a16="http://schemas.microsoft.com/office/drawing/2014/main" id="{73254FA2-A76E-4F75-B40A-1ADF31B9A2BC}"/>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Freeform: Shape 262">
                  <a:extLst>
                    <a:ext uri="{FF2B5EF4-FFF2-40B4-BE49-F238E27FC236}">
                      <a16:creationId xmlns:a16="http://schemas.microsoft.com/office/drawing/2014/main" id="{1BD635CA-ECB2-4062-B70C-69B49835A8E9}"/>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grpSp>
          <p:nvGrpSpPr>
            <p:cNvPr id="276" name="Group 275">
              <a:extLst>
                <a:ext uri="{FF2B5EF4-FFF2-40B4-BE49-F238E27FC236}">
                  <a16:creationId xmlns:a16="http://schemas.microsoft.com/office/drawing/2014/main" id="{9994E081-6D25-42BE-9DB7-953898268218}"/>
                </a:ext>
              </a:extLst>
            </p:cNvPr>
            <p:cNvGrpSpPr/>
            <p:nvPr/>
          </p:nvGrpSpPr>
          <p:grpSpPr>
            <a:xfrm>
              <a:off x="1257348" y="4876976"/>
              <a:ext cx="826550" cy="358906"/>
              <a:chOff x="7658774" y="5514706"/>
              <a:chExt cx="826550" cy="358906"/>
            </a:xfrm>
          </p:grpSpPr>
          <p:sp>
            <p:nvSpPr>
              <p:cNvPr id="273" name="Rectangle 272">
                <a:extLst>
                  <a:ext uri="{FF2B5EF4-FFF2-40B4-BE49-F238E27FC236}">
                    <a16:creationId xmlns:a16="http://schemas.microsoft.com/office/drawing/2014/main" id="{2AF5332A-F6AC-4D78-81C7-015493DD6CF3}"/>
                  </a:ext>
                </a:extLst>
              </p:cNvPr>
              <p:cNvSpPr/>
              <p:nvPr/>
            </p:nvSpPr>
            <p:spPr>
              <a:xfrm rot="16053454" flipH="1">
                <a:off x="8032513" y="5501122"/>
                <a:ext cx="60369" cy="4233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Freeform: Shape 273">
                <a:extLst>
                  <a:ext uri="{FF2B5EF4-FFF2-40B4-BE49-F238E27FC236}">
                    <a16:creationId xmlns:a16="http://schemas.microsoft.com/office/drawing/2014/main" id="{4211C318-8ADC-425B-B7E9-52A7ADADECD0}"/>
                  </a:ext>
                </a:extLst>
              </p:cNvPr>
              <p:cNvSpPr/>
              <p:nvPr/>
            </p:nvSpPr>
            <p:spPr>
              <a:xfrm rot="19653185" flipH="1">
                <a:off x="7658774" y="5531026"/>
                <a:ext cx="342587" cy="342586"/>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5D89F6BC-10DD-4661-ABD0-CA33FBAB6AEA}"/>
                  </a:ext>
                </a:extLst>
              </p:cNvPr>
              <p:cNvSpPr/>
              <p:nvPr/>
            </p:nvSpPr>
            <p:spPr>
              <a:xfrm rot="19653185">
                <a:off x="8142737" y="5514706"/>
                <a:ext cx="342587" cy="342586"/>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grpSp>
      </p:grpSp>
      <p:grpSp>
        <p:nvGrpSpPr>
          <p:cNvPr id="277" name="Group 276">
            <a:extLst>
              <a:ext uri="{FF2B5EF4-FFF2-40B4-BE49-F238E27FC236}">
                <a16:creationId xmlns:a16="http://schemas.microsoft.com/office/drawing/2014/main" id="{FCD49419-1FBA-4904-8511-898767175567}"/>
              </a:ext>
            </a:extLst>
          </p:cNvPr>
          <p:cNvGrpSpPr/>
          <p:nvPr/>
        </p:nvGrpSpPr>
        <p:grpSpPr>
          <a:xfrm rot="18886007">
            <a:off x="10704044" y="609266"/>
            <a:ext cx="826550" cy="358906"/>
            <a:chOff x="7658774" y="5514706"/>
            <a:chExt cx="826550" cy="358906"/>
          </a:xfrm>
        </p:grpSpPr>
        <p:sp>
          <p:nvSpPr>
            <p:cNvPr id="278" name="Rectangle 277">
              <a:extLst>
                <a:ext uri="{FF2B5EF4-FFF2-40B4-BE49-F238E27FC236}">
                  <a16:creationId xmlns:a16="http://schemas.microsoft.com/office/drawing/2014/main" id="{28D52B3F-D7AC-4719-8AA6-BAC791D68925}"/>
                </a:ext>
              </a:extLst>
            </p:cNvPr>
            <p:cNvSpPr/>
            <p:nvPr/>
          </p:nvSpPr>
          <p:spPr>
            <a:xfrm rot="16053454" flipH="1">
              <a:off x="8032513" y="5501122"/>
              <a:ext cx="60369" cy="4233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Freeform: Shape 278">
              <a:extLst>
                <a:ext uri="{FF2B5EF4-FFF2-40B4-BE49-F238E27FC236}">
                  <a16:creationId xmlns:a16="http://schemas.microsoft.com/office/drawing/2014/main" id="{364C1050-19DF-4900-A6A1-2B16E38FDF74}"/>
                </a:ext>
              </a:extLst>
            </p:cNvPr>
            <p:cNvSpPr/>
            <p:nvPr/>
          </p:nvSpPr>
          <p:spPr>
            <a:xfrm rot="19653185" flipH="1">
              <a:off x="7658774" y="5531026"/>
              <a:ext cx="342587" cy="342586"/>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EA928F47-830A-4304-89F7-A0548551A715}"/>
                </a:ext>
              </a:extLst>
            </p:cNvPr>
            <p:cNvSpPr/>
            <p:nvPr/>
          </p:nvSpPr>
          <p:spPr>
            <a:xfrm rot="19653185">
              <a:off x="8142737" y="5514706"/>
              <a:ext cx="342587" cy="342586"/>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grpSp>
      <p:grpSp>
        <p:nvGrpSpPr>
          <p:cNvPr id="281" name="Group 280">
            <a:extLst>
              <a:ext uri="{FF2B5EF4-FFF2-40B4-BE49-F238E27FC236}">
                <a16:creationId xmlns:a16="http://schemas.microsoft.com/office/drawing/2014/main" id="{40BAB07A-8DA2-4835-B4A5-DC9D9EA2B0E7}"/>
              </a:ext>
            </a:extLst>
          </p:cNvPr>
          <p:cNvGrpSpPr/>
          <p:nvPr/>
        </p:nvGrpSpPr>
        <p:grpSpPr>
          <a:xfrm rot="5400000" flipV="1">
            <a:off x="10368581" y="5508922"/>
            <a:ext cx="1274057" cy="1142313"/>
            <a:chOff x="7643465" y="1330780"/>
            <a:chExt cx="2350271" cy="2107241"/>
          </a:xfrm>
        </p:grpSpPr>
        <p:grpSp>
          <p:nvGrpSpPr>
            <p:cNvPr id="282" name="Group 281">
              <a:extLst>
                <a:ext uri="{FF2B5EF4-FFF2-40B4-BE49-F238E27FC236}">
                  <a16:creationId xmlns:a16="http://schemas.microsoft.com/office/drawing/2014/main" id="{AD139328-267D-4BD1-8727-D691163C4B8D}"/>
                </a:ext>
              </a:extLst>
            </p:cNvPr>
            <p:cNvGrpSpPr/>
            <p:nvPr/>
          </p:nvGrpSpPr>
          <p:grpSpPr>
            <a:xfrm rot="14189974" flipH="1">
              <a:off x="7820788" y="2761873"/>
              <a:ext cx="449297" cy="803943"/>
              <a:chOff x="4860364" y="1440904"/>
              <a:chExt cx="607009" cy="1086144"/>
            </a:xfrm>
            <a:solidFill>
              <a:schemeClr val="accent2"/>
            </a:solidFill>
          </p:grpSpPr>
          <p:sp>
            <p:nvSpPr>
              <p:cNvPr id="299" name="Rectangle 298">
                <a:extLst>
                  <a:ext uri="{FF2B5EF4-FFF2-40B4-BE49-F238E27FC236}">
                    <a16:creationId xmlns:a16="http://schemas.microsoft.com/office/drawing/2014/main" id="{EA955226-0EAF-48EB-A81A-5D6255E40A9B}"/>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Freeform: Shape 299">
                <a:extLst>
                  <a:ext uri="{FF2B5EF4-FFF2-40B4-BE49-F238E27FC236}">
                    <a16:creationId xmlns:a16="http://schemas.microsoft.com/office/drawing/2014/main" id="{CE700F0F-337D-46D8-95C8-2C6C137C4F7D}"/>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283" name="Group 282">
              <a:extLst>
                <a:ext uri="{FF2B5EF4-FFF2-40B4-BE49-F238E27FC236}">
                  <a16:creationId xmlns:a16="http://schemas.microsoft.com/office/drawing/2014/main" id="{5F5B6871-A72A-4B96-9435-E5F602D831BF}"/>
                </a:ext>
              </a:extLst>
            </p:cNvPr>
            <p:cNvGrpSpPr/>
            <p:nvPr/>
          </p:nvGrpSpPr>
          <p:grpSpPr>
            <a:xfrm>
              <a:off x="8590072" y="1330780"/>
              <a:ext cx="449297" cy="803943"/>
              <a:chOff x="4860364" y="1440904"/>
              <a:chExt cx="607009" cy="1086144"/>
            </a:xfrm>
            <a:solidFill>
              <a:schemeClr val="accent2"/>
            </a:solidFill>
          </p:grpSpPr>
          <p:sp>
            <p:nvSpPr>
              <p:cNvPr id="297" name="Rectangle 296">
                <a:extLst>
                  <a:ext uri="{FF2B5EF4-FFF2-40B4-BE49-F238E27FC236}">
                    <a16:creationId xmlns:a16="http://schemas.microsoft.com/office/drawing/2014/main" id="{C3D12746-E34B-4869-8B8F-A38D7DCCFC50}"/>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Freeform: Shape 297">
                <a:extLst>
                  <a:ext uri="{FF2B5EF4-FFF2-40B4-BE49-F238E27FC236}">
                    <a16:creationId xmlns:a16="http://schemas.microsoft.com/office/drawing/2014/main" id="{67AC616C-5DCB-42A1-92FB-C67522FC7463}"/>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sp>
          <p:nvSpPr>
            <p:cNvPr id="284" name="Freeform: Shape 283">
              <a:extLst>
                <a:ext uri="{FF2B5EF4-FFF2-40B4-BE49-F238E27FC236}">
                  <a16:creationId xmlns:a16="http://schemas.microsoft.com/office/drawing/2014/main" id="{93920EFD-3B96-4BA7-A914-0534BAB0F123}"/>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997A904F-345D-426B-B70A-970D33DAFCD9}"/>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870A1FF1-6EA2-486D-8EA9-2AD93BB43C9B}"/>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CA8CBA7F-5596-474C-87AF-C042F11824B9}"/>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39D2D0E2-189C-4353-9655-67943D717D95}"/>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48E77B67-5F25-48C2-986C-C525D123755D}"/>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406A0E4A-FAE5-4268-A75D-A440AD688CE8}"/>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E65C2624-6606-43F5-BB5A-995C3A071E0E}"/>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53E28B02-F608-42B7-80FB-31F626DCAF97}"/>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9646BEA4-1CA6-4697-83AD-DEC1CC88A9E8}"/>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grpSp>
          <p:nvGrpSpPr>
            <p:cNvPr id="294" name="Group 293">
              <a:extLst>
                <a:ext uri="{FF2B5EF4-FFF2-40B4-BE49-F238E27FC236}">
                  <a16:creationId xmlns:a16="http://schemas.microsoft.com/office/drawing/2014/main" id="{4AD3D0BF-C30A-4FBC-883E-40CD17A775AC}"/>
                </a:ext>
              </a:extLst>
            </p:cNvPr>
            <p:cNvGrpSpPr/>
            <p:nvPr/>
          </p:nvGrpSpPr>
          <p:grpSpPr>
            <a:xfrm rot="7661305" flipH="1">
              <a:off x="9367116" y="2811401"/>
              <a:ext cx="449297" cy="803943"/>
              <a:chOff x="4860364" y="1440904"/>
              <a:chExt cx="607009" cy="1086144"/>
            </a:xfrm>
            <a:solidFill>
              <a:schemeClr val="accent2"/>
            </a:solidFill>
          </p:grpSpPr>
          <p:sp>
            <p:nvSpPr>
              <p:cNvPr id="295" name="Rectangle 294">
                <a:extLst>
                  <a:ext uri="{FF2B5EF4-FFF2-40B4-BE49-F238E27FC236}">
                    <a16:creationId xmlns:a16="http://schemas.microsoft.com/office/drawing/2014/main" id="{6D97CB95-4784-408E-AACC-54999C1E3B3D}"/>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Freeform: Shape 295">
                <a:extLst>
                  <a:ext uri="{FF2B5EF4-FFF2-40B4-BE49-F238E27FC236}">
                    <a16:creationId xmlns:a16="http://schemas.microsoft.com/office/drawing/2014/main" id="{E1E6644C-39C6-44EB-A8C5-45B074E505C7}"/>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1100588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59D6F4-996C-4143-8832-56B071227105}"/>
              </a:ext>
            </a:extLst>
          </p:cNvPr>
          <p:cNvSpPr txBox="1"/>
          <p:nvPr/>
        </p:nvSpPr>
        <p:spPr>
          <a:xfrm>
            <a:off x="5292674" y="350571"/>
            <a:ext cx="6191673" cy="923330"/>
          </a:xfrm>
          <a:prstGeom prst="rect">
            <a:avLst/>
          </a:prstGeom>
          <a:noFill/>
        </p:spPr>
        <p:txBody>
          <a:bodyPr wrap="square" rtlCol="0" anchor="ctr">
            <a:spAutoFit/>
          </a:bodyPr>
          <a:lstStyle/>
          <a:p>
            <a:r>
              <a:rPr lang="en-US" altLang="ko-KR" sz="5400" dirty="0">
                <a:solidFill>
                  <a:schemeClr val="bg1"/>
                </a:solidFill>
                <a:cs typeface="Arial" pitchFamily="34" charset="0"/>
              </a:rPr>
              <a:t>O problema</a:t>
            </a:r>
            <a:endParaRPr lang="ko-KR" altLang="en-US" sz="5400" dirty="0">
              <a:solidFill>
                <a:schemeClr val="bg1"/>
              </a:solidFill>
              <a:cs typeface="Arial" pitchFamily="34" charset="0"/>
            </a:endParaRPr>
          </a:p>
        </p:txBody>
      </p:sp>
      <p:grpSp>
        <p:nvGrpSpPr>
          <p:cNvPr id="12" name="Group 11">
            <a:extLst>
              <a:ext uri="{FF2B5EF4-FFF2-40B4-BE49-F238E27FC236}">
                <a16:creationId xmlns:a16="http://schemas.microsoft.com/office/drawing/2014/main" id="{7C306924-43DA-4425-9822-FC33B6697BAA}"/>
              </a:ext>
            </a:extLst>
          </p:cNvPr>
          <p:cNvGrpSpPr/>
          <p:nvPr/>
        </p:nvGrpSpPr>
        <p:grpSpPr>
          <a:xfrm>
            <a:off x="7327340" y="2126871"/>
            <a:ext cx="3931919" cy="1001221"/>
            <a:chOff x="6436379" y="1401372"/>
            <a:chExt cx="1973373" cy="1001221"/>
          </a:xfrm>
        </p:grpSpPr>
        <p:sp>
          <p:nvSpPr>
            <p:cNvPr id="13" name="TextBox 12">
              <a:extLst>
                <a:ext uri="{FF2B5EF4-FFF2-40B4-BE49-F238E27FC236}">
                  <a16:creationId xmlns:a16="http://schemas.microsoft.com/office/drawing/2014/main" id="{BF1B7197-7221-422C-B87B-D7B1F8CC0F5A}"/>
                </a:ext>
              </a:extLst>
            </p:cNvPr>
            <p:cNvSpPr txBox="1"/>
            <p:nvPr/>
          </p:nvSpPr>
          <p:spPr>
            <a:xfrm>
              <a:off x="6436379" y="1571596"/>
              <a:ext cx="1923961" cy="830997"/>
            </a:xfrm>
            <a:prstGeom prst="rect">
              <a:avLst/>
            </a:prstGeom>
            <a:noFill/>
          </p:spPr>
          <p:txBody>
            <a:bodyPr wrap="square" rtlCol="0">
              <a:spAutoFit/>
            </a:bodyPr>
            <a:lstStyle/>
            <a:p>
              <a:pPr algn="just"/>
              <a:r>
                <a:rPr lang="pt-BR" sz="1200" dirty="0">
                  <a:solidFill>
                    <a:schemeClr val="bg1"/>
                  </a:solidFill>
                </a:rPr>
                <a:t>A China e o Brasil estão entre os países com maiores índices de cobertura de vacinas, com 99,9% e 99,7% da população-alvo imunizada em 2016, respectivamente. </a:t>
              </a:r>
            </a:p>
          </p:txBody>
        </p:sp>
        <p:sp>
          <p:nvSpPr>
            <p:cNvPr id="14" name="TextBox 13">
              <a:extLst>
                <a:ext uri="{FF2B5EF4-FFF2-40B4-BE49-F238E27FC236}">
                  <a16:creationId xmlns:a16="http://schemas.microsoft.com/office/drawing/2014/main" id="{F5F0AEAE-E33C-48E2-A1F1-505419DAE161}"/>
                </a:ext>
              </a:extLst>
            </p:cNvPr>
            <p:cNvSpPr txBox="1"/>
            <p:nvPr/>
          </p:nvSpPr>
          <p:spPr>
            <a:xfrm>
              <a:off x="6485791" y="1401372"/>
              <a:ext cx="1923961" cy="307777"/>
            </a:xfrm>
            <a:prstGeom prst="rect">
              <a:avLst/>
            </a:prstGeom>
            <a:noFill/>
            <a:ln w="3175">
              <a:noFill/>
            </a:ln>
          </p:spPr>
          <p:txBody>
            <a:bodyPr wrap="square" rtlCol="0" anchor="ctr">
              <a:spAutoFit/>
            </a:bodyPr>
            <a:lstStyle/>
            <a:p>
              <a:endParaRPr lang="ko-KR" altLang="en-US" sz="1400" b="1" dirty="0">
                <a:solidFill>
                  <a:schemeClr val="bg1"/>
                </a:solidFill>
                <a:cs typeface="Arial" pitchFamily="34" charset="0"/>
              </a:endParaRPr>
            </a:p>
          </p:txBody>
        </p:sp>
      </p:grpSp>
      <p:sp>
        <p:nvSpPr>
          <p:cNvPr id="16" name="TextBox 15">
            <a:extLst>
              <a:ext uri="{FF2B5EF4-FFF2-40B4-BE49-F238E27FC236}">
                <a16:creationId xmlns:a16="http://schemas.microsoft.com/office/drawing/2014/main" id="{23C5B8AE-4B24-4C04-9B54-ED2F7C0D62A7}"/>
              </a:ext>
            </a:extLst>
          </p:cNvPr>
          <p:cNvSpPr txBox="1"/>
          <p:nvPr/>
        </p:nvSpPr>
        <p:spPr>
          <a:xfrm>
            <a:off x="7327340" y="3246914"/>
            <a:ext cx="3833466" cy="1015663"/>
          </a:xfrm>
          <a:prstGeom prst="rect">
            <a:avLst/>
          </a:prstGeom>
          <a:noFill/>
        </p:spPr>
        <p:txBody>
          <a:bodyPr wrap="square" rtlCol="0">
            <a:spAutoFit/>
          </a:bodyPr>
          <a:lstStyle/>
          <a:p>
            <a:pPr algn="just"/>
            <a:r>
              <a:rPr lang="pt-BR" sz="1200" dirty="0">
                <a:solidFill>
                  <a:schemeClr val="bg1"/>
                </a:solidFill>
              </a:rPr>
              <a:t>O Brasil tem mais de 36 mil salas de vacinação espalhadas por todo o País, onde muitas delas, não possuem um eficiente controle de temperatura. É aplicado em média, cerca de 300 milhões de imunobiológicos anualmente.</a:t>
            </a:r>
          </a:p>
        </p:txBody>
      </p:sp>
      <p:sp>
        <p:nvSpPr>
          <p:cNvPr id="19" name="TextBox 18">
            <a:extLst>
              <a:ext uri="{FF2B5EF4-FFF2-40B4-BE49-F238E27FC236}">
                <a16:creationId xmlns:a16="http://schemas.microsoft.com/office/drawing/2014/main" id="{365E0D78-473F-43FD-B256-A97E65A5714E}"/>
              </a:ext>
            </a:extLst>
          </p:cNvPr>
          <p:cNvSpPr txBox="1"/>
          <p:nvPr/>
        </p:nvSpPr>
        <p:spPr>
          <a:xfrm>
            <a:off x="7327340" y="4381399"/>
            <a:ext cx="3833466" cy="830997"/>
          </a:xfrm>
          <a:prstGeom prst="rect">
            <a:avLst/>
          </a:prstGeom>
          <a:noFill/>
        </p:spPr>
        <p:txBody>
          <a:bodyPr wrap="square" rtlCol="0">
            <a:spAutoFit/>
          </a:bodyPr>
          <a:lstStyle/>
          <a:p>
            <a:pPr algn="just"/>
            <a:r>
              <a:rPr lang="pt-BR" sz="1200" dirty="0">
                <a:solidFill>
                  <a:schemeClr val="bg1"/>
                </a:solidFill>
              </a:rPr>
              <a:t>O Brasil, por ser um dos países com maiores índice de vacinação, possui um problema gravíssimo. Mais que a metade das vacinas que são produzidas são desperdiçadas. </a:t>
            </a:r>
          </a:p>
        </p:txBody>
      </p:sp>
      <p:sp>
        <p:nvSpPr>
          <p:cNvPr id="22" name="TextBox 21">
            <a:extLst>
              <a:ext uri="{FF2B5EF4-FFF2-40B4-BE49-F238E27FC236}">
                <a16:creationId xmlns:a16="http://schemas.microsoft.com/office/drawing/2014/main" id="{ED8772FE-54BE-45C8-9A0E-81EA57F30C01}"/>
              </a:ext>
            </a:extLst>
          </p:cNvPr>
          <p:cNvSpPr txBox="1"/>
          <p:nvPr/>
        </p:nvSpPr>
        <p:spPr>
          <a:xfrm>
            <a:off x="7327340" y="5399748"/>
            <a:ext cx="3833466" cy="1015663"/>
          </a:xfrm>
          <a:prstGeom prst="rect">
            <a:avLst/>
          </a:prstGeom>
          <a:noFill/>
        </p:spPr>
        <p:txBody>
          <a:bodyPr wrap="square" rtlCol="0">
            <a:spAutoFit/>
          </a:bodyPr>
          <a:lstStyle/>
          <a:p>
            <a:pPr algn="just" fontAlgn="base"/>
            <a:r>
              <a:rPr lang="pt-BR" sz="1200" dirty="0">
                <a:solidFill>
                  <a:schemeClr val="bg1"/>
                </a:solidFill>
              </a:rPr>
              <a:t>Um dos grandes problemas no desperdício de vacinas no brasil está na falta de monitoramento. Os imunobiológicos são muito sensíveis a temperatura, e boa parte deles só sobrevivem entre temperaturas de 2º a 8º graus célsius.</a:t>
            </a:r>
          </a:p>
        </p:txBody>
      </p:sp>
      <p:grpSp>
        <p:nvGrpSpPr>
          <p:cNvPr id="31" name="Group 30">
            <a:extLst>
              <a:ext uri="{FF2B5EF4-FFF2-40B4-BE49-F238E27FC236}">
                <a16:creationId xmlns:a16="http://schemas.microsoft.com/office/drawing/2014/main" id="{44A14005-1D28-4A69-9482-DD9976B757BF}"/>
              </a:ext>
            </a:extLst>
          </p:cNvPr>
          <p:cNvGrpSpPr/>
          <p:nvPr/>
        </p:nvGrpSpPr>
        <p:grpSpPr>
          <a:xfrm>
            <a:off x="5379432" y="2264298"/>
            <a:ext cx="1684278" cy="3934778"/>
            <a:chOff x="5154947" y="2108809"/>
            <a:chExt cx="1887663" cy="4409922"/>
          </a:xfrm>
        </p:grpSpPr>
        <p:sp>
          <p:nvSpPr>
            <p:cNvPr id="6" name="Hexagon 5">
              <a:extLst>
                <a:ext uri="{FF2B5EF4-FFF2-40B4-BE49-F238E27FC236}">
                  <a16:creationId xmlns:a16="http://schemas.microsoft.com/office/drawing/2014/main" id="{11073036-2EEB-4E42-8490-D0EF739A3896}"/>
                </a:ext>
              </a:extLst>
            </p:cNvPr>
            <p:cNvSpPr/>
            <p:nvPr/>
          </p:nvSpPr>
          <p:spPr>
            <a:xfrm rot="19800000" flipH="1">
              <a:off x="5154947" y="5440998"/>
              <a:ext cx="1258610" cy="1077733"/>
            </a:xfrm>
            <a:prstGeom prst="hexagon">
              <a:avLst>
                <a:gd name="adj" fmla="val 29690"/>
                <a:gd name="vf" fmla="val 115470"/>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 name="Hexagon 8">
              <a:extLst>
                <a:ext uri="{FF2B5EF4-FFF2-40B4-BE49-F238E27FC236}">
                  <a16:creationId xmlns:a16="http://schemas.microsoft.com/office/drawing/2014/main" id="{468F0CAE-7567-4D31-8E50-776EC2092DB9}"/>
                </a:ext>
              </a:extLst>
            </p:cNvPr>
            <p:cNvSpPr/>
            <p:nvPr/>
          </p:nvSpPr>
          <p:spPr>
            <a:xfrm rot="19800000" flipH="1">
              <a:off x="5784000" y="2108809"/>
              <a:ext cx="1258610" cy="1077733"/>
            </a:xfrm>
            <a:prstGeom prst="hexagon">
              <a:avLst>
                <a:gd name="adj" fmla="val 29690"/>
                <a:gd name="vf" fmla="val 115470"/>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 name="Hexagon 9">
              <a:extLst>
                <a:ext uri="{FF2B5EF4-FFF2-40B4-BE49-F238E27FC236}">
                  <a16:creationId xmlns:a16="http://schemas.microsoft.com/office/drawing/2014/main" id="{EC305FC1-1E9E-485E-8E2A-65C3317CA6D6}"/>
                </a:ext>
              </a:extLst>
            </p:cNvPr>
            <p:cNvSpPr/>
            <p:nvPr/>
          </p:nvSpPr>
          <p:spPr>
            <a:xfrm rot="19800000" flipH="1">
              <a:off x="5154947" y="3219539"/>
              <a:ext cx="1258610" cy="1077733"/>
            </a:xfrm>
            <a:prstGeom prst="hexagon">
              <a:avLst>
                <a:gd name="adj" fmla="val 29690"/>
                <a:gd name="vf" fmla="val 115470"/>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Hexagon 10">
              <a:extLst>
                <a:ext uri="{FF2B5EF4-FFF2-40B4-BE49-F238E27FC236}">
                  <a16:creationId xmlns:a16="http://schemas.microsoft.com/office/drawing/2014/main" id="{8F200804-F4AA-481E-B724-3E5DBB96340B}"/>
                </a:ext>
              </a:extLst>
            </p:cNvPr>
            <p:cNvSpPr/>
            <p:nvPr/>
          </p:nvSpPr>
          <p:spPr>
            <a:xfrm rot="19800000" flipH="1">
              <a:off x="5784000" y="4330269"/>
              <a:ext cx="1258610" cy="1077733"/>
            </a:xfrm>
            <a:prstGeom prst="hexagon">
              <a:avLst>
                <a:gd name="adj" fmla="val 29690"/>
                <a:gd name="vf" fmla="val 115470"/>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32" name="Freeform: Shape 31">
            <a:extLst>
              <a:ext uri="{FF2B5EF4-FFF2-40B4-BE49-F238E27FC236}">
                <a16:creationId xmlns:a16="http://schemas.microsoft.com/office/drawing/2014/main" id="{F174C28A-4134-479A-A929-AD902FE7F174}"/>
              </a:ext>
            </a:extLst>
          </p:cNvPr>
          <p:cNvSpPr/>
          <p:nvPr/>
        </p:nvSpPr>
        <p:spPr>
          <a:xfrm rot="1803479">
            <a:off x="1882974" y="-659230"/>
            <a:ext cx="1813752" cy="7912292"/>
          </a:xfrm>
          <a:custGeom>
            <a:avLst/>
            <a:gdLst>
              <a:gd name="connsiteX0" fmla="*/ 564956 w 1571716"/>
              <a:gd name="connsiteY0" fmla="*/ 6049798 h 6856439"/>
              <a:gd name="connsiteX1" fmla="*/ 694265 w 1571716"/>
              <a:gd name="connsiteY1" fmla="*/ 6156016 h 6856439"/>
              <a:gd name="connsiteX2" fmla="*/ 741986 w 1571716"/>
              <a:gd name="connsiteY2" fmla="*/ 6196040 h 6856439"/>
              <a:gd name="connsiteX3" fmla="*/ 241684 w 1571716"/>
              <a:gd name="connsiteY3" fmla="*/ 6856439 h 6856439"/>
              <a:gd name="connsiteX4" fmla="*/ 0 w 1571716"/>
              <a:gd name="connsiteY4" fmla="*/ 6856439 h 6856439"/>
              <a:gd name="connsiteX5" fmla="*/ 564956 w 1571716"/>
              <a:gd name="connsiteY5" fmla="*/ 6049798 h 6856439"/>
              <a:gd name="connsiteX6" fmla="*/ 252460 w 1571716"/>
              <a:gd name="connsiteY6" fmla="*/ 5232384 h 6856439"/>
              <a:gd name="connsiteX7" fmla="*/ 301721 w 1571716"/>
              <a:gd name="connsiteY7" fmla="*/ 5361692 h 6856439"/>
              <a:gd name="connsiteX8" fmla="*/ 370993 w 1571716"/>
              <a:gd name="connsiteY8" fmla="*/ 5469450 h 6856439"/>
              <a:gd name="connsiteX9" fmla="*/ 392544 w 1571716"/>
              <a:gd name="connsiteY9" fmla="*/ 5497159 h 6856439"/>
              <a:gd name="connsiteX10" fmla="*/ 1146845 w 1571716"/>
              <a:gd name="connsiteY10" fmla="*/ 5497159 h 6856439"/>
              <a:gd name="connsiteX11" fmla="*/ 1166857 w 1571716"/>
              <a:gd name="connsiteY11" fmla="*/ 5469450 h 6856439"/>
              <a:gd name="connsiteX12" fmla="*/ 1231511 w 1571716"/>
              <a:gd name="connsiteY12" fmla="*/ 5361692 h 6856439"/>
              <a:gd name="connsiteX13" fmla="*/ 1276154 w 1571716"/>
              <a:gd name="connsiteY13" fmla="*/ 5232384 h 6856439"/>
              <a:gd name="connsiteX14" fmla="*/ 355599 w 1571716"/>
              <a:gd name="connsiteY14" fmla="*/ 4853693 h 6856439"/>
              <a:gd name="connsiteX15" fmla="*/ 297102 w 1571716"/>
              <a:gd name="connsiteY15" fmla="*/ 4944517 h 6856439"/>
              <a:gd name="connsiteX16" fmla="*/ 244763 w 1571716"/>
              <a:gd name="connsiteY16" fmla="*/ 5098456 h 6856439"/>
              <a:gd name="connsiteX17" fmla="*/ 243224 w 1571716"/>
              <a:gd name="connsiteY17" fmla="*/ 5116929 h 6856439"/>
              <a:gd name="connsiteX18" fmla="*/ 1277693 w 1571716"/>
              <a:gd name="connsiteY18" fmla="*/ 5116929 h 6856439"/>
              <a:gd name="connsiteX19" fmla="*/ 1274614 w 1571716"/>
              <a:gd name="connsiteY19" fmla="*/ 5098456 h 6856439"/>
              <a:gd name="connsiteX20" fmla="*/ 1216118 w 1571716"/>
              <a:gd name="connsiteY20" fmla="*/ 4944517 h 6856439"/>
              <a:gd name="connsiteX21" fmla="*/ 1157621 w 1571716"/>
              <a:gd name="connsiteY21" fmla="*/ 4853693 h 6856439"/>
              <a:gd name="connsiteX22" fmla="*/ 397163 w 1571716"/>
              <a:gd name="connsiteY22" fmla="*/ 1874976 h 6856439"/>
              <a:gd name="connsiteX23" fmla="*/ 431029 w 1571716"/>
              <a:gd name="connsiteY23" fmla="*/ 2013521 h 6856439"/>
              <a:gd name="connsiteX24" fmla="*/ 483368 w 1571716"/>
              <a:gd name="connsiteY24" fmla="*/ 2121278 h 6856439"/>
              <a:gd name="connsiteX25" fmla="*/ 486447 w 1571716"/>
              <a:gd name="connsiteY25" fmla="*/ 2124357 h 6856439"/>
              <a:gd name="connsiteX26" fmla="*/ 1206881 w 1571716"/>
              <a:gd name="connsiteY26" fmla="*/ 2124357 h 6856439"/>
              <a:gd name="connsiteX27" fmla="*/ 1208421 w 1571716"/>
              <a:gd name="connsiteY27" fmla="*/ 2121278 h 6856439"/>
              <a:gd name="connsiteX28" fmla="*/ 1260760 w 1571716"/>
              <a:gd name="connsiteY28" fmla="*/ 2013521 h 6856439"/>
              <a:gd name="connsiteX29" fmla="*/ 1296166 w 1571716"/>
              <a:gd name="connsiteY29" fmla="*/ 1874976 h 6856439"/>
              <a:gd name="connsiteX30" fmla="*/ 484908 w 1571716"/>
              <a:gd name="connsiteY30" fmla="*/ 1514759 h 6856439"/>
              <a:gd name="connsiteX31" fmla="*/ 449502 w 1571716"/>
              <a:gd name="connsiteY31" fmla="*/ 1580953 h 6856439"/>
              <a:gd name="connsiteX32" fmla="*/ 397163 w 1571716"/>
              <a:gd name="connsiteY32" fmla="*/ 1734891 h 6856439"/>
              <a:gd name="connsiteX33" fmla="*/ 392544 w 1571716"/>
              <a:gd name="connsiteY33" fmla="*/ 1765679 h 6856439"/>
              <a:gd name="connsiteX34" fmla="*/ 1300784 w 1571716"/>
              <a:gd name="connsiteY34" fmla="*/ 1765679 h 6856439"/>
              <a:gd name="connsiteX35" fmla="*/ 1297705 w 1571716"/>
              <a:gd name="connsiteY35" fmla="*/ 1734891 h 6856439"/>
              <a:gd name="connsiteX36" fmla="*/ 1249984 w 1571716"/>
              <a:gd name="connsiteY36" fmla="*/ 1580953 h 6856439"/>
              <a:gd name="connsiteX37" fmla="*/ 1216118 w 1571716"/>
              <a:gd name="connsiteY37" fmla="*/ 1514759 h 6856439"/>
              <a:gd name="connsiteX38" fmla="*/ 138545 w 1571716"/>
              <a:gd name="connsiteY38" fmla="*/ 0 h 6856439"/>
              <a:gd name="connsiteX39" fmla="*/ 406398 w 1571716"/>
              <a:gd name="connsiteY39" fmla="*/ 0 h 6856439"/>
              <a:gd name="connsiteX40" fmla="*/ 455659 w 1571716"/>
              <a:gd name="connsiteY40" fmla="*/ 346363 h 6856439"/>
              <a:gd name="connsiteX41" fmla="*/ 777391 w 1571716"/>
              <a:gd name="connsiteY41" fmla="*/ 701962 h 6856439"/>
              <a:gd name="connsiteX42" fmla="*/ 652700 w 1571716"/>
              <a:gd name="connsiteY42" fmla="*/ 845125 h 6856439"/>
              <a:gd name="connsiteX43" fmla="*/ 628070 w 1571716"/>
              <a:gd name="connsiteY43" fmla="*/ 874373 h 6856439"/>
              <a:gd name="connsiteX44" fmla="*/ 255538 w 1571716"/>
              <a:gd name="connsiteY44" fmla="*/ 464896 h 6856439"/>
              <a:gd name="connsiteX45" fmla="*/ 138545 w 1571716"/>
              <a:gd name="connsiteY45" fmla="*/ 0 h 6856439"/>
              <a:gd name="connsiteX46" fmla="*/ 1231511 w 1571716"/>
              <a:gd name="connsiteY46" fmla="*/ 0 h 6856439"/>
              <a:gd name="connsiteX47" fmla="*/ 1460880 w 1571716"/>
              <a:gd name="connsiteY47" fmla="*/ 0 h 6856439"/>
              <a:gd name="connsiteX48" fmla="*/ 1319257 w 1571716"/>
              <a:gd name="connsiteY48" fmla="*/ 466435 h 6856439"/>
              <a:gd name="connsiteX49" fmla="*/ 1009839 w 1571716"/>
              <a:gd name="connsiteY49" fmla="*/ 865137 h 6856439"/>
              <a:gd name="connsiteX50" fmla="*/ 994445 w 1571716"/>
              <a:gd name="connsiteY50" fmla="*/ 883609 h 6856439"/>
              <a:gd name="connsiteX51" fmla="*/ 979052 w 1571716"/>
              <a:gd name="connsiteY51" fmla="*/ 902082 h 6856439"/>
              <a:gd name="connsiteX52" fmla="*/ 882070 w 1571716"/>
              <a:gd name="connsiteY52" fmla="*/ 1012918 h 6856439"/>
              <a:gd name="connsiteX53" fmla="*/ 828191 w 1571716"/>
              <a:gd name="connsiteY53" fmla="*/ 1072954 h 6856439"/>
              <a:gd name="connsiteX54" fmla="*/ 812798 w 1571716"/>
              <a:gd name="connsiteY54" fmla="*/ 1091427 h 6856439"/>
              <a:gd name="connsiteX55" fmla="*/ 797404 w 1571716"/>
              <a:gd name="connsiteY55" fmla="*/ 1109900 h 6856439"/>
              <a:gd name="connsiteX56" fmla="*/ 554180 w 1571716"/>
              <a:gd name="connsiteY56" fmla="*/ 1411620 h 6856439"/>
              <a:gd name="connsiteX57" fmla="*/ 1145306 w 1571716"/>
              <a:gd name="connsiteY57" fmla="*/ 1411620 h 6856439"/>
              <a:gd name="connsiteX58" fmla="*/ 866676 w 1571716"/>
              <a:gd name="connsiteY58" fmla="*/ 1106821 h 6856439"/>
              <a:gd name="connsiteX59" fmla="*/ 925173 w 1571716"/>
              <a:gd name="connsiteY59" fmla="*/ 1040627 h 6856439"/>
              <a:gd name="connsiteX60" fmla="*/ 1017536 w 1571716"/>
              <a:gd name="connsiteY60" fmla="*/ 934409 h 6856439"/>
              <a:gd name="connsiteX61" fmla="*/ 1544007 w 1571716"/>
              <a:gd name="connsiteY61" fmla="*/ 1798006 h 6856439"/>
              <a:gd name="connsiteX62" fmla="*/ 1071415 w 1571716"/>
              <a:gd name="connsiteY62" fmla="*/ 2620040 h 6856439"/>
              <a:gd name="connsiteX63" fmla="*/ 966736 w 1571716"/>
              <a:gd name="connsiteY63" fmla="*/ 2535374 h 6856439"/>
              <a:gd name="connsiteX64" fmla="*/ 891306 w 1571716"/>
              <a:gd name="connsiteY64" fmla="*/ 2475338 h 6856439"/>
              <a:gd name="connsiteX65" fmla="*/ 1132990 w 1571716"/>
              <a:gd name="connsiteY65" fmla="*/ 2235193 h 6856439"/>
              <a:gd name="connsiteX66" fmla="*/ 564956 w 1571716"/>
              <a:gd name="connsiteY66" fmla="*/ 2235193 h 6856439"/>
              <a:gd name="connsiteX67" fmla="*/ 815876 w 1571716"/>
              <a:gd name="connsiteY67" fmla="*/ 2475338 h 6856439"/>
              <a:gd name="connsiteX68" fmla="*/ 834349 w 1571716"/>
              <a:gd name="connsiteY68" fmla="*/ 2490731 h 6856439"/>
              <a:gd name="connsiteX69" fmla="*/ 852822 w 1571716"/>
              <a:gd name="connsiteY69" fmla="*/ 2506125 h 6856439"/>
              <a:gd name="connsiteX70" fmla="*/ 931331 w 1571716"/>
              <a:gd name="connsiteY70" fmla="*/ 2569240 h 6856439"/>
              <a:gd name="connsiteX71" fmla="*/ 1032930 w 1571716"/>
              <a:gd name="connsiteY71" fmla="*/ 2650828 h 6856439"/>
              <a:gd name="connsiteX72" fmla="*/ 1051403 w 1571716"/>
              <a:gd name="connsiteY72" fmla="*/ 2666222 h 6856439"/>
              <a:gd name="connsiteX73" fmla="*/ 1069876 w 1571716"/>
              <a:gd name="connsiteY73" fmla="*/ 2681616 h 6856439"/>
              <a:gd name="connsiteX74" fmla="*/ 1487050 w 1571716"/>
              <a:gd name="connsiteY74" fmla="*/ 3218862 h 6856439"/>
              <a:gd name="connsiteX75" fmla="*/ 1231511 w 1571716"/>
              <a:gd name="connsiteY75" fmla="*/ 3218862 h 6856439"/>
              <a:gd name="connsiteX76" fmla="*/ 1203802 w 1571716"/>
              <a:gd name="connsiteY76" fmla="*/ 3163444 h 6856439"/>
              <a:gd name="connsiteX77" fmla="*/ 440266 w 1571716"/>
              <a:gd name="connsiteY77" fmla="*/ 3163444 h 6856439"/>
              <a:gd name="connsiteX78" fmla="*/ 401781 w 1571716"/>
              <a:gd name="connsiteY78" fmla="*/ 3226560 h 6856439"/>
              <a:gd name="connsiteX79" fmla="*/ 361757 w 1571716"/>
              <a:gd name="connsiteY79" fmla="*/ 3380498 h 6856439"/>
              <a:gd name="connsiteX80" fmla="*/ 363296 w 1571716"/>
              <a:gd name="connsiteY80" fmla="*/ 3414365 h 6856439"/>
              <a:gd name="connsiteX81" fmla="*/ 880531 w 1571716"/>
              <a:gd name="connsiteY81" fmla="*/ 3414365 h 6856439"/>
              <a:gd name="connsiteX82" fmla="*/ 880531 w 1571716"/>
              <a:gd name="connsiteY82" fmla="*/ 3522122 h 6856439"/>
              <a:gd name="connsiteX83" fmla="*/ 377151 w 1571716"/>
              <a:gd name="connsiteY83" fmla="*/ 3522122 h 6856439"/>
              <a:gd name="connsiteX84" fmla="*/ 415635 w 1571716"/>
              <a:gd name="connsiteY84" fmla="*/ 3642194 h 6856439"/>
              <a:gd name="connsiteX85" fmla="*/ 467974 w 1571716"/>
              <a:gd name="connsiteY85" fmla="*/ 3749952 h 6856439"/>
              <a:gd name="connsiteX86" fmla="*/ 481829 w 1571716"/>
              <a:gd name="connsiteY86" fmla="*/ 3771503 h 6856439"/>
              <a:gd name="connsiteX87" fmla="*/ 1169936 w 1571716"/>
              <a:gd name="connsiteY87" fmla="*/ 3771503 h 6856439"/>
              <a:gd name="connsiteX88" fmla="*/ 1183790 w 1571716"/>
              <a:gd name="connsiteY88" fmla="*/ 3749952 h 6856439"/>
              <a:gd name="connsiteX89" fmla="*/ 1206881 w 1571716"/>
              <a:gd name="connsiteY89" fmla="*/ 3709927 h 6856439"/>
              <a:gd name="connsiteX90" fmla="*/ 1468577 w 1571716"/>
              <a:gd name="connsiteY90" fmla="*/ 3709927 h 6856439"/>
              <a:gd name="connsiteX91" fmla="*/ 999064 w 1571716"/>
              <a:gd name="connsiteY91" fmla="*/ 4279501 h 6856439"/>
              <a:gd name="connsiteX92" fmla="*/ 980591 w 1571716"/>
              <a:gd name="connsiteY92" fmla="*/ 4294895 h 6856439"/>
              <a:gd name="connsiteX93" fmla="*/ 962118 w 1571716"/>
              <a:gd name="connsiteY93" fmla="*/ 4310289 h 6856439"/>
              <a:gd name="connsiteX94" fmla="*/ 811258 w 1571716"/>
              <a:gd name="connsiteY94" fmla="*/ 4431901 h 6856439"/>
              <a:gd name="connsiteX95" fmla="*/ 782010 w 1571716"/>
              <a:gd name="connsiteY95" fmla="*/ 4454992 h 6856439"/>
              <a:gd name="connsiteX96" fmla="*/ 761998 w 1571716"/>
              <a:gd name="connsiteY96" fmla="*/ 4470385 h 6856439"/>
              <a:gd name="connsiteX97" fmla="*/ 741986 w 1571716"/>
              <a:gd name="connsiteY97" fmla="*/ 4484240 h 6856439"/>
              <a:gd name="connsiteX98" fmla="*/ 454120 w 1571716"/>
              <a:gd name="connsiteY98" fmla="*/ 4738239 h 6856439"/>
              <a:gd name="connsiteX99" fmla="*/ 1066797 w 1571716"/>
              <a:gd name="connsiteY99" fmla="*/ 4738239 h 6856439"/>
              <a:gd name="connsiteX100" fmla="*/ 818955 w 1571716"/>
              <a:gd name="connsiteY100" fmla="*/ 4487319 h 6856439"/>
              <a:gd name="connsiteX101" fmla="*/ 846664 w 1571716"/>
              <a:gd name="connsiteY101" fmla="*/ 4465767 h 6856439"/>
              <a:gd name="connsiteX102" fmla="*/ 997524 w 1571716"/>
              <a:gd name="connsiteY102" fmla="*/ 4342616 h 6856439"/>
              <a:gd name="connsiteX103" fmla="*/ 1522456 w 1571716"/>
              <a:gd name="connsiteY103" fmla="*/ 5161572 h 6856439"/>
              <a:gd name="connsiteX104" fmla="*/ 992906 w 1571716"/>
              <a:gd name="connsiteY104" fmla="*/ 5980527 h 6856439"/>
              <a:gd name="connsiteX105" fmla="*/ 928252 w 1571716"/>
              <a:gd name="connsiteY105" fmla="*/ 5926648 h 6856439"/>
              <a:gd name="connsiteX106" fmla="*/ 815876 w 1571716"/>
              <a:gd name="connsiteY106" fmla="*/ 5834285 h 6856439"/>
              <a:gd name="connsiteX107" fmla="*/ 1051403 w 1571716"/>
              <a:gd name="connsiteY107" fmla="*/ 5609534 h 6856439"/>
              <a:gd name="connsiteX108" fmla="*/ 494144 w 1571716"/>
              <a:gd name="connsiteY108" fmla="*/ 5609534 h 6856439"/>
              <a:gd name="connsiteX109" fmla="*/ 740446 w 1571716"/>
              <a:gd name="connsiteY109" fmla="*/ 5834285 h 6856439"/>
              <a:gd name="connsiteX110" fmla="*/ 758919 w 1571716"/>
              <a:gd name="connsiteY110" fmla="*/ 5849679 h 6856439"/>
              <a:gd name="connsiteX111" fmla="*/ 777392 w 1571716"/>
              <a:gd name="connsiteY111" fmla="*/ 5865073 h 6856439"/>
              <a:gd name="connsiteX112" fmla="*/ 891306 w 1571716"/>
              <a:gd name="connsiteY112" fmla="*/ 5960515 h 6856439"/>
              <a:gd name="connsiteX113" fmla="*/ 954421 w 1571716"/>
              <a:gd name="connsiteY113" fmla="*/ 6012854 h 6856439"/>
              <a:gd name="connsiteX114" fmla="*/ 972894 w 1571716"/>
              <a:gd name="connsiteY114" fmla="*/ 6028248 h 6856439"/>
              <a:gd name="connsiteX115" fmla="*/ 991367 w 1571716"/>
              <a:gd name="connsiteY115" fmla="*/ 6043642 h 6856439"/>
              <a:gd name="connsiteX116" fmla="*/ 1571716 w 1571716"/>
              <a:gd name="connsiteY116" fmla="*/ 6853361 h 6856439"/>
              <a:gd name="connsiteX117" fmla="*/ 1330032 w 1571716"/>
              <a:gd name="connsiteY117" fmla="*/ 6853361 h 6856439"/>
              <a:gd name="connsiteX118" fmla="*/ 814337 w 1571716"/>
              <a:gd name="connsiteY118" fmla="*/ 6192962 h 6856439"/>
              <a:gd name="connsiteX119" fmla="*/ 795864 w 1571716"/>
              <a:gd name="connsiteY119" fmla="*/ 6177568 h 6856439"/>
              <a:gd name="connsiteX120" fmla="*/ 777392 w 1571716"/>
              <a:gd name="connsiteY120" fmla="*/ 6162175 h 6856439"/>
              <a:gd name="connsiteX121" fmla="*/ 726592 w 1571716"/>
              <a:gd name="connsiteY121" fmla="*/ 6120611 h 6856439"/>
              <a:gd name="connsiteX122" fmla="*/ 600362 w 1571716"/>
              <a:gd name="connsiteY122" fmla="*/ 6015933 h 6856439"/>
              <a:gd name="connsiteX123" fmla="*/ 581889 w 1571716"/>
              <a:gd name="connsiteY123" fmla="*/ 6000539 h 6856439"/>
              <a:gd name="connsiteX124" fmla="*/ 563417 w 1571716"/>
              <a:gd name="connsiteY124" fmla="*/ 5985145 h 6856439"/>
              <a:gd name="connsiteX125" fmla="*/ 0 w 1571716"/>
              <a:gd name="connsiteY125" fmla="*/ 5147717 h 6856439"/>
              <a:gd name="connsiteX126" fmla="*/ 581889 w 1571716"/>
              <a:gd name="connsiteY126" fmla="*/ 4322604 h 6856439"/>
              <a:gd name="connsiteX127" fmla="*/ 600362 w 1571716"/>
              <a:gd name="connsiteY127" fmla="*/ 4307210 h 6856439"/>
              <a:gd name="connsiteX128" fmla="*/ 618835 w 1571716"/>
              <a:gd name="connsiteY128" fmla="*/ 4291816 h 6856439"/>
              <a:gd name="connsiteX129" fmla="*/ 651162 w 1571716"/>
              <a:gd name="connsiteY129" fmla="*/ 4265647 h 6856439"/>
              <a:gd name="connsiteX130" fmla="*/ 798943 w 1571716"/>
              <a:gd name="connsiteY130" fmla="*/ 4147114 h 6856439"/>
              <a:gd name="connsiteX131" fmla="*/ 817416 w 1571716"/>
              <a:gd name="connsiteY131" fmla="*/ 4131720 h 6856439"/>
              <a:gd name="connsiteX132" fmla="*/ 835888 w 1571716"/>
              <a:gd name="connsiteY132" fmla="*/ 4116326 h 6856439"/>
              <a:gd name="connsiteX133" fmla="*/ 1088348 w 1571716"/>
              <a:gd name="connsiteY133" fmla="*/ 3874642 h 6856439"/>
              <a:gd name="connsiteX134" fmla="*/ 555720 w 1571716"/>
              <a:gd name="connsiteY134" fmla="*/ 3874642 h 6856439"/>
              <a:gd name="connsiteX135" fmla="*/ 763537 w 1571716"/>
              <a:gd name="connsiteY135" fmla="*/ 4113247 h 6856439"/>
              <a:gd name="connsiteX136" fmla="*/ 615756 w 1571716"/>
              <a:gd name="connsiteY136" fmla="*/ 4231780 h 6856439"/>
              <a:gd name="connsiteX137" fmla="*/ 583429 w 1571716"/>
              <a:gd name="connsiteY137" fmla="*/ 4257950 h 6856439"/>
              <a:gd name="connsiteX138" fmla="*/ 120073 w 1571716"/>
              <a:gd name="connsiteY138" fmla="*/ 3374341 h 6856439"/>
              <a:gd name="connsiteX139" fmla="*/ 629610 w 1571716"/>
              <a:gd name="connsiteY139" fmla="*/ 2672379 h 6856439"/>
              <a:gd name="connsiteX140" fmla="*/ 735828 w 1571716"/>
              <a:gd name="connsiteY140" fmla="*/ 2758585 h 6856439"/>
              <a:gd name="connsiteX141" fmla="*/ 811258 w 1571716"/>
              <a:gd name="connsiteY141" fmla="*/ 2818621 h 6856439"/>
              <a:gd name="connsiteX142" fmla="*/ 535708 w 1571716"/>
              <a:gd name="connsiteY142" fmla="*/ 3049530 h 6856439"/>
              <a:gd name="connsiteX143" fmla="*/ 1131451 w 1571716"/>
              <a:gd name="connsiteY143" fmla="*/ 3049530 h 6856439"/>
              <a:gd name="connsiteX144" fmla="*/ 891306 w 1571716"/>
              <a:gd name="connsiteY144" fmla="*/ 2820161 h 6856439"/>
              <a:gd name="connsiteX145" fmla="*/ 872834 w 1571716"/>
              <a:gd name="connsiteY145" fmla="*/ 2804767 h 6856439"/>
              <a:gd name="connsiteX146" fmla="*/ 852822 w 1571716"/>
              <a:gd name="connsiteY146" fmla="*/ 2789373 h 6856439"/>
              <a:gd name="connsiteX147" fmla="*/ 772774 w 1571716"/>
              <a:gd name="connsiteY147" fmla="*/ 2724719 h 6856439"/>
              <a:gd name="connsiteX148" fmla="*/ 671174 w 1571716"/>
              <a:gd name="connsiteY148" fmla="*/ 2643131 h 6856439"/>
              <a:gd name="connsiteX149" fmla="*/ 652701 w 1571716"/>
              <a:gd name="connsiteY149" fmla="*/ 2627737 h 6856439"/>
              <a:gd name="connsiteX150" fmla="*/ 634229 w 1571716"/>
              <a:gd name="connsiteY150" fmla="*/ 2612343 h 6856439"/>
              <a:gd name="connsiteX151" fmla="*/ 153939 w 1571716"/>
              <a:gd name="connsiteY151" fmla="*/ 1791849 h 6856439"/>
              <a:gd name="connsiteX152" fmla="*/ 634229 w 1571716"/>
              <a:gd name="connsiteY152" fmla="*/ 943646 h 6856439"/>
              <a:gd name="connsiteX153" fmla="*/ 649622 w 1571716"/>
              <a:gd name="connsiteY153" fmla="*/ 925173 h 6856439"/>
              <a:gd name="connsiteX154" fmla="*/ 665016 w 1571716"/>
              <a:gd name="connsiteY154" fmla="*/ 906700 h 6856439"/>
              <a:gd name="connsiteX155" fmla="*/ 695804 w 1571716"/>
              <a:gd name="connsiteY155" fmla="*/ 872834 h 6856439"/>
              <a:gd name="connsiteX156" fmla="*/ 815876 w 1571716"/>
              <a:gd name="connsiteY156" fmla="*/ 735828 h 6856439"/>
              <a:gd name="connsiteX157" fmla="*/ 831270 w 1571716"/>
              <a:gd name="connsiteY157" fmla="*/ 717355 h 6856439"/>
              <a:gd name="connsiteX158" fmla="*/ 846664 w 1571716"/>
              <a:gd name="connsiteY158" fmla="*/ 698883 h 6856439"/>
              <a:gd name="connsiteX159" fmla="*/ 1114518 w 1571716"/>
              <a:gd name="connsiteY159" fmla="*/ 350981 h 6856439"/>
              <a:gd name="connsiteX160" fmla="*/ 1231511 w 1571716"/>
              <a:gd name="connsiteY160" fmla="*/ 0 h 6856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Lst>
            <a:rect l="l" t="t" r="r" b="b"/>
            <a:pathLst>
              <a:path w="1571716" h="6856439">
                <a:moveTo>
                  <a:pt x="564956" y="6049798"/>
                </a:moveTo>
                <a:cubicBezTo>
                  <a:pt x="606520" y="6085204"/>
                  <a:pt x="649622" y="6120610"/>
                  <a:pt x="694265" y="6156016"/>
                </a:cubicBezTo>
                <a:cubicBezTo>
                  <a:pt x="709659" y="6169870"/>
                  <a:pt x="726592" y="6182186"/>
                  <a:pt x="741986" y="6196040"/>
                </a:cubicBezTo>
                <a:cubicBezTo>
                  <a:pt x="475671" y="6423871"/>
                  <a:pt x="241684" y="6640925"/>
                  <a:pt x="241684" y="6856439"/>
                </a:cubicBezTo>
                <a:lnTo>
                  <a:pt x="0" y="6856439"/>
                </a:lnTo>
                <a:cubicBezTo>
                  <a:pt x="0" y="6556258"/>
                  <a:pt x="274011" y="6297641"/>
                  <a:pt x="564956" y="6049798"/>
                </a:cubicBezTo>
                <a:close/>
                <a:moveTo>
                  <a:pt x="252460" y="5232384"/>
                </a:moveTo>
                <a:cubicBezTo>
                  <a:pt x="261696" y="5275487"/>
                  <a:pt x="278630" y="5318590"/>
                  <a:pt x="301721" y="5361692"/>
                </a:cubicBezTo>
                <a:cubicBezTo>
                  <a:pt x="320193" y="5397099"/>
                  <a:pt x="344823" y="5434044"/>
                  <a:pt x="370993" y="5469450"/>
                </a:cubicBezTo>
                <a:cubicBezTo>
                  <a:pt x="377151" y="5478686"/>
                  <a:pt x="384848" y="5487922"/>
                  <a:pt x="392544" y="5497159"/>
                </a:cubicBezTo>
                <a:lnTo>
                  <a:pt x="1146845" y="5497159"/>
                </a:lnTo>
                <a:cubicBezTo>
                  <a:pt x="1153003" y="5487922"/>
                  <a:pt x="1160700" y="5478686"/>
                  <a:pt x="1166857" y="5469450"/>
                </a:cubicBezTo>
                <a:cubicBezTo>
                  <a:pt x="1193027" y="5434044"/>
                  <a:pt x="1214578" y="5398638"/>
                  <a:pt x="1231511" y="5361692"/>
                </a:cubicBezTo>
                <a:cubicBezTo>
                  <a:pt x="1251524" y="5318590"/>
                  <a:pt x="1266917" y="5275487"/>
                  <a:pt x="1276154" y="5232384"/>
                </a:cubicBezTo>
                <a:close/>
                <a:moveTo>
                  <a:pt x="355599" y="4853693"/>
                </a:moveTo>
                <a:cubicBezTo>
                  <a:pt x="334048" y="4882942"/>
                  <a:pt x="314036" y="4913730"/>
                  <a:pt x="297102" y="4944517"/>
                </a:cubicBezTo>
                <a:cubicBezTo>
                  <a:pt x="269393" y="4993778"/>
                  <a:pt x="252460" y="5046117"/>
                  <a:pt x="244763" y="5098456"/>
                </a:cubicBezTo>
                <a:cubicBezTo>
                  <a:pt x="244763" y="5104614"/>
                  <a:pt x="243224" y="5110771"/>
                  <a:pt x="243224" y="5116929"/>
                </a:cubicBezTo>
                <a:lnTo>
                  <a:pt x="1277693" y="5116929"/>
                </a:lnTo>
                <a:cubicBezTo>
                  <a:pt x="1276154" y="5110771"/>
                  <a:pt x="1276154" y="5104614"/>
                  <a:pt x="1274614" y="5098456"/>
                </a:cubicBezTo>
                <a:cubicBezTo>
                  <a:pt x="1263839" y="5047656"/>
                  <a:pt x="1243827" y="4995317"/>
                  <a:pt x="1216118" y="4944517"/>
                </a:cubicBezTo>
                <a:cubicBezTo>
                  <a:pt x="1199184" y="4913730"/>
                  <a:pt x="1179172" y="4884481"/>
                  <a:pt x="1157621" y="4853693"/>
                </a:cubicBezTo>
                <a:close/>
                <a:moveTo>
                  <a:pt x="397163" y="1874976"/>
                </a:moveTo>
                <a:cubicBezTo>
                  <a:pt x="403320" y="1922697"/>
                  <a:pt x="414096" y="1968879"/>
                  <a:pt x="431029" y="2013521"/>
                </a:cubicBezTo>
                <a:cubicBezTo>
                  <a:pt x="444884" y="2050466"/>
                  <a:pt x="463356" y="2087412"/>
                  <a:pt x="483368" y="2121278"/>
                </a:cubicBezTo>
                <a:cubicBezTo>
                  <a:pt x="484908" y="2122817"/>
                  <a:pt x="484908" y="2122817"/>
                  <a:pt x="486447" y="2124357"/>
                </a:cubicBezTo>
                <a:lnTo>
                  <a:pt x="1206881" y="2124357"/>
                </a:lnTo>
                <a:cubicBezTo>
                  <a:pt x="1206881" y="2122817"/>
                  <a:pt x="1208421" y="2122817"/>
                  <a:pt x="1208421" y="2121278"/>
                </a:cubicBezTo>
                <a:cubicBezTo>
                  <a:pt x="1228433" y="2087412"/>
                  <a:pt x="1246905" y="2050466"/>
                  <a:pt x="1260760" y="2013521"/>
                </a:cubicBezTo>
                <a:cubicBezTo>
                  <a:pt x="1277693" y="1970418"/>
                  <a:pt x="1290008" y="1922697"/>
                  <a:pt x="1296166" y="1874976"/>
                </a:cubicBezTo>
                <a:close/>
                <a:moveTo>
                  <a:pt x="484908" y="1514759"/>
                </a:moveTo>
                <a:cubicBezTo>
                  <a:pt x="472593" y="1537850"/>
                  <a:pt x="460278" y="1559401"/>
                  <a:pt x="449502" y="1580953"/>
                </a:cubicBezTo>
                <a:cubicBezTo>
                  <a:pt x="423332" y="1633292"/>
                  <a:pt x="404860" y="1685631"/>
                  <a:pt x="397163" y="1734891"/>
                </a:cubicBezTo>
                <a:cubicBezTo>
                  <a:pt x="395623" y="1745667"/>
                  <a:pt x="394084" y="1756443"/>
                  <a:pt x="392544" y="1765679"/>
                </a:cubicBezTo>
                <a:lnTo>
                  <a:pt x="1300784" y="1765679"/>
                </a:lnTo>
                <a:cubicBezTo>
                  <a:pt x="1300784" y="1754904"/>
                  <a:pt x="1299245" y="1745667"/>
                  <a:pt x="1297705" y="1734891"/>
                </a:cubicBezTo>
                <a:cubicBezTo>
                  <a:pt x="1290008" y="1684092"/>
                  <a:pt x="1273075" y="1631752"/>
                  <a:pt x="1249984" y="1580953"/>
                </a:cubicBezTo>
                <a:cubicBezTo>
                  <a:pt x="1240748" y="1557862"/>
                  <a:pt x="1228433" y="1536310"/>
                  <a:pt x="1216118" y="1514759"/>
                </a:cubicBezTo>
                <a:close/>
                <a:moveTo>
                  <a:pt x="138545" y="0"/>
                </a:moveTo>
                <a:lnTo>
                  <a:pt x="406398" y="0"/>
                </a:lnTo>
                <a:cubicBezTo>
                  <a:pt x="394083" y="116994"/>
                  <a:pt x="406398" y="233987"/>
                  <a:pt x="455659" y="346363"/>
                </a:cubicBezTo>
                <a:cubicBezTo>
                  <a:pt x="515695" y="483368"/>
                  <a:pt x="658858" y="586507"/>
                  <a:pt x="777391" y="701962"/>
                </a:cubicBezTo>
                <a:cubicBezTo>
                  <a:pt x="735827" y="749683"/>
                  <a:pt x="694264" y="797404"/>
                  <a:pt x="652700" y="845125"/>
                </a:cubicBezTo>
                <a:cubicBezTo>
                  <a:pt x="645004" y="854361"/>
                  <a:pt x="635767" y="865137"/>
                  <a:pt x="628070" y="874373"/>
                </a:cubicBezTo>
                <a:cubicBezTo>
                  <a:pt x="494143" y="745065"/>
                  <a:pt x="340204" y="621913"/>
                  <a:pt x="255538" y="464896"/>
                </a:cubicBezTo>
                <a:cubicBezTo>
                  <a:pt x="169332" y="304799"/>
                  <a:pt x="137005" y="147782"/>
                  <a:pt x="138545" y="0"/>
                </a:cubicBezTo>
                <a:close/>
                <a:moveTo>
                  <a:pt x="1231511" y="0"/>
                </a:moveTo>
                <a:lnTo>
                  <a:pt x="1460880" y="0"/>
                </a:lnTo>
                <a:cubicBezTo>
                  <a:pt x="1451644" y="144703"/>
                  <a:pt x="1410080" y="298642"/>
                  <a:pt x="1319257" y="466435"/>
                </a:cubicBezTo>
                <a:cubicBezTo>
                  <a:pt x="1239208" y="609598"/>
                  <a:pt x="1120675" y="737368"/>
                  <a:pt x="1009839" y="865137"/>
                </a:cubicBezTo>
                <a:cubicBezTo>
                  <a:pt x="1005221" y="871294"/>
                  <a:pt x="999064" y="877452"/>
                  <a:pt x="994445" y="883609"/>
                </a:cubicBezTo>
                <a:cubicBezTo>
                  <a:pt x="989827" y="889767"/>
                  <a:pt x="983670" y="895925"/>
                  <a:pt x="979052" y="902082"/>
                </a:cubicBezTo>
                <a:cubicBezTo>
                  <a:pt x="946724" y="939027"/>
                  <a:pt x="914397" y="975973"/>
                  <a:pt x="882070" y="1012918"/>
                </a:cubicBezTo>
                <a:cubicBezTo>
                  <a:pt x="863597" y="1032930"/>
                  <a:pt x="845125" y="1052942"/>
                  <a:pt x="828191" y="1072954"/>
                </a:cubicBezTo>
                <a:cubicBezTo>
                  <a:pt x="823573" y="1079112"/>
                  <a:pt x="817416" y="1085269"/>
                  <a:pt x="812798" y="1091427"/>
                </a:cubicBezTo>
                <a:cubicBezTo>
                  <a:pt x="808179" y="1097585"/>
                  <a:pt x="802022" y="1103742"/>
                  <a:pt x="797404" y="1109900"/>
                </a:cubicBezTo>
                <a:cubicBezTo>
                  <a:pt x="706580" y="1213039"/>
                  <a:pt x="623453" y="1314638"/>
                  <a:pt x="554180" y="1411620"/>
                </a:cubicBezTo>
                <a:lnTo>
                  <a:pt x="1145306" y="1411620"/>
                </a:lnTo>
                <a:cubicBezTo>
                  <a:pt x="1068336" y="1310020"/>
                  <a:pt x="971355" y="1209960"/>
                  <a:pt x="866676" y="1106821"/>
                </a:cubicBezTo>
                <a:cubicBezTo>
                  <a:pt x="886688" y="1085269"/>
                  <a:pt x="905161" y="1062179"/>
                  <a:pt x="925173" y="1040627"/>
                </a:cubicBezTo>
                <a:cubicBezTo>
                  <a:pt x="955961" y="1005221"/>
                  <a:pt x="986749" y="969815"/>
                  <a:pt x="1017536" y="934409"/>
                </a:cubicBezTo>
                <a:cubicBezTo>
                  <a:pt x="1299245" y="1206881"/>
                  <a:pt x="1544007" y="1474735"/>
                  <a:pt x="1544007" y="1798006"/>
                </a:cubicBezTo>
                <a:cubicBezTo>
                  <a:pt x="1544007" y="2153605"/>
                  <a:pt x="1323875" y="2406065"/>
                  <a:pt x="1071415" y="2620040"/>
                </a:cubicBezTo>
                <a:cubicBezTo>
                  <a:pt x="1036009" y="2590792"/>
                  <a:pt x="1002142" y="2563083"/>
                  <a:pt x="966736" y="2535374"/>
                </a:cubicBezTo>
                <a:cubicBezTo>
                  <a:pt x="942106" y="2515362"/>
                  <a:pt x="915937" y="2495350"/>
                  <a:pt x="891306" y="2475338"/>
                </a:cubicBezTo>
                <a:cubicBezTo>
                  <a:pt x="980591" y="2399907"/>
                  <a:pt x="1065257" y="2319859"/>
                  <a:pt x="1132990" y="2235193"/>
                </a:cubicBezTo>
                <a:lnTo>
                  <a:pt x="564956" y="2235193"/>
                </a:lnTo>
                <a:cubicBezTo>
                  <a:pt x="635768" y="2319859"/>
                  <a:pt x="723513" y="2398368"/>
                  <a:pt x="815876" y="2475338"/>
                </a:cubicBezTo>
                <a:cubicBezTo>
                  <a:pt x="822034" y="2479956"/>
                  <a:pt x="828191" y="2486113"/>
                  <a:pt x="834349" y="2490731"/>
                </a:cubicBezTo>
                <a:cubicBezTo>
                  <a:pt x="840507" y="2495350"/>
                  <a:pt x="846664" y="2501507"/>
                  <a:pt x="852822" y="2506125"/>
                </a:cubicBezTo>
                <a:cubicBezTo>
                  <a:pt x="878991" y="2526137"/>
                  <a:pt x="905161" y="2547689"/>
                  <a:pt x="931331" y="2569240"/>
                </a:cubicBezTo>
                <a:cubicBezTo>
                  <a:pt x="965197" y="2596949"/>
                  <a:pt x="999064" y="2623119"/>
                  <a:pt x="1032930" y="2650828"/>
                </a:cubicBezTo>
                <a:cubicBezTo>
                  <a:pt x="1039088" y="2655446"/>
                  <a:pt x="1045245" y="2661604"/>
                  <a:pt x="1051403" y="2666222"/>
                </a:cubicBezTo>
                <a:cubicBezTo>
                  <a:pt x="1057560" y="2670840"/>
                  <a:pt x="1063718" y="2676997"/>
                  <a:pt x="1069876" y="2681616"/>
                </a:cubicBezTo>
                <a:cubicBezTo>
                  <a:pt x="1251524" y="2834015"/>
                  <a:pt x="1417777" y="3000270"/>
                  <a:pt x="1487050" y="3218862"/>
                </a:cubicBezTo>
                <a:lnTo>
                  <a:pt x="1231511" y="3218862"/>
                </a:lnTo>
                <a:cubicBezTo>
                  <a:pt x="1223814" y="3200390"/>
                  <a:pt x="1214578" y="3181917"/>
                  <a:pt x="1203802" y="3163444"/>
                </a:cubicBezTo>
                <a:lnTo>
                  <a:pt x="440266" y="3163444"/>
                </a:lnTo>
                <a:cubicBezTo>
                  <a:pt x="426411" y="3184997"/>
                  <a:pt x="412556" y="3205008"/>
                  <a:pt x="401781" y="3226560"/>
                </a:cubicBezTo>
                <a:cubicBezTo>
                  <a:pt x="377151" y="3275820"/>
                  <a:pt x="361757" y="3326620"/>
                  <a:pt x="361757" y="3380498"/>
                </a:cubicBezTo>
                <a:cubicBezTo>
                  <a:pt x="361757" y="3391274"/>
                  <a:pt x="363296" y="3403590"/>
                  <a:pt x="363296" y="3414365"/>
                </a:cubicBezTo>
                <a:lnTo>
                  <a:pt x="880531" y="3414365"/>
                </a:lnTo>
                <a:lnTo>
                  <a:pt x="880531" y="3522122"/>
                </a:lnTo>
                <a:lnTo>
                  <a:pt x="377151" y="3522122"/>
                </a:lnTo>
                <a:cubicBezTo>
                  <a:pt x="386387" y="3562146"/>
                  <a:pt x="400241" y="3602170"/>
                  <a:pt x="415635" y="3642194"/>
                </a:cubicBezTo>
                <a:cubicBezTo>
                  <a:pt x="429490" y="3679140"/>
                  <a:pt x="447962" y="3714546"/>
                  <a:pt x="467974" y="3749952"/>
                </a:cubicBezTo>
                <a:cubicBezTo>
                  <a:pt x="472593" y="3756109"/>
                  <a:pt x="477211" y="3763806"/>
                  <a:pt x="481829" y="3771503"/>
                </a:cubicBezTo>
                <a:lnTo>
                  <a:pt x="1169936" y="3771503"/>
                </a:lnTo>
                <a:cubicBezTo>
                  <a:pt x="1174554" y="3765345"/>
                  <a:pt x="1179172" y="3757648"/>
                  <a:pt x="1183790" y="3749952"/>
                </a:cubicBezTo>
                <a:cubicBezTo>
                  <a:pt x="1191487" y="3736097"/>
                  <a:pt x="1199184" y="3723782"/>
                  <a:pt x="1206881" y="3709927"/>
                </a:cubicBezTo>
                <a:lnTo>
                  <a:pt x="1468577" y="3709927"/>
                </a:lnTo>
                <a:cubicBezTo>
                  <a:pt x="1380832" y="3928520"/>
                  <a:pt x="1196105" y="4113247"/>
                  <a:pt x="999064" y="4279501"/>
                </a:cubicBezTo>
                <a:cubicBezTo>
                  <a:pt x="992906" y="4284119"/>
                  <a:pt x="986749" y="4290277"/>
                  <a:pt x="980591" y="4294895"/>
                </a:cubicBezTo>
                <a:cubicBezTo>
                  <a:pt x="974433" y="4299513"/>
                  <a:pt x="968276" y="4305671"/>
                  <a:pt x="962118" y="4310289"/>
                </a:cubicBezTo>
                <a:cubicBezTo>
                  <a:pt x="911319" y="4351853"/>
                  <a:pt x="860519" y="4391876"/>
                  <a:pt x="811258" y="4431901"/>
                </a:cubicBezTo>
                <a:cubicBezTo>
                  <a:pt x="800483" y="4439598"/>
                  <a:pt x="791246" y="4447295"/>
                  <a:pt x="782010" y="4454992"/>
                </a:cubicBezTo>
                <a:cubicBezTo>
                  <a:pt x="774313" y="4459610"/>
                  <a:pt x="768155" y="4465767"/>
                  <a:pt x="761998" y="4470385"/>
                </a:cubicBezTo>
                <a:cubicBezTo>
                  <a:pt x="755840" y="4476543"/>
                  <a:pt x="749683" y="4481161"/>
                  <a:pt x="741986" y="4484240"/>
                </a:cubicBezTo>
                <a:cubicBezTo>
                  <a:pt x="637307" y="4570446"/>
                  <a:pt x="537247" y="4653573"/>
                  <a:pt x="454120" y="4738239"/>
                </a:cubicBezTo>
                <a:lnTo>
                  <a:pt x="1066797" y="4738239"/>
                </a:lnTo>
                <a:cubicBezTo>
                  <a:pt x="994445" y="4655112"/>
                  <a:pt x="908240" y="4571985"/>
                  <a:pt x="818955" y="4487319"/>
                </a:cubicBezTo>
                <a:cubicBezTo>
                  <a:pt x="828191" y="4481161"/>
                  <a:pt x="837428" y="4473464"/>
                  <a:pt x="846664" y="4465767"/>
                </a:cubicBezTo>
                <a:cubicBezTo>
                  <a:pt x="895925" y="4425743"/>
                  <a:pt x="946724" y="4384180"/>
                  <a:pt x="997524" y="4342616"/>
                </a:cubicBezTo>
                <a:cubicBezTo>
                  <a:pt x="1271535" y="4604312"/>
                  <a:pt x="1522456" y="4853693"/>
                  <a:pt x="1522456" y="5161572"/>
                </a:cubicBezTo>
                <a:cubicBezTo>
                  <a:pt x="1522456" y="5472529"/>
                  <a:pt x="1274614" y="5734225"/>
                  <a:pt x="992906" y="5980527"/>
                </a:cubicBezTo>
                <a:cubicBezTo>
                  <a:pt x="971355" y="5962054"/>
                  <a:pt x="949803" y="5945121"/>
                  <a:pt x="928252" y="5926648"/>
                </a:cubicBezTo>
                <a:cubicBezTo>
                  <a:pt x="891306" y="5895861"/>
                  <a:pt x="852822" y="5865073"/>
                  <a:pt x="815876" y="5834285"/>
                </a:cubicBezTo>
                <a:cubicBezTo>
                  <a:pt x="900543" y="5760394"/>
                  <a:pt x="980591" y="5684964"/>
                  <a:pt x="1051403" y="5609534"/>
                </a:cubicBezTo>
                <a:lnTo>
                  <a:pt x="494144" y="5609534"/>
                </a:lnTo>
                <a:cubicBezTo>
                  <a:pt x="568035" y="5684964"/>
                  <a:pt x="652701" y="5760394"/>
                  <a:pt x="740446" y="5834285"/>
                </a:cubicBezTo>
                <a:cubicBezTo>
                  <a:pt x="746604" y="5838903"/>
                  <a:pt x="752761" y="5845061"/>
                  <a:pt x="758919" y="5849679"/>
                </a:cubicBezTo>
                <a:cubicBezTo>
                  <a:pt x="765077" y="5854297"/>
                  <a:pt x="771234" y="5860455"/>
                  <a:pt x="777392" y="5865073"/>
                </a:cubicBezTo>
                <a:cubicBezTo>
                  <a:pt x="814337" y="5897400"/>
                  <a:pt x="852822" y="5929727"/>
                  <a:pt x="891306" y="5960515"/>
                </a:cubicBezTo>
                <a:cubicBezTo>
                  <a:pt x="912858" y="5977448"/>
                  <a:pt x="932870" y="5995921"/>
                  <a:pt x="954421" y="6012854"/>
                </a:cubicBezTo>
                <a:cubicBezTo>
                  <a:pt x="960579" y="6017472"/>
                  <a:pt x="966736" y="6023630"/>
                  <a:pt x="972894" y="6028248"/>
                </a:cubicBezTo>
                <a:cubicBezTo>
                  <a:pt x="979052" y="6032866"/>
                  <a:pt x="985209" y="6039023"/>
                  <a:pt x="991367" y="6043642"/>
                </a:cubicBezTo>
                <a:cubicBezTo>
                  <a:pt x="1291548" y="6294562"/>
                  <a:pt x="1571716" y="6554719"/>
                  <a:pt x="1571716" y="6853361"/>
                </a:cubicBezTo>
                <a:lnTo>
                  <a:pt x="1330032" y="6853361"/>
                </a:lnTo>
                <a:cubicBezTo>
                  <a:pt x="1330032" y="6640925"/>
                  <a:pt x="1080651" y="6414635"/>
                  <a:pt x="814337" y="6192962"/>
                </a:cubicBezTo>
                <a:cubicBezTo>
                  <a:pt x="808179" y="6188344"/>
                  <a:pt x="802022" y="6182187"/>
                  <a:pt x="795864" y="6177568"/>
                </a:cubicBezTo>
                <a:cubicBezTo>
                  <a:pt x="789707" y="6172950"/>
                  <a:pt x="783549" y="6166793"/>
                  <a:pt x="777392" y="6162175"/>
                </a:cubicBezTo>
                <a:cubicBezTo>
                  <a:pt x="760458" y="6148320"/>
                  <a:pt x="743525" y="6134466"/>
                  <a:pt x="726592" y="6120611"/>
                </a:cubicBezTo>
                <a:cubicBezTo>
                  <a:pt x="685028" y="6086745"/>
                  <a:pt x="641925" y="6051339"/>
                  <a:pt x="600362" y="6015933"/>
                </a:cubicBezTo>
                <a:cubicBezTo>
                  <a:pt x="594204" y="6011315"/>
                  <a:pt x="588047" y="6005157"/>
                  <a:pt x="581889" y="6000539"/>
                </a:cubicBezTo>
                <a:cubicBezTo>
                  <a:pt x="575732" y="5995921"/>
                  <a:pt x="569574" y="5989763"/>
                  <a:pt x="563417" y="5985145"/>
                </a:cubicBezTo>
                <a:cubicBezTo>
                  <a:pt x="264775" y="5731146"/>
                  <a:pt x="0" y="5464832"/>
                  <a:pt x="0" y="5147717"/>
                </a:cubicBezTo>
                <a:cubicBezTo>
                  <a:pt x="0" y="4818287"/>
                  <a:pt x="283248" y="4565828"/>
                  <a:pt x="581889" y="4322604"/>
                </a:cubicBezTo>
                <a:cubicBezTo>
                  <a:pt x="588047" y="4317986"/>
                  <a:pt x="594204" y="4311829"/>
                  <a:pt x="600362" y="4307210"/>
                </a:cubicBezTo>
                <a:cubicBezTo>
                  <a:pt x="606520" y="4302592"/>
                  <a:pt x="612677" y="4296435"/>
                  <a:pt x="618835" y="4291816"/>
                </a:cubicBezTo>
                <a:cubicBezTo>
                  <a:pt x="629610" y="4282580"/>
                  <a:pt x="640386" y="4274883"/>
                  <a:pt x="651162" y="4265647"/>
                </a:cubicBezTo>
                <a:cubicBezTo>
                  <a:pt x="700422" y="4227162"/>
                  <a:pt x="751222" y="4187138"/>
                  <a:pt x="798943" y="4147114"/>
                </a:cubicBezTo>
                <a:cubicBezTo>
                  <a:pt x="805101" y="4142496"/>
                  <a:pt x="811258" y="4136338"/>
                  <a:pt x="817416" y="4131720"/>
                </a:cubicBezTo>
                <a:cubicBezTo>
                  <a:pt x="823573" y="4127102"/>
                  <a:pt x="829731" y="4120944"/>
                  <a:pt x="835888" y="4116326"/>
                </a:cubicBezTo>
                <a:cubicBezTo>
                  <a:pt x="928252" y="4037817"/>
                  <a:pt x="1015997" y="3957769"/>
                  <a:pt x="1088348" y="3874642"/>
                </a:cubicBezTo>
                <a:lnTo>
                  <a:pt x="555720" y="3874642"/>
                </a:lnTo>
                <a:cubicBezTo>
                  <a:pt x="615756" y="3956230"/>
                  <a:pt x="688107" y="4036278"/>
                  <a:pt x="763537" y="4113247"/>
                </a:cubicBezTo>
                <a:cubicBezTo>
                  <a:pt x="714277" y="4153271"/>
                  <a:pt x="665016" y="4191756"/>
                  <a:pt x="615756" y="4231780"/>
                </a:cubicBezTo>
                <a:cubicBezTo>
                  <a:pt x="604980" y="4241017"/>
                  <a:pt x="594204" y="4248714"/>
                  <a:pt x="583429" y="4257950"/>
                </a:cubicBezTo>
                <a:cubicBezTo>
                  <a:pt x="338666" y="4008569"/>
                  <a:pt x="120073" y="3725321"/>
                  <a:pt x="120073" y="3374341"/>
                </a:cubicBezTo>
                <a:cubicBezTo>
                  <a:pt x="120073" y="3084935"/>
                  <a:pt x="360217" y="2881737"/>
                  <a:pt x="629610" y="2672379"/>
                </a:cubicBezTo>
                <a:cubicBezTo>
                  <a:pt x="665016" y="2701628"/>
                  <a:pt x="700422" y="2730876"/>
                  <a:pt x="735828" y="2758585"/>
                </a:cubicBezTo>
                <a:cubicBezTo>
                  <a:pt x="761998" y="2778598"/>
                  <a:pt x="786628" y="2798609"/>
                  <a:pt x="811258" y="2818621"/>
                </a:cubicBezTo>
                <a:cubicBezTo>
                  <a:pt x="708119" y="2898671"/>
                  <a:pt x="612677" y="2974099"/>
                  <a:pt x="535708" y="3049530"/>
                </a:cubicBezTo>
                <a:lnTo>
                  <a:pt x="1131451" y="3049530"/>
                </a:lnTo>
                <a:cubicBezTo>
                  <a:pt x="1065257" y="2971022"/>
                  <a:pt x="982130" y="2895591"/>
                  <a:pt x="891306" y="2820161"/>
                </a:cubicBezTo>
                <a:cubicBezTo>
                  <a:pt x="885149" y="2815543"/>
                  <a:pt x="878991" y="2809386"/>
                  <a:pt x="872834" y="2804767"/>
                </a:cubicBezTo>
                <a:cubicBezTo>
                  <a:pt x="865137" y="2800149"/>
                  <a:pt x="858979" y="2793992"/>
                  <a:pt x="852822" y="2789373"/>
                </a:cubicBezTo>
                <a:cubicBezTo>
                  <a:pt x="826652" y="2767821"/>
                  <a:pt x="800483" y="2746270"/>
                  <a:pt x="772774" y="2724719"/>
                </a:cubicBezTo>
                <a:cubicBezTo>
                  <a:pt x="738907" y="2698550"/>
                  <a:pt x="705040" y="2670840"/>
                  <a:pt x="671174" y="2643131"/>
                </a:cubicBezTo>
                <a:cubicBezTo>
                  <a:pt x="665016" y="2638513"/>
                  <a:pt x="658859" y="2632356"/>
                  <a:pt x="652701" y="2627737"/>
                </a:cubicBezTo>
                <a:cubicBezTo>
                  <a:pt x="646544" y="2623119"/>
                  <a:pt x="640386" y="2616962"/>
                  <a:pt x="634229" y="2612343"/>
                </a:cubicBezTo>
                <a:cubicBezTo>
                  <a:pt x="387926" y="2406065"/>
                  <a:pt x="153939" y="2161302"/>
                  <a:pt x="153939" y="1791849"/>
                </a:cubicBezTo>
                <a:cubicBezTo>
                  <a:pt x="153939" y="1513220"/>
                  <a:pt x="380229" y="1236130"/>
                  <a:pt x="634229" y="943646"/>
                </a:cubicBezTo>
                <a:cubicBezTo>
                  <a:pt x="638847" y="937488"/>
                  <a:pt x="643465" y="931331"/>
                  <a:pt x="649622" y="925173"/>
                </a:cubicBezTo>
                <a:cubicBezTo>
                  <a:pt x="654241" y="919015"/>
                  <a:pt x="658859" y="912858"/>
                  <a:pt x="665016" y="906700"/>
                </a:cubicBezTo>
                <a:cubicBezTo>
                  <a:pt x="675792" y="895925"/>
                  <a:pt x="685028" y="885149"/>
                  <a:pt x="695804" y="872834"/>
                </a:cubicBezTo>
                <a:cubicBezTo>
                  <a:pt x="735828" y="828191"/>
                  <a:pt x="775852" y="782010"/>
                  <a:pt x="815876" y="735828"/>
                </a:cubicBezTo>
                <a:cubicBezTo>
                  <a:pt x="820495" y="729671"/>
                  <a:pt x="826652" y="723513"/>
                  <a:pt x="831270" y="717355"/>
                </a:cubicBezTo>
                <a:cubicBezTo>
                  <a:pt x="835888" y="711198"/>
                  <a:pt x="842046" y="705040"/>
                  <a:pt x="846664" y="698883"/>
                </a:cubicBezTo>
                <a:cubicBezTo>
                  <a:pt x="943646" y="584968"/>
                  <a:pt x="1037548" y="469514"/>
                  <a:pt x="1114518" y="350981"/>
                </a:cubicBezTo>
                <a:cubicBezTo>
                  <a:pt x="1182251" y="246303"/>
                  <a:pt x="1220736" y="123151"/>
                  <a:pt x="1231511" y="0"/>
                </a:cubicBezTo>
                <a:close/>
              </a:path>
            </a:pathLst>
          </a:custGeom>
          <a:solidFill>
            <a:schemeClr val="accent3">
              <a:alpha val="70000"/>
            </a:schemeClr>
          </a:solidFill>
          <a:ln w="15387" cap="flat">
            <a:noFill/>
            <a:prstDash val="solid"/>
            <a:miter/>
          </a:ln>
        </p:spPr>
        <p:txBody>
          <a:bodyPr rtlCol="0" anchor="ctr"/>
          <a:lstStyle/>
          <a:p>
            <a:endParaRPr lang="en-US"/>
          </a:p>
        </p:txBody>
      </p:sp>
      <p:sp>
        <p:nvSpPr>
          <p:cNvPr id="33" name="Rounded Rectangle 7">
            <a:extLst>
              <a:ext uri="{FF2B5EF4-FFF2-40B4-BE49-F238E27FC236}">
                <a16:creationId xmlns:a16="http://schemas.microsoft.com/office/drawing/2014/main" id="{52556F7E-3BEA-408B-BBB5-9ECFF8FDFDE2}"/>
              </a:ext>
            </a:extLst>
          </p:cNvPr>
          <p:cNvSpPr>
            <a:spLocks noChangeAspect="1"/>
          </p:cNvSpPr>
          <p:nvPr/>
        </p:nvSpPr>
        <p:spPr>
          <a:xfrm rot="7954024" flipH="1">
            <a:off x="3904289" y="3414741"/>
            <a:ext cx="534347" cy="2089885"/>
          </a:xfrm>
          <a:custGeom>
            <a:avLst/>
            <a:gdLst/>
            <a:ahLst/>
            <a:cxnLst/>
            <a:rect l="l" t="t" r="r" b="b"/>
            <a:pathLst>
              <a:path w="1081111" h="4228323">
                <a:moveTo>
                  <a:pt x="335224" y="1867922"/>
                </a:moveTo>
                <a:cubicBezTo>
                  <a:pt x="355105" y="1839562"/>
                  <a:pt x="441066" y="1818228"/>
                  <a:pt x="544096" y="1818228"/>
                </a:cubicBezTo>
                <a:cubicBezTo>
                  <a:pt x="661845" y="1818228"/>
                  <a:pt x="757300" y="1846093"/>
                  <a:pt x="757300" y="1880465"/>
                </a:cubicBezTo>
                <a:lnTo>
                  <a:pt x="754850" y="1887560"/>
                </a:lnTo>
                <a:lnTo>
                  <a:pt x="757869" y="1887560"/>
                </a:lnTo>
                <a:lnTo>
                  <a:pt x="757869" y="2839818"/>
                </a:lnTo>
                <a:cubicBezTo>
                  <a:pt x="757869" y="2972331"/>
                  <a:pt x="662287" y="3079754"/>
                  <a:pt x="544381" y="3079754"/>
                </a:cubicBezTo>
                <a:cubicBezTo>
                  <a:pt x="426475" y="3079754"/>
                  <a:pt x="330892" y="2972330"/>
                  <a:pt x="330892" y="2839818"/>
                </a:cubicBezTo>
                <a:cubicBezTo>
                  <a:pt x="330892" y="2522399"/>
                  <a:pt x="330893" y="2204979"/>
                  <a:pt x="330893" y="1887560"/>
                </a:cubicBezTo>
                <a:lnTo>
                  <a:pt x="333343" y="1887560"/>
                </a:lnTo>
                <a:cubicBezTo>
                  <a:pt x="331423" y="1885549"/>
                  <a:pt x="330893" y="1883025"/>
                  <a:pt x="330893" y="1880465"/>
                </a:cubicBezTo>
                <a:cubicBezTo>
                  <a:pt x="330893" y="1876168"/>
                  <a:pt x="332384" y="1871973"/>
                  <a:pt x="335224" y="1867922"/>
                </a:cubicBezTo>
                <a:close/>
                <a:moveTo>
                  <a:pt x="40017" y="122059"/>
                </a:moveTo>
                <a:cubicBezTo>
                  <a:pt x="33211" y="132011"/>
                  <a:pt x="29637" y="142314"/>
                  <a:pt x="29637" y="152868"/>
                </a:cubicBezTo>
                <a:cubicBezTo>
                  <a:pt x="29637" y="201406"/>
                  <a:pt x="105246" y="244661"/>
                  <a:pt x="223474" y="271871"/>
                </a:cubicBezTo>
                <a:lnTo>
                  <a:pt x="259635" y="468058"/>
                </a:lnTo>
                <a:cubicBezTo>
                  <a:pt x="103865" y="495856"/>
                  <a:pt x="0" y="547115"/>
                  <a:pt x="0" y="605632"/>
                </a:cubicBezTo>
                <a:cubicBezTo>
                  <a:pt x="0" y="658669"/>
                  <a:pt x="85325" y="705745"/>
                  <a:pt x="217400" y="734580"/>
                </a:cubicBezTo>
                <a:lnTo>
                  <a:pt x="217063" y="737117"/>
                </a:lnTo>
                <a:lnTo>
                  <a:pt x="217063" y="2943282"/>
                </a:lnTo>
                <a:cubicBezTo>
                  <a:pt x="217063" y="3039089"/>
                  <a:pt x="294931" y="3121078"/>
                  <a:pt x="405721" y="3153265"/>
                </a:cubicBezTo>
                <a:cubicBezTo>
                  <a:pt x="400324" y="3160310"/>
                  <a:pt x="397646" y="3168520"/>
                  <a:pt x="397646" y="3177204"/>
                </a:cubicBezTo>
                <a:lnTo>
                  <a:pt x="397646" y="3194256"/>
                </a:lnTo>
                <a:cubicBezTo>
                  <a:pt x="397646" y="3224314"/>
                  <a:pt x="429716" y="3248680"/>
                  <a:pt x="469276" y="3248680"/>
                </a:cubicBezTo>
                <a:lnTo>
                  <a:pt x="496274" y="3248680"/>
                </a:lnTo>
                <a:cubicBezTo>
                  <a:pt x="503831" y="3569617"/>
                  <a:pt x="518631" y="3867052"/>
                  <a:pt x="514761" y="4228323"/>
                </a:cubicBezTo>
                <a:lnTo>
                  <a:pt x="577573" y="4091802"/>
                </a:lnTo>
                <a:cubicBezTo>
                  <a:pt x="580481" y="3794896"/>
                  <a:pt x="583388" y="3537508"/>
                  <a:pt x="586278" y="3248680"/>
                </a:cubicBezTo>
                <a:lnTo>
                  <a:pt x="611834" y="3248680"/>
                </a:lnTo>
                <a:cubicBezTo>
                  <a:pt x="651395" y="3248680"/>
                  <a:pt x="683465" y="3224314"/>
                  <a:pt x="683465" y="3194256"/>
                </a:cubicBezTo>
                <a:lnTo>
                  <a:pt x="683465" y="3177205"/>
                </a:lnTo>
                <a:cubicBezTo>
                  <a:pt x="683465" y="3168518"/>
                  <a:pt x="680787" y="3160307"/>
                  <a:pt x="675388" y="3153262"/>
                </a:cubicBezTo>
                <a:cubicBezTo>
                  <a:pt x="786180" y="3121079"/>
                  <a:pt x="864048" y="3039089"/>
                  <a:pt x="864048" y="2943282"/>
                </a:cubicBezTo>
                <a:lnTo>
                  <a:pt x="864048" y="737117"/>
                </a:lnTo>
                <a:cubicBezTo>
                  <a:pt x="864048" y="736269"/>
                  <a:pt x="864042" y="735422"/>
                  <a:pt x="863712" y="734579"/>
                </a:cubicBezTo>
                <a:cubicBezTo>
                  <a:pt x="995786" y="705744"/>
                  <a:pt x="1081111" y="658669"/>
                  <a:pt x="1081111" y="605632"/>
                </a:cubicBezTo>
                <a:cubicBezTo>
                  <a:pt x="1081111" y="547115"/>
                  <a:pt x="977246" y="495856"/>
                  <a:pt x="821477" y="468058"/>
                </a:cubicBezTo>
                <a:lnTo>
                  <a:pt x="857637" y="271871"/>
                </a:lnTo>
                <a:cubicBezTo>
                  <a:pt x="975865" y="244661"/>
                  <a:pt x="1051474" y="201406"/>
                  <a:pt x="1051474" y="152868"/>
                </a:cubicBezTo>
                <a:cubicBezTo>
                  <a:pt x="1051474" y="68441"/>
                  <a:pt x="822728" y="0"/>
                  <a:pt x="540555" y="0"/>
                </a:cubicBezTo>
                <a:cubicBezTo>
                  <a:pt x="293654" y="0"/>
                  <a:pt x="87658" y="52400"/>
                  <a:pt x="40017" y="122059"/>
                </a:cubicBezTo>
                <a:close/>
              </a:path>
            </a:pathLst>
          </a:cu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0" name="Rectangle 7">
            <a:extLst>
              <a:ext uri="{FF2B5EF4-FFF2-40B4-BE49-F238E27FC236}">
                <a16:creationId xmlns:a16="http://schemas.microsoft.com/office/drawing/2014/main" id="{ADD79131-A7E7-45EE-8375-CAB482029033}"/>
              </a:ext>
            </a:extLst>
          </p:cNvPr>
          <p:cNvSpPr/>
          <p:nvPr/>
        </p:nvSpPr>
        <p:spPr>
          <a:xfrm>
            <a:off x="6266425" y="2509320"/>
            <a:ext cx="471567" cy="471567"/>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1" name="Rounded Rectangle 10">
            <a:extLst>
              <a:ext uri="{FF2B5EF4-FFF2-40B4-BE49-F238E27FC236}">
                <a16:creationId xmlns:a16="http://schemas.microsoft.com/office/drawing/2014/main" id="{DB180679-90A9-46BB-BDE7-DFF5A0064B54}"/>
              </a:ext>
            </a:extLst>
          </p:cNvPr>
          <p:cNvSpPr/>
          <p:nvPr/>
        </p:nvSpPr>
        <p:spPr>
          <a:xfrm>
            <a:off x="5754848" y="3508484"/>
            <a:ext cx="372169" cy="492524"/>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3" name="Round Same Side Corner Rectangle 21">
            <a:extLst>
              <a:ext uri="{FF2B5EF4-FFF2-40B4-BE49-F238E27FC236}">
                <a16:creationId xmlns:a16="http://schemas.microsoft.com/office/drawing/2014/main" id="{6548736B-DD2B-488C-A100-51845D3D68F6}"/>
              </a:ext>
            </a:extLst>
          </p:cNvPr>
          <p:cNvSpPr/>
          <p:nvPr/>
        </p:nvSpPr>
        <p:spPr>
          <a:xfrm rot="10800000">
            <a:off x="6308875" y="4527684"/>
            <a:ext cx="386665" cy="436639"/>
          </a:xfrm>
          <a:custGeom>
            <a:avLst/>
            <a:gdLst/>
            <a:ahLst/>
            <a:cxnLst/>
            <a:rect l="l" t="t" r="r" b="b"/>
            <a:pathLst>
              <a:path w="2880320" h="3252576">
                <a:moveTo>
                  <a:pt x="612726" y="2220771"/>
                </a:moveTo>
                <a:cubicBezTo>
                  <a:pt x="662432" y="2220771"/>
                  <a:pt x="702726" y="2180477"/>
                  <a:pt x="702726" y="2130771"/>
                </a:cubicBezTo>
                <a:lnTo>
                  <a:pt x="702726" y="438771"/>
                </a:lnTo>
                <a:cubicBezTo>
                  <a:pt x="702726" y="389065"/>
                  <a:pt x="662432" y="348771"/>
                  <a:pt x="612726" y="348771"/>
                </a:cubicBezTo>
                <a:cubicBezTo>
                  <a:pt x="563020" y="348771"/>
                  <a:pt x="522726" y="389065"/>
                  <a:pt x="522726" y="438771"/>
                </a:cubicBezTo>
                <a:lnTo>
                  <a:pt x="522726" y="2130771"/>
                </a:lnTo>
                <a:cubicBezTo>
                  <a:pt x="522726" y="2180477"/>
                  <a:pt x="563020" y="2220771"/>
                  <a:pt x="612726" y="2220771"/>
                </a:cubicBezTo>
                <a:close/>
                <a:moveTo>
                  <a:pt x="1188790" y="2220771"/>
                </a:moveTo>
                <a:cubicBezTo>
                  <a:pt x="1238496" y="2220771"/>
                  <a:pt x="1278790" y="2180477"/>
                  <a:pt x="1278790" y="2130771"/>
                </a:cubicBezTo>
                <a:lnTo>
                  <a:pt x="1278790" y="438771"/>
                </a:lnTo>
                <a:cubicBezTo>
                  <a:pt x="1278790" y="389065"/>
                  <a:pt x="1238496" y="348771"/>
                  <a:pt x="1188790" y="348771"/>
                </a:cubicBezTo>
                <a:cubicBezTo>
                  <a:pt x="1139084" y="348771"/>
                  <a:pt x="1098790" y="389065"/>
                  <a:pt x="1098790" y="438771"/>
                </a:cubicBezTo>
                <a:lnTo>
                  <a:pt x="1098790" y="2130771"/>
                </a:lnTo>
                <a:cubicBezTo>
                  <a:pt x="1098790" y="2180477"/>
                  <a:pt x="1139084" y="2220771"/>
                  <a:pt x="1188790" y="2220771"/>
                </a:cubicBezTo>
                <a:close/>
                <a:moveTo>
                  <a:pt x="1764854" y="2220771"/>
                </a:moveTo>
                <a:cubicBezTo>
                  <a:pt x="1814560" y="2220771"/>
                  <a:pt x="1854854" y="2180477"/>
                  <a:pt x="1854854" y="2130771"/>
                </a:cubicBezTo>
                <a:lnTo>
                  <a:pt x="1854854" y="438771"/>
                </a:lnTo>
                <a:cubicBezTo>
                  <a:pt x="1854854" y="389065"/>
                  <a:pt x="1814560" y="348771"/>
                  <a:pt x="1764854" y="348771"/>
                </a:cubicBezTo>
                <a:cubicBezTo>
                  <a:pt x="1715148" y="348771"/>
                  <a:pt x="1674854" y="389065"/>
                  <a:pt x="1674854" y="438771"/>
                </a:cubicBezTo>
                <a:lnTo>
                  <a:pt x="1674854" y="2130771"/>
                </a:lnTo>
                <a:cubicBezTo>
                  <a:pt x="1674854" y="2180477"/>
                  <a:pt x="1715148" y="2220771"/>
                  <a:pt x="1764854" y="2220771"/>
                </a:cubicBezTo>
                <a:close/>
                <a:moveTo>
                  <a:pt x="2340918" y="2220771"/>
                </a:moveTo>
                <a:cubicBezTo>
                  <a:pt x="2390624" y="2220771"/>
                  <a:pt x="2430918" y="2180477"/>
                  <a:pt x="2430918" y="2130771"/>
                </a:cubicBezTo>
                <a:lnTo>
                  <a:pt x="2430918" y="438771"/>
                </a:lnTo>
                <a:cubicBezTo>
                  <a:pt x="2430918" y="389065"/>
                  <a:pt x="2390624" y="348771"/>
                  <a:pt x="2340918" y="348771"/>
                </a:cubicBezTo>
                <a:cubicBezTo>
                  <a:pt x="2291212" y="348771"/>
                  <a:pt x="2250918" y="389065"/>
                  <a:pt x="2250918" y="438771"/>
                </a:cubicBezTo>
                <a:lnTo>
                  <a:pt x="2250918" y="2130771"/>
                </a:lnTo>
                <a:cubicBezTo>
                  <a:pt x="2250918" y="2180477"/>
                  <a:pt x="2291212" y="2220771"/>
                  <a:pt x="2340918" y="2220771"/>
                </a:cubicBezTo>
                <a:close/>
                <a:moveTo>
                  <a:pt x="2784182" y="2519920"/>
                </a:moveTo>
                <a:lnTo>
                  <a:pt x="96136" y="2519920"/>
                </a:lnTo>
                <a:lnTo>
                  <a:pt x="96136" y="419995"/>
                </a:lnTo>
                <a:cubicBezTo>
                  <a:pt x="96136" y="188038"/>
                  <a:pt x="284174" y="0"/>
                  <a:pt x="516131" y="0"/>
                </a:cubicBezTo>
                <a:lnTo>
                  <a:pt x="2364187" y="0"/>
                </a:lnTo>
                <a:cubicBezTo>
                  <a:pt x="2596144" y="0"/>
                  <a:pt x="2784182" y="188038"/>
                  <a:pt x="2784182" y="419995"/>
                </a:cubicBezTo>
                <a:close/>
                <a:moveTo>
                  <a:pt x="1687966" y="3252576"/>
                </a:moveTo>
                <a:lnTo>
                  <a:pt x="1192350" y="3252576"/>
                </a:lnTo>
                <a:cubicBezTo>
                  <a:pt x="1129224" y="3252576"/>
                  <a:pt x="1078050" y="3201402"/>
                  <a:pt x="1078050" y="3138276"/>
                </a:cubicBezTo>
                <a:lnTo>
                  <a:pt x="1078050" y="3023976"/>
                </a:lnTo>
                <a:lnTo>
                  <a:pt x="60008" y="3023976"/>
                </a:lnTo>
                <a:cubicBezTo>
                  <a:pt x="26866" y="3023976"/>
                  <a:pt x="0" y="2997110"/>
                  <a:pt x="0" y="2963968"/>
                </a:cubicBezTo>
                <a:lnTo>
                  <a:pt x="0" y="2723944"/>
                </a:lnTo>
                <a:cubicBezTo>
                  <a:pt x="0" y="2690802"/>
                  <a:pt x="26866" y="2663936"/>
                  <a:pt x="60008" y="2663936"/>
                </a:cubicBezTo>
                <a:lnTo>
                  <a:pt x="2820312" y="2663936"/>
                </a:lnTo>
                <a:cubicBezTo>
                  <a:pt x="2853454" y="2663936"/>
                  <a:pt x="2880320" y="2690802"/>
                  <a:pt x="2880320" y="2723944"/>
                </a:cubicBezTo>
                <a:lnTo>
                  <a:pt x="2880320" y="2963968"/>
                </a:lnTo>
                <a:cubicBezTo>
                  <a:pt x="2880320" y="2997110"/>
                  <a:pt x="2853454" y="3023976"/>
                  <a:pt x="2820312" y="3023976"/>
                </a:cubicBezTo>
                <a:lnTo>
                  <a:pt x="1802266" y="3023976"/>
                </a:lnTo>
                <a:lnTo>
                  <a:pt x="1802266" y="3138276"/>
                </a:lnTo>
                <a:cubicBezTo>
                  <a:pt x="1802266" y="3201402"/>
                  <a:pt x="1751092" y="3252576"/>
                  <a:pt x="1687966" y="325257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pic>
        <p:nvPicPr>
          <p:cNvPr id="18" name="Imagem 17">
            <a:extLst>
              <a:ext uri="{FF2B5EF4-FFF2-40B4-BE49-F238E27FC236}">
                <a16:creationId xmlns:a16="http://schemas.microsoft.com/office/drawing/2014/main" id="{CD6C9B20-0DB9-4274-8714-4DCA3DD5C83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97031" y="5374368"/>
            <a:ext cx="687801" cy="687801"/>
          </a:xfrm>
          <a:prstGeom prst="rect">
            <a:avLst/>
          </a:prstGeom>
        </p:spPr>
      </p:pic>
    </p:spTree>
    <p:extLst>
      <p:ext uri="{BB962C8B-B14F-4D97-AF65-F5344CB8AC3E}">
        <p14:creationId xmlns:p14="http://schemas.microsoft.com/office/powerpoint/2010/main" val="356452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alpha val="24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err="1">
                <a:solidFill>
                  <a:schemeClr val="accent1">
                    <a:lumMod val="75000"/>
                  </a:schemeClr>
                </a:solidFill>
              </a:rPr>
              <a:t>Perdas</a:t>
            </a:r>
            <a:r>
              <a:rPr lang="en-US" dirty="0">
                <a:solidFill>
                  <a:schemeClr val="accent1">
                    <a:lumMod val="75000"/>
                  </a:schemeClr>
                </a:solidFill>
              </a:rPr>
              <a:t> por </a:t>
            </a:r>
            <a:r>
              <a:rPr lang="en-US" dirty="0" err="1">
                <a:solidFill>
                  <a:schemeClr val="accent1">
                    <a:lumMod val="75000"/>
                  </a:schemeClr>
                </a:solidFill>
              </a:rPr>
              <a:t>vacina</a:t>
            </a:r>
            <a:endParaRPr lang="en-US" dirty="0">
              <a:solidFill>
                <a:schemeClr val="accent1">
                  <a:lumMod val="75000"/>
                </a:schemeClr>
              </a:solidFill>
            </a:endParaRPr>
          </a:p>
        </p:txBody>
      </p:sp>
      <p:sp>
        <p:nvSpPr>
          <p:cNvPr id="3" name="Rectangle 40">
            <a:extLst>
              <a:ext uri="{FF2B5EF4-FFF2-40B4-BE49-F238E27FC236}">
                <a16:creationId xmlns:a16="http://schemas.microsoft.com/office/drawing/2014/main" id="{3742DCAE-E073-435D-B2A5-EB08ABB32E71}"/>
              </a:ext>
            </a:extLst>
          </p:cNvPr>
          <p:cNvSpPr/>
          <p:nvPr/>
        </p:nvSpPr>
        <p:spPr>
          <a:xfrm>
            <a:off x="958358" y="3059078"/>
            <a:ext cx="4773695" cy="2957202"/>
          </a:xfrm>
          <a:custGeom>
            <a:avLst/>
            <a:gdLst/>
            <a:ahLst/>
            <a:cxnLst/>
            <a:rect l="l" t="t" r="r" b="b"/>
            <a:pathLst>
              <a:path w="4104456" h="2943944">
                <a:moveTo>
                  <a:pt x="279254" y="79832"/>
                </a:moveTo>
                <a:cubicBezTo>
                  <a:pt x="176595" y="79832"/>
                  <a:pt x="93373" y="163054"/>
                  <a:pt x="93373" y="265713"/>
                </a:cubicBezTo>
                <a:lnTo>
                  <a:pt x="93373" y="1441962"/>
                </a:lnTo>
                <a:lnTo>
                  <a:pt x="4011084" y="1441962"/>
                </a:lnTo>
                <a:lnTo>
                  <a:pt x="4011084" y="265713"/>
                </a:lnTo>
                <a:cubicBezTo>
                  <a:pt x="4011084" y="163054"/>
                  <a:pt x="3927862" y="79832"/>
                  <a:pt x="3825203" y="79832"/>
                </a:cubicBezTo>
                <a:close/>
                <a:moveTo>
                  <a:pt x="243023" y="0"/>
                </a:moveTo>
                <a:lnTo>
                  <a:pt x="3861433" y="0"/>
                </a:lnTo>
                <a:cubicBezTo>
                  <a:pt x="3995651" y="0"/>
                  <a:pt x="4104456" y="108805"/>
                  <a:pt x="4104456" y="243023"/>
                </a:cubicBezTo>
                <a:lnTo>
                  <a:pt x="4104456" y="2943944"/>
                </a:lnTo>
                <a:lnTo>
                  <a:pt x="4011084" y="2943944"/>
                </a:lnTo>
                <a:lnTo>
                  <a:pt x="4011084" y="1699747"/>
                </a:lnTo>
                <a:lnTo>
                  <a:pt x="93373" y="1699747"/>
                </a:lnTo>
                <a:lnTo>
                  <a:pt x="93373" y="2943944"/>
                </a:lnTo>
                <a:lnTo>
                  <a:pt x="0" y="2943944"/>
                </a:lnTo>
                <a:lnTo>
                  <a:pt x="0" y="243023"/>
                </a:lnTo>
                <a:cubicBezTo>
                  <a:pt x="0" y="108805"/>
                  <a:pt x="108805" y="0"/>
                  <a:pt x="243023"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nvGrpSpPr>
          <p:cNvPr id="4" name="그룹 9">
            <a:extLst>
              <a:ext uri="{FF2B5EF4-FFF2-40B4-BE49-F238E27FC236}">
                <a16:creationId xmlns:a16="http://schemas.microsoft.com/office/drawing/2014/main" id="{24E45A64-8911-4F99-99D4-A0828B08078E}"/>
              </a:ext>
            </a:extLst>
          </p:cNvPr>
          <p:cNvGrpSpPr/>
          <p:nvPr/>
        </p:nvGrpSpPr>
        <p:grpSpPr>
          <a:xfrm>
            <a:off x="1335587" y="2195524"/>
            <a:ext cx="658800" cy="3738394"/>
            <a:chOff x="1335587" y="2195524"/>
            <a:chExt cx="658800" cy="3738394"/>
          </a:xfrm>
        </p:grpSpPr>
        <p:sp>
          <p:nvSpPr>
            <p:cNvPr id="5" name="Rounded Rectangle 9">
              <a:extLst>
                <a:ext uri="{FF2B5EF4-FFF2-40B4-BE49-F238E27FC236}">
                  <a16:creationId xmlns:a16="http://schemas.microsoft.com/office/drawing/2014/main" id="{79BBF297-26BA-494A-95EA-5CA266B4CD2C}"/>
                </a:ext>
              </a:extLst>
            </p:cNvPr>
            <p:cNvSpPr/>
            <p:nvPr/>
          </p:nvSpPr>
          <p:spPr>
            <a:xfrm rot="10800000">
              <a:off x="1337144" y="2495490"/>
              <a:ext cx="657242" cy="3438428"/>
            </a:xfrm>
            <a:custGeom>
              <a:avLst/>
              <a:gdLst/>
              <a:ahLst/>
              <a:cxnLst/>
              <a:rect l="l" t="t" r="r" b="b"/>
              <a:pathLst>
                <a:path w="657242" h="3438428">
                  <a:moveTo>
                    <a:pt x="657241" y="3438428"/>
                  </a:moveTo>
                  <a:lnTo>
                    <a:pt x="0" y="3438428"/>
                  </a:lnTo>
                  <a:lnTo>
                    <a:pt x="0" y="328621"/>
                  </a:lnTo>
                  <a:cubicBezTo>
                    <a:pt x="0" y="147129"/>
                    <a:pt x="147129" y="0"/>
                    <a:pt x="328621" y="0"/>
                  </a:cubicBezTo>
                  <a:cubicBezTo>
                    <a:pt x="510113" y="0"/>
                    <a:pt x="657242" y="147129"/>
                    <a:pt x="657242" y="328621"/>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 name="Rounded Rectangle 75">
              <a:extLst>
                <a:ext uri="{FF2B5EF4-FFF2-40B4-BE49-F238E27FC236}">
                  <a16:creationId xmlns:a16="http://schemas.microsoft.com/office/drawing/2014/main" id="{115BD0CD-1A4E-4A6C-AF68-7818FCCCB83F}"/>
                </a:ext>
              </a:extLst>
            </p:cNvPr>
            <p:cNvSpPr/>
            <p:nvPr/>
          </p:nvSpPr>
          <p:spPr>
            <a:xfrm rot="10800000">
              <a:off x="1419438" y="4734790"/>
              <a:ext cx="478800" cy="1080000"/>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 name="Round Same Side Corner Rectangle 50">
              <a:extLst>
                <a:ext uri="{FF2B5EF4-FFF2-40B4-BE49-F238E27FC236}">
                  <a16:creationId xmlns:a16="http://schemas.microsoft.com/office/drawing/2014/main" id="{A4C5EB77-0BA0-4A3E-A1E0-5D6BDFB38816}"/>
                </a:ext>
              </a:extLst>
            </p:cNvPr>
            <p:cNvSpPr/>
            <p:nvPr/>
          </p:nvSpPr>
          <p:spPr>
            <a:xfrm>
              <a:off x="1335587" y="2195524"/>
              <a:ext cx="658800" cy="389670"/>
            </a:xfrm>
            <a:custGeom>
              <a:avLst/>
              <a:gdLst/>
              <a:ahLst/>
              <a:cxnLst/>
              <a:rect l="l" t="t" r="r" b="b"/>
              <a:pathLst>
                <a:path w="658800" h="389670">
                  <a:moveTo>
                    <a:pt x="43396" y="0"/>
                  </a:moveTo>
                  <a:lnTo>
                    <a:pt x="615404" y="0"/>
                  </a:lnTo>
                  <a:cubicBezTo>
                    <a:pt x="639371" y="0"/>
                    <a:pt x="658800" y="19429"/>
                    <a:pt x="658800" y="43396"/>
                  </a:cubicBezTo>
                  <a:lnTo>
                    <a:pt x="658800" y="260373"/>
                  </a:lnTo>
                  <a:lnTo>
                    <a:pt x="545955" y="260373"/>
                  </a:lnTo>
                  <a:lnTo>
                    <a:pt x="545955" y="346274"/>
                  </a:lnTo>
                  <a:cubicBezTo>
                    <a:pt x="545955" y="370241"/>
                    <a:pt x="526526" y="389670"/>
                    <a:pt x="502559" y="389670"/>
                  </a:cubicBezTo>
                  <a:lnTo>
                    <a:pt x="156243" y="389670"/>
                  </a:lnTo>
                  <a:cubicBezTo>
                    <a:pt x="132276" y="389670"/>
                    <a:pt x="112847" y="370241"/>
                    <a:pt x="112847" y="346274"/>
                  </a:cubicBezTo>
                  <a:lnTo>
                    <a:pt x="112847" y="260373"/>
                  </a:lnTo>
                  <a:lnTo>
                    <a:pt x="0" y="260373"/>
                  </a:lnTo>
                  <a:lnTo>
                    <a:pt x="0" y="43396"/>
                  </a:lnTo>
                  <a:cubicBezTo>
                    <a:pt x="0" y="19429"/>
                    <a:pt x="19429" y="0"/>
                    <a:pt x="433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grpSp>
        <p:nvGrpSpPr>
          <p:cNvPr id="8" name="그룹 6">
            <a:extLst>
              <a:ext uri="{FF2B5EF4-FFF2-40B4-BE49-F238E27FC236}">
                <a16:creationId xmlns:a16="http://schemas.microsoft.com/office/drawing/2014/main" id="{5C727EFB-B5C0-4C47-A21B-1E04F3791E8C}"/>
              </a:ext>
            </a:extLst>
          </p:cNvPr>
          <p:cNvGrpSpPr/>
          <p:nvPr/>
        </p:nvGrpSpPr>
        <p:grpSpPr>
          <a:xfrm>
            <a:off x="3573456" y="2195523"/>
            <a:ext cx="658800" cy="3840475"/>
            <a:chOff x="3573456" y="2195524"/>
            <a:chExt cx="658800" cy="3738394"/>
          </a:xfrm>
        </p:grpSpPr>
        <p:sp>
          <p:nvSpPr>
            <p:cNvPr id="9" name="Rounded Rectangle 6">
              <a:extLst>
                <a:ext uri="{FF2B5EF4-FFF2-40B4-BE49-F238E27FC236}">
                  <a16:creationId xmlns:a16="http://schemas.microsoft.com/office/drawing/2014/main" id="{24FF4D3C-16D2-42C8-ADDD-D82B12A17246}"/>
                </a:ext>
              </a:extLst>
            </p:cNvPr>
            <p:cNvSpPr/>
            <p:nvPr/>
          </p:nvSpPr>
          <p:spPr>
            <a:xfrm rot="10800000">
              <a:off x="3583761" y="2495490"/>
              <a:ext cx="638192" cy="3438428"/>
            </a:xfrm>
            <a:custGeom>
              <a:avLst/>
              <a:gdLst/>
              <a:ahLst/>
              <a:cxnLst/>
              <a:rect l="l" t="t" r="r" b="b"/>
              <a:pathLst>
                <a:path w="638192" h="3438428">
                  <a:moveTo>
                    <a:pt x="638191" y="3438428"/>
                  </a:moveTo>
                  <a:lnTo>
                    <a:pt x="0" y="3438428"/>
                  </a:lnTo>
                  <a:lnTo>
                    <a:pt x="0" y="319096"/>
                  </a:lnTo>
                  <a:cubicBezTo>
                    <a:pt x="0" y="142864"/>
                    <a:pt x="142864" y="0"/>
                    <a:pt x="319096" y="0"/>
                  </a:cubicBezTo>
                  <a:cubicBezTo>
                    <a:pt x="495328" y="0"/>
                    <a:pt x="638192" y="142864"/>
                    <a:pt x="638192" y="319096"/>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 name="Rounded Rectangle 73">
              <a:extLst>
                <a:ext uri="{FF2B5EF4-FFF2-40B4-BE49-F238E27FC236}">
                  <a16:creationId xmlns:a16="http://schemas.microsoft.com/office/drawing/2014/main" id="{B1EFA425-AD81-4580-95FD-AF4E01694A81}"/>
                </a:ext>
              </a:extLst>
            </p:cNvPr>
            <p:cNvSpPr/>
            <p:nvPr/>
          </p:nvSpPr>
          <p:spPr>
            <a:xfrm rot="10800000">
              <a:off x="3662143" y="4734790"/>
              <a:ext cx="486000" cy="108000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1" name="Round Same Side Corner Rectangle 54">
              <a:extLst>
                <a:ext uri="{FF2B5EF4-FFF2-40B4-BE49-F238E27FC236}">
                  <a16:creationId xmlns:a16="http://schemas.microsoft.com/office/drawing/2014/main" id="{CDDC358D-27C1-490F-B5F7-57DF2CC563FF}"/>
                </a:ext>
              </a:extLst>
            </p:cNvPr>
            <p:cNvSpPr/>
            <p:nvPr/>
          </p:nvSpPr>
          <p:spPr>
            <a:xfrm>
              <a:off x="3573456" y="2195524"/>
              <a:ext cx="658800" cy="389670"/>
            </a:xfrm>
            <a:custGeom>
              <a:avLst/>
              <a:gdLst/>
              <a:ahLst/>
              <a:cxnLst/>
              <a:rect l="l" t="t" r="r" b="b"/>
              <a:pathLst>
                <a:path w="658800" h="389670">
                  <a:moveTo>
                    <a:pt x="43396" y="0"/>
                  </a:moveTo>
                  <a:lnTo>
                    <a:pt x="615404" y="0"/>
                  </a:lnTo>
                  <a:cubicBezTo>
                    <a:pt x="639371" y="0"/>
                    <a:pt x="658800" y="19429"/>
                    <a:pt x="658800" y="43396"/>
                  </a:cubicBezTo>
                  <a:lnTo>
                    <a:pt x="658800" y="260373"/>
                  </a:lnTo>
                  <a:lnTo>
                    <a:pt x="545955" y="260373"/>
                  </a:lnTo>
                  <a:lnTo>
                    <a:pt x="545955" y="346274"/>
                  </a:lnTo>
                  <a:cubicBezTo>
                    <a:pt x="545955" y="370241"/>
                    <a:pt x="526526" y="389670"/>
                    <a:pt x="502559" y="389670"/>
                  </a:cubicBezTo>
                  <a:lnTo>
                    <a:pt x="156243" y="389670"/>
                  </a:lnTo>
                  <a:cubicBezTo>
                    <a:pt x="132276" y="389670"/>
                    <a:pt x="112847" y="370241"/>
                    <a:pt x="112847" y="346274"/>
                  </a:cubicBezTo>
                  <a:lnTo>
                    <a:pt x="112847" y="260373"/>
                  </a:lnTo>
                  <a:lnTo>
                    <a:pt x="0" y="260373"/>
                  </a:lnTo>
                  <a:lnTo>
                    <a:pt x="0" y="43396"/>
                  </a:lnTo>
                  <a:cubicBezTo>
                    <a:pt x="0" y="19429"/>
                    <a:pt x="19429" y="0"/>
                    <a:pt x="4339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grpSp>
        <p:nvGrpSpPr>
          <p:cNvPr id="12" name="그룹 7">
            <a:extLst>
              <a:ext uri="{FF2B5EF4-FFF2-40B4-BE49-F238E27FC236}">
                <a16:creationId xmlns:a16="http://schemas.microsoft.com/office/drawing/2014/main" id="{0656EC92-9A54-4661-B447-849027078910}"/>
              </a:ext>
            </a:extLst>
          </p:cNvPr>
          <p:cNvGrpSpPr/>
          <p:nvPr/>
        </p:nvGrpSpPr>
        <p:grpSpPr>
          <a:xfrm>
            <a:off x="4684483" y="2204632"/>
            <a:ext cx="663798" cy="3729286"/>
            <a:chOff x="4693466" y="2195524"/>
            <a:chExt cx="658800" cy="3738394"/>
          </a:xfrm>
        </p:grpSpPr>
        <p:sp>
          <p:nvSpPr>
            <p:cNvPr id="13" name="Rounded Rectangle 12">
              <a:extLst>
                <a:ext uri="{FF2B5EF4-FFF2-40B4-BE49-F238E27FC236}">
                  <a16:creationId xmlns:a16="http://schemas.microsoft.com/office/drawing/2014/main" id="{3CA4B09D-547E-44AE-BF08-F6EE1EC25651}"/>
                </a:ext>
              </a:extLst>
            </p:cNvPr>
            <p:cNvSpPr/>
            <p:nvPr/>
          </p:nvSpPr>
          <p:spPr>
            <a:xfrm rot="10800000">
              <a:off x="4714074" y="2495490"/>
              <a:ext cx="638192" cy="3438428"/>
            </a:xfrm>
            <a:custGeom>
              <a:avLst/>
              <a:gdLst/>
              <a:ahLst/>
              <a:cxnLst/>
              <a:rect l="l" t="t" r="r" b="b"/>
              <a:pathLst>
                <a:path w="638192" h="3438428">
                  <a:moveTo>
                    <a:pt x="638191" y="3438428"/>
                  </a:moveTo>
                  <a:lnTo>
                    <a:pt x="0" y="3438428"/>
                  </a:lnTo>
                  <a:lnTo>
                    <a:pt x="0" y="319096"/>
                  </a:lnTo>
                  <a:cubicBezTo>
                    <a:pt x="0" y="142864"/>
                    <a:pt x="142864" y="0"/>
                    <a:pt x="319096" y="0"/>
                  </a:cubicBezTo>
                  <a:cubicBezTo>
                    <a:pt x="495328" y="0"/>
                    <a:pt x="638192" y="142864"/>
                    <a:pt x="638192" y="319096"/>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4" name="Rounded Rectangle 82">
              <a:extLst>
                <a:ext uri="{FF2B5EF4-FFF2-40B4-BE49-F238E27FC236}">
                  <a16:creationId xmlns:a16="http://schemas.microsoft.com/office/drawing/2014/main" id="{FE217264-8686-45C7-8079-147628B18458}"/>
                </a:ext>
              </a:extLst>
            </p:cNvPr>
            <p:cNvSpPr/>
            <p:nvPr/>
          </p:nvSpPr>
          <p:spPr>
            <a:xfrm rot="10800000">
              <a:off x="4792749" y="4734791"/>
              <a:ext cx="482400" cy="108000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5" name="Round Same Side Corner Rectangle 55">
              <a:extLst>
                <a:ext uri="{FF2B5EF4-FFF2-40B4-BE49-F238E27FC236}">
                  <a16:creationId xmlns:a16="http://schemas.microsoft.com/office/drawing/2014/main" id="{72A5692C-ACB7-4283-957A-B6E16A068727}"/>
                </a:ext>
              </a:extLst>
            </p:cNvPr>
            <p:cNvSpPr/>
            <p:nvPr/>
          </p:nvSpPr>
          <p:spPr>
            <a:xfrm>
              <a:off x="4693466" y="2195524"/>
              <a:ext cx="658800" cy="389670"/>
            </a:xfrm>
            <a:custGeom>
              <a:avLst/>
              <a:gdLst/>
              <a:ahLst/>
              <a:cxnLst/>
              <a:rect l="l" t="t" r="r" b="b"/>
              <a:pathLst>
                <a:path w="658800" h="389670">
                  <a:moveTo>
                    <a:pt x="43396" y="0"/>
                  </a:moveTo>
                  <a:lnTo>
                    <a:pt x="615404" y="0"/>
                  </a:lnTo>
                  <a:cubicBezTo>
                    <a:pt x="639371" y="0"/>
                    <a:pt x="658800" y="19429"/>
                    <a:pt x="658800" y="43396"/>
                  </a:cubicBezTo>
                  <a:lnTo>
                    <a:pt x="658800" y="260373"/>
                  </a:lnTo>
                  <a:lnTo>
                    <a:pt x="545955" y="260373"/>
                  </a:lnTo>
                  <a:lnTo>
                    <a:pt x="545955" y="346274"/>
                  </a:lnTo>
                  <a:cubicBezTo>
                    <a:pt x="545955" y="370241"/>
                    <a:pt x="526526" y="389670"/>
                    <a:pt x="502559" y="389670"/>
                  </a:cubicBezTo>
                  <a:lnTo>
                    <a:pt x="156243" y="389670"/>
                  </a:lnTo>
                  <a:cubicBezTo>
                    <a:pt x="132276" y="389670"/>
                    <a:pt x="112847" y="370241"/>
                    <a:pt x="112847" y="346274"/>
                  </a:cubicBezTo>
                  <a:lnTo>
                    <a:pt x="112847" y="260373"/>
                  </a:lnTo>
                  <a:lnTo>
                    <a:pt x="0" y="260373"/>
                  </a:lnTo>
                  <a:lnTo>
                    <a:pt x="0" y="43396"/>
                  </a:lnTo>
                  <a:cubicBezTo>
                    <a:pt x="0" y="19429"/>
                    <a:pt x="19429" y="0"/>
                    <a:pt x="4339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grpSp>
        <p:nvGrpSpPr>
          <p:cNvPr id="16" name="그룹 8">
            <a:extLst>
              <a:ext uri="{FF2B5EF4-FFF2-40B4-BE49-F238E27FC236}">
                <a16:creationId xmlns:a16="http://schemas.microsoft.com/office/drawing/2014/main" id="{C3DB8D70-62C0-4E9E-8972-84610E50BF17}"/>
              </a:ext>
            </a:extLst>
          </p:cNvPr>
          <p:cNvGrpSpPr/>
          <p:nvPr/>
        </p:nvGrpSpPr>
        <p:grpSpPr>
          <a:xfrm>
            <a:off x="2462430" y="2195526"/>
            <a:ext cx="648496" cy="3738393"/>
            <a:chOff x="2462430" y="2195525"/>
            <a:chExt cx="658800" cy="3738393"/>
          </a:xfrm>
        </p:grpSpPr>
        <p:sp>
          <p:nvSpPr>
            <p:cNvPr id="17" name="Rounded Rectangle 3">
              <a:extLst>
                <a:ext uri="{FF2B5EF4-FFF2-40B4-BE49-F238E27FC236}">
                  <a16:creationId xmlns:a16="http://schemas.microsoft.com/office/drawing/2014/main" id="{4C83C5A3-B7C4-471A-AA18-81AFF0ECFF5F}"/>
                </a:ext>
              </a:extLst>
            </p:cNvPr>
            <p:cNvSpPr/>
            <p:nvPr/>
          </p:nvSpPr>
          <p:spPr>
            <a:xfrm rot="10800000">
              <a:off x="2472734" y="2495490"/>
              <a:ext cx="638192" cy="3438428"/>
            </a:xfrm>
            <a:custGeom>
              <a:avLst/>
              <a:gdLst/>
              <a:ahLst/>
              <a:cxnLst/>
              <a:rect l="l" t="t" r="r" b="b"/>
              <a:pathLst>
                <a:path w="638192" h="3438428">
                  <a:moveTo>
                    <a:pt x="638191" y="3438428"/>
                  </a:moveTo>
                  <a:lnTo>
                    <a:pt x="0" y="3438428"/>
                  </a:lnTo>
                  <a:lnTo>
                    <a:pt x="0" y="319096"/>
                  </a:lnTo>
                  <a:cubicBezTo>
                    <a:pt x="0" y="142864"/>
                    <a:pt x="142864" y="0"/>
                    <a:pt x="319096" y="0"/>
                  </a:cubicBezTo>
                  <a:cubicBezTo>
                    <a:pt x="495328" y="0"/>
                    <a:pt x="638192" y="142864"/>
                    <a:pt x="638192" y="319096"/>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8" name="Rounded Rectangle 58">
              <a:extLst>
                <a:ext uri="{FF2B5EF4-FFF2-40B4-BE49-F238E27FC236}">
                  <a16:creationId xmlns:a16="http://schemas.microsoft.com/office/drawing/2014/main" id="{7551233A-5A69-4E53-AC09-89FA4CE490F6}"/>
                </a:ext>
              </a:extLst>
            </p:cNvPr>
            <p:cNvSpPr/>
            <p:nvPr/>
          </p:nvSpPr>
          <p:spPr>
            <a:xfrm rot="10800000">
              <a:off x="2550630" y="4734789"/>
              <a:ext cx="482400" cy="10800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9" name="Round Same Side Corner Rectangle 57">
              <a:extLst>
                <a:ext uri="{FF2B5EF4-FFF2-40B4-BE49-F238E27FC236}">
                  <a16:creationId xmlns:a16="http://schemas.microsoft.com/office/drawing/2014/main" id="{C4A0502D-FB80-49B6-9C10-319D346E0D01}"/>
                </a:ext>
              </a:extLst>
            </p:cNvPr>
            <p:cNvSpPr/>
            <p:nvPr/>
          </p:nvSpPr>
          <p:spPr>
            <a:xfrm rot="10800000">
              <a:off x="2462430" y="2195525"/>
              <a:ext cx="658800" cy="389670"/>
            </a:xfrm>
            <a:custGeom>
              <a:avLst/>
              <a:gdLst/>
              <a:ahLst/>
              <a:cxnLst/>
              <a:rect l="l" t="t" r="r" b="b"/>
              <a:pathLst>
                <a:path w="658800" h="389670">
                  <a:moveTo>
                    <a:pt x="615404" y="389670"/>
                  </a:moveTo>
                  <a:lnTo>
                    <a:pt x="43396" y="389670"/>
                  </a:lnTo>
                  <a:cubicBezTo>
                    <a:pt x="19429" y="389670"/>
                    <a:pt x="0" y="370241"/>
                    <a:pt x="0" y="346274"/>
                  </a:cubicBezTo>
                  <a:lnTo>
                    <a:pt x="0" y="129297"/>
                  </a:lnTo>
                  <a:lnTo>
                    <a:pt x="112845" y="129297"/>
                  </a:lnTo>
                  <a:lnTo>
                    <a:pt x="112845" y="43396"/>
                  </a:lnTo>
                  <a:cubicBezTo>
                    <a:pt x="112845" y="19429"/>
                    <a:pt x="132274" y="0"/>
                    <a:pt x="156241" y="0"/>
                  </a:cubicBezTo>
                  <a:lnTo>
                    <a:pt x="502557" y="0"/>
                  </a:lnTo>
                  <a:cubicBezTo>
                    <a:pt x="526524" y="0"/>
                    <a:pt x="545953" y="19429"/>
                    <a:pt x="545953" y="43396"/>
                  </a:cubicBezTo>
                  <a:lnTo>
                    <a:pt x="545953" y="129297"/>
                  </a:lnTo>
                  <a:lnTo>
                    <a:pt x="658800" y="129297"/>
                  </a:lnTo>
                  <a:lnTo>
                    <a:pt x="658800" y="346274"/>
                  </a:lnTo>
                  <a:cubicBezTo>
                    <a:pt x="658800" y="370241"/>
                    <a:pt x="639371" y="389670"/>
                    <a:pt x="615404" y="38967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sp>
        <p:nvSpPr>
          <p:cNvPr id="20" name="TextBox 19">
            <a:extLst>
              <a:ext uri="{FF2B5EF4-FFF2-40B4-BE49-F238E27FC236}">
                <a16:creationId xmlns:a16="http://schemas.microsoft.com/office/drawing/2014/main" id="{1F35EDB5-5569-4BD6-97C9-782C62E2632C}"/>
              </a:ext>
            </a:extLst>
          </p:cNvPr>
          <p:cNvSpPr txBox="1"/>
          <p:nvPr/>
        </p:nvSpPr>
        <p:spPr>
          <a:xfrm>
            <a:off x="1290380" y="2652860"/>
            <a:ext cx="759446" cy="338554"/>
          </a:xfrm>
          <a:prstGeom prst="rect">
            <a:avLst/>
          </a:prstGeom>
          <a:noFill/>
        </p:spPr>
        <p:txBody>
          <a:bodyPr wrap="square" rtlCol="0" anchor="ctr">
            <a:spAutoFit/>
          </a:bodyPr>
          <a:lstStyle/>
          <a:p>
            <a:pPr algn="ctr"/>
            <a:r>
              <a:rPr lang="en-US" altLang="ko-KR" sz="1600" b="1" dirty="0">
                <a:solidFill>
                  <a:schemeClr val="bg1"/>
                </a:solidFill>
                <a:cs typeface="Arial" pitchFamily="34" charset="0"/>
              </a:rPr>
              <a:t>28,6%</a:t>
            </a:r>
            <a:endParaRPr lang="ko-KR" altLang="en-US" sz="1600" b="1" dirty="0">
              <a:solidFill>
                <a:schemeClr val="bg1"/>
              </a:solidFill>
              <a:cs typeface="Arial" pitchFamily="34" charset="0"/>
            </a:endParaRPr>
          </a:p>
        </p:txBody>
      </p:sp>
      <p:sp>
        <p:nvSpPr>
          <p:cNvPr id="21" name="TextBox 20">
            <a:extLst>
              <a:ext uri="{FF2B5EF4-FFF2-40B4-BE49-F238E27FC236}">
                <a16:creationId xmlns:a16="http://schemas.microsoft.com/office/drawing/2014/main" id="{CAA6B873-8EEA-4A70-85DA-181FD112B91A}"/>
              </a:ext>
            </a:extLst>
          </p:cNvPr>
          <p:cNvSpPr txBox="1"/>
          <p:nvPr/>
        </p:nvSpPr>
        <p:spPr>
          <a:xfrm>
            <a:off x="4659670" y="2652860"/>
            <a:ext cx="759446" cy="338554"/>
          </a:xfrm>
          <a:prstGeom prst="rect">
            <a:avLst/>
          </a:prstGeom>
          <a:noFill/>
        </p:spPr>
        <p:txBody>
          <a:bodyPr wrap="square" rtlCol="0" anchor="ctr">
            <a:spAutoFit/>
          </a:bodyPr>
          <a:lstStyle/>
          <a:p>
            <a:pPr algn="ctr"/>
            <a:r>
              <a:rPr lang="en-US" altLang="ko-KR" sz="1600" b="1" dirty="0">
                <a:solidFill>
                  <a:schemeClr val="bg1"/>
                </a:solidFill>
                <a:cs typeface="Arial" pitchFamily="34" charset="0"/>
              </a:rPr>
              <a:t>43%</a:t>
            </a:r>
            <a:endParaRPr lang="ko-KR" altLang="en-US" sz="1600" b="1" dirty="0">
              <a:solidFill>
                <a:schemeClr val="bg1"/>
              </a:solidFill>
              <a:cs typeface="Arial" pitchFamily="34" charset="0"/>
            </a:endParaRPr>
          </a:p>
        </p:txBody>
      </p:sp>
      <p:sp>
        <p:nvSpPr>
          <p:cNvPr id="22" name="TextBox 21">
            <a:extLst>
              <a:ext uri="{FF2B5EF4-FFF2-40B4-BE49-F238E27FC236}">
                <a16:creationId xmlns:a16="http://schemas.microsoft.com/office/drawing/2014/main" id="{E0D1226D-F99F-4548-911A-AE4A9424A59E}"/>
              </a:ext>
            </a:extLst>
          </p:cNvPr>
          <p:cNvSpPr txBox="1"/>
          <p:nvPr/>
        </p:nvSpPr>
        <p:spPr>
          <a:xfrm>
            <a:off x="3527986" y="2652860"/>
            <a:ext cx="759446" cy="338554"/>
          </a:xfrm>
          <a:prstGeom prst="rect">
            <a:avLst/>
          </a:prstGeom>
          <a:noFill/>
        </p:spPr>
        <p:txBody>
          <a:bodyPr wrap="square" rtlCol="0" anchor="ctr">
            <a:spAutoFit/>
          </a:bodyPr>
          <a:lstStyle/>
          <a:p>
            <a:pPr algn="ctr"/>
            <a:r>
              <a:rPr lang="en-US" altLang="ko-KR" sz="1600" b="1" dirty="0">
                <a:solidFill>
                  <a:schemeClr val="bg1"/>
                </a:solidFill>
                <a:cs typeface="Arial" pitchFamily="34" charset="0"/>
              </a:rPr>
              <a:t>33,2%</a:t>
            </a:r>
            <a:endParaRPr lang="ko-KR" altLang="en-US" sz="1600" b="1" dirty="0">
              <a:solidFill>
                <a:schemeClr val="bg1"/>
              </a:solidFill>
              <a:cs typeface="Arial" pitchFamily="34" charset="0"/>
            </a:endParaRPr>
          </a:p>
        </p:txBody>
      </p:sp>
      <p:sp>
        <p:nvSpPr>
          <p:cNvPr id="23" name="TextBox 22">
            <a:extLst>
              <a:ext uri="{FF2B5EF4-FFF2-40B4-BE49-F238E27FC236}">
                <a16:creationId xmlns:a16="http://schemas.microsoft.com/office/drawing/2014/main" id="{5E1A39BA-F6CA-4FA7-8884-BDFEA0777B88}"/>
              </a:ext>
            </a:extLst>
          </p:cNvPr>
          <p:cNvSpPr txBox="1"/>
          <p:nvPr/>
        </p:nvSpPr>
        <p:spPr>
          <a:xfrm>
            <a:off x="2421028" y="2652860"/>
            <a:ext cx="759446" cy="338554"/>
          </a:xfrm>
          <a:prstGeom prst="rect">
            <a:avLst/>
          </a:prstGeom>
          <a:noFill/>
        </p:spPr>
        <p:txBody>
          <a:bodyPr wrap="square" rtlCol="0" anchor="ctr">
            <a:spAutoFit/>
          </a:bodyPr>
          <a:lstStyle/>
          <a:p>
            <a:pPr algn="ctr"/>
            <a:r>
              <a:rPr lang="en-US" altLang="ko-KR" sz="1600" b="1" dirty="0">
                <a:solidFill>
                  <a:schemeClr val="bg1"/>
                </a:solidFill>
                <a:cs typeface="Arial" pitchFamily="34" charset="0"/>
              </a:rPr>
              <a:t>47,4%</a:t>
            </a:r>
            <a:endParaRPr lang="ko-KR" altLang="en-US" sz="1600" b="1" dirty="0">
              <a:solidFill>
                <a:schemeClr val="bg1"/>
              </a:solidFill>
              <a:cs typeface="Arial" pitchFamily="34" charset="0"/>
            </a:endParaRPr>
          </a:p>
        </p:txBody>
      </p:sp>
      <p:graphicFrame>
        <p:nvGraphicFramePr>
          <p:cNvPr id="24" name="차트 5">
            <a:extLst>
              <a:ext uri="{FF2B5EF4-FFF2-40B4-BE49-F238E27FC236}">
                <a16:creationId xmlns:a16="http://schemas.microsoft.com/office/drawing/2014/main" id="{3A073076-D99D-4F01-92DF-B43E0B0FAE3B}"/>
              </a:ext>
            </a:extLst>
          </p:cNvPr>
          <p:cNvGraphicFramePr/>
          <p:nvPr>
            <p:extLst>
              <p:ext uri="{D42A27DB-BD31-4B8C-83A1-F6EECF244321}">
                <p14:modId xmlns:p14="http://schemas.microsoft.com/office/powerpoint/2010/main" val="1842257391"/>
              </p:ext>
            </p:extLst>
          </p:nvPr>
        </p:nvGraphicFramePr>
        <p:xfrm>
          <a:off x="983293" y="2795942"/>
          <a:ext cx="4773695" cy="2576776"/>
        </p:xfrm>
        <a:graphic>
          <a:graphicData uri="http://schemas.openxmlformats.org/drawingml/2006/chart">
            <c:chart xmlns:c="http://schemas.openxmlformats.org/drawingml/2006/chart" xmlns:r="http://schemas.openxmlformats.org/officeDocument/2006/relationships" r:id="rId2"/>
          </a:graphicData>
        </a:graphic>
      </p:graphicFrame>
      <p:sp>
        <p:nvSpPr>
          <p:cNvPr id="25" name="Oval 55">
            <a:extLst>
              <a:ext uri="{FF2B5EF4-FFF2-40B4-BE49-F238E27FC236}">
                <a16:creationId xmlns:a16="http://schemas.microsoft.com/office/drawing/2014/main" id="{DB293601-4F9A-4B4D-A44B-02E3B974E19A}"/>
              </a:ext>
            </a:extLst>
          </p:cNvPr>
          <p:cNvSpPr/>
          <p:nvPr/>
        </p:nvSpPr>
        <p:spPr>
          <a:xfrm>
            <a:off x="6459308" y="3105801"/>
            <a:ext cx="630965" cy="630965"/>
          </a:xfrm>
          <a:prstGeom prst="ellipse">
            <a:avLst/>
          </a:prstGeom>
          <a:solidFill>
            <a:schemeClr val="bg1"/>
          </a:solidFill>
          <a:ln w="508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dirty="0">
              <a:latin typeface="Arial" pitchFamily="34" charset="0"/>
              <a:cs typeface="Arial" pitchFamily="34" charset="0"/>
            </a:endParaRPr>
          </a:p>
        </p:txBody>
      </p:sp>
      <p:sp>
        <p:nvSpPr>
          <p:cNvPr id="26" name="Oval 56">
            <a:extLst>
              <a:ext uri="{FF2B5EF4-FFF2-40B4-BE49-F238E27FC236}">
                <a16:creationId xmlns:a16="http://schemas.microsoft.com/office/drawing/2014/main" id="{E8619124-9122-474E-86F4-87584F80ED00}"/>
              </a:ext>
            </a:extLst>
          </p:cNvPr>
          <p:cNvSpPr/>
          <p:nvPr/>
        </p:nvSpPr>
        <p:spPr>
          <a:xfrm>
            <a:off x="6459308" y="2029274"/>
            <a:ext cx="630965" cy="630965"/>
          </a:xfrm>
          <a:prstGeom prst="ellipse">
            <a:avLst/>
          </a:prstGeom>
          <a:solidFill>
            <a:schemeClr val="bg1"/>
          </a:solid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dirty="0">
              <a:solidFill>
                <a:schemeClr val="accent4"/>
              </a:solidFill>
              <a:latin typeface="Arial" pitchFamily="34" charset="0"/>
              <a:cs typeface="Arial" pitchFamily="34" charset="0"/>
            </a:endParaRPr>
          </a:p>
        </p:txBody>
      </p:sp>
      <p:sp>
        <p:nvSpPr>
          <p:cNvPr id="27" name="Oval 67">
            <a:extLst>
              <a:ext uri="{FF2B5EF4-FFF2-40B4-BE49-F238E27FC236}">
                <a16:creationId xmlns:a16="http://schemas.microsoft.com/office/drawing/2014/main" id="{7284D79C-C021-4558-B079-28582173386D}"/>
              </a:ext>
            </a:extLst>
          </p:cNvPr>
          <p:cNvSpPr/>
          <p:nvPr/>
        </p:nvSpPr>
        <p:spPr>
          <a:xfrm>
            <a:off x="6459308" y="4182328"/>
            <a:ext cx="630965" cy="630965"/>
          </a:xfrm>
          <a:prstGeom prst="ellipse">
            <a:avLst/>
          </a:prstGeom>
          <a:solidFill>
            <a:schemeClr val="bg1"/>
          </a:solid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dirty="0">
              <a:latin typeface="Arial" pitchFamily="34" charset="0"/>
              <a:cs typeface="Arial" pitchFamily="34" charset="0"/>
            </a:endParaRPr>
          </a:p>
        </p:txBody>
      </p:sp>
      <p:sp>
        <p:nvSpPr>
          <p:cNvPr id="28" name="Oval 68">
            <a:extLst>
              <a:ext uri="{FF2B5EF4-FFF2-40B4-BE49-F238E27FC236}">
                <a16:creationId xmlns:a16="http://schemas.microsoft.com/office/drawing/2014/main" id="{66A13B92-12C4-4D35-AE06-674E3FB6C4BC}"/>
              </a:ext>
            </a:extLst>
          </p:cNvPr>
          <p:cNvSpPr/>
          <p:nvPr/>
        </p:nvSpPr>
        <p:spPr>
          <a:xfrm>
            <a:off x="6459308" y="5258854"/>
            <a:ext cx="630965" cy="630965"/>
          </a:xfrm>
          <a:prstGeom prst="ellipse">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dirty="0">
              <a:latin typeface="Arial" pitchFamily="34" charset="0"/>
              <a:cs typeface="Arial" pitchFamily="34" charset="0"/>
            </a:endParaRPr>
          </a:p>
        </p:txBody>
      </p:sp>
      <p:sp>
        <p:nvSpPr>
          <p:cNvPr id="29" name="TextBox 28">
            <a:extLst>
              <a:ext uri="{FF2B5EF4-FFF2-40B4-BE49-F238E27FC236}">
                <a16:creationId xmlns:a16="http://schemas.microsoft.com/office/drawing/2014/main" id="{70102316-8F48-4849-A0A3-048F8EAF10F3}"/>
              </a:ext>
            </a:extLst>
          </p:cNvPr>
          <p:cNvSpPr txBox="1"/>
          <p:nvPr/>
        </p:nvSpPr>
        <p:spPr>
          <a:xfrm>
            <a:off x="6523624" y="2123712"/>
            <a:ext cx="502330" cy="400110"/>
          </a:xfrm>
          <a:prstGeom prst="rect">
            <a:avLst/>
          </a:prstGeom>
          <a:noFill/>
        </p:spPr>
        <p:txBody>
          <a:bodyPr wrap="square" rtlCol="0">
            <a:spAutoFit/>
          </a:bodyPr>
          <a:lstStyle/>
          <a:p>
            <a:pPr algn="ctr"/>
            <a:r>
              <a:rPr lang="en-US" altLang="ko-KR" sz="2000" b="1" dirty="0">
                <a:solidFill>
                  <a:schemeClr val="accent6"/>
                </a:solidFill>
                <a:latin typeface="Arial" pitchFamily="34" charset="0"/>
                <a:cs typeface="Arial" pitchFamily="34" charset="0"/>
              </a:rPr>
              <a:t>01</a:t>
            </a:r>
            <a:endParaRPr lang="ko-KR" altLang="en-US" sz="2000" b="1" dirty="0">
              <a:solidFill>
                <a:schemeClr val="accent6"/>
              </a:solidFill>
              <a:latin typeface="Arial" pitchFamily="34" charset="0"/>
              <a:cs typeface="Arial" pitchFamily="34" charset="0"/>
            </a:endParaRPr>
          </a:p>
        </p:txBody>
      </p:sp>
      <p:sp>
        <p:nvSpPr>
          <p:cNvPr id="30" name="TextBox 29">
            <a:extLst>
              <a:ext uri="{FF2B5EF4-FFF2-40B4-BE49-F238E27FC236}">
                <a16:creationId xmlns:a16="http://schemas.microsoft.com/office/drawing/2014/main" id="{D2CCD847-B855-4FCB-95BA-9CD194AF8CDB}"/>
              </a:ext>
            </a:extLst>
          </p:cNvPr>
          <p:cNvSpPr txBox="1"/>
          <p:nvPr/>
        </p:nvSpPr>
        <p:spPr>
          <a:xfrm>
            <a:off x="6523624" y="3236616"/>
            <a:ext cx="502330" cy="400110"/>
          </a:xfrm>
          <a:prstGeom prst="rect">
            <a:avLst/>
          </a:prstGeom>
          <a:noFill/>
        </p:spPr>
        <p:txBody>
          <a:bodyPr wrap="square" rtlCol="0">
            <a:spAutoFit/>
          </a:bodyPr>
          <a:lstStyle/>
          <a:p>
            <a:pPr algn="ctr"/>
            <a:r>
              <a:rPr lang="en-US" altLang="ko-KR" sz="2000" b="1" dirty="0">
                <a:solidFill>
                  <a:schemeClr val="accent3"/>
                </a:solidFill>
                <a:latin typeface="Arial" pitchFamily="34" charset="0"/>
                <a:cs typeface="Arial" pitchFamily="34" charset="0"/>
              </a:rPr>
              <a:t>02</a:t>
            </a:r>
            <a:endParaRPr lang="ko-KR" altLang="en-US" sz="2000" b="1" dirty="0">
              <a:solidFill>
                <a:schemeClr val="accent3"/>
              </a:solidFill>
              <a:latin typeface="Arial" pitchFamily="34" charset="0"/>
              <a:cs typeface="Arial" pitchFamily="34" charset="0"/>
            </a:endParaRPr>
          </a:p>
        </p:txBody>
      </p:sp>
      <p:sp>
        <p:nvSpPr>
          <p:cNvPr id="31" name="TextBox 30">
            <a:extLst>
              <a:ext uri="{FF2B5EF4-FFF2-40B4-BE49-F238E27FC236}">
                <a16:creationId xmlns:a16="http://schemas.microsoft.com/office/drawing/2014/main" id="{B1BF4CF6-AA25-4C52-A2E8-5DB8E10EDA1A}"/>
              </a:ext>
            </a:extLst>
          </p:cNvPr>
          <p:cNvSpPr txBox="1"/>
          <p:nvPr/>
        </p:nvSpPr>
        <p:spPr>
          <a:xfrm>
            <a:off x="6523624" y="4313142"/>
            <a:ext cx="502330" cy="400110"/>
          </a:xfrm>
          <a:prstGeom prst="rect">
            <a:avLst/>
          </a:prstGeom>
          <a:noFill/>
        </p:spPr>
        <p:txBody>
          <a:bodyPr wrap="square" rtlCol="0">
            <a:spAutoFit/>
          </a:bodyPr>
          <a:lstStyle/>
          <a:p>
            <a:pPr algn="ctr"/>
            <a:r>
              <a:rPr lang="en-US" altLang="ko-KR" sz="2000" b="1" dirty="0">
                <a:solidFill>
                  <a:schemeClr val="accent2"/>
                </a:solidFill>
                <a:latin typeface="Arial" pitchFamily="34" charset="0"/>
                <a:cs typeface="Arial" pitchFamily="34" charset="0"/>
              </a:rPr>
              <a:t>03</a:t>
            </a:r>
            <a:endParaRPr lang="ko-KR" altLang="en-US" sz="2000" b="1" dirty="0">
              <a:solidFill>
                <a:schemeClr val="accent2"/>
              </a:solidFill>
              <a:latin typeface="Arial" pitchFamily="34" charset="0"/>
              <a:cs typeface="Arial" pitchFamily="34" charset="0"/>
            </a:endParaRPr>
          </a:p>
        </p:txBody>
      </p:sp>
      <p:sp>
        <p:nvSpPr>
          <p:cNvPr id="32" name="TextBox 31">
            <a:extLst>
              <a:ext uri="{FF2B5EF4-FFF2-40B4-BE49-F238E27FC236}">
                <a16:creationId xmlns:a16="http://schemas.microsoft.com/office/drawing/2014/main" id="{5F8BA646-6136-4FF3-8611-1316298AD7E4}"/>
              </a:ext>
            </a:extLst>
          </p:cNvPr>
          <p:cNvSpPr txBox="1"/>
          <p:nvPr/>
        </p:nvSpPr>
        <p:spPr>
          <a:xfrm>
            <a:off x="6523624" y="5389668"/>
            <a:ext cx="502330" cy="400110"/>
          </a:xfrm>
          <a:prstGeom prst="rect">
            <a:avLst/>
          </a:prstGeom>
          <a:noFill/>
        </p:spPr>
        <p:txBody>
          <a:bodyPr wrap="square" rtlCol="0">
            <a:spAutoFit/>
          </a:bodyPr>
          <a:lstStyle/>
          <a:p>
            <a:pPr algn="ctr"/>
            <a:r>
              <a:rPr lang="en-US" altLang="ko-KR" sz="2000" b="1" dirty="0">
                <a:solidFill>
                  <a:schemeClr val="accent1"/>
                </a:solidFill>
                <a:latin typeface="Arial" pitchFamily="34" charset="0"/>
                <a:cs typeface="Arial" pitchFamily="34" charset="0"/>
              </a:rPr>
              <a:t>04</a:t>
            </a:r>
            <a:endParaRPr lang="ko-KR" altLang="en-US" sz="2000" b="1" dirty="0">
              <a:solidFill>
                <a:schemeClr val="accent1"/>
              </a:solidFill>
              <a:latin typeface="Arial" pitchFamily="34" charset="0"/>
              <a:cs typeface="Arial" pitchFamily="34" charset="0"/>
            </a:endParaRPr>
          </a:p>
        </p:txBody>
      </p:sp>
      <p:grpSp>
        <p:nvGrpSpPr>
          <p:cNvPr id="33" name="Group 79">
            <a:extLst>
              <a:ext uri="{FF2B5EF4-FFF2-40B4-BE49-F238E27FC236}">
                <a16:creationId xmlns:a16="http://schemas.microsoft.com/office/drawing/2014/main" id="{1723A50A-9E9A-4A98-9A9F-BDF6F3D1D517}"/>
              </a:ext>
            </a:extLst>
          </p:cNvPr>
          <p:cNvGrpSpPr/>
          <p:nvPr/>
        </p:nvGrpSpPr>
        <p:grpSpPr>
          <a:xfrm>
            <a:off x="7265322" y="2959616"/>
            <a:ext cx="4111923" cy="1107996"/>
            <a:chOff x="2551705" y="4283314"/>
            <a:chExt cx="2357003" cy="1107996"/>
          </a:xfrm>
        </p:grpSpPr>
        <p:sp>
          <p:nvSpPr>
            <p:cNvPr id="34" name="TextBox 33">
              <a:extLst>
                <a:ext uri="{FF2B5EF4-FFF2-40B4-BE49-F238E27FC236}">
                  <a16:creationId xmlns:a16="http://schemas.microsoft.com/office/drawing/2014/main" id="{C4AA4F0A-CF43-4660-BB80-C97211F93433}"/>
                </a:ext>
              </a:extLst>
            </p:cNvPr>
            <p:cNvSpPr txBox="1"/>
            <p:nvPr/>
          </p:nvSpPr>
          <p:spPr>
            <a:xfrm>
              <a:off x="2551706" y="4560313"/>
              <a:ext cx="2357002" cy="830997"/>
            </a:xfrm>
            <a:prstGeom prst="rect">
              <a:avLst/>
            </a:prstGeom>
            <a:noFill/>
          </p:spPr>
          <p:txBody>
            <a:bodyPr wrap="square" rtlCol="0">
              <a:spAutoFit/>
            </a:bodyPr>
            <a:lstStyle/>
            <a:p>
              <a:r>
                <a:rPr lang="pt-BR" altLang="ko-KR" sz="1200" dirty="0">
                  <a:solidFill>
                    <a:schemeClr val="tx1">
                      <a:lumMod val="75000"/>
                      <a:lumOff val="25000"/>
                    </a:schemeClr>
                  </a:solidFill>
                  <a:latin typeface="Arial" pitchFamily="34" charset="0"/>
                  <a:cs typeface="Arial" pitchFamily="34" charset="0"/>
                </a:rPr>
                <a:t>A vacina combinada de DTP e </a:t>
              </a:r>
              <a:r>
                <a:rPr lang="pt-BR" altLang="ko-KR" sz="1200" dirty="0" err="1">
                  <a:solidFill>
                    <a:schemeClr val="tx1">
                      <a:lumMod val="75000"/>
                      <a:lumOff val="25000"/>
                    </a:schemeClr>
                  </a:solidFill>
                  <a:latin typeface="Arial" pitchFamily="34" charset="0"/>
                  <a:cs typeface="Arial" pitchFamily="34" charset="0"/>
                </a:rPr>
                <a:t>Hib</a:t>
              </a:r>
              <a:r>
                <a:rPr lang="pt-BR" altLang="ko-KR" sz="1200" dirty="0">
                  <a:solidFill>
                    <a:schemeClr val="tx1">
                      <a:lumMod val="75000"/>
                      <a:lumOff val="25000"/>
                    </a:schemeClr>
                  </a:solidFill>
                  <a:latin typeface="Arial" pitchFamily="34" charset="0"/>
                  <a:cs typeface="Arial" pitchFamily="34" charset="0"/>
                </a:rPr>
                <a:t> é também chamada tetravalente, já que protege, ao mesmo tempo, contra difteria, tétano, </a:t>
              </a:r>
              <a:r>
                <a:rPr lang="pt-BR" altLang="ko-KR" sz="1200" dirty="0" err="1">
                  <a:solidFill>
                    <a:schemeClr val="tx1">
                      <a:lumMod val="75000"/>
                      <a:lumOff val="25000"/>
                    </a:schemeClr>
                  </a:solidFill>
                  <a:latin typeface="Arial" pitchFamily="34" charset="0"/>
                  <a:cs typeface="Arial" pitchFamily="34" charset="0"/>
                </a:rPr>
                <a:t>pertussis</a:t>
              </a:r>
              <a:r>
                <a:rPr lang="pt-BR" altLang="ko-KR" sz="1200" dirty="0">
                  <a:solidFill>
                    <a:schemeClr val="tx1">
                      <a:lumMod val="75000"/>
                      <a:lumOff val="25000"/>
                    </a:schemeClr>
                  </a:solidFill>
                  <a:latin typeface="Arial" pitchFamily="34" charset="0"/>
                  <a:cs typeface="Arial" pitchFamily="34" charset="0"/>
                </a:rPr>
                <a:t> (coqueluche) e infecções graves pelo </a:t>
              </a:r>
              <a:r>
                <a:rPr lang="pt-BR" altLang="ko-KR" sz="1200" dirty="0" err="1">
                  <a:solidFill>
                    <a:schemeClr val="tx1">
                      <a:lumMod val="75000"/>
                      <a:lumOff val="25000"/>
                    </a:schemeClr>
                  </a:solidFill>
                  <a:latin typeface="Arial" pitchFamily="34" charset="0"/>
                  <a:cs typeface="Arial" pitchFamily="34" charset="0"/>
                </a:rPr>
                <a:t>Haemophilus</a:t>
              </a:r>
              <a:r>
                <a:rPr lang="pt-BR" altLang="ko-KR" sz="1200" dirty="0">
                  <a:solidFill>
                    <a:schemeClr val="tx1">
                      <a:lumMod val="75000"/>
                      <a:lumOff val="25000"/>
                    </a:schemeClr>
                  </a:solidFill>
                  <a:latin typeface="Arial" pitchFamily="34" charset="0"/>
                  <a:cs typeface="Arial" pitchFamily="34" charset="0"/>
                </a:rPr>
                <a:t> </a:t>
              </a:r>
              <a:r>
                <a:rPr lang="pt-BR" altLang="ko-KR" sz="1200" dirty="0" err="1">
                  <a:solidFill>
                    <a:schemeClr val="tx1">
                      <a:lumMod val="75000"/>
                      <a:lumOff val="25000"/>
                    </a:schemeClr>
                  </a:solidFill>
                  <a:latin typeface="Arial" pitchFamily="34" charset="0"/>
                  <a:cs typeface="Arial" pitchFamily="34" charset="0"/>
                </a:rPr>
                <a:t>influenzae</a:t>
              </a:r>
              <a:r>
                <a:rPr lang="pt-BR" altLang="ko-KR" sz="1200" dirty="0">
                  <a:solidFill>
                    <a:schemeClr val="tx1">
                      <a:lumMod val="75000"/>
                      <a:lumOff val="25000"/>
                    </a:schemeClr>
                  </a:solidFill>
                  <a:latin typeface="Arial" pitchFamily="34" charset="0"/>
                  <a:cs typeface="Arial" pitchFamily="34" charset="0"/>
                </a:rPr>
                <a:t> tipo b.</a:t>
              </a:r>
              <a:endParaRPr lang="ko-KR" altLang="en-US" sz="1200" dirty="0">
                <a:solidFill>
                  <a:schemeClr val="tx1">
                    <a:lumMod val="75000"/>
                    <a:lumOff val="25000"/>
                  </a:schemeClr>
                </a:solidFill>
                <a:latin typeface="Arial" pitchFamily="34" charset="0"/>
                <a:cs typeface="Arial" pitchFamily="34" charset="0"/>
              </a:endParaRPr>
            </a:p>
          </p:txBody>
        </p:sp>
        <p:sp>
          <p:nvSpPr>
            <p:cNvPr id="35" name="TextBox 34">
              <a:extLst>
                <a:ext uri="{FF2B5EF4-FFF2-40B4-BE49-F238E27FC236}">
                  <a16:creationId xmlns:a16="http://schemas.microsoft.com/office/drawing/2014/main" id="{3EBB5F63-58EE-42EE-8217-28443AF103F0}"/>
                </a:ext>
              </a:extLst>
            </p:cNvPr>
            <p:cNvSpPr txBox="1"/>
            <p:nvPr/>
          </p:nvSpPr>
          <p:spPr>
            <a:xfrm>
              <a:off x="2551705" y="4283314"/>
              <a:ext cx="2336966" cy="307777"/>
            </a:xfrm>
            <a:prstGeom prst="rect">
              <a:avLst/>
            </a:prstGeom>
            <a:noFill/>
          </p:spPr>
          <p:txBody>
            <a:bodyPr wrap="square" rtlCol="0">
              <a:spAutoFit/>
            </a:bodyPr>
            <a:lstStyle/>
            <a:p>
              <a:r>
                <a:rPr lang="en-US" altLang="ko-KR" sz="1400" b="1" dirty="0" err="1">
                  <a:solidFill>
                    <a:schemeClr val="accent3"/>
                  </a:solidFill>
                  <a:latin typeface="Arial" pitchFamily="34" charset="0"/>
                  <a:cs typeface="Arial" pitchFamily="34" charset="0"/>
                </a:rPr>
                <a:t>DTP+Hib</a:t>
              </a:r>
              <a:r>
                <a:rPr lang="en-US" altLang="ko-KR" sz="1400" b="1" dirty="0">
                  <a:solidFill>
                    <a:schemeClr val="accent3"/>
                  </a:solidFill>
                  <a:latin typeface="Arial" pitchFamily="34" charset="0"/>
                  <a:cs typeface="Arial" pitchFamily="34" charset="0"/>
                </a:rPr>
                <a:t> (</a:t>
              </a:r>
              <a:r>
                <a:rPr lang="en-US" altLang="ko-KR" sz="1400" b="1" dirty="0" err="1">
                  <a:solidFill>
                    <a:schemeClr val="accent3"/>
                  </a:solidFill>
                  <a:latin typeface="Arial" pitchFamily="34" charset="0"/>
                  <a:cs typeface="Arial" pitchFamily="34" charset="0"/>
                </a:rPr>
                <a:t>tetravalente</a:t>
              </a:r>
              <a:r>
                <a:rPr lang="en-US" altLang="ko-KR" sz="1400" b="1" dirty="0">
                  <a:solidFill>
                    <a:schemeClr val="accent3"/>
                  </a:solidFill>
                  <a:latin typeface="Arial" pitchFamily="34" charset="0"/>
                  <a:cs typeface="Arial" pitchFamily="34" charset="0"/>
                </a:rPr>
                <a:t>)</a:t>
              </a:r>
              <a:endParaRPr lang="ko-KR" altLang="en-US" sz="1400" b="1" dirty="0">
                <a:solidFill>
                  <a:schemeClr val="accent3"/>
                </a:solidFill>
                <a:latin typeface="Arial" pitchFamily="34" charset="0"/>
                <a:cs typeface="Arial" pitchFamily="34" charset="0"/>
              </a:endParaRPr>
            </a:p>
          </p:txBody>
        </p:sp>
      </p:grpSp>
      <p:grpSp>
        <p:nvGrpSpPr>
          <p:cNvPr id="36" name="Group 82">
            <a:extLst>
              <a:ext uri="{FF2B5EF4-FFF2-40B4-BE49-F238E27FC236}">
                <a16:creationId xmlns:a16="http://schemas.microsoft.com/office/drawing/2014/main" id="{92543A19-E10A-45D8-A0CE-4EA93622F383}"/>
              </a:ext>
            </a:extLst>
          </p:cNvPr>
          <p:cNvGrpSpPr/>
          <p:nvPr/>
        </p:nvGrpSpPr>
        <p:grpSpPr>
          <a:xfrm>
            <a:off x="7265322" y="1883089"/>
            <a:ext cx="4111923" cy="923330"/>
            <a:chOff x="2551705" y="4283314"/>
            <a:chExt cx="2357003" cy="923330"/>
          </a:xfrm>
        </p:grpSpPr>
        <p:sp>
          <p:nvSpPr>
            <p:cNvPr id="37" name="TextBox 36">
              <a:extLst>
                <a:ext uri="{FF2B5EF4-FFF2-40B4-BE49-F238E27FC236}">
                  <a16:creationId xmlns:a16="http://schemas.microsoft.com/office/drawing/2014/main" id="{4826FC61-3534-49B8-93D0-F73EBE4EEE09}"/>
                </a:ext>
              </a:extLst>
            </p:cNvPr>
            <p:cNvSpPr txBox="1"/>
            <p:nvPr/>
          </p:nvSpPr>
          <p:spPr>
            <a:xfrm>
              <a:off x="2551706" y="4560313"/>
              <a:ext cx="2357002" cy="646331"/>
            </a:xfrm>
            <a:prstGeom prst="rect">
              <a:avLst/>
            </a:prstGeom>
            <a:noFill/>
          </p:spPr>
          <p:txBody>
            <a:bodyPr wrap="square" rtlCol="0">
              <a:spAutoFit/>
            </a:bodyPr>
            <a:lstStyle/>
            <a:p>
              <a:r>
                <a:rPr lang="pt-BR" altLang="ko-KR" sz="1200" dirty="0">
                  <a:solidFill>
                    <a:schemeClr val="tx1">
                      <a:lumMod val="75000"/>
                      <a:lumOff val="25000"/>
                    </a:schemeClr>
                  </a:solidFill>
                  <a:latin typeface="Arial" pitchFamily="34" charset="0"/>
                  <a:cs typeface="Arial" pitchFamily="34" charset="0"/>
                </a:rPr>
                <a:t>Contra o vírus da raiva é do gênero </a:t>
              </a:r>
              <a:r>
                <a:rPr lang="pt-BR" altLang="ko-KR" sz="1200" dirty="0" err="1">
                  <a:solidFill>
                    <a:schemeClr val="tx1">
                      <a:lumMod val="75000"/>
                      <a:lumOff val="25000"/>
                    </a:schemeClr>
                  </a:solidFill>
                  <a:latin typeface="Arial" pitchFamily="34" charset="0"/>
                  <a:cs typeface="Arial" pitchFamily="34" charset="0"/>
                </a:rPr>
                <a:t>Lyssavirus</a:t>
              </a:r>
              <a:r>
                <a:rPr lang="pt-BR" altLang="ko-KR" sz="1200" dirty="0">
                  <a:solidFill>
                    <a:schemeClr val="tx1">
                      <a:lumMod val="75000"/>
                      <a:lumOff val="25000"/>
                    </a:schemeClr>
                  </a:solidFill>
                  <a:latin typeface="Arial" pitchFamily="34" charset="0"/>
                  <a:cs typeface="Arial" pitchFamily="34" charset="0"/>
                </a:rPr>
                <a:t> e que é o causador da raiva, uma das doenças historicamente mais temidas da humanidade. </a:t>
              </a:r>
              <a:endParaRPr lang="ko-KR" altLang="en-US" sz="1200" dirty="0">
                <a:solidFill>
                  <a:schemeClr val="tx1">
                    <a:lumMod val="75000"/>
                    <a:lumOff val="25000"/>
                  </a:schemeClr>
                </a:solidFill>
                <a:latin typeface="Arial" pitchFamily="34" charset="0"/>
                <a:cs typeface="Arial" pitchFamily="34" charset="0"/>
              </a:endParaRPr>
            </a:p>
          </p:txBody>
        </p:sp>
        <p:sp>
          <p:nvSpPr>
            <p:cNvPr id="38" name="TextBox 37">
              <a:extLst>
                <a:ext uri="{FF2B5EF4-FFF2-40B4-BE49-F238E27FC236}">
                  <a16:creationId xmlns:a16="http://schemas.microsoft.com/office/drawing/2014/main" id="{2D79972C-8DCF-411F-8A68-FC09CF682E7C}"/>
                </a:ext>
              </a:extLst>
            </p:cNvPr>
            <p:cNvSpPr txBox="1"/>
            <p:nvPr/>
          </p:nvSpPr>
          <p:spPr>
            <a:xfrm>
              <a:off x="2551705" y="4283314"/>
              <a:ext cx="2336966" cy="307777"/>
            </a:xfrm>
            <a:prstGeom prst="rect">
              <a:avLst/>
            </a:prstGeom>
            <a:noFill/>
          </p:spPr>
          <p:txBody>
            <a:bodyPr wrap="square" rtlCol="0">
              <a:spAutoFit/>
            </a:bodyPr>
            <a:lstStyle/>
            <a:p>
              <a:r>
                <a:rPr lang="en-US" altLang="ko-KR" sz="1400" b="1" dirty="0" err="1">
                  <a:solidFill>
                    <a:schemeClr val="accent6"/>
                  </a:solidFill>
                  <a:latin typeface="Arial" pitchFamily="34" charset="0"/>
                  <a:cs typeface="Arial" pitchFamily="34" charset="0"/>
                </a:rPr>
                <a:t>Soro</a:t>
              </a:r>
              <a:r>
                <a:rPr lang="en-US" altLang="ko-KR" sz="1400" b="1" dirty="0">
                  <a:solidFill>
                    <a:schemeClr val="accent6"/>
                  </a:solidFill>
                  <a:latin typeface="Arial" pitchFamily="34" charset="0"/>
                  <a:cs typeface="Arial" pitchFamily="34" charset="0"/>
                </a:rPr>
                <a:t> </a:t>
              </a:r>
              <a:r>
                <a:rPr lang="en-US" altLang="ko-KR" sz="1400" b="1" dirty="0" err="1">
                  <a:solidFill>
                    <a:schemeClr val="accent6"/>
                  </a:solidFill>
                  <a:latin typeface="Arial" pitchFamily="34" charset="0"/>
                  <a:cs typeface="Arial" pitchFamily="34" charset="0"/>
                </a:rPr>
                <a:t>antirrábico</a:t>
              </a:r>
              <a:endParaRPr lang="ko-KR" altLang="en-US" sz="1400" b="1" dirty="0">
                <a:solidFill>
                  <a:schemeClr val="accent6"/>
                </a:solidFill>
                <a:latin typeface="Arial" pitchFamily="34" charset="0"/>
                <a:cs typeface="Arial" pitchFamily="34" charset="0"/>
              </a:endParaRPr>
            </a:p>
          </p:txBody>
        </p:sp>
      </p:grpSp>
      <p:grpSp>
        <p:nvGrpSpPr>
          <p:cNvPr id="39" name="Group 85">
            <a:extLst>
              <a:ext uri="{FF2B5EF4-FFF2-40B4-BE49-F238E27FC236}">
                <a16:creationId xmlns:a16="http://schemas.microsoft.com/office/drawing/2014/main" id="{979245D2-91C8-4C75-9236-5D73AFB6BF27}"/>
              </a:ext>
            </a:extLst>
          </p:cNvPr>
          <p:cNvGrpSpPr/>
          <p:nvPr/>
        </p:nvGrpSpPr>
        <p:grpSpPr>
          <a:xfrm>
            <a:off x="7265322" y="4036143"/>
            <a:ext cx="4111923" cy="553998"/>
            <a:chOff x="2551705" y="4283314"/>
            <a:chExt cx="2357003" cy="553998"/>
          </a:xfrm>
        </p:grpSpPr>
        <p:sp>
          <p:nvSpPr>
            <p:cNvPr id="40" name="TextBox 39">
              <a:extLst>
                <a:ext uri="{FF2B5EF4-FFF2-40B4-BE49-F238E27FC236}">
                  <a16:creationId xmlns:a16="http://schemas.microsoft.com/office/drawing/2014/main" id="{54951D8D-6C97-4929-9E74-40A474D80DA5}"/>
                </a:ext>
              </a:extLst>
            </p:cNvPr>
            <p:cNvSpPr txBox="1"/>
            <p:nvPr/>
          </p:nvSpPr>
          <p:spPr>
            <a:xfrm>
              <a:off x="2551706" y="4560313"/>
              <a:ext cx="2357002" cy="276999"/>
            </a:xfrm>
            <a:prstGeom prst="rect">
              <a:avLst/>
            </a:prstGeom>
            <a:noFill/>
          </p:spPr>
          <p:txBody>
            <a:bodyPr wrap="square" rtlCol="0">
              <a:spAutoFit/>
            </a:bodyPr>
            <a:lstStyle/>
            <a:p>
              <a:r>
                <a:rPr lang="pt-BR" altLang="ko-KR" sz="1200" dirty="0">
                  <a:solidFill>
                    <a:schemeClr val="tx1">
                      <a:lumMod val="75000"/>
                      <a:lumOff val="25000"/>
                    </a:schemeClr>
                  </a:solidFill>
                  <a:latin typeface="Arial" pitchFamily="34" charset="0"/>
                  <a:cs typeface="Arial" pitchFamily="34" charset="0"/>
                </a:rPr>
                <a:t>Raiva humana (VERO)</a:t>
              </a:r>
              <a:endParaRPr lang="ko-KR" altLang="en-US" sz="1200" dirty="0">
                <a:solidFill>
                  <a:schemeClr val="tx1">
                    <a:lumMod val="75000"/>
                    <a:lumOff val="25000"/>
                  </a:schemeClr>
                </a:solidFill>
                <a:latin typeface="Arial" pitchFamily="34" charset="0"/>
                <a:cs typeface="Arial" pitchFamily="34" charset="0"/>
              </a:endParaRPr>
            </a:p>
          </p:txBody>
        </p:sp>
        <p:sp>
          <p:nvSpPr>
            <p:cNvPr id="41" name="TextBox 40">
              <a:extLst>
                <a:ext uri="{FF2B5EF4-FFF2-40B4-BE49-F238E27FC236}">
                  <a16:creationId xmlns:a16="http://schemas.microsoft.com/office/drawing/2014/main" id="{5315610F-24DB-4FB9-AE1A-49B17E0C3B09}"/>
                </a:ext>
              </a:extLst>
            </p:cNvPr>
            <p:cNvSpPr txBox="1"/>
            <p:nvPr/>
          </p:nvSpPr>
          <p:spPr>
            <a:xfrm>
              <a:off x="2551705" y="4283314"/>
              <a:ext cx="2336966" cy="307777"/>
            </a:xfrm>
            <a:prstGeom prst="rect">
              <a:avLst/>
            </a:prstGeom>
            <a:noFill/>
          </p:spPr>
          <p:txBody>
            <a:bodyPr wrap="square" rtlCol="0">
              <a:spAutoFit/>
            </a:bodyPr>
            <a:lstStyle/>
            <a:p>
              <a:r>
                <a:rPr lang="en-US" altLang="ko-KR" sz="1400" b="1" dirty="0" err="1">
                  <a:solidFill>
                    <a:schemeClr val="accent2"/>
                  </a:solidFill>
                  <a:latin typeface="Arial" pitchFamily="34" charset="0"/>
                  <a:cs typeface="Arial" pitchFamily="34" charset="0"/>
                </a:rPr>
                <a:t>Raiva</a:t>
              </a:r>
              <a:r>
                <a:rPr lang="en-US" altLang="ko-KR" sz="1400" b="1" dirty="0">
                  <a:solidFill>
                    <a:schemeClr val="accent2"/>
                  </a:solidFill>
                  <a:latin typeface="Arial" pitchFamily="34" charset="0"/>
                  <a:cs typeface="Arial" pitchFamily="34" charset="0"/>
                </a:rPr>
                <a:t> </a:t>
              </a:r>
              <a:r>
                <a:rPr lang="en-US" altLang="ko-KR" sz="1400" b="1" dirty="0" err="1">
                  <a:solidFill>
                    <a:schemeClr val="accent2"/>
                  </a:solidFill>
                  <a:latin typeface="Arial" pitchFamily="34" charset="0"/>
                  <a:cs typeface="Arial" pitchFamily="34" charset="0"/>
                </a:rPr>
                <a:t>celular</a:t>
              </a:r>
              <a:r>
                <a:rPr lang="en-US" altLang="ko-KR" sz="1400" b="1" dirty="0">
                  <a:solidFill>
                    <a:schemeClr val="accent2"/>
                  </a:solidFill>
                  <a:latin typeface="Arial" pitchFamily="34" charset="0"/>
                  <a:cs typeface="Arial" pitchFamily="34" charset="0"/>
                </a:rPr>
                <a:t> </a:t>
              </a:r>
              <a:r>
                <a:rPr lang="en-US" altLang="ko-KR" sz="1400" b="1" dirty="0" err="1">
                  <a:solidFill>
                    <a:schemeClr val="accent2"/>
                  </a:solidFill>
                  <a:latin typeface="Arial" pitchFamily="34" charset="0"/>
                  <a:cs typeface="Arial" pitchFamily="34" charset="0"/>
                </a:rPr>
                <a:t>vero</a:t>
              </a:r>
              <a:endParaRPr lang="ko-KR" altLang="en-US" sz="1400" b="1" dirty="0">
                <a:solidFill>
                  <a:schemeClr val="accent2"/>
                </a:solidFill>
                <a:latin typeface="Arial" pitchFamily="34" charset="0"/>
                <a:cs typeface="Arial" pitchFamily="34" charset="0"/>
              </a:endParaRPr>
            </a:p>
          </p:txBody>
        </p:sp>
      </p:grpSp>
      <p:grpSp>
        <p:nvGrpSpPr>
          <p:cNvPr id="42" name="Group 88">
            <a:extLst>
              <a:ext uri="{FF2B5EF4-FFF2-40B4-BE49-F238E27FC236}">
                <a16:creationId xmlns:a16="http://schemas.microsoft.com/office/drawing/2014/main" id="{6D846B07-B364-4185-9585-4BD9A9A3F99F}"/>
              </a:ext>
            </a:extLst>
          </p:cNvPr>
          <p:cNvGrpSpPr/>
          <p:nvPr/>
        </p:nvGrpSpPr>
        <p:grpSpPr>
          <a:xfrm>
            <a:off x="7265322" y="5112669"/>
            <a:ext cx="4111923" cy="738664"/>
            <a:chOff x="2551705" y="4283314"/>
            <a:chExt cx="2357003" cy="738664"/>
          </a:xfrm>
        </p:grpSpPr>
        <p:sp>
          <p:nvSpPr>
            <p:cNvPr id="43" name="TextBox 42">
              <a:extLst>
                <a:ext uri="{FF2B5EF4-FFF2-40B4-BE49-F238E27FC236}">
                  <a16:creationId xmlns:a16="http://schemas.microsoft.com/office/drawing/2014/main" id="{71B557C4-BAC1-464E-ACBB-4CAA8F33BD6E}"/>
                </a:ext>
              </a:extLst>
            </p:cNvPr>
            <p:cNvSpPr txBox="1"/>
            <p:nvPr/>
          </p:nvSpPr>
          <p:spPr>
            <a:xfrm>
              <a:off x="2551706" y="4560313"/>
              <a:ext cx="2357002" cy="461665"/>
            </a:xfrm>
            <a:prstGeom prst="rect">
              <a:avLst/>
            </a:prstGeom>
            <a:noFill/>
          </p:spPr>
          <p:txBody>
            <a:bodyPr wrap="square" rtlCol="0">
              <a:spAutoFit/>
            </a:bodyPr>
            <a:lstStyle/>
            <a:p>
              <a:r>
                <a:rPr lang="pt-BR" altLang="ko-KR" sz="1200" dirty="0">
                  <a:solidFill>
                    <a:schemeClr val="tx1">
                      <a:lumMod val="75000"/>
                      <a:lumOff val="25000"/>
                    </a:schemeClr>
                  </a:solidFill>
                  <a:latin typeface="Arial" pitchFamily="34" charset="0"/>
                  <a:cs typeface="Arial" pitchFamily="34" charset="0"/>
                </a:rPr>
                <a:t>Doenças causadas pelo meningococo C (incluindo meningite e </a:t>
              </a:r>
              <a:r>
                <a:rPr lang="pt-BR" altLang="ko-KR" sz="1200" dirty="0" err="1">
                  <a:solidFill>
                    <a:schemeClr val="tx1">
                      <a:lumMod val="75000"/>
                      <a:lumOff val="25000"/>
                    </a:schemeClr>
                  </a:solidFill>
                  <a:latin typeface="Arial" pitchFamily="34" charset="0"/>
                  <a:cs typeface="Arial" pitchFamily="34" charset="0"/>
                </a:rPr>
                <a:t>meningococcemia</a:t>
              </a:r>
              <a:r>
                <a:rPr lang="pt-BR" altLang="ko-KR" sz="1200" dirty="0">
                  <a:solidFill>
                    <a:schemeClr val="tx1">
                      <a:lumMod val="75000"/>
                      <a:lumOff val="25000"/>
                    </a:schemeClr>
                  </a:solidFill>
                  <a:latin typeface="Arial" pitchFamily="34" charset="0"/>
                  <a:cs typeface="Arial" pitchFamily="34" charset="0"/>
                </a:rPr>
                <a:t>).</a:t>
              </a:r>
              <a:r>
                <a:rPr lang="en-US" altLang="ko-KR" sz="1200" dirty="0">
                  <a:solidFill>
                    <a:schemeClr val="tx1">
                      <a:lumMod val="75000"/>
                      <a:lumOff val="25000"/>
                    </a:schemeClr>
                  </a:solidFill>
                </a:rPr>
                <a:t>.</a:t>
              </a:r>
              <a:r>
                <a:rPr lang="ko-KR" altLang="en-US" sz="1200" dirty="0">
                  <a:solidFill>
                    <a:schemeClr val="tx1">
                      <a:lumMod val="75000"/>
                      <a:lumOff val="25000"/>
                    </a:schemeClr>
                  </a:solidFill>
                </a:rPr>
                <a:t> </a:t>
              </a:r>
              <a:endParaRPr lang="ko-KR" altLang="en-US" sz="1200" dirty="0">
                <a:solidFill>
                  <a:schemeClr val="tx1">
                    <a:lumMod val="75000"/>
                    <a:lumOff val="25000"/>
                  </a:schemeClr>
                </a:solidFill>
                <a:latin typeface="Arial" pitchFamily="34" charset="0"/>
                <a:cs typeface="Arial" pitchFamily="34" charset="0"/>
              </a:endParaRPr>
            </a:p>
          </p:txBody>
        </p:sp>
        <p:sp>
          <p:nvSpPr>
            <p:cNvPr id="44" name="TextBox 43">
              <a:extLst>
                <a:ext uri="{FF2B5EF4-FFF2-40B4-BE49-F238E27FC236}">
                  <a16:creationId xmlns:a16="http://schemas.microsoft.com/office/drawing/2014/main" id="{49BDF7FC-27B7-4023-B270-D8383BCA3680}"/>
                </a:ext>
              </a:extLst>
            </p:cNvPr>
            <p:cNvSpPr txBox="1"/>
            <p:nvPr/>
          </p:nvSpPr>
          <p:spPr>
            <a:xfrm>
              <a:off x="2551705" y="4283314"/>
              <a:ext cx="2336966" cy="307777"/>
            </a:xfrm>
            <a:prstGeom prst="rect">
              <a:avLst/>
            </a:prstGeom>
            <a:noFill/>
          </p:spPr>
          <p:txBody>
            <a:bodyPr wrap="square" rtlCol="0">
              <a:spAutoFit/>
            </a:bodyPr>
            <a:lstStyle/>
            <a:p>
              <a:r>
                <a:rPr lang="en-US" altLang="ko-KR" sz="1400" b="1" dirty="0" err="1">
                  <a:solidFill>
                    <a:schemeClr val="accent1"/>
                  </a:solidFill>
                  <a:latin typeface="Arial" pitchFamily="34" charset="0"/>
                  <a:cs typeface="Arial" pitchFamily="34" charset="0"/>
                </a:rPr>
                <a:t>Hemeningocócica</a:t>
              </a:r>
              <a:r>
                <a:rPr lang="en-US" altLang="ko-KR" sz="1400" b="1" dirty="0">
                  <a:solidFill>
                    <a:schemeClr val="accent1"/>
                  </a:solidFill>
                  <a:latin typeface="Arial" pitchFamily="34" charset="0"/>
                  <a:cs typeface="Arial" pitchFamily="34" charset="0"/>
                </a:rPr>
                <a:t> C </a:t>
              </a:r>
              <a:r>
                <a:rPr lang="en-US" altLang="ko-KR" sz="1400" b="1" dirty="0" err="1">
                  <a:solidFill>
                    <a:schemeClr val="accent1"/>
                  </a:solidFill>
                  <a:latin typeface="Arial" pitchFamily="34" charset="0"/>
                  <a:cs typeface="Arial" pitchFamily="34" charset="0"/>
                </a:rPr>
                <a:t>conjugada</a:t>
              </a:r>
              <a:endParaRPr lang="ko-KR" altLang="en-US" sz="1400" b="1" dirty="0">
                <a:solidFill>
                  <a:schemeClr val="accent1"/>
                </a:solidFill>
                <a:latin typeface="Arial" pitchFamily="34" charset="0"/>
                <a:cs typeface="Arial" pitchFamily="34" charset="0"/>
              </a:endParaRPr>
            </a:p>
          </p:txBody>
        </p:sp>
      </p:grpSp>
    </p:spTree>
    <p:extLst>
      <p:ext uri="{BB962C8B-B14F-4D97-AF65-F5344CB8AC3E}">
        <p14:creationId xmlns:p14="http://schemas.microsoft.com/office/powerpoint/2010/main" val="4133028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rapezoid 100">
            <a:extLst>
              <a:ext uri="{FF2B5EF4-FFF2-40B4-BE49-F238E27FC236}">
                <a16:creationId xmlns:a16="http://schemas.microsoft.com/office/drawing/2014/main" id="{A0BC9194-F5A2-423F-A629-AAD2955C05B0}"/>
              </a:ext>
            </a:extLst>
          </p:cNvPr>
          <p:cNvSpPr/>
          <p:nvPr/>
        </p:nvSpPr>
        <p:spPr>
          <a:xfrm rot="10800000">
            <a:off x="3851316" y="1"/>
            <a:ext cx="4489373" cy="2801354"/>
          </a:xfrm>
          <a:custGeom>
            <a:avLst/>
            <a:gdLst>
              <a:gd name="connsiteX0" fmla="*/ 0 w 4489372"/>
              <a:gd name="connsiteY0" fmla="*/ 2965169 h 2965169"/>
              <a:gd name="connsiteX1" fmla="*/ 1836448 w 4489372"/>
              <a:gd name="connsiteY1" fmla="*/ 0 h 2965169"/>
              <a:gd name="connsiteX2" fmla="*/ 2652924 w 4489372"/>
              <a:gd name="connsiteY2" fmla="*/ 0 h 2965169"/>
              <a:gd name="connsiteX3" fmla="*/ 4489372 w 4489372"/>
              <a:gd name="connsiteY3" fmla="*/ 2965169 h 2965169"/>
              <a:gd name="connsiteX4" fmla="*/ 0 w 4489372"/>
              <a:gd name="connsiteY4" fmla="*/ 2965169 h 2965169"/>
              <a:gd name="connsiteX0" fmla="*/ 0 w 4489372"/>
              <a:gd name="connsiteY0" fmla="*/ 2965169 h 2965169"/>
              <a:gd name="connsiteX1" fmla="*/ 1836448 w 4489372"/>
              <a:gd name="connsiteY1" fmla="*/ 0 h 2965169"/>
              <a:gd name="connsiteX2" fmla="*/ 2652924 w 4489372"/>
              <a:gd name="connsiteY2" fmla="*/ 0 h 2965169"/>
              <a:gd name="connsiteX3" fmla="*/ 4489372 w 4489372"/>
              <a:gd name="connsiteY3" fmla="*/ 2965169 h 2965169"/>
              <a:gd name="connsiteX4" fmla="*/ 0 w 4489372"/>
              <a:gd name="connsiteY4" fmla="*/ 2965169 h 2965169"/>
              <a:gd name="connsiteX0" fmla="*/ 0 w 4489372"/>
              <a:gd name="connsiteY0" fmla="*/ 2965169 h 2965169"/>
              <a:gd name="connsiteX1" fmla="*/ 1836448 w 4489372"/>
              <a:gd name="connsiteY1" fmla="*/ 0 h 2965169"/>
              <a:gd name="connsiteX2" fmla="*/ 2652924 w 4489372"/>
              <a:gd name="connsiteY2" fmla="*/ 0 h 2965169"/>
              <a:gd name="connsiteX3" fmla="*/ 4489372 w 4489372"/>
              <a:gd name="connsiteY3" fmla="*/ 2965169 h 2965169"/>
              <a:gd name="connsiteX4" fmla="*/ 0 w 4489372"/>
              <a:gd name="connsiteY4" fmla="*/ 2965169 h 2965169"/>
              <a:gd name="connsiteX0" fmla="*/ 0 w 4489372"/>
              <a:gd name="connsiteY0" fmla="*/ 2965169 h 2965169"/>
              <a:gd name="connsiteX1" fmla="*/ 1836448 w 4489372"/>
              <a:gd name="connsiteY1" fmla="*/ 0 h 2965169"/>
              <a:gd name="connsiteX2" fmla="*/ 2652924 w 4489372"/>
              <a:gd name="connsiteY2" fmla="*/ 0 h 2965169"/>
              <a:gd name="connsiteX3" fmla="*/ 4489372 w 4489372"/>
              <a:gd name="connsiteY3" fmla="*/ 2965169 h 2965169"/>
              <a:gd name="connsiteX4" fmla="*/ 0 w 4489372"/>
              <a:gd name="connsiteY4" fmla="*/ 2965169 h 2965169"/>
              <a:gd name="connsiteX0" fmla="*/ 0 w 4489372"/>
              <a:gd name="connsiteY0" fmla="*/ 2965169 h 2965169"/>
              <a:gd name="connsiteX1" fmla="*/ 1836448 w 4489372"/>
              <a:gd name="connsiteY1" fmla="*/ 0 h 2965169"/>
              <a:gd name="connsiteX2" fmla="*/ 2652924 w 4489372"/>
              <a:gd name="connsiteY2" fmla="*/ 0 h 2965169"/>
              <a:gd name="connsiteX3" fmla="*/ 4489372 w 4489372"/>
              <a:gd name="connsiteY3" fmla="*/ 2965169 h 2965169"/>
              <a:gd name="connsiteX4" fmla="*/ 0 w 4489372"/>
              <a:gd name="connsiteY4" fmla="*/ 2965169 h 2965169"/>
              <a:gd name="connsiteX0" fmla="*/ 0 w 4489372"/>
              <a:gd name="connsiteY0" fmla="*/ 2965169 h 2965169"/>
              <a:gd name="connsiteX1" fmla="*/ 1836448 w 4489372"/>
              <a:gd name="connsiteY1" fmla="*/ 0 h 2965169"/>
              <a:gd name="connsiteX2" fmla="*/ 2652924 w 4489372"/>
              <a:gd name="connsiteY2" fmla="*/ 0 h 2965169"/>
              <a:gd name="connsiteX3" fmla="*/ 4489372 w 4489372"/>
              <a:gd name="connsiteY3" fmla="*/ 2965169 h 2965169"/>
              <a:gd name="connsiteX4" fmla="*/ 0 w 4489372"/>
              <a:gd name="connsiteY4" fmla="*/ 2965169 h 2965169"/>
              <a:gd name="connsiteX0" fmla="*/ 0 w 4489372"/>
              <a:gd name="connsiteY0" fmla="*/ 2965169 h 2965169"/>
              <a:gd name="connsiteX1" fmla="*/ 1836448 w 4489372"/>
              <a:gd name="connsiteY1" fmla="*/ 0 h 2965169"/>
              <a:gd name="connsiteX2" fmla="*/ 2652924 w 4489372"/>
              <a:gd name="connsiteY2" fmla="*/ 0 h 2965169"/>
              <a:gd name="connsiteX3" fmla="*/ 4489372 w 4489372"/>
              <a:gd name="connsiteY3" fmla="*/ 2965169 h 2965169"/>
              <a:gd name="connsiteX4" fmla="*/ 0 w 4489372"/>
              <a:gd name="connsiteY4" fmla="*/ 2965169 h 2965169"/>
              <a:gd name="connsiteX0" fmla="*/ 0 w 4489372"/>
              <a:gd name="connsiteY0" fmla="*/ 2965169 h 2965169"/>
              <a:gd name="connsiteX1" fmla="*/ 1836448 w 4489372"/>
              <a:gd name="connsiteY1" fmla="*/ 0 h 2965169"/>
              <a:gd name="connsiteX2" fmla="*/ 2652924 w 4489372"/>
              <a:gd name="connsiteY2" fmla="*/ 0 h 2965169"/>
              <a:gd name="connsiteX3" fmla="*/ 4489372 w 4489372"/>
              <a:gd name="connsiteY3" fmla="*/ 2965169 h 2965169"/>
              <a:gd name="connsiteX4" fmla="*/ 0 w 4489372"/>
              <a:gd name="connsiteY4" fmla="*/ 2965169 h 2965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89372" h="2965169">
                <a:moveTo>
                  <a:pt x="0" y="2965169"/>
                </a:moveTo>
                <a:cubicBezTo>
                  <a:pt x="718474" y="2561571"/>
                  <a:pt x="1256196" y="1137245"/>
                  <a:pt x="1836448" y="0"/>
                </a:cubicBezTo>
                <a:lnTo>
                  <a:pt x="2652924" y="0"/>
                </a:lnTo>
                <a:cubicBezTo>
                  <a:pt x="3233175" y="1030921"/>
                  <a:pt x="3781530" y="2646630"/>
                  <a:pt x="4489372" y="2965169"/>
                </a:cubicBezTo>
                <a:lnTo>
                  <a:pt x="0" y="296516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 name="Rectangle 39">
            <a:extLst>
              <a:ext uri="{FF2B5EF4-FFF2-40B4-BE49-F238E27FC236}">
                <a16:creationId xmlns:a16="http://schemas.microsoft.com/office/drawing/2014/main" id="{D42BA0F9-A7B9-464E-89B2-EF95984E98AD}"/>
              </a:ext>
            </a:extLst>
          </p:cNvPr>
          <p:cNvSpPr/>
          <p:nvPr/>
        </p:nvSpPr>
        <p:spPr>
          <a:xfrm rot="10800000">
            <a:off x="5319833" y="4032874"/>
            <a:ext cx="536501" cy="957165"/>
          </a:xfrm>
          <a:custGeom>
            <a:avLst/>
            <a:gdLst>
              <a:gd name="connsiteX0" fmla="*/ 0 w 546754"/>
              <a:gd name="connsiteY0" fmla="*/ 0 h 961225"/>
              <a:gd name="connsiteX1" fmla="*/ 546754 w 546754"/>
              <a:gd name="connsiteY1" fmla="*/ 0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0 h 961225"/>
              <a:gd name="connsiteX1" fmla="*/ 475997 w 546754"/>
              <a:gd name="connsiteY1" fmla="*/ 46264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0 h 961225"/>
              <a:gd name="connsiteX1" fmla="*/ 475997 w 546754"/>
              <a:gd name="connsiteY1" fmla="*/ 46264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0 h 961225"/>
              <a:gd name="connsiteX1" fmla="*/ 475997 w 546754"/>
              <a:gd name="connsiteY1" fmla="*/ 46264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0 h 961225"/>
              <a:gd name="connsiteX1" fmla="*/ 475997 w 546754"/>
              <a:gd name="connsiteY1" fmla="*/ 46264 h 961225"/>
              <a:gd name="connsiteX2" fmla="*/ 546754 w 546754"/>
              <a:gd name="connsiteY2" fmla="*/ 961225 h 961225"/>
              <a:gd name="connsiteX3" fmla="*/ 0 w 546754"/>
              <a:gd name="connsiteY3" fmla="*/ 961225 h 961225"/>
              <a:gd name="connsiteX4" fmla="*/ 0 w 546754"/>
              <a:gd name="connsiteY4" fmla="*/ 0 h 961225"/>
              <a:gd name="connsiteX0" fmla="*/ 0 w 553450"/>
              <a:gd name="connsiteY0" fmla="*/ 0 h 961225"/>
              <a:gd name="connsiteX1" fmla="*/ 475997 w 553450"/>
              <a:gd name="connsiteY1" fmla="*/ 46264 h 961225"/>
              <a:gd name="connsiteX2" fmla="*/ 546754 w 553450"/>
              <a:gd name="connsiteY2" fmla="*/ 961225 h 961225"/>
              <a:gd name="connsiteX3" fmla="*/ 0 w 553450"/>
              <a:gd name="connsiteY3" fmla="*/ 961225 h 961225"/>
              <a:gd name="connsiteX4" fmla="*/ 0 w 553450"/>
              <a:gd name="connsiteY4" fmla="*/ 0 h 961225"/>
              <a:gd name="connsiteX0" fmla="*/ 0 w 546754"/>
              <a:gd name="connsiteY0" fmla="*/ 0 h 961225"/>
              <a:gd name="connsiteX1" fmla="*/ 475997 w 546754"/>
              <a:gd name="connsiteY1" fmla="*/ 46264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0 h 961225"/>
              <a:gd name="connsiteX1" fmla="*/ 460543 w 546754"/>
              <a:gd name="connsiteY1" fmla="*/ 35807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0 h 961225"/>
              <a:gd name="connsiteX1" fmla="*/ 460543 w 546754"/>
              <a:gd name="connsiteY1" fmla="*/ 35807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1939 h 963164"/>
              <a:gd name="connsiteX1" fmla="*/ 463832 w 546754"/>
              <a:gd name="connsiteY1" fmla="*/ 21053 h 963164"/>
              <a:gd name="connsiteX2" fmla="*/ 546754 w 546754"/>
              <a:gd name="connsiteY2" fmla="*/ 963164 h 963164"/>
              <a:gd name="connsiteX3" fmla="*/ 0 w 546754"/>
              <a:gd name="connsiteY3" fmla="*/ 963164 h 963164"/>
              <a:gd name="connsiteX4" fmla="*/ 0 w 546754"/>
              <a:gd name="connsiteY4" fmla="*/ 1939 h 963164"/>
              <a:gd name="connsiteX0" fmla="*/ 0 w 546754"/>
              <a:gd name="connsiteY0" fmla="*/ 1939 h 963164"/>
              <a:gd name="connsiteX1" fmla="*/ 463832 w 546754"/>
              <a:gd name="connsiteY1" fmla="*/ 21053 h 963164"/>
              <a:gd name="connsiteX2" fmla="*/ 546754 w 546754"/>
              <a:gd name="connsiteY2" fmla="*/ 963164 h 963164"/>
              <a:gd name="connsiteX3" fmla="*/ 0 w 546754"/>
              <a:gd name="connsiteY3" fmla="*/ 963164 h 963164"/>
              <a:gd name="connsiteX4" fmla="*/ 0 w 546754"/>
              <a:gd name="connsiteY4" fmla="*/ 1939 h 963164"/>
              <a:gd name="connsiteX0" fmla="*/ 0 w 546754"/>
              <a:gd name="connsiteY0" fmla="*/ 0 h 961225"/>
              <a:gd name="connsiteX1" fmla="*/ 463832 w 546754"/>
              <a:gd name="connsiteY1" fmla="*/ 19114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5758 h 966983"/>
              <a:gd name="connsiteX1" fmla="*/ 463832 w 546754"/>
              <a:gd name="connsiteY1" fmla="*/ 4841 h 966983"/>
              <a:gd name="connsiteX2" fmla="*/ 546754 w 546754"/>
              <a:gd name="connsiteY2" fmla="*/ 966983 h 966983"/>
              <a:gd name="connsiteX3" fmla="*/ 0 w 546754"/>
              <a:gd name="connsiteY3" fmla="*/ 966983 h 966983"/>
              <a:gd name="connsiteX4" fmla="*/ 0 w 546754"/>
              <a:gd name="connsiteY4" fmla="*/ 5758 h 966983"/>
              <a:gd name="connsiteX0" fmla="*/ 0 w 546754"/>
              <a:gd name="connsiteY0" fmla="*/ 917 h 962142"/>
              <a:gd name="connsiteX1" fmla="*/ 463832 w 546754"/>
              <a:gd name="connsiteY1" fmla="*/ 0 h 962142"/>
              <a:gd name="connsiteX2" fmla="*/ 546754 w 546754"/>
              <a:gd name="connsiteY2" fmla="*/ 962142 h 962142"/>
              <a:gd name="connsiteX3" fmla="*/ 0 w 546754"/>
              <a:gd name="connsiteY3" fmla="*/ 962142 h 962142"/>
              <a:gd name="connsiteX4" fmla="*/ 0 w 546754"/>
              <a:gd name="connsiteY4" fmla="*/ 917 h 962142"/>
              <a:gd name="connsiteX0" fmla="*/ 0 w 546754"/>
              <a:gd name="connsiteY0" fmla="*/ 3249 h 964474"/>
              <a:gd name="connsiteX1" fmla="*/ 463832 w 546754"/>
              <a:gd name="connsiteY1" fmla="*/ 2332 h 964474"/>
              <a:gd name="connsiteX2" fmla="*/ 546754 w 546754"/>
              <a:gd name="connsiteY2" fmla="*/ 964474 h 964474"/>
              <a:gd name="connsiteX3" fmla="*/ 0 w 546754"/>
              <a:gd name="connsiteY3" fmla="*/ 964474 h 964474"/>
              <a:gd name="connsiteX4" fmla="*/ 0 w 546754"/>
              <a:gd name="connsiteY4" fmla="*/ 3249 h 964474"/>
              <a:gd name="connsiteX0" fmla="*/ 0 w 546754"/>
              <a:gd name="connsiteY0" fmla="*/ 6243 h 967468"/>
              <a:gd name="connsiteX1" fmla="*/ 463832 w 546754"/>
              <a:gd name="connsiteY1" fmla="*/ 5326 h 967468"/>
              <a:gd name="connsiteX2" fmla="*/ 546754 w 546754"/>
              <a:gd name="connsiteY2" fmla="*/ 967468 h 967468"/>
              <a:gd name="connsiteX3" fmla="*/ 0 w 546754"/>
              <a:gd name="connsiteY3" fmla="*/ 967468 h 967468"/>
              <a:gd name="connsiteX4" fmla="*/ 0 w 546754"/>
              <a:gd name="connsiteY4" fmla="*/ 6243 h 967468"/>
              <a:gd name="connsiteX0" fmla="*/ 0 w 546754"/>
              <a:gd name="connsiteY0" fmla="*/ 6243 h 967468"/>
              <a:gd name="connsiteX1" fmla="*/ 463832 w 546754"/>
              <a:gd name="connsiteY1" fmla="*/ 5326 h 967468"/>
              <a:gd name="connsiteX2" fmla="*/ 546754 w 546754"/>
              <a:gd name="connsiteY2" fmla="*/ 967468 h 967468"/>
              <a:gd name="connsiteX3" fmla="*/ 0 w 546754"/>
              <a:gd name="connsiteY3" fmla="*/ 967468 h 967468"/>
              <a:gd name="connsiteX4" fmla="*/ 0 w 546754"/>
              <a:gd name="connsiteY4" fmla="*/ 6243 h 967468"/>
              <a:gd name="connsiteX0" fmla="*/ 0 w 546754"/>
              <a:gd name="connsiteY0" fmla="*/ 669 h 961894"/>
              <a:gd name="connsiteX1" fmla="*/ 463832 w 546754"/>
              <a:gd name="connsiteY1" fmla="*/ 26460 h 961894"/>
              <a:gd name="connsiteX2" fmla="*/ 546754 w 546754"/>
              <a:gd name="connsiteY2" fmla="*/ 961894 h 961894"/>
              <a:gd name="connsiteX3" fmla="*/ 0 w 546754"/>
              <a:gd name="connsiteY3" fmla="*/ 961894 h 961894"/>
              <a:gd name="connsiteX4" fmla="*/ 0 w 546754"/>
              <a:gd name="connsiteY4" fmla="*/ 669 h 961894"/>
              <a:gd name="connsiteX0" fmla="*/ 0 w 546754"/>
              <a:gd name="connsiteY0" fmla="*/ 5444 h 966669"/>
              <a:gd name="connsiteX1" fmla="*/ 463832 w 546754"/>
              <a:gd name="connsiteY1" fmla="*/ 31235 h 966669"/>
              <a:gd name="connsiteX2" fmla="*/ 546754 w 546754"/>
              <a:gd name="connsiteY2" fmla="*/ 966669 h 966669"/>
              <a:gd name="connsiteX3" fmla="*/ 0 w 546754"/>
              <a:gd name="connsiteY3" fmla="*/ 966669 h 966669"/>
              <a:gd name="connsiteX4" fmla="*/ 0 w 546754"/>
              <a:gd name="connsiteY4" fmla="*/ 5444 h 966669"/>
              <a:gd name="connsiteX0" fmla="*/ 0 w 546754"/>
              <a:gd name="connsiteY0" fmla="*/ 5444 h 966669"/>
              <a:gd name="connsiteX1" fmla="*/ 463832 w 546754"/>
              <a:gd name="connsiteY1" fmla="*/ 31235 h 966669"/>
              <a:gd name="connsiteX2" fmla="*/ 546754 w 546754"/>
              <a:gd name="connsiteY2" fmla="*/ 966669 h 966669"/>
              <a:gd name="connsiteX3" fmla="*/ 0 w 546754"/>
              <a:gd name="connsiteY3" fmla="*/ 966669 h 966669"/>
              <a:gd name="connsiteX4" fmla="*/ 0 w 546754"/>
              <a:gd name="connsiteY4" fmla="*/ 5444 h 966669"/>
              <a:gd name="connsiteX0" fmla="*/ 0 w 546754"/>
              <a:gd name="connsiteY0" fmla="*/ 20846 h 982071"/>
              <a:gd name="connsiteX1" fmla="*/ 463832 w 546754"/>
              <a:gd name="connsiteY1" fmla="*/ 46637 h 982071"/>
              <a:gd name="connsiteX2" fmla="*/ 546754 w 546754"/>
              <a:gd name="connsiteY2" fmla="*/ 982071 h 982071"/>
              <a:gd name="connsiteX3" fmla="*/ 0 w 546754"/>
              <a:gd name="connsiteY3" fmla="*/ 982071 h 982071"/>
              <a:gd name="connsiteX4" fmla="*/ 0 w 546754"/>
              <a:gd name="connsiteY4" fmla="*/ 20846 h 982071"/>
              <a:gd name="connsiteX0" fmla="*/ 0 w 546754"/>
              <a:gd name="connsiteY0" fmla="*/ 7566 h 968791"/>
              <a:gd name="connsiteX1" fmla="*/ 480278 w 546754"/>
              <a:gd name="connsiteY1" fmla="*/ 60065 h 968791"/>
              <a:gd name="connsiteX2" fmla="*/ 546754 w 546754"/>
              <a:gd name="connsiteY2" fmla="*/ 968791 h 968791"/>
              <a:gd name="connsiteX3" fmla="*/ 0 w 546754"/>
              <a:gd name="connsiteY3" fmla="*/ 968791 h 968791"/>
              <a:gd name="connsiteX4" fmla="*/ 0 w 546754"/>
              <a:gd name="connsiteY4" fmla="*/ 7566 h 968791"/>
              <a:gd name="connsiteX0" fmla="*/ 0 w 546754"/>
              <a:gd name="connsiteY0" fmla="*/ 7566 h 968791"/>
              <a:gd name="connsiteX1" fmla="*/ 480278 w 546754"/>
              <a:gd name="connsiteY1" fmla="*/ 60065 h 968791"/>
              <a:gd name="connsiteX2" fmla="*/ 546754 w 546754"/>
              <a:gd name="connsiteY2" fmla="*/ 968791 h 968791"/>
              <a:gd name="connsiteX3" fmla="*/ 0 w 546754"/>
              <a:gd name="connsiteY3" fmla="*/ 968791 h 968791"/>
              <a:gd name="connsiteX4" fmla="*/ 0 w 546754"/>
              <a:gd name="connsiteY4" fmla="*/ 7566 h 968791"/>
              <a:gd name="connsiteX0" fmla="*/ 0 w 543465"/>
              <a:gd name="connsiteY0" fmla="*/ 7566 h 968791"/>
              <a:gd name="connsiteX1" fmla="*/ 480278 w 543465"/>
              <a:gd name="connsiteY1" fmla="*/ 60065 h 968791"/>
              <a:gd name="connsiteX2" fmla="*/ 543465 w 543465"/>
              <a:gd name="connsiteY2" fmla="*/ 915375 h 968791"/>
              <a:gd name="connsiteX3" fmla="*/ 0 w 543465"/>
              <a:gd name="connsiteY3" fmla="*/ 968791 h 968791"/>
              <a:gd name="connsiteX4" fmla="*/ 0 w 543465"/>
              <a:gd name="connsiteY4" fmla="*/ 7566 h 968791"/>
              <a:gd name="connsiteX0" fmla="*/ 0 w 555124"/>
              <a:gd name="connsiteY0" fmla="*/ 7566 h 968791"/>
              <a:gd name="connsiteX1" fmla="*/ 480278 w 555124"/>
              <a:gd name="connsiteY1" fmla="*/ 60065 h 968791"/>
              <a:gd name="connsiteX2" fmla="*/ 543465 w 555124"/>
              <a:gd name="connsiteY2" fmla="*/ 915375 h 968791"/>
              <a:gd name="connsiteX3" fmla="*/ 0 w 555124"/>
              <a:gd name="connsiteY3" fmla="*/ 968791 h 968791"/>
              <a:gd name="connsiteX4" fmla="*/ 0 w 555124"/>
              <a:gd name="connsiteY4" fmla="*/ 7566 h 968791"/>
              <a:gd name="connsiteX0" fmla="*/ 0 w 543465"/>
              <a:gd name="connsiteY0" fmla="*/ 7566 h 968791"/>
              <a:gd name="connsiteX1" fmla="*/ 480278 w 543465"/>
              <a:gd name="connsiteY1" fmla="*/ 60065 h 968791"/>
              <a:gd name="connsiteX2" fmla="*/ 543465 w 543465"/>
              <a:gd name="connsiteY2" fmla="*/ 915375 h 968791"/>
              <a:gd name="connsiteX3" fmla="*/ 0 w 543465"/>
              <a:gd name="connsiteY3" fmla="*/ 968791 h 968791"/>
              <a:gd name="connsiteX4" fmla="*/ 0 w 543465"/>
              <a:gd name="connsiteY4" fmla="*/ 7566 h 968791"/>
              <a:gd name="connsiteX0" fmla="*/ 0 w 543465"/>
              <a:gd name="connsiteY0" fmla="*/ 7566 h 968791"/>
              <a:gd name="connsiteX1" fmla="*/ 480278 w 543465"/>
              <a:gd name="connsiteY1" fmla="*/ 60065 h 968791"/>
              <a:gd name="connsiteX2" fmla="*/ 543465 w 543465"/>
              <a:gd name="connsiteY2" fmla="*/ 915375 h 968791"/>
              <a:gd name="connsiteX3" fmla="*/ 0 w 543465"/>
              <a:gd name="connsiteY3" fmla="*/ 968791 h 968791"/>
              <a:gd name="connsiteX4" fmla="*/ 0 w 543465"/>
              <a:gd name="connsiteY4" fmla="*/ 7566 h 968791"/>
              <a:gd name="connsiteX0" fmla="*/ 0 w 555428"/>
              <a:gd name="connsiteY0" fmla="*/ 10291 h 971516"/>
              <a:gd name="connsiteX1" fmla="*/ 509880 w 555428"/>
              <a:gd name="connsiteY1" fmla="*/ 56113 h 971516"/>
              <a:gd name="connsiteX2" fmla="*/ 543465 w 555428"/>
              <a:gd name="connsiteY2" fmla="*/ 918100 h 971516"/>
              <a:gd name="connsiteX3" fmla="*/ 0 w 555428"/>
              <a:gd name="connsiteY3" fmla="*/ 971516 h 971516"/>
              <a:gd name="connsiteX4" fmla="*/ 0 w 555428"/>
              <a:gd name="connsiteY4" fmla="*/ 10291 h 971516"/>
              <a:gd name="connsiteX0" fmla="*/ 0 w 543465"/>
              <a:gd name="connsiteY0" fmla="*/ 10291 h 971516"/>
              <a:gd name="connsiteX1" fmla="*/ 509880 w 543465"/>
              <a:gd name="connsiteY1" fmla="*/ 56113 h 971516"/>
              <a:gd name="connsiteX2" fmla="*/ 543465 w 543465"/>
              <a:gd name="connsiteY2" fmla="*/ 918100 h 971516"/>
              <a:gd name="connsiteX3" fmla="*/ 0 w 543465"/>
              <a:gd name="connsiteY3" fmla="*/ 971516 h 971516"/>
              <a:gd name="connsiteX4" fmla="*/ 0 w 543465"/>
              <a:gd name="connsiteY4" fmla="*/ 10291 h 971516"/>
              <a:gd name="connsiteX0" fmla="*/ 0 w 530031"/>
              <a:gd name="connsiteY0" fmla="*/ 10291 h 971516"/>
              <a:gd name="connsiteX1" fmla="*/ 509880 w 530031"/>
              <a:gd name="connsiteY1" fmla="*/ 56113 h 971516"/>
              <a:gd name="connsiteX2" fmla="*/ 513862 w 530031"/>
              <a:gd name="connsiteY2" fmla="*/ 908085 h 971516"/>
              <a:gd name="connsiteX3" fmla="*/ 0 w 530031"/>
              <a:gd name="connsiteY3" fmla="*/ 971516 h 971516"/>
              <a:gd name="connsiteX4" fmla="*/ 0 w 530031"/>
              <a:gd name="connsiteY4" fmla="*/ 10291 h 971516"/>
              <a:gd name="connsiteX0" fmla="*/ 0 w 536501"/>
              <a:gd name="connsiteY0" fmla="*/ 10291 h 971516"/>
              <a:gd name="connsiteX1" fmla="*/ 509880 w 536501"/>
              <a:gd name="connsiteY1" fmla="*/ 56113 h 971516"/>
              <a:gd name="connsiteX2" fmla="*/ 513862 w 536501"/>
              <a:gd name="connsiteY2" fmla="*/ 908085 h 971516"/>
              <a:gd name="connsiteX3" fmla="*/ 0 w 536501"/>
              <a:gd name="connsiteY3" fmla="*/ 971516 h 971516"/>
              <a:gd name="connsiteX4" fmla="*/ 0 w 536501"/>
              <a:gd name="connsiteY4" fmla="*/ 10291 h 971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501" h="971516">
                <a:moveTo>
                  <a:pt x="0" y="10291"/>
                </a:moveTo>
                <a:cubicBezTo>
                  <a:pt x="165244" y="5681"/>
                  <a:pt x="427191" y="-27332"/>
                  <a:pt x="509880" y="56113"/>
                </a:cubicBezTo>
                <a:cubicBezTo>
                  <a:pt x="562814" y="128909"/>
                  <a:pt x="521818" y="594317"/>
                  <a:pt x="513862" y="908085"/>
                </a:cubicBezTo>
                <a:cubicBezTo>
                  <a:pt x="385334" y="925890"/>
                  <a:pt x="181155" y="953711"/>
                  <a:pt x="0" y="971516"/>
                </a:cubicBezTo>
                <a:lnTo>
                  <a:pt x="0" y="10291"/>
                </a:lnTo>
                <a:close/>
              </a:path>
            </a:pathLst>
          </a:custGeom>
          <a:gradFill>
            <a:gsLst>
              <a:gs pos="0">
                <a:schemeClr val="accent2">
                  <a:lumMod val="10000"/>
                </a:schemeClr>
              </a:gs>
              <a:gs pos="100000">
                <a:schemeClr val="accent2">
                  <a:lumMod val="1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 name="Rectangle 39">
            <a:extLst>
              <a:ext uri="{FF2B5EF4-FFF2-40B4-BE49-F238E27FC236}">
                <a16:creationId xmlns:a16="http://schemas.microsoft.com/office/drawing/2014/main" id="{9D135E83-80A6-4210-AF35-9A49EE762AEE}"/>
              </a:ext>
            </a:extLst>
          </p:cNvPr>
          <p:cNvSpPr/>
          <p:nvPr/>
        </p:nvSpPr>
        <p:spPr>
          <a:xfrm>
            <a:off x="6376057" y="2893479"/>
            <a:ext cx="536501" cy="957165"/>
          </a:xfrm>
          <a:custGeom>
            <a:avLst/>
            <a:gdLst>
              <a:gd name="connsiteX0" fmla="*/ 0 w 546754"/>
              <a:gd name="connsiteY0" fmla="*/ 0 h 961225"/>
              <a:gd name="connsiteX1" fmla="*/ 546754 w 546754"/>
              <a:gd name="connsiteY1" fmla="*/ 0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0 h 961225"/>
              <a:gd name="connsiteX1" fmla="*/ 475997 w 546754"/>
              <a:gd name="connsiteY1" fmla="*/ 46264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0 h 961225"/>
              <a:gd name="connsiteX1" fmla="*/ 475997 w 546754"/>
              <a:gd name="connsiteY1" fmla="*/ 46264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0 h 961225"/>
              <a:gd name="connsiteX1" fmla="*/ 475997 w 546754"/>
              <a:gd name="connsiteY1" fmla="*/ 46264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0 h 961225"/>
              <a:gd name="connsiteX1" fmla="*/ 475997 w 546754"/>
              <a:gd name="connsiteY1" fmla="*/ 46264 h 961225"/>
              <a:gd name="connsiteX2" fmla="*/ 546754 w 546754"/>
              <a:gd name="connsiteY2" fmla="*/ 961225 h 961225"/>
              <a:gd name="connsiteX3" fmla="*/ 0 w 546754"/>
              <a:gd name="connsiteY3" fmla="*/ 961225 h 961225"/>
              <a:gd name="connsiteX4" fmla="*/ 0 w 546754"/>
              <a:gd name="connsiteY4" fmla="*/ 0 h 961225"/>
              <a:gd name="connsiteX0" fmla="*/ 0 w 553450"/>
              <a:gd name="connsiteY0" fmla="*/ 0 h 961225"/>
              <a:gd name="connsiteX1" fmla="*/ 475997 w 553450"/>
              <a:gd name="connsiteY1" fmla="*/ 46264 h 961225"/>
              <a:gd name="connsiteX2" fmla="*/ 546754 w 553450"/>
              <a:gd name="connsiteY2" fmla="*/ 961225 h 961225"/>
              <a:gd name="connsiteX3" fmla="*/ 0 w 553450"/>
              <a:gd name="connsiteY3" fmla="*/ 961225 h 961225"/>
              <a:gd name="connsiteX4" fmla="*/ 0 w 553450"/>
              <a:gd name="connsiteY4" fmla="*/ 0 h 961225"/>
              <a:gd name="connsiteX0" fmla="*/ 0 w 546754"/>
              <a:gd name="connsiteY0" fmla="*/ 0 h 961225"/>
              <a:gd name="connsiteX1" fmla="*/ 475997 w 546754"/>
              <a:gd name="connsiteY1" fmla="*/ 46264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0 h 961225"/>
              <a:gd name="connsiteX1" fmla="*/ 460543 w 546754"/>
              <a:gd name="connsiteY1" fmla="*/ 35807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0 h 961225"/>
              <a:gd name="connsiteX1" fmla="*/ 460543 w 546754"/>
              <a:gd name="connsiteY1" fmla="*/ 35807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1939 h 963164"/>
              <a:gd name="connsiteX1" fmla="*/ 463832 w 546754"/>
              <a:gd name="connsiteY1" fmla="*/ 21053 h 963164"/>
              <a:gd name="connsiteX2" fmla="*/ 546754 w 546754"/>
              <a:gd name="connsiteY2" fmla="*/ 963164 h 963164"/>
              <a:gd name="connsiteX3" fmla="*/ 0 w 546754"/>
              <a:gd name="connsiteY3" fmla="*/ 963164 h 963164"/>
              <a:gd name="connsiteX4" fmla="*/ 0 w 546754"/>
              <a:gd name="connsiteY4" fmla="*/ 1939 h 963164"/>
              <a:gd name="connsiteX0" fmla="*/ 0 w 546754"/>
              <a:gd name="connsiteY0" fmla="*/ 1939 h 963164"/>
              <a:gd name="connsiteX1" fmla="*/ 463832 w 546754"/>
              <a:gd name="connsiteY1" fmla="*/ 21053 h 963164"/>
              <a:gd name="connsiteX2" fmla="*/ 546754 w 546754"/>
              <a:gd name="connsiteY2" fmla="*/ 963164 h 963164"/>
              <a:gd name="connsiteX3" fmla="*/ 0 w 546754"/>
              <a:gd name="connsiteY3" fmla="*/ 963164 h 963164"/>
              <a:gd name="connsiteX4" fmla="*/ 0 w 546754"/>
              <a:gd name="connsiteY4" fmla="*/ 1939 h 963164"/>
              <a:gd name="connsiteX0" fmla="*/ 0 w 546754"/>
              <a:gd name="connsiteY0" fmla="*/ 0 h 961225"/>
              <a:gd name="connsiteX1" fmla="*/ 463832 w 546754"/>
              <a:gd name="connsiteY1" fmla="*/ 19114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5758 h 966983"/>
              <a:gd name="connsiteX1" fmla="*/ 463832 w 546754"/>
              <a:gd name="connsiteY1" fmla="*/ 4841 h 966983"/>
              <a:gd name="connsiteX2" fmla="*/ 546754 w 546754"/>
              <a:gd name="connsiteY2" fmla="*/ 966983 h 966983"/>
              <a:gd name="connsiteX3" fmla="*/ 0 w 546754"/>
              <a:gd name="connsiteY3" fmla="*/ 966983 h 966983"/>
              <a:gd name="connsiteX4" fmla="*/ 0 w 546754"/>
              <a:gd name="connsiteY4" fmla="*/ 5758 h 966983"/>
              <a:gd name="connsiteX0" fmla="*/ 0 w 546754"/>
              <a:gd name="connsiteY0" fmla="*/ 917 h 962142"/>
              <a:gd name="connsiteX1" fmla="*/ 463832 w 546754"/>
              <a:gd name="connsiteY1" fmla="*/ 0 h 962142"/>
              <a:gd name="connsiteX2" fmla="*/ 546754 w 546754"/>
              <a:gd name="connsiteY2" fmla="*/ 962142 h 962142"/>
              <a:gd name="connsiteX3" fmla="*/ 0 w 546754"/>
              <a:gd name="connsiteY3" fmla="*/ 962142 h 962142"/>
              <a:gd name="connsiteX4" fmla="*/ 0 w 546754"/>
              <a:gd name="connsiteY4" fmla="*/ 917 h 962142"/>
              <a:gd name="connsiteX0" fmla="*/ 0 w 546754"/>
              <a:gd name="connsiteY0" fmla="*/ 3249 h 964474"/>
              <a:gd name="connsiteX1" fmla="*/ 463832 w 546754"/>
              <a:gd name="connsiteY1" fmla="*/ 2332 h 964474"/>
              <a:gd name="connsiteX2" fmla="*/ 546754 w 546754"/>
              <a:gd name="connsiteY2" fmla="*/ 964474 h 964474"/>
              <a:gd name="connsiteX3" fmla="*/ 0 w 546754"/>
              <a:gd name="connsiteY3" fmla="*/ 964474 h 964474"/>
              <a:gd name="connsiteX4" fmla="*/ 0 w 546754"/>
              <a:gd name="connsiteY4" fmla="*/ 3249 h 964474"/>
              <a:gd name="connsiteX0" fmla="*/ 0 w 546754"/>
              <a:gd name="connsiteY0" fmla="*/ 6243 h 967468"/>
              <a:gd name="connsiteX1" fmla="*/ 463832 w 546754"/>
              <a:gd name="connsiteY1" fmla="*/ 5326 h 967468"/>
              <a:gd name="connsiteX2" fmla="*/ 546754 w 546754"/>
              <a:gd name="connsiteY2" fmla="*/ 967468 h 967468"/>
              <a:gd name="connsiteX3" fmla="*/ 0 w 546754"/>
              <a:gd name="connsiteY3" fmla="*/ 967468 h 967468"/>
              <a:gd name="connsiteX4" fmla="*/ 0 w 546754"/>
              <a:gd name="connsiteY4" fmla="*/ 6243 h 967468"/>
              <a:gd name="connsiteX0" fmla="*/ 0 w 546754"/>
              <a:gd name="connsiteY0" fmla="*/ 6243 h 967468"/>
              <a:gd name="connsiteX1" fmla="*/ 463832 w 546754"/>
              <a:gd name="connsiteY1" fmla="*/ 5326 h 967468"/>
              <a:gd name="connsiteX2" fmla="*/ 546754 w 546754"/>
              <a:gd name="connsiteY2" fmla="*/ 967468 h 967468"/>
              <a:gd name="connsiteX3" fmla="*/ 0 w 546754"/>
              <a:gd name="connsiteY3" fmla="*/ 967468 h 967468"/>
              <a:gd name="connsiteX4" fmla="*/ 0 w 546754"/>
              <a:gd name="connsiteY4" fmla="*/ 6243 h 967468"/>
              <a:gd name="connsiteX0" fmla="*/ 0 w 546754"/>
              <a:gd name="connsiteY0" fmla="*/ 669 h 961894"/>
              <a:gd name="connsiteX1" fmla="*/ 463832 w 546754"/>
              <a:gd name="connsiteY1" fmla="*/ 26460 h 961894"/>
              <a:gd name="connsiteX2" fmla="*/ 546754 w 546754"/>
              <a:gd name="connsiteY2" fmla="*/ 961894 h 961894"/>
              <a:gd name="connsiteX3" fmla="*/ 0 w 546754"/>
              <a:gd name="connsiteY3" fmla="*/ 961894 h 961894"/>
              <a:gd name="connsiteX4" fmla="*/ 0 w 546754"/>
              <a:gd name="connsiteY4" fmla="*/ 669 h 961894"/>
              <a:gd name="connsiteX0" fmla="*/ 0 w 546754"/>
              <a:gd name="connsiteY0" fmla="*/ 5444 h 966669"/>
              <a:gd name="connsiteX1" fmla="*/ 463832 w 546754"/>
              <a:gd name="connsiteY1" fmla="*/ 31235 h 966669"/>
              <a:gd name="connsiteX2" fmla="*/ 546754 w 546754"/>
              <a:gd name="connsiteY2" fmla="*/ 966669 h 966669"/>
              <a:gd name="connsiteX3" fmla="*/ 0 w 546754"/>
              <a:gd name="connsiteY3" fmla="*/ 966669 h 966669"/>
              <a:gd name="connsiteX4" fmla="*/ 0 w 546754"/>
              <a:gd name="connsiteY4" fmla="*/ 5444 h 966669"/>
              <a:gd name="connsiteX0" fmla="*/ 0 w 546754"/>
              <a:gd name="connsiteY0" fmla="*/ 5444 h 966669"/>
              <a:gd name="connsiteX1" fmla="*/ 463832 w 546754"/>
              <a:gd name="connsiteY1" fmla="*/ 31235 h 966669"/>
              <a:gd name="connsiteX2" fmla="*/ 546754 w 546754"/>
              <a:gd name="connsiteY2" fmla="*/ 966669 h 966669"/>
              <a:gd name="connsiteX3" fmla="*/ 0 w 546754"/>
              <a:gd name="connsiteY3" fmla="*/ 966669 h 966669"/>
              <a:gd name="connsiteX4" fmla="*/ 0 w 546754"/>
              <a:gd name="connsiteY4" fmla="*/ 5444 h 966669"/>
              <a:gd name="connsiteX0" fmla="*/ 0 w 546754"/>
              <a:gd name="connsiteY0" fmla="*/ 20846 h 982071"/>
              <a:gd name="connsiteX1" fmla="*/ 463832 w 546754"/>
              <a:gd name="connsiteY1" fmla="*/ 46637 h 982071"/>
              <a:gd name="connsiteX2" fmla="*/ 546754 w 546754"/>
              <a:gd name="connsiteY2" fmla="*/ 982071 h 982071"/>
              <a:gd name="connsiteX3" fmla="*/ 0 w 546754"/>
              <a:gd name="connsiteY3" fmla="*/ 982071 h 982071"/>
              <a:gd name="connsiteX4" fmla="*/ 0 w 546754"/>
              <a:gd name="connsiteY4" fmla="*/ 20846 h 982071"/>
              <a:gd name="connsiteX0" fmla="*/ 0 w 546754"/>
              <a:gd name="connsiteY0" fmla="*/ 7566 h 968791"/>
              <a:gd name="connsiteX1" fmla="*/ 480278 w 546754"/>
              <a:gd name="connsiteY1" fmla="*/ 60065 h 968791"/>
              <a:gd name="connsiteX2" fmla="*/ 546754 w 546754"/>
              <a:gd name="connsiteY2" fmla="*/ 968791 h 968791"/>
              <a:gd name="connsiteX3" fmla="*/ 0 w 546754"/>
              <a:gd name="connsiteY3" fmla="*/ 968791 h 968791"/>
              <a:gd name="connsiteX4" fmla="*/ 0 w 546754"/>
              <a:gd name="connsiteY4" fmla="*/ 7566 h 968791"/>
              <a:gd name="connsiteX0" fmla="*/ 0 w 546754"/>
              <a:gd name="connsiteY0" fmla="*/ 7566 h 968791"/>
              <a:gd name="connsiteX1" fmla="*/ 480278 w 546754"/>
              <a:gd name="connsiteY1" fmla="*/ 60065 h 968791"/>
              <a:gd name="connsiteX2" fmla="*/ 546754 w 546754"/>
              <a:gd name="connsiteY2" fmla="*/ 968791 h 968791"/>
              <a:gd name="connsiteX3" fmla="*/ 0 w 546754"/>
              <a:gd name="connsiteY3" fmla="*/ 968791 h 968791"/>
              <a:gd name="connsiteX4" fmla="*/ 0 w 546754"/>
              <a:gd name="connsiteY4" fmla="*/ 7566 h 968791"/>
              <a:gd name="connsiteX0" fmla="*/ 0 w 543465"/>
              <a:gd name="connsiteY0" fmla="*/ 7566 h 968791"/>
              <a:gd name="connsiteX1" fmla="*/ 480278 w 543465"/>
              <a:gd name="connsiteY1" fmla="*/ 60065 h 968791"/>
              <a:gd name="connsiteX2" fmla="*/ 543465 w 543465"/>
              <a:gd name="connsiteY2" fmla="*/ 915375 h 968791"/>
              <a:gd name="connsiteX3" fmla="*/ 0 w 543465"/>
              <a:gd name="connsiteY3" fmla="*/ 968791 h 968791"/>
              <a:gd name="connsiteX4" fmla="*/ 0 w 543465"/>
              <a:gd name="connsiteY4" fmla="*/ 7566 h 968791"/>
              <a:gd name="connsiteX0" fmla="*/ 0 w 555124"/>
              <a:gd name="connsiteY0" fmla="*/ 7566 h 968791"/>
              <a:gd name="connsiteX1" fmla="*/ 480278 w 555124"/>
              <a:gd name="connsiteY1" fmla="*/ 60065 h 968791"/>
              <a:gd name="connsiteX2" fmla="*/ 543465 w 555124"/>
              <a:gd name="connsiteY2" fmla="*/ 915375 h 968791"/>
              <a:gd name="connsiteX3" fmla="*/ 0 w 555124"/>
              <a:gd name="connsiteY3" fmla="*/ 968791 h 968791"/>
              <a:gd name="connsiteX4" fmla="*/ 0 w 555124"/>
              <a:gd name="connsiteY4" fmla="*/ 7566 h 968791"/>
              <a:gd name="connsiteX0" fmla="*/ 0 w 543465"/>
              <a:gd name="connsiteY0" fmla="*/ 7566 h 968791"/>
              <a:gd name="connsiteX1" fmla="*/ 480278 w 543465"/>
              <a:gd name="connsiteY1" fmla="*/ 60065 h 968791"/>
              <a:gd name="connsiteX2" fmla="*/ 543465 w 543465"/>
              <a:gd name="connsiteY2" fmla="*/ 915375 h 968791"/>
              <a:gd name="connsiteX3" fmla="*/ 0 w 543465"/>
              <a:gd name="connsiteY3" fmla="*/ 968791 h 968791"/>
              <a:gd name="connsiteX4" fmla="*/ 0 w 543465"/>
              <a:gd name="connsiteY4" fmla="*/ 7566 h 968791"/>
              <a:gd name="connsiteX0" fmla="*/ 0 w 543465"/>
              <a:gd name="connsiteY0" fmla="*/ 7566 h 968791"/>
              <a:gd name="connsiteX1" fmla="*/ 480278 w 543465"/>
              <a:gd name="connsiteY1" fmla="*/ 60065 h 968791"/>
              <a:gd name="connsiteX2" fmla="*/ 543465 w 543465"/>
              <a:gd name="connsiteY2" fmla="*/ 915375 h 968791"/>
              <a:gd name="connsiteX3" fmla="*/ 0 w 543465"/>
              <a:gd name="connsiteY3" fmla="*/ 968791 h 968791"/>
              <a:gd name="connsiteX4" fmla="*/ 0 w 543465"/>
              <a:gd name="connsiteY4" fmla="*/ 7566 h 968791"/>
              <a:gd name="connsiteX0" fmla="*/ 0 w 555428"/>
              <a:gd name="connsiteY0" fmla="*/ 10291 h 971516"/>
              <a:gd name="connsiteX1" fmla="*/ 509880 w 555428"/>
              <a:gd name="connsiteY1" fmla="*/ 56113 h 971516"/>
              <a:gd name="connsiteX2" fmla="*/ 543465 w 555428"/>
              <a:gd name="connsiteY2" fmla="*/ 918100 h 971516"/>
              <a:gd name="connsiteX3" fmla="*/ 0 w 555428"/>
              <a:gd name="connsiteY3" fmla="*/ 971516 h 971516"/>
              <a:gd name="connsiteX4" fmla="*/ 0 w 555428"/>
              <a:gd name="connsiteY4" fmla="*/ 10291 h 971516"/>
              <a:gd name="connsiteX0" fmla="*/ 0 w 543465"/>
              <a:gd name="connsiteY0" fmla="*/ 10291 h 971516"/>
              <a:gd name="connsiteX1" fmla="*/ 509880 w 543465"/>
              <a:gd name="connsiteY1" fmla="*/ 56113 h 971516"/>
              <a:gd name="connsiteX2" fmla="*/ 543465 w 543465"/>
              <a:gd name="connsiteY2" fmla="*/ 918100 h 971516"/>
              <a:gd name="connsiteX3" fmla="*/ 0 w 543465"/>
              <a:gd name="connsiteY3" fmla="*/ 971516 h 971516"/>
              <a:gd name="connsiteX4" fmla="*/ 0 w 543465"/>
              <a:gd name="connsiteY4" fmla="*/ 10291 h 971516"/>
              <a:gd name="connsiteX0" fmla="*/ 0 w 530031"/>
              <a:gd name="connsiteY0" fmla="*/ 10291 h 971516"/>
              <a:gd name="connsiteX1" fmla="*/ 509880 w 530031"/>
              <a:gd name="connsiteY1" fmla="*/ 56113 h 971516"/>
              <a:gd name="connsiteX2" fmla="*/ 513862 w 530031"/>
              <a:gd name="connsiteY2" fmla="*/ 908085 h 971516"/>
              <a:gd name="connsiteX3" fmla="*/ 0 w 530031"/>
              <a:gd name="connsiteY3" fmla="*/ 971516 h 971516"/>
              <a:gd name="connsiteX4" fmla="*/ 0 w 530031"/>
              <a:gd name="connsiteY4" fmla="*/ 10291 h 971516"/>
              <a:gd name="connsiteX0" fmla="*/ 0 w 536501"/>
              <a:gd name="connsiteY0" fmla="*/ 10291 h 971516"/>
              <a:gd name="connsiteX1" fmla="*/ 509880 w 536501"/>
              <a:gd name="connsiteY1" fmla="*/ 56113 h 971516"/>
              <a:gd name="connsiteX2" fmla="*/ 513862 w 536501"/>
              <a:gd name="connsiteY2" fmla="*/ 908085 h 971516"/>
              <a:gd name="connsiteX3" fmla="*/ 0 w 536501"/>
              <a:gd name="connsiteY3" fmla="*/ 971516 h 971516"/>
              <a:gd name="connsiteX4" fmla="*/ 0 w 536501"/>
              <a:gd name="connsiteY4" fmla="*/ 10291 h 971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501" h="971516">
                <a:moveTo>
                  <a:pt x="0" y="10291"/>
                </a:moveTo>
                <a:cubicBezTo>
                  <a:pt x="165244" y="5681"/>
                  <a:pt x="427191" y="-27332"/>
                  <a:pt x="509880" y="56113"/>
                </a:cubicBezTo>
                <a:cubicBezTo>
                  <a:pt x="562814" y="128909"/>
                  <a:pt x="521818" y="594317"/>
                  <a:pt x="513862" y="908085"/>
                </a:cubicBezTo>
                <a:cubicBezTo>
                  <a:pt x="385334" y="925890"/>
                  <a:pt x="181155" y="953711"/>
                  <a:pt x="0" y="971516"/>
                </a:cubicBezTo>
                <a:lnTo>
                  <a:pt x="0" y="10291"/>
                </a:lnTo>
                <a:close/>
              </a:path>
            </a:pathLst>
          </a:custGeom>
          <a:gradFill>
            <a:gsLst>
              <a:gs pos="0">
                <a:schemeClr val="accent3">
                  <a:lumMod val="10000"/>
                </a:schemeClr>
              </a:gs>
              <a:gs pos="100000">
                <a:schemeClr val="accent2">
                  <a:lumMod val="1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 name="Rectangle 5">
            <a:extLst>
              <a:ext uri="{FF2B5EF4-FFF2-40B4-BE49-F238E27FC236}">
                <a16:creationId xmlns:a16="http://schemas.microsoft.com/office/drawing/2014/main" id="{AF0EFFBE-B2A5-4CC9-B4CF-D9FB2ACA2882}"/>
              </a:ext>
            </a:extLst>
          </p:cNvPr>
          <p:cNvSpPr/>
          <p:nvPr/>
        </p:nvSpPr>
        <p:spPr>
          <a:xfrm>
            <a:off x="2807227" y="2896740"/>
            <a:ext cx="2927603" cy="961226"/>
          </a:xfrm>
          <a:prstGeom prst="rect">
            <a:avLst/>
          </a:prstGeom>
          <a:gradFill>
            <a:gsLst>
              <a:gs pos="0">
                <a:schemeClr val="accent3">
                  <a:lumMod val="50000"/>
                </a:schemeClr>
              </a:gs>
              <a:gs pos="30000">
                <a:schemeClr val="accent3"/>
              </a:gs>
              <a:gs pos="100000">
                <a:schemeClr val="accent3"/>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 name="Rectangle 6">
            <a:extLst>
              <a:ext uri="{FF2B5EF4-FFF2-40B4-BE49-F238E27FC236}">
                <a16:creationId xmlns:a16="http://schemas.microsoft.com/office/drawing/2014/main" id="{092464E2-0308-45AA-B3A1-C48FE904C623}"/>
              </a:ext>
            </a:extLst>
          </p:cNvPr>
          <p:cNvSpPr/>
          <p:nvPr/>
        </p:nvSpPr>
        <p:spPr>
          <a:xfrm>
            <a:off x="6391362" y="4032874"/>
            <a:ext cx="3296402" cy="961226"/>
          </a:xfrm>
          <a:prstGeom prst="rect">
            <a:avLst/>
          </a:prstGeom>
          <a:gradFill>
            <a:gsLst>
              <a:gs pos="0">
                <a:schemeClr val="accent2">
                  <a:lumMod val="75000"/>
                </a:schemeClr>
              </a:gs>
              <a:gs pos="19000">
                <a:schemeClr val="accent2"/>
              </a:gs>
              <a:gs pos="100000">
                <a:schemeClr val="accent2"/>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 name="Title 1">
            <a:extLst>
              <a:ext uri="{FF2B5EF4-FFF2-40B4-BE49-F238E27FC236}">
                <a16:creationId xmlns:a16="http://schemas.microsoft.com/office/drawing/2014/main" id="{A1DFA3B5-ED86-40FF-8546-2D2B4757EFB7}"/>
              </a:ext>
            </a:extLst>
          </p:cNvPr>
          <p:cNvSpPr txBox="1">
            <a:spLocks/>
          </p:cNvSpPr>
          <p:nvPr/>
        </p:nvSpPr>
        <p:spPr>
          <a:xfrm>
            <a:off x="633264" y="719083"/>
            <a:ext cx="3984553" cy="1727200"/>
          </a:xfrm>
          <a:prstGeom prst="rect">
            <a:avLst/>
          </a:prstGeom>
        </p:spPr>
        <p:txBody>
          <a:bodyPr anchor="ctr">
            <a:noAutofit/>
          </a:bodyPr>
          <a:lstStyle>
            <a:lvl1pPr algn="l" defTabSz="914423"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ko-KR" sz="5400" dirty="0" err="1">
                <a:solidFill>
                  <a:schemeClr val="accent2">
                    <a:lumMod val="75000"/>
                  </a:schemeClr>
                </a:solidFill>
              </a:rPr>
              <a:t>Estimativas</a:t>
            </a:r>
            <a:r>
              <a:rPr lang="en-US" altLang="ko-KR" sz="5400" dirty="0">
                <a:solidFill>
                  <a:schemeClr val="accent2">
                    <a:lumMod val="75000"/>
                  </a:schemeClr>
                </a:solidFill>
              </a:rPr>
              <a:t> de </a:t>
            </a:r>
            <a:r>
              <a:rPr lang="en-US" altLang="ko-KR" sz="5400" dirty="0" err="1">
                <a:solidFill>
                  <a:schemeClr val="accent2">
                    <a:lumMod val="75000"/>
                  </a:schemeClr>
                </a:solidFill>
              </a:rPr>
              <a:t>perdas</a:t>
            </a:r>
            <a:endParaRPr lang="en-US" altLang="ko-KR" sz="5400" dirty="0">
              <a:solidFill>
                <a:schemeClr val="accent2">
                  <a:lumMod val="75000"/>
                </a:schemeClr>
              </a:solidFill>
            </a:endParaRPr>
          </a:p>
        </p:txBody>
      </p:sp>
      <p:grpSp>
        <p:nvGrpSpPr>
          <p:cNvPr id="9" name="Group 8">
            <a:extLst>
              <a:ext uri="{FF2B5EF4-FFF2-40B4-BE49-F238E27FC236}">
                <a16:creationId xmlns:a16="http://schemas.microsoft.com/office/drawing/2014/main" id="{41668D8F-0560-40B8-B1AF-3633EC8ACD56}"/>
              </a:ext>
            </a:extLst>
          </p:cNvPr>
          <p:cNvGrpSpPr/>
          <p:nvPr/>
        </p:nvGrpSpPr>
        <p:grpSpPr>
          <a:xfrm>
            <a:off x="5548894" y="2547865"/>
            <a:ext cx="1064571" cy="3610621"/>
            <a:chOff x="4097420" y="3177044"/>
            <a:chExt cx="900000" cy="3052457"/>
          </a:xfrm>
        </p:grpSpPr>
        <p:sp>
          <p:nvSpPr>
            <p:cNvPr id="10" name="Diagonal Stripe 9">
              <a:extLst>
                <a:ext uri="{FF2B5EF4-FFF2-40B4-BE49-F238E27FC236}">
                  <a16:creationId xmlns:a16="http://schemas.microsoft.com/office/drawing/2014/main" id="{9C5F4E2F-25AC-4AAB-8AF2-A07F3A7DEEEF}"/>
                </a:ext>
              </a:extLst>
            </p:cNvPr>
            <p:cNvSpPr/>
            <p:nvPr/>
          </p:nvSpPr>
          <p:spPr>
            <a:xfrm rot="19197366">
              <a:off x="4325723" y="5592977"/>
              <a:ext cx="526053" cy="636524"/>
            </a:xfrm>
            <a:prstGeom prst="diagStripe">
              <a:avLst>
                <a:gd name="adj" fmla="val 86326"/>
              </a:avLst>
            </a:prstGeom>
            <a:solidFill>
              <a:schemeClr val="bg1">
                <a:lumMod val="8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11" name="Rectangle 7">
              <a:extLst>
                <a:ext uri="{FF2B5EF4-FFF2-40B4-BE49-F238E27FC236}">
                  <a16:creationId xmlns:a16="http://schemas.microsoft.com/office/drawing/2014/main" id="{B84BE568-B580-4B4B-8DF0-8D9D50A582C0}"/>
                </a:ext>
              </a:extLst>
            </p:cNvPr>
            <p:cNvSpPr/>
            <p:nvPr/>
          </p:nvSpPr>
          <p:spPr>
            <a:xfrm>
              <a:off x="4234528" y="3424483"/>
              <a:ext cx="648000" cy="2016000"/>
            </a:xfrm>
            <a:custGeom>
              <a:avLst/>
              <a:gdLst>
                <a:gd name="connsiteX0" fmla="*/ 0 w 828152"/>
                <a:gd name="connsiteY0" fmla="*/ 0 h 1872208"/>
                <a:gd name="connsiteX1" fmla="*/ 828152 w 828152"/>
                <a:gd name="connsiteY1" fmla="*/ 0 h 1872208"/>
                <a:gd name="connsiteX2" fmla="*/ 828152 w 828152"/>
                <a:gd name="connsiteY2" fmla="*/ 1872208 h 1872208"/>
                <a:gd name="connsiteX3" fmla="*/ 0 w 828152"/>
                <a:gd name="connsiteY3" fmla="*/ 1872208 h 1872208"/>
                <a:gd name="connsiteX4" fmla="*/ 0 w 828152"/>
                <a:gd name="connsiteY4" fmla="*/ 0 h 1872208"/>
                <a:gd name="connsiteX0" fmla="*/ 0 w 828152"/>
                <a:gd name="connsiteY0" fmla="*/ 0 h 1891000"/>
                <a:gd name="connsiteX1" fmla="*/ 828152 w 828152"/>
                <a:gd name="connsiteY1" fmla="*/ 0 h 1891000"/>
                <a:gd name="connsiteX2" fmla="*/ 828152 w 828152"/>
                <a:gd name="connsiteY2" fmla="*/ 1872208 h 1891000"/>
                <a:gd name="connsiteX3" fmla="*/ 0 w 828152"/>
                <a:gd name="connsiteY3" fmla="*/ 1872208 h 1891000"/>
                <a:gd name="connsiteX4" fmla="*/ 0 w 828152"/>
                <a:gd name="connsiteY4" fmla="*/ 0 h 1891000"/>
                <a:gd name="connsiteX0" fmla="*/ 0 w 828152"/>
                <a:gd name="connsiteY0" fmla="*/ 0 h 1907994"/>
                <a:gd name="connsiteX1" fmla="*/ 828152 w 828152"/>
                <a:gd name="connsiteY1" fmla="*/ 0 h 1907994"/>
                <a:gd name="connsiteX2" fmla="*/ 828152 w 828152"/>
                <a:gd name="connsiteY2" fmla="*/ 1872208 h 1907994"/>
                <a:gd name="connsiteX3" fmla="*/ 0 w 828152"/>
                <a:gd name="connsiteY3" fmla="*/ 1872208 h 1907994"/>
                <a:gd name="connsiteX4" fmla="*/ 0 w 828152"/>
                <a:gd name="connsiteY4" fmla="*/ 0 h 1907994"/>
                <a:gd name="connsiteX0" fmla="*/ 0 w 828152"/>
                <a:gd name="connsiteY0" fmla="*/ 0 h 1920103"/>
                <a:gd name="connsiteX1" fmla="*/ 828152 w 828152"/>
                <a:gd name="connsiteY1" fmla="*/ 0 h 1920103"/>
                <a:gd name="connsiteX2" fmla="*/ 828152 w 828152"/>
                <a:gd name="connsiteY2" fmla="*/ 1872208 h 1920103"/>
                <a:gd name="connsiteX3" fmla="*/ 0 w 828152"/>
                <a:gd name="connsiteY3" fmla="*/ 1872208 h 1920103"/>
                <a:gd name="connsiteX4" fmla="*/ 0 w 828152"/>
                <a:gd name="connsiteY4" fmla="*/ 0 h 1920103"/>
                <a:gd name="connsiteX0" fmla="*/ 0 w 828152"/>
                <a:gd name="connsiteY0" fmla="*/ 0 h 1923817"/>
                <a:gd name="connsiteX1" fmla="*/ 828152 w 828152"/>
                <a:gd name="connsiteY1" fmla="*/ 0 h 1923817"/>
                <a:gd name="connsiteX2" fmla="*/ 828152 w 828152"/>
                <a:gd name="connsiteY2" fmla="*/ 1872208 h 1923817"/>
                <a:gd name="connsiteX3" fmla="*/ 0 w 828152"/>
                <a:gd name="connsiteY3" fmla="*/ 1872208 h 1923817"/>
                <a:gd name="connsiteX4" fmla="*/ 0 w 828152"/>
                <a:gd name="connsiteY4" fmla="*/ 0 h 1923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8152" h="1923817">
                  <a:moveTo>
                    <a:pt x="0" y="0"/>
                  </a:moveTo>
                  <a:lnTo>
                    <a:pt x="828152" y="0"/>
                  </a:lnTo>
                  <a:lnTo>
                    <a:pt x="828152" y="1872208"/>
                  </a:lnTo>
                  <a:cubicBezTo>
                    <a:pt x="499246" y="1935634"/>
                    <a:pt x="328906" y="1946205"/>
                    <a:pt x="0" y="1872208"/>
                  </a:cubicBezTo>
                  <a:lnTo>
                    <a:pt x="0" y="0"/>
                  </a:lnTo>
                  <a:close/>
                </a:path>
              </a:pathLst>
            </a:custGeom>
            <a:solidFill>
              <a:schemeClr val="bg1">
                <a:lumMod val="8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 name="Rectangle 11">
              <a:extLst>
                <a:ext uri="{FF2B5EF4-FFF2-40B4-BE49-F238E27FC236}">
                  <a16:creationId xmlns:a16="http://schemas.microsoft.com/office/drawing/2014/main" id="{3776B4CF-2E11-44FD-A8A5-6F52BF5C2298}"/>
                </a:ext>
              </a:extLst>
            </p:cNvPr>
            <p:cNvSpPr/>
            <p:nvPr/>
          </p:nvSpPr>
          <p:spPr>
            <a:xfrm>
              <a:off x="4488765" y="5407109"/>
              <a:ext cx="139525" cy="135060"/>
            </a:xfrm>
            <a:prstGeom prst="rect">
              <a:avLst/>
            </a:prstGeom>
            <a:solidFill>
              <a:schemeClr val="bg1">
                <a:lumMod val="8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 name="Trapezoid 12">
              <a:extLst>
                <a:ext uri="{FF2B5EF4-FFF2-40B4-BE49-F238E27FC236}">
                  <a16:creationId xmlns:a16="http://schemas.microsoft.com/office/drawing/2014/main" id="{2B67AE5A-D6E0-4A5B-A37B-B80EEB030155}"/>
                </a:ext>
              </a:extLst>
            </p:cNvPr>
            <p:cNvSpPr/>
            <p:nvPr/>
          </p:nvSpPr>
          <p:spPr>
            <a:xfrm rot="10800000">
              <a:off x="4488766" y="5541154"/>
              <a:ext cx="139525" cy="168826"/>
            </a:xfrm>
            <a:prstGeom prst="trapezoid">
              <a:avLst/>
            </a:prstGeom>
            <a:solidFill>
              <a:schemeClr val="bg1">
                <a:lumMod val="8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 name="Rectangle 20">
              <a:extLst>
                <a:ext uri="{FF2B5EF4-FFF2-40B4-BE49-F238E27FC236}">
                  <a16:creationId xmlns:a16="http://schemas.microsoft.com/office/drawing/2014/main" id="{E2161933-B841-487E-8E49-9DEA8B45C275}"/>
                </a:ext>
              </a:extLst>
            </p:cNvPr>
            <p:cNvSpPr/>
            <p:nvPr/>
          </p:nvSpPr>
          <p:spPr>
            <a:xfrm>
              <a:off x="4299234" y="3424483"/>
              <a:ext cx="518588" cy="1873624"/>
            </a:xfrm>
            <a:custGeom>
              <a:avLst/>
              <a:gdLst>
                <a:gd name="connsiteX0" fmla="*/ 0 w 669024"/>
                <a:gd name="connsiteY0" fmla="*/ 0 h 1662748"/>
                <a:gd name="connsiteX1" fmla="*/ 669024 w 669024"/>
                <a:gd name="connsiteY1" fmla="*/ 0 h 1662748"/>
                <a:gd name="connsiteX2" fmla="*/ 669024 w 669024"/>
                <a:gd name="connsiteY2" fmla="*/ 1662748 h 1662748"/>
                <a:gd name="connsiteX3" fmla="*/ 0 w 669024"/>
                <a:gd name="connsiteY3" fmla="*/ 1662748 h 1662748"/>
                <a:gd name="connsiteX4" fmla="*/ 0 w 669024"/>
                <a:gd name="connsiteY4" fmla="*/ 0 h 1662748"/>
                <a:gd name="connsiteX0" fmla="*/ 0 w 669024"/>
                <a:gd name="connsiteY0" fmla="*/ 0 h 1686239"/>
                <a:gd name="connsiteX1" fmla="*/ 669024 w 669024"/>
                <a:gd name="connsiteY1" fmla="*/ 0 h 1686239"/>
                <a:gd name="connsiteX2" fmla="*/ 669024 w 669024"/>
                <a:gd name="connsiteY2" fmla="*/ 1662748 h 1686239"/>
                <a:gd name="connsiteX3" fmla="*/ 0 w 669024"/>
                <a:gd name="connsiteY3" fmla="*/ 1662748 h 1686239"/>
                <a:gd name="connsiteX4" fmla="*/ 0 w 669024"/>
                <a:gd name="connsiteY4" fmla="*/ 0 h 1686239"/>
                <a:gd name="connsiteX0" fmla="*/ 0 w 669024"/>
                <a:gd name="connsiteY0" fmla="*/ 0 h 1662748"/>
                <a:gd name="connsiteX1" fmla="*/ 669024 w 669024"/>
                <a:gd name="connsiteY1" fmla="*/ 0 h 1662748"/>
                <a:gd name="connsiteX2" fmla="*/ 669024 w 669024"/>
                <a:gd name="connsiteY2" fmla="*/ 1662748 h 1662748"/>
                <a:gd name="connsiteX3" fmla="*/ 0 w 669024"/>
                <a:gd name="connsiteY3" fmla="*/ 1662748 h 1662748"/>
                <a:gd name="connsiteX4" fmla="*/ 0 w 669024"/>
                <a:gd name="connsiteY4" fmla="*/ 0 h 1662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024" h="1662748">
                  <a:moveTo>
                    <a:pt x="0" y="0"/>
                  </a:moveTo>
                  <a:lnTo>
                    <a:pt x="669024" y="0"/>
                  </a:lnTo>
                  <a:lnTo>
                    <a:pt x="669024" y="1662748"/>
                  </a:lnTo>
                  <a:cubicBezTo>
                    <a:pt x="440730" y="1715603"/>
                    <a:pt x="260007" y="1715603"/>
                    <a:pt x="0" y="1662748"/>
                  </a:cubicBezTo>
                  <a:lnTo>
                    <a:pt x="0" y="0"/>
                  </a:ln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 name="Rectangle 14">
              <a:extLst>
                <a:ext uri="{FF2B5EF4-FFF2-40B4-BE49-F238E27FC236}">
                  <a16:creationId xmlns:a16="http://schemas.microsoft.com/office/drawing/2014/main" id="{6E86EDF7-D48B-4BA0-9C45-24F357FCFDAB}"/>
                </a:ext>
              </a:extLst>
            </p:cNvPr>
            <p:cNvSpPr/>
            <p:nvPr/>
          </p:nvSpPr>
          <p:spPr>
            <a:xfrm>
              <a:off x="4530604" y="3471987"/>
              <a:ext cx="279051" cy="675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 name="Rectangle 15">
              <a:extLst>
                <a:ext uri="{FF2B5EF4-FFF2-40B4-BE49-F238E27FC236}">
                  <a16:creationId xmlns:a16="http://schemas.microsoft.com/office/drawing/2014/main" id="{8F93D22D-5ADE-482B-8BAC-30F3A95DDB6F}"/>
                </a:ext>
              </a:extLst>
            </p:cNvPr>
            <p:cNvSpPr/>
            <p:nvPr/>
          </p:nvSpPr>
          <p:spPr>
            <a:xfrm>
              <a:off x="4530604" y="4955923"/>
              <a:ext cx="279051" cy="675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 name="Rectangle 16">
              <a:extLst>
                <a:ext uri="{FF2B5EF4-FFF2-40B4-BE49-F238E27FC236}">
                  <a16:creationId xmlns:a16="http://schemas.microsoft.com/office/drawing/2014/main" id="{36644AFD-CEA7-4701-9C58-0CF7EF5C493D}"/>
                </a:ext>
              </a:extLst>
            </p:cNvPr>
            <p:cNvSpPr/>
            <p:nvPr/>
          </p:nvSpPr>
          <p:spPr>
            <a:xfrm>
              <a:off x="4530604" y="4213955"/>
              <a:ext cx="279051" cy="675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8" name="Rectangle 17">
              <a:extLst>
                <a:ext uri="{FF2B5EF4-FFF2-40B4-BE49-F238E27FC236}">
                  <a16:creationId xmlns:a16="http://schemas.microsoft.com/office/drawing/2014/main" id="{0D983552-4F04-49B6-A4DE-228F41FB5C98}"/>
                </a:ext>
              </a:extLst>
            </p:cNvPr>
            <p:cNvSpPr/>
            <p:nvPr/>
          </p:nvSpPr>
          <p:spPr>
            <a:xfrm>
              <a:off x="4642225" y="4028463"/>
              <a:ext cx="167430" cy="675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9" name="Rectangle 18">
              <a:extLst>
                <a:ext uri="{FF2B5EF4-FFF2-40B4-BE49-F238E27FC236}">
                  <a16:creationId xmlns:a16="http://schemas.microsoft.com/office/drawing/2014/main" id="{0E0816AF-FF95-44E1-BA9A-C458EDF577CC}"/>
                </a:ext>
              </a:extLst>
            </p:cNvPr>
            <p:cNvSpPr/>
            <p:nvPr/>
          </p:nvSpPr>
          <p:spPr>
            <a:xfrm>
              <a:off x="4642225" y="4399447"/>
              <a:ext cx="167430" cy="675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0" name="Rectangle 19">
              <a:extLst>
                <a:ext uri="{FF2B5EF4-FFF2-40B4-BE49-F238E27FC236}">
                  <a16:creationId xmlns:a16="http://schemas.microsoft.com/office/drawing/2014/main" id="{A1841FDA-E6C8-4163-BDEC-1A8B81B20D30}"/>
                </a:ext>
              </a:extLst>
            </p:cNvPr>
            <p:cNvSpPr/>
            <p:nvPr/>
          </p:nvSpPr>
          <p:spPr>
            <a:xfrm>
              <a:off x="4642225" y="4770431"/>
              <a:ext cx="167430" cy="675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 name="Rectangle 20">
              <a:extLst>
                <a:ext uri="{FF2B5EF4-FFF2-40B4-BE49-F238E27FC236}">
                  <a16:creationId xmlns:a16="http://schemas.microsoft.com/office/drawing/2014/main" id="{86DA351C-04B6-4B4C-8FD7-1303CDCF3B40}"/>
                </a:ext>
              </a:extLst>
            </p:cNvPr>
            <p:cNvSpPr/>
            <p:nvPr/>
          </p:nvSpPr>
          <p:spPr>
            <a:xfrm>
              <a:off x="4530604" y="4584939"/>
              <a:ext cx="279051" cy="675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2" name="Rectangle 21">
              <a:extLst>
                <a:ext uri="{FF2B5EF4-FFF2-40B4-BE49-F238E27FC236}">
                  <a16:creationId xmlns:a16="http://schemas.microsoft.com/office/drawing/2014/main" id="{DA92028B-9145-4936-906D-A7C54AFCC0B0}"/>
                </a:ext>
              </a:extLst>
            </p:cNvPr>
            <p:cNvSpPr/>
            <p:nvPr/>
          </p:nvSpPr>
          <p:spPr>
            <a:xfrm>
              <a:off x="4642225" y="3657479"/>
              <a:ext cx="167430" cy="675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3" name="Rectangle 22">
              <a:extLst>
                <a:ext uri="{FF2B5EF4-FFF2-40B4-BE49-F238E27FC236}">
                  <a16:creationId xmlns:a16="http://schemas.microsoft.com/office/drawing/2014/main" id="{6C9F0001-810A-42AB-9CEB-69EB4C18A82D}"/>
                </a:ext>
              </a:extLst>
            </p:cNvPr>
            <p:cNvSpPr/>
            <p:nvPr/>
          </p:nvSpPr>
          <p:spPr>
            <a:xfrm>
              <a:off x="4530604" y="3842971"/>
              <a:ext cx="279051" cy="675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4" name="Rectangle 23">
              <a:extLst>
                <a:ext uri="{FF2B5EF4-FFF2-40B4-BE49-F238E27FC236}">
                  <a16:creationId xmlns:a16="http://schemas.microsoft.com/office/drawing/2014/main" id="{1DBE383E-B967-49E4-9722-F6737644134D}"/>
                </a:ext>
              </a:extLst>
            </p:cNvPr>
            <p:cNvSpPr/>
            <p:nvPr/>
          </p:nvSpPr>
          <p:spPr>
            <a:xfrm>
              <a:off x="4642225" y="5141417"/>
              <a:ext cx="167430" cy="675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5" name="Rounded Rectangle 17">
              <a:extLst>
                <a:ext uri="{FF2B5EF4-FFF2-40B4-BE49-F238E27FC236}">
                  <a16:creationId xmlns:a16="http://schemas.microsoft.com/office/drawing/2014/main" id="{AC835023-B576-4BDC-BFE1-49292984E8B4}"/>
                </a:ext>
              </a:extLst>
            </p:cNvPr>
            <p:cNvSpPr/>
            <p:nvPr/>
          </p:nvSpPr>
          <p:spPr>
            <a:xfrm>
              <a:off x="4097420" y="3177044"/>
              <a:ext cx="900000" cy="216000"/>
            </a:xfrm>
            <a:prstGeom prst="roundRect">
              <a:avLst>
                <a:gd name="adj" fmla="val 50000"/>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26" name="Parallelogram 31">
            <a:extLst>
              <a:ext uri="{FF2B5EF4-FFF2-40B4-BE49-F238E27FC236}">
                <a16:creationId xmlns:a16="http://schemas.microsoft.com/office/drawing/2014/main" id="{4BF9B406-1863-41A9-B72A-B8431EFDFD26}"/>
              </a:ext>
            </a:extLst>
          </p:cNvPr>
          <p:cNvSpPr/>
          <p:nvPr/>
        </p:nvSpPr>
        <p:spPr>
          <a:xfrm rot="16200000" flipH="1">
            <a:off x="5089175" y="3143918"/>
            <a:ext cx="2074198" cy="1611075"/>
          </a:xfrm>
          <a:custGeom>
            <a:avLst/>
            <a:gdLst>
              <a:gd name="connsiteX0" fmla="*/ 0 w 2160038"/>
              <a:gd name="connsiteY0" fmla="*/ 1598104 h 1598104"/>
              <a:gd name="connsiteX1" fmla="*/ 1205194 w 2160038"/>
              <a:gd name="connsiteY1" fmla="*/ 0 h 1598104"/>
              <a:gd name="connsiteX2" fmla="*/ 2160038 w 2160038"/>
              <a:gd name="connsiteY2" fmla="*/ 0 h 1598104"/>
              <a:gd name="connsiteX3" fmla="*/ 954844 w 2160038"/>
              <a:gd name="connsiteY3" fmla="*/ 1598104 h 1598104"/>
              <a:gd name="connsiteX4" fmla="*/ 0 w 2160038"/>
              <a:gd name="connsiteY4" fmla="*/ 1598104 h 1598104"/>
              <a:gd name="connsiteX0" fmla="*/ 0 w 2160038"/>
              <a:gd name="connsiteY0" fmla="*/ 1598104 h 1598104"/>
              <a:gd name="connsiteX1" fmla="*/ 1205194 w 2160038"/>
              <a:gd name="connsiteY1" fmla="*/ 0 h 1598104"/>
              <a:gd name="connsiteX2" fmla="*/ 2160038 w 2160038"/>
              <a:gd name="connsiteY2" fmla="*/ 0 h 1598104"/>
              <a:gd name="connsiteX3" fmla="*/ 954844 w 2160038"/>
              <a:gd name="connsiteY3" fmla="*/ 1598104 h 1598104"/>
              <a:gd name="connsiteX4" fmla="*/ 196602 w 2160038"/>
              <a:gd name="connsiteY4" fmla="*/ 1593944 h 1598104"/>
              <a:gd name="connsiteX5" fmla="*/ 0 w 2160038"/>
              <a:gd name="connsiteY5" fmla="*/ 1598104 h 1598104"/>
              <a:gd name="connsiteX0" fmla="*/ 0 w 2086559"/>
              <a:gd name="connsiteY0" fmla="*/ 1489247 h 1598104"/>
              <a:gd name="connsiteX1" fmla="*/ 1131715 w 2086559"/>
              <a:gd name="connsiteY1" fmla="*/ 0 h 1598104"/>
              <a:gd name="connsiteX2" fmla="*/ 2086559 w 2086559"/>
              <a:gd name="connsiteY2" fmla="*/ 0 h 1598104"/>
              <a:gd name="connsiteX3" fmla="*/ 881365 w 2086559"/>
              <a:gd name="connsiteY3" fmla="*/ 1598104 h 1598104"/>
              <a:gd name="connsiteX4" fmla="*/ 123123 w 2086559"/>
              <a:gd name="connsiteY4" fmla="*/ 1593944 h 1598104"/>
              <a:gd name="connsiteX5" fmla="*/ 0 w 2086559"/>
              <a:gd name="connsiteY5" fmla="*/ 1489247 h 1598104"/>
              <a:gd name="connsiteX0" fmla="*/ 0 w 2086559"/>
              <a:gd name="connsiteY0" fmla="*/ 1489247 h 1598104"/>
              <a:gd name="connsiteX1" fmla="*/ 1131715 w 2086559"/>
              <a:gd name="connsiteY1" fmla="*/ 0 h 1598104"/>
              <a:gd name="connsiteX2" fmla="*/ 2086559 w 2086559"/>
              <a:gd name="connsiteY2" fmla="*/ 0 h 1598104"/>
              <a:gd name="connsiteX3" fmla="*/ 881365 w 2086559"/>
              <a:gd name="connsiteY3" fmla="*/ 1598104 h 1598104"/>
              <a:gd name="connsiteX4" fmla="*/ 123123 w 2086559"/>
              <a:gd name="connsiteY4" fmla="*/ 1593944 h 1598104"/>
              <a:gd name="connsiteX5" fmla="*/ 0 w 2086559"/>
              <a:gd name="connsiteY5" fmla="*/ 1489247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89280"/>
              <a:gd name="connsiteY0" fmla="*/ 1478366 h 1598104"/>
              <a:gd name="connsiteX1" fmla="*/ 1134436 w 2089280"/>
              <a:gd name="connsiteY1" fmla="*/ 0 h 1598104"/>
              <a:gd name="connsiteX2" fmla="*/ 2089280 w 2089280"/>
              <a:gd name="connsiteY2" fmla="*/ 0 h 1598104"/>
              <a:gd name="connsiteX3" fmla="*/ 884086 w 2089280"/>
              <a:gd name="connsiteY3" fmla="*/ 1598104 h 1598104"/>
              <a:gd name="connsiteX4" fmla="*/ 125844 w 2089280"/>
              <a:gd name="connsiteY4" fmla="*/ 1593944 h 1598104"/>
              <a:gd name="connsiteX5" fmla="*/ 0 w 2089280"/>
              <a:gd name="connsiteY5" fmla="*/ 1478366 h 1598104"/>
              <a:gd name="connsiteX0" fmla="*/ 0 w 2089280"/>
              <a:gd name="connsiteY0" fmla="*/ 1470201 h 1598104"/>
              <a:gd name="connsiteX1" fmla="*/ 1134436 w 2089280"/>
              <a:gd name="connsiteY1" fmla="*/ 0 h 1598104"/>
              <a:gd name="connsiteX2" fmla="*/ 2089280 w 2089280"/>
              <a:gd name="connsiteY2" fmla="*/ 0 h 1598104"/>
              <a:gd name="connsiteX3" fmla="*/ 884086 w 2089280"/>
              <a:gd name="connsiteY3" fmla="*/ 1598104 h 1598104"/>
              <a:gd name="connsiteX4" fmla="*/ 125844 w 2089280"/>
              <a:gd name="connsiteY4" fmla="*/ 1593944 h 1598104"/>
              <a:gd name="connsiteX5" fmla="*/ 0 w 2089280"/>
              <a:gd name="connsiteY5" fmla="*/ 1470201 h 1598104"/>
              <a:gd name="connsiteX0" fmla="*/ 0 w 2116495"/>
              <a:gd name="connsiteY0" fmla="*/ 1413051 h 1598104"/>
              <a:gd name="connsiteX1" fmla="*/ 1161651 w 2116495"/>
              <a:gd name="connsiteY1" fmla="*/ 0 h 1598104"/>
              <a:gd name="connsiteX2" fmla="*/ 2116495 w 2116495"/>
              <a:gd name="connsiteY2" fmla="*/ 0 h 1598104"/>
              <a:gd name="connsiteX3" fmla="*/ 911301 w 2116495"/>
              <a:gd name="connsiteY3" fmla="*/ 1598104 h 1598104"/>
              <a:gd name="connsiteX4" fmla="*/ 153059 w 2116495"/>
              <a:gd name="connsiteY4" fmla="*/ 1593944 h 1598104"/>
              <a:gd name="connsiteX5" fmla="*/ 0 w 2116495"/>
              <a:gd name="connsiteY5" fmla="*/ 1413051 h 1598104"/>
              <a:gd name="connsiteX0" fmla="*/ 0 w 2116495"/>
              <a:gd name="connsiteY0" fmla="*/ 1413051 h 1598104"/>
              <a:gd name="connsiteX1" fmla="*/ 1161651 w 2116495"/>
              <a:gd name="connsiteY1" fmla="*/ 0 h 1598104"/>
              <a:gd name="connsiteX2" fmla="*/ 2116495 w 2116495"/>
              <a:gd name="connsiteY2" fmla="*/ 0 h 1598104"/>
              <a:gd name="connsiteX3" fmla="*/ 911301 w 2116495"/>
              <a:gd name="connsiteY3" fmla="*/ 1598104 h 1598104"/>
              <a:gd name="connsiteX4" fmla="*/ 153059 w 2116495"/>
              <a:gd name="connsiteY4" fmla="*/ 1593944 h 1598104"/>
              <a:gd name="connsiteX5" fmla="*/ 0 w 2116495"/>
              <a:gd name="connsiteY5" fmla="*/ 1413051 h 1598104"/>
              <a:gd name="connsiteX0" fmla="*/ 0 w 2116495"/>
              <a:gd name="connsiteY0" fmla="*/ 1413051 h 1598104"/>
              <a:gd name="connsiteX1" fmla="*/ 1161651 w 2116495"/>
              <a:gd name="connsiteY1" fmla="*/ 0 h 1598104"/>
              <a:gd name="connsiteX2" fmla="*/ 2116495 w 2116495"/>
              <a:gd name="connsiteY2" fmla="*/ 0 h 1598104"/>
              <a:gd name="connsiteX3" fmla="*/ 911301 w 2116495"/>
              <a:gd name="connsiteY3" fmla="*/ 1598104 h 1598104"/>
              <a:gd name="connsiteX4" fmla="*/ 153059 w 2116495"/>
              <a:gd name="connsiteY4" fmla="*/ 1593944 h 1598104"/>
              <a:gd name="connsiteX5" fmla="*/ 0 w 2116495"/>
              <a:gd name="connsiteY5" fmla="*/ 1413051 h 1598104"/>
              <a:gd name="connsiteX0" fmla="*/ 0 w 2127381"/>
              <a:gd name="connsiteY0" fmla="*/ 1323246 h 1598104"/>
              <a:gd name="connsiteX1" fmla="*/ 1172537 w 2127381"/>
              <a:gd name="connsiteY1" fmla="*/ 0 h 1598104"/>
              <a:gd name="connsiteX2" fmla="*/ 2127381 w 2127381"/>
              <a:gd name="connsiteY2" fmla="*/ 0 h 1598104"/>
              <a:gd name="connsiteX3" fmla="*/ 922187 w 2127381"/>
              <a:gd name="connsiteY3" fmla="*/ 1598104 h 1598104"/>
              <a:gd name="connsiteX4" fmla="*/ 163945 w 2127381"/>
              <a:gd name="connsiteY4" fmla="*/ 1593944 h 1598104"/>
              <a:gd name="connsiteX5" fmla="*/ 0 w 2127381"/>
              <a:gd name="connsiteY5" fmla="*/ 1323246 h 1598104"/>
              <a:gd name="connsiteX0" fmla="*/ 993 w 2128374"/>
              <a:gd name="connsiteY0" fmla="*/ 1323246 h 1598104"/>
              <a:gd name="connsiteX1" fmla="*/ 1173530 w 2128374"/>
              <a:gd name="connsiteY1" fmla="*/ 0 h 1598104"/>
              <a:gd name="connsiteX2" fmla="*/ 2128374 w 2128374"/>
              <a:gd name="connsiteY2" fmla="*/ 0 h 1598104"/>
              <a:gd name="connsiteX3" fmla="*/ 923180 w 2128374"/>
              <a:gd name="connsiteY3" fmla="*/ 1598104 h 1598104"/>
              <a:gd name="connsiteX4" fmla="*/ 164938 w 2128374"/>
              <a:gd name="connsiteY4" fmla="*/ 1593944 h 1598104"/>
              <a:gd name="connsiteX5" fmla="*/ 993 w 2128374"/>
              <a:gd name="connsiteY5" fmla="*/ 1323246 h 1598104"/>
              <a:gd name="connsiteX0" fmla="*/ 993 w 2128374"/>
              <a:gd name="connsiteY0" fmla="*/ 1323246 h 1598104"/>
              <a:gd name="connsiteX1" fmla="*/ 1173530 w 2128374"/>
              <a:gd name="connsiteY1" fmla="*/ 0 h 1598104"/>
              <a:gd name="connsiteX2" fmla="*/ 2128374 w 2128374"/>
              <a:gd name="connsiteY2" fmla="*/ 0 h 1598104"/>
              <a:gd name="connsiteX3" fmla="*/ 923180 w 2128374"/>
              <a:gd name="connsiteY3" fmla="*/ 1598104 h 1598104"/>
              <a:gd name="connsiteX4" fmla="*/ 164938 w 2128374"/>
              <a:gd name="connsiteY4" fmla="*/ 1593944 h 1598104"/>
              <a:gd name="connsiteX5" fmla="*/ 993 w 2128374"/>
              <a:gd name="connsiteY5" fmla="*/ 1323246 h 1598104"/>
              <a:gd name="connsiteX0" fmla="*/ 0 w 2127381"/>
              <a:gd name="connsiteY0" fmla="*/ 1323246 h 1598104"/>
              <a:gd name="connsiteX1" fmla="*/ 1172537 w 2127381"/>
              <a:gd name="connsiteY1" fmla="*/ 0 h 1598104"/>
              <a:gd name="connsiteX2" fmla="*/ 2127381 w 2127381"/>
              <a:gd name="connsiteY2" fmla="*/ 0 h 1598104"/>
              <a:gd name="connsiteX3" fmla="*/ 922187 w 2127381"/>
              <a:gd name="connsiteY3" fmla="*/ 1598104 h 1598104"/>
              <a:gd name="connsiteX4" fmla="*/ 163945 w 2127381"/>
              <a:gd name="connsiteY4" fmla="*/ 1593944 h 1598104"/>
              <a:gd name="connsiteX5" fmla="*/ 0 w 2127381"/>
              <a:gd name="connsiteY5" fmla="*/ 1323246 h 1598104"/>
              <a:gd name="connsiteX0" fmla="*/ 0 w 2127381"/>
              <a:gd name="connsiteY0" fmla="*/ 1323246 h 1598104"/>
              <a:gd name="connsiteX1" fmla="*/ 1172537 w 2127381"/>
              <a:gd name="connsiteY1" fmla="*/ 0 h 1598104"/>
              <a:gd name="connsiteX2" fmla="*/ 2127381 w 2127381"/>
              <a:gd name="connsiteY2" fmla="*/ 0 h 1598104"/>
              <a:gd name="connsiteX3" fmla="*/ 922187 w 2127381"/>
              <a:gd name="connsiteY3" fmla="*/ 1598104 h 1598104"/>
              <a:gd name="connsiteX4" fmla="*/ 163945 w 2127381"/>
              <a:gd name="connsiteY4" fmla="*/ 1593944 h 1598104"/>
              <a:gd name="connsiteX5" fmla="*/ 0 w 2127381"/>
              <a:gd name="connsiteY5" fmla="*/ 1323246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13774"/>
              <a:gd name="connsiteY0" fmla="*/ 1502861 h 1718854"/>
              <a:gd name="connsiteX1" fmla="*/ 1158930 w 2113774"/>
              <a:gd name="connsiteY1" fmla="*/ 0 h 1718854"/>
              <a:gd name="connsiteX2" fmla="*/ 2113774 w 2113774"/>
              <a:gd name="connsiteY2" fmla="*/ 0 h 1718854"/>
              <a:gd name="connsiteX3" fmla="*/ 908580 w 2113774"/>
              <a:gd name="connsiteY3" fmla="*/ 1598104 h 1718854"/>
              <a:gd name="connsiteX4" fmla="*/ 150338 w 2113774"/>
              <a:gd name="connsiteY4" fmla="*/ 1593944 h 1718854"/>
              <a:gd name="connsiteX5" fmla="*/ 0 w 2113774"/>
              <a:gd name="connsiteY5" fmla="*/ 1502861 h 1718854"/>
              <a:gd name="connsiteX0" fmla="*/ 0 w 2113774"/>
              <a:gd name="connsiteY0" fmla="*/ 1502861 h 1718854"/>
              <a:gd name="connsiteX1" fmla="*/ 1158930 w 2113774"/>
              <a:gd name="connsiteY1" fmla="*/ 0 h 1718854"/>
              <a:gd name="connsiteX2" fmla="*/ 2113774 w 2113774"/>
              <a:gd name="connsiteY2" fmla="*/ 0 h 1718854"/>
              <a:gd name="connsiteX3" fmla="*/ 908580 w 2113774"/>
              <a:gd name="connsiteY3" fmla="*/ 1598104 h 1718854"/>
              <a:gd name="connsiteX4" fmla="*/ 150338 w 2113774"/>
              <a:gd name="connsiteY4" fmla="*/ 1593944 h 1718854"/>
              <a:gd name="connsiteX5" fmla="*/ 0 w 2113774"/>
              <a:gd name="connsiteY5" fmla="*/ 1502861 h 1718854"/>
              <a:gd name="connsiteX0" fmla="*/ 0 w 2113774"/>
              <a:gd name="connsiteY0" fmla="*/ 1502861 h 1598104"/>
              <a:gd name="connsiteX1" fmla="*/ 1158930 w 2113774"/>
              <a:gd name="connsiteY1" fmla="*/ 0 h 1598104"/>
              <a:gd name="connsiteX2" fmla="*/ 2113774 w 2113774"/>
              <a:gd name="connsiteY2" fmla="*/ 0 h 1598104"/>
              <a:gd name="connsiteX3" fmla="*/ 908580 w 2113774"/>
              <a:gd name="connsiteY3" fmla="*/ 1598104 h 1598104"/>
              <a:gd name="connsiteX4" fmla="*/ 150338 w 2113774"/>
              <a:gd name="connsiteY4" fmla="*/ 1593944 h 1598104"/>
              <a:gd name="connsiteX5" fmla="*/ 0 w 2113774"/>
              <a:gd name="connsiteY5" fmla="*/ 1502861 h 1598104"/>
              <a:gd name="connsiteX0" fmla="*/ 0 w 2113774"/>
              <a:gd name="connsiteY0" fmla="*/ 1502861 h 1598104"/>
              <a:gd name="connsiteX1" fmla="*/ 1158930 w 2113774"/>
              <a:gd name="connsiteY1" fmla="*/ 0 h 1598104"/>
              <a:gd name="connsiteX2" fmla="*/ 2113774 w 2113774"/>
              <a:gd name="connsiteY2" fmla="*/ 0 h 1598104"/>
              <a:gd name="connsiteX3" fmla="*/ 908580 w 2113774"/>
              <a:gd name="connsiteY3" fmla="*/ 1598104 h 1598104"/>
              <a:gd name="connsiteX4" fmla="*/ 150338 w 2113774"/>
              <a:gd name="connsiteY4" fmla="*/ 1593944 h 1598104"/>
              <a:gd name="connsiteX5" fmla="*/ 0 w 2113774"/>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29230"/>
              <a:gd name="connsiteY0" fmla="*/ 1459075 h 1598104"/>
              <a:gd name="connsiteX1" fmla="*/ 1174386 w 2129230"/>
              <a:gd name="connsiteY1" fmla="*/ 0 h 1598104"/>
              <a:gd name="connsiteX2" fmla="*/ 2129230 w 2129230"/>
              <a:gd name="connsiteY2" fmla="*/ 0 h 1598104"/>
              <a:gd name="connsiteX3" fmla="*/ 924036 w 2129230"/>
              <a:gd name="connsiteY3" fmla="*/ 1598104 h 1598104"/>
              <a:gd name="connsiteX4" fmla="*/ 165794 w 2129230"/>
              <a:gd name="connsiteY4" fmla="*/ 1593944 h 1598104"/>
              <a:gd name="connsiteX5" fmla="*/ 1 w 2129230"/>
              <a:gd name="connsiteY5" fmla="*/ 1459075 h 1598104"/>
              <a:gd name="connsiteX0" fmla="*/ 2 w 2124080"/>
              <a:gd name="connsiteY0" fmla="*/ 1448772 h 1598104"/>
              <a:gd name="connsiteX1" fmla="*/ 1169236 w 2124080"/>
              <a:gd name="connsiteY1" fmla="*/ 0 h 1598104"/>
              <a:gd name="connsiteX2" fmla="*/ 2124080 w 2124080"/>
              <a:gd name="connsiteY2" fmla="*/ 0 h 1598104"/>
              <a:gd name="connsiteX3" fmla="*/ 918886 w 2124080"/>
              <a:gd name="connsiteY3" fmla="*/ 1598104 h 1598104"/>
              <a:gd name="connsiteX4" fmla="*/ 160644 w 2124080"/>
              <a:gd name="connsiteY4" fmla="*/ 1593944 h 1598104"/>
              <a:gd name="connsiteX5" fmla="*/ 2 w 2124080"/>
              <a:gd name="connsiteY5" fmla="*/ 1448772 h 1598104"/>
              <a:gd name="connsiteX0" fmla="*/ 2 w 2124080"/>
              <a:gd name="connsiteY0" fmla="*/ 1448772 h 1598104"/>
              <a:gd name="connsiteX1" fmla="*/ 1169236 w 2124080"/>
              <a:gd name="connsiteY1" fmla="*/ 0 h 1598104"/>
              <a:gd name="connsiteX2" fmla="*/ 2124080 w 2124080"/>
              <a:gd name="connsiteY2" fmla="*/ 0 h 1598104"/>
              <a:gd name="connsiteX3" fmla="*/ 918886 w 2124080"/>
              <a:gd name="connsiteY3" fmla="*/ 1598104 h 1598104"/>
              <a:gd name="connsiteX4" fmla="*/ 160644 w 2124080"/>
              <a:gd name="connsiteY4" fmla="*/ 1593944 h 1598104"/>
              <a:gd name="connsiteX5" fmla="*/ 2 w 2124080"/>
              <a:gd name="connsiteY5" fmla="*/ 1448772 h 1598104"/>
              <a:gd name="connsiteX0" fmla="*/ 0 w 2124078"/>
              <a:gd name="connsiteY0" fmla="*/ 1448772 h 1598104"/>
              <a:gd name="connsiteX1" fmla="*/ 1169234 w 2124078"/>
              <a:gd name="connsiteY1" fmla="*/ 0 h 1598104"/>
              <a:gd name="connsiteX2" fmla="*/ 2124078 w 2124078"/>
              <a:gd name="connsiteY2" fmla="*/ 0 h 1598104"/>
              <a:gd name="connsiteX3" fmla="*/ 918884 w 2124078"/>
              <a:gd name="connsiteY3" fmla="*/ 1598104 h 1598104"/>
              <a:gd name="connsiteX4" fmla="*/ 160642 w 2124078"/>
              <a:gd name="connsiteY4" fmla="*/ 1593944 h 1598104"/>
              <a:gd name="connsiteX5" fmla="*/ 0 w 2124078"/>
              <a:gd name="connsiteY5" fmla="*/ 1448772 h 1598104"/>
              <a:gd name="connsiteX0" fmla="*/ 0 w 2124078"/>
              <a:gd name="connsiteY0" fmla="*/ 1448772 h 1598104"/>
              <a:gd name="connsiteX1" fmla="*/ 1169234 w 2124078"/>
              <a:gd name="connsiteY1" fmla="*/ 0 h 1598104"/>
              <a:gd name="connsiteX2" fmla="*/ 2124078 w 2124078"/>
              <a:gd name="connsiteY2" fmla="*/ 0 h 1598104"/>
              <a:gd name="connsiteX3" fmla="*/ 918884 w 2124078"/>
              <a:gd name="connsiteY3" fmla="*/ 1598104 h 1598104"/>
              <a:gd name="connsiteX4" fmla="*/ 160642 w 2124078"/>
              <a:gd name="connsiteY4" fmla="*/ 1593944 h 1598104"/>
              <a:gd name="connsiteX5" fmla="*/ 0 w 2124078"/>
              <a:gd name="connsiteY5" fmla="*/ 1448772 h 1598104"/>
              <a:gd name="connsiteX0" fmla="*/ 31 w 2124109"/>
              <a:gd name="connsiteY0" fmla="*/ 1448772 h 1598104"/>
              <a:gd name="connsiteX1" fmla="*/ 1169265 w 2124109"/>
              <a:gd name="connsiteY1" fmla="*/ 0 h 1598104"/>
              <a:gd name="connsiteX2" fmla="*/ 2124109 w 2124109"/>
              <a:gd name="connsiteY2" fmla="*/ 0 h 1598104"/>
              <a:gd name="connsiteX3" fmla="*/ 918915 w 2124109"/>
              <a:gd name="connsiteY3" fmla="*/ 1598104 h 1598104"/>
              <a:gd name="connsiteX4" fmla="*/ 160673 w 2124109"/>
              <a:gd name="connsiteY4" fmla="*/ 1593944 h 1598104"/>
              <a:gd name="connsiteX5" fmla="*/ 31 w 2124109"/>
              <a:gd name="connsiteY5" fmla="*/ 1448772 h 1598104"/>
              <a:gd name="connsiteX0" fmla="*/ 31 w 2124109"/>
              <a:gd name="connsiteY0" fmla="*/ 1448772 h 1598104"/>
              <a:gd name="connsiteX1" fmla="*/ 1169265 w 2124109"/>
              <a:gd name="connsiteY1" fmla="*/ 0 h 1598104"/>
              <a:gd name="connsiteX2" fmla="*/ 2124109 w 2124109"/>
              <a:gd name="connsiteY2" fmla="*/ 0 h 1598104"/>
              <a:gd name="connsiteX3" fmla="*/ 918915 w 2124109"/>
              <a:gd name="connsiteY3" fmla="*/ 1598104 h 1598104"/>
              <a:gd name="connsiteX4" fmla="*/ 160673 w 2124109"/>
              <a:gd name="connsiteY4" fmla="*/ 1593944 h 1598104"/>
              <a:gd name="connsiteX5" fmla="*/ 31 w 2124109"/>
              <a:gd name="connsiteY5" fmla="*/ 1448772 h 1598104"/>
              <a:gd name="connsiteX0" fmla="*/ 177 w 2124255"/>
              <a:gd name="connsiteY0" fmla="*/ 1448772 h 1598104"/>
              <a:gd name="connsiteX1" fmla="*/ 1169411 w 2124255"/>
              <a:gd name="connsiteY1" fmla="*/ 0 h 1598104"/>
              <a:gd name="connsiteX2" fmla="*/ 2124255 w 2124255"/>
              <a:gd name="connsiteY2" fmla="*/ 0 h 1598104"/>
              <a:gd name="connsiteX3" fmla="*/ 919061 w 2124255"/>
              <a:gd name="connsiteY3" fmla="*/ 1598104 h 1598104"/>
              <a:gd name="connsiteX4" fmla="*/ 160819 w 2124255"/>
              <a:gd name="connsiteY4" fmla="*/ 1593944 h 1598104"/>
              <a:gd name="connsiteX5" fmla="*/ 177 w 2124255"/>
              <a:gd name="connsiteY5" fmla="*/ 1448772 h 1598104"/>
              <a:gd name="connsiteX0" fmla="*/ 177 w 2124255"/>
              <a:gd name="connsiteY0" fmla="*/ 1448772 h 1598104"/>
              <a:gd name="connsiteX1" fmla="*/ 1169411 w 2124255"/>
              <a:gd name="connsiteY1" fmla="*/ 0 h 1598104"/>
              <a:gd name="connsiteX2" fmla="*/ 2124255 w 2124255"/>
              <a:gd name="connsiteY2" fmla="*/ 0 h 1598104"/>
              <a:gd name="connsiteX3" fmla="*/ 919061 w 2124255"/>
              <a:gd name="connsiteY3" fmla="*/ 1598104 h 1598104"/>
              <a:gd name="connsiteX4" fmla="*/ 160819 w 2124255"/>
              <a:gd name="connsiteY4" fmla="*/ 1593944 h 1598104"/>
              <a:gd name="connsiteX5" fmla="*/ 177 w 2124255"/>
              <a:gd name="connsiteY5" fmla="*/ 1448772 h 1598104"/>
              <a:gd name="connsiteX0" fmla="*/ 176 w 2126830"/>
              <a:gd name="connsiteY0" fmla="*/ 1428168 h 1598104"/>
              <a:gd name="connsiteX1" fmla="*/ 1171986 w 2126830"/>
              <a:gd name="connsiteY1" fmla="*/ 0 h 1598104"/>
              <a:gd name="connsiteX2" fmla="*/ 2126830 w 2126830"/>
              <a:gd name="connsiteY2" fmla="*/ 0 h 1598104"/>
              <a:gd name="connsiteX3" fmla="*/ 921636 w 2126830"/>
              <a:gd name="connsiteY3" fmla="*/ 1598104 h 1598104"/>
              <a:gd name="connsiteX4" fmla="*/ 163394 w 2126830"/>
              <a:gd name="connsiteY4" fmla="*/ 1593944 h 1598104"/>
              <a:gd name="connsiteX5" fmla="*/ 176 w 2126830"/>
              <a:gd name="connsiteY5" fmla="*/ 1428168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03 w 2136625"/>
              <a:gd name="connsiteY0" fmla="*/ 1421590 h 1598104"/>
              <a:gd name="connsiteX1" fmla="*/ 1181781 w 2136625"/>
              <a:gd name="connsiteY1" fmla="*/ 0 h 1598104"/>
              <a:gd name="connsiteX2" fmla="*/ 2136625 w 2136625"/>
              <a:gd name="connsiteY2" fmla="*/ 0 h 1598104"/>
              <a:gd name="connsiteX3" fmla="*/ 931431 w 2136625"/>
              <a:gd name="connsiteY3" fmla="*/ 1598104 h 1598104"/>
              <a:gd name="connsiteX4" fmla="*/ 173189 w 2136625"/>
              <a:gd name="connsiteY4" fmla="*/ 1593944 h 1598104"/>
              <a:gd name="connsiteX5" fmla="*/ 103 w 2136625"/>
              <a:gd name="connsiteY5" fmla="*/ 1421590 h 1598104"/>
              <a:gd name="connsiteX0" fmla="*/ 136 w 2136658"/>
              <a:gd name="connsiteY0" fmla="*/ 1421590 h 1598104"/>
              <a:gd name="connsiteX1" fmla="*/ 1181814 w 2136658"/>
              <a:gd name="connsiteY1" fmla="*/ 0 h 1598104"/>
              <a:gd name="connsiteX2" fmla="*/ 2136658 w 2136658"/>
              <a:gd name="connsiteY2" fmla="*/ 0 h 1598104"/>
              <a:gd name="connsiteX3" fmla="*/ 931464 w 2136658"/>
              <a:gd name="connsiteY3" fmla="*/ 1598104 h 1598104"/>
              <a:gd name="connsiteX4" fmla="*/ 173222 w 2136658"/>
              <a:gd name="connsiteY4" fmla="*/ 1593944 h 1598104"/>
              <a:gd name="connsiteX5" fmla="*/ 136 w 2136658"/>
              <a:gd name="connsiteY5" fmla="*/ 1421590 h 1598104"/>
              <a:gd name="connsiteX0" fmla="*/ 103 w 2136625"/>
              <a:gd name="connsiteY0" fmla="*/ 1421590 h 1598104"/>
              <a:gd name="connsiteX1" fmla="*/ 1181781 w 2136625"/>
              <a:gd name="connsiteY1" fmla="*/ 0 h 1598104"/>
              <a:gd name="connsiteX2" fmla="*/ 2136625 w 2136625"/>
              <a:gd name="connsiteY2" fmla="*/ 0 h 1598104"/>
              <a:gd name="connsiteX3" fmla="*/ 931431 w 2136625"/>
              <a:gd name="connsiteY3" fmla="*/ 1598104 h 1598104"/>
              <a:gd name="connsiteX4" fmla="*/ 173189 w 2136625"/>
              <a:gd name="connsiteY4" fmla="*/ 1593944 h 1598104"/>
              <a:gd name="connsiteX5" fmla="*/ 103 w 2136625"/>
              <a:gd name="connsiteY5" fmla="*/ 1421590 h 1598104"/>
              <a:gd name="connsiteX0" fmla="*/ 0 w 2136522"/>
              <a:gd name="connsiteY0" fmla="*/ 1421590 h 1598104"/>
              <a:gd name="connsiteX1" fmla="*/ 1181678 w 2136522"/>
              <a:gd name="connsiteY1" fmla="*/ 0 h 1598104"/>
              <a:gd name="connsiteX2" fmla="*/ 2136522 w 2136522"/>
              <a:gd name="connsiteY2" fmla="*/ 0 h 1598104"/>
              <a:gd name="connsiteX3" fmla="*/ 931328 w 2136522"/>
              <a:gd name="connsiteY3" fmla="*/ 1598104 h 1598104"/>
              <a:gd name="connsiteX4" fmla="*/ 173086 w 2136522"/>
              <a:gd name="connsiteY4" fmla="*/ 1593944 h 1598104"/>
              <a:gd name="connsiteX5" fmla="*/ 0 w 2136522"/>
              <a:gd name="connsiteY5" fmla="*/ 1421590 h 1598104"/>
              <a:gd name="connsiteX0" fmla="*/ 0 w 2136522"/>
              <a:gd name="connsiteY0" fmla="*/ 1421590 h 1598104"/>
              <a:gd name="connsiteX1" fmla="*/ 1181678 w 2136522"/>
              <a:gd name="connsiteY1" fmla="*/ 0 h 1598104"/>
              <a:gd name="connsiteX2" fmla="*/ 2136522 w 2136522"/>
              <a:gd name="connsiteY2" fmla="*/ 0 h 1598104"/>
              <a:gd name="connsiteX3" fmla="*/ 931328 w 2136522"/>
              <a:gd name="connsiteY3" fmla="*/ 1598104 h 1598104"/>
              <a:gd name="connsiteX4" fmla="*/ 173086 w 2136522"/>
              <a:gd name="connsiteY4" fmla="*/ 1593944 h 1598104"/>
              <a:gd name="connsiteX5" fmla="*/ 0 w 2136522"/>
              <a:gd name="connsiteY5" fmla="*/ 1421590 h 1598104"/>
              <a:gd name="connsiteX0" fmla="*/ 0 w 2136522"/>
              <a:gd name="connsiteY0" fmla="*/ 1421590 h 1605886"/>
              <a:gd name="connsiteX1" fmla="*/ 1181678 w 2136522"/>
              <a:gd name="connsiteY1" fmla="*/ 0 h 1605886"/>
              <a:gd name="connsiteX2" fmla="*/ 2136522 w 2136522"/>
              <a:gd name="connsiteY2" fmla="*/ 0 h 1605886"/>
              <a:gd name="connsiteX3" fmla="*/ 931328 w 2136522"/>
              <a:gd name="connsiteY3" fmla="*/ 1598104 h 1605886"/>
              <a:gd name="connsiteX4" fmla="*/ 173086 w 2136522"/>
              <a:gd name="connsiteY4" fmla="*/ 1593944 h 1605886"/>
              <a:gd name="connsiteX5" fmla="*/ 0 w 2136522"/>
              <a:gd name="connsiteY5" fmla="*/ 1421590 h 1605886"/>
              <a:gd name="connsiteX0" fmla="*/ 379 w 2136901"/>
              <a:gd name="connsiteY0" fmla="*/ 1421590 h 1598104"/>
              <a:gd name="connsiteX1" fmla="*/ 1182057 w 2136901"/>
              <a:gd name="connsiteY1" fmla="*/ 0 h 1598104"/>
              <a:gd name="connsiteX2" fmla="*/ 2136901 w 2136901"/>
              <a:gd name="connsiteY2" fmla="*/ 0 h 1598104"/>
              <a:gd name="connsiteX3" fmla="*/ 931707 w 2136901"/>
              <a:gd name="connsiteY3" fmla="*/ 1598104 h 1598104"/>
              <a:gd name="connsiteX4" fmla="*/ 173465 w 2136901"/>
              <a:gd name="connsiteY4" fmla="*/ 1593944 h 1598104"/>
              <a:gd name="connsiteX5" fmla="*/ 379 w 2136901"/>
              <a:gd name="connsiteY5" fmla="*/ 1421590 h 1598104"/>
              <a:gd name="connsiteX0" fmla="*/ 379 w 2136901"/>
              <a:gd name="connsiteY0" fmla="*/ 1421590 h 1598104"/>
              <a:gd name="connsiteX1" fmla="*/ 1182057 w 2136901"/>
              <a:gd name="connsiteY1" fmla="*/ 0 h 1598104"/>
              <a:gd name="connsiteX2" fmla="*/ 2136901 w 2136901"/>
              <a:gd name="connsiteY2" fmla="*/ 0 h 1598104"/>
              <a:gd name="connsiteX3" fmla="*/ 931707 w 2136901"/>
              <a:gd name="connsiteY3" fmla="*/ 1598104 h 1598104"/>
              <a:gd name="connsiteX4" fmla="*/ 173465 w 2136901"/>
              <a:gd name="connsiteY4" fmla="*/ 1593944 h 1598104"/>
              <a:gd name="connsiteX5" fmla="*/ 379 w 2136901"/>
              <a:gd name="connsiteY5" fmla="*/ 1421590 h 1598104"/>
              <a:gd name="connsiteX0" fmla="*/ 379 w 2136901"/>
              <a:gd name="connsiteY0" fmla="*/ 1421590 h 1598104"/>
              <a:gd name="connsiteX1" fmla="*/ 1182057 w 2136901"/>
              <a:gd name="connsiteY1" fmla="*/ 0 h 1598104"/>
              <a:gd name="connsiteX2" fmla="*/ 2136901 w 2136901"/>
              <a:gd name="connsiteY2" fmla="*/ 0 h 1598104"/>
              <a:gd name="connsiteX3" fmla="*/ 931707 w 2136901"/>
              <a:gd name="connsiteY3" fmla="*/ 1598104 h 1598104"/>
              <a:gd name="connsiteX4" fmla="*/ 173465 w 2136901"/>
              <a:gd name="connsiteY4" fmla="*/ 1593944 h 1598104"/>
              <a:gd name="connsiteX5" fmla="*/ 379 w 2136901"/>
              <a:gd name="connsiteY5" fmla="*/ 1421590 h 1598104"/>
              <a:gd name="connsiteX0" fmla="*/ 175 w 2136697"/>
              <a:gd name="connsiteY0" fmla="*/ 1421590 h 1598104"/>
              <a:gd name="connsiteX1" fmla="*/ 1181853 w 2136697"/>
              <a:gd name="connsiteY1" fmla="*/ 0 h 1598104"/>
              <a:gd name="connsiteX2" fmla="*/ 2136697 w 2136697"/>
              <a:gd name="connsiteY2" fmla="*/ 0 h 1598104"/>
              <a:gd name="connsiteX3" fmla="*/ 931503 w 2136697"/>
              <a:gd name="connsiteY3" fmla="*/ 1598104 h 1598104"/>
              <a:gd name="connsiteX4" fmla="*/ 173261 w 2136697"/>
              <a:gd name="connsiteY4" fmla="*/ 1593944 h 1598104"/>
              <a:gd name="connsiteX5" fmla="*/ 175 w 2136697"/>
              <a:gd name="connsiteY5" fmla="*/ 1421590 h 1598104"/>
              <a:gd name="connsiteX0" fmla="*/ 175 w 2136697"/>
              <a:gd name="connsiteY0" fmla="*/ 1421590 h 1598104"/>
              <a:gd name="connsiteX1" fmla="*/ 1181853 w 2136697"/>
              <a:gd name="connsiteY1" fmla="*/ 0 h 1598104"/>
              <a:gd name="connsiteX2" fmla="*/ 2136697 w 2136697"/>
              <a:gd name="connsiteY2" fmla="*/ 0 h 1598104"/>
              <a:gd name="connsiteX3" fmla="*/ 931503 w 2136697"/>
              <a:gd name="connsiteY3" fmla="*/ 1598104 h 1598104"/>
              <a:gd name="connsiteX4" fmla="*/ 173261 w 2136697"/>
              <a:gd name="connsiteY4" fmla="*/ 1593944 h 1598104"/>
              <a:gd name="connsiteX5" fmla="*/ 175 w 2136697"/>
              <a:gd name="connsiteY5" fmla="*/ 1421590 h 1598104"/>
              <a:gd name="connsiteX0" fmla="*/ 175 w 2136697"/>
              <a:gd name="connsiteY0" fmla="*/ 1421590 h 1598104"/>
              <a:gd name="connsiteX1" fmla="*/ 1181853 w 2136697"/>
              <a:gd name="connsiteY1" fmla="*/ 0 h 1598104"/>
              <a:gd name="connsiteX2" fmla="*/ 2136697 w 2136697"/>
              <a:gd name="connsiteY2" fmla="*/ 0 h 1598104"/>
              <a:gd name="connsiteX3" fmla="*/ 931503 w 2136697"/>
              <a:gd name="connsiteY3" fmla="*/ 1598104 h 1598104"/>
              <a:gd name="connsiteX4" fmla="*/ 173261 w 2136697"/>
              <a:gd name="connsiteY4" fmla="*/ 1593944 h 1598104"/>
              <a:gd name="connsiteX5" fmla="*/ 175 w 2136697"/>
              <a:gd name="connsiteY5" fmla="*/ 1421590 h 1598104"/>
              <a:gd name="connsiteX0" fmla="*/ 175 w 2136697"/>
              <a:gd name="connsiteY0" fmla="*/ 1421590 h 1624516"/>
              <a:gd name="connsiteX1" fmla="*/ 1181853 w 2136697"/>
              <a:gd name="connsiteY1" fmla="*/ 0 h 1624516"/>
              <a:gd name="connsiteX2" fmla="*/ 2136697 w 2136697"/>
              <a:gd name="connsiteY2" fmla="*/ 0 h 1624516"/>
              <a:gd name="connsiteX3" fmla="*/ 931503 w 2136697"/>
              <a:gd name="connsiteY3" fmla="*/ 1598104 h 1624516"/>
              <a:gd name="connsiteX4" fmla="*/ 173261 w 2136697"/>
              <a:gd name="connsiteY4" fmla="*/ 1593944 h 1624516"/>
              <a:gd name="connsiteX5" fmla="*/ 175 w 2136697"/>
              <a:gd name="connsiteY5" fmla="*/ 1421590 h 1624516"/>
              <a:gd name="connsiteX0" fmla="*/ 175 w 2136697"/>
              <a:gd name="connsiteY0" fmla="*/ 1421590 h 1615756"/>
              <a:gd name="connsiteX1" fmla="*/ 1181853 w 2136697"/>
              <a:gd name="connsiteY1" fmla="*/ 0 h 1615756"/>
              <a:gd name="connsiteX2" fmla="*/ 2136697 w 2136697"/>
              <a:gd name="connsiteY2" fmla="*/ 0 h 1615756"/>
              <a:gd name="connsiteX3" fmla="*/ 931503 w 2136697"/>
              <a:gd name="connsiteY3" fmla="*/ 1598104 h 1615756"/>
              <a:gd name="connsiteX4" fmla="*/ 173261 w 2136697"/>
              <a:gd name="connsiteY4" fmla="*/ 1593944 h 1615756"/>
              <a:gd name="connsiteX5" fmla="*/ 175 w 2136697"/>
              <a:gd name="connsiteY5" fmla="*/ 1421590 h 1615756"/>
              <a:gd name="connsiteX0" fmla="*/ 175 w 2136697"/>
              <a:gd name="connsiteY0" fmla="*/ 1421590 h 1604305"/>
              <a:gd name="connsiteX1" fmla="*/ 1181853 w 2136697"/>
              <a:gd name="connsiteY1" fmla="*/ 0 h 1604305"/>
              <a:gd name="connsiteX2" fmla="*/ 2136697 w 2136697"/>
              <a:gd name="connsiteY2" fmla="*/ 0 h 1604305"/>
              <a:gd name="connsiteX3" fmla="*/ 934795 w 2136697"/>
              <a:gd name="connsiteY3" fmla="*/ 1581660 h 1604305"/>
              <a:gd name="connsiteX4" fmla="*/ 173261 w 2136697"/>
              <a:gd name="connsiteY4" fmla="*/ 1593944 h 1604305"/>
              <a:gd name="connsiteX5" fmla="*/ 175 w 2136697"/>
              <a:gd name="connsiteY5" fmla="*/ 1421590 h 1604305"/>
              <a:gd name="connsiteX0" fmla="*/ 175 w 2136697"/>
              <a:gd name="connsiteY0" fmla="*/ 1421590 h 1608521"/>
              <a:gd name="connsiteX1" fmla="*/ 1181853 w 2136697"/>
              <a:gd name="connsiteY1" fmla="*/ 0 h 1608521"/>
              <a:gd name="connsiteX2" fmla="*/ 2136697 w 2136697"/>
              <a:gd name="connsiteY2" fmla="*/ 0 h 1608521"/>
              <a:gd name="connsiteX3" fmla="*/ 934795 w 2136697"/>
              <a:gd name="connsiteY3" fmla="*/ 1581660 h 1608521"/>
              <a:gd name="connsiteX4" fmla="*/ 173261 w 2136697"/>
              <a:gd name="connsiteY4" fmla="*/ 1593944 h 1608521"/>
              <a:gd name="connsiteX5" fmla="*/ 175 w 2136697"/>
              <a:gd name="connsiteY5" fmla="*/ 1421590 h 1608521"/>
              <a:gd name="connsiteX0" fmla="*/ 175 w 2136697"/>
              <a:gd name="connsiteY0" fmla="*/ 1421590 h 1595941"/>
              <a:gd name="connsiteX1" fmla="*/ 1181853 w 2136697"/>
              <a:gd name="connsiteY1" fmla="*/ 0 h 1595941"/>
              <a:gd name="connsiteX2" fmla="*/ 2136697 w 2136697"/>
              <a:gd name="connsiteY2" fmla="*/ 0 h 1595941"/>
              <a:gd name="connsiteX3" fmla="*/ 951241 w 2136697"/>
              <a:gd name="connsiteY3" fmla="*/ 1555346 h 1595941"/>
              <a:gd name="connsiteX4" fmla="*/ 173261 w 2136697"/>
              <a:gd name="connsiteY4" fmla="*/ 1593944 h 1595941"/>
              <a:gd name="connsiteX5" fmla="*/ 175 w 2136697"/>
              <a:gd name="connsiteY5" fmla="*/ 1421590 h 1595941"/>
              <a:gd name="connsiteX0" fmla="*/ 175 w 2136697"/>
              <a:gd name="connsiteY0" fmla="*/ 1421590 h 1610638"/>
              <a:gd name="connsiteX1" fmla="*/ 1181853 w 2136697"/>
              <a:gd name="connsiteY1" fmla="*/ 0 h 1610638"/>
              <a:gd name="connsiteX2" fmla="*/ 2136697 w 2136697"/>
              <a:gd name="connsiteY2" fmla="*/ 0 h 1610638"/>
              <a:gd name="connsiteX3" fmla="*/ 951241 w 2136697"/>
              <a:gd name="connsiteY3" fmla="*/ 1555346 h 1610638"/>
              <a:gd name="connsiteX4" fmla="*/ 173261 w 2136697"/>
              <a:gd name="connsiteY4" fmla="*/ 1593944 h 1610638"/>
              <a:gd name="connsiteX5" fmla="*/ 175 w 2136697"/>
              <a:gd name="connsiteY5" fmla="*/ 1421590 h 1610638"/>
              <a:gd name="connsiteX0" fmla="*/ 175 w 2136697"/>
              <a:gd name="connsiteY0" fmla="*/ 1421590 h 1616000"/>
              <a:gd name="connsiteX1" fmla="*/ 1181853 w 2136697"/>
              <a:gd name="connsiteY1" fmla="*/ 0 h 1616000"/>
              <a:gd name="connsiteX2" fmla="*/ 2136697 w 2136697"/>
              <a:gd name="connsiteY2" fmla="*/ 0 h 1616000"/>
              <a:gd name="connsiteX3" fmla="*/ 951241 w 2136697"/>
              <a:gd name="connsiteY3" fmla="*/ 1555346 h 1616000"/>
              <a:gd name="connsiteX4" fmla="*/ 173261 w 2136697"/>
              <a:gd name="connsiteY4" fmla="*/ 1593944 h 1616000"/>
              <a:gd name="connsiteX5" fmla="*/ 175 w 2136697"/>
              <a:gd name="connsiteY5" fmla="*/ 1421590 h 1616000"/>
              <a:gd name="connsiteX0" fmla="*/ 175 w 2136697"/>
              <a:gd name="connsiteY0" fmla="*/ 1421590 h 1621935"/>
              <a:gd name="connsiteX1" fmla="*/ 1181853 w 2136697"/>
              <a:gd name="connsiteY1" fmla="*/ 0 h 1621935"/>
              <a:gd name="connsiteX2" fmla="*/ 2136697 w 2136697"/>
              <a:gd name="connsiteY2" fmla="*/ 0 h 1621935"/>
              <a:gd name="connsiteX3" fmla="*/ 951241 w 2136697"/>
              <a:gd name="connsiteY3" fmla="*/ 1555346 h 1621935"/>
              <a:gd name="connsiteX4" fmla="*/ 176550 w 2136697"/>
              <a:gd name="connsiteY4" fmla="*/ 1607103 h 1621935"/>
              <a:gd name="connsiteX5" fmla="*/ 175 w 2136697"/>
              <a:gd name="connsiteY5" fmla="*/ 1421590 h 1621935"/>
              <a:gd name="connsiteX0" fmla="*/ 175 w 2136697"/>
              <a:gd name="connsiteY0" fmla="*/ 1421590 h 1612307"/>
              <a:gd name="connsiteX1" fmla="*/ 1181853 w 2136697"/>
              <a:gd name="connsiteY1" fmla="*/ 0 h 1612307"/>
              <a:gd name="connsiteX2" fmla="*/ 2136697 w 2136697"/>
              <a:gd name="connsiteY2" fmla="*/ 0 h 1612307"/>
              <a:gd name="connsiteX3" fmla="*/ 964398 w 2136697"/>
              <a:gd name="connsiteY3" fmla="*/ 1532321 h 1612307"/>
              <a:gd name="connsiteX4" fmla="*/ 176550 w 2136697"/>
              <a:gd name="connsiteY4" fmla="*/ 1607103 h 1612307"/>
              <a:gd name="connsiteX5" fmla="*/ 175 w 2136697"/>
              <a:gd name="connsiteY5" fmla="*/ 1421590 h 1612307"/>
              <a:gd name="connsiteX0" fmla="*/ 175 w 2136697"/>
              <a:gd name="connsiteY0" fmla="*/ 1421590 h 1620507"/>
              <a:gd name="connsiteX1" fmla="*/ 1181853 w 2136697"/>
              <a:gd name="connsiteY1" fmla="*/ 0 h 1620507"/>
              <a:gd name="connsiteX2" fmla="*/ 2136697 w 2136697"/>
              <a:gd name="connsiteY2" fmla="*/ 0 h 1620507"/>
              <a:gd name="connsiteX3" fmla="*/ 964398 w 2136697"/>
              <a:gd name="connsiteY3" fmla="*/ 1532321 h 1620507"/>
              <a:gd name="connsiteX4" fmla="*/ 176550 w 2136697"/>
              <a:gd name="connsiteY4" fmla="*/ 1607103 h 1620507"/>
              <a:gd name="connsiteX5" fmla="*/ 175 w 2136697"/>
              <a:gd name="connsiteY5" fmla="*/ 1421590 h 1620507"/>
              <a:gd name="connsiteX0" fmla="*/ 175 w 2136697"/>
              <a:gd name="connsiteY0" fmla="*/ 1422384 h 1621301"/>
              <a:gd name="connsiteX1" fmla="*/ 1181853 w 2136697"/>
              <a:gd name="connsiteY1" fmla="*/ 794 h 1621301"/>
              <a:gd name="connsiteX2" fmla="*/ 1893612 w 2136697"/>
              <a:gd name="connsiteY2" fmla="*/ 0 h 1621301"/>
              <a:gd name="connsiteX3" fmla="*/ 2136697 w 2136697"/>
              <a:gd name="connsiteY3" fmla="*/ 794 h 1621301"/>
              <a:gd name="connsiteX4" fmla="*/ 964398 w 2136697"/>
              <a:gd name="connsiteY4" fmla="*/ 1533115 h 1621301"/>
              <a:gd name="connsiteX5" fmla="*/ 176550 w 2136697"/>
              <a:gd name="connsiteY5" fmla="*/ 1607897 h 1621301"/>
              <a:gd name="connsiteX6" fmla="*/ 175 w 2136697"/>
              <a:gd name="connsiteY6" fmla="*/ 1422384 h 1621301"/>
              <a:gd name="connsiteX0" fmla="*/ 175 w 2067623"/>
              <a:gd name="connsiteY0" fmla="*/ 1422384 h 1621301"/>
              <a:gd name="connsiteX1" fmla="*/ 1181853 w 2067623"/>
              <a:gd name="connsiteY1" fmla="*/ 794 h 1621301"/>
              <a:gd name="connsiteX2" fmla="*/ 1893612 w 2067623"/>
              <a:gd name="connsiteY2" fmla="*/ 0 h 1621301"/>
              <a:gd name="connsiteX3" fmla="*/ 2067623 w 2067623"/>
              <a:gd name="connsiteY3" fmla="*/ 115917 h 1621301"/>
              <a:gd name="connsiteX4" fmla="*/ 964398 w 2067623"/>
              <a:gd name="connsiteY4" fmla="*/ 1533115 h 1621301"/>
              <a:gd name="connsiteX5" fmla="*/ 176550 w 2067623"/>
              <a:gd name="connsiteY5" fmla="*/ 1607897 h 1621301"/>
              <a:gd name="connsiteX6" fmla="*/ 175 w 2067623"/>
              <a:gd name="connsiteY6" fmla="*/ 1422384 h 1621301"/>
              <a:gd name="connsiteX0" fmla="*/ 175 w 2073421"/>
              <a:gd name="connsiteY0" fmla="*/ 1422384 h 1621301"/>
              <a:gd name="connsiteX1" fmla="*/ 1181853 w 2073421"/>
              <a:gd name="connsiteY1" fmla="*/ 794 h 1621301"/>
              <a:gd name="connsiteX2" fmla="*/ 1893612 w 2073421"/>
              <a:gd name="connsiteY2" fmla="*/ 0 h 1621301"/>
              <a:gd name="connsiteX3" fmla="*/ 2067623 w 2073421"/>
              <a:gd name="connsiteY3" fmla="*/ 115917 h 1621301"/>
              <a:gd name="connsiteX4" fmla="*/ 964398 w 2073421"/>
              <a:gd name="connsiteY4" fmla="*/ 1533115 h 1621301"/>
              <a:gd name="connsiteX5" fmla="*/ 176550 w 2073421"/>
              <a:gd name="connsiteY5" fmla="*/ 1607897 h 1621301"/>
              <a:gd name="connsiteX6" fmla="*/ 175 w 2073421"/>
              <a:gd name="connsiteY6" fmla="*/ 1422384 h 1621301"/>
              <a:gd name="connsiteX0" fmla="*/ 175 w 2079798"/>
              <a:gd name="connsiteY0" fmla="*/ 1422384 h 1621301"/>
              <a:gd name="connsiteX1" fmla="*/ 1181853 w 2079798"/>
              <a:gd name="connsiteY1" fmla="*/ 794 h 1621301"/>
              <a:gd name="connsiteX2" fmla="*/ 1893612 w 2079798"/>
              <a:gd name="connsiteY2" fmla="*/ 0 h 1621301"/>
              <a:gd name="connsiteX3" fmla="*/ 2074201 w 2079798"/>
              <a:gd name="connsiteY3" fmla="*/ 155388 h 1621301"/>
              <a:gd name="connsiteX4" fmla="*/ 964398 w 2079798"/>
              <a:gd name="connsiteY4" fmla="*/ 1533115 h 1621301"/>
              <a:gd name="connsiteX5" fmla="*/ 176550 w 2079798"/>
              <a:gd name="connsiteY5" fmla="*/ 1607897 h 1621301"/>
              <a:gd name="connsiteX6" fmla="*/ 175 w 2079798"/>
              <a:gd name="connsiteY6" fmla="*/ 1422384 h 1621301"/>
              <a:gd name="connsiteX0" fmla="*/ 175 w 2086273"/>
              <a:gd name="connsiteY0" fmla="*/ 1422384 h 1621301"/>
              <a:gd name="connsiteX1" fmla="*/ 1181853 w 2086273"/>
              <a:gd name="connsiteY1" fmla="*/ 794 h 1621301"/>
              <a:gd name="connsiteX2" fmla="*/ 1893612 w 2086273"/>
              <a:gd name="connsiteY2" fmla="*/ 0 h 1621301"/>
              <a:gd name="connsiteX3" fmla="*/ 2074201 w 2086273"/>
              <a:gd name="connsiteY3" fmla="*/ 155388 h 1621301"/>
              <a:gd name="connsiteX4" fmla="*/ 964398 w 2086273"/>
              <a:gd name="connsiteY4" fmla="*/ 1533115 h 1621301"/>
              <a:gd name="connsiteX5" fmla="*/ 176550 w 2086273"/>
              <a:gd name="connsiteY5" fmla="*/ 1607897 h 1621301"/>
              <a:gd name="connsiteX6" fmla="*/ 175 w 2086273"/>
              <a:gd name="connsiteY6" fmla="*/ 1422384 h 1621301"/>
              <a:gd name="connsiteX0" fmla="*/ 175 w 2086273"/>
              <a:gd name="connsiteY0" fmla="*/ 1422384 h 1621301"/>
              <a:gd name="connsiteX1" fmla="*/ 1181853 w 2086273"/>
              <a:gd name="connsiteY1" fmla="*/ 794 h 1621301"/>
              <a:gd name="connsiteX2" fmla="*/ 1893612 w 2086273"/>
              <a:gd name="connsiteY2" fmla="*/ 0 h 1621301"/>
              <a:gd name="connsiteX3" fmla="*/ 2074201 w 2086273"/>
              <a:gd name="connsiteY3" fmla="*/ 155388 h 1621301"/>
              <a:gd name="connsiteX4" fmla="*/ 964398 w 2086273"/>
              <a:gd name="connsiteY4" fmla="*/ 1533115 h 1621301"/>
              <a:gd name="connsiteX5" fmla="*/ 176550 w 2086273"/>
              <a:gd name="connsiteY5" fmla="*/ 1607897 h 1621301"/>
              <a:gd name="connsiteX6" fmla="*/ 175 w 2086273"/>
              <a:gd name="connsiteY6" fmla="*/ 1422384 h 1621301"/>
              <a:gd name="connsiteX0" fmla="*/ 175 w 2088520"/>
              <a:gd name="connsiteY0" fmla="*/ 1422384 h 1621301"/>
              <a:gd name="connsiteX1" fmla="*/ 1181853 w 2088520"/>
              <a:gd name="connsiteY1" fmla="*/ 794 h 1621301"/>
              <a:gd name="connsiteX2" fmla="*/ 1893612 w 2088520"/>
              <a:gd name="connsiteY2" fmla="*/ 0 h 1621301"/>
              <a:gd name="connsiteX3" fmla="*/ 2074201 w 2088520"/>
              <a:gd name="connsiteY3" fmla="*/ 155388 h 1621301"/>
              <a:gd name="connsiteX4" fmla="*/ 964398 w 2088520"/>
              <a:gd name="connsiteY4" fmla="*/ 1533115 h 1621301"/>
              <a:gd name="connsiteX5" fmla="*/ 176550 w 2088520"/>
              <a:gd name="connsiteY5" fmla="*/ 1607897 h 1621301"/>
              <a:gd name="connsiteX6" fmla="*/ 175 w 2088520"/>
              <a:gd name="connsiteY6" fmla="*/ 1422384 h 1621301"/>
              <a:gd name="connsiteX0" fmla="*/ 175 w 2075561"/>
              <a:gd name="connsiteY0" fmla="*/ 1422384 h 1621301"/>
              <a:gd name="connsiteX1" fmla="*/ 1181853 w 2075561"/>
              <a:gd name="connsiteY1" fmla="*/ 794 h 1621301"/>
              <a:gd name="connsiteX2" fmla="*/ 1893612 w 2075561"/>
              <a:gd name="connsiteY2" fmla="*/ 0 h 1621301"/>
              <a:gd name="connsiteX3" fmla="*/ 2061048 w 2075561"/>
              <a:gd name="connsiteY3" fmla="*/ 145520 h 1621301"/>
              <a:gd name="connsiteX4" fmla="*/ 964398 w 2075561"/>
              <a:gd name="connsiteY4" fmla="*/ 1533115 h 1621301"/>
              <a:gd name="connsiteX5" fmla="*/ 176550 w 2075561"/>
              <a:gd name="connsiteY5" fmla="*/ 1607897 h 1621301"/>
              <a:gd name="connsiteX6" fmla="*/ 175 w 2075561"/>
              <a:gd name="connsiteY6" fmla="*/ 1422384 h 1621301"/>
              <a:gd name="connsiteX0" fmla="*/ 175 w 2088524"/>
              <a:gd name="connsiteY0" fmla="*/ 1422384 h 1621301"/>
              <a:gd name="connsiteX1" fmla="*/ 1181853 w 2088524"/>
              <a:gd name="connsiteY1" fmla="*/ 794 h 1621301"/>
              <a:gd name="connsiteX2" fmla="*/ 1893612 w 2088524"/>
              <a:gd name="connsiteY2" fmla="*/ 0 h 1621301"/>
              <a:gd name="connsiteX3" fmla="*/ 2074205 w 2088524"/>
              <a:gd name="connsiteY3" fmla="*/ 214594 h 1621301"/>
              <a:gd name="connsiteX4" fmla="*/ 964398 w 2088524"/>
              <a:gd name="connsiteY4" fmla="*/ 1533115 h 1621301"/>
              <a:gd name="connsiteX5" fmla="*/ 176550 w 2088524"/>
              <a:gd name="connsiteY5" fmla="*/ 1607897 h 1621301"/>
              <a:gd name="connsiteX6" fmla="*/ 175 w 2088524"/>
              <a:gd name="connsiteY6" fmla="*/ 1422384 h 1621301"/>
              <a:gd name="connsiteX0" fmla="*/ 175 w 2088524"/>
              <a:gd name="connsiteY0" fmla="*/ 1422384 h 1621301"/>
              <a:gd name="connsiteX1" fmla="*/ 1181853 w 2088524"/>
              <a:gd name="connsiteY1" fmla="*/ 794 h 1621301"/>
              <a:gd name="connsiteX2" fmla="*/ 1893612 w 2088524"/>
              <a:gd name="connsiteY2" fmla="*/ 0 h 1621301"/>
              <a:gd name="connsiteX3" fmla="*/ 2074205 w 2088524"/>
              <a:gd name="connsiteY3" fmla="*/ 214594 h 1621301"/>
              <a:gd name="connsiteX4" fmla="*/ 964398 w 2088524"/>
              <a:gd name="connsiteY4" fmla="*/ 1533115 h 1621301"/>
              <a:gd name="connsiteX5" fmla="*/ 176550 w 2088524"/>
              <a:gd name="connsiteY5" fmla="*/ 1607897 h 1621301"/>
              <a:gd name="connsiteX6" fmla="*/ 175 w 2088524"/>
              <a:gd name="connsiteY6" fmla="*/ 1422384 h 1621301"/>
              <a:gd name="connsiteX0" fmla="*/ 175 w 2074539"/>
              <a:gd name="connsiteY0" fmla="*/ 1422384 h 1621301"/>
              <a:gd name="connsiteX1" fmla="*/ 1181853 w 2074539"/>
              <a:gd name="connsiteY1" fmla="*/ 794 h 1621301"/>
              <a:gd name="connsiteX2" fmla="*/ 1893612 w 2074539"/>
              <a:gd name="connsiteY2" fmla="*/ 0 h 1621301"/>
              <a:gd name="connsiteX3" fmla="*/ 2074205 w 2074539"/>
              <a:gd name="connsiteY3" fmla="*/ 214594 h 1621301"/>
              <a:gd name="connsiteX4" fmla="*/ 964398 w 2074539"/>
              <a:gd name="connsiteY4" fmla="*/ 1533115 h 1621301"/>
              <a:gd name="connsiteX5" fmla="*/ 176550 w 2074539"/>
              <a:gd name="connsiteY5" fmla="*/ 1607897 h 1621301"/>
              <a:gd name="connsiteX6" fmla="*/ 175 w 2074539"/>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3822 h 1622739"/>
              <a:gd name="connsiteX1" fmla="*/ 1181853 w 2074205"/>
              <a:gd name="connsiteY1" fmla="*/ 2232 h 1622739"/>
              <a:gd name="connsiteX2" fmla="*/ 1893612 w 2074205"/>
              <a:gd name="connsiteY2" fmla="*/ 1438 h 1622739"/>
              <a:gd name="connsiteX3" fmla="*/ 2074205 w 2074205"/>
              <a:gd name="connsiteY3" fmla="*/ 216032 h 1622739"/>
              <a:gd name="connsiteX4" fmla="*/ 964398 w 2074205"/>
              <a:gd name="connsiteY4" fmla="*/ 1534553 h 1622739"/>
              <a:gd name="connsiteX5" fmla="*/ 176550 w 2074205"/>
              <a:gd name="connsiteY5" fmla="*/ 1609335 h 1622739"/>
              <a:gd name="connsiteX6" fmla="*/ 175 w 2074205"/>
              <a:gd name="connsiteY6" fmla="*/ 1423822 h 1622739"/>
              <a:gd name="connsiteX0" fmla="*/ 175 w 2074205"/>
              <a:gd name="connsiteY0" fmla="*/ 1424365 h 1623282"/>
              <a:gd name="connsiteX1" fmla="*/ 1181853 w 2074205"/>
              <a:gd name="connsiteY1" fmla="*/ 2775 h 1623282"/>
              <a:gd name="connsiteX2" fmla="*/ 1893612 w 2074205"/>
              <a:gd name="connsiteY2" fmla="*/ 1981 h 1623282"/>
              <a:gd name="connsiteX3" fmla="*/ 2074205 w 2074205"/>
              <a:gd name="connsiteY3" fmla="*/ 216575 h 1623282"/>
              <a:gd name="connsiteX4" fmla="*/ 964398 w 2074205"/>
              <a:gd name="connsiteY4" fmla="*/ 1535096 h 1623282"/>
              <a:gd name="connsiteX5" fmla="*/ 176550 w 2074205"/>
              <a:gd name="connsiteY5" fmla="*/ 1609878 h 1623282"/>
              <a:gd name="connsiteX6" fmla="*/ 175 w 2074205"/>
              <a:gd name="connsiteY6" fmla="*/ 1424365 h 1623282"/>
              <a:gd name="connsiteX0" fmla="*/ 175 w 2074205"/>
              <a:gd name="connsiteY0" fmla="*/ 1424365 h 1623282"/>
              <a:gd name="connsiteX1" fmla="*/ 1181853 w 2074205"/>
              <a:gd name="connsiteY1" fmla="*/ 2775 h 1623282"/>
              <a:gd name="connsiteX2" fmla="*/ 1893612 w 2074205"/>
              <a:gd name="connsiteY2" fmla="*/ 1981 h 1623282"/>
              <a:gd name="connsiteX3" fmla="*/ 2074205 w 2074205"/>
              <a:gd name="connsiteY3" fmla="*/ 216575 h 1623282"/>
              <a:gd name="connsiteX4" fmla="*/ 964398 w 2074205"/>
              <a:gd name="connsiteY4" fmla="*/ 1535096 h 1623282"/>
              <a:gd name="connsiteX5" fmla="*/ 176550 w 2074205"/>
              <a:gd name="connsiteY5" fmla="*/ 1609878 h 1623282"/>
              <a:gd name="connsiteX6" fmla="*/ 175 w 2074205"/>
              <a:gd name="connsiteY6" fmla="*/ 1424365 h 1623282"/>
              <a:gd name="connsiteX0" fmla="*/ 133 w 2074163"/>
              <a:gd name="connsiteY0" fmla="*/ 1424365 h 1623282"/>
              <a:gd name="connsiteX1" fmla="*/ 1181811 w 2074163"/>
              <a:gd name="connsiteY1" fmla="*/ 2775 h 1623282"/>
              <a:gd name="connsiteX2" fmla="*/ 1893570 w 2074163"/>
              <a:gd name="connsiteY2" fmla="*/ 1981 h 1623282"/>
              <a:gd name="connsiteX3" fmla="*/ 2074163 w 2074163"/>
              <a:gd name="connsiteY3" fmla="*/ 216575 h 1623282"/>
              <a:gd name="connsiteX4" fmla="*/ 964356 w 2074163"/>
              <a:gd name="connsiteY4" fmla="*/ 1535096 h 1623282"/>
              <a:gd name="connsiteX5" fmla="*/ 176508 w 2074163"/>
              <a:gd name="connsiteY5" fmla="*/ 1609878 h 1623282"/>
              <a:gd name="connsiteX6" fmla="*/ 133 w 2074163"/>
              <a:gd name="connsiteY6" fmla="*/ 1424365 h 1623282"/>
              <a:gd name="connsiteX0" fmla="*/ 133 w 2074163"/>
              <a:gd name="connsiteY0" fmla="*/ 1424365 h 1623282"/>
              <a:gd name="connsiteX1" fmla="*/ 1181811 w 2074163"/>
              <a:gd name="connsiteY1" fmla="*/ 2775 h 1623282"/>
              <a:gd name="connsiteX2" fmla="*/ 1893570 w 2074163"/>
              <a:gd name="connsiteY2" fmla="*/ 1981 h 1623282"/>
              <a:gd name="connsiteX3" fmla="*/ 2074163 w 2074163"/>
              <a:gd name="connsiteY3" fmla="*/ 216575 h 1623282"/>
              <a:gd name="connsiteX4" fmla="*/ 964356 w 2074163"/>
              <a:gd name="connsiteY4" fmla="*/ 1535096 h 1623282"/>
              <a:gd name="connsiteX5" fmla="*/ 176508 w 2074163"/>
              <a:gd name="connsiteY5" fmla="*/ 1609878 h 1623282"/>
              <a:gd name="connsiteX6" fmla="*/ 133 w 2074163"/>
              <a:gd name="connsiteY6" fmla="*/ 1424365 h 1623282"/>
              <a:gd name="connsiteX0" fmla="*/ 135 w 2074165"/>
              <a:gd name="connsiteY0" fmla="*/ 1424365 h 1623282"/>
              <a:gd name="connsiteX1" fmla="*/ 1181813 w 2074165"/>
              <a:gd name="connsiteY1" fmla="*/ 2775 h 1623282"/>
              <a:gd name="connsiteX2" fmla="*/ 1893572 w 2074165"/>
              <a:gd name="connsiteY2" fmla="*/ 1981 h 1623282"/>
              <a:gd name="connsiteX3" fmla="*/ 2074165 w 2074165"/>
              <a:gd name="connsiteY3" fmla="*/ 216575 h 1623282"/>
              <a:gd name="connsiteX4" fmla="*/ 964358 w 2074165"/>
              <a:gd name="connsiteY4" fmla="*/ 1535096 h 1623282"/>
              <a:gd name="connsiteX5" fmla="*/ 176510 w 2074165"/>
              <a:gd name="connsiteY5" fmla="*/ 1609878 h 1623282"/>
              <a:gd name="connsiteX6" fmla="*/ 135 w 2074165"/>
              <a:gd name="connsiteY6" fmla="*/ 1424365 h 1623282"/>
              <a:gd name="connsiteX0" fmla="*/ 140 w 2074170"/>
              <a:gd name="connsiteY0" fmla="*/ 1424365 h 1623282"/>
              <a:gd name="connsiteX1" fmla="*/ 1181818 w 2074170"/>
              <a:gd name="connsiteY1" fmla="*/ 2775 h 1623282"/>
              <a:gd name="connsiteX2" fmla="*/ 1893577 w 2074170"/>
              <a:gd name="connsiteY2" fmla="*/ 1981 h 1623282"/>
              <a:gd name="connsiteX3" fmla="*/ 2074170 w 2074170"/>
              <a:gd name="connsiteY3" fmla="*/ 216575 h 1623282"/>
              <a:gd name="connsiteX4" fmla="*/ 964363 w 2074170"/>
              <a:gd name="connsiteY4" fmla="*/ 1535096 h 1623282"/>
              <a:gd name="connsiteX5" fmla="*/ 176515 w 2074170"/>
              <a:gd name="connsiteY5" fmla="*/ 1609878 h 1623282"/>
              <a:gd name="connsiteX6" fmla="*/ 140 w 2074170"/>
              <a:gd name="connsiteY6" fmla="*/ 1424365 h 1623282"/>
              <a:gd name="connsiteX0" fmla="*/ 143 w 2074173"/>
              <a:gd name="connsiteY0" fmla="*/ 1424365 h 1623282"/>
              <a:gd name="connsiteX1" fmla="*/ 1181821 w 2074173"/>
              <a:gd name="connsiteY1" fmla="*/ 2775 h 1623282"/>
              <a:gd name="connsiteX2" fmla="*/ 1893580 w 2074173"/>
              <a:gd name="connsiteY2" fmla="*/ 1981 h 1623282"/>
              <a:gd name="connsiteX3" fmla="*/ 2074173 w 2074173"/>
              <a:gd name="connsiteY3" fmla="*/ 216575 h 1623282"/>
              <a:gd name="connsiteX4" fmla="*/ 964366 w 2074173"/>
              <a:gd name="connsiteY4" fmla="*/ 1535096 h 1623282"/>
              <a:gd name="connsiteX5" fmla="*/ 176518 w 2074173"/>
              <a:gd name="connsiteY5" fmla="*/ 1609878 h 1623282"/>
              <a:gd name="connsiteX6" fmla="*/ 143 w 2074173"/>
              <a:gd name="connsiteY6" fmla="*/ 1424365 h 1623282"/>
              <a:gd name="connsiteX0" fmla="*/ 143 w 2074173"/>
              <a:gd name="connsiteY0" fmla="*/ 1424365 h 1630465"/>
              <a:gd name="connsiteX1" fmla="*/ 1181821 w 2074173"/>
              <a:gd name="connsiteY1" fmla="*/ 2775 h 1630465"/>
              <a:gd name="connsiteX2" fmla="*/ 1893580 w 2074173"/>
              <a:gd name="connsiteY2" fmla="*/ 1981 h 1630465"/>
              <a:gd name="connsiteX3" fmla="*/ 2074173 w 2074173"/>
              <a:gd name="connsiteY3" fmla="*/ 216575 h 1630465"/>
              <a:gd name="connsiteX4" fmla="*/ 964366 w 2074173"/>
              <a:gd name="connsiteY4" fmla="*/ 1535096 h 1630465"/>
              <a:gd name="connsiteX5" fmla="*/ 176518 w 2074173"/>
              <a:gd name="connsiteY5" fmla="*/ 1609878 h 1630465"/>
              <a:gd name="connsiteX6" fmla="*/ 143 w 2074173"/>
              <a:gd name="connsiteY6" fmla="*/ 1424365 h 1630465"/>
              <a:gd name="connsiteX0" fmla="*/ 143 w 2074173"/>
              <a:gd name="connsiteY0" fmla="*/ 1424365 h 1676501"/>
              <a:gd name="connsiteX1" fmla="*/ 1181821 w 2074173"/>
              <a:gd name="connsiteY1" fmla="*/ 2775 h 1676501"/>
              <a:gd name="connsiteX2" fmla="*/ 1893580 w 2074173"/>
              <a:gd name="connsiteY2" fmla="*/ 1981 h 1676501"/>
              <a:gd name="connsiteX3" fmla="*/ 2074173 w 2074173"/>
              <a:gd name="connsiteY3" fmla="*/ 216575 h 1676501"/>
              <a:gd name="connsiteX4" fmla="*/ 915028 w 2074173"/>
              <a:gd name="connsiteY4" fmla="*/ 1607459 h 1676501"/>
              <a:gd name="connsiteX5" fmla="*/ 176518 w 2074173"/>
              <a:gd name="connsiteY5" fmla="*/ 1609878 h 1676501"/>
              <a:gd name="connsiteX6" fmla="*/ 143 w 2074173"/>
              <a:gd name="connsiteY6" fmla="*/ 1424365 h 1676501"/>
              <a:gd name="connsiteX0" fmla="*/ 143 w 2074173"/>
              <a:gd name="connsiteY0" fmla="*/ 1424365 h 1612418"/>
              <a:gd name="connsiteX1" fmla="*/ 1181821 w 2074173"/>
              <a:gd name="connsiteY1" fmla="*/ 2775 h 1612418"/>
              <a:gd name="connsiteX2" fmla="*/ 1893580 w 2074173"/>
              <a:gd name="connsiteY2" fmla="*/ 1981 h 1612418"/>
              <a:gd name="connsiteX3" fmla="*/ 2074173 w 2074173"/>
              <a:gd name="connsiteY3" fmla="*/ 216575 h 1612418"/>
              <a:gd name="connsiteX4" fmla="*/ 915028 w 2074173"/>
              <a:gd name="connsiteY4" fmla="*/ 1607459 h 1612418"/>
              <a:gd name="connsiteX5" fmla="*/ 176518 w 2074173"/>
              <a:gd name="connsiteY5" fmla="*/ 1609878 h 1612418"/>
              <a:gd name="connsiteX6" fmla="*/ 143 w 2074173"/>
              <a:gd name="connsiteY6" fmla="*/ 1424365 h 1612418"/>
              <a:gd name="connsiteX0" fmla="*/ 143 w 2074173"/>
              <a:gd name="connsiteY0" fmla="*/ 1424365 h 1609996"/>
              <a:gd name="connsiteX1" fmla="*/ 1181821 w 2074173"/>
              <a:gd name="connsiteY1" fmla="*/ 2775 h 1609996"/>
              <a:gd name="connsiteX2" fmla="*/ 1893580 w 2074173"/>
              <a:gd name="connsiteY2" fmla="*/ 1981 h 1609996"/>
              <a:gd name="connsiteX3" fmla="*/ 2074173 w 2074173"/>
              <a:gd name="connsiteY3" fmla="*/ 216575 h 1609996"/>
              <a:gd name="connsiteX4" fmla="*/ 915028 w 2074173"/>
              <a:gd name="connsiteY4" fmla="*/ 1607459 h 1609996"/>
              <a:gd name="connsiteX5" fmla="*/ 176518 w 2074173"/>
              <a:gd name="connsiteY5" fmla="*/ 1609878 h 1609996"/>
              <a:gd name="connsiteX6" fmla="*/ 143 w 2074173"/>
              <a:gd name="connsiteY6" fmla="*/ 1424365 h 1609996"/>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74198" h="1611075">
                <a:moveTo>
                  <a:pt x="168" y="1425562"/>
                </a:moveTo>
                <a:cubicBezTo>
                  <a:pt x="-13747" y="2036916"/>
                  <a:pt x="948780" y="3379"/>
                  <a:pt x="1181846" y="3972"/>
                </a:cubicBezTo>
                <a:lnTo>
                  <a:pt x="1893605" y="3178"/>
                </a:lnTo>
                <a:cubicBezTo>
                  <a:pt x="1974634" y="8924"/>
                  <a:pt x="2072119" y="-57691"/>
                  <a:pt x="2074198" y="217772"/>
                </a:cubicBezTo>
                <a:cubicBezTo>
                  <a:pt x="2066085" y="-563017"/>
                  <a:pt x="1202760" y="1596748"/>
                  <a:pt x="915053" y="1608656"/>
                </a:cubicBezTo>
                <a:lnTo>
                  <a:pt x="176543" y="1611075"/>
                </a:lnTo>
                <a:cubicBezTo>
                  <a:pt x="87416" y="1598403"/>
                  <a:pt x="-4473" y="1617577"/>
                  <a:pt x="168" y="1425562"/>
                </a:cubicBezTo>
                <a:close/>
              </a:path>
            </a:pathLst>
          </a:custGeom>
          <a:gradFill>
            <a:gsLst>
              <a:gs pos="0">
                <a:schemeClr val="accent3">
                  <a:lumMod val="30000"/>
                </a:schemeClr>
              </a:gs>
              <a:gs pos="50418">
                <a:schemeClr val="accent3"/>
              </a:gs>
              <a:gs pos="100000">
                <a:schemeClr val="accent2">
                  <a:lumMod val="3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7" name="Isosceles Triangle 26">
            <a:extLst>
              <a:ext uri="{FF2B5EF4-FFF2-40B4-BE49-F238E27FC236}">
                <a16:creationId xmlns:a16="http://schemas.microsoft.com/office/drawing/2014/main" id="{2E79603C-AB8A-4C0F-9CF0-983AE71F530B}"/>
              </a:ext>
            </a:extLst>
          </p:cNvPr>
          <p:cNvSpPr/>
          <p:nvPr/>
        </p:nvSpPr>
        <p:spPr>
          <a:xfrm rot="5400000">
            <a:off x="9185515" y="4162268"/>
            <a:ext cx="1372450" cy="671909"/>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8" name="Isosceles Triangle 27">
            <a:extLst>
              <a:ext uri="{FF2B5EF4-FFF2-40B4-BE49-F238E27FC236}">
                <a16:creationId xmlns:a16="http://schemas.microsoft.com/office/drawing/2014/main" id="{194D154E-AD7F-45AA-9E39-F394803CB65A}"/>
              </a:ext>
            </a:extLst>
          </p:cNvPr>
          <p:cNvSpPr/>
          <p:nvPr/>
        </p:nvSpPr>
        <p:spPr>
          <a:xfrm rot="16200000">
            <a:off x="1785049" y="3041396"/>
            <a:ext cx="1372450" cy="671909"/>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2" name="TextBox 31">
            <a:extLst>
              <a:ext uri="{FF2B5EF4-FFF2-40B4-BE49-F238E27FC236}">
                <a16:creationId xmlns:a16="http://schemas.microsoft.com/office/drawing/2014/main" id="{C09216D0-B7F3-4F6F-BB83-4EB783D0578C}"/>
              </a:ext>
            </a:extLst>
          </p:cNvPr>
          <p:cNvSpPr txBox="1"/>
          <p:nvPr/>
        </p:nvSpPr>
        <p:spPr>
          <a:xfrm>
            <a:off x="2824098" y="2948204"/>
            <a:ext cx="2432511" cy="830997"/>
          </a:xfrm>
          <a:prstGeom prst="rect">
            <a:avLst/>
          </a:prstGeom>
          <a:noFill/>
        </p:spPr>
        <p:txBody>
          <a:bodyPr wrap="square" rtlCol="0">
            <a:spAutoFit/>
          </a:bodyPr>
          <a:lstStyle/>
          <a:p>
            <a:r>
              <a:rPr lang="en-US" altLang="ko-KR" sz="1200" dirty="0" err="1">
                <a:solidFill>
                  <a:schemeClr val="accent1">
                    <a:lumMod val="75000"/>
                  </a:schemeClr>
                </a:solidFill>
                <a:cs typeface="Arial" pitchFamily="34" charset="0"/>
              </a:rPr>
              <a:t>Em</a:t>
            </a:r>
            <a:r>
              <a:rPr lang="en-US" altLang="ko-KR" sz="1200" dirty="0">
                <a:solidFill>
                  <a:schemeClr val="accent1">
                    <a:lumMod val="75000"/>
                  </a:schemeClr>
                </a:solidFill>
                <a:cs typeface="Arial" pitchFamily="34" charset="0"/>
              </a:rPr>
              <a:t> </a:t>
            </a:r>
            <a:r>
              <a:rPr lang="en-US" altLang="ko-KR" sz="1200" dirty="0" err="1">
                <a:solidFill>
                  <a:schemeClr val="accent1">
                    <a:lumMod val="75000"/>
                  </a:schemeClr>
                </a:solidFill>
                <a:cs typeface="Arial" pitchFamily="34" charset="0"/>
              </a:rPr>
              <a:t>Coritiba</a:t>
            </a:r>
            <a:r>
              <a:rPr lang="en-US" altLang="ko-KR" sz="1200" dirty="0">
                <a:solidFill>
                  <a:schemeClr val="accent1">
                    <a:lumMod val="75000"/>
                  </a:schemeClr>
                </a:solidFill>
                <a:cs typeface="Arial" pitchFamily="34" charset="0"/>
              </a:rPr>
              <a:t> </a:t>
            </a:r>
            <a:r>
              <a:rPr lang="en-US" altLang="ko-KR" sz="1200" dirty="0" err="1">
                <a:solidFill>
                  <a:schemeClr val="accent1">
                    <a:lumMod val="75000"/>
                  </a:schemeClr>
                </a:solidFill>
                <a:cs typeface="Arial" pitchFamily="34" charset="0"/>
              </a:rPr>
              <a:t>mais</a:t>
            </a:r>
            <a:r>
              <a:rPr lang="en-US" altLang="ko-KR" sz="1200" dirty="0">
                <a:solidFill>
                  <a:schemeClr val="accent1">
                    <a:lumMod val="75000"/>
                  </a:schemeClr>
                </a:solidFill>
                <a:cs typeface="Arial" pitchFamily="34" charset="0"/>
              </a:rPr>
              <a:t> de um </a:t>
            </a:r>
            <a:r>
              <a:rPr lang="en-US" altLang="ko-KR" sz="1200" dirty="0" err="1">
                <a:solidFill>
                  <a:schemeClr val="accent1">
                    <a:lumMod val="75000"/>
                  </a:schemeClr>
                </a:solidFill>
                <a:cs typeface="Arial" pitchFamily="34" charset="0"/>
              </a:rPr>
              <a:t>milhão</a:t>
            </a:r>
            <a:r>
              <a:rPr lang="en-US" altLang="ko-KR" sz="1200" dirty="0">
                <a:solidFill>
                  <a:schemeClr val="accent1">
                    <a:lumMod val="75000"/>
                  </a:schemeClr>
                </a:solidFill>
                <a:cs typeface="Arial" pitchFamily="34" charset="0"/>
              </a:rPr>
              <a:t> de </a:t>
            </a:r>
            <a:r>
              <a:rPr lang="en-US" altLang="ko-KR" sz="1200" dirty="0" err="1">
                <a:solidFill>
                  <a:schemeClr val="accent1">
                    <a:lumMod val="75000"/>
                  </a:schemeClr>
                </a:solidFill>
                <a:cs typeface="Arial" pitchFamily="34" charset="0"/>
              </a:rPr>
              <a:t>vacinas</a:t>
            </a:r>
            <a:r>
              <a:rPr lang="en-US" altLang="ko-KR" sz="1200" dirty="0">
                <a:solidFill>
                  <a:schemeClr val="accent1">
                    <a:lumMod val="75000"/>
                  </a:schemeClr>
                </a:solidFill>
                <a:cs typeface="Arial" pitchFamily="34" charset="0"/>
              </a:rPr>
              <a:t> </a:t>
            </a:r>
            <a:r>
              <a:rPr lang="en-US" altLang="ko-KR" sz="1200" dirty="0" err="1">
                <a:solidFill>
                  <a:schemeClr val="accent1">
                    <a:lumMod val="75000"/>
                  </a:schemeClr>
                </a:solidFill>
                <a:cs typeface="Arial" pitchFamily="34" charset="0"/>
              </a:rPr>
              <a:t>foram</a:t>
            </a:r>
            <a:r>
              <a:rPr lang="en-US" altLang="ko-KR" sz="1200" dirty="0">
                <a:solidFill>
                  <a:schemeClr val="accent1">
                    <a:lumMod val="75000"/>
                  </a:schemeClr>
                </a:solidFill>
                <a:cs typeface="Arial" pitchFamily="34" charset="0"/>
              </a:rPr>
              <a:t> </a:t>
            </a:r>
            <a:r>
              <a:rPr lang="en-US" altLang="ko-KR" sz="1200" dirty="0" err="1">
                <a:solidFill>
                  <a:schemeClr val="accent1">
                    <a:lumMod val="75000"/>
                  </a:schemeClr>
                </a:solidFill>
                <a:cs typeface="Arial" pitchFamily="34" charset="0"/>
              </a:rPr>
              <a:t>perdidas</a:t>
            </a:r>
            <a:r>
              <a:rPr lang="en-US" altLang="ko-KR" sz="1200" dirty="0">
                <a:solidFill>
                  <a:schemeClr val="accent1">
                    <a:lumMod val="75000"/>
                  </a:schemeClr>
                </a:solidFill>
                <a:cs typeface="Arial" pitchFamily="34" charset="0"/>
              </a:rPr>
              <a:t> por </a:t>
            </a:r>
            <a:r>
              <a:rPr lang="en-US" altLang="ko-KR" sz="1200" dirty="0" err="1">
                <a:solidFill>
                  <a:schemeClr val="accent1">
                    <a:lumMod val="75000"/>
                  </a:schemeClr>
                </a:solidFill>
                <a:cs typeface="Arial" pitchFamily="34" charset="0"/>
              </a:rPr>
              <a:t>falta</a:t>
            </a:r>
            <a:r>
              <a:rPr lang="en-US" altLang="ko-KR" sz="1200" dirty="0">
                <a:solidFill>
                  <a:schemeClr val="accent1">
                    <a:lumMod val="75000"/>
                  </a:schemeClr>
                </a:solidFill>
                <a:cs typeface="Arial" pitchFamily="34" charset="0"/>
              </a:rPr>
              <a:t> de </a:t>
            </a:r>
            <a:r>
              <a:rPr lang="en-US" altLang="ko-KR" sz="1200" dirty="0" err="1">
                <a:solidFill>
                  <a:schemeClr val="accent1">
                    <a:lumMod val="75000"/>
                  </a:schemeClr>
                </a:solidFill>
                <a:cs typeface="Arial" pitchFamily="34" charset="0"/>
              </a:rPr>
              <a:t>monitoramento</a:t>
            </a:r>
            <a:r>
              <a:rPr lang="en-US" altLang="ko-KR" sz="1200" dirty="0">
                <a:solidFill>
                  <a:schemeClr val="accent1">
                    <a:lumMod val="75000"/>
                  </a:schemeClr>
                </a:solidFill>
                <a:cs typeface="Arial" pitchFamily="34" charset="0"/>
              </a:rPr>
              <a:t> entre 2007 e 2010.</a:t>
            </a:r>
            <a:endParaRPr lang="ko-KR" altLang="en-US" sz="1200" dirty="0">
              <a:solidFill>
                <a:schemeClr val="accent1">
                  <a:lumMod val="75000"/>
                </a:schemeClr>
              </a:solidFill>
              <a:cs typeface="Arial" pitchFamily="34" charset="0"/>
            </a:endParaRPr>
          </a:p>
        </p:txBody>
      </p:sp>
      <p:sp>
        <p:nvSpPr>
          <p:cNvPr id="35" name="TextBox 34">
            <a:extLst>
              <a:ext uri="{FF2B5EF4-FFF2-40B4-BE49-F238E27FC236}">
                <a16:creationId xmlns:a16="http://schemas.microsoft.com/office/drawing/2014/main" id="{2CFFFA81-07D4-41BA-902B-7EE8C5C28C58}"/>
              </a:ext>
            </a:extLst>
          </p:cNvPr>
          <p:cNvSpPr txBox="1"/>
          <p:nvPr/>
        </p:nvSpPr>
        <p:spPr>
          <a:xfrm>
            <a:off x="6911409" y="4095958"/>
            <a:ext cx="2542625" cy="830997"/>
          </a:xfrm>
          <a:prstGeom prst="rect">
            <a:avLst/>
          </a:prstGeom>
          <a:noFill/>
        </p:spPr>
        <p:txBody>
          <a:bodyPr wrap="square" rtlCol="0">
            <a:spAutoFit/>
          </a:bodyPr>
          <a:lstStyle/>
          <a:p>
            <a:pPr algn="r"/>
            <a:r>
              <a:rPr lang="en-US" altLang="ko-KR" sz="1200" dirty="0" err="1">
                <a:solidFill>
                  <a:schemeClr val="bg1"/>
                </a:solidFill>
                <a:cs typeface="Arial" pitchFamily="34" charset="0"/>
              </a:rPr>
              <a:t>Em</a:t>
            </a:r>
            <a:r>
              <a:rPr lang="en-US" altLang="ko-KR" sz="1200" dirty="0">
                <a:solidFill>
                  <a:schemeClr val="bg1"/>
                </a:solidFill>
                <a:cs typeface="Arial" pitchFamily="34" charset="0"/>
              </a:rPr>
              <a:t> Santa Catarina  700 </a:t>
            </a:r>
            <a:r>
              <a:rPr lang="en-US" altLang="ko-KR" sz="1200" dirty="0" err="1">
                <a:solidFill>
                  <a:schemeClr val="bg1"/>
                </a:solidFill>
                <a:cs typeface="Arial" pitchFamily="34" charset="0"/>
              </a:rPr>
              <a:t>vacinas</a:t>
            </a:r>
            <a:r>
              <a:rPr lang="en-US" altLang="ko-KR" sz="1200" dirty="0">
                <a:solidFill>
                  <a:schemeClr val="bg1"/>
                </a:solidFill>
                <a:cs typeface="Arial" pitchFamily="34" charset="0"/>
              </a:rPr>
              <a:t> da Gripe </a:t>
            </a:r>
            <a:r>
              <a:rPr lang="en-US" altLang="ko-KR" sz="1200" dirty="0" err="1">
                <a:solidFill>
                  <a:schemeClr val="bg1"/>
                </a:solidFill>
                <a:cs typeface="Arial" pitchFamily="34" charset="0"/>
              </a:rPr>
              <a:t>foram</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inutilizidas</a:t>
            </a:r>
            <a:r>
              <a:rPr lang="en-US" altLang="ko-KR" sz="1200" dirty="0">
                <a:solidFill>
                  <a:schemeClr val="bg1"/>
                </a:solidFill>
                <a:cs typeface="Arial" pitchFamily="34" charset="0"/>
              </a:rPr>
              <a:t> por </a:t>
            </a:r>
            <a:r>
              <a:rPr lang="en-US" altLang="ko-KR" sz="1200" dirty="0" err="1">
                <a:solidFill>
                  <a:schemeClr val="bg1"/>
                </a:solidFill>
                <a:cs typeface="Arial" pitchFamily="34" charset="0"/>
              </a:rPr>
              <a:t>falta</a:t>
            </a:r>
            <a:r>
              <a:rPr lang="en-US" altLang="ko-KR" sz="1200" dirty="0">
                <a:solidFill>
                  <a:schemeClr val="bg1"/>
                </a:solidFill>
                <a:cs typeface="Arial" pitchFamily="34" charset="0"/>
              </a:rPr>
              <a:t> de material </a:t>
            </a:r>
            <a:r>
              <a:rPr lang="en-US" altLang="ko-KR" sz="1200" dirty="0" err="1">
                <a:solidFill>
                  <a:schemeClr val="bg1"/>
                </a:solidFill>
                <a:cs typeface="Arial" pitchFamily="34" charset="0"/>
              </a:rPr>
              <a:t>adequado</a:t>
            </a:r>
            <a:r>
              <a:rPr lang="en-US" altLang="ko-KR" sz="1200" dirty="0">
                <a:solidFill>
                  <a:schemeClr val="bg1"/>
                </a:solidFill>
                <a:cs typeface="Arial" pitchFamily="34" charset="0"/>
              </a:rPr>
              <a:t> para </a:t>
            </a:r>
            <a:r>
              <a:rPr lang="en-US" altLang="ko-KR" sz="1200" dirty="0" err="1">
                <a:solidFill>
                  <a:schemeClr val="bg1"/>
                </a:solidFill>
                <a:cs typeface="Arial" pitchFamily="34" charset="0"/>
              </a:rPr>
              <a:t>armazenamento</a:t>
            </a:r>
            <a:r>
              <a:rPr lang="en-US" altLang="ko-KR" sz="1200" dirty="0">
                <a:solidFill>
                  <a:schemeClr val="bg1"/>
                </a:solidFill>
                <a:cs typeface="Arial" pitchFamily="34" charset="0"/>
              </a:rPr>
              <a:t> e </a:t>
            </a:r>
            <a:r>
              <a:rPr lang="en-US" altLang="ko-KR" sz="1200" dirty="0" err="1">
                <a:solidFill>
                  <a:schemeClr val="bg1"/>
                </a:solidFill>
                <a:cs typeface="Arial" pitchFamily="34" charset="0"/>
              </a:rPr>
              <a:t>monitoramento</a:t>
            </a:r>
            <a:r>
              <a:rPr lang="en-US" altLang="ko-KR" sz="1200" dirty="0">
                <a:solidFill>
                  <a:schemeClr val="bg1"/>
                </a:solidFill>
                <a:cs typeface="Arial" pitchFamily="34" charset="0"/>
              </a:rPr>
              <a:t>.</a:t>
            </a:r>
            <a:endParaRPr lang="ko-KR" altLang="en-US" sz="1200" dirty="0">
              <a:solidFill>
                <a:schemeClr val="bg1"/>
              </a:solidFill>
              <a:cs typeface="Arial" pitchFamily="34" charset="0"/>
            </a:endParaRPr>
          </a:p>
        </p:txBody>
      </p:sp>
      <p:grpSp>
        <p:nvGrpSpPr>
          <p:cNvPr id="37" name="그룹 2">
            <a:extLst>
              <a:ext uri="{FF2B5EF4-FFF2-40B4-BE49-F238E27FC236}">
                <a16:creationId xmlns:a16="http://schemas.microsoft.com/office/drawing/2014/main" id="{C24047EA-E038-4D86-BC5E-45F1311F7DDF}"/>
              </a:ext>
            </a:extLst>
          </p:cNvPr>
          <p:cNvGrpSpPr/>
          <p:nvPr/>
        </p:nvGrpSpPr>
        <p:grpSpPr>
          <a:xfrm>
            <a:off x="4353286" y="2363"/>
            <a:ext cx="3618584" cy="2488435"/>
            <a:chOff x="2794115" y="2362"/>
            <a:chExt cx="3618584" cy="2488435"/>
          </a:xfrm>
          <a:solidFill>
            <a:schemeClr val="accent6"/>
          </a:solidFill>
        </p:grpSpPr>
        <p:sp>
          <p:nvSpPr>
            <p:cNvPr id="38" name="Freeform 9">
              <a:extLst>
                <a:ext uri="{FF2B5EF4-FFF2-40B4-BE49-F238E27FC236}">
                  <a16:creationId xmlns:a16="http://schemas.microsoft.com/office/drawing/2014/main" id="{1A915666-14A7-4022-B57E-241B48BF05AD}"/>
                </a:ext>
              </a:extLst>
            </p:cNvPr>
            <p:cNvSpPr>
              <a:spLocks/>
            </p:cNvSpPr>
            <p:nvPr/>
          </p:nvSpPr>
          <p:spPr bwMode="auto">
            <a:xfrm>
              <a:off x="3925124" y="2176247"/>
              <a:ext cx="286470" cy="291957"/>
            </a:xfrm>
            <a:custGeom>
              <a:avLst/>
              <a:gdLst>
                <a:gd name="T0" fmla="*/ 987 w 1776"/>
                <a:gd name="T1" fmla="*/ 23 h 1881"/>
                <a:gd name="T2" fmla="*/ 994 w 1776"/>
                <a:gd name="T3" fmla="*/ 296 h 1881"/>
                <a:gd name="T4" fmla="*/ 994 w 1776"/>
                <a:gd name="T5" fmla="*/ 612 h 1881"/>
                <a:gd name="T6" fmla="*/ 1071 w 1776"/>
                <a:gd name="T7" fmla="*/ 663 h 1881"/>
                <a:gd name="T8" fmla="*/ 1145 w 1776"/>
                <a:gd name="T9" fmla="*/ 580 h 1881"/>
                <a:gd name="T10" fmla="*/ 1252 w 1776"/>
                <a:gd name="T11" fmla="*/ 490 h 1881"/>
                <a:gd name="T12" fmla="*/ 1380 w 1776"/>
                <a:gd name="T13" fmla="*/ 556 h 1881"/>
                <a:gd name="T14" fmla="*/ 1527 w 1776"/>
                <a:gd name="T15" fmla="*/ 729 h 1881"/>
                <a:gd name="T16" fmla="*/ 1634 w 1776"/>
                <a:gd name="T17" fmla="*/ 956 h 1881"/>
                <a:gd name="T18" fmla="*/ 1722 w 1776"/>
                <a:gd name="T19" fmla="*/ 1294 h 1881"/>
                <a:gd name="T20" fmla="*/ 1771 w 1776"/>
                <a:gd name="T21" fmla="*/ 1549 h 1881"/>
                <a:gd name="T22" fmla="*/ 1767 w 1776"/>
                <a:gd name="T23" fmla="*/ 1734 h 1881"/>
                <a:gd name="T24" fmla="*/ 1694 w 1776"/>
                <a:gd name="T25" fmla="*/ 1860 h 1881"/>
                <a:gd name="T26" fmla="*/ 1591 w 1776"/>
                <a:gd name="T27" fmla="*/ 1854 h 1881"/>
                <a:gd name="T28" fmla="*/ 1462 w 1776"/>
                <a:gd name="T29" fmla="*/ 1781 h 1881"/>
                <a:gd name="T30" fmla="*/ 1362 w 1776"/>
                <a:gd name="T31" fmla="*/ 1707 h 1881"/>
                <a:gd name="T32" fmla="*/ 1212 w 1776"/>
                <a:gd name="T33" fmla="*/ 1605 h 1881"/>
                <a:gd name="T34" fmla="*/ 1031 w 1776"/>
                <a:gd name="T35" fmla="*/ 1500 h 1881"/>
                <a:gd name="T36" fmla="*/ 989 w 1776"/>
                <a:gd name="T37" fmla="*/ 1327 h 1881"/>
                <a:gd name="T38" fmla="*/ 1014 w 1776"/>
                <a:gd name="T39" fmla="*/ 1176 h 1881"/>
                <a:gd name="T40" fmla="*/ 989 w 1776"/>
                <a:gd name="T41" fmla="*/ 1036 h 1881"/>
                <a:gd name="T42" fmla="*/ 1034 w 1776"/>
                <a:gd name="T43" fmla="*/ 858 h 1881"/>
                <a:gd name="T44" fmla="*/ 1009 w 1776"/>
                <a:gd name="T45" fmla="*/ 776 h 1881"/>
                <a:gd name="T46" fmla="*/ 891 w 1776"/>
                <a:gd name="T47" fmla="*/ 720 h 1881"/>
                <a:gd name="T48" fmla="*/ 787 w 1776"/>
                <a:gd name="T49" fmla="*/ 770 h 1881"/>
                <a:gd name="T50" fmla="*/ 740 w 1776"/>
                <a:gd name="T51" fmla="*/ 874 h 1881"/>
                <a:gd name="T52" fmla="*/ 778 w 1776"/>
                <a:gd name="T53" fmla="*/ 1021 h 1881"/>
                <a:gd name="T54" fmla="*/ 754 w 1776"/>
                <a:gd name="T55" fmla="*/ 1149 h 1881"/>
                <a:gd name="T56" fmla="*/ 767 w 1776"/>
                <a:gd name="T57" fmla="*/ 1292 h 1881"/>
                <a:gd name="T58" fmla="*/ 783 w 1776"/>
                <a:gd name="T59" fmla="*/ 1432 h 1881"/>
                <a:gd name="T60" fmla="*/ 540 w 1776"/>
                <a:gd name="T61" fmla="*/ 1621 h 1881"/>
                <a:gd name="T62" fmla="*/ 371 w 1776"/>
                <a:gd name="T63" fmla="*/ 1736 h 1881"/>
                <a:gd name="T64" fmla="*/ 252 w 1776"/>
                <a:gd name="T65" fmla="*/ 1827 h 1881"/>
                <a:gd name="T66" fmla="*/ 143 w 1776"/>
                <a:gd name="T67" fmla="*/ 1881 h 1881"/>
                <a:gd name="T68" fmla="*/ 47 w 1776"/>
                <a:gd name="T69" fmla="*/ 1832 h 1881"/>
                <a:gd name="T70" fmla="*/ 3 w 1776"/>
                <a:gd name="T71" fmla="*/ 1690 h 1881"/>
                <a:gd name="T72" fmla="*/ 5 w 1776"/>
                <a:gd name="T73" fmla="*/ 1512 h 1881"/>
                <a:gd name="T74" fmla="*/ 47 w 1776"/>
                <a:gd name="T75" fmla="*/ 1285 h 1881"/>
                <a:gd name="T76" fmla="*/ 162 w 1776"/>
                <a:gd name="T77" fmla="*/ 912 h 1881"/>
                <a:gd name="T78" fmla="*/ 311 w 1776"/>
                <a:gd name="T79" fmla="*/ 656 h 1881"/>
                <a:gd name="T80" fmla="*/ 378 w 1776"/>
                <a:gd name="T81" fmla="*/ 563 h 1881"/>
                <a:gd name="T82" fmla="*/ 471 w 1776"/>
                <a:gd name="T83" fmla="*/ 492 h 1881"/>
                <a:gd name="T84" fmla="*/ 582 w 1776"/>
                <a:gd name="T85" fmla="*/ 538 h 1881"/>
                <a:gd name="T86" fmla="*/ 638 w 1776"/>
                <a:gd name="T87" fmla="*/ 660 h 1881"/>
                <a:gd name="T88" fmla="*/ 674 w 1776"/>
                <a:gd name="T89" fmla="*/ 716 h 1881"/>
                <a:gd name="T90" fmla="*/ 694 w 1776"/>
                <a:gd name="T91" fmla="*/ 690 h 1881"/>
                <a:gd name="T92" fmla="*/ 774 w 1776"/>
                <a:gd name="T93" fmla="*/ 632 h 1881"/>
                <a:gd name="T94" fmla="*/ 816 w 1776"/>
                <a:gd name="T95" fmla="*/ 461 h 1881"/>
                <a:gd name="T96" fmla="*/ 811 w 1776"/>
                <a:gd name="T97" fmla="*/ 185 h 1881"/>
                <a:gd name="T98" fmla="*/ 829 w 1776"/>
                <a:gd name="T99" fmla="*/ 16 h 1881"/>
                <a:gd name="T100" fmla="*/ 914 w 1776"/>
                <a:gd name="T101" fmla="*/ 0 h 1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76" h="1881">
                  <a:moveTo>
                    <a:pt x="914" y="0"/>
                  </a:moveTo>
                  <a:lnTo>
                    <a:pt x="940" y="3"/>
                  </a:lnTo>
                  <a:lnTo>
                    <a:pt x="965" y="10"/>
                  </a:lnTo>
                  <a:lnTo>
                    <a:pt x="987" y="23"/>
                  </a:lnTo>
                  <a:lnTo>
                    <a:pt x="991" y="81"/>
                  </a:lnTo>
                  <a:lnTo>
                    <a:pt x="994" y="147"/>
                  </a:lnTo>
                  <a:lnTo>
                    <a:pt x="994" y="220"/>
                  </a:lnTo>
                  <a:lnTo>
                    <a:pt x="994" y="296"/>
                  </a:lnTo>
                  <a:lnTo>
                    <a:pt x="994" y="376"/>
                  </a:lnTo>
                  <a:lnTo>
                    <a:pt x="994" y="458"/>
                  </a:lnTo>
                  <a:lnTo>
                    <a:pt x="994" y="536"/>
                  </a:lnTo>
                  <a:lnTo>
                    <a:pt x="994" y="612"/>
                  </a:lnTo>
                  <a:lnTo>
                    <a:pt x="1020" y="629"/>
                  </a:lnTo>
                  <a:lnTo>
                    <a:pt x="1040" y="641"/>
                  </a:lnTo>
                  <a:lnTo>
                    <a:pt x="1056" y="652"/>
                  </a:lnTo>
                  <a:lnTo>
                    <a:pt x="1071" y="663"/>
                  </a:lnTo>
                  <a:lnTo>
                    <a:pt x="1085" y="674"/>
                  </a:lnTo>
                  <a:lnTo>
                    <a:pt x="1100" y="689"/>
                  </a:lnTo>
                  <a:lnTo>
                    <a:pt x="1122" y="629"/>
                  </a:lnTo>
                  <a:lnTo>
                    <a:pt x="1145" y="580"/>
                  </a:lnTo>
                  <a:lnTo>
                    <a:pt x="1171" y="543"/>
                  </a:lnTo>
                  <a:lnTo>
                    <a:pt x="1196" y="516"/>
                  </a:lnTo>
                  <a:lnTo>
                    <a:pt x="1223" y="498"/>
                  </a:lnTo>
                  <a:lnTo>
                    <a:pt x="1252" y="490"/>
                  </a:lnTo>
                  <a:lnTo>
                    <a:pt x="1282" y="494"/>
                  </a:lnTo>
                  <a:lnTo>
                    <a:pt x="1314" y="505"/>
                  </a:lnTo>
                  <a:lnTo>
                    <a:pt x="1345" y="525"/>
                  </a:lnTo>
                  <a:lnTo>
                    <a:pt x="1380" y="556"/>
                  </a:lnTo>
                  <a:lnTo>
                    <a:pt x="1414" y="594"/>
                  </a:lnTo>
                  <a:lnTo>
                    <a:pt x="1451" y="640"/>
                  </a:lnTo>
                  <a:lnTo>
                    <a:pt x="1491" y="683"/>
                  </a:lnTo>
                  <a:lnTo>
                    <a:pt x="1527" y="729"/>
                  </a:lnTo>
                  <a:lnTo>
                    <a:pt x="1558" y="778"/>
                  </a:lnTo>
                  <a:lnTo>
                    <a:pt x="1585" y="832"/>
                  </a:lnTo>
                  <a:lnTo>
                    <a:pt x="1611" y="890"/>
                  </a:lnTo>
                  <a:lnTo>
                    <a:pt x="1634" y="956"/>
                  </a:lnTo>
                  <a:lnTo>
                    <a:pt x="1656" y="1027"/>
                  </a:lnTo>
                  <a:lnTo>
                    <a:pt x="1678" y="1107"/>
                  </a:lnTo>
                  <a:lnTo>
                    <a:pt x="1700" y="1196"/>
                  </a:lnTo>
                  <a:lnTo>
                    <a:pt x="1722" y="1294"/>
                  </a:lnTo>
                  <a:lnTo>
                    <a:pt x="1747" y="1403"/>
                  </a:lnTo>
                  <a:lnTo>
                    <a:pt x="1756" y="1450"/>
                  </a:lnTo>
                  <a:lnTo>
                    <a:pt x="1765" y="1500"/>
                  </a:lnTo>
                  <a:lnTo>
                    <a:pt x="1771" y="1549"/>
                  </a:lnTo>
                  <a:lnTo>
                    <a:pt x="1774" y="1598"/>
                  </a:lnTo>
                  <a:lnTo>
                    <a:pt x="1776" y="1645"/>
                  </a:lnTo>
                  <a:lnTo>
                    <a:pt x="1774" y="1690"/>
                  </a:lnTo>
                  <a:lnTo>
                    <a:pt x="1767" y="1734"/>
                  </a:lnTo>
                  <a:lnTo>
                    <a:pt x="1756" y="1774"/>
                  </a:lnTo>
                  <a:lnTo>
                    <a:pt x="1742" y="1809"/>
                  </a:lnTo>
                  <a:lnTo>
                    <a:pt x="1722" y="1838"/>
                  </a:lnTo>
                  <a:lnTo>
                    <a:pt x="1694" y="1860"/>
                  </a:lnTo>
                  <a:lnTo>
                    <a:pt x="1674" y="1869"/>
                  </a:lnTo>
                  <a:lnTo>
                    <a:pt x="1649" y="1869"/>
                  </a:lnTo>
                  <a:lnTo>
                    <a:pt x="1622" y="1863"/>
                  </a:lnTo>
                  <a:lnTo>
                    <a:pt x="1591" y="1854"/>
                  </a:lnTo>
                  <a:lnTo>
                    <a:pt x="1558" y="1840"/>
                  </a:lnTo>
                  <a:lnTo>
                    <a:pt x="1527" y="1821"/>
                  </a:lnTo>
                  <a:lnTo>
                    <a:pt x="1494" y="1801"/>
                  </a:lnTo>
                  <a:lnTo>
                    <a:pt x="1462" y="1781"/>
                  </a:lnTo>
                  <a:lnTo>
                    <a:pt x="1432" y="1760"/>
                  </a:lnTo>
                  <a:lnTo>
                    <a:pt x="1405" y="1740"/>
                  </a:lnTo>
                  <a:lnTo>
                    <a:pt x="1382" y="1723"/>
                  </a:lnTo>
                  <a:lnTo>
                    <a:pt x="1362" y="1707"/>
                  </a:lnTo>
                  <a:lnTo>
                    <a:pt x="1347" y="1696"/>
                  </a:lnTo>
                  <a:lnTo>
                    <a:pt x="1305" y="1663"/>
                  </a:lnTo>
                  <a:lnTo>
                    <a:pt x="1260" y="1632"/>
                  </a:lnTo>
                  <a:lnTo>
                    <a:pt x="1212" y="1605"/>
                  </a:lnTo>
                  <a:lnTo>
                    <a:pt x="1163" y="1580"/>
                  </a:lnTo>
                  <a:lnTo>
                    <a:pt x="1114" y="1554"/>
                  </a:lnTo>
                  <a:lnTo>
                    <a:pt x="1071" y="1527"/>
                  </a:lnTo>
                  <a:lnTo>
                    <a:pt x="1031" y="1500"/>
                  </a:lnTo>
                  <a:lnTo>
                    <a:pt x="1000" y="1469"/>
                  </a:lnTo>
                  <a:lnTo>
                    <a:pt x="987" y="1420"/>
                  </a:lnTo>
                  <a:lnTo>
                    <a:pt x="985" y="1372"/>
                  </a:lnTo>
                  <a:lnTo>
                    <a:pt x="989" y="1327"/>
                  </a:lnTo>
                  <a:lnTo>
                    <a:pt x="996" y="1285"/>
                  </a:lnTo>
                  <a:lnTo>
                    <a:pt x="1003" y="1247"/>
                  </a:lnTo>
                  <a:lnTo>
                    <a:pt x="1011" y="1212"/>
                  </a:lnTo>
                  <a:lnTo>
                    <a:pt x="1014" y="1176"/>
                  </a:lnTo>
                  <a:lnTo>
                    <a:pt x="1009" y="1143"/>
                  </a:lnTo>
                  <a:lnTo>
                    <a:pt x="1002" y="1114"/>
                  </a:lnTo>
                  <a:lnTo>
                    <a:pt x="994" y="1089"/>
                  </a:lnTo>
                  <a:lnTo>
                    <a:pt x="989" y="1036"/>
                  </a:lnTo>
                  <a:lnTo>
                    <a:pt x="992" y="985"/>
                  </a:lnTo>
                  <a:lnTo>
                    <a:pt x="1003" y="938"/>
                  </a:lnTo>
                  <a:lnTo>
                    <a:pt x="1018" y="896"/>
                  </a:lnTo>
                  <a:lnTo>
                    <a:pt x="1034" y="858"/>
                  </a:lnTo>
                  <a:lnTo>
                    <a:pt x="1051" y="825"/>
                  </a:lnTo>
                  <a:lnTo>
                    <a:pt x="1040" y="810"/>
                  </a:lnTo>
                  <a:lnTo>
                    <a:pt x="1025" y="794"/>
                  </a:lnTo>
                  <a:lnTo>
                    <a:pt x="1009" y="776"/>
                  </a:lnTo>
                  <a:lnTo>
                    <a:pt x="989" y="758"/>
                  </a:lnTo>
                  <a:lnTo>
                    <a:pt x="963" y="743"/>
                  </a:lnTo>
                  <a:lnTo>
                    <a:pt x="931" y="729"/>
                  </a:lnTo>
                  <a:lnTo>
                    <a:pt x="891" y="720"/>
                  </a:lnTo>
                  <a:lnTo>
                    <a:pt x="856" y="732"/>
                  </a:lnTo>
                  <a:lnTo>
                    <a:pt x="829" y="743"/>
                  </a:lnTo>
                  <a:lnTo>
                    <a:pt x="805" y="756"/>
                  </a:lnTo>
                  <a:lnTo>
                    <a:pt x="787" y="770"/>
                  </a:lnTo>
                  <a:lnTo>
                    <a:pt x="769" y="789"/>
                  </a:lnTo>
                  <a:lnTo>
                    <a:pt x="751" y="810"/>
                  </a:lnTo>
                  <a:lnTo>
                    <a:pt x="727" y="840"/>
                  </a:lnTo>
                  <a:lnTo>
                    <a:pt x="740" y="874"/>
                  </a:lnTo>
                  <a:lnTo>
                    <a:pt x="752" y="909"/>
                  </a:lnTo>
                  <a:lnTo>
                    <a:pt x="765" y="945"/>
                  </a:lnTo>
                  <a:lnTo>
                    <a:pt x="774" y="983"/>
                  </a:lnTo>
                  <a:lnTo>
                    <a:pt x="778" y="1021"/>
                  </a:lnTo>
                  <a:lnTo>
                    <a:pt x="776" y="1056"/>
                  </a:lnTo>
                  <a:lnTo>
                    <a:pt x="769" y="1089"/>
                  </a:lnTo>
                  <a:lnTo>
                    <a:pt x="762" y="1120"/>
                  </a:lnTo>
                  <a:lnTo>
                    <a:pt x="754" y="1149"/>
                  </a:lnTo>
                  <a:lnTo>
                    <a:pt x="752" y="1183"/>
                  </a:lnTo>
                  <a:lnTo>
                    <a:pt x="754" y="1220"/>
                  </a:lnTo>
                  <a:lnTo>
                    <a:pt x="760" y="1256"/>
                  </a:lnTo>
                  <a:lnTo>
                    <a:pt x="767" y="1292"/>
                  </a:lnTo>
                  <a:lnTo>
                    <a:pt x="774" y="1330"/>
                  </a:lnTo>
                  <a:lnTo>
                    <a:pt x="782" y="1365"/>
                  </a:lnTo>
                  <a:lnTo>
                    <a:pt x="785" y="1400"/>
                  </a:lnTo>
                  <a:lnTo>
                    <a:pt x="783" y="1432"/>
                  </a:lnTo>
                  <a:lnTo>
                    <a:pt x="774" y="1461"/>
                  </a:lnTo>
                  <a:lnTo>
                    <a:pt x="760" y="1489"/>
                  </a:lnTo>
                  <a:lnTo>
                    <a:pt x="651" y="1556"/>
                  </a:lnTo>
                  <a:lnTo>
                    <a:pt x="540" y="1621"/>
                  </a:lnTo>
                  <a:lnTo>
                    <a:pt x="431" y="1689"/>
                  </a:lnTo>
                  <a:lnTo>
                    <a:pt x="416" y="1700"/>
                  </a:lnTo>
                  <a:lnTo>
                    <a:pt x="396" y="1716"/>
                  </a:lnTo>
                  <a:lnTo>
                    <a:pt x="371" y="1736"/>
                  </a:lnTo>
                  <a:lnTo>
                    <a:pt x="343" y="1758"/>
                  </a:lnTo>
                  <a:lnTo>
                    <a:pt x="314" y="1781"/>
                  </a:lnTo>
                  <a:lnTo>
                    <a:pt x="283" y="1805"/>
                  </a:lnTo>
                  <a:lnTo>
                    <a:pt x="252" y="1827"/>
                  </a:lnTo>
                  <a:lnTo>
                    <a:pt x="222" y="1847"/>
                  </a:lnTo>
                  <a:lnTo>
                    <a:pt x="192" y="1863"/>
                  </a:lnTo>
                  <a:lnTo>
                    <a:pt x="167" y="1874"/>
                  </a:lnTo>
                  <a:lnTo>
                    <a:pt x="143" y="1881"/>
                  </a:lnTo>
                  <a:lnTo>
                    <a:pt x="123" y="1880"/>
                  </a:lnTo>
                  <a:lnTo>
                    <a:pt x="92" y="1872"/>
                  </a:lnTo>
                  <a:lnTo>
                    <a:pt x="69" y="1856"/>
                  </a:lnTo>
                  <a:lnTo>
                    <a:pt x="47" y="1832"/>
                  </a:lnTo>
                  <a:lnTo>
                    <a:pt x="31" y="1803"/>
                  </a:lnTo>
                  <a:lnTo>
                    <a:pt x="18" y="1769"/>
                  </a:lnTo>
                  <a:lnTo>
                    <a:pt x="9" y="1730"/>
                  </a:lnTo>
                  <a:lnTo>
                    <a:pt x="3" y="1690"/>
                  </a:lnTo>
                  <a:lnTo>
                    <a:pt x="0" y="1647"/>
                  </a:lnTo>
                  <a:lnTo>
                    <a:pt x="0" y="1601"/>
                  </a:lnTo>
                  <a:lnTo>
                    <a:pt x="2" y="1558"/>
                  </a:lnTo>
                  <a:lnTo>
                    <a:pt x="5" y="1512"/>
                  </a:lnTo>
                  <a:lnTo>
                    <a:pt x="9" y="1470"/>
                  </a:lnTo>
                  <a:lnTo>
                    <a:pt x="16" y="1429"/>
                  </a:lnTo>
                  <a:lnTo>
                    <a:pt x="23" y="1392"/>
                  </a:lnTo>
                  <a:lnTo>
                    <a:pt x="47" y="1285"/>
                  </a:lnTo>
                  <a:lnTo>
                    <a:pt x="72" y="1183"/>
                  </a:lnTo>
                  <a:lnTo>
                    <a:pt x="100" y="1087"/>
                  </a:lnTo>
                  <a:lnTo>
                    <a:pt x="129" y="996"/>
                  </a:lnTo>
                  <a:lnTo>
                    <a:pt x="162" y="912"/>
                  </a:lnTo>
                  <a:lnTo>
                    <a:pt x="194" y="834"/>
                  </a:lnTo>
                  <a:lnTo>
                    <a:pt x="231" y="767"/>
                  </a:lnTo>
                  <a:lnTo>
                    <a:pt x="269" y="707"/>
                  </a:lnTo>
                  <a:lnTo>
                    <a:pt x="311" y="656"/>
                  </a:lnTo>
                  <a:lnTo>
                    <a:pt x="327" y="634"/>
                  </a:lnTo>
                  <a:lnTo>
                    <a:pt x="343" y="610"/>
                  </a:lnTo>
                  <a:lnTo>
                    <a:pt x="360" y="587"/>
                  </a:lnTo>
                  <a:lnTo>
                    <a:pt x="378" y="563"/>
                  </a:lnTo>
                  <a:lnTo>
                    <a:pt x="398" y="541"/>
                  </a:lnTo>
                  <a:lnTo>
                    <a:pt x="420" y="521"/>
                  </a:lnTo>
                  <a:lnTo>
                    <a:pt x="443" y="505"/>
                  </a:lnTo>
                  <a:lnTo>
                    <a:pt x="471" y="492"/>
                  </a:lnTo>
                  <a:lnTo>
                    <a:pt x="502" y="487"/>
                  </a:lnTo>
                  <a:lnTo>
                    <a:pt x="534" y="489"/>
                  </a:lnTo>
                  <a:lnTo>
                    <a:pt x="562" y="510"/>
                  </a:lnTo>
                  <a:lnTo>
                    <a:pt x="582" y="538"/>
                  </a:lnTo>
                  <a:lnTo>
                    <a:pt x="596" y="567"/>
                  </a:lnTo>
                  <a:lnTo>
                    <a:pt x="611" y="598"/>
                  </a:lnTo>
                  <a:lnTo>
                    <a:pt x="623" y="629"/>
                  </a:lnTo>
                  <a:lnTo>
                    <a:pt x="638" y="660"/>
                  </a:lnTo>
                  <a:lnTo>
                    <a:pt x="654" y="689"/>
                  </a:lnTo>
                  <a:lnTo>
                    <a:pt x="672" y="712"/>
                  </a:lnTo>
                  <a:lnTo>
                    <a:pt x="671" y="716"/>
                  </a:lnTo>
                  <a:lnTo>
                    <a:pt x="674" y="716"/>
                  </a:lnTo>
                  <a:lnTo>
                    <a:pt x="672" y="712"/>
                  </a:lnTo>
                  <a:lnTo>
                    <a:pt x="672" y="710"/>
                  </a:lnTo>
                  <a:lnTo>
                    <a:pt x="682" y="701"/>
                  </a:lnTo>
                  <a:lnTo>
                    <a:pt x="694" y="690"/>
                  </a:lnTo>
                  <a:lnTo>
                    <a:pt x="711" y="676"/>
                  </a:lnTo>
                  <a:lnTo>
                    <a:pt x="731" y="661"/>
                  </a:lnTo>
                  <a:lnTo>
                    <a:pt x="752" y="645"/>
                  </a:lnTo>
                  <a:lnTo>
                    <a:pt x="774" y="632"/>
                  </a:lnTo>
                  <a:lnTo>
                    <a:pt x="796" y="620"/>
                  </a:lnTo>
                  <a:lnTo>
                    <a:pt x="814" y="612"/>
                  </a:lnTo>
                  <a:lnTo>
                    <a:pt x="816" y="534"/>
                  </a:lnTo>
                  <a:lnTo>
                    <a:pt x="816" y="461"/>
                  </a:lnTo>
                  <a:lnTo>
                    <a:pt x="814" y="394"/>
                  </a:lnTo>
                  <a:lnTo>
                    <a:pt x="812" y="327"/>
                  </a:lnTo>
                  <a:lnTo>
                    <a:pt x="812" y="258"/>
                  </a:lnTo>
                  <a:lnTo>
                    <a:pt x="811" y="185"/>
                  </a:lnTo>
                  <a:lnTo>
                    <a:pt x="812" y="107"/>
                  </a:lnTo>
                  <a:lnTo>
                    <a:pt x="814" y="20"/>
                  </a:lnTo>
                  <a:lnTo>
                    <a:pt x="818" y="20"/>
                  </a:lnTo>
                  <a:lnTo>
                    <a:pt x="829" y="16"/>
                  </a:lnTo>
                  <a:lnTo>
                    <a:pt x="845" y="10"/>
                  </a:lnTo>
                  <a:lnTo>
                    <a:pt x="865" y="5"/>
                  </a:lnTo>
                  <a:lnTo>
                    <a:pt x="889" y="1"/>
                  </a:lnTo>
                  <a:lnTo>
                    <a:pt x="914"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39" name="Freeform 9">
              <a:extLst>
                <a:ext uri="{FF2B5EF4-FFF2-40B4-BE49-F238E27FC236}">
                  <a16:creationId xmlns:a16="http://schemas.microsoft.com/office/drawing/2014/main" id="{DA9B50B7-4E3C-4D7D-AFF3-3C2EBEF9861F}"/>
                </a:ext>
              </a:extLst>
            </p:cNvPr>
            <p:cNvSpPr>
              <a:spLocks noEditPoints="1"/>
            </p:cNvSpPr>
            <p:nvPr/>
          </p:nvSpPr>
          <p:spPr bwMode="auto">
            <a:xfrm>
              <a:off x="3771793" y="1896737"/>
              <a:ext cx="346432" cy="256088"/>
            </a:xfrm>
            <a:custGeom>
              <a:avLst/>
              <a:gdLst>
                <a:gd name="T0" fmla="*/ 1251 w 3501"/>
                <a:gd name="T1" fmla="*/ 1386 h 2588"/>
                <a:gd name="T2" fmla="*/ 1383 w 3501"/>
                <a:gd name="T3" fmla="*/ 1398 h 2588"/>
                <a:gd name="T4" fmla="*/ 1496 w 3501"/>
                <a:gd name="T5" fmla="*/ 1304 h 2588"/>
                <a:gd name="T6" fmla="*/ 1696 w 3501"/>
                <a:gd name="T7" fmla="*/ 104 h 2588"/>
                <a:gd name="T8" fmla="*/ 1696 w 3501"/>
                <a:gd name="T9" fmla="*/ 340 h 2588"/>
                <a:gd name="T10" fmla="*/ 1892 w 3501"/>
                <a:gd name="T11" fmla="*/ 1404 h 2588"/>
                <a:gd name="T12" fmla="*/ 2240 w 3501"/>
                <a:gd name="T13" fmla="*/ 1448 h 2588"/>
                <a:gd name="T14" fmla="*/ 2185 w 3501"/>
                <a:gd name="T15" fmla="*/ 1282 h 2588"/>
                <a:gd name="T16" fmla="*/ 2003 w 3501"/>
                <a:gd name="T17" fmla="*/ 1302 h 2588"/>
                <a:gd name="T18" fmla="*/ 1841 w 3501"/>
                <a:gd name="T19" fmla="*/ 1258 h 2588"/>
                <a:gd name="T20" fmla="*/ 1807 w 3501"/>
                <a:gd name="T21" fmla="*/ 284 h 2588"/>
                <a:gd name="T22" fmla="*/ 1809 w 3501"/>
                <a:gd name="T23" fmla="*/ 77 h 2588"/>
                <a:gd name="T24" fmla="*/ 1925 w 3501"/>
                <a:gd name="T25" fmla="*/ 6 h 2588"/>
                <a:gd name="T26" fmla="*/ 2012 w 3501"/>
                <a:gd name="T27" fmla="*/ 140 h 2588"/>
                <a:gd name="T28" fmla="*/ 2009 w 3501"/>
                <a:gd name="T29" fmla="*/ 1124 h 2588"/>
                <a:gd name="T30" fmla="*/ 2303 w 3501"/>
                <a:gd name="T31" fmla="*/ 1157 h 2588"/>
                <a:gd name="T32" fmla="*/ 2261 w 3501"/>
                <a:gd name="T33" fmla="*/ 1071 h 2588"/>
                <a:gd name="T34" fmla="*/ 2096 w 3501"/>
                <a:gd name="T35" fmla="*/ 911 h 2588"/>
                <a:gd name="T36" fmla="*/ 2061 w 3501"/>
                <a:gd name="T37" fmla="*/ 557 h 2588"/>
                <a:gd name="T38" fmla="*/ 2309 w 3501"/>
                <a:gd name="T39" fmla="*/ 284 h 2588"/>
                <a:gd name="T40" fmla="*/ 2731 w 3501"/>
                <a:gd name="T41" fmla="*/ 273 h 2588"/>
                <a:gd name="T42" fmla="*/ 3158 w 3501"/>
                <a:gd name="T43" fmla="*/ 571 h 2588"/>
                <a:gd name="T44" fmla="*/ 3412 w 3501"/>
                <a:gd name="T45" fmla="*/ 1057 h 2588"/>
                <a:gd name="T46" fmla="*/ 3494 w 3501"/>
                <a:gd name="T47" fmla="*/ 1635 h 2588"/>
                <a:gd name="T48" fmla="*/ 3278 w 3501"/>
                <a:gd name="T49" fmla="*/ 2138 h 2588"/>
                <a:gd name="T50" fmla="*/ 2883 w 3501"/>
                <a:gd name="T51" fmla="*/ 2404 h 2588"/>
                <a:gd name="T52" fmla="*/ 2527 w 3501"/>
                <a:gd name="T53" fmla="*/ 2368 h 2588"/>
                <a:gd name="T54" fmla="*/ 2311 w 3501"/>
                <a:gd name="T55" fmla="*/ 2128 h 2588"/>
                <a:gd name="T56" fmla="*/ 2349 w 3501"/>
                <a:gd name="T57" fmla="*/ 1829 h 2588"/>
                <a:gd name="T58" fmla="*/ 2320 w 3501"/>
                <a:gd name="T59" fmla="*/ 1637 h 2588"/>
                <a:gd name="T60" fmla="*/ 2003 w 3501"/>
                <a:gd name="T61" fmla="*/ 1548 h 2588"/>
                <a:gd name="T62" fmla="*/ 1894 w 3501"/>
                <a:gd name="T63" fmla="*/ 2588 h 2588"/>
                <a:gd name="T64" fmla="*/ 1803 w 3501"/>
                <a:gd name="T65" fmla="*/ 2415 h 2588"/>
                <a:gd name="T66" fmla="*/ 1789 w 3501"/>
                <a:gd name="T67" fmla="*/ 1497 h 2588"/>
                <a:gd name="T68" fmla="*/ 1694 w 3501"/>
                <a:gd name="T69" fmla="*/ 1906 h 2588"/>
                <a:gd name="T70" fmla="*/ 1607 w 3501"/>
                <a:gd name="T71" fmla="*/ 2586 h 2588"/>
                <a:gd name="T72" fmla="*/ 1512 w 3501"/>
                <a:gd name="T73" fmla="*/ 2248 h 2588"/>
                <a:gd name="T74" fmla="*/ 1503 w 3501"/>
                <a:gd name="T75" fmla="*/ 1797 h 2588"/>
                <a:gd name="T76" fmla="*/ 1458 w 3501"/>
                <a:gd name="T77" fmla="*/ 1495 h 2588"/>
                <a:gd name="T78" fmla="*/ 1252 w 3501"/>
                <a:gd name="T79" fmla="*/ 1551 h 2588"/>
                <a:gd name="T80" fmla="*/ 1123 w 3501"/>
                <a:gd name="T81" fmla="*/ 1664 h 2588"/>
                <a:gd name="T82" fmla="*/ 1123 w 3501"/>
                <a:gd name="T83" fmla="*/ 1786 h 2588"/>
                <a:gd name="T84" fmla="*/ 1198 w 3501"/>
                <a:gd name="T85" fmla="*/ 2093 h 2588"/>
                <a:gd name="T86" fmla="*/ 1001 w 3501"/>
                <a:gd name="T87" fmla="*/ 2357 h 2588"/>
                <a:gd name="T88" fmla="*/ 594 w 3501"/>
                <a:gd name="T89" fmla="*/ 2393 h 2588"/>
                <a:gd name="T90" fmla="*/ 183 w 3501"/>
                <a:gd name="T91" fmla="*/ 2086 h 2588"/>
                <a:gd name="T92" fmla="*/ 0 w 3501"/>
                <a:gd name="T93" fmla="*/ 1544 h 2588"/>
                <a:gd name="T94" fmla="*/ 143 w 3501"/>
                <a:gd name="T95" fmla="*/ 909 h 2588"/>
                <a:gd name="T96" fmla="*/ 496 w 3501"/>
                <a:gd name="T97" fmla="*/ 426 h 2588"/>
                <a:gd name="T98" fmla="*/ 823 w 3501"/>
                <a:gd name="T99" fmla="*/ 249 h 2588"/>
                <a:gd name="T100" fmla="*/ 1176 w 3501"/>
                <a:gd name="T101" fmla="*/ 289 h 2588"/>
                <a:gd name="T102" fmla="*/ 1414 w 3501"/>
                <a:gd name="T103" fmla="*/ 493 h 2588"/>
                <a:gd name="T104" fmla="*/ 1441 w 3501"/>
                <a:gd name="T105" fmla="*/ 822 h 2588"/>
                <a:gd name="T106" fmla="*/ 1252 w 3501"/>
                <a:gd name="T107" fmla="*/ 1071 h 2588"/>
                <a:gd name="T108" fmla="*/ 1191 w 3501"/>
                <a:gd name="T109" fmla="*/ 1184 h 2588"/>
                <a:gd name="T110" fmla="*/ 1327 w 3501"/>
                <a:gd name="T111" fmla="*/ 1226 h 2588"/>
                <a:gd name="T112" fmla="*/ 1501 w 3501"/>
                <a:gd name="T113" fmla="*/ 826 h 2588"/>
                <a:gd name="T114" fmla="*/ 1498 w 3501"/>
                <a:gd name="T115" fmla="*/ 184 h 2588"/>
                <a:gd name="T116" fmla="*/ 1600 w 3501"/>
                <a:gd name="T117" fmla="*/ 0 h 2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01" h="2588">
                  <a:moveTo>
                    <a:pt x="1496" y="1304"/>
                  </a:moveTo>
                  <a:lnTo>
                    <a:pt x="1436" y="1317"/>
                  </a:lnTo>
                  <a:lnTo>
                    <a:pt x="1376" y="1335"/>
                  </a:lnTo>
                  <a:lnTo>
                    <a:pt x="1316" y="1353"/>
                  </a:lnTo>
                  <a:lnTo>
                    <a:pt x="1252" y="1368"/>
                  </a:lnTo>
                  <a:lnTo>
                    <a:pt x="1251" y="1386"/>
                  </a:lnTo>
                  <a:lnTo>
                    <a:pt x="1251" y="1398"/>
                  </a:lnTo>
                  <a:lnTo>
                    <a:pt x="1249" y="1411"/>
                  </a:lnTo>
                  <a:lnTo>
                    <a:pt x="1249" y="1428"/>
                  </a:lnTo>
                  <a:lnTo>
                    <a:pt x="1296" y="1422"/>
                  </a:lnTo>
                  <a:lnTo>
                    <a:pt x="1341" y="1413"/>
                  </a:lnTo>
                  <a:lnTo>
                    <a:pt x="1383" y="1398"/>
                  </a:lnTo>
                  <a:lnTo>
                    <a:pt x="1423" y="1384"/>
                  </a:lnTo>
                  <a:lnTo>
                    <a:pt x="1461" y="1368"/>
                  </a:lnTo>
                  <a:lnTo>
                    <a:pt x="1500" y="1353"/>
                  </a:lnTo>
                  <a:lnTo>
                    <a:pt x="1503" y="1333"/>
                  </a:lnTo>
                  <a:lnTo>
                    <a:pt x="1501" y="1318"/>
                  </a:lnTo>
                  <a:lnTo>
                    <a:pt x="1496" y="1304"/>
                  </a:lnTo>
                  <a:close/>
                  <a:moveTo>
                    <a:pt x="1600" y="0"/>
                  </a:moveTo>
                  <a:lnTo>
                    <a:pt x="1636" y="4"/>
                  </a:lnTo>
                  <a:lnTo>
                    <a:pt x="1669" y="17"/>
                  </a:lnTo>
                  <a:lnTo>
                    <a:pt x="1681" y="40"/>
                  </a:lnTo>
                  <a:lnTo>
                    <a:pt x="1691" y="69"/>
                  </a:lnTo>
                  <a:lnTo>
                    <a:pt x="1696" y="104"/>
                  </a:lnTo>
                  <a:lnTo>
                    <a:pt x="1698" y="142"/>
                  </a:lnTo>
                  <a:lnTo>
                    <a:pt x="1700" y="182"/>
                  </a:lnTo>
                  <a:lnTo>
                    <a:pt x="1700" y="222"/>
                  </a:lnTo>
                  <a:lnTo>
                    <a:pt x="1698" y="264"/>
                  </a:lnTo>
                  <a:lnTo>
                    <a:pt x="1696" y="304"/>
                  </a:lnTo>
                  <a:lnTo>
                    <a:pt x="1696" y="340"/>
                  </a:lnTo>
                  <a:lnTo>
                    <a:pt x="1700" y="1280"/>
                  </a:lnTo>
                  <a:lnTo>
                    <a:pt x="1723" y="1311"/>
                  </a:lnTo>
                  <a:lnTo>
                    <a:pt x="1754" y="1340"/>
                  </a:lnTo>
                  <a:lnTo>
                    <a:pt x="1794" y="1364"/>
                  </a:lnTo>
                  <a:lnTo>
                    <a:pt x="1841" y="1386"/>
                  </a:lnTo>
                  <a:lnTo>
                    <a:pt x="1892" y="1404"/>
                  </a:lnTo>
                  <a:lnTo>
                    <a:pt x="1949" y="1417"/>
                  </a:lnTo>
                  <a:lnTo>
                    <a:pt x="2005" y="1429"/>
                  </a:lnTo>
                  <a:lnTo>
                    <a:pt x="2065" y="1438"/>
                  </a:lnTo>
                  <a:lnTo>
                    <a:pt x="2125" y="1444"/>
                  </a:lnTo>
                  <a:lnTo>
                    <a:pt x="2183" y="1448"/>
                  </a:lnTo>
                  <a:lnTo>
                    <a:pt x="2240" y="1448"/>
                  </a:lnTo>
                  <a:lnTo>
                    <a:pt x="2240" y="1437"/>
                  </a:lnTo>
                  <a:lnTo>
                    <a:pt x="2232" y="1397"/>
                  </a:lnTo>
                  <a:lnTo>
                    <a:pt x="2232" y="1358"/>
                  </a:lnTo>
                  <a:lnTo>
                    <a:pt x="2236" y="1322"/>
                  </a:lnTo>
                  <a:lnTo>
                    <a:pt x="2243" y="1288"/>
                  </a:lnTo>
                  <a:lnTo>
                    <a:pt x="2185" y="1282"/>
                  </a:lnTo>
                  <a:lnTo>
                    <a:pt x="2129" y="1275"/>
                  </a:lnTo>
                  <a:lnTo>
                    <a:pt x="2074" y="1268"/>
                  </a:lnTo>
                  <a:lnTo>
                    <a:pt x="2016" y="1260"/>
                  </a:lnTo>
                  <a:lnTo>
                    <a:pt x="2012" y="1277"/>
                  </a:lnTo>
                  <a:lnTo>
                    <a:pt x="2009" y="1289"/>
                  </a:lnTo>
                  <a:lnTo>
                    <a:pt x="2003" y="1302"/>
                  </a:lnTo>
                  <a:lnTo>
                    <a:pt x="2000" y="1320"/>
                  </a:lnTo>
                  <a:lnTo>
                    <a:pt x="1996" y="1320"/>
                  </a:lnTo>
                  <a:lnTo>
                    <a:pt x="1951" y="1309"/>
                  </a:lnTo>
                  <a:lnTo>
                    <a:pt x="1911" y="1295"/>
                  </a:lnTo>
                  <a:lnTo>
                    <a:pt x="1874" y="1280"/>
                  </a:lnTo>
                  <a:lnTo>
                    <a:pt x="1841" y="1258"/>
                  </a:lnTo>
                  <a:lnTo>
                    <a:pt x="1812" y="1231"/>
                  </a:lnTo>
                  <a:lnTo>
                    <a:pt x="1811" y="1004"/>
                  </a:lnTo>
                  <a:lnTo>
                    <a:pt x="1811" y="773"/>
                  </a:lnTo>
                  <a:lnTo>
                    <a:pt x="1809" y="540"/>
                  </a:lnTo>
                  <a:lnTo>
                    <a:pt x="1809" y="311"/>
                  </a:lnTo>
                  <a:lnTo>
                    <a:pt x="1807" y="284"/>
                  </a:lnTo>
                  <a:lnTo>
                    <a:pt x="1805" y="249"/>
                  </a:lnTo>
                  <a:lnTo>
                    <a:pt x="1805" y="215"/>
                  </a:lnTo>
                  <a:lnTo>
                    <a:pt x="1803" y="178"/>
                  </a:lnTo>
                  <a:lnTo>
                    <a:pt x="1803" y="142"/>
                  </a:lnTo>
                  <a:lnTo>
                    <a:pt x="1805" y="108"/>
                  </a:lnTo>
                  <a:lnTo>
                    <a:pt x="1809" y="77"/>
                  </a:lnTo>
                  <a:lnTo>
                    <a:pt x="1816" y="49"/>
                  </a:lnTo>
                  <a:lnTo>
                    <a:pt x="1829" y="29"/>
                  </a:lnTo>
                  <a:lnTo>
                    <a:pt x="1843" y="17"/>
                  </a:lnTo>
                  <a:lnTo>
                    <a:pt x="1871" y="9"/>
                  </a:lnTo>
                  <a:lnTo>
                    <a:pt x="1898" y="4"/>
                  </a:lnTo>
                  <a:lnTo>
                    <a:pt x="1925" y="6"/>
                  </a:lnTo>
                  <a:lnTo>
                    <a:pt x="1951" y="9"/>
                  </a:lnTo>
                  <a:lnTo>
                    <a:pt x="1974" y="22"/>
                  </a:lnTo>
                  <a:lnTo>
                    <a:pt x="1996" y="40"/>
                  </a:lnTo>
                  <a:lnTo>
                    <a:pt x="2005" y="68"/>
                  </a:lnTo>
                  <a:lnTo>
                    <a:pt x="2011" y="100"/>
                  </a:lnTo>
                  <a:lnTo>
                    <a:pt x="2012" y="140"/>
                  </a:lnTo>
                  <a:lnTo>
                    <a:pt x="2012" y="180"/>
                  </a:lnTo>
                  <a:lnTo>
                    <a:pt x="2011" y="224"/>
                  </a:lnTo>
                  <a:lnTo>
                    <a:pt x="2007" y="264"/>
                  </a:lnTo>
                  <a:lnTo>
                    <a:pt x="2005" y="302"/>
                  </a:lnTo>
                  <a:lnTo>
                    <a:pt x="2003" y="337"/>
                  </a:lnTo>
                  <a:lnTo>
                    <a:pt x="2009" y="1124"/>
                  </a:lnTo>
                  <a:lnTo>
                    <a:pt x="2049" y="1138"/>
                  </a:lnTo>
                  <a:lnTo>
                    <a:pt x="2094" y="1149"/>
                  </a:lnTo>
                  <a:lnTo>
                    <a:pt x="2145" y="1157"/>
                  </a:lnTo>
                  <a:lnTo>
                    <a:pt x="2200" y="1160"/>
                  </a:lnTo>
                  <a:lnTo>
                    <a:pt x="2252" y="1160"/>
                  </a:lnTo>
                  <a:lnTo>
                    <a:pt x="2303" y="1157"/>
                  </a:lnTo>
                  <a:lnTo>
                    <a:pt x="2311" y="1146"/>
                  </a:lnTo>
                  <a:lnTo>
                    <a:pt x="2316" y="1140"/>
                  </a:lnTo>
                  <a:lnTo>
                    <a:pt x="2321" y="1133"/>
                  </a:lnTo>
                  <a:lnTo>
                    <a:pt x="2329" y="1124"/>
                  </a:lnTo>
                  <a:lnTo>
                    <a:pt x="2294" y="1097"/>
                  </a:lnTo>
                  <a:lnTo>
                    <a:pt x="2261" y="1071"/>
                  </a:lnTo>
                  <a:lnTo>
                    <a:pt x="2231" y="1048"/>
                  </a:lnTo>
                  <a:lnTo>
                    <a:pt x="2200" y="1024"/>
                  </a:lnTo>
                  <a:lnTo>
                    <a:pt x="2171" y="1000"/>
                  </a:lnTo>
                  <a:lnTo>
                    <a:pt x="2143" y="975"/>
                  </a:lnTo>
                  <a:lnTo>
                    <a:pt x="2118" y="946"/>
                  </a:lnTo>
                  <a:lnTo>
                    <a:pt x="2096" y="911"/>
                  </a:lnTo>
                  <a:lnTo>
                    <a:pt x="2076" y="871"/>
                  </a:lnTo>
                  <a:lnTo>
                    <a:pt x="2060" y="824"/>
                  </a:lnTo>
                  <a:lnTo>
                    <a:pt x="2045" y="753"/>
                  </a:lnTo>
                  <a:lnTo>
                    <a:pt x="2041" y="686"/>
                  </a:lnTo>
                  <a:lnTo>
                    <a:pt x="2047" y="620"/>
                  </a:lnTo>
                  <a:lnTo>
                    <a:pt x="2061" y="557"/>
                  </a:lnTo>
                  <a:lnTo>
                    <a:pt x="2085" y="498"/>
                  </a:lnTo>
                  <a:lnTo>
                    <a:pt x="2116" y="444"/>
                  </a:lnTo>
                  <a:lnTo>
                    <a:pt x="2156" y="395"/>
                  </a:lnTo>
                  <a:lnTo>
                    <a:pt x="2201" y="351"/>
                  </a:lnTo>
                  <a:lnTo>
                    <a:pt x="2252" y="315"/>
                  </a:lnTo>
                  <a:lnTo>
                    <a:pt x="2309" y="284"/>
                  </a:lnTo>
                  <a:lnTo>
                    <a:pt x="2369" y="260"/>
                  </a:lnTo>
                  <a:lnTo>
                    <a:pt x="2432" y="244"/>
                  </a:lnTo>
                  <a:lnTo>
                    <a:pt x="2500" y="237"/>
                  </a:lnTo>
                  <a:lnTo>
                    <a:pt x="2569" y="237"/>
                  </a:lnTo>
                  <a:lnTo>
                    <a:pt x="2640" y="248"/>
                  </a:lnTo>
                  <a:lnTo>
                    <a:pt x="2731" y="273"/>
                  </a:lnTo>
                  <a:lnTo>
                    <a:pt x="2816" y="306"/>
                  </a:lnTo>
                  <a:lnTo>
                    <a:pt x="2894" y="346"/>
                  </a:lnTo>
                  <a:lnTo>
                    <a:pt x="2969" y="393"/>
                  </a:lnTo>
                  <a:lnTo>
                    <a:pt x="3036" y="446"/>
                  </a:lnTo>
                  <a:lnTo>
                    <a:pt x="3100" y="506"/>
                  </a:lnTo>
                  <a:lnTo>
                    <a:pt x="3158" y="571"/>
                  </a:lnTo>
                  <a:lnTo>
                    <a:pt x="3212" y="642"/>
                  </a:lnTo>
                  <a:lnTo>
                    <a:pt x="3261" y="717"/>
                  </a:lnTo>
                  <a:lnTo>
                    <a:pt x="3305" y="797"/>
                  </a:lnTo>
                  <a:lnTo>
                    <a:pt x="3345" y="880"/>
                  </a:lnTo>
                  <a:lnTo>
                    <a:pt x="3381" y="966"/>
                  </a:lnTo>
                  <a:lnTo>
                    <a:pt x="3412" y="1057"/>
                  </a:lnTo>
                  <a:lnTo>
                    <a:pt x="3440" y="1148"/>
                  </a:lnTo>
                  <a:lnTo>
                    <a:pt x="3463" y="1240"/>
                  </a:lnTo>
                  <a:lnTo>
                    <a:pt x="3483" y="1337"/>
                  </a:lnTo>
                  <a:lnTo>
                    <a:pt x="3498" y="1438"/>
                  </a:lnTo>
                  <a:lnTo>
                    <a:pt x="3501" y="1537"/>
                  </a:lnTo>
                  <a:lnTo>
                    <a:pt x="3494" y="1635"/>
                  </a:lnTo>
                  <a:lnTo>
                    <a:pt x="3478" y="1729"/>
                  </a:lnTo>
                  <a:lnTo>
                    <a:pt x="3452" y="1820"/>
                  </a:lnTo>
                  <a:lnTo>
                    <a:pt x="3418" y="1908"/>
                  </a:lnTo>
                  <a:lnTo>
                    <a:pt x="3378" y="1989"/>
                  </a:lnTo>
                  <a:lnTo>
                    <a:pt x="3331" y="2068"/>
                  </a:lnTo>
                  <a:lnTo>
                    <a:pt x="3278" y="2138"/>
                  </a:lnTo>
                  <a:lnTo>
                    <a:pt x="3220" y="2202"/>
                  </a:lnTo>
                  <a:lnTo>
                    <a:pt x="3158" y="2260"/>
                  </a:lnTo>
                  <a:lnTo>
                    <a:pt x="3092" y="2309"/>
                  </a:lnTo>
                  <a:lnTo>
                    <a:pt x="3025" y="2349"/>
                  </a:lnTo>
                  <a:lnTo>
                    <a:pt x="2956" y="2382"/>
                  </a:lnTo>
                  <a:lnTo>
                    <a:pt x="2883" y="2404"/>
                  </a:lnTo>
                  <a:lnTo>
                    <a:pt x="2821" y="2415"/>
                  </a:lnTo>
                  <a:lnTo>
                    <a:pt x="2758" y="2418"/>
                  </a:lnTo>
                  <a:lnTo>
                    <a:pt x="2698" y="2417"/>
                  </a:lnTo>
                  <a:lnTo>
                    <a:pt x="2638" y="2406"/>
                  </a:lnTo>
                  <a:lnTo>
                    <a:pt x="2580" y="2389"/>
                  </a:lnTo>
                  <a:lnTo>
                    <a:pt x="2527" y="2368"/>
                  </a:lnTo>
                  <a:lnTo>
                    <a:pt x="2476" y="2340"/>
                  </a:lnTo>
                  <a:lnTo>
                    <a:pt x="2432" y="2306"/>
                  </a:lnTo>
                  <a:lnTo>
                    <a:pt x="2392" y="2268"/>
                  </a:lnTo>
                  <a:lnTo>
                    <a:pt x="2358" y="2226"/>
                  </a:lnTo>
                  <a:lnTo>
                    <a:pt x="2331" y="2178"/>
                  </a:lnTo>
                  <a:lnTo>
                    <a:pt x="2311" y="2128"/>
                  </a:lnTo>
                  <a:lnTo>
                    <a:pt x="2298" y="2073"/>
                  </a:lnTo>
                  <a:lnTo>
                    <a:pt x="2294" y="2015"/>
                  </a:lnTo>
                  <a:lnTo>
                    <a:pt x="2300" y="1955"/>
                  </a:lnTo>
                  <a:lnTo>
                    <a:pt x="2316" y="1893"/>
                  </a:lnTo>
                  <a:lnTo>
                    <a:pt x="2331" y="1858"/>
                  </a:lnTo>
                  <a:lnTo>
                    <a:pt x="2349" y="1829"/>
                  </a:lnTo>
                  <a:lnTo>
                    <a:pt x="2369" y="1804"/>
                  </a:lnTo>
                  <a:lnTo>
                    <a:pt x="2391" y="1780"/>
                  </a:lnTo>
                  <a:lnTo>
                    <a:pt x="2414" y="1757"/>
                  </a:lnTo>
                  <a:lnTo>
                    <a:pt x="2436" y="1731"/>
                  </a:lnTo>
                  <a:lnTo>
                    <a:pt x="2429" y="1731"/>
                  </a:lnTo>
                  <a:lnTo>
                    <a:pt x="2320" y="1637"/>
                  </a:lnTo>
                  <a:lnTo>
                    <a:pt x="2307" y="1617"/>
                  </a:lnTo>
                  <a:lnTo>
                    <a:pt x="2285" y="1588"/>
                  </a:lnTo>
                  <a:lnTo>
                    <a:pt x="2272" y="1568"/>
                  </a:lnTo>
                  <a:lnTo>
                    <a:pt x="2183" y="1562"/>
                  </a:lnTo>
                  <a:lnTo>
                    <a:pt x="2092" y="1553"/>
                  </a:lnTo>
                  <a:lnTo>
                    <a:pt x="2003" y="1548"/>
                  </a:lnTo>
                  <a:lnTo>
                    <a:pt x="2003" y="2537"/>
                  </a:lnTo>
                  <a:lnTo>
                    <a:pt x="1991" y="2558"/>
                  </a:lnTo>
                  <a:lnTo>
                    <a:pt x="1971" y="2573"/>
                  </a:lnTo>
                  <a:lnTo>
                    <a:pt x="1947" y="2584"/>
                  </a:lnTo>
                  <a:lnTo>
                    <a:pt x="1921" y="2588"/>
                  </a:lnTo>
                  <a:lnTo>
                    <a:pt x="1894" y="2588"/>
                  </a:lnTo>
                  <a:lnTo>
                    <a:pt x="1867" y="2582"/>
                  </a:lnTo>
                  <a:lnTo>
                    <a:pt x="1841" y="2573"/>
                  </a:lnTo>
                  <a:lnTo>
                    <a:pt x="1820" y="2560"/>
                  </a:lnTo>
                  <a:lnTo>
                    <a:pt x="1811" y="2517"/>
                  </a:lnTo>
                  <a:lnTo>
                    <a:pt x="1805" y="2468"/>
                  </a:lnTo>
                  <a:lnTo>
                    <a:pt x="1803" y="2415"/>
                  </a:lnTo>
                  <a:lnTo>
                    <a:pt x="1803" y="2360"/>
                  </a:lnTo>
                  <a:lnTo>
                    <a:pt x="1805" y="2306"/>
                  </a:lnTo>
                  <a:lnTo>
                    <a:pt x="1807" y="2251"/>
                  </a:lnTo>
                  <a:lnTo>
                    <a:pt x="1809" y="2200"/>
                  </a:lnTo>
                  <a:lnTo>
                    <a:pt x="1809" y="1508"/>
                  </a:lnTo>
                  <a:lnTo>
                    <a:pt x="1789" y="1497"/>
                  </a:lnTo>
                  <a:lnTo>
                    <a:pt x="1767" y="1484"/>
                  </a:lnTo>
                  <a:lnTo>
                    <a:pt x="1743" y="1475"/>
                  </a:lnTo>
                  <a:lnTo>
                    <a:pt x="1720" y="1468"/>
                  </a:lnTo>
                  <a:lnTo>
                    <a:pt x="1696" y="1468"/>
                  </a:lnTo>
                  <a:lnTo>
                    <a:pt x="1696" y="1689"/>
                  </a:lnTo>
                  <a:lnTo>
                    <a:pt x="1694" y="1906"/>
                  </a:lnTo>
                  <a:lnTo>
                    <a:pt x="1694" y="2118"/>
                  </a:lnTo>
                  <a:lnTo>
                    <a:pt x="1692" y="2335"/>
                  </a:lnTo>
                  <a:lnTo>
                    <a:pt x="1692" y="2557"/>
                  </a:lnTo>
                  <a:lnTo>
                    <a:pt x="1667" y="2571"/>
                  </a:lnTo>
                  <a:lnTo>
                    <a:pt x="1638" y="2582"/>
                  </a:lnTo>
                  <a:lnTo>
                    <a:pt x="1607" y="2586"/>
                  </a:lnTo>
                  <a:lnTo>
                    <a:pt x="1576" y="2586"/>
                  </a:lnTo>
                  <a:lnTo>
                    <a:pt x="1545" y="2578"/>
                  </a:lnTo>
                  <a:lnTo>
                    <a:pt x="1516" y="2564"/>
                  </a:lnTo>
                  <a:lnTo>
                    <a:pt x="1514" y="2448"/>
                  </a:lnTo>
                  <a:lnTo>
                    <a:pt x="1512" y="2344"/>
                  </a:lnTo>
                  <a:lnTo>
                    <a:pt x="1512" y="2248"/>
                  </a:lnTo>
                  <a:lnTo>
                    <a:pt x="1511" y="2162"/>
                  </a:lnTo>
                  <a:lnTo>
                    <a:pt x="1509" y="2082"/>
                  </a:lnTo>
                  <a:lnTo>
                    <a:pt x="1509" y="2008"/>
                  </a:lnTo>
                  <a:lnTo>
                    <a:pt x="1507" y="1937"/>
                  </a:lnTo>
                  <a:lnTo>
                    <a:pt x="1505" y="1866"/>
                  </a:lnTo>
                  <a:lnTo>
                    <a:pt x="1503" y="1797"/>
                  </a:lnTo>
                  <a:lnTo>
                    <a:pt x="1501" y="1726"/>
                  </a:lnTo>
                  <a:lnTo>
                    <a:pt x="1498" y="1651"/>
                  </a:lnTo>
                  <a:lnTo>
                    <a:pt x="1496" y="1571"/>
                  </a:lnTo>
                  <a:lnTo>
                    <a:pt x="1492" y="1484"/>
                  </a:lnTo>
                  <a:lnTo>
                    <a:pt x="1480" y="1489"/>
                  </a:lnTo>
                  <a:lnTo>
                    <a:pt x="1458" y="1495"/>
                  </a:lnTo>
                  <a:lnTo>
                    <a:pt x="1429" y="1504"/>
                  </a:lnTo>
                  <a:lnTo>
                    <a:pt x="1396" y="1513"/>
                  </a:lnTo>
                  <a:lnTo>
                    <a:pt x="1360" y="1524"/>
                  </a:lnTo>
                  <a:lnTo>
                    <a:pt x="1323" y="1533"/>
                  </a:lnTo>
                  <a:lnTo>
                    <a:pt x="1287" y="1544"/>
                  </a:lnTo>
                  <a:lnTo>
                    <a:pt x="1252" y="1551"/>
                  </a:lnTo>
                  <a:lnTo>
                    <a:pt x="1223" y="1558"/>
                  </a:lnTo>
                  <a:lnTo>
                    <a:pt x="1200" y="1564"/>
                  </a:lnTo>
                  <a:lnTo>
                    <a:pt x="1185" y="1595"/>
                  </a:lnTo>
                  <a:lnTo>
                    <a:pt x="1167" y="1620"/>
                  </a:lnTo>
                  <a:lnTo>
                    <a:pt x="1147" y="1642"/>
                  </a:lnTo>
                  <a:lnTo>
                    <a:pt x="1123" y="1664"/>
                  </a:lnTo>
                  <a:lnTo>
                    <a:pt x="1100" y="1682"/>
                  </a:lnTo>
                  <a:lnTo>
                    <a:pt x="1074" y="1702"/>
                  </a:lnTo>
                  <a:lnTo>
                    <a:pt x="1052" y="1724"/>
                  </a:lnTo>
                  <a:lnTo>
                    <a:pt x="1056" y="1731"/>
                  </a:lnTo>
                  <a:lnTo>
                    <a:pt x="1091" y="1755"/>
                  </a:lnTo>
                  <a:lnTo>
                    <a:pt x="1123" y="1786"/>
                  </a:lnTo>
                  <a:lnTo>
                    <a:pt x="1151" y="1826"/>
                  </a:lnTo>
                  <a:lnTo>
                    <a:pt x="1174" y="1873"/>
                  </a:lnTo>
                  <a:lnTo>
                    <a:pt x="1191" y="1924"/>
                  </a:lnTo>
                  <a:lnTo>
                    <a:pt x="1201" y="1978"/>
                  </a:lnTo>
                  <a:lnTo>
                    <a:pt x="1203" y="2035"/>
                  </a:lnTo>
                  <a:lnTo>
                    <a:pt x="1198" y="2093"/>
                  </a:lnTo>
                  <a:lnTo>
                    <a:pt x="1183" y="2148"/>
                  </a:lnTo>
                  <a:lnTo>
                    <a:pt x="1163" y="2195"/>
                  </a:lnTo>
                  <a:lnTo>
                    <a:pt x="1132" y="2242"/>
                  </a:lnTo>
                  <a:lnTo>
                    <a:pt x="1096" y="2284"/>
                  </a:lnTo>
                  <a:lnTo>
                    <a:pt x="1052" y="2322"/>
                  </a:lnTo>
                  <a:lnTo>
                    <a:pt x="1001" y="2357"/>
                  </a:lnTo>
                  <a:lnTo>
                    <a:pt x="945" y="2384"/>
                  </a:lnTo>
                  <a:lnTo>
                    <a:pt x="883" y="2404"/>
                  </a:lnTo>
                  <a:lnTo>
                    <a:pt x="816" y="2417"/>
                  </a:lnTo>
                  <a:lnTo>
                    <a:pt x="745" y="2420"/>
                  </a:lnTo>
                  <a:lnTo>
                    <a:pt x="672" y="2411"/>
                  </a:lnTo>
                  <a:lnTo>
                    <a:pt x="594" y="2393"/>
                  </a:lnTo>
                  <a:lnTo>
                    <a:pt x="516" y="2364"/>
                  </a:lnTo>
                  <a:lnTo>
                    <a:pt x="443" y="2326"/>
                  </a:lnTo>
                  <a:lnTo>
                    <a:pt x="371" y="2277"/>
                  </a:lnTo>
                  <a:lnTo>
                    <a:pt x="303" y="2220"/>
                  </a:lnTo>
                  <a:lnTo>
                    <a:pt x="241" y="2157"/>
                  </a:lnTo>
                  <a:lnTo>
                    <a:pt x="183" y="2086"/>
                  </a:lnTo>
                  <a:lnTo>
                    <a:pt x="132" y="2008"/>
                  </a:lnTo>
                  <a:lnTo>
                    <a:pt x="89" y="1924"/>
                  </a:lnTo>
                  <a:lnTo>
                    <a:pt x="52" y="1835"/>
                  </a:lnTo>
                  <a:lnTo>
                    <a:pt x="25" y="1742"/>
                  </a:lnTo>
                  <a:lnTo>
                    <a:pt x="7" y="1644"/>
                  </a:lnTo>
                  <a:lnTo>
                    <a:pt x="0" y="1544"/>
                  </a:lnTo>
                  <a:lnTo>
                    <a:pt x="1" y="1440"/>
                  </a:lnTo>
                  <a:lnTo>
                    <a:pt x="16" y="1337"/>
                  </a:lnTo>
                  <a:lnTo>
                    <a:pt x="41" y="1224"/>
                  </a:lnTo>
                  <a:lnTo>
                    <a:pt x="71" y="1115"/>
                  </a:lnTo>
                  <a:lnTo>
                    <a:pt x="105" y="1009"/>
                  </a:lnTo>
                  <a:lnTo>
                    <a:pt x="143" y="909"/>
                  </a:lnTo>
                  <a:lnTo>
                    <a:pt x="189" y="815"/>
                  </a:lnTo>
                  <a:lnTo>
                    <a:pt x="240" y="726"/>
                  </a:lnTo>
                  <a:lnTo>
                    <a:pt x="294" y="642"/>
                  </a:lnTo>
                  <a:lnTo>
                    <a:pt x="356" y="564"/>
                  </a:lnTo>
                  <a:lnTo>
                    <a:pt x="423" y="491"/>
                  </a:lnTo>
                  <a:lnTo>
                    <a:pt x="496" y="426"/>
                  </a:lnTo>
                  <a:lnTo>
                    <a:pt x="576" y="368"/>
                  </a:lnTo>
                  <a:lnTo>
                    <a:pt x="614" y="344"/>
                  </a:lnTo>
                  <a:lnTo>
                    <a:pt x="660" y="317"/>
                  </a:lnTo>
                  <a:lnTo>
                    <a:pt x="711" y="291"/>
                  </a:lnTo>
                  <a:lnTo>
                    <a:pt x="765" y="268"/>
                  </a:lnTo>
                  <a:lnTo>
                    <a:pt x="823" y="249"/>
                  </a:lnTo>
                  <a:lnTo>
                    <a:pt x="885" y="238"/>
                  </a:lnTo>
                  <a:lnTo>
                    <a:pt x="951" y="233"/>
                  </a:lnTo>
                  <a:lnTo>
                    <a:pt x="1016" y="240"/>
                  </a:lnTo>
                  <a:lnTo>
                    <a:pt x="1071" y="253"/>
                  </a:lnTo>
                  <a:lnTo>
                    <a:pt x="1123" y="268"/>
                  </a:lnTo>
                  <a:lnTo>
                    <a:pt x="1176" y="289"/>
                  </a:lnTo>
                  <a:lnTo>
                    <a:pt x="1225" y="313"/>
                  </a:lnTo>
                  <a:lnTo>
                    <a:pt x="1271" y="342"/>
                  </a:lnTo>
                  <a:lnTo>
                    <a:pt x="1314" y="373"/>
                  </a:lnTo>
                  <a:lnTo>
                    <a:pt x="1352" y="409"/>
                  </a:lnTo>
                  <a:lnTo>
                    <a:pt x="1385" y="449"/>
                  </a:lnTo>
                  <a:lnTo>
                    <a:pt x="1414" y="493"/>
                  </a:lnTo>
                  <a:lnTo>
                    <a:pt x="1438" y="538"/>
                  </a:lnTo>
                  <a:lnTo>
                    <a:pt x="1452" y="589"/>
                  </a:lnTo>
                  <a:lnTo>
                    <a:pt x="1461" y="642"/>
                  </a:lnTo>
                  <a:lnTo>
                    <a:pt x="1463" y="700"/>
                  </a:lnTo>
                  <a:lnTo>
                    <a:pt x="1456" y="758"/>
                  </a:lnTo>
                  <a:lnTo>
                    <a:pt x="1441" y="822"/>
                  </a:lnTo>
                  <a:lnTo>
                    <a:pt x="1416" y="888"/>
                  </a:lnTo>
                  <a:lnTo>
                    <a:pt x="1392" y="933"/>
                  </a:lnTo>
                  <a:lnTo>
                    <a:pt x="1363" y="973"/>
                  </a:lnTo>
                  <a:lnTo>
                    <a:pt x="1331" y="1009"/>
                  </a:lnTo>
                  <a:lnTo>
                    <a:pt x="1292" y="1042"/>
                  </a:lnTo>
                  <a:lnTo>
                    <a:pt x="1252" y="1071"/>
                  </a:lnTo>
                  <a:lnTo>
                    <a:pt x="1211" y="1098"/>
                  </a:lnTo>
                  <a:lnTo>
                    <a:pt x="1169" y="1124"/>
                  </a:lnTo>
                  <a:lnTo>
                    <a:pt x="1169" y="1128"/>
                  </a:lnTo>
                  <a:lnTo>
                    <a:pt x="1176" y="1144"/>
                  </a:lnTo>
                  <a:lnTo>
                    <a:pt x="1185" y="1162"/>
                  </a:lnTo>
                  <a:lnTo>
                    <a:pt x="1191" y="1184"/>
                  </a:lnTo>
                  <a:lnTo>
                    <a:pt x="1200" y="1206"/>
                  </a:lnTo>
                  <a:lnTo>
                    <a:pt x="1207" y="1226"/>
                  </a:lnTo>
                  <a:lnTo>
                    <a:pt x="1218" y="1240"/>
                  </a:lnTo>
                  <a:lnTo>
                    <a:pt x="1232" y="1248"/>
                  </a:lnTo>
                  <a:lnTo>
                    <a:pt x="1278" y="1237"/>
                  </a:lnTo>
                  <a:lnTo>
                    <a:pt x="1327" y="1226"/>
                  </a:lnTo>
                  <a:lnTo>
                    <a:pt x="1374" y="1215"/>
                  </a:lnTo>
                  <a:lnTo>
                    <a:pt x="1421" y="1200"/>
                  </a:lnTo>
                  <a:lnTo>
                    <a:pt x="1463" y="1184"/>
                  </a:lnTo>
                  <a:lnTo>
                    <a:pt x="1500" y="1164"/>
                  </a:lnTo>
                  <a:lnTo>
                    <a:pt x="1500" y="993"/>
                  </a:lnTo>
                  <a:lnTo>
                    <a:pt x="1501" y="826"/>
                  </a:lnTo>
                  <a:lnTo>
                    <a:pt x="1503" y="662"/>
                  </a:lnTo>
                  <a:lnTo>
                    <a:pt x="1503" y="495"/>
                  </a:lnTo>
                  <a:lnTo>
                    <a:pt x="1503" y="324"/>
                  </a:lnTo>
                  <a:lnTo>
                    <a:pt x="1503" y="275"/>
                  </a:lnTo>
                  <a:lnTo>
                    <a:pt x="1501" y="228"/>
                  </a:lnTo>
                  <a:lnTo>
                    <a:pt x="1498" y="184"/>
                  </a:lnTo>
                  <a:lnTo>
                    <a:pt x="1496" y="140"/>
                  </a:lnTo>
                  <a:lnTo>
                    <a:pt x="1498" y="98"/>
                  </a:lnTo>
                  <a:lnTo>
                    <a:pt x="1505" y="60"/>
                  </a:lnTo>
                  <a:lnTo>
                    <a:pt x="1520" y="24"/>
                  </a:lnTo>
                  <a:lnTo>
                    <a:pt x="1561" y="8"/>
                  </a:lnTo>
                  <a:lnTo>
                    <a:pt x="1600"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40" name="Freeform 18">
              <a:extLst>
                <a:ext uri="{FF2B5EF4-FFF2-40B4-BE49-F238E27FC236}">
                  <a16:creationId xmlns:a16="http://schemas.microsoft.com/office/drawing/2014/main" id="{9AAE368D-B1E2-4358-A7E3-48CE6A339705}"/>
                </a:ext>
              </a:extLst>
            </p:cNvPr>
            <p:cNvSpPr>
              <a:spLocks/>
            </p:cNvSpPr>
            <p:nvPr/>
          </p:nvSpPr>
          <p:spPr bwMode="auto">
            <a:xfrm>
              <a:off x="4006545" y="1566097"/>
              <a:ext cx="277876" cy="316802"/>
            </a:xfrm>
            <a:custGeom>
              <a:avLst/>
              <a:gdLst>
                <a:gd name="T0" fmla="*/ 1764 w 2942"/>
                <a:gd name="T1" fmla="*/ 10 h 3247"/>
                <a:gd name="T2" fmla="*/ 2091 w 2942"/>
                <a:gd name="T3" fmla="*/ 74 h 3247"/>
                <a:gd name="T4" fmla="*/ 2365 w 2942"/>
                <a:gd name="T5" fmla="*/ 192 h 3247"/>
                <a:gd name="T6" fmla="*/ 2591 w 2942"/>
                <a:gd name="T7" fmla="*/ 361 h 3247"/>
                <a:gd name="T8" fmla="*/ 2765 w 2942"/>
                <a:gd name="T9" fmla="*/ 576 h 3247"/>
                <a:gd name="T10" fmla="*/ 2873 w 2942"/>
                <a:gd name="T11" fmla="*/ 798 h 3247"/>
                <a:gd name="T12" fmla="*/ 2933 w 2942"/>
                <a:gd name="T13" fmla="*/ 1060 h 3247"/>
                <a:gd name="T14" fmla="*/ 2936 w 2942"/>
                <a:gd name="T15" fmla="*/ 1345 h 3247"/>
                <a:gd name="T16" fmla="*/ 2873 w 2942"/>
                <a:gd name="T17" fmla="*/ 1607 h 3247"/>
                <a:gd name="T18" fmla="*/ 2753 w 2942"/>
                <a:gd name="T19" fmla="*/ 1812 h 3247"/>
                <a:gd name="T20" fmla="*/ 2611 w 2942"/>
                <a:gd name="T21" fmla="*/ 1998 h 3247"/>
                <a:gd name="T22" fmla="*/ 2509 w 2942"/>
                <a:gd name="T23" fmla="*/ 2167 h 3247"/>
                <a:gd name="T24" fmla="*/ 2471 w 2942"/>
                <a:gd name="T25" fmla="*/ 2323 h 3247"/>
                <a:gd name="T26" fmla="*/ 2485 w 2942"/>
                <a:gd name="T27" fmla="*/ 2452 h 3247"/>
                <a:gd name="T28" fmla="*/ 2522 w 2942"/>
                <a:gd name="T29" fmla="*/ 2603 h 3247"/>
                <a:gd name="T30" fmla="*/ 2562 w 2942"/>
                <a:gd name="T31" fmla="*/ 2729 h 3247"/>
                <a:gd name="T32" fmla="*/ 2604 w 2942"/>
                <a:gd name="T33" fmla="*/ 2845 h 3247"/>
                <a:gd name="T34" fmla="*/ 2654 w 2942"/>
                <a:gd name="T35" fmla="*/ 3007 h 3247"/>
                <a:gd name="T36" fmla="*/ 2336 w 2942"/>
                <a:gd name="T37" fmla="*/ 3154 h 3247"/>
                <a:gd name="T38" fmla="*/ 1874 w 2942"/>
                <a:gd name="T39" fmla="*/ 3240 h 3247"/>
                <a:gd name="T40" fmla="*/ 1449 w 2942"/>
                <a:gd name="T41" fmla="*/ 3232 h 3247"/>
                <a:gd name="T42" fmla="*/ 1300 w 2942"/>
                <a:gd name="T43" fmla="*/ 3138 h 3247"/>
                <a:gd name="T44" fmla="*/ 1274 w 2942"/>
                <a:gd name="T45" fmla="*/ 2990 h 3247"/>
                <a:gd name="T46" fmla="*/ 1240 w 2942"/>
                <a:gd name="T47" fmla="*/ 2832 h 3247"/>
                <a:gd name="T48" fmla="*/ 1194 w 2942"/>
                <a:gd name="T49" fmla="*/ 2703 h 3247"/>
                <a:gd name="T50" fmla="*/ 1134 w 2942"/>
                <a:gd name="T51" fmla="*/ 2647 h 3247"/>
                <a:gd name="T52" fmla="*/ 1051 w 2942"/>
                <a:gd name="T53" fmla="*/ 2649 h 3247"/>
                <a:gd name="T54" fmla="*/ 974 w 2942"/>
                <a:gd name="T55" fmla="*/ 2670 h 3247"/>
                <a:gd name="T56" fmla="*/ 864 w 2942"/>
                <a:gd name="T57" fmla="*/ 2703 h 3247"/>
                <a:gd name="T58" fmla="*/ 693 w 2942"/>
                <a:gd name="T59" fmla="*/ 2727 h 3247"/>
                <a:gd name="T60" fmla="*/ 525 w 2942"/>
                <a:gd name="T61" fmla="*/ 2716 h 3247"/>
                <a:gd name="T62" fmla="*/ 438 w 2942"/>
                <a:gd name="T63" fmla="*/ 2681 h 3247"/>
                <a:gd name="T64" fmla="*/ 367 w 2942"/>
                <a:gd name="T65" fmla="*/ 2618 h 3247"/>
                <a:gd name="T66" fmla="*/ 338 w 2942"/>
                <a:gd name="T67" fmla="*/ 2520 h 3247"/>
                <a:gd name="T68" fmla="*/ 354 w 2942"/>
                <a:gd name="T69" fmla="*/ 2421 h 3247"/>
                <a:gd name="T70" fmla="*/ 365 w 2942"/>
                <a:gd name="T71" fmla="*/ 2325 h 3247"/>
                <a:gd name="T72" fmla="*/ 331 w 2942"/>
                <a:gd name="T73" fmla="*/ 2265 h 3247"/>
                <a:gd name="T74" fmla="*/ 278 w 2942"/>
                <a:gd name="T75" fmla="*/ 2232 h 3247"/>
                <a:gd name="T76" fmla="*/ 249 w 2942"/>
                <a:gd name="T77" fmla="*/ 2180 h 3247"/>
                <a:gd name="T78" fmla="*/ 267 w 2942"/>
                <a:gd name="T79" fmla="*/ 2125 h 3247"/>
                <a:gd name="T80" fmla="*/ 224 w 2942"/>
                <a:gd name="T81" fmla="*/ 2069 h 3247"/>
                <a:gd name="T82" fmla="*/ 214 w 2942"/>
                <a:gd name="T83" fmla="*/ 2007 h 3247"/>
                <a:gd name="T84" fmla="*/ 245 w 2942"/>
                <a:gd name="T85" fmla="*/ 1941 h 3247"/>
                <a:gd name="T86" fmla="*/ 273 w 2942"/>
                <a:gd name="T87" fmla="*/ 1872 h 3247"/>
                <a:gd name="T88" fmla="*/ 194 w 2942"/>
                <a:gd name="T89" fmla="*/ 1827 h 3247"/>
                <a:gd name="T90" fmla="*/ 96 w 2942"/>
                <a:gd name="T91" fmla="*/ 1794 h 3247"/>
                <a:gd name="T92" fmla="*/ 18 w 2942"/>
                <a:gd name="T93" fmla="*/ 1747 h 3247"/>
                <a:gd name="T94" fmla="*/ 4 w 2942"/>
                <a:gd name="T95" fmla="*/ 1674 h 3247"/>
                <a:gd name="T96" fmla="*/ 44 w 2942"/>
                <a:gd name="T97" fmla="*/ 1616 h 3247"/>
                <a:gd name="T98" fmla="*/ 111 w 2942"/>
                <a:gd name="T99" fmla="*/ 1545 h 3247"/>
                <a:gd name="T100" fmla="*/ 229 w 2942"/>
                <a:gd name="T101" fmla="*/ 1421 h 3247"/>
                <a:gd name="T102" fmla="*/ 325 w 2942"/>
                <a:gd name="T103" fmla="*/ 1276 h 3247"/>
                <a:gd name="T104" fmla="*/ 345 w 2942"/>
                <a:gd name="T105" fmla="*/ 1143 h 3247"/>
                <a:gd name="T106" fmla="*/ 344 w 2942"/>
                <a:gd name="T107" fmla="*/ 992 h 3247"/>
                <a:gd name="T108" fmla="*/ 440 w 2942"/>
                <a:gd name="T109" fmla="*/ 621 h 3247"/>
                <a:gd name="T110" fmla="*/ 587 w 2942"/>
                <a:gd name="T111" fmla="*/ 401 h 3247"/>
                <a:gd name="T112" fmla="*/ 789 w 2942"/>
                <a:gd name="T113" fmla="*/ 227 h 3247"/>
                <a:gd name="T114" fmla="*/ 1031 w 2942"/>
                <a:gd name="T115" fmla="*/ 103 h 3247"/>
                <a:gd name="T116" fmla="*/ 1516 w 2942"/>
                <a:gd name="T117" fmla="*/ 0 h 3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42" h="3247">
                  <a:moveTo>
                    <a:pt x="1516" y="0"/>
                  </a:moveTo>
                  <a:lnTo>
                    <a:pt x="1644" y="1"/>
                  </a:lnTo>
                  <a:lnTo>
                    <a:pt x="1764" y="10"/>
                  </a:lnTo>
                  <a:lnTo>
                    <a:pt x="1878" y="25"/>
                  </a:lnTo>
                  <a:lnTo>
                    <a:pt x="1987" y="47"/>
                  </a:lnTo>
                  <a:lnTo>
                    <a:pt x="2091" y="74"/>
                  </a:lnTo>
                  <a:lnTo>
                    <a:pt x="2187" y="109"/>
                  </a:lnTo>
                  <a:lnTo>
                    <a:pt x="2280" y="147"/>
                  </a:lnTo>
                  <a:lnTo>
                    <a:pt x="2365" y="192"/>
                  </a:lnTo>
                  <a:lnTo>
                    <a:pt x="2445" y="243"/>
                  </a:lnTo>
                  <a:lnTo>
                    <a:pt x="2522" y="300"/>
                  </a:lnTo>
                  <a:lnTo>
                    <a:pt x="2591" y="361"/>
                  </a:lnTo>
                  <a:lnTo>
                    <a:pt x="2654" y="429"/>
                  </a:lnTo>
                  <a:lnTo>
                    <a:pt x="2713" y="500"/>
                  </a:lnTo>
                  <a:lnTo>
                    <a:pt x="2765" y="576"/>
                  </a:lnTo>
                  <a:lnTo>
                    <a:pt x="2813" y="656"/>
                  </a:lnTo>
                  <a:lnTo>
                    <a:pt x="2845" y="723"/>
                  </a:lnTo>
                  <a:lnTo>
                    <a:pt x="2873" y="798"/>
                  </a:lnTo>
                  <a:lnTo>
                    <a:pt x="2898" y="880"/>
                  </a:lnTo>
                  <a:lnTo>
                    <a:pt x="2918" y="969"/>
                  </a:lnTo>
                  <a:lnTo>
                    <a:pt x="2933" y="1060"/>
                  </a:lnTo>
                  <a:lnTo>
                    <a:pt x="2940" y="1154"/>
                  </a:lnTo>
                  <a:lnTo>
                    <a:pt x="2942" y="1250"/>
                  </a:lnTo>
                  <a:lnTo>
                    <a:pt x="2936" y="1345"/>
                  </a:lnTo>
                  <a:lnTo>
                    <a:pt x="2924" y="1438"/>
                  </a:lnTo>
                  <a:lnTo>
                    <a:pt x="2902" y="1529"/>
                  </a:lnTo>
                  <a:lnTo>
                    <a:pt x="2873" y="1607"/>
                  </a:lnTo>
                  <a:lnTo>
                    <a:pt x="2838" y="1680"/>
                  </a:lnTo>
                  <a:lnTo>
                    <a:pt x="2796" y="1747"/>
                  </a:lnTo>
                  <a:lnTo>
                    <a:pt x="2753" y="1812"/>
                  </a:lnTo>
                  <a:lnTo>
                    <a:pt x="2705" y="1876"/>
                  </a:lnTo>
                  <a:lnTo>
                    <a:pt x="2658" y="1936"/>
                  </a:lnTo>
                  <a:lnTo>
                    <a:pt x="2611" y="1998"/>
                  </a:lnTo>
                  <a:lnTo>
                    <a:pt x="2565" y="2060"/>
                  </a:lnTo>
                  <a:lnTo>
                    <a:pt x="2534" y="2110"/>
                  </a:lnTo>
                  <a:lnTo>
                    <a:pt x="2509" y="2167"/>
                  </a:lnTo>
                  <a:lnTo>
                    <a:pt x="2489" y="2227"/>
                  </a:lnTo>
                  <a:lnTo>
                    <a:pt x="2473" y="2292"/>
                  </a:lnTo>
                  <a:lnTo>
                    <a:pt x="2471" y="2323"/>
                  </a:lnTo>
                  <a:lnTo>
                    <a:pt x="2473" y="2360"/>
                  </a:lnTo>
                  <a:lnTo>
                    <a:pt x="2478" y="2405"/>
                  </a:lnTo>
                  <a:lnTo>
                    <a:pt x="2485" y="2452"/>
                  </a:lnTo>
                  <a:lnTo>
                    <a:pt x="2496" y="2503"/>
                  </a:lnTo>
                  <a:lnTo>
                    <a:pt x="2509" y="2554"/>
                  </a:lnTo>
                  <a:lnTo>
                    <a:pt x="2522" y="2603"/>
                  </a:lnTo>
                  <a:lnTo>
                    <a:pt x="2536" y="2650"/>
                  </a:lnTo>
                  <a:lnTo>
                    <a:pt x="2549" y="2692"/>
                  </a:lnTo>
                  <a:lnTo>
                    <a:pt x="2562" y="2729"/>
                  </a:lnTo>
                  <a:lnTo>
                    <a:pt x="2573" y="2756"/>
                  </a:lnTo>
                  <a:lnTo>
                    <a:pt x="2589" y="2796"/>
                  </a:lnTo>
                  <a:lnTo>
                    <a:pt x="2604" y="2845"/>
                  </a:lnTo>
                  <a:lnTo>
                    <a:pt x="2620" y="2900"/>
                  </a:lnTo>
                  <a:lnTo>
                    <a:pt x="2636" y="2956"/>
                  </a:lnTo>
                  <a:lnTo>
                    <a:pt x="2654" y="3007"/>
                  </a:lnTo>
                  <a:lnTo>
                    <a:pt x="2673" y="3052"/>
                  </a:lnTo>
                  <a:lnTo>
                    <a:pt x="2502" y="3107"/>
                  </a:lnTo>
                  <a:lnTo>
                    <a:pt x="2336" y="3154"/>
                  </a:lnTo>
                  <a:lnTo>
                    <a:pt x="2178" y="3192"/>
                  </a:lnTo>
                  <a:lnTo>
                    <a:pt x="2024" y="3220"/>
                  </a:lnTo>
                  <a:lnTo>
                    <a:pt x="1874" y="3240"/>
                  </a:lnTo>
                  <a:lnTo>
                    <a:pt x="1729" y="3247"/>
                  </a:lnTo>
                  <a:lnTo>
                    <a:pt x="1587" y="3245"/>
                  </a:lnTo>
                  <a:lnTo>
                    <a:pt x="1449" y="3232"/>
                  </a:lnTo>
                  <a:lnTo>
                    <a:pt x="1313" y="3209"/>
                  </a:lnTo>
                  <a:lnTo>
                    <a:pt x="1307" y="3176"/>
                  </a:lnTo>
                  <a:lnTo>
                    <a:pt x="1300" y="3138"/>
                  </a:lnTo>
                  <a:lnTo>
                    <a:pt x="1291" y="3092"/>
                  </a:lnTo>
                  <a:lnTo>
                    <a:pt x="1284" y="3043"/>
                  </a:lnTo>
                  <a:lnTo>
                    <a:pt x="1274" y="2990"/>
                  </a:lnTo>
                  <a:lnTo>
                    <a:pt x="1264" y="2936"/>
                  </a:lnTo>
                  <a:lnTo>
                    <a:pt x="1253" y="2883"/>
                  </a:lnTo>
                  <a:lnTo>
                    <a:pt x="1240" y="2832"/>
                  </a:lnTo>
                  <a:lnTo>
                    <a:pt x="1227" y="2783"/>
                  </a:lnTo>
                  <a:lnTo>
                    <a:pt x="1211" y="2740"/>
                  </a:lnTo>
                  <a:lnTo>
                    <a:pt x="1194" y="2703"/>
                  </a:lnTo>
                  <a:lnTo>
                    <a:pt x="1176" y="2674"/>
                  </a:lnTo>
                  <a:lnTo>
                    <a:pt x="1156" y="2656"/>
                  </a:lnTo>
                  <a:lnTo>
                    <a:pt x="1134" y="2647"/>
                  </a:lnTo>
                  <a:lnTo>
                    <a:pt x="1109" y="2643"/>
                  </a:lnTo>
                  <a:lnTo>
                    <a:pt x="1080" y="2645"/>
                  </a:lnTo>
                  <a:lnTo>
                    <a:pt x="1051" y="2649"/>
                  </a:lnTo>
                  <a:lnTo>
                    <a:pt x="1024" y="2656"/>
                  </a:lnTo>
                  <a:lnTo>
                    <a:pt x="998" y="2663"/>
                  </a:lnTo>
                  <a:lnTo>
                    <a:pt x="974" y="2670"/>
                  </a:lnTo>
                  <a:lnTo>
                    <a:pt x="956" y="2676"/>
                  </a:lnTo>
                  <a:lnTo>
                    <a:pt x="913" y="2690"/>
                  </a:lnTo>
                  <a:lnTo>
                    <a:pt x="864" y="2703"/>
                  </a:lnTo>
                  <a:lnTo>
                    <a:pt x="809" y="2714"/>
                  </a:lnTo>
                  <a:lnTo>
                    <a:pt x="751" y="2721"/>
                  </a:lnTo>
                  <a:lnTo>
                    <a:pt x="693" y="2727"/>
                  </a:lnTo>
                  <a:lnTo>
                    <a:pt x="634" y="2729"/>
                  </a:lnTo>
                  <a:lnTo>
                    <a:pt x="578" y="2725"/>
                  </a:lnTo>
                  <a:lnTo>
                    <a:pt x="525" y="2716"/>
                  </a:lnTo>
                  <a:lnTo>
                    <a:pt x="496" y="2709"/>
                  </a:lnTo>
                  <a:lnTo>
                    <a:pt x="467" y="2696"/>
                  </a:lnTo>
                  <a:lnTo>
                    <a:pt x="438" y="2681"/>
                  </a:lnTo>
                  <a:lnTo>
                    <a:pt x="413" y="2663"/>
                  </a:lnTo>
                  <a:lnTo>
                    <a:pt x="387" y="2641"/>
                  </a:lnTo>
                  <a:lnTo>
                    <a:pt x="367" y="2618"/>
                  </a:lnTo>
                  <a:lnTo>
                    <a:pt x="353" y="2589"/>
                  </a:lnTo>
                  <a:lnTo>
                    <a:pt x="342" y="2556"/>
                  </a:lnTo>
                  <a:lnTo>
                    <a:pt x="338" y="2520"/>
                  </a:lnTo>
                  <a:lnTo>
                    <a:pt x="342" y="2480"/>
                  </a:lnTo>
                  <a:lnTo>
                    <a:pt x="347" y="2452"/>
                  </a:lnTo>
                  <a:lnTo>
                    <a:pt x="354" y="2421"/>
                  </a:lnTo>
                  <a:lnTo>
                    <a:pt x="362" y="2389"/>
                  </a:lnTo>
                  <a:lnTo>
                    <a:pt x="365" y="2358"/>
                  </a:lnTo>
                  <a:lnTo>
                    <a:pt x="365" y="2325"/>
                  </a:lnTo>
                  <a:lnTo>
                    <a:pt x="356" y="2296"/>
                  </a:lnTo>
                  <a:lnTo>
                    <a:pt x="347" y="2280"/>
                  </a:lnTo>
                  <a:lnTo>
                    <a:pt x="331" y="2265"/>
                  </a:lnTo>
                  <a:lnTo>
                    <a:pt x="314" y="2254"/>
                  </a:lnTo>
                  <a:lnTo>
                    <a:pt x="296" y="2245"/>
                  </a:lnTo>
                  <a:lnTo>
                    <a:pt x="278" y="2232"/>
                  </a:lnTo>
                  <a:lnTo>
                    <a:pt x="264" y="2218"/>
                  </a:lnTo>
                  <a:lnTo>
                    <a:pt x="253" y="2200"/>
                  </a:lnTo>
                  <a:lnTo>
                    <a:pt x="249" y="2180"/>
                  </a:lnTo>
                  <a:lnTo>
                    <a:pt x="251" y="2160"/>
                  </a:lnTo>
                  <a:lnTo>
                    <a:pt x="258" y="2141"/>
                  </a:lnTo>
                  <a:lnTo>
                    <a:pt x="267" y="2125"/>
                  </a:lnTo>
                  <a:lnTo>
                    <a:pt x="273" y="2109"/>
                  </a:lnTo>
                  <a:lnTo>
                    <a:pt x="244" y="2089"/>
                  </a:lnTo>
                  <a:lnTo>
                    <a:pt x="224" y="2069"/>
                  </a:lnTo>
                  <a:lnTo>
                    <a:pt x="213" y="2049"/>
                  </a:lnTo>
                  <a:lnTo>
                    <a:pt x="211" y="2027"/>
                  </a:lnTo>
                  <a:lnTo>
                    <a:pt x="214" y="2007"/>
                  </a:lnTo>
                  <a:lnTo>
                    <a:pt x="222" y="1985"/>
                  </a:lnTo>
                  <a:lnTo>
                    <a:pt x="233" y="1963"/>
                  </a:lnTo>
                  <a:lnTo>
                    <a:pt x="245" y="1941"/>
                  </a:lnTo>
                  <a:lnTo>
                    <a:pt x="256" y="1918"/>
                  </a:lnTo>
                  <a:lnTo>
                    <a:pt x="267" y="1896"/>
                  </a:lnTo>
                  <a:lnTo>
                    <a:pt x="273" y="1872"/>
                  </a:lnTo>
                  <a:lnTo>
                    <a:pt x="253" y="1854"/>
                  </a:lnTo>
                  <a:lnTo>
                    <a:pt x="225" y="1840"/>
                  </a:lnTo>
                  <a:lnTo>
                    <a:pt x="194" y="1827"/>
                  </a:lnTo>
                  <a:lnTo>
                    <a:pt x="162" y="1816"/>
                  </a:lnTo>
                  <a:lnTo>
                    <a:pt x="129" y="1805"/>
                  </a:lnTo>
                  <a:lnTo>
                    <a:pt x="96" y="1794"/>
                  </a:lnTo>
                  <a:lnTo>
                    <a:pt x="65" y="1781"/>
                  </a:lnTo>
                  <a:lnTo>
                    <a:pt x="40" y="1767"/>
                  </a:lnTo>
                  <a:lnTo>
                    <a:pt x="18" y="1747"/>
                  </a:lnTo>
                  <a:lnTo>
                    <a:pt x="5" y="1723"/>
                  </a:lnTo>
                  <a:lnTo>
                    <a:pt x="0" y="1698"/>
                  </a:lnTo>
                  <a:lnTo>
                    <a:pt x="4" y="1674"/>
                  </a:lnTo>
                  <a:lnTo>
                    <a:pt x="13" y="1652"/>
                  </a:lnTo>
                  <a:lnTo>
                    <a:pt x="27" y="1634"/>
                  </a:lnTo>
                  <a:lnTo>
                    <a:pt x="44" y="1616"/>
                  </a:lnTo>
                  <a:lnTo>
                    <a:pt x="60" y="1601"/>
                  </a:lnTo>
                  <a:lnTo>
                    <a:pt x="73" y="1589"/>
                  </a:lnTo>
                  <a:lnTo>
                    <a:pt x="111" y="1545"/>
                  </a:lnTo>
                  <a:lnTo>
                    <a:pt x="151" y="1505"/>
                  </a:lnTo>
                  <a:lnTo>
                    <a:pt x="191" y="1465"/>
                  </a:lnTo>
                  <a:lnTo>
                    <a:pt x="229" y="1421"/>
                  </a:lnTo>
                  <a:lnTo>
                    <a:pt x="265" y="1378"/>
                  </a:lnTo>
                  <a:lnTo>
                    <a:pt x="298" y="1329"/>
                  </a:lnTo>
                  <a:lnTo>
                    <a:pt x="325" y="1276"/>
                  </a:lnTo>
                  <a:lnTo>
                    <a:pt x="340" y="1232"/>
                  </a:lnTo>
                  <a:lnTo>
                    <a:pt x="345" y="1189"/>
                  </a:lnTo>
                  <a:lnTo>
                    <a:pt x="345" y="1143"/>
                  </a:lnTo>
                  <a:lnTo>
                    <a:pt x="344" y="1094"/>
                  </a:lnTo>
                  <a:lnTo>
                    <a:pt x="342" y="1045"/>
                  </a:lnTo>
                  <a:lnTo>
                    <a:pt x="344" y="992"/>
                  </a:lnTo>
                  <a:lnTo>
                    <a:pt x="349" y="936"/>
                  </a:lnTo>
                  <a:lnTo>
                    <a:pt x="405" y="705"/>
                  </a:lnTo>
                  <a:lnTo>
                    <a:pt x="440" y="621"/>
                  </a:lnTo>
                  <a:lnTo>
                    <a:pt x="482" y="543"/>
                  </a:lnTo>
                  <a:lnTo>
                    <a:pt x="531" y="470"/>
                  </a:lnTo>
                  <a:lnTo>
                    <a:pt x="587" y="401"/>
                  </a:lnTo>
                  <a:lnTo>
                    <a:pt x="649" y="338"/>
                  </a:lnTo>
                  <a:lnTo>
                    <a:pt x="716" y="280"/>
                  </a:lnTo>
                  <a:lnTo>
                    <a:pt x="789" y="227"/>
                  </a:lnTo>
                  <a:lnTo>
                    <a:pt x="865" y="180"/>
                  </a:lnTo>
                  <a:lnTo>
                    <a:pt x="947" y="138"/>
                  </a:lnTo>
                  <a:lnTo>
                    <a:pt x="1031" y="103"/>
                  </a:lnTo>
                  <a:lnTo>
                    <a:pt x="1116" y="72"/>
                  </a:lnTo>
                  <a:lnTo>
                    <a:pt x="1402" y="9"/>
                  </a:lnTo>
                  <a:lnTo>
                    <a:pt x="1516"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41" name="Freeform 18">
              <a:extLst>
                <a:ext uri="{FF2B5EF4-FFF2-40B4-BE49-F238E27FC236}">
                  <a16:creationId xmlns:a16="http://schemas.microsoft.com/office/drawing/2014/main" id="{464F0177-40F8-4A41-9926-785183066C4A}"/>
                </a:ext>
              </a:extLst>
            </p:cNvPr>
            <p:cNvSpPr>
              <a:spLocks/>
            </p:cNvSpPr>
            <p:nvPr/>
          </p:nvSpPr>
          <p:spPr bwMode="auto">
            <a:xfrm>
              <a:off x="5087393" y="242967"/>
              <a:ext cx="279395" cy="318533"/>
            </a:xfrm>
            <a:custGeom>
              <a:avLst/>
              <a:gdLst/>
              <a:ahLst/>
              <a:cxnLst/>
              <a:rect l="l" t="t" r="r" b="b"/>
              <a:pathLst>
                <a:path w="3384376" h="3858469">
                  <a:moveTo>
                    <a:pt x="1740934" y="236685"/>
                  </a:moveTo>
                  <a:lnTo>
                    <a:pt x="1571200" y="249050"/>
                  </a:lnTo>
                  <a:lnTo>
                    <a:pt x="1377859" y="294013"/>
                  </a:lnTo>
                  <a:lnTo>
                    <a:pt x="1316035" y="316494"/>
                  </a:lnTo>
                  <a:lnTo>
                    <a:pt x="1250839" y="341224"/>
                  </a:lnTo>
                  <a:lnTo>
                    <a:pt x="1187891" y="369326"/>
                  </a:lnTo>
                  <a:lnTo>
                    <a:pt x="1123819" y="403048"/>
                  </a:lnTo>
                  <a:lnTo>
                    <a:pt x="1063119" y="439018"/>
                  </a:lnTo>
                  <a:lnTo>
                    <a:pt x="1003544" y="478360"/>
                  </a:lnTo>
                  <a:lnTo>
                    <a:pt x="948464" y="523323"/>
                  </a:lnTo>
                  <a:lnTo>
                    <a:pt x="896757" y="571658"/>
                  </a:lnTo>
                  <a:lnTo>
                    <a:pt x="850670" y="625614"/>
                  </a:lnTo>
                  <a:lnTo>
                    <a:pt x="809079" y="680693"/>
                  </a:lnTo>
                  <a:lnTo>
                    <a:pt x="776481" y="741393"/>
                  </a:lnTo>
                  <a:lnTo>
                    <a:pt x="749504" y="807713"/>
                  </a:lnTo>
                  <a:lnTo>
                    <a:pt x="733767" y="876282"/>
                  </a:lnTo>
                  <a:lnTo>
                    <a:pt x="725898" y="952718"/>
                  </a:lnTo>
                  <a:lnTo>
                    <a:pt x="729270" y="1005550"/>
                  </a:lnTo>
                  <a:lnTo>
                    <a:pt x="743883" y="1055009"/>
                  </a:lnTo>
                  <a:lnTo>
                    <a:pt x="764117" y="1099972"/>
                  </a:lnTo>
                  <a:lnTo>
                    <a:pt x="793342" y="1140438"/>
                  </a:lnTo>
                  <a:lnTo>
                    <a:pt x="823692" y="1178657"/>
                  </a:lnTo>
                  <a:lnTo>
                    <a:pt x="858539" y="1212379"/>
                  </a:lnTo>
                  <a:lnTo>
                    <a:pt x="893385" y="1238232"/>
                  </a:lnTo>
                  <a:lnTo>
                    <a:pt x="929355" y="1262962"/>
                  </a:lnTo>
                  <a:lnTo>
                    <a:pt x="976566" y="1280947"/>
                  </a:lnTo>
                  <a:lnTo>
                    <a:pt x="1028273" y="1293312"/>
                  </a:lnTo>
                  <a:lnTo>
                    <a:pt x="1085601" y="1302304"/>
                  </a:lnTo>
                  <a:lnTo>
                    <a:pt x="1146301" y="1307925"/>
                  </a:lnTo>
                  <a:lnTo>
                    <a:pt x="1210373" y="1312421"/>
                  </a:lnTo>
                  <a:lnTo>
                    <a:pt x="1273321" y="1313545"/>
                  </a:lnTo>
                  <a:lnTo>
                    <a:pt x="1338517" y="1313545"/>
                  </a:lnTo>
                  <a:lnTo>
                    <a:pt x="1403713" y="1315793"/>
                  </a:lnTo>
                  <a:lnTo>
                    <a:pt x="1465537" y="1320290"/>
                  </a:lnTo>
                  <a:lnTo>
                    <a:pt x="1522865" y="1324786"/>
                  </a:lnTo>
                  <a:lnTo>
                    <a:pt x="1575696" y="1332654"/>
                  </a:lnTo>
                  <a:lnTo>
                    <a:pt x="1625155" y="1345019"/>
                  </a:lnTo>
                  <a:lnTo>
                    <a:pt x="1665622" y="1360756"/>
                  </a:lnTo>
                  <a:lnTo>
                    <a:pt x="1695971" y="1383238"/>
                  </a:lnTo>
                  <a:lnTo>
                    <a:pt x="1720701" y="1407967"/>
                  </a:lnTo>
                  <a:lnTo>
                    <a:pt x="1743182" y="1437193"/>
                  </a:lnTo>
                  <a:lnTo>
                    <a:pt x="1760043" y="1465295"/>
                  </a:lnTo>
                  <a:lnTo>
                    <a:pt x="1775780" y="1497893"/>
                  </a:lnTo>
                  <a:lnTo>
                    <a:pt x="1788145" y="1528243"/>
                  </a:lnTo>
                  <a:lnTo>
                    <a:pt x="1800510" y="1560841"/>
                  </a:lnTo>
                  <a:lnTo>
                    <a:pt x="1812875" y="1594563"/>
                  </a:lnTo>
                  <a:lnTo>
                    <a:pt x="1827488" y="1624913"/>
                  </a:lnTo>
                  <a:lnTo>
                    <a:pt x="1840977" y="1655263"/>
                  </a:lnTo>
                  <a:lnTo>
                    <a:pt x="1857838" y="1684489"/>
                  </a:lnTo>
                  <a:lnTo>
                    <a:pt x="1875823" y="1710342"/>
                  </a:lnTo>
                  <a:lnTo>
                    <a:pt x="1898304" y="1735072"/>
                  </a:lnTo>
                  <a:lnTo>
                    <a:pt x="1925282" y="1755305"/>
                  </a:lnTo>
                  <a:lnTo>
                    <a:pt x="1957880" y="1772166"/>
                  </a:lnTo>
                  <a:lnTo>
                    <a:pt x="1997222" y="1785655"/>
                  </a:lnTo>
                  <a:lnTo>
                    <a:pt x="2039937" y="1794647"/>
                  </a:lnTo>
                  <a:lnTo>
                    <a:pt x="2090520" y="1798020"/>
                  </a:lnTo>
                  <a:lnTo>
                    <a:pt x="2152344" y="1796896"/>
                  </a:lnTo>
                  <a:lnTo>
                    <a:pt x="2178198" y="1837362"/>
                  </a:lnTo>
                  <a:lnTo>
                    <a:pt x="2209672" y="1880077"/>
                  </a:lnTo>
                  <a:lnTo>
                    <a:pt x="2245642" y="1925040"/>
                  </a:lnTo>
                  <a:lnTo>
                    <a:pt x="2287233" y="1967754"/>
                  </a:lnTo>
                  <a:lnTo>
                    <a:pt x="2329947" y="2009345"/>
                  </a:lnTo>
                  <a:lnTo>
                    <a:pt x="2372662" y="2039695"/>
                  </a:lnTo>
                  <a:lnTo>
                    <a:pt x="2415377" y="2062176"/>
                  </a:lnTo>
                  <a:lnTo>
                    <a:pt x="2452471" y="2072293"/>
                  </a:lnTo>
                  <a:lnTo>
                    <a:pt x="2495186" y="2074541"/>
                  </a:lnTo>
                  <a:lnTo>
                    <a:pt x="2542397" y="2072293"/>
                  </a:lnTo>
                  <a:lnTo>
                    <a:pt x="2591856" y="2067797"/>
                  </a:lnTo>
                  <a:lnTo>
                    <a:pt x="2642439" y="2057680"/>
                  </a:lnTo>
                  <a:lnTo>
                    <a:pt x="2691898" y="2045315"/>
                  </a:lnTo>
                  <a:lnTo>
                    <a:pt x="2740233" y="2031826"/>
                  </a:lnTo>
                  <a:lnTo>
                    <a:pt x="2784072" y="2014965"/>
                  </a:lnTo>
                  <a:lnTo>
                    <a:pt x="2824539" y="1999228"/>
                  </a:lnTo>
                  <a:lnTo>
                    <a:pt x="2854888" y="1982367"/>
                  </a:lnTo>
                  <a:lnTo>
                    <a:pt x="2879618" y="1967754"/>
                  </a:lnTo>
                  <a:lnTo>
                    <a:pt x="2916712" y="1939653"/>
                  </a:lnTo>
                  <a:lnTo>
                    <a:pt x="2952683" y="1907055"/>
                  </a:lnTo>
                  <a:lnTo>
                    <a:pt x="2987529" y="1872208"/>
                  </a:lnTo>
                  <a:lnTo>
                    <a:pt x="3022375" y="1835114"/>
                  </a:lnTo>
                  <a:lnTo>
                    <a:pt x="3054973" y="1792399"/>
                  </a:lnTo>
                  <a:lnTo>
                    <a:pt x="3084199" y="1747437"/>
                  </a:lnTo>
                  <a:lnTo>
                    <a:pt x="3110053" y="1697977"/>
                  </a:lnTo>
                  <a:lnTo>
                    <a:pt x="3132534" y="1642898"/>
                  </a:lnTo>
                  <a:lnTo>
                    <a:pt x="3149395" y="1585570"/>
                  </a:lnTo>
                  <a:lnTo>
                    <a:pt x="3161760" y="1520374"/>
                  </a:lnTo>
                  <a:lnTo>
                    <a:pt x="3166256" y="1452930"/>
                  </a:lnTo>
                  <a:lnTo>
                    <a:pt x="3164008" y="1377617"/>
                  </a:lnTo>
                  <a:lnTo>
                    <a:pt x="3153891" y="1297808"/>
                  </a:lnTo>
                  <a:lnTo>
                    <a:pt x="3129162" y="1178657"/>
                  </a:lnTo>
                  <a:lnTo>
                    <a:pt x="3098812" y="1068498"/>
                  </a:lnTo>
                  <a:lnTo>
                    <a:pt x="3059469" y="962835"/>
                  </a:lnTo>
                  <a:lnTo>
                    <a:pt x="3012258" y="863917"/>
                  </a:lnTo>
                  <a:lnTo>
                    <a:pt x="2959427" y="772867"/>
                  </a:lnTo>
                  <a:lnTo>
                    <a:pt x="2896479" y="686314"/>
                  </a:lnTo>
                  <a:lnTo>
                    <a:pt x="2829035" y="608753"/>
                  </a:lnTo>
                  <a:lnTo>
                    <a:pt x="2750350" y="539060"/>
                  </a:lnTo>
                  <a:lnTo>
                    <a:pt x="2669417" y="473864"/>
                  </a:lnTo>
                  <a:lnTo>
                    <a:pt x="2577243" y="418785"/>
                  </a:lnTo>
                  <a:lnTo>
                    <a:pt x="2479449" y="369326"/>
                  </a:lnTo>
                  <a:lnTo>
                    <a:pt x="2374910" y="326611"/>
                  </a:lnTo>
                  <a:lnTo>
                    <a:pt x="2262503" y="294013"/>
                  </a:lnTo>
                  <a:lnTo>
                    <a:pt x="2142228" y="268159"/>
                  </a:lnTo>
                  <a:lnTo>
                    <a:pt x="2017456" y="249050"/>
                  </a:lnTo>
                  <a:lnTo>
                    <a:pt x="1882567" y="238933"/>
                  </a:lnTo>
                  <a:close/>
                  <a:moveTo>
                    <a:pt x="1743955" y="0"/>
                  </a:moveTo>
                  <a:lnTo>
                    <a:pt x="1891201" y="1188"/>
                  </a:lnTo>
                  <a:lnTo>
                    <a:pt x="2029245" y="11883"/>
                  </a:lnTo>
                  <a:lnTo>
                    <a:pt x="2160387" y="29708"/>
                  </a:lnTo>
                  <a:lnTo>
                    <a:pt x="2285777" y="55851"/>
                  </a:lnTo>
                  <a:lnTo>
                    <a:pt x="2405415" y="87936"/>
                  </a:lnTo>
                  <a:lnTo>
                    <a:pt x="2515850" y="129527"/>
                  </a:lnTo>
                  <a:lnTo>
                    <a:pt x="2622834" y="174683"/>
                  </a:lnTo>
                  <a:lnTo>
                    <a:pt x="2720615" y="228157"/>
                  </a:lnTo>
                  <a:lnTo>
                    <a:pt x="2812644" y="288761"/>
                  </a:lnTo>
                  <a:lnTo>
                    <a:pt x="2901222" y="356496"/>
                  </a:lnTo>
                  <a:lnTo>
                    <a:pt x="2980598" y="428983"/>
                  </a:lnTo>
                  <a:lnTo>
                    <a:pt x="3053071" y="509789"/>
                  </a:lnTo>
                  <a:lnTo>
                    <a:pt x="3120942" y="594159"/>
                  </a:lnTo>
                  <a:lnTo>
                    <a:pt x="3180761" y="684471"/>
                  </a:lnTo>
                  <a:lnTo>
                    <a:pt x="3235979" y="779537"/>
                  </a:lnTo>
                  <a:lnTo>
                    <a:pt x="3272791" y="859154"/>
                  </a:lnTo>
                  <a:lnTo>
                    <a:pt x="3305001" y="948278"/>
                  </a:lnTo>
                  <a:lnTo>
                    <a:pt x="3333760" y="1045720"/>
                  </a:lnTo>
                  <a:lnTo>
                    <a:pt x="3356767" y="1151480"/>
                  </a:lnTo>
                  <a:lnTo>
                    <a:pt x="3374023" y="1259617"/>
                  </a:lnTo>
                  <a:lnTo>
                    <a:pt x="3382075" y="1371319"/>
                  </a:lnTo>
                  <a:lnTo>
                    <a:pt x="3384376" y="1485398"/>
                  </a:lnTo>
                  <a:lnTo>
                    <a:pt x="3377474" y="1598288"/>
                  </a:lnTo>
                  <a:lnTo>
                    <a:pt x="3363669" y="1708802"/>
                  </a:lnTo>
                  <a:lnTo>
                    <a:pt x="3338361" y="1816939"/>
                  </a:lnTo>
                  <a:lnTo>
                    <a:pt x="3305001" y="1909627"/>
                  </a:lnTo>
                  <a:lnTo>
                    <a:pt x="3264738" y="1996375"/>
                  </a:lnTo>
                  <a:lnTo>
                    <a:pt x="3216423" y="2075992"/>
                  </a:lnTo>
                  <a:lnTo>
                    <a:pt x="3166957" y="2153233"/>
                  </a:lnTo>
                  <a:lnTo>
                    <a:pt x="3111739" y="2229285"/>
                  </a:lnTo>
                  <a:lnTo>
                    <a:pt x="3057672" y="2300584"/>
                  </a:lnTo>
                  <a:lnTo>
                    <a:pt x="3003605" y="2374260"/>
                  </a:lnTo>
                  <a:lnTo>
                    <a:pt x="2950688" y="2447935"/>
                  </a:lnTo>
                  <a:lnTo>
                    <a:pt x="2915027" y="2507351"/>
                  </a:lnTo>
                  <a:lnTo>
                    <a:pt x="2886268" y="2575085"/>
                  </a:lnTo>
                  <a:lnTo>
                    <a:pt x="2863260" y="2646385"/>
                  </a:lnTo>
                  <a:lnTo>
                    <a:pt x="2844855" y="2723625"/>
                  </a:lnTo>
                  <a:lnTo>
                    <a:pt x="2842554" y="2760463"/>
                  </a:lnTo>
                  <a:lnTo>
                    <a:pt x="2844855" y="2804431"/>
                  </a:lnTo>
                  <a:lnTo>
                    <a:pt x="2850606" y="2857905"/>
                  </a:lnTo>
                  <a:lnTo>
                    <a:pt x="2858659" y="2913756"/>
                  </a:lnTo>
                  <a:lnTo>
                    <a:pt x="2871313" y="2974360"/>
                  </a:lnTo>
                  <a:lnTo>
                    <a:pt x="2886268" y="3034965"/>
                  </a:lnTo>
                  <a:lnTo>
                    <a:pt x="2901222" y="3093192"/>
                  </a:lnTo>
                  <a:lnTo>
                    <a:pt x="2917328" y="3149043"/>
                  </a:lnTo>
                  <a:lnTo>
                    <a:pt x="2932282" y="3198952"/>
                  </a:lnTo>
                  <a:lnTo>
                    <a:pt x="2947237" y="3242920"/>
                  </a:lnTo>
                  <a:lnTo>
                    <a:pt x="2959891" y="3275005"/>
                  </a:lnTo>
                  <a:lnTo>
                    <a:pt x="2978297" y="3322538"/>
                  </a:lnTo>
                  <a:lnTo>
                    <a:pt x="2995552" y="3380765"/>
                  </a:lnTo>
                  <a:lnTo>
                    <a:pt x="3013958" y="3446123"/>
                  </a:lnTo>
                  <a:lnTo>
                    <a:pt x="3032364" y="3512668"/>
                  </a:lnTo>
                  <a:lnTo>
                    <a:pt x="3053071" y="3573273"/>
                  </a:lnTo>
                  <a:lnTo>
                    <a:pt x="3074928" y="3626747"/>
                  </a:lnTo>
                  <a:lnTo>
                    <a:pt x="2878215" y="3692105"/>
                  </a:lnTo>
                  <a:lnTo>
                    <a:pt x="2687254" y="3747955"/>
                  </a:lnTo>
                  <a:lnTo>
                    <a:pt x="2505497" y="3793112"/>
                  </a:lnTo>
                  <a:lnTo>
                    <a:pt x="2328340" y="3826384"/>
                  </a:lnTo>
                  <a:lnTo>
                    <a:pt x="2155785" y="3850151"/>
                  </a:lnTo>
                  <a:lnTo>
                    <a:pt x="1988983" y="3858469"/>
                  </a:lnTo>
                  <a:lnTo>
                    <a:pt x="1825631" y="3856092"/>
                  </a:lnTo>
                  <a:lnTo>
                    <a:pt x="1666880" y="3840644"/>
                  </a:lnTo>
                  <a:lnTo>
                    <a:pt x="1510430" y="3813313"/>
                  </a:lnTo>
                  <a:lnTo>
                    <a:pt x="1503528" y="3774098"/>
                  </a:lnTo>
                  <a:lnTo>
                    <a:pt x="1495476" y="3728942"/>
                  </a:lnTo>
                  <a:lnTo>
                    <a:pt x="1485122" y="3674280"/>
                  </a:lnTo>
                  <a:lnTo>
                    <a:pt x="1477070" y="3616052"/>
                  </a:lnTo>
                  <a:lnTo>
                    <a:pt x="1465566" y="3553071"/>
                  </a:lnTo>
                  <a:lnTo>
                    <a:pt x="1454062" y="3488902"/>
                  </a:lnTo>
                  <a:lnTo>
                    <a:pt x="1441408" y="3425921"/>
                  </a:lnTo>
                  <a:lnTo>
                    <a:pt x="1426454" y="3365317"/>
                  </a:lnTo>
                  <a:lnTo>
                    <a:pt x="1411499" y="3307089"/>
                  </a:lnTo>
                  <a:lnTo>
                    <a:pt x="1393093" y="3255992"/>
                  </a:lnTo>
                  <a:lnTo>
                    <a:pt x="1373537" y="3212024"/>
                  </a:lnTo>
                  <a:lnTo>
                    <a:pt x="1352830" y="3177563"/>
                  </a:lnTo>
                  <a:lnTo>
                    <a:pt x="1329823" y="3156173"/>
                  </a:lnTo>
                  <a:lnTo>
                    <a:pt x="1304515" y="3145478"/>
                  </a:lnTo>
                  <a:lnTo>
                    <a:pt x="1275756" y="3140725"/>
                  </a:lnTo>
                  <a:lnTo>
                    <a:pt x="1242395" y="3143102"/>
                  </a:lnTo>
                  <a:lnTo>
                    <a:pt x="1209035" y="3147855"/>
                  </a:lnTo>
                  <a:lnTo>
                    <a:pt x="1177975" y="3156173"/>
                  </a:lnTo>
                  <a:lnTo>
                    <a:pt x="1148065" y="3164491"/>
                  </a:lnTo>
                  <a:lnTo>
                    <a:pt x="1120456" y="3172809"/>
                  </a:lnTo>
                  <a:lnTo>
                    <a:pt x="1099750" y="3179939"/>
                  </a:lnTo>
                  <a:lnTo>
                    <a:pt x="1050284" y="3196576"/>
                  </a:lnTo>
                  <a:lnTo>
                    <a:pt x="993916" y="3212024"/>
                  </a:lnTo>
                  <a:lnTo>
                    <a:pt x="930646" y="3225095"/>
                  </a:lnTo>
                  <a:lnTo>
                    <a:pt x="863925" y="3233414"/>
                  </a:lnTo>
                  <a:lnTo>
                    <a:pt x="797204" y="3240544"/>
                  </a:lnTo>
                  <a:lnTo>
                    <a:pt x="729332" y="3242920"/>
                  </a:lnTo>
                  <a:lnTo>
                    <a:pt x="664912" y="3238167"/>
                  </a:lnTo>
                  <a:lnTo>
                    <a:pt x="603942" y="3227472"/>
                  </a:lnTo>
                  <a:lnTo>
                    <a:pt x="570582" y="3219154"/>
                  </a:lnTo>
                  <a:lnTo>
                    <a:pt x="537221" y="3203706"/>
                  </a:lnTo>
                  <a:lnTo>
                    <a:pt x="503860" y="3185881"/>
                  </a:lnTo>
                  <a:lnTo>
                    <a:pt x="475101" y="3164491"/>
                  </a:lnTo>
                  <a:lnTo>
                    <a:pt x="445192" y="3138348"/>
                  </a:lnTo>
                  <a:lnTo>
                    <a:pt x="422184" y="3111017"/>
                  </a:lnTo>
                  <a:lnTo>
                    <a:pt x="406079" y="3076556"/>
                  </a:lnTo>
                  <a:lnTo>
                    <a:pt x="393425" y="3037341"/>
                  </a:lnTo>
                  <a:lnTo>
                    <a:pt x="388824" y="2994562"/>
                  </a:lnTo>
                  <a:lnTo>
                    <a:pt x="393425" y="2947029"/>
                  </a:lnTo>
                  <a:lnTo>
                    <a:pt x="399177" y="2913756"/>
                  </a:lnTo>
                  <a:lnTo>
                    <a:pt x="407230" y="2876918"/>
                  </a:lnTo>
                  <a:lnTo>
                    <a:pt x="416433" y="2838892"/>
                  </a:lnTo>
                  <a:lnTo>
                    <a:pt x="419884" y="2802054"/>
                  </a:lnTo>
                  <a:lnTo>
                    <a:pt x="419884" y="2762840"/>
                  </a:lnTo>
                  <a:lnTo>
                    <a:pt x="409530" y="2728379"/>
                  </a:lnTo>
                  <a:lnTo>
                    <a:pt x="399177" y="2709365"/>
                  </a:lnTo>
                  <a:lnTo>
                    <a:pt x="380771" y="2691541"/>
                  </a:lnTo>
                  <a:lnTo>
                    <a:pt x="361215" y="2678469"/>
                  </a:lnTo>
                  <a:lnTo>
                    <a:pt x="340508" y="2667774"/>
                  </a:lnTo>
                  <a:lnTo>
                    <a:pt x="319802" y="2652326"/>
                  </a:lnTo>
                  <a:lnTo>
                    <a:pt x="303697" y="2635690"/>
                  </a:lnTo>
                  <a:lnTo>
                    <a:pt x="291043" y="2614300"/>
                  </a:lnTo>
                  <a:lnTo>
                    <a:pt x="286441" y="2590534"/>
                  </a:lnTo>
                  <a:lnTo>
                    <a:pt x="288742" y="2566767"/>
                  </a:lnTo>
                  <a:lnTo>
                    <a:pt x="296794" y="2544189"/>
                  </a:lnTo>
                  <a:lnTo>
                    <a:pt x="307148" y="2525176"/>
                  </a:lnTo>
                  <a:lnTo>
                    <a:pt x="314050" y="2506163"/>
                  </a:lnTo>
                  <a:lnTo>
                    <a:pt x="280689" y="2482397"/>
                  </a:lnTo>
                  <a:lnTo>
                    <a:pt x="257682" y="2458630"/>
                  </a:lnTo>
                  <a:lnTo>
                    <a:pt x="245028" y="2434864"/>
                  </a:lnTo>
                  <a:lnTo>
                    <a:pt x="242727" y="2408721"/>
                  </a:lnTo>
                  <a:lnTo>
                    <a:pt x="246178" y="2384955"/>
                  </a:lnTo>
                  <a:lnTo>
                    <a:pt x="255381" y="2358812"/>
                  </a:lnTo>
                  <a:lnTo>
                    <a:pt x="268035" y="2332669"/>
                  </a:lnTo>
                  <a:lnTo>
                    <a:pt x="281840" y="2306526"/>
                  </a:lnTo>
                  <a:lnTo>
                    <a:pt x="294494" y="2279194"/>
                  </a:lnTo>
                  <a:lnTo>
                    <a:pt x="307148" y="2253051"/>
                  </a:lnTo>
                  <a:lnTo>
                    <a:pt x="314050" y="2224532"/>
                  </a:lnTo>
                  <a:lnTo>
                    <a:pt x="291043" y="2203142"/>
                  </a:lnTo>
                  <a:lnTo>
                    <a:pt x="258832" y="2186505"/>
                  </a:lnTo>
                  <a:lnTo>
                    <a:pt x="223171" y="2171057"/>
                  </a:lnTo>
                  <a:lnTo>
                    <a:pt x="186359" y="2157986"/>
                  </a:lnTo>
                  <a:lnTo>
                    <a:pt x="148397" y="2144914"/>
                  </a:lnTo>
                  <a:lnTo>
                    <a:pt x="110435" y="2131843"/>
                  </a:lnTo>
                  <a:lnTo>
                    <a:pt x="74774" y="2116395"/>
                  </a:lnTo>
                  <a:lnTo>
                    <a:pt x="46015" y="2099758"/>
                  </a:lnTo>
                  <a:lnTo>
                    <a:pt x="20707" y="2075992"/>
                  </a:lnTo>
                  <a:lnTo>
                    <a:pt x="5752" y="2047472"/>
                  </a:lnTo>
                  <a:lnTo>
                    <a:pt x="0" y="2017764"/>
                  </a:lnTo>
                  <a:lnTo>
                    <a:pt x="4602" y="1989245"/>
                  </a:lnTo>
                  <a:lnTo>
                    <a:pt x="14955" y="1963102"/>
                  </a:lnTo>
                  <a:lnTo>
                    <a:pt x="31060" y="1941712"/>
                  </a:lnTo>
                  <a:lnTo>
                    <a:pt x="50616" y="1920322"/>
                  </a:lnTo>
                  <a:lnTo>
                    <a:pt x="69022" y="1902497"/>
                  </a:lnTo>
                  <a:lnTo>
                    <a:pt x="83977" y="1888238"/>
                  </a:lnTo>
                  <a:lnTo>
                    <a:pt x="127691" y="1835952"/>
                  </a:lnTo>
                  <a:lnTo>
                    <a:pt x="173705" y="1788419"/>
                  </a:lnTo>
                  <a:lnTo>
                    <a:pt x="219720" y="1740886"/>
                  </a:lnTo>
                  <a:lnTo>
                    <a:pt x="263434" y="1688600"/>
                  </a:lnTo>
                  <a:lnTo>
                    <a:pt x="304847" y="1637503"/>
                  </a:lnTo>
                  <a:lnTo>
                    <a:pt x="342809" y="1579275"/>
                  </a:lnTo>
                  <a:lnTo>
                    <a:pt x="373869" y="1516294"/>
                  </a:lnTo>
                  <a:lnTo>
                    <a:pt x="391124" y="1464008"/>
                  </a:lnTo>
                  <a:lnTo>
                    <a:pt x="396876" y="1412910"/>
                  </a:lnTo>
                  <a:lnTo>
                    <a:pt x="396876" y="1358248"/>
                  </a:lnTo>
                  <a:lnTo>
                    <a:pt x="395726" y="1300020"/>
                  </a:lnTo>
                  <a:lnTo>
                    <a:pt x="393425" y="1241793"/>
                  </a:lnTo>
                  <a:lnTo>
                    <a:pt x="395726" y="1178812"/>
                  </a:lnTo>
                  <a:lnTo>
                    <a:pt x="401478" y="1112266"/>
                  </a:lnTo>
                  <a:lnTo>
                    <a:pt x="465898" y="837764"/>
                  </a:lnTo>
                  <a:lnTo>
                    <a:pt x="506161" y="737946"/>
                  </a:lnTo>
                  <a:lnTo>
                    <a:pt x="554476" y="645257"/>
                  </a:lnTo>
                  <a:lnTo>
                    <a:pt x="610844" y="558510"/>
                  </a:lnTo>
                  <a:lnTo>
                    <a:pt x="675265" y="476516"/>
                  </a:lnTo>
                  <a:lnTo>
                    <a:pt x="746588" y="401652"/>
                  </a:lnTo>
                  <a:lnTo>
                    <a:pt x="823662" y="332729"/>
                  </a:lnTo>
                  <a:lnTo>
                    <a:pt x="907639" y="269748"/>
                  </a:lnTo>
                  <a:lnTo>
                    <a:pt x="995067" y="213897"/>
                  </a:lnTo>
                  <a:lnTo>
                    <a:pt x="1089397" y="163988"/>
                  </a:lnTo>
                  <a:lnTo>
                    <a:pt x="1186027" y="122397"/>
                  </a:lnTo>
                  <a:lnTo>
                    <a:pt x="1283808" y="85559"/>
                  </a:lnTo>
                  <a:lnTo>
                    <a:pt x="1612813" y="10695"/>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42" name="Freeform 9">
              <a:extLst>
                <a:ext uri="{FF2B5EF4-FFF2-40B4-BE49-F238E27FC236}">
                  <a16:creationId xmlns:a16="http://schemas.microsoft.com/office/drawing/2014/main" id="{2C15E9BE-F628-4F9D-B8FC-D6F6B562C623}"/>
                </a:ext>
              </a:extLst>
            </p:cNvPr>
            <p:cNvSpPr>
              <a:spLocks noEditPoints="1"/>
            </p:cNvSpPr>
            <p:nvPr/>
          </p:nvSpPr>
          <p:spPr bwMode="auto">
            <a:xfrm>
              <a:off x="4367146" y="1451291"/>
              <a:ext cx="213534" cy="300406"/>
            </a:xfrm>
            <a:custGeom>
              <a:avLst/>
              <a:gdLst>
                <a:gd name="T0" fmla="*/ 2311 w 2753"/>
                <a:gd name="T1" fmla="*/ 580 h 3873"/>
                <a:gd name="T2" fmla="*/ 2433 w 2753"/>
                <a:gd name="T3" fmla="*/ 735 h 3873"/>
                <a:gd name="T4" fmla="*/ 2415 w 2753"/>
                <a:gd name="T5" fmla="*/ 948 h 3873"/>
                <a:gd name="T6" fmla="*/ 2253 w 2753"/>
                <a:gd name="T7" fmla="*/ 1073 h 3873"/>
                <a:gd name="T8" fmla="*/ 2037 w 2753"/>
                <a:gd name="T9" fmla="*/ 1138 h 3873"/>
                <a:gd name="T10" fmla="*/ 1946 w 2753"/>
                <a:gd name="T11" fmla="*/ 1260 h 3873"/>
                <a:gd name="T12" fmla="*/ 2039 w 2753"/>
                <a:gd name="T13" fmla="*/ 1346 h 3873"/>
                <a:gd name="T14" fmla="*/ 2400 w 2753"/>
                <a:gd name="T15" fmla="*/ 1671 h 3873"/>
                <a:gd name="T16" fmla="*/ 2649 w 2753"/>
                <a:gd name="T17" fmla="*/ 2118 h 3873"/>
                <a:gd name="T18" fmla="*/ 2746 w 2753"/>
                <a:gd name="T19" fmla="*/ 2586 h 3873"/>
                <a:gd name="T20" fmla="*/ 2739 w 2753"/>
                <a:gd name="T21" fmla="*/ 3028 h 3873"/>
                <a:gd name="T22" fmla="*/ 2671 w 2753"/>
                <a:gd name="T23" fmla="*/ 3397 h 3873"/>
                <a:gd name="T24" fmla="*/ 2597 w 2753"/>
                <a:gd name="T25" fmla="*/ 3648 h 3873"/>
                <a:gd name="T26" fmla="*/ 2533 w 2753"/>
                <a:gd name="T27" fmla="*/ 3764 h 3873"/>
                <a:gd name="T28" fmla="*/ 2319 w 2753"/>
                <a:gd name="T29" fmla="*/ 3855 h 3873"/>
                <a:gd name="T30" fmla="*/ 1959 w 2753"/>
                <a:gd name="T31" fmla="*/ 3868 h 3873"/>
                <a:gd name="T32" fmla="*/ 1531 w 2753"/>
                <a:gd name="T33" fmla="*/ 3768 h 3873"/>
                <a:gd name="T34" fmla="*/ 1146 w 2753"/>
                <a:gd name="T35" fmla="*/ 3597 h 3873"/>
                <a:gd name="T36" fmla="*/ 846 w 2753"/>
                <a:gd name="T37" fmla="*/ 3420 h 3873"/>
                <a:gd name="T38" fmla="*/ 669 w 2753"/>
                <a:gd name="T39" fmla="*/ 3297 h 3873"/>
                <a:gd name="T40" fmla="*/ 562 w 2753"/>
                <a:gd name="T41" fmla="*/ 3206 h 3873"/>
                <a:gd name="T42" fmla="*/ 189 w 2753"/>
                <a:gd name="T43" fmla="*/ 2718 h 3873"/>
                <a:gd name="T44" fmla="*/ 0 w 2753"/>
                <a:gd name="T45" fmla="*/ 2148 h 3873"/>
                <a:gd name="T46" fmla="*/ 79 w 2753"/>
                <a:gd name="T47" fmla="*/ 1729 h 3873"/>
                <a:gd name="T48" fmla="*/ 217 w 2753"/>
                <a:gd name="T49" fmla="*/ 1491 h 3873"/>
                <a:gd name="T50" fmla="*/ 319 w 2753"/>
                <a:gd name="T51" fmla="*/ 1380 h 3873"/>
                <a:gd name="T52" fmla="*/ 368 w 2753"/>
                <a:gd name="T53" fmla="*/ 1135 h 3873"/>
                <a:gd name="T54" fmla="*/ 353 w 2753"/>
                <a:gd name="T55" fmla="*/ 831 h 3873"/>
                <a:gd name="T56" fmla="*/ 384 w 2753"/>
                <a:gd name="T57" fmla="*/ 675 h 3873"/>
                <a:gd name="T58" fmla="*/ 559 w 2753"/>
                <a:gd name="T59" fmla="*/ 591 h 3873"/>
                <a:gd name="T60" fmla="*/ 699 w 2753"/>
                <a:gd name="T61" fmla="*/ 664 h 3873"/>
                <a:gd name="T62" fmla="*/ 769 w 2753"/>
                <a:gd name="T63" fmla="*/ 866 h 3873"/>
                <a:gd name="T64" fmla="*/ 791 w 2753"/>
                <a:gd name="T65" fmla="*/ 1115 h 3873"/>
                <a:gd name="T66" fmla="*/ 1008 w 2753"/>
                <a:gd name="T67" fmla="*/ 1053 h 3873"/>
                <a:gd name="T68" fmla="*/ 1433 w 2753"/>
                <a:gd name="T69" fmla="*/ 700 h 3873"/>
                <a:gd name="T70" fmla="*/ 1737 w 2753"/>
                <a:gd name="T71" fmla="*/ 600 h 3873"/>
                <a:gd name="T72" fmla="*/ 2062 w 2753"/>
                <a:gd name="T73" fmla="*/ 557 h 3873"/>
                <a:gd name="T74" fmla="*/ 1277 w 2753"/>
                <a:gd name="T75" fmla="*/ 18 h 3873"/>
                <a:gd name="T76" fmla="*/ 1315 w 2753"/>
                <a:gd name="T77" fmla="*/ 111 h 3873"/>
                <a:gd name="T78" fmla="*/ 1329 w 2753"/>
                <a:gd name="T79" fmla="*/ 229 h 3873"/>
                <a:gd name="T80" fmla="*/ 1389 w 2753"/>
                <a:gd name="T81" fmla="*/ 278 h 3873"/>
                <a:gd name="T82" fmla="*/ 1471 w 2753"/>
                <a:gd name="T83" fmla="*/ 138 h 3873"/>
                <a:gd name="T84" fmla="*/ 1600 w 2753"/>
                <a:gd name="T85" fmla="*/ 22 h 3873"/>
                <a:gd name="T86" fmla="*/ 1671 w 2753"/>
                <a:gd name="T87" fmla="*/ 108 h 3873"/>
                <a:gd name="T88" fmla="*/ 1649 w 2753"/>
                <a:gd name="T89" fmla="*/ 249 h 3873"/>
                <a:gd name="T90" fmla="*/ 1666 w 2753"/>
                <a:gd name="T91" fmla="*/ 408 h 3873"/>
                <a:gd name="T92" fmla="*/ 1775 w 2753"/>
                <a:gd name="T93" fmla="*/ 511 h 3873"/>
                <a:gd name="T94" fmla="*/ 1529 w 2753"/>
                <a:gd name="T95" fmla="*/ 580 h 3873"/>
                <a:gd name="T96" fmla="*/ 1239 w 2753"/>
                <a:gd name="T97" fmla="*/ 735 h 3873"/>
                <a:gd name="T98" fmla="*/ 995 w 2753"/>
                <a:gd name="T99" fmla="*/ 958 h 3873"/>
                <a:gd name="T100" fmla="*/ 871 w 2753"/>
                <a:gd name="T101" fmla="*/ 1124 h 3873"/>
                <a:gd name="T102" fmla="*/ 855 w 2753"/>
                <a:gd name="T103" fmla="*/ 1100 h 3873"/>
                <a:gd name="T104" fmla="*/ 826 w 2753"/>
                <a:gd name="T105" fmla="*/ 798 h 3873"/>
                <a:gd name="T106" fmla="*/ 837 w 2753"/>
                <a:gd name="T107" fmla="*/ 658 h 3873"/>
                <a:gd name="T108" fmla="*/ 897 w 2753"/>
                <a:gd name="T109" fmla="*/ 555 h 3873"/>
                <a:gd name="T110" fmla="*/ 704 w 2753"/>
                <a:gd name="T111" fmla="*/ 437 h 3873"/>
                <a:gd name="T112" fmla="*/ 609 w 2753"/>
                <a:gd name="T113" fmla="*/ 320 h 3873"/>
                <a:gd name="T114" fmla="*/ 691 w 2753"/>
                <a:gd name="T115" fmla="*/ 206 h 3873"/>
                <a:gd name="T116" fmla="*/ 886 w 2753"/>
                <a:gd name="T117" fmla="*/ 251 h 3873"/>
                <a:gd name="T118" fmla="*/ 1144 w 2753"/>
                <a:gd name="T119" fmla="*/ 375 h 3873"/>
                <a:gd name="T120" fmla="*/ 1115 w 2753"/>
                <a:gd name="T121" fmla="*/ 189 h 3873"/>
                <a:gd name="T122" fmla="*/ 1120 w 2753"/>
                <a:gd name="T123" fmla="*/ 38 h 3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53" h="3873">
                  <a:moveTo>
                    <a:pt x="2122" y="555"/>
                  </a:moveTo>
                  <a:lnTo>
                    <a:pt x="2180" y="557"/>
                  </a:lnTo>
                  <a:lnTo>
                    <a:pt x="2231" y="560"/>
                  </a:lnTo>
                  <a:lnTo>
                    <a:pt x="2275" y="568"/>
                  </a:lnTo>
                  <a:lnTo>
                    <a:pt x="2311" y="580"/>
                  </a:lnTo>
                  <a:lnTo>
                    <a:pt x="2346" y="598"/>
                  </a:lnTo>
                  <a:lnTo>
                    <a:pt x="2375" y="626"/>
                  </a:lnTo>
                  <a:lnTo>
                    <a:pt x="2399" y="658"/>
                  </a:lnTo>
                  <a:lnTo>
                    <a:pt x="2419" y="695"/>
                  </a:lnTo>
                  <a:lnTo>
                    <a:pt x="2433" y="735"/>
                  </a:lnTo>
                  <a:lnTo>
                    <a:pt x="2442" y="777"/>
                  </a:lnTo>
                  <a:lnTo>
                    <a:pt x="2444" y="820"/>
                  </a:lnTo>
                  <a:lnTo>
                    <a:pt x="2440" y="864"/>
                  </a:lnTo>
                  <a:lnTo>
                    <a:pt x="2431" y="908"/>
                  </a:lnTo>
                  <a:lnTo>
                    <a:pt x="2415" y="948"/>
                  </a:lnTo>
                  <a:lnTo>
                    <a:pt x="2391" y="984"/>
                  </a:lnTo>
                  <a:lnTo>
                    <a:pt x="2364" y="1013"/>
                  </a:lnTo>
                  <a:lnTo>
                    <a:pt x="2331" y="1037"/>
                  </a:lnTo>
                  <a:lnTo>
                    <a:pt x="2293" y="1057"/>
                  </a:lnTo>
                  <a:lnTo>
                    <a:pt x="2253" y="1073"/>
                  </a:lnTo>
                  <a:lnTo>
                    <a:pt x="2211" y="1086"/>
                  </a:lnTo>
                  <a:lnTo>
                    <a:pt x="2166" y="1098"/>
                  </a:lnTo>
                  <a:lnTo>
                    <a:pt x="2122" y="1111"/>
                  </a:lnTo>
                  <a:lnTo>
                    <a:pt x="2079" y="1124"/>
                  </a:lnTo>
                  <a:lnTo>
                    <a:pt x="2037" y="1138"/>
                  </a:lnTo>
                  <a:lnTo>
                    <a:pt x="1999" y="1157"/>
                  </a:lnTo>
                  <a:lnTo>
                    <a:pt x="1962" y="1178"/>
                  </a:lnTo>
                  <a:lnTo>
                    <a:pt x="1931" y="1204"/>
                  </a:lnTo>
                  <a:lnTo>
                    <a:pt x="1935" y="1235"/>
                  </a:lnTo>
                  <a:lnTo>
                    <a:pt x="1946" y="1260"/>
                  </a:lnTo>
                  <a:lnTo>
                    <a:pt x="1959" y="1282"/>
                  </a:lnTo>
                  <a:lnTo>
                    <a:pt x="1977" y="1302"/>
                  </a:lnTo>
                  <a:lnTo>
                    <a:pt x="1997" y="1318"/>
                  </a:lnTo>
                  <a:lnTo>
                    <a:pt x="2019" y="1333"/>
                  </a:lnTo>
                  <a:lnTo>
                    <a:pt x="2039" y="1346"/>
                  </a:lnTo>
                  <a:lnTo>
                    <a:pt x="2060" y="1360"/>
                  </a:lnTo>
                  <a:lnTo>
                    <a:pt x="2159" y="1433"/>
                  </a:lnTo>
                  <a:lnTo>
                    <a:pt x="2248" y="1509"/>
                  </a:lnTo>
                  <a:lnTo>
                    <a:pt x="2328" y="1588"/>
                  </a:lnTo>
                  <a:lnTo>
                    <a:pt x="2400" y="1671"/>
                  </a:lnTo>
                  <a:lnTo>
                    <a:pt x="2464" y="1757"/>
                  </a:lnTo>
                  <a:lnTo>
                    <a:pt x="2522" y="1844"/>
                  </a:lnTo>
                  <a:lnTo>
                    <a:pt x="2571" y="1933"/>
                  </a:lnTo>
                  <a:lnTo>
                    <a:pt x="2613" y="2026"/>
                  </a:lnTo>
                  <a:lnTo>
                    <a:pt x="2649" y="2118"/>
                  </a:lnTo>
                  <a:lnTo>
                    <a:pt x="2679" y="2211"/>
                  </a:lnTo>
                  <a:lnTo>
                    <a:pt x="2704" y="2304"/>
                  </a:lnTo>
                  <a:lnTo>
                    <a:pt x="2722" y="2398"/>
                  </a:lnTo>
                  <a:lnTo>
                    <a:pt x="2737" y="2493"/>
                  </a:lnTo>
                  <a:lnTo>
                    <a:pt x="2746" y="2586"/>
                  </a:lnTo>
                  <a:lnTo>
                    <a:pt x="2751" y="2677"/>
                  </a:lnTo>
                  <a:lnTo>
                    <a:pt x="2753" y="2768"/>
                  </a:lnTo>
                  <a:lnTo>
                    <a:pt x="2751" y="2857"/>
                  </a:lnTo>
                  <a:lnTo>
                    <a:pt x="2746" y="2942"/>
                  </a:lnTo>
                  <a:lnTo>
                    <a:pt x="2739" y="3028"/>
                  </a:lnTo>
                  <a:lnTo>
                    <a:pt x="2728" y="3108"/>
                  </a:lnTo>
                  <a:lnTo>
                    <a:pt x="2715" y="3186"/>
                  </a:lnTo>
                  <a:lnTo>
                    <a:pt x="2702" y="3260"/>
                  </a:lnTo>
                  <a:lnTo>
                    <a:pt x="2688" y="3331"/>
                  </a:lnTo>
                  <a:lnTo>
                    <a:pt x="2671" y="3397"/>
                  </a:lnTo>
                  <a:lnTo>
                    <a:pt x="2657" y="3458"/>
                  </a:lnTo>
                  <a:lnTo>
                    <a:pt x="2640" y="3515"/>
                  </a:lnTo>
                  <a:lnTo>
                    <a:pt x="2624" y="3564"/>
                  </a:lnTo>
                  <a:lnTo>
                    <a:pt x="2609" y="3609"/>
                  </a:lnTo>
                  <a:lnTo>
                    <a:pt x="2597" y="3648"/>
                  </a:lnTo>
                  <a:lnTo>
                    <a:pt x="2584" y="3680"/>
                  </a:lnTo>
                  <a:lnTo>
                    <a:pt x="2573" y="3704"/>
                  </a:lnTo>
                  <a:lnTo>
                    <a:pt x="2566" y="3722"/>
                  </a:lnTo>
                  <a:lnTo>
                    <a:pt x="2560" y="3733"/>
                  </a:lnTo>
                  <a:lnTo>
                    <a:pt x="2533" y="3764"/>
                  </a:lnTo>
                  <a:lnTo>
                    <a:pt x="2499" y="3789"/>
                  </a:lnTo>
                  <a:lnTo>
                    <a:pt x="2459" y="3811"/>
                  </a:lnTo>
                  <a:lnTo>
                    <a:pt x="2415" y="3829"/>
                  </a:lnTo>
                  <a:lnTo>
                    <a:pt x="2368" y="3844"/>
                  </a:lnTo>
                  <a:lnTo>
                    <a:pt x="2319" y="3855"/>
                  </a:lnTo>
                  <a:lnTo>
                    <a:pt x="2269" y="3862"/>
                  </a:lnTo>
                  <a:lnTo>
                    <a:pt x="2220" y="3868"/>
                  </a:lnTo>
                  <a:lnTo>
                    <a:pt x="2133" y="3873"/>
                  </a:lnTo>
                  <a:lnTo>
                    <a:pt x="2046" y="3873"/>
                  </a:lnTo>
                  <a:lnTo>
                    <a:pt x="1959" y="3868"/>
                  </a:lnTo>
                  <a:lnTo>
                    <a:pt x="1871" y="3855"/>
                  </a:lnTo>
                  <a:lnTo>
                    <a:pt x="1784" y="3838"/>
                  </a:lnTo>
                  <a:lnTo>
                    <a:pt x="1699" y="3818"/>
                  </a:lnTo>
                  <a:lnTo>
                    <a:pt x="1613" y="3795"/>
                  </a:lnTo>
                  <a:lnTo>
                    <a:pt x="1531" y="3768"/>
                  </a:lnTo>
                  <a:lnTo>
                    <a:pt x="1449" y="3737"/>
                  </a:lnTo>
                  <a:lnTo>
                    <a:pt x="1369" y="3704"/>
                  </a:lnTo>
                  <a:lnTo>
                    <a:pt x="1293" y="3669"/>
                  </a:lnTo>
                  <a:lnTo>
                    <a:pt x="1219" y="3635"/>
                  </a:lnTo>
                  <a:lnTo>
                    <a:pt x="1146" y="3597"/>
                  </a:lnTo>
                  <a:lnTo>
                    <a:pt x="1079" y="3560"/>
                  </a:lnTo>
                  <a:lnTo>
                    <a:pt x="1015" y="3524"/>
                  </a:lnTo>
                  <a:lnTo>
                    <a:pt x="953" y="3488"/>
                  </a:lnTo>
                  <a:lnTo>
                    <a:pt x="899" y="3453"/>
                  </a:lnTo>
                  <a:lnTo>
                    <a:pt x="846" y="3420"/>
                  </a:lnTo>
                  <a:lnTo>
                    <a:pt x="800" y="3389"/>
                  </a:lnTo>
                  <a:lnTo>
                    <a:pt x="759" y="3360"/>
                  </a:lnTo>
                  <a:lnTo>
                    <a:pt x="722" y="3335"/>
                  </a:lnTo>
                  <a:lnTo>
                    <a:pt x="693" y="3313"/>
                  </a:lnTo>
                  <a:lnTo>
                    <a:pt x="669" y="3297"/>
                  </a:lnTo>
                  <a:lnTo>
                    <a:pt x="653" y="3284"/>
                  </a:lnTo>
                  <a:lnTo>
                    <a:pt x="642" y="3275"/>
                  </a:lnTo>
                  <a:lnTo>
                    <a:pt x="640" y="3273"/>
                  </a:lnTo>
                  <a:lnTo>
                    <a:pt x="644" y="3277"/>
                  </a:lnTo>
                  <a:lnTo>
                    <a:pt x="562" y="3206"/>
                  </a:lnTo>
                  <a:lnTo>
                    <a:pt x="482" y="3124"/>
                  </a:lnTo>
                  <a:lnTo>
                    <a:pt x="402" y="3033"/>
                  </a:lnTo>
                  <a:lnTo>
                    <a:pt x="326" y="2935"/>
                  </a:lnTo>
                  <a:lnTo>
                    <a:pt x="255" y="2829"/>
                  </a:lnTo>
                  <a:lnTo>
                    <a:pt x="189" y="2718"/>
                  </a:lnTo>
                  <a:lnTo>
                    <a:pt x="131" y="2604"/>
                  </a:lnTo>
                  <a:lnTo>
                    <a:pt x="82" y="2484"/>
                  </a:lnTo>
                  <a:lnTo>
                    <a:pt x="40" y="2362"/>
                  </a:lnTo>
                  <a:lnTo>
                    <a:pt x="11" y="2240"/>
                  </a:lnTo>
                  <a:lnTo>
                    <a:pt x="0" y="2148"/>
                  </a:lnTo>
                  <a:lnTo>
                    <a:pt x="0" y="2057"/>
                  </a:lnTo>
                  <a:lnTo>
                    <a:pt x="9" y="1969"/>
                  </a:lnTo>
                  <a:lnTo>
                    <a:pt x="26" y="1886"/>
                  </a:lnTo>
                  <a:lnTo>
                    <a:pt x="51" y="1804"/>
                  </a:lnTo>
                  <a:lnTo>
                    <a:pt x="79" y="1729"/>
                  </a:lnTo>
                  <a:lnTo>
                    <a:pt x="111" y="1658"/>
                  </a:lnTo>
                  <a:lnTo>
                    <a:pt x="146" y="1595"/>
                  </a:lnTo>
                  <a:lnTo>
                    <a:pt x="180" y="1537"/>
                  </a:lnTo>
                  <a:lnTo>
                    <a:pt x="197" y="1513"/>
                  </a:lnTo>
                  <a:lnTo>
                    <a:pt x="217" y="1491"/>
                  </a:lnTo>
                  <a:lnTo>
                    <a:pt x="237" y="1471"/>
                  </a:lnTo>
                  <a:lnTo>
                    <a:pt x="259" y="1451"/>
                  </a:lnTo>
                  <a:lnTo>
                    <a:pt x="279" y="1429"/>
                  </a:lnTo>
                  <a:lnTo>
                    <a:pt x="300" y="1406"/>
                  </a:lnTo>
                  <a:lnTo>
                    <a:pt x="319" y="1380"/>
                  </a:lnTo>
                  <a:lnTo>
                    <a:pt x="335" y="1349"/>
                  </a:lnTo>
                  <a:lnTo>
                    <a:pt x="349" y="1313"/>
                  </a:lnTo>
                  <a:lnTo>
                    <a:pt x="359" y="1269"/>
                  </a:lnTo>
                  <a:lnTo>
                    <a:pt x="364" y="1220"/>
                  </a:lnTo>
                  <a:lnTo>
                    <a:pt x="368" y="1135"/>
                  </a:lnTo>
                  <a:lnTo>
                    <a:pt x="366" y="1058"/>
                  </a:lnTo>
                  <a:lnTo>
                    <a:pt x="364" y="989"/>
                  </a:lnTo>
                  <a:lnTo>
                    <a:pt x="360" y="929"/>
                  </a:lnTo>
                  <a:lnTo>
                    <a:pt x="357" y="877"/>
                  </a:lnTo>
                  <a:lnTo>
                    <a:pt x="353" y="831"/>
                  </a:lnTo>
                  <a:lnTo>
                    <a:pt x="353" y="789"/>
                  </a:lnTo>
                  <a:lnTo>
                    <a:pt x="355" y="755"/>
                  </a:lnTo>
                  <a:lnTo>
                    <a:pt x="359" y="724"/>
                  </a:lnTo>
                  <a:lnTo>
                    <a:pt x="369" y="698"/>
                  </a:lnTo>
                  <a:lnTo>
                    <a:pt x="384" y="675"/>
                  </a:lnTo>
                  <a:lnTo>
                    <a:pt x="406" y="653"/>
                  </a:lnTo>
                  <a:lnTo>
                    <a:pt x="435" y="635"/>
                  </a:lnTo>
                  <a:lnTo>
                    <a:pt x="473" y="617"/>
                  </a:lnTo>
                  <a:lnTo>
                    <a:pt x="520" y="600"/>
                  </a:lnTo>
                  <a:lnTo>
                    <a:pt x="559" y="591"/>
                  </a:lnTo>
                  <a:lnTo>
                    <a:pt x="593" y="591"/>
                  </a:lnTo>
                  <a:lnTo>
                    <a:pt x="624" y="598"/>
                  </a:lnTo>
                  <a:lnTo>
                    <a:pt x="651" y="615"/>
                  </a:lnTo>
                  <a:lnTo>
                    <a:pt x="677" y="635"/>
                  </a:lnTo>
                  <a:lnTo>
                    <a:pt x="699" y="664"/>
                  </a:lnTo>
                  <a:lnTo>
                    <a:pt x="717" y="697"/>
                  </a:lnTo>
                  <a:lnTo>
                    <a:pt x="733" y="733"/>
                  </a:lnTo>
                  <a:lnTo>
                    <a:pt x="748" y="775"/>
                  </a:lnTo>
                  <a:lnTo>
                    <a:pt x="760" y="818"/>
                  </a:lnTo>
                  <a:lnTo>
                    <a:pt x="769" y="866"/>
                  </a:lnTo>
                  <a:lnTo>
                    <a:pt x="777" y="915"/>
                  </a:lnTo>
                  <a:lnTo>
                    <a:pt x="782" y="964"/>
                  </a:lnTo>
                  <a:lnTo>
                    <a:pt x="788" y="1015"/>
                  </a:lnTo>
                  <a:lnTo>
                    <a:pt x="789" y="1066"/>
                  </a:lnTo>
                  <a:lnTo>
                    <a:pt x="791" y="1115"/>
                  </a:lnTo>
                  <a:lnTo>
                    <a:pt x="791" y="1164"/>
                  </a:lnTo>
                  <a:lnTo>
                    <a:pt x="791" y="1420"/>
                  </a:lnTo>
                  <a:lnTo>
                    <a:pt x="884" y="1224"/>
                  </a:lnTo>
                  <a:lnTo>
                    <a:pt x="942" y="1137"/>
                  </a:lnTo>
                  <a:lnTo>
                    <a:pt x="1008" y="1053"/>
                  </a:lnTo>
                  <a:lnTo>
                    <a:pt x="1080" y="969"/>
                  </a:lnTo>
                  <a:lnTo>
                    <a:pt x="1160" y="893"/>
                  </a:lnTo>
                  <a:lnTo>
                    <a:pt x="1248" y="820"/>
                  </a:lnTo>
                  <a:lnTo>
                    <a:pt x="1339" y="757"/>
                  </a:lnTo>
                  <a:lnTo>
                    <a:pt x="1433" y="700"/>
                  </a:lnTo>
                  <a:lnTo>
                    <a:pt x="1531" y="657"/>
                  </a:lnTo>
                  <a:lnTo>
                    <a:pt x="1573" y="642"/>
                  </a:lnTo>
                  <a:lnTo>
                    <a:pt x="1622" y="628"/>
                  </a:lnTo>
                  <a:lnTo>
                    <a:pt x="1679" y="613"/>
                  </a:lnTo>
                  <a:lnTo>
                    <a:pt x="1737" y="600"/>
                  </a:lnTo>
                  <a:lnTo>
                    <a:pt x="1800" y="588"/>
                  </a:lnTo>
                  <a:lnTo>
                    <a:pt x="1866" y="577"/>
                  </a:lnTo>
                  <a:lnTo>
                    <a:pt x="1931" y="568"/>
                  </a:lnTo>
                  <a:lnTo>
                    <a:pt x="1999" y="562"/>
                  </a:lnTo>
                  <a:lnTo>
                    <a:pt x="2062" y="557"/>
                  </a:lnTo>
                  <a:lnTo>
                    <a:pt x="2122" y="555"/>
                  </a:lnTo>
                  <a:close/>
                  <a:moveTo>
                    <a:pt x="1200" y="0"/>
                  </a:moveTo>
                  <a:lnTo>
                    <a:pt x="1231" y="2"/>
                  </a:lnTo>
                  <a:lnTo>
                    <a:pt x="1257" y="8"/>
                  </a:lnTo>
                  <a:lnTo>
                    <a:pt x="1277" y="18"/>
                  </a:lnTo>
                  <a:lnTo>
                    <a:pt x="1291" y="31"/>
                  </a:lnTo>
                  <a:lnTo>
                    <a:pt x="1300" y="48"/>
                  </a:lnTo>
                  <a:lnTo>
                    <a:pt x="1308" y="68"/>
                  </a:lnTo>
                  <a:lnTo>
                    <a:pt x="1311" y="89"/>
                  </a:lnTo>
                  <a:lnTo>
                    <a:pt x="1315" y="111"/>
                  </a:lnTo>
                  <a:lnTo>
                    <a:pt x="1315" y="137"/>
                  </a:lnTo>
                  <a:lnTo>
                    <a:pt x="1317" y="160"/>
                  </a:lnTo>
                  <a:lnTo>
                    <a:pt x="1320" y="186"/>
                  </a:lnTo>
                  <a:lnTo>
                    <a:pt x="1324" y="208"/>
                  </a:lnTo>
                  <a:lnTo>
                    <a:pt x="1329" y="229"/>
                  </a:lnTo>
                  <a:lnTo>
                    <a:pt x="1339" y="249"/>
                  </a:lnTo>
                  <a:lnTo>
                    <a:pt x="1349" y="266"/>
                  </a:lnTo>
                  <a:lnTo>
                    <a:pt x="1364" y="278"/>
                  </a:lnTo>
                  <a:lnTo>
                    <a:pt x="1375" y="278"/>
                  </a:lnTo>
                  <a:lnTo>
                    <a:pt x="1389" y="278"/>
                  </a:lnTo>
                  <a:lnTo>
                    <a:pt x="1400" y="280"/>
                  </a:lnTo>
                  <a:lnTo>
                    <a:pt x="1420" y="246"/>
                  </a:lnTo>
                  <a:lnTo>
                    <a:pt x="1439" y="209"/>
                  </a:lnTo>
                  <a:lnTo>
                    <a:pt x="1455" y="173"/>
                  </a:lnTo>
                  <a:lnTo>
                    <a:pt x="1471" y="138"/>
                  </a:lnTo>
                  <a:lnTo>
                    <a:pt x="1489" y="104"/>
                  </a:lnTo>
                  <a:lnTo>
                    <a:pt x="1511" y="71"/>
                  </a:lnTo>
                  <a:lnTo>
                    <a:pt x="1537" y="42"/>
                  </a:lnTo>
                  <a:lnTo>
                    <a:pt x="1568" y="18"/>
                  </a:lnTo>
                  <a:lnTo>
                    <a:pt x="1600" y="22"/>
                  </a:lnTo>
                  <a:lnTo>
                    <a:pt x="1626" y="29"/>
                  </a:lnTo>
                  <a:lnTo>
                    <a:pt x="1646" y="44"/>
                  </a:lnTo>
                  <a:lnTo>
                    <a:pt x="1659" y="62"/>
                  </a:lnTo>
                  <a:lnTo>
                    <a:pt x="1668" y="82"/>
                  </a:lnTo>
                  <a:lnTo>
                    <a:pt x="1671" y="108"/>
                  </a:lnTo>
                  <a:lnTo>
                    <a:pt x="1673" y="133"/>
                  </a:lnTo>
                  <a:lnTo>
                    <a:pt x="1669" y="162"/>
                  </a:lnTo>
                  <a:lnTo>
                    <a:pt x="1664" y="191"/>
                  </a:lnTo>
                  <a:lnTo>
                    <a:pt x="1657" y="220"/>
                  </a:lnTo>
                  <a:lnTo>
                    <a:pt x="1649" y="249"/>
                  </a:lnTo>
                  <a:lnTo>
                    <a:pt x="1640" y="278"/>
                  </a:lnTo>
                  <a:lnTo>
                    <a:pt x="1633" y="304"/>
                  </a:lnTo>
                  <a:lnTo>
                    <a:pt x="1626" y="329"/>
                  </a:lnTo>
                  <a:lnTo>
                    <a:pt x="1620" y="349"/>
                  </a:lnTo>
                  <a:lnTo>
                    <a:pt x="1666" y="408"/>
                  </a:lnTo>
                  <a:lnTo>
                    <a:pt x="1717" y="458"/>
                  </a:lnTo>
                  <a:lnTo>
                    <a:pt x="1771" y="502"/>
                  </a:lnTo>
                  <a:lnTo>
                    <a:pt x="1773" y="504"/>
                  </a:lnTo>
                  <a:lnTo>
                    <a:pt x="1773" y="508"/>
                  </a:lnTo>
                  <a:lnTo>
                    <a:pt x="1775" y="511"/>
                  </a:lnTo>
                  <a:lnTo>
                    <a:pt x="1775" y="515"/>
                  </a:lnTo>
                  <a:lnTo>
                    <a:pt x="1777" y="517"/>
                  </a:lnTo>
                  <a:lnTo>
                    <a:pt x="1686" y="535"/>
                  </a:lnTo>
                  <a:lnTo>
                    <a:pt x="1604" y="557"/>
                  </a:lnTo>
                  <a:lnTo>
                    <a:pt x="1529" y="580"/>
                  </a:lnTo>
                  <a:lnTo>
                    <a:pt x="1462" y="606"/>
                  </a:lnTo>
                  <a:lnTo>
                    <a:pt x="1400" y="635"/>
                  </a:lnTo>
                  <a:lnTo>
                    <a:pt x="1342" y="666"/>
                  </a:lnTo>
                  <a:lnTo>
                    <a:pt x="1289" y="700"/>
                  </a:lnTo>
                  <a:lnTo>
                    <a:pt x="1239" y="735"/>
                  </a:lnTo>
                  <a:lnTo>
                    <a:pt x="1189" y="773"/>
                  </a:lnTo>
                  <a:lnTo>
                    <a:pt x="1140" y="813"/>
                  </a:lnTo>
                  <a:lnTo>
                    <a:pt x="1091" y="857"/>
                  </a:lnTo>
                  <a:lnTo>
                    <a:pt x="1039" y="908"/>
                  </a:lnTo>
                  <a:lnTo>
                    <a:pt x="995" y="958"/>
                  </a:lnTo>
                  <a:lnTo>
                    <a:pt x="955" y="1009"/>
                  </a:lnTo>
                  <a:lnTo>
                    <a:pt x="919" y="1060"/>
                  </a:lnTo>
                  <a:lnTo>
                    <a:pt x="880" y="1111"/>
                  </a:lnTo>
                  <a:lnTo>
                    <a:pt x="877" y="1115"/>
                  </a:lnTo>
                  <a:lnTo>
                    <a:pt x="871" y="1124"/>
                  </a:lnTo>
                  <a:lnTo>
                    <a:pt x="866" y="1135"/>
                  </a:lnTo>
                  <a:lnTo>
                    <a:pt x="860" y="1146"/>
                  </a:lnTo>
                  <a:lnTo>
                    <a:pt x="855" y="1153"/>
                  </a:lnTo>
                  <a:lnTo>
                    <a:pt x="851" y="1157"/>
                  </a:lnTo>
                  <a:lnTo>
                    <a:pt x="855" y="1100"/>
                  </a:lnTo>
                  <a:lnTo>
                    <a:pt x="855" y="1038"/>
                  </a:lnTo>
                  <a:lnTo>
                    <a:pt x="851" y="977"/>
                  </a:lnTo>
                  <a:lnTo>
                    <a:pt x="844" y="913"/>
                  </a:lnTo>
                  <a:lnTo>
                    <a:pt x="835" y="853"/>
                  </a:lnTo>
                  <a:lnTo>
                    <a:pt x="826" y="798"/>
                  </a:lnTo>
                  <a:lnTo>
                    <a:pt x="813" y="751"/>
                  </a:lnTo>
                  <a:lnTo>
                    <a:pt x="800" y="713"/>
                  </a:lnTo>
                  <a:lnTo>
                    <a:pt x="809" y="698"/>
                  </a:lnTo>
                  <a:lnTo>
                    <a:pt x="822" y="678"/>
                  </a:lnTo>
                  <a:lnTo>
                    <a:pt x="837" y="658"/>
                  </a:lnTo>
                  <a:lnTo>
                    <a:pt x="853" y="637"/>
                  </a:lnTo>
                  <a:lnTo>
                    <a:pt x="869" y="615"/>
                  </a:lnTo>
                  <a:lnTo>
                    <a:pt x="882" y="593"/>
                  </a:lnTo>
                  <a:lnTo>
                    <a:pt x="891" y="573"/>
                  </a:lnTo>
                  <a:lnTo>
                    <a:pt x="897" y="555"/>
                  </a:lnTo>
                  <a:lnTo>
                    <a:pt x="897" y="540"/>
                  </a:lnTo>
                  <a:lnTo>
                    <a:pt x="840" y="511"/>
                  </a:lnTo>
                  <a:lnTo>
                    <a:pt x="788" y="484"/>
                  </a:lnTo>
                  <a:lnTo>
                    <a:pt x="742" y="460"/>
                  </a:lnTo>
                  <a:lnTo>
                    <a:pt x="704" y="437"/>
                  </a:lnTo>
                  <a:lnTo>
                    <a:pt x="669" y="415"/>
                  </a:lnTo>
                  <a:lnTo>
                    <a:pt x="644" y="393"/>
                  </a:lnTo>
                  <a:lnTo>
                    <a:pt x="624" y="371"/>
                  </a:lnTo>
                  <a:lnTo>
                    <a:pt x="613" y="348"/>
                  </a:lnTo>
                  <a:lnTo>
                    <a:pt x="609" y="320"/>
                  </a:lnTo>
                  <a:lnTo>
                    <a:pt x="615" y="291"/>
                  </a:lnTo>
                  <a:lnTo>
                    <a:pt x="628" y="258"/>
                  </a:lnTo>
                  <a:lnTo>
                    <a:pt x="646" y="233"/>
                  </a:lnTo>
                  <a:lnTo>
                    <a:pt x="666" y="215"/>
                  </a:lnTo>
                  <a:lnTo>
                    <a:pt x="691" y="206"/>
                  </a:lnTo>
                  <a:lnTo>
                    <a:pt x="720" y="202"/>
                  </a:lnTo>
                  <a:lnTo>
                    <a:pt x="755" y="206"/>
                  </a:lnTo>
                  <a:lnTo>
                    <a:pt x="793" y="215"/>
                  </a:lnTo>
                  <a:lnTo>
                    <a:pt x="837" y="231"/>
                  </a:lnTo>
                  <a:lnTo>
                    <a:pt x="886" y="251"/>
                  </a:lnTo>
                  <a:lnTo>
                    <a:pt x="940" y="277"/>
                  </a:lnTo>
                  <a:lnTo>
                    <a:pt x="1000" y="308"/>
                  </a:lnTo>
                  <a:lnTo>
                    <a:pt x="1066" y="340"/>
                  </a:lnTo>
                  <a:lnTo>
                    <a:pt x="1137" y="378"/>
                  </a:lnTo>
                  <a:lnTo>
                    <a:pt x="1144" y="375"/>
                  </a:lnTo>
                  <a:lnTo>
                    <a:pt x="1142" y="338"/>
                  </a:lnTo>
                  <a:lnTo>
                    <a:pt x="1137" y="302"/>
                  </a:lnTo>
                  <a:lnTo>
                    <a:pt x="1129" y="264"/>
                  </a:lnTo>
                  <a:lnTo>
                    <a:pt x="1122" y="228"/>
                  </a:lnTo>
                  <a:lnTo>
                    <a:pt x="1115" y="189"/>
                  </a:lnTo>
                  <a:lnTo>
                    <a:pt x="1109" y="155"/>
                  </a:lnTo>
                  <a:lnTo>
                    <a:pt x="1106" y="120"/>
                  </a:lnTo>
                  <a:lnTo>
                    <a:pt x="1106" y="89"/>
                  </a:lnTo>
                  <a:lnTo>
                    <a:pt x="1111" y="62"/>
                  </a:lnTo>
                  <a:lnTo>
                    <a:pt x="1120" y="38"/>
                  </a:lnTo>
                  <a:lnTo>
                    <a:pt x="1137" y="18"/>
                  </a:lnTo>
                  <a:lnTo>
                    <a:pt x="1160" y="4"/>
                  </a:lnTo>
                  <a:lnTo>
                    <a:pt x="1200"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ko-KR" altLang="en-US" sz="2701"/>
            </a:p>
          </p:txBody>
        </p:sp>
        <p:sp>
          <p:nvSpPr>
            <p:cNvPr id="43" name="Freeform 9">
              <a:extLst>
                <a:ext uri="{FF2B5EF4-FFF2-40B4-BE49-F238E27FC236}">
                  <a16:creationId xmlns:a16="http://schemas.microsoft.com/office/drawing/2014/main" id="{F8A9F68D-7961-4790-BD5F-A843AE71DC45}"/>
                </a:ext>
              </a:extLst>
            </p:cNvPr>
            <p:cNvSpPr>
              <a:spLocks noEditPoints="1"/>
            </p:cNvSpPr>
            <p:nvPr/>
          </p:nvSpPr>
          <p:spPr bwMode="auto">
            <a:xfrm>
              <a:off x="3419872" y="1175323"/>
              <a:ext cx="388063" cy="272151"/>
            </a:xfrm>
            <a:custGeom>
              <a:avLst/>
              <a:gdLst>
                <a:gd name="T0" fmla="*/ 1182 w 4436"/>
                <a:gd name="T1" fmla="*/ 1064 h 3111"/>
                <a:gd name="T2" fmla="*/ 1302 w 4436"/>
                <a:gd name="T3" fmla="*/ 1351 h 3111"/>
                <a:gd name="T4" fmla="*/ 1236 w 4436"/>
                <a:gd name="T5" fmla="*/ 1649 h 3111"/>
                <a:gd name="T6" fmla="*/ 976 w 4436"/>
                <a:gd name="T7" fmla="*/ 1793 h 3111"/>
                <a:gd name="T8" fmla="*/ 702 w 4436"/>
                <a:gd name="T9" fmla="*/ 1633 h 3111"/>
                <a:gd name="T10" fmla="*/ 611 w 4436"/>
                <a:gd name="T11" fmla="*/ 1300 h 3111"/>
                <a:gd name="T12" fmla="*/ 744 w 4436"/>
                <a:gd name="T13" fmla="*/ 1027 h 3111"/>
                <a:gd name="T14" fmla="*/ 3564 w 4436"/>
                <a:gd name="T15" fmla="*/ 958 h 3111"/>
                <a:gd name="T16" fmla="*/ 3798 w 4436"/>
                <a:gd name="T17" fmla="*/ 1113 h 3111"/>
                <a:gd name="T18" fmla="*/ 3851 w 4436"/>
                <a:gd name="T19" fmla="*/ 1396 h 3111"/>
                <a:gd name="T20" fmla="*/ 3749 w 4436"/>
                <a:gd name="T21" fmla="*/ 1671 h 3111"/>
                <a:gd name="T22" fmla="*/ 3520 w 4436"/>
                <a:gd name="T23" fmla="*/ 1795 h 3111"/>
                <a:gd name="T24" fmla="*/ 3235 w 4436"/>
                <a:gd name="T25" fmla="*/ 1644 h 3111"/>
                <a:gd name="T26" fmla="*/ 3167 w 4436"/>
                <a:gd name="T27" fmla="*/ 1302 h 3111"/>
                <a:gd name="T28" fmla="*/ 3325 w 4436"/>
                <a:gd name="T29" fmla="*/ 1027 h 3111"/>
                <a:gd name="T30" fmla="*/ 2318 w 4436"/>
                <a:gd name="T31" fmla="*/ 2 h 3111"/>
                <a:gd name="T32" fmla="*/ 2613 w 4436"/>
                <a:gd name="T33" fmla="*/ 102 h 3111"/>
                <a:gd name="T34" fmla="*/ 2871 w 4436"/>
                <a:gd name="T35" fmla="*/ 233 h 3111"/>
                <a:gd name="T36" fmla="*/ 3215 w 4436"/>
                <a:gd name="T37" fmla="*/ 218 h 3111"/>
                <a:gd name="T38" fmla="*/ 3642 w 4436"/>
                <a:gd name="T39" fmla="*/ 153 h 3111"/>
                <a:gd name="T40" fmla="*/ 4082 w 4436"/>
                <a:gd name="T41" fmla="*/ 240 h 3111"/>
                <a:gd name="T42" fmla="*/ 4364 w 4436"/>
                <a:gd name="T43" fmla="*/ 467 h 3111"/>
                <a:gd name="T44" fmla="*/ 4418 w 4436"/>
                <a:gd name="T45" fmla="*/ 884 h 3111"/>
                <a:gd name="T46" fmla="*/ 4222 w 4436"/>
                <a:gd name="T47" fmla="*/ 1284 h 3111"/>
                <a:gd name="T48" fmla="*/ 3955 w 4436"/>
                <a:gd name="T49" fmla="*/ 1565 h 3111"/>
                <a:gd name="T50" fmla="*/ 3944 w 4436"/>
                <a:gd name="T51" fmla="*/ 1400 h 3111"/>
                <a:gd name="T52" fmla="*/ 3880 w 4436"/>
                <a:gd name="T53" fmla="*/ 1027 h 3111"/>
                <a:gd name="T54" fmla="*/ 4071 w 4436"/>
                <a:gd name="T55" fmla="*/ 1022 h 3111"/>
                <a:gd name="T56" fmla="*/ 4236 w 4436"/>
                <a:gd name="T57" fmla="*/ 831 h 3111"/>
                <a:gd name="T58" fmla="*/ 4167 w 4436"/>
                <a:gd name="T59" fmla="*/ 562 h 3111"/>
                <a:gd name="T60" fmla="*/ 3938 w 4436"/>
                <a:gd name="T61" fmla="*/ 438 h 3111"/>
                <a:gd name="T62" fmla="*/ 3584 w 4436"/>
                <a:gd name="T63" fmla="*/ 431 h 3111"/>
                <a:gd name="T64" fmla="*/ 3165 w 4436"/>
                <a:gd name="T65" fmla="*/ 582 h 3111"/>
                <a:gd name="T66" fmla="*/ 2933 w 4436"/>
                <a:gd name="T67" fmla="*/ 918 h 3111"/>
                <a:gd name="T68" fmla="*/ 2865 w 4436"/>
                <a:gd name="T69" fmla="*/ 1396 h 3111"/>
                <a:gd name="T70" fmla="*/ 2738 w 4436"/>
                <a:gd name="T71" fmla="*/ 1847 h 3111"/>
                <a:gd name="T72" fmla="*/ 2513 w 4436"/>
                <a:gd name="T73" fmla="*/ 2264 h 3111"/>
                <a:gd name="T74" fmla="*/ 2347 w 4436"/>
                <a:gd name="T75" fmla="*/ 2738 h 3111"/>
                <a:gd name="T76" fmla="*/ 2309 w 4436"/>
                <a:gd name="T77" fmla="*/ 3084 h 3111"/>
                <a:gd name="T78" fmla="*/ 2198 w 4436"/>
                <a:gd name="T79" fmla="*/ 3104 h 3111"/>
                <a:gd name="T80" fmla="*/ 2155 w 4436"/>
                <a:gd name="T81" fmla="*/ 2942 h 3111"/>
                <a:gd name="T82" fmla="*/ 2029 w 4436"/>
                <a:gd name="T83" fmla="*/ 2424 h 3111"/>
                <a:gd name="T84" fmla="*/ 1798 w 4436"/>
                <a:gd name="T85" fmla="*/ 2005 h 3111"/>
                <a:gd name="T86" fmla="*/ 1615 w 4436"/>
                <a:gd name="T87" fmla="*/ 1584 h 3111"/>
                <a:gd name="T88" fmla="*/ 1542 w 4436"/>
                <a:gd name="T89" fmla="*/ 1105 h 3111"/>
                <a:gd name="T90" fmla="*/ 1407 w 4436"/>
                <a:gd name="T91" fmla="*/ 691 h 3111"/>
                <a:gd name="T92" fmla="*/ 1093 w 4436"/>
                <a:gd name="T93" fmla="*/ 475 h 3111"/>
                <a:gd name="T94" fmla="*/ 640 w 4436"/>
                <a:gd name="T95" fmla="*/ 424 h 3111"/>
                <a:gd name="T96" fmla="*/ 360 w 4436"/>
                <a:gd name="T97" fmla="*/ 509 h 3111"/>
                <a:gd name="T98" fmla="*/ 191 w 4436"/>
                <a:gd name="T99" fmla="*/ 715 h 3111"/>
                <a:gd name="T100" fmla="*/ 260 w 4436"/>
                <a:gd name="T101" fmla="*/ 965 h 3111"/>
                <a:gd name="T102" fmla="*/ 451 w 4436"/>
                <a:gd name="T103" fmla="*/ 1044 h 3111"/>
                <a:gd name="T104" fmla="*/ 513 w 4436"/>
                <a:gd name="T105" fmla="*/ 1213 h 3111"/>
                <a:gd name="T106" fmla="*/ 547 w 4436"/>
                <a:gd name="T107" fmla="*/ 1607 h 3111"/>
                <a:gd name="T108" fmla="*/ 204 w 4436"/>
                <a:gd name="T109" fmla="*/ 1264 h 3111"/>
                <a:gd name="T110" fmla="*/ 16 w 4436"/>
                <a:gd name="T111" fmla="*/ 889 h 3111"/>
                <a:gd name="T112" fmla="*/ 69 w 4436"/>
                <a:gd name="T113" fmla="*/ 493 h 3111"/>
                <a:gd name="T114" fmla="*/ 371 w 4436"/>
                <a:gd name="T115" fmla="*/ 240 h 3111"/>
                <a:gd name="T116" fmla="*/ 815 w 4436"/>
                <a:gd name="T117" fmla="*/ 145 h 3111"/>
                <a:gd name="T118" fmla="*/ 1333 w 4436"/>
                <a:gd name="T119" fmla="*/ 215 h 3111"/>
                <a:gd name="T120" fmla="*/ 1669 w 4436"/>
                <a:gd name="T121" fmla="*/ 235 h 3111"/>
                <a:gd name="T122" fmla="*/ 1876 w 4436"/>
                <a:gd name="T123" fmla="*/ 115 h 3111"/>
                <a:gd name="T124" fmla="*/ 2125 w 4436"/>
                <a:gd name="T125" fmla="*/ 9 h 3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36" h="3111">
                  <a:moveTo>
                    <a:pt x="951" y="956"/>
                  </a:moveTo>
                  <a:lnTo>
                    <a:pt x="1005" y="964"/>
                  </a:lnTo>
                  <a:lnTo>
                    <a:pt x="1056" y="978"/>
                  </a:lnTo>
                  <a:lnTo>
                    <a:pt x="1104" y="1002"/>
                  </a:lnTo>
                  <a:lnTo>
                    <a:pt x="1144" y="1029"/>
                  </a:lnTo>
                  <a:lnTo>
                    <a:pt x="1182" y="1064"/>
                  </a:lnTo>
                  <a:lnTo>
                    <a:pt x="1213" y="1104"/>
                  </a:lnTo>
                  <a:lnTo>
                    <a:pt x="1240" y="1147"/>
                  </a:lnTo>
                  <a:lnTo>
                    <a:pt x="1264" y="1196"/>
                  </a:lnTo>
                  <a:lnTo>
                    <a:pt x="1282" y="1245"/>
                  </a:lnTo>
                  <a:lnTo>
                    <a:pt x="1295" y="1298"/>
                  </a:lnTo>
                  <a:lnTo>
                    <a:pt x="1302" y="1351"/>
                  </a:lnTo>
                  <a:lnTo>
                    <a:pt x="1304" y="1404"/>
                  </a:lnTo>
                  <a:lnTo>
                    <a:pt x="1302" y="1458"/>
                  </a:lnTo>
                  <a:lnTo>
                    <a:pt x="1293" y="1509"/>
                  </a:lnTo>
                  <a:lnTo>
                    <a:pt x="1280" y="1560"/>
                  </a:lnTo>
                  <a:lnTo>
                    <a:pt x="1262" y="1605"/>
                  </a:lnTo>
                  <a:lnTo>
                    <a:pt x="1236" y="1649"/>
                  </a:lnTo>
                  <a:lnTo>
                    <a:pt x="1207" y="1689"/>
                  </a:lnTo>
                  <a:lnTo>
                    <a:pt x="1173" y="1724"/>
                  </a:lnTo>
                  <a:lnTo>
                    <a:pt x="1131" y="1751"/>
                  </a:lnTo>
                  <a:lnTo>
                    <a:pt x="1084" y="1773"/>
                  </a:lnTo>
                  <a:lnTo>
                    <a:pt x="1033" y="1787"/>
                  </a:lnTo>
                  <a:lnTo>
                    <a:pt x="976" y="1793"/>
                  </a:lnTo>
                  <a:lnTo>
                    <a:pt x="922" y="1785"/>
                  </a:lnTo>
                  <a:lnTo>
                    <a:pt x="871" y="1771"/>
                  </a:lnTo>
                  <a:lnTo>
                    <a:pt x="822" y="1747"/>
                  </a:lnTo>
                  <a:lnTo>
                    <a:pt x="778" y="1715"/>
                  </a:lnTo>
                  <a:lnTo>
                    <a:pt x="738" y="1676"/>
                  </a:lnTo>
                  <a:lnTo>
                    <a:pt x="702" y="1633"/>
                  </a:lnTo>
                  <a:lnTo>
                    <a:pt x="671" y="1584"/>
                  </a:lnTo>
                  <a:lnTo>
                    <a:pt x="645" y="1531"/>
                  </a:lnTo>
                  <a:lnTo>
                    <a:pt x="627" y="1475"/>
                  </a:lnTo>
                  <a:lnTo>
                    <a:pt x="615" y="1418"/>
                  </a:lnTo>
                  <a:lnTo>
                    <a:pt x="609" y="1360"/>
                  </a:lnTo>
                  <a:lnTo>
                    <a:pt x="611" y="1300"/>
                  </a:lnTo>
                  <a:lnTo>
                    <a:pt x="620" y="1244"/>
                  </a:lnTo>
                  <a:lnTo>
                    <a:pt x="636" y="1185"/>
                  </a:lnTo>
                  <a:lnTo>
                    <a:pt x="656" y="1135"/>
                  </a:lnTo>
                  <a:lnTo>
                    <a:pt x="680" y="1093"/>
                  </a:lnTo>
                  <a:lnTo>
                    <a:pt x="709" y="1056"/>
                  </a:lnTo>
                  <a:lnTo>
                    <a:pt x="744" y="1027"/>
                  </a:lnTo>
                  <a:lnTo>
                    <a:pt x="785" y="1002"/>
                  </a:lnTo>
                  <a:lnTo>
                    <a:pt x="835" y="978"/>
                  </a:lnTo>
                  <a:lnTo>
                    <a:pt x="893" y="960"/>
                  </a:lnTo>
                  <a:lnTo>
                    <a:pt x="951" y="956"/>
                  </a:lnTo>
                  <a:close/>
                  <a:moveTo>
                    <a:pt x="3504" y="955"/>
                  </a:moveTo>
                  <a:lnTo>
                    <a:pt x="3564" y="958"/>
                  </a:lnTo>
                  <a:lnTo>
                    <a:pt x="3616" y="969"/>
                  </a:lnTo>
                  <a:lnTo>
                    <a:pt x="3664" y="987"/>
                  </a:lnTo>
                  <a:lnTo>
                    <a:pt x="3705" y="1011"/>
                  </a:lnTo>
                  <a:lnTo>
                    <a:pt x="3742" y="1040"/>
                  </a:lnTo>
                  <a:lnTo>
                    <a:pt x="3773" y="1075"/>
                  </a:lnTo>
                  <a:lnTo>
                    <a:pt x="3798" y="1113"/>
                  </a:lnTo>
                  <a:lnTo>
                    <a:pt x="3818" y="1155"/>
                  </a:lnTo>
                  <a:lnTo>
                    <a:pt x="3835" y="1200"/>
                  </a:lnTo>
                  <a:lnTo>
                    <a:pt x="3845" y="1247"/>
                  </a:lnTo>
                  <a:lnTo>
                    <a:pt x="3853" y="1296"/>
                  </a:lnTo>
                  <a:lnTo>
                    <a:pt x="3853" y="1347"/>
                  </a:lnTo>
                  <a:lnTo>
                    <a:pt x="3851" y="1396"/>
                  </a:lnTo>
                  <a:lnTo>
                    <a:pt x="3844" y="1447"/>
                  </a:lnTo>
                  <a:lnTo>
                    <a:pt x="3833" y="1496"/>
                  </a:lnTo>
                  <a:lnTo>
                    <a:pt x="3818" y="1544"/>
                  </a:lnTo>
                  <a:lnTo>
                    <a:pt x="3798" y="1589"/>
                  </a:lnTo>
                  <a:lnTo>
                    <a:pt x="3775" y="1633"/>
                  </a:lnTo>
                  <a:lnTo>
                    <a:pt x="3749" y="1671"/>
                  </a:lnTo>
                  <a:lnTo>
                    <a:pt x="3718" y="1705"/>
                  </a:lnTo>
                  <a:lnTo>
                    <a:pt x="3685" y="1736"/>
                  </a:lnTo>
                  <a:lnTo>
                    <a:pt x="3649" y="1760"/>
                  </a:lnTo>
                  <a:lnTo>
                    <a:pt x="3609" y="1778"/>
                  </a:lnTo>
                  <a:lnTo>
                    <a:pt x="3565" y="1791"/>
                  </a:lnTo>
                  <a:lnTo>
                    <a:pt x="3520" y="1795"/>
                  </a:lnTo>
                  <a:lnTo>
                    <a:pt x="3473" y="1791"/>
                  </a:lnTo>
                  <a:lnTo>
                    <a:pt x="3413" y="1776"/>
                  </a:lnTo>
                  <a:lnTo>
                    <a:pt x="3360" y="1755"/>
                  </a:lnTo>
                  <a:lnTo>
                    <a:pt x="3313" y="1724"/>
                  </a:lnTo>
                  <a:lnTo>
                    <a:pt x="3271" y="1687"/>
                  </a:lnTo>
                  <a:lnTo>
                    <a:pt x="3235" y="1644"/>
                  </a:lnTo>
                  <a:lnTo>
                    <a:pt x="3205" y="1596"/>
                  </a:lnTo>
                  <a:lnTo>
                    <a:pt x="3184" y="1544"/>
                  </a:lnTo>
                  <a:lnTo>
                    <a:pt x="3169" y="1487"/>
                  </a:lnTo>
                  <a:lnTo>
                    <a:pt x="3160" y="1427"/>
                  </a:lnTo>
                  <a:lnTo>
                    <a:pt x="3160" y="1365"/>
                  </a:lnTo>
                  <a:lnTo>
                    <a:pt x="3167" y="1302"/>
                  </a:lnTo>
                  <a:lnTo>
                    <a:pt x="3184" y="1238"/>
                  </a:lnTo>
                  <a:lnTo>
                    <a:pt x="3207" y="1175"/>
                  </a:lnTo>
                  <a:lnTo>
                    <a:pt x="3233" y="1127"/>
                  </a:lnTo>
                  <a:lnTo>
                    <a:pt x="3260" y="1087"/>
                  </a:lnTo>
                  <a:lnTo>
                    <a:pt x="3291" y="1053"/>
                  </a:lnTo>
                  <a:lnTo>
                    <a:pt x="3325" y="1027"/>
                  </a:lnTo>
                  <a:lnTo>
                    <a:pt x="3362" y="1004"/>
                  </a:lnTo>
                  <a:lnTo>
                    <a:pt x="3405" y="985"/>
                  </a:lnTo>
                  <a:lnTo>
                    <a:pt x="3451" y="969"/>
                  </a:lnTo>
                  <a:lnTo>
                    <a:pt x="3504" y="955"/>
                  </a:lnTo>
                  <a:close/>
                  <a:moveTo>
                    <a:pt x="2253" y="0"/>
                  </a:moveTo>
                  <a:lnTo>
                    <a:pt x="2318" y="2"/>
                  </a:lnTo>
                  <a:lnTo>
                    <a:pt x="2378" y="9"/>
                  </a:lnTo>
                  <a:lnTo>
                    <a:pt x="2433" y="22"/>
                  </a:lnTo>
                  <a:lnTo>
                    <a:pt x="2482" y="38"/>
                  </a:lnTo>
                  <a:lnTo>
                    <a:pt x="2529" y="58"/>
                  </a:lnTo>
                  <a:lnTo>
                    <a:pt x="2571" y="80"/>
                  </a:lnTo>
                  <a:lnTo>
                    <a:pt x="2613" y="102"/>
                  </a:lnTo>
                  <a:lnTo>
                    <a:pt x="2653" y="127"/>
                  </a:lnTo>
                  <a:lnTo>
                    <a:pt x="2693" y="151"/>
                  </a:lnTo>
                  <a:lnTo>
                    <a:pt x="2735" y="175"/>
                  </a:lnTo>
                  <a:lnTo>
                    <a:pt x="2776" y="196"/>
                  </a:lnTo>
                  <a:lnTo>
                    <a:pt x="2822" y="216"/>
                  </a:lnTo>
                  <a:lnTo>
                    <a:pt x="2871" y="233"/>
                  </a:lnTo>
                  <a:lnTo>
                    <a:pt x="2924" y="247"/>
                  </a:lnTo>
                  <a:lnTo>
                    <a:pt x="2982" y="255"/>
                  </a:lnTo>
                  <a:lnTo>
                    <a:pt x="3042" y="253"/>
                  </a:lnTo>
                  <a:lnTo>
                    <a:pt x="3100" y="245"/>
                  </a:lnTo>
                  <a:lnTo>
                    <a:pt x="3158" y="233"/>
                  </a:lnTo>
                  <a:lnTo>
                    <a:pt x="3215" y="218"/>
                  </a:lnTo>
                  <a:lnTo>
                    <a:pt x="3267" y="204"/>
                  </a:lnTo>
                  <a:lnTo>
                    <a:pt x="3316" y="191"/>
                  </a:lnTo>
                  <a:lnTo>
                    <a:pt x="3393" y="175"/>
                  </a:lnTo>
                  <a:lnTo>
                    <a:pt x="3473" y="162"/>
                  </a:lnTo>
                  <a:lnTo>
                    <a:pt x="3556" y="155"/>
                  </a:lnTo>
                  <a:lnTo>
                    <a:pt x="3642" y="153"/>
                  </a:lnTo>
                  <a:lnTo>
                    <a:pt x="3727" y="156"/>
                  </a:lnTo>
                  <a:lnTo>
                    <a:pt x="3809" y="164"/>
                  </a:lnTo>
                  <a:lnTo>
                    <a:pt x="3887" y="176"/>
                  </a:lnTo>
                  <a:lnTo>
                    <a:pt x="3960" y="195"/>
                  </a:lnTo>
                  <a:lnTo>
                    <a:pt x="4022" y="216"/>
                  </a:lnTo>
                  <a:lnTo>
                    <a:pt x="4082" y="240"/>
                  </a:lnTo>
                  <a:lnTo>
                    <a:pt x="4138" y="269"/>
                  </a:lnTo>
                  <a:lnTo>
                    <a:pt x="4193" y="300"/>
                  </a:lnTo>
                  <a:lnTo>
                    <a:pt x="4244" y="335"/>
                  </a:lnTo>
                  <a:lnTo>
                    <a:pt x="4289" y="375"/>
                  </a:lnTo>
                  <a:lnTo>
                    <a:pt x="4329" y="418"/>
                  </a:lnTo>
                  <a:lnTo>
                    <a:pt x="4364" y="467"/>
                  </a:lnTo>
                  <a:lnTo>
                    <a:pt x="4398" y="533"/>
                  </a:lnTo>
                  <a:lnTo>
                    <a:pt x="4420" y="602"/>
                  </a:lnTo>
                  <a:lnTo>
                    <a:pt x="4433" y="671"/>
                  </a:lnTo>
                  <a:lnTo>
                    <a:pt x="4436" y="742"/>
                  </a:lnTo>
                  <a:lnTo>
                    <a:pt x="4431" y="813"/>
                  </a:lnTo>
                  <a:lnTo>
                    <a:pt x="4418" y="884"/>
                  </a:lnTo>
                  <a:lnTo>
                    <a:pt x="4398" y="955"/>
                  </a:lnTo>
                  <a:lnTo>
                    <a:pt x="4371" y="1024"/>
                  </a:lnTo>
                  <a:lnTo>
                    <a:pt x="4340" y="1091"/>
                  </a:lnTo>
                  <a:lnTo>
                    <a:pt x="4304" y="1158"/>
                  </a:lnTo>
                  <a:lnTo>
                    <a:pt x="4265" y="1222"/>
                  </a:lnTo>
                  <a:lnTo>
                    <a:pt x="4222" y="1284"/>
                  </a:lnTo>
                  <a:lnTo>
                    <a:pt x="4178" y="1342"/>
                  </a:lnTo>
                  <a:lnTo>
                    <a:pt x="4133" y="1396"/>
                  </a:lnTo>
                  <a:lnTo>
                    <a:pt x="4087" y="1445"/>
                  </a:lnTo>
                  <a:lnTo>
                    <a:pt x="4042" y="1491"/>
                  </a:lnTo>
                  <a:lnTo>
                    <a:pt x="3996" y="1531"/>
                  </a:lnTo>
                  <a:lnTo>
                    <a:pt x="3955" y="1565"/>
                  </a:lnTo>
                  <a:lnTo>
                    <a:pt x="3916" y="1595"/>
                  </a:lnTo>
                  <a:lnTo>
                    <a:pt x="3904" y="1595"/>
                  </a:lnTo>
                  <a:lnTo>
                    <a:pt x="3904" y="1591"/>
                  </a:lnTo>
                  <a:lnTo>
                    <a:pt x="3924" y="1531"/>
                  </a:lnTo>
                  <a:lnTo>
                    <a:pt x="3936" y="1467"/>
                  </a:lnTo>
                  <a:lnTo>
                    <a:pt x="3944" y="1400"/>
                  </a:lnTo>
                  <a:lnTo>
                    <a:pt x="3944" y="1333"/>
                  </a:lnTo>
                  <a:lnTo>
                    <a:pt x="3940" y="1265"/>
                  </a:lnTo>
                  <a:lnTo>
                    <a:pt x="3933" y="1200"/>
                  </a:lnTo>
                  <a:lnTo>
                    <a:pt x="3918" y="1138"/>
                  </a:lnTo>
                  <a:lnTo>
                    <a:pt x="3902" y="1080"/>
                  </a:lnTo>
                  <a:lnTo>
                    <a:pt x="3880" y="1027"/>
                  </a:lnTo>
                  <a:lnTo>
                    <a:pt x="3880" y="1024"/>
                  </a:lnTo>
                  <a:lnTo>
                    <a:pt x="3916" y="1025"/>
                  </a:lnTo>
                  <a:lnTo>
                    <a:pt x="3955" y="1027"/>
                  </a:lnTo>
                  <a:lnTo>
                    <a:pt x="3993" y="1027"/>
                  </a:lnTo>
                  <a:lnTo>
                    <a:pt x="4033" y="1025"/>
                  </a:lnTo>
                  <a:lnTo>
                    <a:pt x="4071" y="1022"/>
                  </a:lnTo>
                  <a:lnTo>
                    <a:pt x="4107" y="1016"/>
                  </a:lnTo>
                  <a:lnTo>
                    <a:pt x="4140" y="1005"/>
                  </a:lnTo>
                  <a:lnTo>
                    <a:pt x="4171" y="993"/>
                  </a:lnTo>
                  <a:lnTo>
                    <a:pt x="4195" y="976"/>
                  </a:lnTo>
                  <a:lnTo>
                    <a:pt x="4213" y="955"/>
                  </a:lnTo>
                  <a:lnTo>
                    <a:pt x="4236" y="831"/>
                  </a:lnTo>
                  <a:lnTo>
                    <a:pt x="4242" y="775"/>
                  </a:lnTo>
                  <a:lnTo>
                    <a:pt x="4240" y="724"/>
                  </a:lnTo>
                  <a:lnTo>
                    <a:pt x="4231" y="676"/>
                  </a:lnTo>
                  <a:lnTo>
                    <a:pt x="4215" y="635"/>
                  </a:lnTo>
                  <a:lnTo>
                    <a:pt x="4193" y="596"/>
                  </a:lnTo>
                  <a:lnTo>
                    <a:pt x="4167" y="562"/>
                  </a:lnTo>
                  <a:lnTo>
                    <a:pt x="4136" y="533"/>
                  </a:lnTo>
                  <a:lnTo>
                    <a:pt x="4102" y="505"/>
                  </a:lnTo>
                  <a:lnTo>
                    <a:pt x="4065" y="484"/>
                  </a:lnTo>
                  <a:lnTo>
                    <a:pt x="4027" y="465"/>
                  </a:lnTo>
                  <a:lnTo>
                    <a:pt x="3987" y="451"/>
                  </a:lnTo>
                  <a:lnTo>
                    <a:pt x="3938" y="438"/>
                  </a:lnTo>
                  <a:lnTo>
                    <a:pt x="3884" y="427"/>
                  </a:lnTo>
                  <a:lnTo>
                    <a:pt x="3824" y="422"/>
                  </a:lnTo>
                  <a:lnTo>
                    <a:pt x="3762" y="418"/>
                  </a:lnTo>
                  <a:lnTo>
                    <a:pt x="3700" y="418"/>
                  </a:lnTo>
                  <a:lnTo>
                    <a:pt x="3640" y="424"/>
                  </a:lnTo>
                  <a:lnTo>
                    <a:pt x="3584" y="431"/>
                  </a:lnTo>
                  <a:lnTo>
                    <a:pt x="3500" y="449"/>
                  </a:lnTo>
                  <a:lnTo>
                    <a:pt x="3424" y="467"/>
                  </a:lnTo>
                  <a:lnTo>
                    <a:pt x="3351" y="491"/>
                  </a:lnTo>
                  <a:lnTo>
                    <a:pt x="3284" y="516"/>
                  </a:lnTo>
                  <a:lnTo>
                    <a:pt x="3222" y="547"/>
                  </a:lnTo>
                  <a:lnTo>
                    <a:pt x="3165" y="582"/>
                  </a:lnTo>
                  <a:lnTo>
                    <a:pt x="3113" y="622"/>
                  </a:lnTo>
                  <a:lnTo>
                    <a:pt x="3067" y="669"/>
                  </a:lnTo>
                  <a:lnTo>
                    <a:pt x="3025" y="720"/>
                  </a:lnTo>
                  <a:lnTo>
                    <a:pt x="2989" y="780"/>
                  </a:lnTo>
                  <a:lnTo>
                    <a:pt x="2958" y="845"/>
                  </a:lnTo>
                  <a:lnTo>
                    <a:pt x="2933" y="918"/>
                  </a:lnTo>
                  <a:lnTo>
                    <a:pt x="2913" y="993"/>
                  </a:lnTo>
                  <a:lnTo>
                    <a:pt x="2900" y="1069"/>
                  </a:lnTo>
                  <a:lnTo>
                    <a:pt x="2889" y="1151"/>
                  </a:lnTo>
                  <a:lnTo>
                    <a:pt x="2882" y="1231"/>
                  </a:lnTo>
                  <a:lnTo>
                    <a:pt x="2875" y="1315"/>
                  </a:lnTo>
                  <a:lnTo>
                    <a:pt x="2865" y="1396"/>
                  </a:lnTo>
                  <a:lnTo>
                    <a:pt x="2856" y="1476"/>
                  </a:lnTo>
                  <a:lnTo>
                    <a:pt x="2844" y="1555"/>
                  </a:lnTo>
                  <a:lnTo>
                    <a:pt x="2827" y="1629"/>
                  </a:lnTo>
                  <a:lnTo>
                    <a:pt x="2804" y="1698"/>
                  </a:lnTo>
                  <a:lnTo>
                    <a:pt x="2773" y="1775"/>
                  </a:lnTo>
                  <a:lnTo>
                    <a:pt x="2738" y="1847"/>
                  </a:lnTo>
                  <a:lnTo>
                    <a:pt x="2702" y="1918"/>
                  </a:lnTo>
                  <a:lnTo>
                    <a:pt x="2664" y="1987"/>
                  </a:lnTo>
                  <a:lnTo>
                    <a:pt x="2625" y="2056"/>
                  </a:lnTo>
                  <a:lnTo>
                    <a:pt x="2587" y="2124"/>
                  </a:lnTo>
                  <a:lnTo>
                    <a:pt x="2549" y="2193"/>
                  </a:lnTo>
                  <a:lnTo>
                    <a:pt x="2513" y="2264"/>
                  </a:lnTo>
                  <a:lnTo>
                    <a:pt x="2476" y="2335"/>
                  </a:lnTo>
                  <a:lnTo>
                    <a:pt x="2444" y="2409"/>
                  </a:lnTo>
                  <a:lnTo>
                    <a:pt x="2415" y="2485"/>
                  </a:lnTo>
                  <a:lnTo>
                    <a:pt x="2387" y="2565"/>
                  </a:lnTo>
                  <a:lnTo>
                    <a:pt x="2365" y="2649"/>
                  </a:lnTo>
                  <a:lnTo>
                    <a:pt x="2347" y="2738"/>
                  </a:lnTo>
                  <a:lnTo>
                    <a:pt x="2336" y="2833"/>
                  </a:lnTo>
                  <a:lnTo>
                    <a:pt x="2331" y="2933"/>
                  </a:lnTo>
                  <a:lnTo>
                    <a:pt x="2333" y="3038"/>
                  </a:lnTo>
                  <a:lnTo>
                    <a:pt x="2324" y="3056"/>
                  </a:lnTo>
                  <a:lnTo>
                    <a:pt x="2316" y="3071"/>
                  </a:lnTo>
                  <a:lnTo>
                    <a:pt x="2309" y="3084"/>
                  </a:lnTo>
                  <a:lnTo>
                    <a:pt x="2300" y="3095"/>
                  </a:lnTo>
                  <a:lnTo>
                    <a:pt x="2287" y="3104"/>
                  </a:lnTo>
                  <a:lnTo>
                    <a:pt x="2269" y="3109"/>
                  </a:lnTo>
                  <a:lnTo>
                    <a:pt x="2244" y="3111"/>
                  </a:lnTo>
                  <a:lnTo>
                    <a:pt x="2218" y="3109"/>
                  </a:lnTo>
                  <a:lnTo>
                    <a:pt x="2198" y="3104"/>
                  </a:lnTo>
                  <a:lnTo>
                    <a:pt x="2184" y="3096"/>
                  </a:lnTo>
                  <a:lnTo>
                    <a:pt x="2173" y="3085"/>
                  </a:lnTo>
                  <a:lnTo>
                    <a:pt x="2165" y="3073"/>
                  </a:lnTo>
                  <a:lnTo>
                    <a:pt x="2160" y="3060"/>
                  </a:lnTo>
                  <a:lnTo>
                    <a:pt x="2156" y="3047"/>
                  </a:lnTo>
                  <a:lnTo>
                    <a:pt x="2155" y="2942"/>
                  </a:lnTo>
                  <a:lnTo>
                    <a:pt x="2147" y="2844"/>
                  </a:lnTo>
                  <a:lnTo>
                    <a:pt x="2133" y="2749"/>
                  </a:lnTo>
                  <a:lnTo>
                    <a:pt x="2115" y="2662"/>
                  </a:lnTo>
                  <a:lnTo>
                    <a:pt x="2089" y="2578"/>
                  </a:lnTo>
                  <a:lnTo>
                    <a:pt x="2062" y="2498"/>
                  </a:lnTo>
                  <a:lnTo>
                    <a:pt x="2029" y="2424"/>
                  </a:lnTo>
                  <a:lnTo>
                    <a:pt x="1995" y="2349"/>
                  </a:lnTo>
                  <a:lnTo>
                    <a:pt x="1956" y="2278"/>
                  </a:lnTo>
                  <a:lnTo>
                    <a:pt x="1918" y="2209"/>
                  </a:lnTo>
                  <a:lnTo>
                    <a:pt x="1878" y="2142"/>
                  </a:lnTo>
                  <a:lnTo>
                    <a:pt x="1838" y="2073"/>
                  </a:lnTo>
                  <a:lnTo>
                    <a:pt x="1798" y="2005"/>
                  </a:lnTo>
                  <a:lnTo>
                    <a:pt x="1760" y="1936"/>
                  </a:lnTo>
                  <a:lnTo>
                    <a:pt x="1724" y="1865"/>
                  </a:lnTo>
                  <a:lnTo>
                    <a:pt x="1687" y="1795"/>
                  </a:lnTo>
                  <a:lnTo>
                    <a:pt x="1656" y="1720"/>
                  </a:lnTo>
                  <a:lnTo>
                    <a:pt x="1633" y="1653"/>
                  </a:lnTo>
                  <a:lnTo>
                    <a:pt x="1615" y="1584"/>
                  </a:lnTo>
                  <a:lnTo>
                    <a:pt x="1600" y="1507"/>
                  </a:lnTo>
                  <a:lnTo>
                    <a:pt x="1587" y="1429"/>
                  </a:lnTo>
                  <a:lnTo>
                    <a:pt x="1575" y="1349"/>
                  </a:lnTo>
                  <a:lnTo>
                    <a:pt x="1565" y="1267"/>
                  </a:lnTo>
                  <a:lnTo>
                    <a:pt x="1555" y="1185"/>
                  </a:lnTo>
                  <a:lnTo>
                    <a:pt x="1542" y="1105"/>
                  </a:lnTo>
                  <a:lnTo>
                    <a:pt x="1529" y="1025"/>
                  </a:lnTo>
                  <a:lnTo>
                    <a:pt x="1515" y="949"/>
                  </a:lnTo>
                  <a:lnTo>
                    <a:pt x="1495" y="876"/>
                  </a:lnTo>
                  <a:lnTo>
                    <a:pt x="1471" y="809"/>
                  </a:lnTo>
                  <a:lnTo>
                    <a:pt x="1442" y="745"/>
                  </a:lnTo>
                  <a:lnTo>
                    <a:pt x="1407" y="691"/>
                  </a:lnTo>
                  <a:lnTo>
                    <a:pt x="1369" y="644"/>
                  </a:lnTo>
                  <a:lnTo>
                    <a:pt x="1324" y="602"/>
                  </a:lnTo>
                  <a:lnTo>
                    <a:pt x="1273" y="562"/>
                  </a:lnTo>
                  <a:lnTo>
                    <a:pt x="1216" y="529"/>
                  </a:lnTo>
                  <a:lnTo>
                    <a:pt x="1156" y="500"/>
                  </a:lnTo>
                  <a:lnTo>
                    <a:pt x="1093" y="475"/>
                  </a:lnTo>
                  <a:lnTo>
                    <a:pt x="1025" y="453"/>
                  </a:lnTo>
                  <a:lnTo>
                    <a:pt x="956" y="435"/>
                  </a:lnTo>
                  <a:lnTo>
                    <a:pt x="800" y="424"/>
                  </a:lnTo>
                  <a:lnTo>
                    <a:pt x="749" y="418"/>
                  </a:lnTo>
                  <a:lnTo>
                    <a:pt x="695" y="418"/>
                  </a:lnTo>
                  <a:lnTo>
                    <a:pt x="640" y="424"/>
                  </a:lnTo>
                  <a:lnTo>
                    <a:pt x="585" y="433"/>
                  </a:lnTo>
                  <a:lnTo>
                    <a:pt x="536" y="444"/>
                  </a:lnTo>
                  <a:lnTo>
                    <a:pt x="493" y="455"/>
                  </a:lnTo>
                  <a:lnTo>
                    <a:pt x="447" y="471"/>
                  </a:lnTo>
                  <a:lnTo>
                    <a:pt x="402" y="489"/>
                  </a:lnTo>
                  <a:lnTo>
                    <a:pt x="360" y="509"/>
                  </a:lnTo>
                  <a:lnTo>
                    <a:pt x="320" y="535"/>
                  </a:lnTo>
                  <a:lnTo>
                    <a:pt x="284" y="562"/>
                  </a:lnTo>
                  <a:lnTo>
                    <a:pt x="251" y="595"/>
                  </a:lnTo>
                  <a:lnTo>
                    <a:pt x="224" y="631"/>
                  </a:lnTo>
                  <a:lnTo>
                    <a:pt x="204" y="671"/>
                  </a:lnTo>
                  <a:lnTo>
                    <a:pt x="191" y="715"/>
                  </a:lnTo>
                  <a:lnTo>
                    <a:pt x="187" y="760"/>
                  </a:lnTo>
                  <a:lnTo>
                    <a:pt x="191" y="805"/>
                  </a:lnTo>
                  <a:lnTo>
                    <a:pt x="202" y="849"/>
                  </a:lnTo>
                  <a:lnTo>
                    <a:pt x="216" y="893"/>
                  </a:lnTo>
                  <a:lnTo>
                    <a:pt x="236" y="931"/>
                  </a:lnTo>
                  <a:lnTo>
                    <a:pt x="260" y="965"/>
                  </a:lnTo>
                  <a:lnTo>
                    <a:pt x="285" y="996"/>
                  </a:lnTo>
                  <a:lnTo>
                    <a:pt x="313" y="1020"/>
                  </a:lnTo>
                  <a:lnTo>
                    <a:pt x="340" y="1035"/>
                  </a:lnTo>
                  <a:lnTo>
                    <a:pt x="378" y="1045"/>
                  </a:lnTo>
                  <a:lnTo>
                    <a:pt x="415" y="1047"/>
                  </a:lnTo>
                  <a:lnTo>
                    <a:pt x="451" y="1044"/>
                  </a:lnTo>
                  <a:lnTo>
                    <a:pt x="487" y="1036"/>
                  </a:lnTo>
                  <a:lnTo>
                    <a:pt x="522" y="1027"/>
                  </a:lnTo>
                  <a:lnTo>
                    <a:pt x="555" y="1018"/>
                  </a:lnTo>
                  <a:lnTo>
                    <a:pt x="587" y="1011"/>
                  </a:lnTo>
                  <a:lnTo>
                    <a:pt x="527" y="1147"/>
                  </a:lnTo>
                  <a:lnTo>
                    <a:pt x="513" y="1213"/>
                  </a:lnTo>
                  <a:lnTo>
                    <a:pt x="505" y="1280"/>
                  </a:lnTo>
                  <a:lnTo>
                    <a:pt x="505" y="1349"/>
                  </a:lnTo>
                  <a:lnTo>
                    <a:pt x="511" y="1416"/>
                  </a:lnTo>
                  <a:lnTo>
                    <a:pt x="520" y="1484"/>
                  </a:lnTo>
                  <a:lnTo>
                    <a:pt x="533" y="1547"/>
                  </a:lnTo>
                  <a:lnTo>
                    <a:pt x="547" y="1607"/>
                  </a:lnTo>
                  <a:lnTo>
                    <a:pt x="482" y="1560"/>
                  </a:lnTo>
                  <a:lnTo>
                    <a:pt x="420" y="1507"/>
                  </a:lnTo>
                  <a:lnTo>
                    <a:pt x="360" y="1451"/>
                  </a:lnTo>
                  <a:lnTo>
                    <a:pt x="305" y="1391"/>
                  </a:lnTo>
                  <a:lnTo>
                    <a:pt x="253" y="1327"/>
                  </a:lnTo>
                  <a:lnTo>
                    <a:pt x="204" y="1264"/>
                  </a:lnTo>
                  <a:lnTo>
                    <a:pt x="165" y="1209"/>
                  </a:lnTo>
                  <a:lnTo>
                    <a:pt x="129" y="1155"/>
                  </a:lnTo>
                  <a:lnTo>
                    <a:pt x="96" y="1095"/>
                  </a:lnTo>
                  <a:lnTo>
                    <a:pt x="65" y="1033"/>
                  </a:lnTo>
                  <a:lnTo>
                    <a:pt x="40" y="967"/>
                  </a:lnTo>
                  <a:lnTo>
                    <a:pt x="16" y="889"/>
                  </a:lnTo>
                  <a:lnTo>
                    <a:pt x="4" y="813"/>
                  </a:lnTo>
                  <a:lnTo>
                    <a:pt x="0" y="742"/>
                  </a:lnTo>
                  <a:lnTo>
                    <a:pt x="5" y="675"/>
                  </a:lnTo>
                  <a:lnTo>
                    <a:pt x="18" y="609"/>
                  </a:lnTo>
                  <a:lnTo>
                    <a:pt x="40" y="549"/>
                  </a:lnTo>
                  <a:lnTo>
                    <a:pt x="69" y="493"/>
                  </a:lnTo>
                  <a:lnTo>
                    <a:pt x="105" y="440"/>
                  </a:lnTo>
                  <a:lnTo>
                    <a:pt x="147" y="393"/>
                  </a:lnTo>
                  <a:lnTo>
                    <a:pt x="195" y="347"/>
                  </a:lnTo>
                  <a:lnTo>
                    <a:pt x="249" y="307"/>
                  </a:lnTo>
                  <a:lnTo>
                    <a:pt x="307" y="273"/>
                  </a:lnTo>
                  <a:lnTo>
                    <a:pt x="371" y="240"/>
                  </a:lnTo>
                  <a:lnTo>
                    <a:pt x="436" y="213"/>
                  </a:lnTo>
                  <a:lnTo>
                    <a:pt x="507" y="191"/>
                  </a:lnTo>
                  <a:lnTo>
                    <a:pt x="580" y="173"/>
                  </a:lnTo>
                  <a:lnTo>
                    <a:pt x="656" y="158"/>
                  </a:lnTo>
                  <a:lnTo>
                    <a:pt x="735" y="151"/>
                  </a:lnTo>
                  <a:lnTo>
                    <a:pt x="815" y="145"/>
                  </a:lnTo>
                  <a:lnTo>
                    <a:pt x="895" y="147"/>
                  </a:lnTo>
                  <a:lnTo>
                    <a:pt x="975" y="153"/>
                  </a:lnTo>
                  <a:lnTo>
                    <a:pt x="1056" y="164"/>
                  </a:lnTo>
                  <a:lnTo>
                    <a:pt x="1236" y="187"/>
                  </a:lnTo>
                  <a:lnTo>
                    <a:pt x="1282" y="200"/>
                  </a:lnTo>
                  <a:lnTo>
                    <a:pt x="1333" y="215"/>
                  </a:lnTo>
                  <a:lnTo>
                    <a:pt x="1385" y="231"/>
                  </a:lnTo>
                  <a:lnTo>
                    <a:pt x="1444" y="244"/>
                  </a:lnTo>
                  <a:lnTo>
                    <a:pt x="1502" y="253"/>
                  </a:lnTo>
                  <a:lnTo>
                    <a:pt x="1562" y="255"/>
                  </a:lnTo>
                  <a:lnTo>
                    <a:pt x="1624" y="247"/>
                  </a:lnTo>
                  <a:lnTo>
                    <a:pt x="1669" y="235"/>
                  </a:lnTo>
                  <a:lnTo>
                    <a:pt x="1709" y="220"/>
                  </a:lnTo>
                  <a:lnTo>
                    <a:pt x="1745" y="202"/>
                  </a:lnTo>
                  <a:lnTo>
                    <a:pt x="1780" y="182"/>
                  </a:lnTo>
                  <a:lnTo>
                    <a:pt x="1813" y="160"/>
                  </a:lnTo>
                  <a:lnTo>
                    <a:pt x="1844" y="136"/>
                  </a:lnTo>
                  <a:lnTo>
                    <a:pt x="1876" y="115"/>
                  </a:lnTo>
                  <a:lnTo>
                    <a:pt x="1909" y="93"/>
                  </a:lnTo>
                  <a:lnTo>
                    <a:pt x="1944" y="71"/>
                  </a:lnTo>
                  <a:lnTo>
                    <a:pt x="1982" y="51"/>
                  </a:lnTo>
                  <a:lnTo>
                    <a:pt x="2025" y="35"/>
                  </a:lnTo>
                  <a:lnTo>
                    <a:pt x="2073" y="20"/>
                  </a:lnTo>
                  <a:lnTo>
                    <a:pt x="2125" y="9"/>
                  </a:lnTo>
                  <a:lnTo>
                    <a:pt x="2185" y="2"/>
                  </a:lnTo>
                  <a:lnTo>
                    <a:pt x="2253"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ko-KR" altLang="en-US" sz="2701"/>
            </a:p>
          </p:txBody>
        </p:sp>
        <p:sp>
          <p:nvSpPr>
            <p:cNvPr id="44" name="Freeform 18">
              <a:extLst>
                <a:ext uri="{FF2B5EF4-FFF2-40B4-BE49-F238E27FC236}">
                  <a16:creationId xmlns:a16="http://schemas.microsoft.com/office/drawing/2014/main" id="{41E753F9-FC4C-4794-896F-2BABA6C4B80B}"/>
                </a:ext>
              </a:extLst>
            </p:cNvPr>
            <p:cNvSpPr>
              <a:spLocks noEditPoints="1"/>
            </p:cNvSpPr>
            <p:nvPr/>
          </p:nvSpPr>
          <p:spPr bwMode="auto">
            <a:xfrm>
              <a:off x="4142302" y="692696"/>
              <a:ext cx="273901" cy="333043"/>
            </a:xfrm>
            <a:custGeom>
              <a:avLst/>
              <a:gdLst>
                <a:gd name="T0" fmla="*/ 1033 w 2487"/>
                <a:gd name="T1" fmla="*/ 2647 h 3024"/>
                <a:gd name="T2" fmla="*/ 1169 w 2487"/>
                <a:gd name="T3" fmla="*/ 2318 h 3024"/>
                <a:gd name="T4" fmla="*/ 1260 w 2487"/>
                <a:gd name="T5" fmla="*/ 2242 h 3024"/>
                <a:gd name="T6" fmla="*/ 1367 w 2487"/>
                <a:gd name="T7" fmla="*/ 2700 h 3024"/>
                <a:gd name="T8" fmla="*/ 1462 w 2487"/>
                <a:gd name="T9" fmla="*/ 2265 h 3024"/>
                <a:gd name="T10" fmla="*/ 1118 w 2487"/>
                <a:gd name="T11" fmla="*/ 1982 h 3024"/>
                <a:gd name="T12" fmla="*/ 1140 w 2487"/>
                <a:gd name="T13" fmla="*/ 2189 h 3024"/>
                <a:gd name="T14" fmla="*/ 1475 w 2487"/>
                <a:gd name="T15" fmla="*/ 2080 h 3024"/>
                <a:gd name="T16" fmla="*/ 1698 w 2487"/>
                <a:gd name="T17" fmla="*/ 1654 h 3024"/>
                <a:gd name="T18" fmla="*/ 1509 w 2487"/>
                <a:gd name="T19" fmla="*/ 1891 h 3024"/>
                <a:gd name="T20" fmla="*/ 1675 w 2487"/>
                <a:gd name="T21" fmla="*/ 1876 h 3024"/>
                <a:gd name="T22" fmla="*/ 1787 w 2487"/>
                <a:gd name="T23" fmla="*/ 1649 h 3024"/>
                <a:gd name="T24" fmla="*/ 1784 w 2487"/>
                <a:gd name="T25" fmla="*/ 1573 h 3024"/>
                <a:gd name="T26" fmla="*/ 1896 w 2487"/>
                <a:gd name="T27" fmla="*/ 1634 h 3024"/>
                <a:gd name="T28" fmla="*/ 1971 w 2487"/>
                <a:gd name="T29" fmla="*/ 1433 h 3024"/>
                <a:gd name="T30" fmla="*/ 1380 w 2487"/>
                <a:gd name="T31" fmla="*/ 1365 h 3024"/>
                <a:gd name="T32" fmla="*/ 1335 w 2487"/>
                <a:gd name="T33" fmla="*/ 1805 h 3024"/>
                <a:gd name="T34" fmla="*/ 1289 w 2487"/>
                <a:gd name="T35" fmla="*/ 1393 h 3024"/>
                <a:gd name="T36" fmla="*/ 1171 w 2487"/>
                <a:gd name="T37" fmla="*/ 1469 h 3024"/>
                <a:gd name="T38" fmla="*/ 1149 w 2487"/>
                <a:gd name="T39" fmla="*/ 1791 h 3024"/>
                <a:gd name="T40" fmla="*/ 1038 w 2487"/>
                <a:gd name="T41" fmla="*/ 1416 h 3024"/>
                <a:gd name="T42" fmla="*/ 1033 w 2487"/>
                <a:gd name="T43" fmla="*/ 1638 h 3024"/>
                <a:gd name="T44" fmla="*/ 1047 w 2487"/>
                <a:gd name="T45" fmla="*/ 1831 h 3024"/>
                <a:gd name="T46" fmla="*/ 904 w 2487"/>
                <a:gd name="T47" fmla="*/ 1505 h 3024"/>
                <a:gd name="T48" fmla="*/ 945 w 2487"/>
                <a:gd name="T49" fmla="*/ 1756 h 3024"/>
                <a:gd name="T50" fmla="*/ 1316 w 2487"/>
                <a:gd name="T51" fmla="*/ 1891 h 3024"/>
                <a:gd name="T52" fmla="*/ 1480 w 2487"/>
                <a:gd name="T53" fmla="*/ 1520 h 3024"/>
                <a:gd name="T54" fmla="*/ 622 w 2487"/>
                <a:gd name="T55" fmla="*/ 1271 h 3024"/>
                <a:gd name="T56" fmla="*/ 831 w 2487"/>
                <a:gd name="T57" fmla="*/ 1405 h 3024"/>
                <a:gd name="T58" fmla="*/ 1925 w 2487"/>
                <a:gd name="T59" fmla="*/ 1156 h 3024"/>
                <a:gd name="T60" fmla="*/ 1987 w 2487"/>
                <a:gd name="T61" fmla="*/ 1218 h 3024"/>
                <a:gd name="T62" fmla="*/ 878 w 2487"/>
                <a:gd name="T63" fmla="*/ 1165 h 3024"/>
                <a:gd name="T64" fmla="*/ 929 w 2487"/>
                <a:gd name="T65" fmla="*/ 1384 h 3024"/>
                <a:gd name="T66" fmla="*/ 989 w 2487"/>
                <a:gd name="T67" fmla="*/ 1282 h 3024"/>
                <a:gd name="T68" fmla="*/ 913 w 2487"/>
                <a:gd name="T69" fmla="*/ 1064 h 3024"/>
                <a:gd name="T70" fmla="*/ 593 w 2487"/>
                <a:gd name="T71" fmla="*/ 1220 h 3024"/>
                <a:gd name="T72" fmla="*/ 1429 w 2487"/>
                <a:gd name="T73" fmla="*/ 976 h 3024"/>
                <a:gd name="T74" fmla="*/ 1387 w 2487"/>
                <a:gd name="T75" fmla="*/ 1276 h 3024"/>
                <a:gd name="T76" fmla="*/ 1518 w 2487"/>
                <a:gd name="T77" fmla="*/ 1231 h 3024"/>
                <a:gd name="T78" fmla="*/ 1556 w 2487"/>
                <a:gd name="T79" fmla="*/ 1002 h 3024"/>
                <a:gd name="T80" fmla="*/ 1142 w 2487"/>
                <a:gd name="T81" fmla="*/ 1094 h 3024"/>
                <a:gd name="T82" fmla="*/ 1165 w 2487"/>
                <a:gd name="T83" fmla="*/ 1298 h 3024"/>
                <a:gd name="T84" fmla="*/ 1222 w 2487"/>
                <a:gd name="T85" fmla="*/ 1136 h 3024"/>
                <a:gd name="T86" fmla="*/ 489 w 2487"/>
                <a:gd name="T87" fmla="*/ 916 h 3024"/>
                <a:gd name="T88" fmla="*/ 540 w 2487"/>
                <a:gd name="T89" fmla="*/ 902 h 3024"/>
                <a:gd name="T90" fmla="*/ 798 w 2487"/>
                <a:gd name="T91" fmla="*/ 938 h 3024"/>
                <a:gd name="T92" fmla="*/ 855 w 2487"/>
                <a:gd name="T93" fmla="*/ 927 h 3024"/>
                <a:gd name="T94" fmla="*/ 1491 w 2487"/>
                <a:gd name="T95" fmla="*/ 751 h 3024"/>
                <a:gd name="T96" fmla="*/ 1533 w 2487"/>
                <a:gd name="T97" fmla="*/ 840 h 3024"/>
                <a:gd name="T98" fmla="*/ 1125 w 2487"/>
                <a:gd name="T99" fmla="*/ 814 h 3024"/>
                <a:gd name="T100" fmla="*/ 1222 w 2487"/>
                <a:gd name="T101" fmla="*/ 898 h 3024"/>
                <a:gd name="T102" fmla="*/ 762 w 2487"/>
                <a:gd name="T103" fmla="*/ 596 h 3024"/>
                <a:gd name="T104" fmla="*/ 825 w 2487"/>
                <a:gd name="T105" fmla="*/ 734 h 3024"/>
                <a:gd name="T106" fmla="*/ 775 w 2487"/>
                <a:gd name="T107" fmla="*/ 604 h 3024"/>
                <a:gd name="T108" fmla="*/ 1475 w 2487"/>
                <a:gd name="T109" fmla="*/ 596 h 3024"/>
                <a:gd name="T110" fmla="*/ 1535 w 2487"/>
                <a:gd name="T111" fmla="*/ 433 h 3024"/>
                <a:gd name="T112" fmla="*/ 1120 w 2487"/>
                <a:gd name="T113" fmla="*/ 604 h 3024"/>
                <a:gd name="T114" fmla="*/ 2304 w 2487"/>
                <a:gd name="T115" fmla="*/ 173 h 3024"/>
                <a:gd name="T116" fmla="*/ 167 w 2487"/>
                <a:gd name="T117" fmla="*/ 2829 h 3024"/>
                <a:gd name="T118" fmla="*/ 95 w 2487"/>
                <a:gd name="T119" fmla="*/ 2914 h 3024"/>
                <a:gd name="T120" fmla="*/ 2367 w 2487"/>
                <a:gd name="T121" fmla="*/ 93 h 3024"/>
                <a:gd name="T122" fmla="*/ 2464 w 2487"/>
                <a:gd name="T123" fmla="*/ 3022 h 3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87" h="3024">
                  <a:moveTo>
                    <a:pt x="1073" y="2245"/>
                  </a:moveTo>
                  <a:lnTo>
                    <a:pt x="1058" y="2260"/>
                  </a:lnTo>
                  <a:lnTo>
                    <a:pt x="1047" y="2285"/>
                  </a:lnTo>
                  <a:lnTo>
                    <a:pt x="1038" y="2316"/>
                  </a:lnTo>
                  <a:lnTo>
                    <a:pt x="1031" y="2353"/>
                  </a:lnTo>
                  <a:lnTo>
                    <a:pt x="1027" y="2394"/>
                  </a:lnTo>
                  <a:lnTo>
                    <a:pt x="1025" y="2438"/>
                  </a:lnTo>
                  <a:lnTo>
                    <a:pt x="1025" y="2484"/>
                  </a:lnTo>
                  <a:lnTo>
                    <a:pt x="1025" y="2527"/>
                  </a:lnTo>
                  <a:lnTo>
                    <a:pt x="1027" y="2571"/>
                  </a:lnTo>
                  <a:lnTo>
                    <a:pt x="1031" y="2611"/>
                  </a:lnTo>
                  <a:lnTo>
                    <a:pt x="1033" y="2647"/>
                  </a:lnTo>
                  <a:lnTo>
                    <a:pt x="1035" y="2676"/>
                  </a:lnTo>
                  <a:lnTo>
                    <a:pt x="1036" y="2698"/>
                  </a:lnTo>
                  <a:lnTo>
                    <a:pt x="1149" y="2702"/>
                  </a:lnTo>
                  <a:lnTo>
                    <a:pt x="1153" y="2671"/>
                  </a:lnTo>
                  <a:lnTo>
                    <a:pt x="1160" y="2634"/>
                  </a:lnTo>
                  <a:lnTo>
                    <a:pt x="1165" y="2593"/>
                  </a:lnTo>
                  <a:lnTo>
                    <a:pt x="1171" y="2547"/>
                  </a:lnTo>
                  <a:lnTo>
                    <a:pt x="1175" y="2500"/>
                  </a:lnTo>
                  <a:lnTo>
                    <a:pt x="1176" y="2451"/>
                  </a:lnTo>
                  <a:lnTo>
                    <a:pt x="1178" y="2404"/>
                  </a:lnTo>
                  <a:lnTo>
                    <a:pt x="1175" y="2360"/>
                  </a:lnTo>
                  <a:lnTo>
                    <a:pt x="1169" y="2318"/>
                  </a:lnTo>
                  <a:lnTo>
                    <a:pt x="1160" y="2284"/>
                  </a:lnTo>
                  <a:lnTo>
                    <a:pt x="1147" y="2256"/>
                  </a:lnTo>
                  <a:lnTo>
                    <a:pt x="1131" y="2253"/>
                  </a:lnTo>
                  <a:lnTo>
                    <a:pt x="1115" y="2249"/>
                  </a:lnTo>
                  <a:lnTo>
                    <a:pt x="1096" y="2245"/>
                  </a:lnTo>
                  <a:lnTo>
                    <a:pt x="1073" y="2245"/>
                  </a:lnTo>
                  <a:close/>
                  <a:moveTo>
                    <a:pt x="1398" y="2191"/>
                  </a:moveTo>
                  <a:lnTo>
                    <a:pt x="1371" y="2202"/>
                  </a:lnTo>
                  <a:lnTo>
                    <a:pt x="1342" y="2211"/>
                  </a:lnTo>
                  <a:lnTo>
                    <a:pt x="1313" y="2220"/>
                  </a:lnTo>
                  <a:lnTo>
                    <a:pt x="1285" y="2229"/>
                  </a:lnTo>
                  <a:lnTo>
                    <a:pt x="1260" y="2242"/>
                  </a:lnTo>
                  <a:lnTo>
                    <a:pt x="1240" y="2260"/>
                  </a:lnTo>
                  <a:lnTo>
                    <a:pt x="1235" y="2298"/>
                  </a:lnTo>
                  <a:lnTo>
                    <a:pt x="1236" y="2338"/>
                  </a:lnTo>
                  <a:lnTo>
                    <a:pt x="1242" y="2382"/>
                  </a:lnTo>
                  <a:lnTo>
                    <a:pt x="1253" y="2427"/>
                  </a:lnTo>
                  <a:lnTo>
                    <a:pt x="1267" y="2473"/>
                  </a:lnTo>
                  <a:lnTo>
                    <a:pt x="1285" y="2518"/>
                  </a:lnTo>
                  <a:lnTo>
                    <a:pt x="1302" y="2562"/>
                  </a:lnTo>
                  <a:lnTo>
                    <a:pt x="1322" y="2604"/>
                  </a:lnTo>
                  <a:lnTo>
                    <a:pt x="1338" y="2640"/>
                  </a:lnTo>
                  <a:lnTo>
                    <a:pt x="1355" y="2673"/>
                  </a:lnTo>
                  <a:lnTo>
                    <a:pt x="1367" y="2700"/>
                  </a:lnTo>
                  <a:lnTo>
                    <a:pt x="1467" y="2689"/>
                  </a:lnTo>
                  <a:lnTo>
                    <a:pt x="1469" y="2678"/>
                  </a:lnTo>
                  <a:lnTo>
                    <a:pt x="1471" y="2656"/>
                  </a:lnTo>
                  <a:lnTo>
                    <a:pt x="1471" y="2625"/>
                  </a:lnTo>
                  <a:lnTo>
                    <a:pt x="1473" y="2587"/>
                  </a:lnTo>
                  <a:lnTo>
                    <a:pt x="1473" y="2544"/>
                  </a:lnTo>
                  <a:lnTo>
                    <a:pt x="1473" y="2496"/>
                  </a:lnTo>
                  <a:lnTo>
                    <a:pt x="1471" y="2447"/>
                  </a:lnTo>
                  <a:lnTo>
                    <a:pt x="1471" y="2396"/>
                  </a:lnTo>
                  <a:lnTo>
                    <a:pt x="1469" y="2349"/>
                  </a:lnTo>
                  <a:lnTo>
                    <a:pt x="1465" y="2305"/>
                  </a:lnTo>
                  <a:lnTo>
                    <a:pt x="1462" y="2265"/>
                  </a:lnTo>
                  <a:lnTo>
                    <a:pt x="1458" y="2234"/>
                  </a:lnTo>
                  <a:lnTo>
                    <a:pt x="1453" y="2213"/>
                  </a:lnTo>
                  <a:lnTo>
                    <a:pt x="1447" y="2202"/>
                  </a:lnTo>
                  <a:lnTo>
                    <a:pt x="1435" y="2194"/>
                  </a:lnTo>
                  <a:lnTo>
                    <a:pt x="1418" y="2191"/>
                  </a:lnTo>
                  <a:lnTo>
                    <a:pt x="1398" y="2191"/>
                  </a:lnTo>
                  <a:close/>
                  <a:moveTo>
                    <a:pt x="1282" y="1953"/>
                  </a:moveTo>
                  <a:lnTo>
                    <a:pt x="1231" y="1954"/>
                  </a:lnTo>
                  <a:lnTo>
                    <a:pt x="1205" y="1960"/>
                  </a:lnTo>
                  <a:lnTo>
                    <a:pt x="1176" y="1965"/>
                  </a:lnTo>
                  <a:lnTo>
                    <a:pt x="1147" y="1973"/>
                  </a:lnTo>
                  <a:lnTo>
                    <a:pt x="1118" y="1982"/>
                  </a:lnTo>
                  <a:lnTo>
                    <a:pt x="1089" y="1993"/>
                  </a:lnTo>
                  <a:lnTo>
                    <a:pt x="1064" y="2005"/>
                  </a:lnTo>
                  <a:lnTo>
                    <a:pt x="1040" y="2020"/>
                  </a:lnTo>
                  <a:lnTo>
                    <a:pt x="1020" y="2040"/>
                  </a:lnTo>
                  <a:lnTo>
                    <a:pt x="1005" y="2062"/>
                  </a:lnTo>
                  <a:lnTo>
                    <a:pt x="995" y="2089"/>
                  </a:lnTo>
                  <a:lnTo>
                    <a:pt x="993" y="2120"/>
                  </a:lnTo>
                  <a:lnTo>
                    <a:pt x="1011" y="2144"/>
                  </a:lnTo>
                  <a:lnTo>
                    <a:pt x="1036" y="2162"/>
                  </a:lnTo>
                  <a:lnTo>
                    <a:pt x="1067" y="2174"/>
                  </a:lnTo>
                  <a:lnTo>
                    <a:pt x="1102" y="2184"/>
                  </a:lnTo>
                  <a:lnTo>
                    <a:pt x="1140" y="2189"/>
                  </a:lnTo>
                  <a:lnTo>
                    <a:pt x="1180" y="2189"/>
                  </a:lnTo>
                  <a:lnTo>
                    <a:pt x="1220" y="2187"/>
                  </a:lnTo>
                  <a:lnTo>
                    <a:pt x="1262" y="2182"/>
                  </a:lnTo>
                  <a:lnTo>
                    <a:pt x="1302" y="2174"/>
                  </a:lnTo>
                  <a:lnTo>
                    <a:pt x="1338" y="2165"/>
                  </a:lnTo>
                  <a:lnTo>
                    <a:pt x="1371" y="2153"/>
                  </a:lnTo>
                  <a:lnTo>
                    <a:pt x="1400" y="2140"/>
                  </a:lnTo>
                  <a:lnTo>
                    <a:pt x="1415" y="2133"/>
                  </a:lnTo>
                  <a:lnTo>
                    <a:pt x="1431" y="2122"/>
                  </a:lnTo>
                  <a:lnTo>
                    <a:pt x="1447" y="2111"/>
                  </a:lnTo>
                  <a:lnTo>
                    <a:pt x="1462" y="2096"/>
                  </a:lnTo>
                  <a:lnTo>
                    <a:pt x="1475" y="2080"/>
                  </a:lnTo>
                  <a:lnTo>
                    <a:pt x="1480" y="2064"/>
                  </a:lnTo>
                  <a:lnTo>
                    <a:pt x="1480" y="2045"/>
                  </a:lnTo>
                  <a:lnTo>
                    <a:pt x="1473" y="2024"/>
                  </a:lnTo>
                  <a:lnTo>
                    <a:pt x="1456" y="2002"/>
                  </a:lnTo>
                  <a:lnTo>
                    <a:pt x="1433" y="1982"/>
                  </a:lnTo>
                  <a:lnTo>
                    <a:pt x="1404" y="1969"/>
                  </a:lnTo>
                  <a:lnTo>
                    <a:pt x="1369" y="1958"/>
                  </a:lnTo>
                  <a:lnTo>
                    <a:pt x="1327" y="1953"/>
                  </a:lnTo>
                  <a:lnTo>
                    <a:pt x="1282" y="1953"/>
                  </a:lnTo>
                  <a:close/>
                  <a:moveTo>
                    <a:pt x="1727" y="1634"/>
                  </a:moveTo>
                  <a:lnTo>
                    <a:pt x="1711" y="1642"/>
                  </a:lnTo>
                  <a:lnTo>
                    <a:pt x="1698" y="1654"/>
                  </a:lnTo>
                  <a:lnTo>
                    <a:pt x="1693" y="1669"/>
                  </a:lnTo>
                  <a:lnTo>
                    <a:pt x="1695" y="1685"/>
                  </a:lnTo>
                  <a:lnTo>
                    <a:pt x="1696" y="1702"/>
                  </a:lnTo>
                  <a:lnTo>
                    <a:pt x="1693" y="1722"/>
                  </a:lnTo>
                  <a:lnTo>
                    <a:pt x="1680" y="1747"/>
                  </a:lnTo>
                  <a:lnTo>
                    <a:pt x="1662" y="1774"/>
                  </a:lnTo>
                  <a:lnTo>
                    <a:pt x="1636" y="1802"/>
                  </a:lnTo>
                  <a:lnTo>
                    <a:pt x="1605" y="1829"/>
                  </a:lnTo>
                  <a:lnTo>
                    <a:pt x="1575" y="1853"/>
                  </a:lnTo>
                  <a:lnTo>
                    <a:pt x="1544" y="1869"/>
                  </a:lnTo>
                  <a:lnTo>
                    <a:pt x="1515" y="1880"/>
                  </a:lnTo>
                  <a:lnTo>
                    <a:pt x="1509" y="1891"/>
                  </a:lnTo>
                  <a:lnTo>
                    <a:pt x="1505" y="1900"/>
                  </a:lnTo>
                  <a:lnTo>
                    <a:pt x="1504" y="1909"/>
                  </a:lnTo>
                  <a:lnTo>
                    <a:pt x="1507" y="1922"/>
                  </a:lnTo>
                  <a:lnTo>
                    <a:pt x="1524" y="1949"/>
                  </a:lnTo>
                  <a:lnTo>
                    <a:pt x="1549" y="1971"/>
                  </a:lnTo>
                  <a:lnTo>
                    <a:pt x="1580" y="1985"/>
                  </a:lnTo>
                  <a:lnTo>
                    <a:pt x="1616" y="1989"/>
                  </a:lnTo>
                  <a:lnTo>
                    <a:pt x="1629" y="1971"/>
                  </a:lnTo>
                  <a:lnTo>
                    <a:pt x="1635" y="1953"/>
                  </a:lnTo>
                  <a:lnTo>
                    <a:pt x="1638" y="1933"/>
                  </a:lnTo>
                  <a:lnTo>
                    <a:pt x="1647" y="1911"/>
                  </a:lnTo>
                  <a:lnTo>
                    <a:pt x="1675" y="1876"/>
                  </a:lnTo>
                  <a:lnTo>
                    <a:pt x="1698" y="1844"/>
                  </a:lnTo>
                  <a:lnTo>
                    <a:pt x="1722" y="1811"/>
                  </a:lnTo>
                  <a:lnTo>
                    <a:pt x="1749" y="1776"/>
                  </a:lnTo>
                  <a:lnTo>
                    <a:pt x="1765" y="1764"/>
                  </a:lnTo>
                  <a:lnTo>
                    <a:pt x="1784" y="1754"/>
                  </a:lnTo>
                  <a:lnTo>
                    <a:pt x="1804" y="1747"/>
                  </a:lnTo>
                  <a:lnTo>
                    <a:pt x="1822" y="1738"/>
                  </a:lnTo>
                  <a:lnTo>
                    <a:pt x="1838" y="1725"/>
                  </a:lnTo>
                  <a:lnTo>
                    <a:pt x="1842" y="1707"/>
                  </a:lnTo>
                  <a:lnTo>
                    <a:pt x="1829" y="1684"/>
                  </a:lnTo>
                  <a:lnTo>
                    <a:pt x="1811" y="1665"/>
                  </a:lnTo>
                  <a:lnTo>
                    <a:pt x="1787" y="1649"/>
                  </a:lnTo>
                  <a:lnTo>
                    <a:pt x="1760" y="1638"/>
                  </a:lnTo>
                  <a:lnTo>
                    <a:pt x="1727" y="1634"/>
                  </a:lnTo>
                  <a:close/>
                  <a:moveTo>
                    <a:pt x="1887" y="1344"/>
                  </a:moveTo>
                  <a:lnTo>
                    <a:pt x="1869" y="1358"/>
                  </a:lnTo>
                  <a:lnTo>
                    <a:pt x="1860" y="1373"/>
                  </a:lnTo>
                  <a:lnTo>
                    <a:pt x="1860" y="1387"/>
                  </a:lnTo>
                  <a:lnTo>
                    <a:pt x="1867" y="1405"/>
                  </a:lnTo>
                  <a:lnTo>
                    <a:pt x="1880" y="1424"/>
                  </a:lnTo>
                  <a:lnTo>
                    <a:pt x="1825" y="1549"/>
                  </a:lnTo>
                  <a:lnTo>
                    <a:pt x="1815" y="1558"/>
                  </a:lnTo>
                  <a:lnTo>
                    <a:pt x="1798" y="1565"/>
                  </a:lnTo>
                  <a:lnTo>
                    <a:pt x="1784" y="1573"/>
                  </a:lnTo>
                  <a:lnTo>
                    <a:pt x="1771" y="1584"/>
                  </a:lnTo>
                  <a:lnTo>
                    <a:pt x="1765" y="1594"/>
                  </a:lnTo>
                  <a:lnTo>
                    <a:pt x="1780" y="1609"/>
                  </a:lnTo>
                  <a:lnTo>
                    <a:pt x="1798" y="1622"/>
                  </a:lnTo>
                  <a:lnTo>
                    <a:pt x="1820" y="1633"/>
                  </a:lnTo>
                  <a:lnTo>
                    <a:pt x="1842" y="1642"/>
                  </a:lnTo>
                  <a:lnTo>
                    <a:pt x="1867" y="1644"/>
                  </a:lnTo>
                  <a:lnTo>
                    <a:pt x="1891" y="1638"/>
                  </a:lnTo>
                  <a:lnTo>
                    <a:pt x="1893" y="1636"/>
                  </a:lnTo>
                  <a:lnTo>
                    <a:pt x="1895" y="1634"/>
                  </a:lnTo>
                  <a:lnTo>
                    <a:pt x="1895" y="1634"/>
                  </a:lnTo>
                  <a:lnTo>
                    <a:pt x="1896" y="1634"/>
                  </a:lnTo>
                  <a:lnTo>
                    <a:pt x="1896" y="1634"/>
                  </a:lnTo>
                  <a:lnTo>
                    <a:pt x="1896" y="1633"/>
                  </a:lnTo>
                  <a:lnTo>
                    <a:pt x="1898" y="1629"/>
                  </a:lnTo>
                  <a:lnTo>
                    <a:pt x="1902" y="1613"/>
                  </a:lnTo>
                  <a:lnTo>
                    <a:pt x="1900" y="1598"/>
                  </a:lnTo>
                  <a:lnTo>
                    <a:pt x="1896" y="1585"/>
                  </a:lnTo>
                  <a:lnTo>
                    <a:pt x="1893" y="1571"/>
                  </a:lnTo>
                  <a:lnTo>
                    <a:pt x="1893" y="1556"/>
                  </a:lnTo>
                  <a:lnTo>
                    <a:pt x="1933" y="1462"/>
                  </a:lnTo>
                  <a:lnTo>
                    <a:pt x="1944" y="1449"/>
                  </a:lnTo>
                  <a:lnTo>
                    <a:pt x="1956" y="1440"/>
                  </a:lnTo>
                  <a:lnTo>
                    <a:pt x="1971" y="1433"/>
                  </a:lnTo>
                  <a:lnTo>
                    <a:pt x="1985" y="1425"/>
                  </a:lnTo>
                  <a:lnTo>
                    <a:pt x="1998" y="1414"/>
                  </a:lnTo>
                  <a:lnTo>
                    <a:pt x="2007" y="1400"/>
                  </a:lnTo>
                  <a:lnTo>
                    <a:pt x="2013" y="1387"/>
                  </a:lnTo>
                  <a:lnTo>
                    <a:pt x="1991" y="1371"/>
                  </a:lnTo>
                  <a:lnTo>
                    <a:pt x="1971" y="1360"/>
                  </a:lnTo>
                  <a:lnTo>
                    <a:pt x="1947" y="1351"/>
                  </a:lnTo>
                  <a:lnTo>
                    <a:pt x="1918" y="1345"/>
                  </a:lnTo>
                  <a:lnTo>
                    <a:pt x="1887" y="1344"/>
                  </a:lnTo>
                  <a:close/>
                  <a:moveTo>
                    <a:pt x="1435" y="1336"/>
                  </a:moveTo>
                  <a:lnTo>
                    <a:pt x="1396" y="1353"/>
                  </a:lnTo>
                  <a:lnTo>
                    <a:pt x="1380" y="1365"/>
                  </a:lnTo>
                  <a:lnTo>
                    <a:pt x="1369" y="1384"/>
                  </a:lnTo>
                  <a:lnTo>
                    <a:pt x="1365" y="1407"/>
                  </a:lnTo>
                  <a:lnTo>
                    <a:pt x="1369" y="1434"/>
                  </a:lnTo>
                  <a:lnTo>
                    <a:pt x="1380" y="1484"/>
                  </a:lnTo>
                  <a:lnTo>
                    <a:pt x="1385" y="1527"/>
                  </a:lnTo>
                  <a:lnTo>
                    <a:pt x="1385" y="1567"/>
                  </a:lnTo>
                  <a:lnTo>
                    <a:pt x="1382" y="1605"/>
                  </a:lnTo>
                  <a:lnTo>
                    <a:pt x="1375" y="1644"/>
                  </a:lnTo>
                  <a:lnTo>
                    <a:pt x="1365" y="1680"/>
                  </a:lnTo>
                  <a:lnTo>
                    <a:pt x="1356" y="1720"/>
                  </a:lnTo>
                  <a:lnTo>
                    <a:pt x="1345" y="1762"/>
                  </a:lnTo>
                  <a:lnTo>
                    <a:pt x="1335" y="1805"/>
                  </a:lnTo>
                  <a:lnTo>
                    <a:pt x="1315" y="1818"/>
                  </a:lnTo>
                  <a:lnTo>
                    <a:pt x="1289" y="1784"/>
                  </a:lnTo>
                  <a:lnTo>
                    <a:pt x="1275" y="1747"/>
                  </a:lnTo>
                  <a:lnTo>
                    <a:pt x="1265" y="1709"/>
                  </a:lnTo>
                  <a:lnTo>
                    <a:pt x="1264" y="1669"/>
                  </a:lnTo>
                  <a:lnTo>
                    <a:pt x="1265" y="1627"/>
                  </a:lnTo>
                  <a:lnTo>
                    <a:pt x="1271" y="1585"/>
                  </a:lnTo>
                  <a:lnTo>
                    <a:pt x="1276" y="1544"/>
                  </a:lnTo>
                  <a:lnTo>
                    <a:pt x="1284" y="1504"/>
                  </a:lnTo>
                  <a:lnTo>
                    <a:pt x="1289" y="1465"/>
                  </a:lnTo>
                  <a:lnTo>
                    <a:pt x="1291" y="1427"/>
                  </a:lnTo>
                  <a:lnTo>
                    <a:pt x="1289" y="1393"/>
                  </a:lnTo>
                  <a:lnTo>
                    <a:pt x="1282" y="1360"/>
                  </a:lnTo>
                  <a:lnTo>
                    <a:pt x="1264" y="1351"/>
                  </a:lnTo>
                  <a:lnTo>
                    <a:pt x="1240" y="1345"/>
                  </a:lnTo>
                  <a:lnTo>
                    <a:pt x="1216" y="1344"/>
                  </a:lnTo>
                  <a:lnTo>
                    <a:pt x="1191" y="1347"/>
                  </a:lnTo>
                  <a:lnTo>
                    <a:pt x="1169" y="1356"/>
                  </a:lnTo>
                  <a:lnTo>
                    <a:pt x="1149" y="1371"/>
                  </a:lnTo>
                  <a:lnTo>
                    <a:pt x="1135" y="1391"/>
                  </a:lnTo>
                  <a:lnTo>
                    <a:pt x="1138" y="1418"/>
                  </a:lnTo>
                  <a:lnTo>
                    <a:pt x="1147" y="1440"/>
                  </a:lnTo>
                  <a:lnTo>
                    <a:pt x="1158" y="1454"/>
                  </a:lnTo>
                  <a:lnTo>
                    <a:pt x="1171" y="1469"/>
                  </a:lnTo>
                  <a:lnTo>
                    <a:pt x="1184" y="1484"/>
                  </a:lnTo>
                  <a:lnTo>
                    <a:pt x="1193" y="1502"/>
                  </a:lnTo>
                  <a:lnTo>
                    <a:pt x="1204" y="1534"/>
                  </a:lnTo>
                  <a:lnTo>
                    <a:pt x="1211" y="1574"/>
                  </a:lnTo>
                  <a:lnTo>
                    <a:pt x="1213" y="1616"/>
                  </a:lnTo>
                  <a:lnTo>
                    <a:pt x="1211" y="1660"/>
                  </a:lnTo>
                  <a:lnTo>
                    <a:pt x="1207" y="1704"/>
                  </a:lnTo>
                  <a:lnTo>
                    <a:pt x="1202" y="1744"/>
                  </a:lnTo>
                  <a:lnTo>
                    <a:pt x="1195" y="1780"/>
                  </a:lnTo>
                  <a:lnTo>
                    <a:pt x="1185" y="1809"/>
                  </a:lnTo>
                  <a:lnTo>
                    <a:pt x="1178" y="1813"/>
                  </a:lnTo>
                  <a:lnTo>
                    <a:pt x="1149" y="1791"/>
                  </a:lnTo>
                  <a:lnTo>
                    <a:pt x="1127" y="1764"/>
                  </a:lnTo>
                  <a:lnTo>
                    <a:pt x="1111" y="1734"/>
                  </a:lnTo>
                  <a:lnTo>
                    <a:pt x="1102" y="1700"/>
                  </a:lnTo>
                  <a:lnTo>
                    <a:pt x="1095" y="1665"/>
                  </a:lnTo>
                  <a:lnTo>
                    <a:pt x="1091" y="1627"/>
                  </a:lnTo>
                  <a:lnTo>
                    <a:pt x="1089" y="1587"/>
                  </a:lnTo>
                  <a:lnTo>
                    <a:pt x="1087" y="1547"/>
                  </a:lnTo>
                  <a:lnTo>
                    <a:pt x="1085" y="1507"/>
                  </a:lnTo>
                  <a:lnTo>
                    <a:pt x="1082" y="1467"/>
                  </a:lnTo>
                  <a:lnTo>
                    <a:pt x="1075" y="1427"/>
                  </a:lnTo>
                  <a:lnTo>
                    <a:pt x="1058" y="1420"/>
                  </a:lnTo>
                  <a:lnTo>
                    <a:pt x="1038" y="1416"/>
                  </a:lnTo>
                  <a:lnTo>
                    <a:pt x="1015" y="1420"/>
                  </a:lnTo>
                  <a:lnTo>
                    <a:pt x="991" y="1425"/>
                  </a:lnTo>
                  <a:lnTo>
                    <a:pt x="969" y="1434"/>
                  </a:lnTo>
                  <a:lnTo>
                    <a:pt x="953" y="1444"/>
                  </a:lnTo>
                  <a:lnTo>
                    <a:pt x="947" y="1453"/>
                  </a:lnTo>
                  <a:lnTo>
                    <a:pt x="947" y="1469"/>
                  </a:lnTo>
                  <a:lnTo>
                    <a:pt x="955" y="1491"/>
                  </a:lnTo>
                  <a:lnTo>
                    <a:pt x="965" y="1514"/>
                  </a:lnTo>
                  <a:lnTo>
                    <a:pt x="980" y="1544"/>
                  </a:lnTo>
                  <a:lnTo>
                    <a:pt x="998" y="1573"/>
                  </a:lnTo>
                  <a:lnTo>
                    <a:pt x="1016" y="1605"/>
                  </a:lnTo>
                  <a:lnTo>
                    <a:pt x="1033" y="1638"/>
                  </a:lnTo>
                  <a:lnTo>
                    <a:pt x="1049" y="1673"/>
                  </a:lnTo>
                  <a:lnTo>
                    <a:pt x="1062" y="1705"/>
                  </a:lnTo>
                  <a:lnTo>
                    <a:pt x="1071" y="1738"/>
                  </a:lnTo>
                  <a:lnTo>
                    <a:pt x="1075" y="1769"/>
                  </a:lnTo>
                  <a:lnTo>
                    <a:pt x="1073" y="1796"/>
                  </a:lnTo>
                  <a:lnTo>
                    <a:pt x="1062" y="1822"/>
                  </a:lnTo>
                  <a:lnTo>
                    <a:pt x="1058" y="1825"/>
                  </a:lnTo>
                  <a:lnTo>
                    <a:pt x="1056" y="1827"/>
                  </a:lnTo>
                  <a:lnTo>
                    <a:pt x="1055" y="1829"/>
                  </a:lnTo>
                  <a:lnTo>
                    <a:pt x="1053" y="1829"/>
                  </a:lnTo>
                  <a:lnTo>
                    <a:pt x="1051" y="1831"/>
                  </a:lnTo>
                  <a:lnTo>
                    <a:pt x="1047" y="1831"/>
                  </a:lnTo>
                  <a:lnTo>
                    <a:pt x="1042" y="1833"/>
                  </a:lnTo>
                  <a:lnTo>
                    <a:pt x="1015" y="1814"/>
                  </a:lnTo>
                  <a:lnTo>
                    <a:pt x="995" y="1791"/>
                  </a:lnTo>
                  <a:lnTo>
                    <a:pt x="980" y="1764"/>
                  </a:lnTo>
                  <a:lnTo>
                    <a:pt x="969" y="1733"/>
                  </a:lnTo>
                  <a:lnTo>
                    <a:pt x="960" y="1700"/>
                  </a:lnTo>
                  <a:lnTo>
                    <a:pt x="953" y="1665"/>
                  </a:lnTo>
                  <a:lnTo>
                    <a:pt x="947" y="1631"/>
                  </a:lnTo>
                  <a:lnTo>
                    <a:pt x="940" y="1596"/>
                  </a:lnTo>
                  <a:lnTo>
                    <a:pt x="931" y="1564"/>
                  </a:lnTo>
                  <a:lnTo>
                    <a:pt x="920" y="1533"/>
                  </a:lnTo>
                  <a:lnTo>
                    <a:pt x="904" y="1505"/>
                  </a:lnTo>
                  <a:lnTo>
                    <a:pt x="871" y="1500"/>
                  </a:lnTo>
                  <a:lnTo>
                    <a:pt x="840" y="1502"/>
                  </a:lnTo>
                  <a:lnTo>
                    <a:pt x="807" y="1505"/>
                  </a:lnTo>
                  <a:lnTo>
                    <a:pt x="798" y="1527"/>
                  </a:lnTo>
                  <a:lnTo>
                    <a:pt x="800" y="1549"/>
                  </a:lnTo>
                  <a:lnTo>
                    <a:pt x="807" y="1569"/>
                  </a:lnTo>
                  <a:lnTo>
                    <a:pt x="822" y="1587"/>
                  </a:lnTo>
                  <a:lnTo>
                    <a:pt x="849" y="1618"/>
                  </a:lnTo>
                  <a:lnTo>
                    <a:pt x="876" y="1649"/>
                  </a:lnTo>
                  <a:lnTo>
                    <a:pt x="902" y="1680"/>
                  </a:lnTo>
                  <a:lnTo>
                    <a:pt x="925" y="1716"/>
                  </a:lnTo>
                  <a:lnTo>
                    <a:pt x="945" y="1756"/>
                  </a:lnTo>
                  <a:lnTo>
                    <a:pt x="985" y="1920"/>
                  </a:lnTo>
                  <a:lnTo>
                    <a:pt x="989" y="1925"/>
                  </a:lnTo>
                  <a:lnTo>
                    <a:pt x="995" y="1929"/>
                  </a:lnTo>
                  <a:lnTo>
                    <a:pt x="1000" y="1933"/>
                  </a:lnTo>
                  <a:lnTo>
                    <a:pt x="1005" y="1934"/>
                  </a:lnTo>
                  <a:lnTo>
                    <a:pt x="1013" y="1938"/>
                  </a:lnTo>
                  <a:lnTo>
                    <a:pt x="1064" y="1925"/>
                  </a:lnTo>
                  <a:lnTo>
                    <a:pt x="1115" y="1913"/>
                  </a:lnTo>
                  <a:lnTo>
                    <a:pt x="1169" y="1900"/>
                  </a:lnTo>
                  <a:lnTo>
                    <a:pt x="1216" y="1894"/>
                  </a:lnTo>
                  <a:lnTo>
                    <a:pt x="1267" y="1893"/>
                  </a:lnTo>
                  <a:lnTo>
                    <a:pt x="1316" y="1891"/>
                  </a:lnTo>
                  <a:lnTo>
                    <a:pt x="1365" y="1889"/>
                  </a:lnTo>
                  <a:lnTo>
                    <a:pt x="1409" y="1884"/>
                  </a:lnTo>
                  <a:lnTo>
                    <a:pt x="1451" y="1874"/>
                  </a:lnTo>
                  <a:lnTo>
                    <a:pt x="1453" y="1836"/>
                  </a:lnTo>
                  <a:lnTo>
                    <a:pt x="1451" y="1796"/>
                  </a:lnTo>
                  <a:lnTo>
                    <a:pt x="1444" y="1754"/>
                  </a:lnTo>
                  <a:lnTo>
                    <a:pt x="1438" y="1709"/>
                  </a:lnTo>
                  <a:lnTo>
                    <a:pt x="1438" y="1662"/>
                  </a:lnTo>
                  <a:lnTo>
                    <a:pt x="1444" y="1611"/>
                  </a:lnTo>
                  <a:lnTo>
                    <a:pt x="1453" y="1582"/>
                  </a:lnTo>
                  <a:lnTo>
                    <a:pt x="1465" y="1551"/>
                  </a:lnTo>
                  <a:lnTo>
                    <a:pt x="1480" y="1520"/>
                  </a:lnTo>
                  <a:lnTo>
                    <a:pt x="1495" y="1487"/>
                  </a:lnTo>
                  <a:lnTo>
                    <a:pt x="1507" y="1456"/>
                  </a:lnTo>
                  <a:lnTo>
                    <a:pt x="1516" y="1424"/>
                  </a:lnTo>
                  <a:lnTo>
                    <a:pt x="1522" y="1393"/>
                  </a:lnTo>
                  <a:lnTo>
                    <a:pt x="1518" y="1364"/>
                  </a:lnTo>
                  <a:lnTo>
                    <a:pt x="1505" y="1344"/>
                  </a:lnTo>
                  <a:lnTo>
                    <a:pt x="1435" y="1336"/>
                  </a:lnTo>
                  <a:close/>
                  <a:moveTo>
                    <a:pt x="695" y="1220"/>
                  </a:moveTo>
                  <a:lnTo>
                    <a:pt x="675" y="1233"/>
                  </a:lnTo>
                  <a:lnTo>
                    <a:pt x="655" y="1244"/>
                  </a:lnTo>
                  <a:lnTo>
                    <a:pt x="638" y="1256"/>
                  </a:lnTo>
                  <a:lnTo>
                    <a:pt x="622" y="1271"/>
                  </a:lnTo>
                  <a:lnTo>
                    <a:pt x="611" y="1293"/>
                  </a:lnTo>
                  <a:lnTo>
                    <a:pt x="689" y="1353"/>
                  </a:lnTo>
                  <a:lnTo>
                    <a:pt x="745" y="1420"/>
                  </a:lnTo>
                  <a:lnTo>
                    <a:pt x="740" y="1478"/>
                  </a:lnTo>
                  <a:lnTo>
                    <a:pt x="762" y="1485"/>
                  </a:lnTo>
                  <a:lnTo>
                    <a:pt x="785" y="1484"/>
                  </a:lnTo>
                  <a:lnTo>
                    <a:pt x="807" y="1474"/>
                  </a:lnTo>
                  <a:lnTo>
                    <a:pt x="827" y="1462"/>
                  </a:lnTo>
                  <a:lnTo>
                    <a:pt x="844" y="1444"/>
                  </a:lnTo>
                  <a:lnTo>
                    <a:pt x="856" y="1427"/>
                  </a:lnTo>
                  <a:lnTo>
                    <a:pt x="844" y="1413"/>
                  </a:lnTo>
                  <a:lnTo>
                    <a:pt x="831" y="1405"/>
                  </a:lnTo>
                  <a:lnTo>
                    <a:pt x="816" y="1398"/>
                  </a:lnTo>
                  <a:lnTo>
                    <a:pt x="800" y="1393"/>
                  </a:lnTo>
                  <a:lnTo>
                    <a:pt x="784" y="1384"/>
                  </a:lnTo>
                  <a:lnTo>
                    <a:pt x="765" y="1365"/>
                  </a:lnTo>
                  <a:lnTo>
                    <a:pt x="751" y="1342"/>
                  </a:lnTo>
                  <a:lnTo>
                    <a:pt x="742" y="1316"/>
                  </a:lnTo>
                  <a:lnTo>
                    <a:pt x="736" y="1287"/>
                  </a:lnTo>
                  <a:lnTo>
                    <a:pt x="731" y="1258"/>
                  </a:lnTo>
                  <a:lnTo>
                    <a:pt x="725" y="1233"/>
                  </a:lnTo>
                  <a:lnTo>
                    <a:pt x="695" y="1220"/>
                  </a:lnTo>
                  <a:close/>
                  <a:moveTo>
                    <a:pt x="1940" y="1136"/>
                  </a:moveTo>
                  <a:lnTo>
                    <a:pt x="1925" y="1156"/>
                  </a:lnTo>
                  <a:lnTo>
                    <a:pt x="1915" y="1184"/>
                  </a:lnTo>
                  <a:lnTo>
                    <a:pt x="1909" y="1214"/>
                  </a:lnTo>
                  <a:lnTo>
                    <a:pt x="1905" y="1244"/>
                  </a:lnTo>
                  <a:lnTo>
                    <a:pt x="1904" y="1274"/>
                  </a:lnTo>
                  <a:lnTo>
                    <a:pt x="1905" y="1300"/>
                  </a:lnTo>
                  <a:lnTo>
                    <a:pt x="1925" y="1316"/>
                  </a:lnTo>
                  <a:lnTo>
                    <a:pt x="1964" y="1316"/>
                  </a:lnTo>
                  <a:lnTo>
                    <a:pt x="1978" y="1304"/>
                  </a:lnTo>
                  <a:lnTo>
                    <a:pt x="1987" y="1285"/>
                  </a:lnTo>
                  <a:lnTo>
                    <a:pt x="1991" y="1265"/>
                  </a:lnTo>
                  <a:lnTo>
                    <a:pt x="1991" y="1242"/>
                  </a:lnTo>
                  <a:lnTo>
                    <a:pt x="1987" y="1218"/>
                  </a:lnTo>
                  <a:lnTo>
                    <a:pt x="1984" y="1194"/>
                  </a:lnTo>
                  <a:lnTo>
                    <a:pt x="1978" y="1173"/>
                  </a:lnTo>
                  <a:lnTo>
                    <a:pt x="1973" y="1153"/>
                  </a:lnTo>
                  <a:lnTo>
                    <a:pt x="1940" y="1136"/>
                  </a:lnTo>
                  <a:close/>
                  <a:moveTo>
                    <a:pt x="887" y="1062"/>
                  </a:moveTo>
                  <a:lnTo>
                    <a:pt x="865" y="1078"/>
                  </a:lnTo>
                  <a:lnTo>
                    <a:pt x="853" y="1094"/>
                  </a:lnTo>
                  <a:lnTo>
                    <a:pt x="847" y="1109"/>
                  </a:lnTo>
                  <a:lnTo>
                    <a:pt x="849" y="1122"/>
                  </a:lnTo>
                  <a:lnTo>
                    <a:pt x="856" y="1136"/>
                  </a:lnTo>
                  <a:lnTo>
                    <a:pt x="865" y="1151"/>
                  </a:lnTo>
                  <a:lnTo>
                    <a:pt x="878" y="1165"/>
                  </a:lnTo>
                  <a:lnTo>
                    <a:pt x="893" y="1182"/>
                  </a:lnTo>
                  <a:lnTo>
                    <a:pt x="905" y="1200"/>
                  </a:lnTo>
                  <a:lnTo>
                    <a:pt x="916" y="1220"/>
                  </a:lnTo>
                  <a:lnTo>
                    <a:pt x="925" y="1240"/>
                  </a:lnTo>
                  <a:lnTo>
                    <a:pt x="927" y="1267"/>
                  </a:lnTo>
                  <a:lnTo>
                    <a:pt x="925" y="1293"/>
                  </a:lnTo>
                  <a:lnTo>
                    <a:pt x="920" y="1316"/>
                  </a:lnTo>
                  <a:lnTo>
                    <a:pt x="916" y="1338"/>
                  </a:lnTo>
                  <a:lnTo>
                    <a:pt x="916" y="1358"/>
                  </a:lnTo>
                  <a:lnTo>
                    <a:pt x="922" y="1376"/>
                  </a:lnTo>
                  <a:lnTo>
                    <a:pt x="925" y="1380"/>
                  </a:lnTo>
                  <a:lnTo>
                    <a:pt x="929" y="1384"/>
                  </a:lnTo>
                  <a:lnTo>
                    <a:pt x="933" y="1387"/>
                  </a:lnTo>
                  <a:lnTo>
                    <a:pt x="936" y="1389"/>
                  </a:lnTo>
                  <a:lnTo>
                    <a:pt x="940" y="1389"/>
                  </a:lnTo>
                  <a:lnTo>
                    <a:pt x="947" y="1391"/>
                  </a:lnTo>
                  <a:lnTo>
                    <a:pt x="971" y="1393"/>
                  </a:lnTo>
                  <a:lnTo>
                    <a:pt x="993" y="1387"/>
                  </a:lnTo>
                  <a:lnTo>
                    <a:pt x="1011" y="1374"/>
                  </a:lnTo>
                  <a:lnTo>
                    <a:pt x="1025" y="1358"/>
                  </a:lnTo>
                  <a:lnTo>
                    <a:pt x="1036" y="1340"/>
                  </a:lnTo>
                  <a:lnTo>
                    <a:pt x="1020" y="1318"/>
                  </a:lnTo>
                  <a:lnTo>
                    <a:pt x="1005" y="1300"/>
                  </a:lnTo>
                  <a:lnTo>
                    <a:pt x="989" y="1282"/>
                  </a:lnTo>
                  <a:lnTo>
                    <a:pt x="976" y="1260"/>
                  </a:lnTo>
                  <a:lnTo>
                    <a:pt x="964" y="1236"/>
                  </a:lnTo>
                  <a:lnTo>
                    <a:pt x="955" y="1204"/>
                  </a:lnTo>
                  <a:lnTo>
                    <a:pt x="951" y="1180"/>
                  </a:lnTo>
                  <a:lnTo>
                    <a:pt x="955" y="1158"/>
                  </a:lnTo>
                  <a:lnTo>
                    <a:pt x="958" y="1140"/>
                  </a:lnTo>
                  <a:lnTo>
                    <a:pt x="964" y="1122"/>
                  </a:lnTo>
                  <a:lnTo>
                    <a:pt x="965" y="1105"/>
                  </a:lnTo>
                  <a:lnTo>
                    <a:pt x="960" y="1087"/>
                  </a:lnTo>
                  <a:lnTo>
                    <a:pt x="949" y="1074"/>
                  </a:lnTo>
                  <a:lnTo>
                    <a:pt x="933" y="1065"/>
                  </a:lnTo>
                  <a:lnTo>
                    <a:pt x="913" y="1064"/>
                  </a:lnTo>
                  <a:lnTo>
                    <a:pt x="887" y="1062"/>
                  </a:lnTo>
                  <a:close/>
                  <a:moveTo>
                    <a:pt x="560" y="1009"/>
                  </a:moveTo>
                  <a:lnTo>
                    <a:pt x="544" y="1018"/>
                  </a:lnTo>
                  <a:lnTo>
                    <a:pt x="529" y="1027"/>
                  </a:lnTo>
                  <a:lnTo>
                    <a:pt x="516" y="1036"/>
                  </a:lnTo>
                  <a:lnTo>
                    <a:pt x="505" y="1051"/>
                  </a:lnTo>
                  <a:lnTo>
                    <a:pt x="591" y="1156"/>
                  </a:lnTo>
                  <a:lnTo>
                    <a:pt x="593" y="1171"/>
                  </a:lnTo>
                  <a:lnTo>
                    <a:pt x="593" y="1184"/>
                  </a:lnTo>
                  <a:lnTo>
                    <a:pt x="591" y="1196"/>
                  </a:lnTo>
                  <a:lnTo>
                    <a:pt x="589" y="1207"/>
                  </a:lnTo>
                  <a:lnTo>
                    <a:pt x="593" y="1220"/>
                  </a:lnTo>
                  <a:lnTo>
                    <a:pt x="656" y="1204"/>
                  </a:lnTo>
                  <a:lnTo>
                    <a:pt x="673" y="1173"/>
                  </a:lnTo>
                  <a:lnTo>
                    <a:pt x="647" y="1154"/>
                  </a:lnTo>
                  <a:lnTo>
                    <a:pt x="627" y="1136"/>
                  </a:lnTo>
                  <a:lnTo>
                    <a:pt x="615" y="1114"/>
                  </a:lnTo>
                  <a:lnTo>
                    <a:pt x="605" y="1091"/>
                  </a:lnTo>
                  <a:lnTo>
                    <a:pt x="600" y="1060"/>
                  </a:lnTo>
                  <a:lnTo>
                    <a:pt x="598" y="1022"/>
                  </a:lnTo>
                  <a:lnTo>
                    <a:pt x="585" y="1014"/>
                  </a:lnTo>
                  <a:lnTo>
                    <a:pt x="560" y="1009"/>
                  </a:lnTo>
                  <a:close/>
                  <a:moveTo>
                    <a:pt x="1445" y="969"/>
                  </a:moveTo>
                  <a:lnTo>
                    <a:pt x="1429" y="976"/>
                  </a:lnTo>
                  <a:lnTo>
                    <a:pt x="1416" y="980"/>
                  </a:lnTo>
                  <a:lnTo>
                    <a:pt x="1416" y="1016"/>
                  </a:lnTo>
                  <a:lnTo>
                    <a:pt x="1420" y="1045"/>
                  </a:lnTo>
                  <a:lnTo>
                    <a:pt x="1424" y="1073"/>
                  </a:lnTo>
                  <a:lnTo>
                    <a:pt x="1427" y="1096"/>
                  </a:lnTo>
                  <a:lnTo>
                    <a:pt x="1429" y="1118"/>
                  </a:lnTo>
                  <a:lnTo>
                    <a:pt x="1429" y="1142"/>
                  </a:lnTo>
                  <a:lnTo>
                    <a:pt x="1425" y="1165"/>
                  </a:lnTo>
                  <a:lnTo>
                    <a:pt x="1418" y="1191"/>
                  </a:lnTo>
                  <a:lnTo>
                    <a:pt x="1405" y="1220"/>
                  </a:lnTo>
                  <a:lnTo>
                    <a:pt x="1387" y="1253"/>
                  </a:lnTo>
                  <a:lnTo>
                    <a:pt x="1387" y="1276"/>
                  </a:lnTo>
                  <a:lnTo>
                    <a:pt x="1398" y="1285"/>
                  </a:lnTo>
                  <a:lnTo>
                    <a:pt x="1415" y="1294"/>
                  </a:lnTo>
                  <a:lnTo>
                    <a:pt x="1435" y="1302"/>
                  </a:lnTo>
                  <a:lnTo>
                    <a:pt x="1458" y="1305"/>
                  </a:lnTo>
                  <a:lnTo>
                    <a:pt x="1482" y="1309"/>
                  </a:lnTo>
                  <a:lnTo>
                    <a:pt x="1504" y="1309"/>
                  </a:lnTo>
                  <a:lnTo>
                    <a:pt x="1520" y="1305"/>
                  </a:lnTo>
                  <a:lnTo>
                    <a:pt x="1533" y="1296"/>
                  </a:lnTo>
                  <a:lnTo>
                    <a:pt x="1536" y="1282"/>
                  </a:lnTo>
                  <a:lnTo>
                    <a:pt x="1535" y="1265"/>
                  </a:lnTo>
                  <a:lnTo>
                    <a:pt x="1527" y="1249"/>
                  </a:lnTo>
                  <a:lnTo>
                    <a:pt x="1518" y="1231"/>
                  </a:lnTo>
                  <a:lnTo>
                    <a:pt x="1509" y="1213"/>
                  </a:lnTo>
                  <a:lnTo>
                    <a:pt x="1502" y="1196"/>
                  </a:lnTo>
                  <a:lnTo>
                    <a:pt x="1498" y="1180"/>
                  </a:lnTo>
                  <a:lnTo>
                    <a:pt x="1502" y="1160"/>
                  </a:lnTo>
                  <a:lnTo>
                    <a:pt x="1509" y="1136"/>
                  </a:lnTo>
                  <a:lnTo>
                    <a:pt x="1518" y="1111"/>
                  </a:lnTo>
                  <a:lnTo>
                    <a:pt x="1527" y="1087"/>
                  </a:lnTo>
                  <a:lnTo>
                    <a:pt x="1536" y="1062"/>
                  </a:lnTo>
                  <a:lnTo>
                    <a:pt x="1545" y="1040"/>
                  </a:lnTo>
                  <a:lnTo>
                    <a:pt x="1553" y="1022"/>
                  </a:lnTo>
                  <a:lnTo>
                    <a:pt x="1556" y="1009"/>
                  </a:lnTo>
                  <a:lnTo>
                    <a:pt x="1556" y="1002"/>
                  </a:lnTo>
                  <a:lnTo>
                    <a:pt x="1544" y="987"/>
                  </a:lnTo>
                  <a:lnTo>
                    <a:pt x="1524" y="978"/>
                  </a:lnTo>
                  <a:lnTo>
                    <a:pt x="1498" y="973"/>
                  </a:lnTo>
                  <a:lnTo>
                    <a:pt x="1471" y="971"/>
                  </a:lnTo>
                  <a:lnTo>
                    <a:pt x="1445" y="969"/>
                  </a:lnTo>
                  <a:close/>
                  <a:moveTo>
                    <a:pt x="1178" y="964"/>
                  </a:moveTo>
                  <a:lnTo>
                    <a:pt x="1127" y="976"/>
                  </a:lnTo>
                  <a:lnTo>
                    <a:pt x="1122" y="993"/>
                  </a:lnTo>
                  <a:lnTo>
                    <a:pt x="1122" y="1014"/>
                  </a:lnTo>
                  <a:lnTo>
                    <a:pt x="1125" y="1040"/>
                  </a:lnTo>
                  <a:lnTo>
                    <a:pt x="1133" y="1067"/>
                  </a:lnTo>
                  <a:lnTo>
                    <a:pt x="1142" y="1094"/>
                  </a:lnTo>
                  <a:lnTo>
                    <a:pt x="1149" y="1124"/>
                  </a:lnTo>
                  <a:lnTo>
                    <a:pt x="1156" y="1151"/>
                  </a:lnTo>
                  <a:lnTo>
                    <a:pt x="1162" y="1178"/>
                  </a:lnTo>
                  <a:lnTo>
                    <a:pt x="1162" y="1200"/>
                  </a:lnTo>
                  <a:lnTo>
                    <a:pt x="1160" y="1216"/>
                  </a:lnTo>
                  <a:lnTo>
                    <a:pt x="1153" y="1229"/>
                  </a:lnTo>
                  <a:lnTo>
                    <a:pt x="1144" y="1240"/>
                  </a:lnTo>
                  <a:lnTo>
                    <a:pt x="1135" y="1251"/>
                  </a:lnTo>
                  <a:lnTo>
                    <a:pt x="1127" y="1264"/>
                  </a:lnTo>
                  <a:lnTo>
                    <a:pt x="1125" y="1284"/>
                  </a:lnTo>
                  <a:lnTo>
                    <a:pt x="1144" y="1293"/>
                  </a:lnTo>
                  <a:lnTo>
                    <a:pt x="1165" y="1298"/>
                  </a:lnTo>
                  <a:lnTo>
                    <a:pt x="1191" y="1302"/>
                  </a:lnTo>
                  <a:lnTo>
                    <a:pt x="1216" y="1304"/>
                  </a:lnTo>
                  <a:lnTo>
                    <a:pt x="1240" y="1300"/>
                  </a:lnTo>
                  <a:lnTo>
                    <a:pt x="1260" y="1293"/>
                  </a:lnTo>
                  <a:lnTo>
                    <a:pt x="1273" y="1284"/>
                  </a:lnTo>
                  <a:lnTo>
                    <a:pt x="1269" y="1260"/>
                  </a:lnTo>
                  <a:lnTo>
                    <a:pt x="1262" y="1242"/>
                  </a:lnTo>
                  <a:lnTo>
                    <a:pt x="1253" y="1224"/>
                  </a:lnTo>
                  <a:lnTo>
                    <a:pt x="1242" y="1207"/>
                  </a:lnTo>
                  <a:lnTo>
                    <a:pt x="1233" y="1189"/>
                  </a:lnTo>
                  <a:lnTo>
                    <a:pt x="1227" y="1167"/>
                  </a:lnTo>
                  <a:lnTo>
                    <a:pt x="1222" y="1136"/>
                  </a:lnTo>
                  <a:lnTo>
                    <a:pt x="1224" y="1107"/>
                  </a:lnTo>
                  <a:lnTo>
                    <a:pt x="1229" y="1082"/>
                  </a:lnTo>
                  <a:lnTo>
                    <a:pt x="1238" y="1058"/>
                  </a:lnTo>
                  <a:lnTo>
                    <a:pt x="1247" y="1036"/>
                  </a:lnTo>
                  <a:lnTo>
                    <a:pt x="1258" y="1014"/>
                  </a:lnTo>
                  <a:lnTo>
                    <a:pt x="1265" y="993"/>
                  </a:lnTo>
                  <a:lnTo>
                    <a:pt x="1260" y="985"/>
                  </a:lnTo>
                  <a:lnTo>
                    <a:pt x="1178" y="964"/>
                  </a:lnTo>
                  <a:close/>
                  <a:moveTo>
                    <a:pt x="493" y="804"/>
                  </a:moveTo>
                  <a:lnTo>
                    <a:pt x="480" y="820"/>
                  </a:lnTo>
                  <a:lnTo>
                    <a:pt x="491" y="902"/>
                  </a:lnTo>
                  <a:lnTo>
                    <a:pt x="489" y="916"/>
                  </a:lnTo>
                  <a:lnTo>
                    <a:pt x="484" y="927"/>
                  </a:lnTo>
                  <a:lnTo>
                    <a:pt x="480" y="940"/>
                  </a:lnTo>
                  <a:lnTo>
                    <a:pt x="480" y="956"/>
                  </a:lnTo>
                  <a:lnTo>
                    <a:pt x="507" y="967"/>
                  </a:lnTo>
                  <a:lnTo>
                    <a:pt x="533" y="969"/>
                  </a:lnTo>
                  <a:lnTo>
                    <a:pt x="564" y="964"/>
                  </a:lnTo>
                  <a:lnTo>
                    <a:pt x="575" y="947"/>
                  </a:lnTo>
                  <a:lnTo>
                    <a:pt x="569" y="934"/>
                  </a:lnTo>
                  <a:lnTo>
                    <a:pt x="562" y="925"/>
                  </a:lnTo>
                  <a:lnTo>
                    <a:pt x="555" y="918"/>
                  </a:lnTo>
                  <a:lnTo>
                    <a:pt x="545" y="911"/>
                  </a:lnTo>
                  <a:lnTo>
                    <a:pt x="540" y="902"/>
                  </a:lnTo>
                  <a:lnTo>
                    <a:pt x="527" y="811"/>
                  </a:lnTo>
                  <a:lnTo>
                    <a:pt x="518" y="807"/>
                  </a:lnTo>
                  <a:lnTo>
                    <a:pt x="507" y="804"/>
                  </a:lnTo>
                  <a:lnTo>
                    <a:pt x="493" y="804"/>
                  </a:lnTo>
                  <a:close/>
                  <a:moveTo>
                    <a:pt x="822" y="798"/>
                  </a:moveTo>
                  <a:lnTo>
                    <a:pt x="765" y="814"/>
                  </a:lnTo>
                  <a:lnTo>
                    <a:pt x="758" y="820"/>
                  </a:lnTo>
                  <a:lnTo>
                    <a:pt x="764" y="847"/>
                  </a:lnTo>
                  <a:lnTo>
                    <a:pt x="773" y="871"/>
                  </a:lnTo>
                  <a:lnTo>
                    <a:pt x="782" y="894"/>
                  </a:lnTo>
                  <a:lnTo>
                    <a:pt x="791" y="916"/>
                  </a:lnTo>
                  <a:lnTo>
                    <a:pt x="798" y="938"/>
                  </a:lnTo>
                  <a:lnTo>
                    <a:pt x="804" y="962"/>
                  </a:lnTo>
                  <a:lnTo>
                    <a:pt x="804" y="987"/>
                  </a:lnTo>
                  <a:lnTo>
                    <a:pt x="796" y="1018"/>
                  </a:lnTo>
                  <a:lnTo>
                    <a:pt x="796" y="1022"/>
                  </a:lnTo>
                  <a:lnTo>
                    <a:pt x="824" y="1029"/>
                  </a:lnTo>
                  <a:lnTo>
                    <a:pt x="849" y="1025"/>
                  </a:lnTo>
                  <a:lnTo>
                    <a:pt x="875" y="1016"/>
                  </a:lnTo>
                  <a:lnTo>
                    <a:pt x="895" y="1005"/>
                  </a:lnTo>
                  <a:lnTo>
                    <a:pt x="895" y="998"/>
                  </a:lnTo>
                  <a:lnTo>
                    <a:pt x="876" y="971"/>
                  </a:lnTo>
                  <a:lnTo>
                    <a:pt x="864" y="949"/>
                  </a:lnTo>
                  <a:lnTo>
                    <a:pt x="855" y="927"/>
                  </a:lnTo>
                  <a:lnTo>
                    <a:pt x="851" y="905"/>
                  </a:lnTo>
                  <a:lnTo>
                    <a:pt x="851" y="880"/>
                  </a:lnTo>
                  <a:lnTo>
                    <a:pt x="851" y="849"/>
                  </a:lnTo>
                  <a:lnTo>
                    <a:pt x="853" y="811"/>
                  </a:lnTo>
                  <a:lnTo>
                    <a:pt x="822" y="798"/>
                  </a:lnTo>
                  <a:close/>
                  <a:moveTo>
                    <a:pt x="1515" y="644"/>
                  </a:moveTo>
                  <a:lnTo>
                    <a:pt x="1480" y="651"/>
                  </a:lnTo>
                  <a:lnTo>
                    <a:pt x="1475" y="669"/>
                  </a:lnTo>
                  <a:lnTo>
                    <a:pt x="1475" y="682"/>
                  </a:lnTo>
                  <a:lnTo>
                    <a:pt x="1478" y="696"/>
                  </a:lnTo>
                  <a:lnTo>
                    <a:pt x="1484" y="711"/>
                  </a:lnTo>
                  <a:lnTo>
                    <a:pt x="1491" y="751"/>
                  </a:lnTo>
                  <a:lnTo>
                    <a:pt x="1491" y="787"/>
                  </a:lnTo>
                  <a:lnTo>
                    <a:pt x="1485" y="822"/>
                  </a:lnTo>
                  <a:lnTo>
                    <a:pt x="1476" y="853"/>
                  </a:lnTo>
                  <a:lnTo>
                    <a:pt x="1462" y="880"/>
                  </a:lnTo>
                  <a:lnTo>
                    <a:pt x="1445" y="907"/>
                  </a:lnTo>
                  <a:lnTo>
                    <a:pt x="1445" y="927"/>
                  </a:lnTo>
                  <a:lnTo>
                    <a:pt x="1465" y="936"/>
                  </a:lnTo>
                  <a:lnTo>
                    <a:pt x="1489" y="942"/>
                  </a:lnTo>
                  <a:lnTo>
                    <a:pt x="1515" y="944"/>
                  </a:lnTo>
                  <a:lnTo>
                    <a:pt x="1540" y="940"/>
                  </a:lnTo>
                  <a:lnTo>
                    <a:pt x="1562" y="927"/>
                  </a:lnTo>
                  <a:lnTo>
                    <a:pt x="1533" y="840"/>
                  </a:lnTo>
                  <a:lnTo>
                    <a:pt x="1533" y="809"/>
                  </a:lnTo>
                  <a:lnTo>
                    <a:pt x="1538" y="778"/>
                  </a:lnTo>
                  <a:lnTo>
                    <a:pt x="1551" y="751"/>
                  </a:lnTo>
                  <a:lnTo>
                    <a:pt x="1564" y="724"/>
                  </a:lnTo>
                  <a:lnTo>
                    <a:pt x="1576" y="696"/>
                  </a:lnTo>
                  <a:lnTo>
                    <a:pt x="1587" y="673"/>
                  </a:lnTo>
                  <a:lnTo>
                    <a:pt x="1580" y="656"/>
                  </a:lnTo>
                  <a:lnTo>
                    <a:pt x="1515" y="644"/>
                  </a:lnTo>
                  <a:close/>
                  <a:moveTo>
                    <a:pt x="1107" y="622"/>
                  </a:moveTo>
                  <a:lnTo>
                    <a:pt x="1091" y="625"/>
                  </a:lnTo>
                  <a:lnTo>
                    <a:pt x="1064" y="656"/>
                  </a:lnTo>
                  <a:lnTo>
                    <a:pt x="1125" y="814"/>
                  </a:lnTo>
                  <a:lnTo>
                    <a:pt x="1129" y="840"/>
                  </a:lnTo>
                  <a:lnTo>
                    <a:pt x="1127" y="860"/>
                  </a:lnTo>
                  <a:lnTo>
                    <a:pt x="1122" y="874"/>
                  </a:lnTo>
                  <a:lnTo>
                    <a:pt x="1118" y="891"/>
                  </a:lnTo>
                  <a:lnTo>
                    <a:pt x="1116" y="907"/>
                  </a:lnTo>
                  <a:lnTo>
                    <a:pt x="1118" y="927"/>
                  </a:lnTo>
                  <a:lnTo>
                    <a:pt x="1142" y="927"/>
                  </a:lnTo>
                  <a:lnTo>
                    <a:pt x="1162" y="924"/>
                  </a:lnTo>
                  <a:lnTo>
                    <a:pt x="1180" y="920"/>
                  </a:lnTo>
                  <a:lnTo>
                    <a:pt x="1196" y="913"/>
                  </a:lnTo>
                  <a:lnTo>
                    <a:pt x="1218" y="907"/>
                  </a:lnTo>
                  <a:lnTo>
                    <a:pt x="1222" y="898"/>
                  </a:lnTo>
                  <a:lnTo>
                    <a:pt x="1225" y="887"/>
                  </a:lnTo>
                  <a:lnTo>
                    <a:pt x="1225" y="873"/>
                  </a:lnTo>
                  <a:lnTo>
                    <a:pt x="1202" y="842"/>
                  </a:lnTo>
                  <a:lnTo>
                    <a:pt x="1185" y="813"/>
                  </a:lnTo>
                  <a:lnTo>
                    <a:pt x="1175" y="784"/>
                  </a:lnTo>
                  <a:lnTo>
                    <a:pt x="1169" y="754"/>
                  </a:lnTo>
                  <a:lnTo>
                    <a:pt x="1169" y="722"/>
                  </a:lnTo>
                  <a:lnTo>
                    <a:pt x="1173" y="685"/>
                  </a:lnTo>
                  <a:lnTo>
                    <a:pt x="1182" y="644"/>
                  </a:lnTo>
                  <a:lnTo>
                    <a:pt x="1160" y="625"/>
                  </a:lnTo>
                  <a:lnTo>
                    <a:pt x="1107" y="622"/>
                  </a:lnTo>
                  <a:close/>
                  <a:moveTo>
                    <a:pt x="762" y="596"/>
                  </a:moveTo>
                  <a:lnTo>
                    <a:pt x="751" y="611"/>
                  </a:lnTo>
                  <a:lnTo>
                    <a:pt x="744" y="633"/>
                  </a:lnTo>
                  <a:lnTo>
                    <a:pt x="738" y="658"/>
                  </a:lnTo>
                  <a:lnTo>
                    <a:pt x="735" y="689"/>
                  </a:lnTo>
                  <a:lnTo>
                    <a:pt x="733" y="718"/>
                  </a:lnTo>
                  <a:lnTo>
                    <a:pt x="735" y="744"/>
                  </a:lnTo>
                  <a:lnTo>
                    <a:pt x="738" y="765"/>
                  </a:lnTo>
                  <a:lnTo>
                    <a:pt x="767" y="769"/>
                  </a:lnTo>
                  <a:lnTo>
                    <a:pt x="793" y="769"/>
                  </a:lnTo>
                  <a:lnTo>
                    <a:pt x="822" y="765"/>
                  </a:lnTo>
                  <a:lnTo>
                    <a:pt x="831" y="753"/>
                  </a:lnTo>
                  <a:lnTo>
                    <a:pt x="825" y="734"/>
                  </a:lnTo>
                  <a:lnTo>
                    <a:pt x="818" y="724"/>
                  </a:lnTo>
                  <a:lnTo>
                    <a:pt x="809" y="716"/>
                  </a:lnTo>
                  <a:lnTo>
                    <a:pt x="802" y="709"/>
                  </a:lnTo>
                  <a:lnTo>
                    <a:pt x="795" y="698"/>
                  </a:lnTo>
                  <a:lnTo>
                    <a:pt x="789" y="680"/>
                  </a:lnTo>
                  <a:lnTo>
                    <a:pt x="791" y="664"/>
                  </a:lnTo>
                  <a:lnTo>
                    <a:pt x="791" y="647"/>
                  </a:lnTo>
                  <a:lnTo>
                    <a:pt x="791" y="631"/>
                  </a:lnTo>
                  <a:lnTo>
                    <a:pt x="784" y="613"/>
                  </a:lnTo>
                  <a:lnTo>
                    <a:pt x="780" y="609"/>
                  </a:lnTo>
                  <a:lnTo>
                    <a:pt x="778" y="605"/>
                  </a:lnTo>
                  <a:lnTo>
                    <a:pt x="775" y="604"/>
                  </a:lnTo>
                  <a:lnTo>
                    <a:pt x="771" y="600"/>
                  </a:lnTo>
                  <a:lnTo>
                    <a:pt x="767" y="598"/>
                  </a:lnTo>
                  <a:lnTo>
                    <a:pt x="762" y="596"/>
                  </a:lnTo>
                  <a:close/>
                  <a:moveTo>
                    <a:pt x="1535" y="433"/>
                  </a:moveTo>
                  <a:lnTo>
                    <a:pt x="1524" y="447"/>
                  </a:lnTo>
                  <a:lnTo>
                    <a:pt x="1520" y="462"/>
                  </a:lnTo>
                  <a:lnTo>
                    <a:pt x="1518" y="476"/>
                  </a:lnTo>
                  <a:lnTo>
                    <a:pt x="1518" y="493"/>
                  </a:lnTo>
                  <a:lnTo>
                    <a:pt x="1516" y="511"/>
                  </a:lnTo>
                  <a:lnTo>
                    <a:pt x="1511" y="533"/>
                  </a:lnTo>
                  <a:lnTo>
                    <a:pt x="1476" y="574"/>
                  </a:lnTo>
                  <a:lnTo>
                    <a:pt x="1475" y="596"/>
                  </a:lnTo>
                  <a:lnTo>
                    <a:pt x="1500" y="607"/>
                  </a:lnTo>
                  <a:lnTo>
                    <a:pt x="1531" y="613"/>
                  </a:lnTo>
                  <a:lnTo>
                    <a:pt x="1564" y="609"/>
                  </a:lnTo>
                  <a:lnTo>
                    <a:pt x="1571" y="609"/>
                  </a:lnTo>
                  <a:lnTo>
                    <a:pt x="1578" y="593"/>
                  </a:lnTo>
                  <a:lnTo>
                    <a:pt x="1580" y="582"/>
                  </a:lnTo>
                  <a:lnTo>
                    <a:pt x="1576" y="573"/>
                  </a:lnTo>
                  <a:lnTo>
                    <a:pt x="1571" y="564"/>
                  </a:lnTo>
                  <a:lnTo>
                    <a:pt x="1564" y="554"/>
                  </a:lnTo>
                  <a:lnTo>
                    <a:pt x="1560" y="540"/>
                  </a:lnTo>
                  <a:lnTo>
                    <a:pt x="1569" y="447"/>
                  </a:lnTo>
                  <a:lnTo>
                    <a:pt x="1535" y="433"/>
                  </a:lnTo>
                  <a:close/>
                  <a:moveTo>
                    <a:pt x="1089" y="416"/>
                  </a:moveTo>
                  <a:lnTo>
                    <a:pt x="1080" y="420"/>
                  </a:lnTo>
                  <a:lnTo>
                    <a:pt x="1071" y="442"/>
                  </a:lnTo>
                  <a:lnTo>
                    <a:pt x="1067" y="465"/>
                  </a:lnTo>
                  <a:lnTo>
                    <a:pt x="1067" y="493"/>
                  </a:lnTo>
                  <a:lnTo>
                    <a:pt x="1065" y="518"/>
                  </a:lnTo>
                  <a:lnTo>
                    <a:pt x="1064" y="544"/>
                  </a:lnTo>
                  <a:lnTo>
                    <a:pt x="1058" y="567"/>
                  </a:lnTo>
                  <a:lnTo>
                    <a:pt x="1069" y="584"/>
                  </a:lnTo>
                  <a:lnTo>
                    <a:pt x="1082" y="596"/>
                  </a:lnTo>
                  <a:lnTo>
                    <a:pt x="1100" y="604"/>
                  </a:lnTo>
                  <a:lnTo>
                    <a:pt x="1120" y="604"/>
                  </a:lnTo>
                  <a:lnTo>
                    <a:pt x="1142" y="596"/>
                  </a:lnTo>
                  <a:lnTo>
                    <a:pt x="1149" y="593"/>
                  </a:lnTo>
                  <a:lnTo>
                    <a:pt x="1153" y="589"/>
                  </a:lnTo>
                  <a:lnTo>
                    <a:pt x="1156" y="585"/>
                  </a:lnTo>
                  <a:lnTo>
                    <a:pt x="1160" y="580"/>
                  </a:lnTo>
                  <a:lnTo>
                    <a:pt x="1164" y="574"/>
                  </a:lnTo>
                  <a:lnTo>
                    <a:pt x="1115" y="420"/>
                  </a:lnTo>
                  <a:lnTo>
                    <a:pt x="1089" y="416"/>
                  </a:lnTo>
                  <a:close/>
                  <a:moveTo>
                    <a:pt x="207" y="160"/>
                  </a:moveTo>
                  <a:lnTo>
                    <a:pt x="2276" y="160"/>
                  </a:lnTo>
                  <a:lnTo>
                    <a:pt x="2291" y="164"/>
                  </a:lnTo>
                  <a:lnTo>
                    <a:pt x="2304" y="173"/>
                  </a:lnTo>
                  <a:lnTo>
                    <a:pt x="2313" y="185"/>
                  </a:lnTo>
                  <a:lnTo>
                    <a:pt x="2316" y="200"/>
                  </a:lnTo>
                  <a:lnTo>
                    <a:pt x="2316" y="2829"/>
                  </a:lnTo>
                  <a:lnTo>
                    <a:pt x="2313" y="2844"/>
                  </a:lnTo>
                  <a:lnTo>
                    <a:pt x="2304" y="2856"/>
                  </a:lnTo>
                  <a:lnTo>
                    <a:pt x="2291" y="2865"/>
                  </a:lnTo>
                  <a:lnTo>
                    <a:pt x="2276" y="2869"/>
                  </a:lnTo>
                  <a:lnTo>
                    <a:pt x="207" y="2869"/>
                  </a:lnTo>
                  <a:lnTo>
                    <a:pt x="193" y="2865"/>
                  </a:lnTo>
                  <a:lnTo>
                    <a:pt x="180" y="2856"/>
                  </a:lnTo>
                  <a:lnTo>
                    <a:pt x="171" y="2844"/>
                  </a:lnTo>
                  <a:lnTo>
                    <a:pt x="167" y="2829"/>
                  </a:lnTo>
                  <a:lnTo>
                    <a:pt x="167" y="200"/>
                  </a:lnTo>
                  <a:lnTo>
                    <a:pt x="171" y="185"/>
                  </a:lnTo>
                  <a:lnTo>
                    <a:pt x="180" y="173"/>
                  </a:lnTo>
                  <a:lnTo>
                    <a:pt x="193" y="164"/>
                  </a:lnTo>
                  <a:lnTo>
                    <a:pt x="207" y="160"/>
                  </a:lnTo>
                  <a:close/>
                  <a:moveTo>
                    <a:pt x="131" y="89"/>
                  </a:moveTo>
                  <a:lnTo>
                    <a:pt x="116" y="93"/>
                  </a:lnTo>
                  <a:lnTo>
                    <a:pt x="104" y="102"/>
                  </a:lnTo>
                  <a:lnTo>
                    <a:pt x="95" y="114"/>
                  </a:lnTo>
                  <a:lnTo>
                    <a:pt x="91" y="129"/>
                  </a:lnTo>
                  <a:lnTo>
                    <a:pt x="91" y="2900"/>
                  </a:lnTo>
                  <a:lnTo>
                    <a:pt x="95" y="2914"/>
                  </a:lnTo>
                  <a:lnTo>
                    <a:pt x="104" y="2927"/>
                  </a:lnTo>
                  <a:lnTo>
                    <a:pt x="116" y="2936"/>
                  </a:lnTo>
                  <a:lnTo>
                    <a:pt x="131" y="2940"/>
                  </a:lnTo>
                  <a:lnTo>
                    <a:pt x="2353" y="2940"/>
                  </a:lnTo>
                  <a:lnTo>
                    <a:pt x="2367" y="2936"/>
                  </a:lnTo>
                  <a:lnTo>
                    <a:pt x="2380" y="2927"/>
                  </a:lnTo>
                  <a:lnTo>
                    <a:pt x="2389" y="2914"/>
                  </a:lnTo>
                  <a:lnTo>
                    <a:pt x="2393" y="2900"/>
                  </a:lnTo>
                  <a:lnTo>
                    <a:pt x="2393" y="129"/>
                  </a:lnTo>
                  <a:lnTo>
                    <a:pt x="2389" y="114"/>
                  </a:lnTo>
                  <a:lnTo>
                    <a:pt x="2380" y="102"/>
                  </a:lnTo>
                  <a:lnTo>
                    <a:pt x="2367" y="93"/>
                  </a:lnTo>
                  <a:lnTo>
                    <a:pt x="2353" y="89"/>
                  </a:lnTo>
                  <a:lnTo>
                    <a:pt x="131" y="89"/>
                  </a:lnTo>
                  <a:close/>
                  <a:moveTo>
                    <a:pt x="40" y="0"/>
                  </a:moveTo>
                  <a:lnTo>
                    <a:pt x="2447" y="0"/>
                  </a:lnTo>
                  <a:lnTo>
                    <a:pt x="2464" y="4"/>
                  </a:lnTo>
                  <a:lnTo>
                    <a:pt x="2476" y="13"/>
                  </a:lnTo>
                  <a:lnTo>
                    <a:pt x="2485" y="25"/>
                  </a:lnTo>
                  <a:lnTo>
                    <a:pt x="2487" y="40"/>
                  </a:lnTo>
                  <a:lnTo>
                    <a:pt x="2487" y="2984"/>
                  </a:lnTo>
                  <a:lnTo>
                    <a:pt x="2485" y="3000"/>
                  </a:lnTo>
                  <a:lnTo>
                    <a:pt x="2476" y="3013"/>
                  </a:lnTo>
                  <a:lnTo>
                    <a:pt x="2464" y="3022"/>
                  </a:lnTo>
                  <a:lnTo>
                    <a:pt x="2447" y="3024"/>
                  </a:lnTo>
                  <a:lnTo>
                    <a:pt x="40" y="3024"/>
                  </a:lnTo>
                  <a:lnTo>
                    <a:pt x="24" y="3022"/>
                  </a:lnTo>
                  <a:lnTo>
                    <a:pt x="11" y="3013"/>
                  </a:lnTo>
                  <a:lnTo>
                    <a:pt x="4" y="3000"/>
                  </a:lnTo>
                  <a:lnTo>
                    <a:pt x="0" y="2984"/>
                  </a:lnTo>
                  <a:lnTo>
                    <a:pt x="0" y="40"/>
                  </a:lnTo>
                  <a:lnTo>
                    <a:pt x="4" y="25"/>
                  </a:lnTo>
                  <a:lnTo>
                    <a:pt x="11" y="13"/>
                  </a:lnTo>
                  <a:lnTo>
                    <a:pt x="24" y="4"/>
                  </a:lnTo>
                  <a:lnTo>
                    <a:pt x="40"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ko-KR" altLang="en-US" sz="2701"/>
            </a:p>
          </p:txBody>
        </p:sp>
        <p:sp>
          <p:nvSpPr>
            <p:cNvPr id="45" name="Freeform 9">
              <a:extLst>
                <a:ext uri="{FF2B5EF4-FFF2-40B4-BE49-F238E27FC236}">
                  <a16:creationId xmlns:a16="http://schemas.microsoft.com/office/drawing/2014/main" id="{3353E3CE-205E-4AFF-8203-D208A3706ED0}"/>
                </a:ext>
              </a:extLst>
            </p:cNvPr>
            <p:cNvSpPr>
              <a:spLocks noEditPoints="1"/>
            </p:cNvSpPr>
            <p:nvPr/>
          </p:nvSpPr>
          <p:spPr bwMode="auto">
            <a:xfrm>
              <a:off x="4221676" y="1214411"/>
              <a:ext cx="280270" cy="313148"/>
            </a:xfrm>
            <a:custGeom>
              <a:avLst/>
              <a:gdLst>
                <a:gd name="T0" fmla="*/ 2069 w 3657"/>
                <a:gd name="T1" fmla="*/ 2744 h 4086"/>
                <a:gd name="T2" fmla="*/ 1988 w 3657"/>
                <a:gd name="T3" fmla="*/ 3306 h 4086"/>
                <a:gd name="T4" fmla="*/ 1926 w 3657"/>
                <a:gd name="T5" fmla="*/ 3584 h 4086"/>
                <a:gd name="T6" fmla="*/ 1591 w 3657"/>
                <a:gd name="T7" fmla="*/ 3678 h 4086"/>
                <a:gd name="T8" fmla="*/ 1193 w 3657"/>
                <a:gd name="T9" fmla="*/ 3775 h 4086"/>
                <a:gd name="T10" fmla="*/ 520 w 3657"/>
                <a:gd name="T11" fmla="*/ 4064 h 4086"/>
                <a:gd name="T12" fmla="*/ 226 w 3657"/>
                <a:gd name="T13" fmla="*/ 4068 h 4086"/>
                <a:gd name="T14" fmla="*/ 117 w 3657"/>
                <a:gd name="T15" fmla="*/ 3860 h 4086"/>
                <a:gd name="T16" fmla="*/ 160 w 3657"/>
                <a:gd name="T17" fmla="*/ 3584 h 4086"/>
                <a:gd name="T18" fmla="*/ 89 w 3657"/>
                <a:gd name="T19" fmla="*/ 3368 h 4086"/>
                <a:gd name="T20" fmla="*/ 477 w 3657"/>
                <a:gd name="T21" fmla="*/ 3340 h 4086"/>
                <a:gd name="T22" fmla="*/ 746 w 3657"/>
                <a:gd name="T23" fmla="*/ 3320 h 4086"/>
                <a:gd name="T24" fmla="*/ 1097 w 3657"/>
                <a:gd name="T25" fmla="*/ 3288 h 4086"/>
                <a:gd name="T26" fmla="*/ 1202 w 3657"/>
                <a:gd name="T27" fmla="*/ 3084 h 4086"/>
                <a:gd name="T28" fmla="*/ 1166 w 3657"/>
                <a:gd name="T29" fmla="*/ 2715 h 4086"/>
                <a:gd name="T30" fmla="*/ 1386 w 3657"/>
                <a:gd name="T31" fmla="*/ 2597 h 4086"/>
                <a:gd name="T32" fmla="*/ 1580 w 3657"/>
                <a:gd name="T33" fmla="*/ 2793 h 4086"/>
                <a:gd name="T34" fmla="*/ 1822 w 3657"/>
                <a:gd name="T35" fmla="*/ 2777 h 4086"/>
                <a:gd name="T36" fmla="*/ 413 w 3657"/>
                <a:gd name="T37" fmla="*/ 1677 h 4086"/>
                <a:gd name="T38" fmla="*/ 264 w 3657"/>
                <a:gd name="T39" fmla="*/ 1762 h 4086"/>
                <a:gd name="T40" fmla="*/ 337 w 3657"/>
                <a:gd name="T41" fmla="*/ 1973 h 4086"/>
                <a:gd name="T42" fmla="*/ 382 w 3657"/>
                <a:gd name="T43" fmla="*/ 2137 h 4086"/>
                <a:gd name="T44" fmla="*/ 422 w 3657"/>
                <a:gd name="T45" fmla="*/ 2282 h 4086"/>
                <a:gd name="T46" fmla="*/ 684 w 3657"/>
                <a:gd name="T47" fmla="*/ 2191 h 4086"/>
                <a:gd name="T48" fmla="*/ 766 w 3657"/>
                <a:gd name="T49" fmla="*/ 1906 h 4086"/>
                <a:gd name="T50" fmla="*/ 535 w 3657"/>
                <a:gd name="T51" fmla="*/ 1689 h 4086"/>
                <a:gd name="T52" fmla="*/ 2260 w 3657"/>
                <a:gd name="T53" fmla="*/ 28 h 4086"/>
                <a:gd name="T54" fmla="*/ 2949 w 3657"/>
                <a:gd name="T55" fmla="*/ 258 h 4086"/>
                <a:gd name="T56" fmla="*/ 3400 w 3657"/>
                <a:gd name="T57" fmla="*/ 766 h 4086"/>
                <a:gd name="T58" fmla="*/ 3646 w 3657"/>
                <a:gd name="T59" fmla="*/ 1468 h 4086"/>
                <a:gd name="T60" fmla="*/ 3557 w 3657"/>
                <a:gd name="T61" fmla="*/ 2180 h 4086"/>
                <a:gd name="T62" fmla="*/ 3113 w 3657"/>
                <a:gd name="T63" fmla="*/ 2711 h 4086"/>
                <a:gd name="T64" fmla="*/ 2695 w 3657"/>
                <a:gd name="T65" fmla="*/ 2897 h 4086"/>
                <a:gd name="T66" fmla="*/ 2440 w 3657"/>
                <a:gd name="T67" fmla="*/ 2840 h 4086"/>
                <a:gd name="T68" fmla="*/ 2269 w 3657"/>
                <a:gd name="T69" fmla="*/ 2600 h 4086"/>
                <a:gd name="T70" fmla="*/ 1911 w 3657"/>
                <a:gd name="T71" fmla="*/ 2473 h 4086"/>
                <a:gd name="T72" fmla="*/ 1382 w 3657"/>
                <a:gd name="T73" fmla="*/ 2513 h 4086"/>
                <a:gd name="T74" fmla="*/ 982 w 3657"/>
                <a:gd name="T75" fmla="*/ 2664 h 4086"/>
                <a:gd name="T76" fmla="*/ 689 w 3657"/>
                <a:gd name="T77" fmla="*/ 2731 h 4086"/>
                <a:gd name="T78" fmla="*/ 526 w 3657"/>
                <a:gd name="T79" fmla="*/ 2584 h 4086"/>
                <a:gd name="T80" fmla="*/ 437 w 3657"/>
                <a:gd name="T81" fmla="*/ 2433 h 4086"/>
                <a:gd name="T82" fmla="*/ 498 w 3657"/>
                <a:gd name="T83" fmla="*/ 2693 h 4086"/>
                <a:gd name="T84" fmla="*/ 729 w 3657"/>
                <a:gd name="T85" fmla="*/ 2806 h 4086"/>
                <a:gd name="T86" fmla="*/ 1017 w 3657"/>
                <a:gd name="T87" fmla="*/ 2728 h 4086"/>
                <a:gd name="T88" fmla="*/ 957 w 3657"/>
                <a:gd name="T89" fmla="*/ 3040 h 4086"/>
                <a:gd name="T90" fmla="*/ 657 w 3657"/>
                <a:gd name="T91" fmla="*/ 3080 h 4086"/>
                <a:gd name="T92" fmla="*/ 293 w 3657"/>
                <a:gd name="T93" fmla="*/ 3015 h 4086"/>
                <a:gd name="T94" fmla="*/ 60 w 3657"/>
                <a:gd name="T95" fmla="*/ 2966 h 4086"/>
                <a:gd name="T96" fmla="*/ 109 w 3657"/>
                <a:gd name="T97" fmla="*/ 2780 h 4086"/>
                <a:gd name="T98" fmla="*/ 244 w 3657"/>
                <a:gd name="T99" fmla="*/ 2578 h 4086"/>
                <a:gd name="T100" fmla="*/ 246 w 3657"/>
                <a:gd name="T101" fmla="*/ 2397 h 4086"/>
                <a:gd name="T102" fmla="*/ 58 w 3657"/>
                <a:gd name="T103" fmla="*/ 2204 h 4086"/>
                <a:gd name="T104" fmla="*/ 28 w 3657"/>
                <a:gd name="T105" fmla="*/ 2044 h 4086"/>
                <a:gd name="T106" fmla="*/ 200 w 3657"/>
                <a:gd name="T107" fmla="*/ 1904 h 4086"/>
                <a:gd name="T108" fmla="*/ 171 w 3657"/>
                <a:gd name="T109" fmla="*/ 1700 h 4086"/>
                <a:gd name="T110" fmla="*/ 173 w 3657"/>
                <a:gd name="T111" fmla="*/ 1388 h 4086"/>
                <a:gd name="T112" fmla="*/ 329 w 3657"/>
                <a:gd name="T113" fmla="*/ 820 h 4086"/>
                <a:gd name="T114" fmla="*/ 717 w 3657"/>
                <a:gd name="T115" fmla="*/ 360 h 4086"/>
                <a:gd name="T116" fmla="*/ 1566 w 3657"/>
                <a:gd name="T117" fmla="*/ 17 h 40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57" h="4086">
                  <a:moveTo>
                    <a:pt x="1329" y="2660"/>
                  </a:moveTo>
                  <a:lnTo>
                    <a:pt x="1326" y="2668"/>
                  </a:lnTo>
                  <a:lnTo>
                    <a:pt x="1333" y="2660"/>
                  </a:lnTo>
                  <a:lnTo>
                    <a:pt x="1329" y="2660"/>
                  </a:lnTo>
                  <a:close/>
                  <a:moveTo>
                    <a:pt x="1993" y="2577"/>
                  </a:moveTo>
                  <a:lnTo>
                    <a:pt x="2133" y="2617"/>
                  </a:lnTo>
                  <a:lnTo>
                    <a:pt x="2069" y="2744"/>
                  </a:lnTo>
                  <a:lnTo>
                    <a:pt x="1993" y="3008"/>
                  </a:lnTo>
                  <a:lnTo>
                    <a:pt x="1984" y="3058"/>
                  </a:lnTo>
                  <a:lnTo>
                    <a:pt x="1980" y="3109"/>
                  </a:lnTo>
                  <a:lnTo>
                    <a:pt x="1980" y="3160"/>
                  </a:lnTo>
                  <a:lnTo>
                    <a:pt x="1982" y="3209"/>
                  </a:lnTo>
                  <a:lnTo>
                    <a:pt x="1984" y="3258"/>
                  </a:lnTo>
                  <a:lnTo>
                    <a:pt x="1988" y="3306"/>
                  </a:lnTo>
                  <a:lnTo>
                    <a:pt x="1989" y="3353"/>
                  </a:lnTo>
                  <a:lnTo>
                    <a:pt x="1989" y="3397"/>
                  </a:lnTo>
                  <a:lnTo>
                    <a:pt x="1988" y="3440"/>
                  </a:lnTo>
                  <a:lnTo>
                    <a:pt x="1980" y="3480"/>
                  </a:lnTo>
                  <a:lnTo>
                    <a:pt x="1969" y="3518"/>
                  </a:lnTo>
                  <a:lnTo>
                    <a:pt x="1951" y="3553"/>
                  </a:lnTo>
                  <a:lnTo>
                    <a:pt x="1926" y="3584"/>
                  </a:lnTo>
                  <a:lnTo>
                    <a:pt x="1893" y="3613"/>
                  </a:lnTo>
                  <a:lnTo>
                    <a:pt x="1851" y="3635"/>
                  </a:lnTo>
                  <a:lnTo>
                    <a:pt x="1806" y="3653"/>
                  </a:lnTo>
                  <a:lnTo>
                    <a:pt x="1757" y="3664"/>
                  </a:lnTo>
                  <a:lnTo>
                    <a:pt x="1702" y="3671"/>
                  </a:lnTo>
                  <a:lnTo>
                    <a:pt x="1648" y="3675"/>
                  </a:lnTo>
                  <a:lnTo>
                    <a:pt x="1591" y="3678"/>
                  </a:lnTo>
                  <a:lnTo>
                    <a:pt x="1535" y="3682"/>
                  </a:lnTo>
                  <a:lnTo>
                    <a:pt x="1477" y="3686"/>
                  </a:lnTo>
                  <a:lnTo>
                    <a:pt x="1422" y="3691"/>
                  </a:lnTo>
                  <a:lnTo>
                    <a:pt x="1368" y="3702"/>
                  </a:lnTo>
                  <a:lnTo>
                    <a:pt x="1317" y="3717"/>
                  </a:lnTo>
                  <a:lnTo>
                    <a:pt x="1253" y="3742"/>
                  </a:lnTo>
                  <a:lnTo>
                    <a:pt x="1193" y="3775"/>
                  </a:lnTo>
                  <a:lnTo>
                    <a:pt x="1133" y="3811"/>
                  </a:lnTo>
                  <a:lnTo>
                    <a:pt x="1077" y="3849"/>
                  </a:lnTo>
                  <a:lnTo>
                    <a:pt x="1018" y="3888"/>
                  </a:lnTo>
                  <a:lnTo>
                    <a:pt x="962" y="3924"/>
                  </a:lnTo>
                  <a:lnTo>
                    <a:pt x="902" y="3957"/>
                  </a:lnTo>
                  <a:lnTo>
                    <a:pt x="840" y="3984"/>
                  </a:lnTo>
                  <a:lnTo>
                    <a:pt x="520" y="4064"/>
                  </a:lnTo>
                  <a:lnTo>
                    <a:pt x="482" y="4073"/>
                  </a:lnTo>
                  <a:lnTo>
                    <a:pt x="438" y="4080"/>
                  </a:lnTo>
                  <a:lnTo>
                    <a:pt x="395" y="4084"/>
                  </a:lnTo>
                  <a:lnTo>
                    <a:pt x="351" y="4086"/>
                  </a:lnTo>
                  <a:lnTo>
                    <a:pt x="308" y="4084"/>
                  </a:lnTo>
                  <a:lnTo>
                    <a:pt x="264" y="4078"/>
                  </a:lnTo>
                  <a:lnTo>
                    <a:pt x="226" y="4068"/>
                  </a:lnTo>
                  <a:lnTo>
                    <a:pt x="191" y="4053"/>
                  </a:lnTo>
                  <a:lnTo>
                    <a:pt x="160" y="4031"/>
                  </a:lnTo>
                  <a:lnTo>
                    <a:pt x="137" y="4004"/>
                  </a:lnTo>
                  <a:lnTo>
                    <a:pt x="122" y="3973"/>
                  </a:lnTo>
                  <a:lnTo>
                    <a:pt x="115" y="3938"/>
                  </a:lnTo>
                  <a:lnTo>
                    <a:pt x="113" y="3900"/>
                  </a:lnTo>
                  <a:lnTo>
                    <a:pt x="117" y="3860"/>
                  </a:lnTo>
                  <a:lnTo>
                    <a:pt x="124" y="3817"/>
                  </a:lnTo>
                  <a:lnTo>
                    <a:pt x="133" y="3775"/>
                  </a:lnTo>
                  <a:lnTo>
                    <a:pt x="142" y="3731"/>
                  </a:lnTo>
                  <a:lnTo>
                    <a:pt x="151" y="3691"/>
                  </a:lnTo>
                  <a:lnTo>
                    <a:pt x="158" y="3651"/>
                  </a:lnTo>
                  <a:lnTo>
                    <a:pt x="162" y="3617"/>
                  </a:lnTo>
                  <a:lnTo>
                    <a:pt x="160" y="3584"/>
                  </a:lnTo>
                  <a:lnTo>
                    <a:pt x="153" y="3551"/>
                  </a:lnTo>
                  <a:lnTo>
                    <a:pt x="140" y="3520"/>
                  </a:lnTo>
                  <a:lnTo>
                    <a:pt x="124" y="3489"/>
                  </a:lnTo>
                  <a:lnTo>
                    <a:pt x="108" y="3460"/>
                  </a:lnTo>
                  <a:lnTo>
                    <a:pt x="93" y="3429"/>
                  </a:lnTo>
                  <a:lnTo>
                    <a:pt x="88" y="3398"/>
                  </a:lnTo>
                  <a:lnTo>
                    <a:pt x="89" y="3368"/>
                  </a:lnTo>
                  <a:lnTo>
                    <a:pt x="142" y="3378"/>
                  </a:lnTo>
                  <a:lnTo>
                    <a:pt x="153" y="3340"/>
                  </a:lnTo>
                  <a:lnTo>
                    <a:pt x="277" y="3360"/>
                  </a:lnTo>
                  <a:lnTo>
                    <a:pt x="297" y="3406"/>
                  </a:lnTo>
                  <a:lnTo>
                    <a:pt x="337" y="3408"/>
                  </a:lnTo>
                  <a:lnTo>
                    <a:pt x="366" y="3348"/>
                  </a:lnTo>
                  <a:lnTo>
                    <a:pt x="477" y="3340"/>
                  </a:lnTo>
                  <a:lnTo>
                    <a:pt x="509" y="3404"/>
                  </a:lnTo>
                  <a:lnTo>
                    <a:pt x="535" y="3402"/>
                  </a:lnTo>
                  <a:lnTo>
                    <a:pt x="553" y="3340"/>
                  </a:lnTo>
                  <a:lnTo>
                    <a:pt x="686" y="3324"/>
                  </a:lnTo>
                  <a:lnTo>
                    <a:pt x="708" y="3378"/>
                  </a:lnTo>
                  <a:lnTo>
                    <a:pt x="720" y="3377"/>
                  </a:lnTo>
                  <a:lnTo>
                    <a:pt x="746" y="3320"/>
                  </a:lnTo>
                  <a:lnTo>
                    <a:pt x="849" y="3308"/>
                  </a:lnTo>
                  <a:lnTo>
                    <a:pt x="866" y="3346"/>
                  </a:lnTo>
                  <a:lnTo>
                    <a:pt x="924" y="3333"/>
                  </a:lnTo>
                  <a:lnTo>
                    <a:pt x="933" y="3288"/>
                  </a:lnTo>
                  <a:lnTo>
                    <a:pt x="1060" y="3268"/>
                  </a:lnTo>
                  <a:lnTo>
                    <a:pt x="1062" y="3298"/>
                  </a:lnTo>
                  <a:lnTo>
                    <a:pt x="1097" y="3288"/>
                  </a:lnTo>
                  <a:lnTo>
                    <a:pt x="1128" y="3273"/>
                  </a:lnTo>
                  <a:lnTo>
                    <a:pt x="1155" y="3258"/>
                  </a:lnTo>
                  <a:lnTo>
                    <a:pt x="1175" y="3238"/>
                  </a:lnTo>
                  <a:lnTo>
                    <a:pt x="1189" y="3217"/>
                  </a:lnTo>
                  <a:lnTo>
                    <a:pt x="1198" y="3177"/>
                  </a:lnTo>
                  <a:lnTo>
                    <a:pt x="1202" y="3133"/>
                  </a:lnTo>
                  <a:lnTo>
                    <a:pt x="1202" y="3084"/>
                  </a:lnTo>
                  <a:lnTo>
                    <a:pt x="1197" y="3031"/>
                  </a:lnTo>
                  <a:lnTo>
                    <a:pt x="1189" y="2978"/>
                  </a:lnTo>
                  <a:lnTo>
                    <a:pt x="1182" y="2922"/>
                  </a:lnTo>
                  <a:lnTo>
                    <a:pt x="1173" y="2868"/>
                  </a:lnTo>
                  <a:lnTo>
                    <a:pt x="1168" y="2813"/>
                  </a:lnTo>
                  <a:lnTo>
                    <a:pt x="1164" y="2762"/>
                  </a:lnTo>
                  <a:lnTo>
                    <a:pt x="1166" y="2715"/>
                  </a:lnTo>
                  <a:lnTo>
                    <a:pt x="1173" y="2671"/>
                  </a:lnTo>
                  <a:lnTo>
                    <a:pt x="1206" y="2664"/>
                  </a:lnTo>
                  <a:lnTo>
                    <a:pt x="1240" y="2651"/>
                  </a:lnTo>
                  <a:lnTo>
                    <a:pt x="1277" y="2637"/>
                  </a:lnTo>
                  <a:lnTo>
                    <a:pt x="1313" y="2620"/>
                  </a:lnTo>
                  <a:lnTo>
                    <a:pt x="1349" y="2608"/>
                  </a:lnTo>
                  <a:lnTo>
                    <a:pt x="1386" y="2597"/>
                  </a:lnTo>
                  <a:lnTo>
                    <a:pt x="1420" y="2591"/>
                  </a:lnTo>
                  <a:lnTo>
                    <a:pt x="1453" y="2591"/>
                  </a:lnTo>
                  <a:lnTo>
                    <a:pt x="1473" y="2649"/>
                  </a:lnTo>
                  <a:lnTo>
                    <a:pt x="1495" y="2697"/>
                  </a:lnTo>
                  <a:lnTo>
                    <a:pt x="1520" y="2737"/>
                  </a:lnTo>
                  <a:lnTo>
                    <a:pt x="1549" y="2768"/>
                  </a:lnTo>
                  <a:lnTo>
                    <a:pt x="1580" y="2793"/>
                  </a:lnTo>
                  <a:lnTo>
                    <a:pt x="1613" y="2809"/>
                  </a:lnTo>
                  <a:lnTo>
                    <a:pt x="1646" y="2818"/>
                  </a:lnTo>
                  <a:lnTo>
                    <a:pt x="1682" y="2822"/>
                  </a:lnTo>
                  <a:lnTo>
                    <a:pt x="1717" y="2818"/>
                  </a:lnTo>
                  <a:lnTo>
                    <a:pt x="1753" y="2809"/>
                  </a:lnTo>
                  <a:lnTo>
                    <a:pt x="1788" y="2795"/>
                  </a:lnTo>
                  <a:lnTo>
                    <a:pt x="1822" y="2777"/>
                  </a:lnTo>
                  <a:lnTo>
                    <a:pt x="1857" y="2751"/>
                  </a:lnTo>
                  <a:lnTo>
                    <a:pt x="1888" y="2724"/>
                  </a:lnTo>
                  <a:lnTo>
                    <a:pt x="1918" y="2691"/>
                  </a:lnTo>
                  <a:lnTo>
                    <a:pt x="1946" y="2657"/>
                  </a:lnTo>
                  <a:lnTo>
                    <a:pt x="1971" y="2617"/>
                  </a:lnTo>
                  <a:lnTo>
                    <a:pt x="1993" y="2577"/>
                  </a:lnTo>
                  <a:close/>
                  <a:moveTo>
                    <a:pt x="413" y="1677"/>
                  </a:moveTo>
                  <a:lnTo>
                    <a:pt x="389" y="1686"/>
                  </a:lnTo>
                  <a:lnTo>
                    <a:pt x="364" y="1693"/>
                  </a:lnTo>
                  <a:lnTo>
                    <a:pt x="338" y="1700"/>
                  </a:lnTo>
                  <a:lnTo>
                    <a:pt x="315" y="1709"/>
                  </a:lnTo>
                  <a:lnTo>
                    <a:pt x="293" y="1720"/>
                  </a:lnTo>
                  <a:lnTo>
                    <a:pt x="277" y="1737"/>
                  </a:lnTo>
                  <a:lnTo>
                    <a:pt x="264" y="1762"/>
                  </a:lnTo>
                  <a:lnTo>
                    <a:pt x="260" y="1789"/>
                  </a:lnTo>
                  <a:lnTo>
                    <a:pt x="264" y="1818"/>
                  </a:lnTo>
                  <a:lnTo>
                    <a:pt x="273" y="1849"/>
                  </a:lnTo>
                  <a:lnTo>
                    <a:pt x="286" y="1882"/>
                  </a:lnTo>
                  <a:lnTo>
                    <a:pt x="302" y="1913"/>
                  </a:lnTo>
                  <a:lnTo>
                    <a:pt x="318" y="1944"/>
                  </a:lnTo>
                  <a:lnTo>
                    <a:pt x="337" y="1973"/>
                  </a:lnTo>
                  <a:lnTo>
                    <a:pt x="351" y="2000"/>
                  </a:lnTo>
                  <a:lnTo>
                    <a:pt x="364" y="2024"/>
                  </a:lnTo>
                  <a:lnTo>
                    <a:pt x="373" y="2044"/>
                  </a:lnTo>
                  <a:lnTo>
                    <a:pt x="377" y="2064"/>
                  </a:lnTo>
                  <a:lnTo>
                    <a:pt x="380" y="2088"/>
                  </a:lnTo>
                  <a:lnTo>
                    <a:pt x="382" y="2111"/>
                  </a:lnTo>
                  <a:lnTo>
                    <a:pt x="382" y="2137"/>
                  </a:lnTo>
                  <a:lnTo>
                    <a:pt x="382" y="2162"/>
                  </a:lnTo>
                  <a:lnTo>
                    <a:pt x="384" y="2188"/>
                  </a:lnTo>
                  <a:lnTo>
                    <a:pt x="388" y="2211"/>
                  </a:lnTo>
                  <a:lnTo>
                    <a:pt x="391" y="2233"/>
                  </a:lnTo>
                  <a:lnTo>
                    <a:pt x="398" y="2253"/>
                  </a:lnTo>
                  <a:lnTo>
                    <a:pt x="409" y="2269"/>
                  </a:lnTo>
                  <a:lnTo>
                    <a:pt x="422" y="2282"/>
                  </a:lnTo>
                  <a:lnTo>
                    <a:pt x="440" y="2289"/>
                  </a:lnTo>
                  <a:lnTo>
                    <a:pt x="464" y="2291"/>
                  </a:lnTo>
                  <a:lnTo>
                    <a:pt x="493" y="2288"/>
                  </a:lnTo>
                  <a:lnTo>
                    <a:pt x="551" y="2271"/>
                  </a:lnTo>
                  <a:lnTo>
                    <a:pt x="602" y="2249"/>
                  </a:lnTo>
                  <a:lnTo>
                    <a:pt x="646" y="2222"/>
                  </a:lnTo>
                  <a:lnTo>
                    <a:pt x="684" y="2191"/>
                  </a:lnTo>
                  <a:lnTo>
                    <a:pt x="715" y="2155"/>
                  </a:lnTo>
                  <a:lnTo>
                    <a:pt x="740" y="2117"/>
                  </a:lnTo>
                  <a:lnTo>
                    <a:pt x="758" y="2075"/>
                  </a:lnTo>
                  <a:lnTo>
                    <a:pt x="769" y="2033"/>
                  </a:lnTo>
                  <a:lnTo>
                    <a:pt x="775" y="1991"/>
                  </a:lnTo>
                  <a:lnTo>
                    <a:pt x="773" y="1948"/>
                  </a:lnTo>
                  <a:lnTo>
                    <a:pt x="766" y="1906"/>
                  </a:lnTo>
                  <a:lnTo>
                    <a:pt x="751" y="1864"/>
                  </a:lnTo>
                  <a:lnTo>
                    <a:pt x="731" y="1826"/>
                  </a:lnTo>
                  <a:lnTo>
                    <a:pt x="704" y="1789"/>
                  </a:lnTo>
                  <a:lnTo>
                    <a:pt x="671" y="1757"/>
                  </a:lnTo>
                  <a:lnTo>
                    <a:pt x="633" y="1729"/>
                  </a:lnTo>
                  <a:lnTo>
                    <a:pt x="586" y="1706"/>
                  </a:lnTo>
                  <a:lnTo>
                    <a:pt x="535" y="1689"/>
                  </a:lnTo>
                  <a:lnTo>
                    <a:pt x="477" y="1678"/>
                  </a:lnTo>
                  <a:lnTo>
                    <a:pt x="413" y="1677"/>
                  </a:lnTo>
                  <a:close/>
                  <a:moveTo>
                    <a:pt x="1700" y="0"/>
                  </a:moveTo>
                  <a:lnTo>
                    <a:pt x="1855" y="0"/>
                  </a:lnTo>
                  <a:lnTo>
                    <a:pt x="1998" y="4"/>
                  </a:lnTo>
                  <a:lnTo>
                    <a:pt x="2135" y="13"/>
                  </a:lnTo>
                  <a:lnTo>
                    <a:pt x="2260" y="28"/>
                  </a:lnTo>
                  <a:lnTo>
                    <a:pt x="2380" y="46"/>
                  </a:lnTo>
                  <a:lnTo>
                    <a:pt x="2491" y="68"/>
                  </a:lnTo>
                  <a:lnTo>
                    <a:pt x="2595" y="97"/>
                  </a:lnTo>
                  <a:lnTo>
                    <a:pt x="2693" y="129"/>
                  </a:lnTo>
                  <a:lnTo>
                    <a:pt x="2784" y="168"/>
                  </a:lnTo>
                  <a:lnTo>
                    <a:pt x="2869" y="211"/>
                  </a:lnTo>
                  <a:lnTo>
                    <a:pt x="2949" y="258"/>
                  </a:lnTo>
                  <a:lnTo>
                    <a:pt x="3026" y="313"/>
                  </a:lnTo>
                  <a:lnTo>
                    <a:pt x="3097" y="375"/>
                  </a:lnTo>
                  <a:lnTo>
                    <a:pt x="3164" y="440"/>
                  </a:lnTo>
                  <a:lnTo>
                    <a:pt x="3228" y="513"/>
                  </a:lnTo>
                  <a:lnTo>
                    <a:pt x="3288" y="591"/>
                  </a:lnTo>
                  <a:lnTo>
                    <a:pt x="3344" y="675"/>
                  </a:lnTo>
                  <a:lnTo>
                    <a:pt x="3400" y="766"/>
                  </a:lnTo>
                  <a:lnTo>
                    <a:pt x="3453" y="864"/>
                  </a:lnTo>
                  <a:lnTo>
                    <a:pt x="3506" y="968"/>
                  </a:lnTo>
                  <a:lnTo>
                    <a:pt x="3546" y="1062"/>
                  </a:lnTo>
                  <a:lnTo>
                    <a:pt x="3580" y="1158"/>
                  </a:lnTo>
                  <a:lnTo>
                    <a:pt x="3608" y="1258"/>
                  </a:lnTo>
                  <a:lnTo>
                    <a:pt x="3631" y="1362"/>
                  </a:lnTo>
                  <a:lnTo>
                    <a:pt x="3646" y="1468"/>
                  </a:lnTo>
                  <a:lnTo>
                    <a:pt x="3655" y="1573"/>
                  </a:lnTo>
                  <a:lnTo>
                    <a:pt x="3657" y="1678"/>
                  </a:lnTo>
                  <a:lnTo>
                    <a:pt x="3651" y="1782"/>
                  </a:lnTo>
                  <a:lnTo>
                    <a:pt x="3638" y="1886"/>
                  </a:lnTo>
                  <a:lnTo>
                    <a:pt x="3618" y="1988"/>
                  </a:lnTo>
                  <a:lnTo>
                    <a:pt x="3591" y="2086"/>
                  </a:lnTo>
                  <a:lnTo>
                    <a:pt x="3557" y="2180"/>
                  </a:lnTo>
                  <a:lnTo>
                    <a:pt x="3515" y="2271"/>
                  </a:lnTo>
                  <a:lnTo>
                    <a:pt x="3466" y="2357"/>
                  </a:lnTo>
                  <a:lnTo>
                    <a:pt x="3408" y="2437"/>
                  </a:lnTo>
                  <a:lnTo>
                    <a:pt x="3342" y="2513"/>
                  </a:lnTo>
                  <a:lnTo>
                    <a:pt x="3271" y="2586"/>
                  </a:lnTo>
                  <a:lnTo>
                    <a:pt x="3195" y="2651"/>
                  </a:lnTo>
                  <a:lnTo>
                    <a:pt x="3113" y="2711"/>
                  </a:lnTo>
                  <a:lnTo>
                    <a:pt x="3024" y="2766"/>
                  </a:lnTo>
                  <a:lnTo>
                    <a:pt x="2931" y="2815"/>
                  </a:lnTo>
                  <a:lnTo>
                    <a:pt x="2833" y="2857"/>
                  </a:lnTo>
                  <a:lnTo>
                    <a:pt x="2806" y="2866"/>
                  </a:lnTo>
                  <a:lnTo>
                    <a:pt x="2771" y="2877"/>
                  </a:lnTo>
                  <a:lnTo>
                    <a:pt x="2735" y="2888"/>
                  </a:lnTo>
                  <a:lnTo>
                    <a:pt x="2695" y="2897"/>
                  </a:lnTo>
                  <a:lnTo>
                    <a:pt x="2653" y="2904"/>
                  </a:lnTo>
                  <a:lnTo>
                    <a:pt x="2613" y="2908"/>
                  </a:lnTo>
                  <a:lnTo>
                    <a:pt x="2573" y="2906"/>
                  </a:lnTo>
                  <a:lnTo>
                    <a:pt x="2535" y="2900"/>
                  </a:lnTo>
                  <a:lnTo>
                    <a:pt x="2500" y="2888"/>
                  </a:lnTo>
                  <a:lnTo>
                    <a:pt x="2469" y="2868"/>
                  </a:lnTo>
                  <a:lnTo>
                    <a:pt x="2440" y="2840"/>
                  </a:lnTo>
                  <a:lnTo>
                    <a:pt x="2415" y="2808"/>
                  </a:lnTo>
                  <a:lnTo>
                    <a:pt x="2389" y="2771"/>
                  </a:lnTo>
                  <a:lnTo>
                    <a:pt x="2368" y="2735"/>
                  </a:lnTo>
                  <a:lnTo>
                    <a:pt x="2346" y="2698"/>
                  </a:lnTo>
                  <a:lnTo>
                    <a:pt x="2324" y="2664"/>
                  </a:lnTo>
                  <a:lnTo>
                    <a:pt x="2300" y="2633"/>
                  </a:lnTo>
                  <a:lnTo>
                    <a:pt x="2269" y="2600"/>
                  </a:lnTo>
                  <a:lnTo>
                    <a:pt x="2229" y="2571"/>
                  </a:lnTo>
                  <a:lnTo>
                    <a:pt x="2184" y="2548"/>
                  </a:lnTo>
                  <a:lnTo>
                    <a:pt x="2133" y="2528"/>
                  </a:lnTo>
                  <a:lnTo>
                    <a:pt x="2080" y="2511"/>
                  </a:lnTo>
                  <a:lnTo>
                    <a:pt x="2024" y="2497"/>
                  </a:lnTo>
                  <a:lnTo>
                    <a:pt x="1968" y="2484"/>
                  </a:lnTo>
                  <a:lnTo>
                    <a:pt x="1911" y="2473"/>
                  </a:lnTo>
                  <a:lnTo>
                    <a:pt x="1857" y="2464"/>
                  </a:lnTo>
                  <a:lnTo>
                    <a:pt x="1780" y="2455"/>
                  </a:lnTo>
                  <a:lnTo>
                    <a:pt x="1702" y="2455"/>
                  </a:lnTo>
                  <a:lnTo>
                    <a:pt x="1622" y="2462"/>
                  </a:lnTo>
                  <a:lnTo>
                    <a:pt x="1542" y="2475"/>
                  </a:lnTo>
                  <a:lnTo>
                    <a:pt x="1460" y="2493"/>
                  </a:lnTo>
                  <a:lnTo>
                    <a:pt x="1382" y="2513"/>
                  </a:lnTo>
                  <a:lnTo>
                    <a:pt x="1306" y="2538"/>
                  </a:lnTo>
                  <a:lnTo>
                    <a:pt x="1233" y="2564"/>
                  </a:lnTo>
                  <a:lnTo>
                    <a:pt x="1166" y="2589"/>
                  </a:lnTo>
                  <a:lnTo>
                    <a:pt x="1102" y="2613"/>
                  </a:lnTo>
                  <a:lnTo>
                    <a:pt x="1046" y="2637"/>
                  </a:lnTo>
                  <a:lnTo>
                    <a:pt x="1017" y="2648"/>
                  </a:lnTo>
                  <a:lnTo>
                    <a:pt x="982" y="2664"/>
                  </a:lnTo>
                  <a:lnTo>
                    <a:pt x="944" y="2680"/>
                  </a:lnTo>
                  <a:lnTo>
                    <a:pt x="902" y="2697"/>
                  </a:lnTo>
                  <a:lnTo>
                    <a:pt x="858" y="2711"/>
                  </a:lnTo>
                  <a:lnTo>
                    <a:pt x="815" y="2724"/>
                  </a:lnTo>
                  <a:lnTo>
                    <a:pt x="769" y="2733"/>
                  </a:lnTo>
                  <a:lnTo>
                    <a:pt x="728" y="2737"/>
                  </a:lnTo>
                  <a:lnTo>
                    <a:pt x="689" y="2731"/>
                  </a:lnTo>
                  <a:lnTo>
                    <a:pt x="649" y="2720"/>
                  </a:lnTo>
                  <a:lnTo>
                    <a:pt x="617" y="2704"/>
                  </a:lnTo>
                  <a:lnTo>
                    <a:pt x="591" y="2686"/>
                  </a:lnTo>
                  <a:lnTo>
                    <a:pt x="569" y="2662"/>
                  </a:lnTo>
                  <a:lnTo>
                    <a:pt x="551" y="2638"/>
                  </a:lnTo>
                  <a:lnTo>
                    <a:pt x="537" y="2611"/>
                  </a:lnTo>
                  <a:lnTo>
                    <a:pt x="526" y="2584"/>
                  </a:lnTo>
                  <a:lnTo>
                    <a:pt x="515" y="2557"/>
                  </a:lnTo>
                  <a:lnTo>
                    <a:pt x="506" y="2531"/>
                  </a:lnTo>
                  <a:lnTo>
                    <a:pt x="495" y="2506"/>
                  </a:lnTo>
                  <a:lnTo>
                    <a:pt x="484" y="2482"/>
                  </a:lnTo>
                  <a:lnTo>
                    <a:pt x="471" y="2462"/>
                  </a:lnTo>
                  <a:lnTo>
                    <a:pt x="457" y="2446"/>
                  </a:lnTo>
                  <a:lnTo>
                    <a:pt x="437" y="2433"/>
                  </a:lnTo>
                  <a:lnTo>
                    <a:pt x="437" y="2451"/>
                  </a:lnTo>
                  <a:lnTo>
                    <a:pt x="448" y="2491"/>
                  </a:lnTo>
                  <a:lnTo>
                    <a:pt x="455" y="2533"/>
                  </a:lnTo>
                  <a:lnTo>
                    <a:pt x="464" y="2575"/>
                  </a:lnTo>
                  <a:lnTo>
                    <a:pt x="473" y="2617"/>
                  </a:lnTo>
                  <a:lnTo>
                    <a:pt x="484" y="2657"/>
                  </a:lnTo>
                  <a:lnTo>
                    <a:pt x="498" y="2693"/>
                  </a:lnTo>
                  <a:lnTo>
                    <a:pt x="517" y="2724"/>
                  </a:lnTo>
                  <a:lnTo>
                    <a:pt x="546" y="2755"/>
                  </a:lnTo>
                  <a:lnTo>
                    <a:pt x="578" y="2778"/>
                  </a:lnTo>
                  <a:lnTo>
                    <a:pt x="613" y="2795"/>
                  </a:lnTo>
                  <a:lnTo>
                    <a:pt x="649" y="2804"/>
                  </a:lnTo>
                  <a:lnTo>
                    <a:pt x="689" y="2808"/>
                  </a:lnTo>
                  <a:lnTo>
                    <a:pt x="729" y="2806"/>
                  </a:lnTo>
                  <a:lnTo>
                    <a:pt x="771" y="2800"/>
                  </a:lnTo>
                  <a:lnTo>
                    <a:pt x="813" y="2791"/>
                  </a:lnTo>
                  <a:lnTo>
                    <a:pt x="855" y="2780"/>
                  </a:lnTo>
                  <a:lnTo>
                    <a:pt x="898" y="2768"/>
                  </a:lnTo>
                  <a:lnTo>
                    <a:pt x="938" y="2753"/>
                  </a:lnTo>
                  <a:lnTo>
                    <a:pt x="978" y="2740"/>
                  </a:lnTo>
                  <a:lnTo>
                    <a:pt x="1017" y="2728"/>
                  </a:lnTo>
                  <a:lnTo>
                    <a:pt x="1051" y="2717"/>
                  </a:lnTo>
                  <a:lnTo>
                    <a:pt x="1086" y="2708"/>
                  </a:lnTo>
                  <a:lnTo>
                    <a:pt x="1089" y="2713"/>
                  </a:lnTo>
                  <a:lnTo>
                    <a:pt x="1097" y="2968"/>
                  </a:lnTo>
                  <a:lnTo>
                    <a:pt x="1089" y="2969"/>
                  </a:lnTo>
                  <a:lnTo>
                    <a:pt x="1060" y="3020"/>
                  </a:lnTo>
                  <a:lnTo>
                    <a:pt x="957" y="3040"/>
                  </a:lnTo>
                  <a:lnTo>
                    <a:pt x="928" y="2995"/>
                  </a:lnTo>
                  <a:lnTo>
                    <a:pt x="873" y="3002"/>
                  </a:lnTo>
                  <a:lnTo>
                    <a:pt x="857" y="3040"/>
                  </a:lnTo>
                  <a:lnTo>
                    <a:pt x="740" y="3064"/>
                  </a:lnTo>
                  <a:lnTo>
                    <a:pt x="726" y="3022"/>
                  </a:lnTo>
                  <a:lnTo>
                    <a:pt x="678" y="3026"/>
                  </a:lnTo>
                  <a:lnTo>
                    <a:pt x="657" y="3080"/>
                  </a:lnTo>
                  <a:lnTo>
                    <a:pt x="526" y="3077"/>
                  </a:lnTo>
                  <a:lnTo>
                    <a:pt x="518" y="3033"/>
                  </a:lnTo>
                  <a:lnTo>
                    <a:pt x="493" y="3033"/>
                  </a:lnTo>
                  <a:lnTo>
                    <a:pt x="473" y="3080"/>
                  </a:lnTo>
                  <a:lnTo>
                    <a:pt x="329" y="3071"/>
                  </a:lnTo>
                  <a:lnTo>
                    <a:pt x="340" y="3018"/>
                  </a:lnTo>
                  <a:lnTo>
                    <a:pt x="293" y="3015"/>
                  </a:lnTo>
                  <a:lnTo>
                    <a:pt x="277" y="3064"/>
                  </a:lnTo>
                  <a:lnTo>
                    <a:pt x="166" y="3037"/>
                  </a:lnTo>
                  <a:lnTo>
                    <a:pt x="164" y="3004"/>
                  </a:lnTo>
                  <a:lnTo>
                    <a:pt x="133" y="2998"/>
                  </a:lnTo>
                  <a:lnTo>
                    <a:pt x="104" y="2991"/>
                  </a:lnTo>
                  <a:lnTo>
                    <a:pt x="80" y="2980"/>
                  </a:lnTo>
                  <a:lnTo>
                    <a:pt x="60" y="2966"/>
                  </a:lnTo>
                  <a:lnTo>
                    <a:pt x="46" y="2948"/>
                  </a:lnTo>
                  <a:lnTo>
                    <a:pt x="40" y="2924"/>
                  </a:lnTo>
                  <a:lnTo>
                    <a:pt x="46" y="2897"/>
                  </a:lnTo>
                  <a:lnTo>
                    <a:pt x="57" y="2868"/>
                  </a:lnTo>
                  <a:lnTo>
                    <a:pt x="71" y="2838"/>
                  </a:lnTo>
                  <a:lnTo>
                    <a:pt x="89" y="2809"/>
                  </a:lnTo>
                  <a:lnTo>
                    <a:pt x="109" y="2780"/>
                  </a:lnTo>
                  <a:lnTo>
                    <a:pt x="128" y="2755"/>
                  </a:lnTo>
                  <a:lnTo>
                    <a:pt x="142" y="2731"/>
                  </a:lnTo>
                  <a:lnTo>
                    <a:pt x="153" y="2713"/>
                  </a:lnTo>
                  <a:lnTo>
                    <a:pt x="100" y="2657"/>
                  </a:lnTo>
                  <a:lnTo>
                    <a:pt x="106" y="2644"/>
                  </a:lnTo>
                  <a:lnTo>
                    <a:pt x="209" y="2600"/>
                  </a:lnTo>
                  <a:lnTo>
                    <a:pt x="244" y="2578"/>
                  </a:lnTo>
                  <a:lnTo>
                    <a:pt x="269" y="2555"/>
                  </a:lnTo>
                  <a:lnTo>
                    <a:pt x="284" y="2529"/>
                  </a:lnTo>
                  <a:lnTo>
                    <a:pt x="289" y="2506"/>
                  </a:lnTo>
                  <a:lnTo>
                    <a:pt x="288" y="2478"/>
                  </a:lnTo>
                  <a:lnTo>
                    <a:pt x="280" y="2451"/>
                  </a:lnTo>
                  <a:lnTo>
                    <a:pt x="266" y="2424"/>
                  </a:lnTo>
                  <a:lnTo>
                    <a:pt x="246" y="2397"/>
                  </a:lnTo>
                  <a:lnTo>
                    <a:pt x="222" y="2368"/>
                  </a:lnTo>
                  <a:lnTo>
                    <a:pt x="197" y="2340"/>
                  </a:lnTo>
                  <a:lnTo>
                    <a:pt x="169" y="2313"/>
                  </a:lnTo>
                  <a:lnTo>
                    <a:pt x="140" y="2284"/>
                  </a:lnTo>
                  <a:lnTo>
                    <a:pt x="111" y="2257"/>
                  </a:lnTo>
                  <a:lnTo>
                    <a:pt x="84" y="2229"/>
                  </a:lnTo>
                  <a:lnTo>
                    <a:pt x="58" y="2204"/>
                  </a:lnTo>
                  <a:lnTo>
                    <a:pt x="37" y="2178"/>
                  </a:lnTo>
                  <a:lnTo>
                    <a:pt x="18" y="2155"/>
                  </a:lnTo>
                  <a:lnTo>
                    <a:pt x="6" y="2131"/>
                  </a:lnTo>
                  <a:lnTo>
                    <a:pt x="0" y="2109"/>
                  </a:lnTo>
                  <a:lnTo>
                    <a:pt x="0" y="2088"/>
                  </a:lnTo>
                  <a:lnTo>
                    <a:pt x="11" y="2064"/>
                  </a:lnTo>
                  <a:lnTo>
                    <a:pt x="28" y="2044"/>
                  </a:lnTo>
                  <a:lnTo>
                    <a:pt x="48" y="2024"/>
                  </a:lnTo>
                  <a:lnTo>
                    <a:pt x="73" y="2006"/>
                  </a:lnTo>
                  <a:lnTo>
                    <a:pt x="100" y="1988"/>
                  </a:lnTo>
                  <a:lnTo>
                    <a:pt x="128" y="1969"/>
                  </a:lnTo>
                  <a:lnTo>
                    <a:pt x="155" y="1949"/>
                  </a:lnTo>
                  <a:lnTo>
                    <a:pt x="180" y="1928"/>
                  </a:lnTo>
                  <a:lnTo>
                    <a:pt x="200" y="1904"/>
                  </a:lnTo>
                  <a:lnTo>
                    <a:pt x="217" y="1877"/>
                  </a:lnTo>
                  <a:lnTo>
                    <a:pt x="226" y="1844"/>
                  </a:lnTo>
                  <a:lnTo>
                    <a:pt x="226" y="1811"/>
                  </a:lnTo>
                  <a:lnTo>
                    <a:pt x="218" y="1780"/>
                  </a:lnTo>
                  <a:lnTo>
                    <a:pt x="206" y="1753"/>
                  </a:lnTo>
                  <a:lnTo>
                    <a:pt x="189" y="1726"/>
                  </a:lnTo>
                  <a:lnTo>
                    <a:pt x="171" y="1700"/>
                  </a:lnTo>
                  <a:lnTo>
                    <a:pt x="151" y="1675"/>
                  </a:lnTo>
                  <a:lnTo>
                    <a:pt x="133" y="1648"/>
                  </a:lnTo>
                  <a:lnTo>
                    <a:pt x="117" y="1620"/>
                  </a:lnTo>
                  <a:lnTo>
                    <a:pt x="106" y="1591"/>
                  </a:lnTo>
                  <a:lnTo>
                    <a:pt x="102" y="1557"/>
                  </a:lnTo>
                  <a:lnTo>
                    <a:pt x="106" y="1520"/>
                  </a:lnTo>
                  <a:lnTo>
                    <a:pt x="173" y="1388"/>
                  </a:lnTo>
                  <a:lnTo>
                    <a:pt x="273" y="1144"/>
                  </a:lnTo>
                  <a:lnTo>
                    <a:pt x="286" y="1095"/>
                  </a:lnTo>
                  <a:lnTo>
                    <a:pt x="297" y="1040"/>
                  </a:lnTo>
                  <a:lnTo>
                    <a:pt x="302" y="984"/>
                  </a:lnTo>
                  <a:lnTo>
                    <a:pt x="309" y="928"/>
                  </a:lnTo>
                  <a:lnTo>
                    <a:pt x="318" y="873"/>
                  </a:lnTo>
                  <a:lnTo>
                    <a:pt x="329" y="820"/>
                  </a:lnTo>
                  <a:lnTo>
                    <a:pt x="346" y="771"/>
                  </a:lnTo>
                  <a:lnTo>
                    <a:pt x="384" y="697"/>
                  </a:lnTo>
                  <a:lnTo>
                    <a:pt x="433" y="622"/>
                  </a:lnTo>
                  <a:lnTo>
                    <a:pt x="493" y="551"/>
                  </a:lnTo>
                  <a:lnTo>
                    <a:pt x="560" y="484"/>
                  </a:lnTo>
                  <a:lnTo>
                    <a:pt x="635" y="420"/>
                  </a:lnTo>
                  <a:lnTo>
                    <a:pt x="717" y="360"/>
                  </a:lnTo>
                  <a:lnTo>
                    <a:pt x="802" y="304"/>
                  </a:lnTo>
                  <a:lnTo>
                    <a:pt x="889" y="251"/>
                  </a:lnTo>
                  <a:lnTo>
                    <a:pt x="978" y="206"/>
                  </a:lnTo>
                  <a:lnTo>
                    <a:pt x="1069" y="164"/>
                  </a:lnTo>
                  <a:lnTo>
                    <a:pt x="1158" y="129"/>
                  </a:lnTo>
                  <a:lnTo>
                    <a:pt x="1246" y="100"/>
                  </a:lnTo>
                  <a:lnTo>
                    <a:pt x="1566" y="17"/>
                  </a:lnTo>
                  <a:lnTo>
                    <a:pt x="1700"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ko-KR" altLang="en-US" sz="2701"/>
            </a:p>
          </p:txBody>
        </p:sp>
        <p:sp>
          <p:nvSpPr>
            <p:cNvPr id="46" name="Oval 1">
              <a:extLst>
                <a:ext uri="{FF2B5EF4-FFF2-40B4-BE49-F238E27FC236}">
                  <a16:creationId xmlns:a16="http://schemas.microsoft.com/office/drawing/2014/main" id="{DB428BF2-DE8E-467D-828E-A809E6080144}"/>
                </a:ext>
              </a:extLst>
            </p:cNvPr>
            <p:cNvSpPr/>
            <p:nvPr/>
          </p:nvSpPr>
          <p:spPr>
            <a:xfrm>
              <a:off x="4871289" y="2163115"/>
              <a:ext cx="284572" cy="306011"/>
            </a:xfrm>
            <a:custGeom>
              <a:avLst/>
              <a:gdLst/>
              <a:ahLst/>
              <a:cxnLst/>
              <a:rect l="l" t="t" r="r" b="b"/>
              <a:pathLst>
                <a:path w="4669637" h="5021437">
                  <a:moveTo>
                    <a:pt x="3221000" y="0"/>
                  </a:moveTo>
                  <a:cubicBezTo>
                    <a:pt x="3362423" y="0"/>
                    <a:pt x="3491529" y="52734"/>
                    <a:pt x="3588254" y="141276"/>
                  </a:cubicBezTo>
                  <a:cubicBezTo>
                    <a:pt x="3684978" y="52735"/>
                    <a:pt x="3814082" y="3"/>
                    <a:pt x="3955503" y="3"/>
                  </a:cubicBezTo>
                  <a:cubicBezTo>
                    <a:pt x="4262962" y="3"/>
                    <a:pt x="4512207" y="249248"/>
                    <a:pt x="4512207" y="556707"/>
                  </a:cubicBezTo>
                  <a:cubicBezTo>
                    <a:pt x="4512207" y="669790"/>
                    <a:pt x="4478490" y="774998"/>
                    <a:pt x="4420089" y="862515"/>
                  </a:cubicBezTo>
                  <a:cubicBezTo>
                    <a:pt x="4570580" y="961849"/>
                    <a:pt x="4669637" y="1132542"/>
                    <a:pt x="4669637" y="1326370"/>
                  </a:cubicBezTo>
                  <a:cubicBezTo>
                    <a:pt x="4669637" y="1487821"/>
                    <a:pt x="4600910" y="1633219"/>
                    <a:pt x="4490000" y="1733701"/>
                  </a:cubicBezTo>
                  <a:cubicBezTo>
                    <a:pt x="4600910" y="1834183"/>
                    <a:pt x="4669637" y="1979581"/>
                    <a:pt x="4669637" y="2141032"/>
                  </a:cubicBezTo>
                  <a:cubicBezTo>
                    <a:pt x="4669637" y="2302483"/>
                    <a:pt x="4600910" y="2447881"/>
                    <a:pt x="4490000" y="2548363"/>
                  </a:cubicBezTo>
                  <a:cubicBezTo>
                    <a:pt x="4600910" y="2648845"/>
                    <a:pt x="4669637" y="2794244"/>
                    <a:pt x="4669637" y="2955694"/>
                  </a:cubicBezTo>
                  <a:cubicBezTo>
                    <a:pt x="4669637" y="3224895"/>
                    <a:pt x="4478563" y="3449467"/>
                    <a:pt x="4224627" y="3501139"/>
                  </a:cubicBezTo>
                  <a:cubicBezTo>
                    <a:pt x="4173492" y="3755645"/>
                    <a:pt x="3948659" y="3947273"/>
                    <a:pt x="3679069" y="3947273"/>
                  </a:cubicBezTo>
                  <a:cubicBezTo>
                    <a:pt x="3559167" y="3947273"/>
                    <a:pt x="3448117" y="3909367"/>
                    <a:pt x="3357878" y="3844002"/>
                  </a:cubicBezTo>
                  <a:cubicBezTo>
                    <a:pt x="3259607" y="3937451"/>
                    <a:pt x="3126492" y="3993881"/>
                    <a:pt x="2980197" y="3993881"/>
                  </a:cubicBezTo>
                  <a:cubicBezTo>
                    <a:pt x="2931818" y="3993881"/>
                    <a:pt x="2884880" y="3987710"/>
                    <a:pt x="2841084" y="3972961"/>
                  </a:cubicBezTo>
                  <a:cubicBezTo>
                    <a:pt x="2832044" y="4069054"/>
                    <a:pt x="2794874" y="4156856"/>
                    <a:pt x="2737231" y="4227693"/>
                  </a:cubicBezTo>
                  <a:cubicBezTo>
                    <a:pt x="2806079" y="4310086"/>
                    <a:pt x="2846234" y="4416407"/>
                    <a:pt x="2846234" y="4532107"/>
                  </a:cubicBezTo>
                  <a:cubicBezTo>
                    <a:pt x="2846234" y="4802356"/>
                    <a:pt x="2627153" y="5021437"/>
                    <a:pt x="2356904" y="5021437"/>
                  </a:cubicBezTo>
                  <a:cubicBezTo>
                    <a:pt x="2086655" y="5021437"/>
                    <a:pt x="1867574" y="4802356"/>
                    <a:pt x="1867574" y="4532107"/>
                  </a:cubicBezTo>
                  <a:cubicBezTo>
                    <a:pt x="1867574" y="4416078"/>
                    <a:pt x="1907958" y="4309481"/>
                    <a:pt x="1977158" y="4226990"/>
                  </a:cubicBezTo>
                  <a:cubicBezTo>
                    <a:pt x="1907958" y="4144498"/>
                    <a:pt x="1867574" y="4037901"/>
                    <a:pt x="1867574" y="3921872"/>
                  </a:cubicBezTo>
                  <a:lnTo>
                    <a:pt x="1870634" y="3891520"/>
                  </a:lnTo>
                  <a:cubicBezTo>
                    <a:pt x="1824903" y="3813479"/>
                    <a:pt x="1800200" y="3722456"/>
                    <a:pt x="1800200" y="3625662"/>
                  </a:cubicBezTo>
                  <a:cubicBezTo>
                    <a:pt x="1800200" y="3318203"/>
                    <a:pt x="2049445" y="3068958"/>
                    <a:pt x="2356904" y="3068958"/>
                  </a:cubicBezTo>
                  <a:cubicBezTo>
                    <a:pt x="2420773" y="3068958"/>
                    <a:pt x="2482129" y="3079714"/>
                    <a:pt x="2538468" y="3101802"/>
                  </a:cubicBezTo>
                  <a:cubicBezTo>
                    <a:pt x="2638465" y="2966803"/>
                    <a:pt x="2799249" y="2880473"/>
                    <a:pt x="2980197" y="2880473"/>
                  </a:cubicBezTo>
                  <a:cubicBezTo>
                    <a:pt x="3100008" y="2880473"/>
                    <a:pt x="3210978" y="2918321"/>
                    <a:pt x="3301190" y="2983581"/>
                  </a:cubicBezTo>
                  <a:cubicBezTo>
                    <a:pt x="3373807" y="2914346"/>
                    <a:pt x="3465808" y="2865716"/>
                    <a:pt x="3567959" y="2845066"/>
                  </a:cubicBezTo>
                  <a:cubicBezTo>
                    <a:pt x="3590854" y="2728399"/>
                    <a:pt x="3651016" y="2625236"/>
                    <a:pt x="3735867" y="2548363"/>
                  </a:cubicBezTo>
                  <a:cubicBezTo>
                    <a:pt x="3624957" y="2447881"/>
                    <a:pt x="3556229" y="2302483"/>
                    <a:pt x="3556229" y="2141032"/>
                  </a:cubicBezTo>
                  <a:cubicBezTo>
                    <a:pt x="3556229" y="1979581"/>
                    <a:pt x="3624957" y="1834183"/>
                    <a:pt x="3735867" y="1733701"/>
                  </a:cubicBezTo>
                  <a:cubicBezTo>
                    <a:pt x="3624957" y="1633219"/>
                    <a:pt x="3556229" y="1487821"/>
                    <a:pt x="3556229" y="1326370"/>
                  </a:cubicBezTo>
                  <a:cubicBezTo>
                    <a:pt x="3556229" y="1213287"/>
                    <a:pt x="3589946" y="1108079"/>
                    <a:pt x="3648347" y="1020561"/>
                  </a:cubicBezTo>
                  <a:cubicBezTo>
                    <a:pt x="3626565" y="1006627"/>
                    <a:pt x="3606074" y="990873"/>
                    <a:pt x="3588250" y="972135"/>
                  </a:cubicBezTo>
                  <a:cubicBezTo>
                    <a:pt x="3491526" y="1060675"/>
                    <a:pt x="3362421" y="1113408"/>
                    <a:pt x="3221000" y="1113408"/>
                  </a:cubicBezTo>
                  <a:cubicBezTo>
                    <a:pt x="3065923" y="1113408"/>
                    <a:pt x="2925655" y="1049999"/>
                    <a:pt x="2824957" y="947451"/>
                  </a:cubicBezTo>
                  <a:cubicBezTo>
                    <a:pt x="2724258" y="1050000"/>
                    <a:pt x="2583990" y="1113409"/>
                    <a:pt x="2428912" y="1113409"/>
                  </a:cubicBezTo>
                  <a:cubicBezTo>
                    <a:pt x="2253449" y="1113409"/>
                    <a:pt x="2096946" y="1032234"/>
                    <a:pt x="1996865" y="903815"/>
                  </a:cubicBezTo>
                  <a:cubicBezTo>
                    <a:pt x="1896784" y="1032234"/>
                    <a:pt x="1740280" y="1113410"/>
                    <a:pt x="1564816" y="1113410"/>
                  </a:cubicBezTo>
                  <a:cubicBezTo>
                    <a:pt x="1377378" y="1113410"/>
                    <a:pt x="1211575" y="1020776"/>
                    <a:pt x="1111593" y="878151"/>
                  </a:cubicBezTo>
                  <a:cubicBezTo>
                    <a:pt x="1080053" y="927774"/>
                    <a:pt x="1038222" y="969598"/>
                    <a:pt x="990563" y="1003955"/>
                  </a:cubicBezTo>
                  <a:cubicBezTo>
                    <a:pt x="1068182" y="1097494"/>
                    <a:pt x="1113408" y="1217901"/>
                    <a:pt x="1113408" y="1348870"/>
                  </a:cubicBezTo>
                  <a:cubicBezTo>
                    <a:pt x="1113408" y="1503969"/>
                    <a:pt x="1049982" y="1644253"/>
                    <a:pt x="947405" y="1744951"/>
                  </a:cubicBezTo>
                  <a:cubicBezTo>
                    <a:pt x="1049982" y="1845649"/>
                    <a:pt x="1113408" y="1985934"/>
                    <a:pt x="1113408" y="2141033"/>
                  </a:cubicBezTo>
                  <a:cubicBezTo>
                    <a:pt x="1113408" y="2296132"/>
                    <a:pt x="1049982" y="2436417"/>
                    <a:pt x="947405" y="2537115"/>
                  </a:cubicBezTo>
                  <a:cubicBezTo>
                    <a:pt x="1049982" y="2637813"/>
                    <a:pt x="1113408" y="2778098"/>
                    <a:pt x="1113408" y="2933196"/>
                  </a:cubicBezTo>
                  <a:cubicBezTo>
                    <a:pt x="1113408" y="3160411"/>
                    <a:pt x="977287" y="3355833"/>
                    <a:pt x="781802" y="3441590"/>
                  </a:cubicBezTo>
                  <a:cubicBezTo>
                    <a:pt x="781802" y="3467025"/>
                    <a:pt x="781802" y="3492460"/>
                    <a:pt x="781802" y="3517895"/>
                  </a:cubicBezTo>
                  <a:cubicBezTo>
                    <a:pt x="781802" y="3642214"/>
                    <a:pt x="681021" y="3742995"/>
                    <a:pt x="556702" y="3742995"/>
                  </a:cubicBezTo>
                  <a:lnTo>
                    <a:pt x="556703" y="3742994"/>
                  </a:lnTo>
                  <a:cubicBezTo>
                    <a:pt x="432384" y="3742994"/>
                    <a:pt x="331603" y="3642213"/>
                    <a:pt x="331603" y="3517894"/>
                  </a:cubicBezTo>
                  <a:lnTo>
                    <a:pt x="331603" y="3441589"/>
                  </a:lnTo>
                  <a:cubicBezTo>
                    <a:pt x="136120" y="3355831"/>
                    <a:pt x="0" y="3160410"/>
                    <a:pt x="0" y="2933196"/>
                  </a:cubicBezTo>
                  <a:cubicBezTo>
                    <a:pt x="0" y="2778098"/>
                    <a:pt x="63426" y="2637813"/>
                    <a:pt x="166003" y="2537115"/>
                  </a:cubicBezTo>
                  <a:cubicBezTo>
                    <a:pt x="63426" y="2436417"/>
                    <a:pt x="0" y="2296132"/>
                    <a:pt x="0" y="2141033"/>
                  </a:cubicBezTo>
                  <a:cubicBezTo>
                    <a:pt x="0" y="1985934"/>
                    <a:pt x="63426" y="1845649"/>
                    <a:pt x="166003" y="1744951"/>
                  </a:cubicBezTo>
                  <a:cubicBezTo>
                    <a:pt x="63426" y="1644253"/>
                    <a:pt x="0" y="1503969"/>
                    <a:pt x="0" y="1348870"/>
                  </a:cubicBezTo>
                  <a:cubicBezTo>
                    <a:pt x="0" y="1164802"/>
                    <a:pt x="89333" y="1001598"/>
                    <a:pt x="228018" y="901622"/>
                  </a:cubicBezTo>
                  <a:cubicBezTo>
                    <a:pt x="150398" y="808082"/>
                    <a:pt x="105172" y="687676"/>
                    <a:pt x="105172" y="556707"/>
                  </a:cubicBezTo>
                  <a:cubicBezTo>
                    <a:pt x="105172" y="249248"/>
                    <a:pt x="354417" y="3"/>
                    <a:pt x="661876" y="3"/>
                  </a:cubicBezTo>
                  <a:cubicBezTo>
                    <a:pt x="848326" y="3"/>
                    <a:pt x="1013368" y="91662"/>
                    <a:pt x="1113346" y="233137"/>
                  </a:cubicBezTo>
                  <a:cubicBezTo>
                    <a:pt x="1213323" y="91662"/>
                    <a:pt x="1378365" y="2"/>
                    <a:pt x="1564816" y="2"/>
                  </a:cubicBezTo>
                  <a:cubicBezTo>
                    <a:pt x="1740279" y="2"/>
                    <a:pt x="1896783" y="81177"/>
                    <a:pt x="1996864" y="209596"/>
                  </a:cubicBezTo>
                  <a:cubicBezTo>
                    <a:pt x="2096945" y="81176"/>
                    <a:pt x="2253449" y="1"/>
                    <a:pt x="2428912" y="1"/>
                  </a:cubicBezTo>
                  <a:cubicBezTo>
                    <a:pt x="2583990" y="1"/>
                    <a:pt x="2724257" y="63410"/>
                    <a:pt x="2824956" y="165958"/>
                  </a:cubicBezTo>
                  <a:cubicBezTo>
                    <a:pt x="2925654" y="63409"/>
                    <a:pt x="3065922" y="0"/>
                    <a:pt x="32210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 name="Oval 6">
              <a:extLst>
                <a:ext uri="{FF2B5EF4-FFF2-40B4-BE49-F238E27FC236}">
                  <a16:creationId xmlns:a16="http://schemas.microsoft.com/office/drawing/2014/main" id="{79ECA8C1-3918-45F7-8315-5AE90BA09262}"/>
                </a:ext>
              </a:extLst>
            </p:cNvPr>
            <p:cNvSpPr/>
            <p:nvPr/>
          </p:nvSpPr>
          <p:spPr>
            <a:xfrm>
              <a:off x="4246861" y="1796567"/>
              <a:ext cx="265718" cy="292583"/>
            </a:xfrm>
            <a:custGeom>
              <a:avLst/>
              <a:gdLst/>
              <a:ahLst/>
              <a:cxnLst/>
              <a:rect l="l" t="t" r="r" b="b"/>
              <a:pathLst>
                <a:path w="3596792" h="3960440">
                  <a:moveTo>
                    <a:pt x="1094942" y="2061441"/>
                  </a:moveTo>
                  <a:lnTo>
                    <a:pt x="1094942" y="2457943"/>
                  </a:lnTo>
                  <a:lnTo>
                    <a:pt x="698440" y="2457943"/>
                  </a:lnTo>
                  <a:lnTo>
                    <a:pt x="698440" y="2867371"/>
                  </a:lnTo>
                  <a:lnTo>
                    <a:pt x="1094942" y="2867371"/>
                  </a:lnTo>
                  <a:lnTo>
                    <a:pt x="1094942" y="3263873"/>
                  </a:lnTo>
                  <a:lnTo>
                    <a:pt x="1504370" y="3263873"/>
                  </a:lnTo>
                  <a:lnTo>
                    <a:pt x="1504370" y="2867371"/>
                  </a:lnTo>
                  <a:lnTo>
                    <a:pt x="1900872" y="2867371"/>
                  </a:lnTo>
                  <a:lnTo>
                    <a:pt x="1900872" y="2457943"/>
                  </a:lnTo>
                  <a:lnTo>
                    <a:pt x="1504370" y="2457943"/>
                  </a:lnTo>
                  <a:lnTo>
                    <a:pt x="1504370" y="2061441"/>
                  </a:lnTo>
                  <a:close/>
                  <a:moveTo>
                    <a:pt x="2799823" y="26785"/>
                  </a:moveTo>
                  <a:lnTo>
                    <a:pt x="3448872" y="1190236"/>
                  </a:lnTo>
                  <a:cubicBezTo>
                    <a:pt x="3542508" y="1318796"/>
                    <a:pt x="3596792" y="1477271"/>
                    <a:pt x="3596792" y="1648425"/>
                  </a:cubicBezTo>
                  <a:cubicBezTo>
                    <a:pt x="3596792" y="2085883"/>
                    <a:pt x="3242162" y="2440513"/>
                    <a:pt x="2804704" y="2440513"/>
                  </a:cubicBezTo>
                  <a:lnTo>
                    <a:pt x="2774283" y="2438977"/>
                  </a:lnTo>
                  <a:cubicBezTo>
                    <a:pt x="2737083" y="2264385"/>
                    <a:pt x="2663682" y="2103273"/>
                    <a:pt x="2561997" y="1963663"/>
                  </a:cubicBezTo>
                  <a:lnTo>
                    <a:pt x="2140652" y="1208381"/>
                  </a:lnTo>
                  <a:close/>
                  <a:moveTo>
                    <a:pt x="1291647" y="0"/>
                  </a:moveTo>
                  <a:lnTo>
                    <a:pt x="2356605" y="1908989"/>
                  </a:lnTo>
                  <a:cubicBezTo>
                    <a:pt x="2510243" y="2119929"/>
                    <a:pt x="2599312" y="2379955"/>
                    <a:pt x="2599312" y="2660784"/>
                  </a:cubicBezTo>
                  <a:cubicBezTo>
                    <a:pt x="2599312" y="3378564"/>
                    <a:pt x="2017436" y="3960440"/>
                    <a:pt x="1299656" y="3960440"/>
                  </a:cubicBezTo>
                  <a:cubicBezTo>
                    <a:pt x="581876" y="3960440"/>
                    <a:pt x="0" y="3378564"/>
                    <a:pt x="0" y="2660784"/>
                  </a:cubicBezTo>
                  <a:cubicBezTo>
                    <a:pt x="0" y="2462086"/>
                    <a:pt x="44590" y="2273803"/>
                    <a:pt x="125671" y="2106038"/>
                  </a:cubicBezTo>
                  <a:lnTo>
                    <a:pt x="116762" y="210603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 name="Freeform 9">
              <a:extLst>
                <a:ext uri="{FF2B5EF4-FFF2-40B4-BE49-F238E27FC236}">
                  <a16:creationId xmlns:a16="http://schemas.microsoft.com/office/drawing/2014/main" id="{24468334-0700-4872-BCFF-0EC8E421BE3D}"/>
                </a:ext>
              </a:extLst>
            </p:cNvPr>
            <p:cNvSpPr>
              <a:spLocks/>
            </p:cNvSpPr>
            <p:nvPr/>
          </p:nvSpPr>
          <p:spPr bwMode="auto">
            <a:xfrm>
              <a:off x="4948431" y="1460681"/>
              <a:ext cx="217252" cy="281966"/>
            </a:xfrm>
            <a:custGeom>
              <a:avLst/>
              <a:gdLst>
                <a:gd name="T0" fmla="*/ 536 w 1882"/>
                <a:gd name="T1" fmla="*/ 10 h 2443"/>
                <a:gd name="T2" fmla="*/ 642 w 1882"/>
                <a:gd name="T3" fmla="*/ 32 h 2443"/>
                <a:gd name="T4" fmla="*/ 821 w 1882"/>
                <a:gd name="T5" fmla="*/ 80 h 2443"/>
                <a:gd name="T6" fmla="*/ 1054 w 1882"/>
                <a:gd name="T7" fmla="*/ 87 h 2443"/>
                <a:gd name="T8" fmla="*/ 1196 w 1882"/>
                <a:gd name="T9" fmla="*/ 59 h 2443"/>
                <a:gd name="T10" fmla="*/ 1321 w 1882"/>
                <a:gd name="T11" fmla="*/ 24 h 2443"/>
                <a:gd name="T12" fmla="*/ 1495 w 1882"/>
                <a:gd name="T13" fmla="*/ 8 h 2443"/>
                <a:gd name="T14" fmla="*/ 1566 w 1882"/>
                <a:gd name="T15" fmla="*/ 20 h 2443"/>
                <a:gd name="T16" fmla="*/ 1705 w 1882"/>
                <a:gd name="T17" fmla="*/ 69 h 2443"/>
                <a:gd name="T18" fmla="*/ 1811 w 1882"/>
                <a:gd name="T19" fmla="*/ 201 h 2443"/>
                <a:gd name="T20" fmla="*/ 1864 w 1882"/>
                <a:gd name="T21" fmla="*/ 359 h 2443"/>
                <a:gd name="T22" fmla="*/ 1881 w 1882"/>
                <a:gd name="T23" fmla="*/ 493 h 2443"/>
                <a:gd name="T24" fmla="*/ 1882 w 1882"/>
                <a:gd name="T25" fmla="*/ 550 h 2443"/>
                <a:gd name="T26" fmla="*/ 1842 w 1882"/>
                <a:gd name="T27" fmla="*/ 801 h 2443"/>
                <a:gd name="T28" fmla="*/ 1802 w 1882"/>
                <a:gd name="T29" fmla="*/ 923 h 2443"/>
                <a:gd name="T30" fmla="*/ 1727 w 1882"/>
                <a:gd name="T31" fmla="*/ 1080 h 2443"/>
                <a:gd name="T32" fmla="*/ 1661 w 1882"/>
                <a:gd name="T33" fmla="*/ 1268 h 2443"/>
                <a:gd name="T34" fmla="*/ 1644 w 1882"/>
                <a:gd name="T35" fmla="*/ 1341 h 2443"/>
                <a:gd name="T36" fmla="*/ 1636 w 1882"/>
                <a:gd name="T37" fmla="*/ 1465 h 2443"/>
                <a:gd name="T38" fmla="*/ 1614 w 1882"/>
                <a:gd name="T39" fmla="*/ 1657 h 2443"/>
                <a:gd name="T40" fmla="*/ 1567 w 1882"/>
                <a:gd name="T41" fmla="*/ 1913 h 2443"/>
                <a:gd name="T42" fmla="*/ 1526 w 1882"/>
                <a:gd name="T43" fmla="*/ 2084 h 2443"/>
                <a:gd name="T44" fmla="*/ 1493 w 1882"/>
                <a:gd name="T45" fmla="*/ 2189 h 2443"/>
                <a:gd name="T46" fmla="*/ 1400 w 1882"/>
                <a:gd name="T47" fmla="*/ 2375 h 2443"/>
                <a:gd name="T48" fmla="*/ 1327 w 1882"/>
                <a:gd name="T49" fmla="*/ 2438 h 2443"/>
                <a:gd name="T50" fmla="*/ 1287 w 1882"/>
                <a:gd name="T51" fmla="*/ 2441 h 2443"/>
                <a:gd name="T52" fmla="*/ 1243 w 1882"/>
                <a:gd name="T53" fmla="*/ 2407 h 2443"/>
                <a:gd name="T54" fmla="*/ 1201 w 1882"/>
                <a:gd name="T55" fmla="*/ 2280 h 2443"/>
                <a:gd name="T56" fmla="*/ 1180 w 1882"/>
                <a:gd name="T57" fmla="*/ 2148 h 2443"/>
                <a:gd name="T58" fmla="*/ 1174 w 1882"/>
                <a:gd name="T59" fmla="*/ 2039 h 2443"/>
                <a:gd name="T60" fmla="*/ 1152 w 1882"/>
                <a:gd name="T61" fmla="*/ 1785 h 2443"/>
                <a:gd name="T62" fmla="*/ 1125 w 1882"/>
                <a:gd name="T63" fmla="*/ 1654 h 2443"/>
                <a:gd name="T64" fmla="*/ 1089 w 1882"/>
                <a:gd name="T65" fmla="*/ 1553 h 2443"/>
                <a:gd name="T66" fmla="*/ 1008 w 1882"/>
                <a:gd name="T67" fmla="*/ 1480 h 2443"/>
                <a:gd name="T68" fmla="*/ 945 w 1882"/>
                <a:gd name="T69" fmla="*/ 1464 h 2443"/>
                <a:gd name="T70" fmla="*/ 860 w 1882"/>
                <a:gd name="T71" fmla="*/ 1476 h 2443"/>
                <a:gd name="T72" fmla="*/ 785 w 1882"/>
                <a:gd name="T73" fmla="*/ 1545 h 2443"/>
                <a:gd name="T74" fmla="*/ 761 w 1882"/>
                <a:gd name="T75" fmla="*/ 1600 h 2443"/>
                <a:gd name="T76" fmla="*/ 736 w 1882"/>
                <a:gd name="T77" fmla="*/ 1692 h 2443"/>
                <a:gd name="T78" fmla="*/ 711 w 1882"/>
                <a:gd name="T79" fmla="*/ 1877 h 2443"/>
                <a:gd name="T80" fmla="*/ 695 w 1882"/>
                <a:gd name="T81" fmla="*/ 2046 h 2443"/>
                <a:gd name="T82" fmla="*/ 690 w 1882"/>
                <a:gd name="T83" fmla="*/ 2157 h 2443"/>
                <a:gd name="T84" fmla="*/ 657 w 1882"/>
                <a:gd name="T85" fmla="*/ 2345 h 2443"/>
                <a:gd name="T86" fmla="*/ 613 w 1882"/>
                <a:gd name="T87" fmla="*/ 2424 h 2443"/>
                <a:gd name="T88" fmla="*/ 592 w 1882"/>
                <a:gd name="T89" fmla="*/ 2439 h 2443"/>
                <a:gd name="T90" fmla="*/ 481 w 1882"/>
                <a:gd name="T91" fmla="*/ 2389 h 2443"/>
                <a:gd name="T92" fmla="*/ 415 w 1882"/>
                <a:gd name="T93" fmla="*/ 2278 h 2443"/>
                <a:gd name="T94" fmla="*/ 392 w 1882"/>
                <a:gd name="T95" fmla="*/ 2217 h 2443"/>
                <a:gd name="T96" fmla="*/ 332 w 1882"/>
                <a:gd name="T97" fmla="*/ 2029 h 2443"/>
                <a:gd name="T98" fmla="*/ 286 w 1882"/>
                <a:gd name="T99" fmla="*/ 1821 h 2443"/>
                <a:gd name="T100" fmla="*/ 259 w 1882"/>
                <a:gd name="T101" fmla="*/ 1671 h 2443"/>
                <a:gd name="T102" fmla="*/ 240 w 1882"/>
                <a:gd name="T103" fmla="*/ 1555 h 2443"/>
                <a:gd name="T104" fmla="*/ 229 w 1882"/>
                <a:gd name="T105" fmla="*/ 1385 h 2443"/>
                <a:gd name="T106" fmla="*/ 218 w 1882"/>
                <a:gd name="T107" fmla="*/ 1279 h 2443"/>
                <a:gd name="T108" fmla="*/ 158 w 1882"/>
                <a:gd name="T109" fmla="*/ 1075 h 2443"/>
                <a:gd name="T110" fmla="*/ 131 w 1882"/>
                <a:gd name="T111" fmla="*/ 1004 h 2443"/>
                <a:gd name="T112" fmla="*/ 29 w 1882"/>
                <a:gd name="T113" fmla="*/ 722 h 2443"/>
                <a:gd name="T114" fmla="*/ 1 w 1882"/>
                <a:gd name="T115" fmla="*/ 565 h 2443"/>
                <a:gd name="T116" fmla="*/ 10 w 1882"/>
                <a:gd name="T117" fmla="*/ 393 h 2443"/>
                <a:gd name="T118" fmla="*/ 69 w 1882"/>
                <a:gd name="T119" fmla="*/ 212 h 2443"/>
                <a:gd name="T120" fmla="*/ 137 w 1882"/>
                <a:gd name="T121" fmla="*/ 118 h 2443"/>
                <a:gd name="T122" fmla="*/ 184 w 1882"/>
                <a:gd name="T123" fmla="*/ 71 h 2443"/>
                <a:gd name="T124" fmla="*/ 336 w 1882"/>
                <a:gd name="T125" fmla="*/ 6 h 2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82" h="2443">
                  <a:moveTo>
                    <a:pt x="405" y="0"/>
                  </a:moveTo>
                  <a:lnTo>
                    <a:pt x="440" y="0"/>
                  </a:lnTo>
                  <a:lnTo>
                    <a:pt x="473" y="2"/>
                  </a:lnTo>
                  <a:lnTo>
                    <a:pt x="506" y="6"/>
                  </a:lnTo>
                  <a:lnTo>
                    <a:pt x="536" y="10"/>
                  </a:lnTo>
                  <a:lnTo>
                    <a:pt x="564" y="14"/>
                  </a:lnTo>
                  <a:lnTo>
                    <a:pt x="589" y="20"/>
                  </a:lnTo>
                  <a:lnTo>
                    <a:pt x="611" y="24"/>
                  </a:lnTo>
                  <a:lnTo>
                    <a:pt x="628" y="29"/>
                  </a:lnTo>
                  <a:lnTo>
                    <a:pt x="642" y="32"/>
                  </a:lnTo>
                  <a:lnTo>
                    <a:pt x="650" y="35"/>
                  </a:lnTo>
                  <a:lnTo>
                    <a:pt x="654" y="35"/>
                  </a:lnTo>
                  <a:lnTo>
                    <a:pt x="711" y="55"/>
                  </a:lnTo>
                  <a:lnTo>
                    <a:pt x="766" y="69"/>
                  </a:lnTo>
                  <a:lnTo>
                    <a:pt x="821" y="80"/>
                  </a:lnTo>
                  <a:lnTo>
                    <a:pt x="873" y="87"/>
                  </a:lnTo>
                  <a:lnTo>
                    <a:pt x="922" y="90"/>
                  </a:lnTo>
                  <a:lnTo>
                    <a:pt x="969" y="91"/>
                  </a:lnTo>
                  <a:lnTo>
                    <a:pt x="1013" y="90"/>
                  </a:lnTo>
                  <a:lnTo>
                    <a:pt x="1054" y="87"/>
                  </a:lnTo>
                  <a:lnTo>
                    <a:pt x="1091" y="82"/>
                  </a:lnTo>
                  <a:lnTo>
                    <a:pt x="1124" y="77"/>
                  </a:lnTo>
                  <a:lnTo>
                    <a:pt x="1152" y="70"/>
                  </a:lnTo>
                  <a:lnTo>
                    <a:pt x="1176" y="65"/>
                  </a:lnTo>
                  <a:lnTo>
                    <a:pt x="1196" y="59"/>
                  </a:lnTo>
                  <a:lnTo>
                    <a:pt x="1210" y="55"/>
                  </a:lnTo>
                  <a:lnTo>
                    <a:pt x="1219" y="52"/>
                  </a:lnTo>
                  <a:lnTo>
                    <a:pt x="1221" y="50"/>
                  </a:lnTo>
                  <a:lnTo>
                    <a:pt x="1274" y="36"/>
                  </a:lnTo>
                  <a:lnTo>
                    <a:pt x="1321" y="24"/>
                  </a:lnTo>
                  <a:lnTo>
                    <a:pt x="1365" y="17"/>
                  </a:lnTo>
                  <a:lnTo>
                    <a:pt x="1404" y="11"/>
                  </a:lnTo>
                  <a:lnTo>
                    <a:pt x="1438" y="9"/>
                  </a:lnTo>
                  <a:lnTo>
                    <a:pt x="1469" y="8"/>
                  </a:lnTo>
                  <a:lnTo>
                    <a:pt x="1495" y="8"/>
                  </a:lnTo>
                  <a:lnTo>
                    <a:pt x="1517" y="10"/>
                  </a:lnTo>
                  <a:lnTo>
                    <a:pt x="1536" y="12"/>
                  </a:lnTo>
                  <a:lnTo>
                    <a:pt x="1550" y="15"/>
                  </a:lnTo>
                  <a:lnTo>
                    <a:pt x="1560" y="18"/>
                  </a:lnTo>
                  <a:lnTo>
                    <a:pt x="1566" y="20"/>
                  </a:lnTo>
                  <a:lnTo>
                    <a:pt x="1568" y="20"/>
                  </a:lnTo>
                  <a:lnTo>
                    <a:pt x="1607" y="26"/>
                  </a:lnTo>
                  <a:lnTo>
                    <a:pt x="1642" y="36"/>
                  </a:lnTo>
                  <a:lnTo>
                    <a:pt x="1675" y="52"/>
                  </a:lnTo>
                  <a:lnTo>
                    <a:pt x="1705" y="69"/>
                  </a:lnTo>
                  <a:lnTo>
                    <a:pt x="1731" y="91"/>
                  </a:lnTo>
                  <a:lnTo>
                    <a:pt x="1755" y="115"/>
                  </a:lnTo>
                  <a:lnTo>
                    <a:pt x="1776" y="141"/>
                  </a:lnTo>
                  <a:lnTo>
                    <a:pt x="1795" y="170"/>
                  </a:lnTo>
                  <a:lnTo>
                    <a:pt x="1811" y="201"/>
                  </a:lnTo>
                  <a:lnTo>
                    <a:pt x="1825" y="231"/>
                  </a:lnTo>
                  <a:lnTo>
                    <a:pt x="1837" y="263"/>
                  </a:lnTo>
                  <a:lnTo>
                    <a:pt x="1848" y="296"/>
                  </a:lnTo>
                  <a:lnTo>
                    <a:pt x="1856" y="328"/>
                  </a:lnTo>
                  <a:lnTo>
                    <a:pt x="1864" y="359"/>
                  </a:lnTo>
                  <a:lnTo>
                    <a:pt x="1869" y="390"/>
                  </a:lnTo>
                  <a:lnTo>
                    <a:pt x="1874" y="419"/>
                  </a:lnTo>
                  <a:lnTo>
                    <a:pt x="1877" y="446"/>
                  </a:lnTo>
                  <a:lnTo>
                    <a:pt x="1879" y="471"/>
                  </a:lnTo>
                  <a:lnTo>
                    <a:pt x="1881" y="493"/>
                  </a:lnTo>
                  <a:lnTo>
                    <a:pt x="1882" y="513"/>
                  </a:lnTo>
                  <a:lnTo>
                    <a:pt x="1882" y="528"/>
                  </a:lnTo>
                  <a:lnTo>
                    <a:pt x="1882" y="540"/>
                  </a:lnTo>
                  <a:lnTo>
                    <a:pt x="1882" y="548"/>
                  </a:lnTo>
                  <a:lnTo>
                    <a:pt x="1882" y="550"/>
                  </a:lnTo>
                  <a:lnTo>
                    <a:pt x="1877" y="610"/>
                  </a:lnTo>
                  <a:lnTo>
                    <a:pt x="1869" y="665"/>
                  </a:lnTo>
                  <a:lnTo>
                    <a:pt x="1860" y="716"/>
                  </a:lnTo>
                  <a:lnTo>
                    <a:pt x="1852" y="762"/>
                  </a:lnTo>
                  <a:lnTo>
                    <a:pt x="1842" y="801"/>
                  </a:lnTo>
                  <a:lnTo>
                    <a:pt x="1833" y="836"/>
                  </a:lnTo>
                  <a:lnTo>
                    <a:pt x="1823" y="866"/>
                  </a:lnTo>
                  <a:lnTo>
                    <a:pt x="1815" y="890"/>
                  </a:lnTo>
                  <a:lnTo>
                    <a:pt x="1808" y="910"/>
                  </a:lnTo>
                  <a:lnTo>
                    <a:pt x="1802" y="923"/>
                  </a:lnTo>
                  <a:lnTo>
                    <a:pt x="1799" y="931"/>
                  </a:lnTo>
                  <a:lnTo>
                    <a:pt x="1798" y="934"/>
                  </a:lnTo>
                  <a:lnTo>
                    <a:pt x="1772" y="985"/>
                  </a:lnTo>
                  <a:lnTo>
                    <a:pt x="1747" y="1033"/>
                  </a:lnTo>
                  <a:lnTo>
                    <a:pt x="1727" y="1080"/>
                  </a:lnTo>
                  <a:lnTo>
                    <a:pt x="1709" y="1124"/>
                  </a:lnTo>
                  <a:lnTo>
                    <a:pt x="1694" y="1166"/>
                  </a:lnTo>
                  <a:lnTo>
                    <a:pt x="1681" y="1203"/>
                  </a:lnTo>
                  <a:lnTo>
                    <a:pt x="1670" y="1237"/>
                  </a:lnTo>
                  <a:lnTo>
                    <a:pt x="1661" y="1268"/>
                  </a:lnTo>
                  <a:lnTo>
                    <a:pt x="1654" y="1293"/>
                  </a:lnTo>
                  <a:lnTo>
                    <a:pt x="1650" y="1314"/>
                  </a:lnTo>
                  <a:lnTo>
                    <a:pt x="1647" y="1328"/>
                  </a:lnTo>
                  <a:lnTo>
                    <a:pt x="1644" y="1338"/>
                  </a:lnTo>
                  <a:lnTo>
                    <a:pt x="1644" y="1341"/>
                  </a:lnTo>
                  <a:lnTo>
                    <a:pt x="1640" y="1373"/>
                  </a:lnTo>
                  <a:lnTo>
                    <a:pt x="1637" y="1403"/>
                  </a:lnTo>
                  <a:lnTo>
                    <a:pt x="1636" y="1428"/>
                  </a:lnTo>
                  <a:lnTo>
                    <a:pt x="1636" y="1449"/>
                  </a:lnTo>
                  <a:lnTo>
                    <a:pt x="1636" y="1465"/>
                  </a:lnTo>
                  <a:lnTo>
                    <a:pt x="1637" y="1476"/>
                  </a:lnTo>
                  <a:lnTo>
                    <a:pt x="1637" y="1479"/>
                  </a:lnTo>
                  <a:lnTo>
                    <a:pt x="1630" y="1540"/>
                  </a:lnTo>
                  <a:lnTo>
                    <a:pt x="1623" y="1600"/>
                  </a:lnTo>
                  <a:lnTo>
                    <a:pt x="1614" y="1657"/>
                  </a:lnTo>
                  <a:lnTo>
                    <a:pt x="1605" y="1714"/>
                  </a:lnTo>
                  <a:lnTo>
                    <a:pt x="1595" y="1768"/>
                  </a:lnTo>
                  <a:lnTo>
                    <a:pt x="1585" y="1819"/>
                  </a:lnTo>
                  <a:lnTo>
                    <a:pt x="1575" y="1868"/>
                  </a:lnTo>
                  <a:lnTo>
                    <a:pt x="1567" y="1913"/>
                  </a:lnTo>
                  <a:lnTo>
                    <a:pt x="1557" y="1956"/>
                  </a:lnTo>
                  <a:lnTo>
                    <a:pt x="1548" y="1994"/>
                  </a:lnTo>
                  <a:lnTo>
                    <a:pt x="1540" y="2029"/>
                  </a:lnTo>
                  <a:lnTo>
                    <a:pt x="1533" y="2059"/>
                  </a:lnTo>
                  <a:lnTo>
                    <a:pt x="1526" y="2084"/>
                  </a:lnTo>
                  <a:lnTo>
                    <a:pt x="1521" y="2105"/>
                  </a:lnTo>
                  <a:lnTo>
                    <a:pt x="1517" y="2120"/>
                  </a:lnTo>
                  <a:lnTo>
                    <a:pt x="1514" y="2129"/>
                  </a:lnTo>
                  <a:lnTo>
                    <a:pt x="1514" y="2132"/>
                  </a:lnTo>
                  <a:lnTo>
                    <a:pt x="1493" y="2189"/>
                  </a:lnTo>
                  <a:lnTo>
                    <a:pt x="1473" y="2240"/>
                  </a:lnTo>
                  <a:lnTo>
                    <a:pt x="1455" y="2283"/>
                  </a:lnTo>
                  <a:lnTo>
                    <a:pt x="1435" y="2319"/>
                  </a:lnTo>
                  <a:lnTo>
                    <a:pt x="1418" y="2349"/>
                  </a:lnTo>
                  <a:lnTo>
                    <a:pt x="1400" y="2375"/>
                  </a:lnTo>
                  <a:lnTo>
                    <a:pt x="1384" y="2395"/>
                  </a:lnTo>
                  <a:lnTo>
                    <a:pt x="1367" y="2412"/>
                  </a:lnTo>
                  <a:lnTo>
                    <a:pt x="1353" y="2424"/>
                  </a:lnTo>
                  <a:lnTo>
                    <a:pt x="1340" y="2433"/>
                  </a:lnTo>
                  <a:lnTo>
                    <a:pt x="1327" y="2438"/>
                  </a:lnTo>
                  <a:lnTo>
                    <a:pt x="1316" y="2441"/>
                  </a:lnTo>
                  <a:lnTo>
                    <a:pt x="1307" y="2443"/>
                  </a:lnTo>
                  <a:lnTo>
                    <a:pt x="1298" y="2443"/>
                  </a:lnTo>
                  <a:lnTo>
                    <a:pt x="1291" y="2443"/>
                  </a:lnTo>
                  <a:lnTo>
                    <a:pt x="1287" y="2441"/>
                  </a:lnTo>
                  <a:lnTo>
                    <a:pt x="1284" y="2440"/>
                  </a:lnTo>
                  <a:lnTo>
                    <a:pt x="1283" y="2439"/>
                  </a:lnTo>
                  <a:lnTo>
                    <a:pt x="1268" y="2434"/>
                  </a:lnTo>
                  <a:lnTo>
                    <a:pt x="1255" y="2423"/>
                  </a:lnTo>
                  <a:lnTo>
                    <a:pt x="1243" y="2407"/>
                  </a:lnTo>
                  <a:lnTo>
                    <a:pt x="1232" y="2388"/>
                  </a:lnTo>
                  <a:lnTo>
                    <a:pt x="1224" y="2364"/>
                  </a:lnTo>
                  <a:lnTo>
                    <a:pt x="1215" y="2337"/>
                  </a:lnTo>
                  <a:lnTo>
                    <a:pt x="1207" y="2310"/>
                  </a:lnTo>
                  <a:lnTo>
                    <a:pt x="1201" y="2280"/>
                  </a:lnTo>
                  <a:lnTo>
                    <a:pt x="1194" y="2252"/>
                  </a:lnTo>
                  <a:lnTo>
                    <a:pt x="1190" y="2222"/>
                  </a:lnTo>
                  <a:lnTo>
                    <a:pt x="1185" y="2195"/>
                  </a:lnTo>
                  <a:lnTo>
                    <a:pt x="1182" y="2170"/>
                  </a:lnTo>
                  <a:lnTo>
                    <a:pt x="1180" y="2148"/>
                  </a:lnTo>
                  <a:lnTo>
                    <a:pt x="1177" y="2128"/>
                  </a:lnTo>
                  <a:lnTo>
                    <a:pt x="1176" y="2114"/>
                  </a:lnTo>
                  <a:lnTo>
                    <a:pt x="1175" y="2105"/>
                  </a:lnTo>
                  <a:lnTo>
                    <a:pt x="1175" y="2102"/>
                  </a:lnTo>
                  <a:lnTo>
                    <a:pt x="1174" y="2039"/>
                  </a:lnTo>
                  <a:lnTo>
                    <a:pt x="1172" y="1980"/>
                  </a:lnTo>
                  <a:lnTo>
                    <a:pt x="1169" y="1925"/>
                  </a:lnTo>
                  <a:lnTo>
                    <a:pt x="1163" y="1874"/>
                  </a:lnTo>
                  <a:lnTo>
                    <a:pt x="1158" y="1828"/>
                  </a:lnTo>
                  <a:lnTo>
                    <a:pt x="1152" y="1785"/>
                  </a:lnTo>
                  <a:lnTo>
                    <a:pt x="1146" y="1749"/>
                  </a:lnTo>
                  <a:lnTo>
                    <a:pt x="1139" y="1716"/>
                  </a:lnTo>
                  <a:lnTo>
                    <a:pt x="1134" y="1690"/>
                  </a:lnTo>
                  <a:lnTo>
                    <a:pt x="1129" y="1669"/>
                  </a:lnTo>
                  <a:lnTo>
                    <a:pt x="1125" y="1654"/>
                  </a:lnTo>
                  <a:lnTo>
                    <a:pt x="1123" y="1644"/>
                  </a:lnTo>
                  <a:lnTo>
                    <a:pt x="1122" y="1640"/>
                  </a:lnTo>
                  <a:lnTo>
                    <a:pt x="1113" y="1606"/>
                  </a:lnTo>
                  <a:lnTo>
                    <a:pt x="1102" y="1578"/>
                  </a:lnTo>
                  <a:lnTo>
                    <a:pt x="1089" y="1553"/>
                  </a:lnTo>
                  <a:lnTo>
                    <a:pt x="1074" y="1532"/>
                  </a:lnTo>
                  <a:lnTo>
                    <a:pt x="1058" y="1514"/>
                  </a:lnTo>
                  <a:lnTo>
                    <a:pt x="1042" y="1500"/>
                  </a:lnTo>
                  <a:lnTo>
                    <a:pt x="1024" y="1489"/>
                  </a:lnTo>
                  <a:lnTo>
                    <a:pt x="1008" y="1480"/>
                  </a:lnTo>
                  <a:lnTo>
                    <a:pt x="992" y="1474"/>
                  </a:lnTo>
                  <a:lnTo>
                    <a:pt x="977" y="1469"/>
                  </a:lnTo>
                  <a:lnTo>
                    <a:pt x="964" y="1466"/>
                  </a:lnTo>
                  <a:lnTo>
                    <a:pt x="953" y="1465"/>
                  </a:lnTo>
                  <a:lnTo>
                    <a:pt x="945" y="1464"/>
                  </a:lnTo>
                  <a:lnTo>
                    <a:pt x="940" y="1464"/>
                  </a:lnTo>
                  <a:lnTo>
                    <a:pt x="937" y="1464"/>
                  </a:lnTo>
                  <a:lnTo>
                    <a:pt x="908" y="1464"/>
                  </a:lnTo>
                  <a:lnTo>
                    <a:pt x="883" y="1468"/>
                  </a:lnTo>
                  <a:lnTo>
                    <a:pt x="860" y="1476"/>
                  </a:lnTo>
                  <a:lnTo>
                    <a:pt x="840" y="1487"/>
                  </a:lnTo>
                  <a:lnTo>
                    <a:pt x="822" y="1500"/>
                  </a:lnTo>
                  <a:lnTo>
                    <a:pt x="808" y="1514"/>
                  </a:lnTo>
                  <a:lnTo>
                    <a:pt x="795" y="1530"/>
                  </a:lnTo>
                  <a:lnTo>
                    <a:pt x="785" y="1545"/>
                  </a:lnTo>
                  <a:lnTo>
                    <a:pt x="777" y="1559"/>
                  </a:lnTo>
                  <a:lnTo>
                    <a:pt x="771" y="1574"/>
                  </a:lnTo>
                  <a:lnTo>
                    <a:pt x="766" y="1585"/>
                  </a:lnTo>
                  <a:lnTo>
                    <a:pt x="763" y="1594"/>
                  </a:lnTo>
                  <a:lnTo>
                    <a:pt x="761" y="1600"/>
                  </a:lnTo>
                  <a:lnTo>
                    <a:pt x="761" y="1602"/>
                  </a:lnTo>
                  <a:lnTo>
                    <a:pt x="754" y="1616"/>
                  </a:lnTo>
                  <a:lnTo>
                    <a:pt x="748" y="1637"/>
                  </a:lnTo>
                  <a:lnTo>
                    <a:pt x="741" y="1662"/>
                  </a:lnTo>
                  <a:lnTo>
                    <a:pt x="736" y="1692"/>
                  </a:lnTo>
                  <a:lnTo>
                    <a:pt x="730" y="1726"/>
                  </a:lnTo>
                  <a:lnTo>
                    <a:pt x="725" y="1761"/>
                  </a:lnTo>
                  <a:lnTo>
                    <a:pt x="719" y="1799"/>
                  </a:lnTo>
                  <a:lnTo>
                    <a:pt x="715" y="1838"/>
                  </a:lnTo>
                  <a:lnTo>
                    <a:pt x="711" y="1877"/>
                  </a:lnTo>
                  <a:lnTo>
                    <a:pt x="707" y="1915"/>
                  </a:lnTo>
                  <a:lnTo>
                    <a:pt x="704" y="1953"/>
                  </a:lnTo>
                  <a:lnTo>
                    <a:pt x="701" y="1987"/>
                  </a:lnTo>
                  <a:lnTo>
                    <a:pt x="697" y="2018"/>
                  </a:lnTo>
                  <a:lnTo>
                    <a:pt x="695" y="2046"/>
                  </a:lnTo>
                  <a:lnTo>
                    <a:pt x="694" y="2069"/>
                  </a:lnTo>
                  <a:lnTo>
                    <a:pt x="693" y="2086"/>
                  </a:lnTo>
                  <a:lnTo>
                    <a:pt x="692" y="2097"/>
                  </a:lnTo>
                  <a:lnTo>
                    <a:pt x="692" y="2102"/>
                  </a:lnTo>
                  <a:lnTo>
                    <a:pt x="690" y="2157"/>
                  </a:lnTo>
                  <a:lnTo>
                    <a:pt x="685" y="2205"/>
                  </a:lnTo>
                  <a:lnTo>
                    <a:pt x="680" y="2247"/>
                  </a:lnTo>
                  <a:lnTo>
                    <a:pt x="673" y="2285"/>
                  </a:lnTo>
                  <a:lnTo>
                    <a:pt x="665" y="2318"/>
                  </a:lnTo>
                  <a:lnTo>
                    <a:pt x="657" y="2345"/>
                  </a:lnTo>
                  <a:lnTo>
                    <a:pt x="648" y="2368"/>
                  </a:lnTo>
                  <a:lnTo>
                    <a:pt x="639" y="2387"/>
                  </a:lnTo>
                  <a:lnTo>
                    <a:pt x="629" y="2402"/>
                  </a:lnTo>
                  <a:lnTo>
                    <a:pt x="622" y="2414"/>
                  </a:lnTo>
                  <a:lnTo>
                    <a:pt x="613" y="2424"/>
                  </a:lnTo>
                  <a:lnTo>
                    <a:pt x="606" y="2430"/>
                  </a:lnTo>
                  <a:lnTo>
                    <a:pt x="600" y="2435"/>
                  </a:lnTo>
                  <a:lnTo>
                    <a:pt x="595" y="2438"/>
                  </a:lnTo>
                  <a:lnTo>
                    <a:pt x="593" y="2439"/>
                  </a:lnTo>
                  <a:lnTo>
                    <a:pt x="592" y="2439"/>
                  </a:lnTo>
                  <a:lnTo>
                    <a:pt x="566" y="2439"/>
                  </a:lnTo>
                  <a:lnTo>
                    <a:pt x="543" y="2434"/>
                  </a:lnTo>
                  <a:lnTo>
                    <a:pt x="520" y="2423"/>
                  </a:lnTo>
                  <a:lnTo>
                    <a:pt x="500" y="2407"/>
                  </a:lnTo>
                  <a:lnTo>
                    <a:pt x="481" y="2389"/>
                  </a:lnTo>
                  <a:lnTo>
                    <a:pt x="464" y="2368"/>
                  </a:lnTo>
                  <a:lnTo>
                    <a:pt x="450" y="2346"/>
                  </a:lnTo>
                  <a:lnTo>
                    <a:pt x="435" y="2323"/>
                  </a:lnTo>
                  <a:lnTo>
                    <a:pt x="424" y="2300"/>
                  </a:lnTo>
                  <a:lnTo>
                    <a:pt x="415" y="2278"/>
                  </a:lnTo>
                  <a:lnTo>
                    <a:pt x="407" y="2258"/>
                  </a:lnTo>
                  <a:lnTo>
                    <a:pt x="400" y="2242"/>
                  </a:lnTo>
                  <a:lnTo>
                    <a:pt x="396" y="2228"/>
                  </a:lnTo>
                  <a:lnTo>
                    <a:pt x="393" y="2220"/>
                  </a:lnTo>
                  <a:lnTo>
                    <a:pt x="392" y="2217"/>
                  </a:lnTo>
                  <a:lnTo>
                    <a:pt x="380" y="2185"/>
                  </a:lnTo>
                  <a:lnTo>
                    <a:pt x="367" y="2149"/>
                  </a:lnTo>
                  <a:lnTo>
                    <a:pt x="355" y="2110"/>
                  </a:lnTo>
                  <a:lnTo>
                    <a:pt x="343" y="2071"/>
                  </a:lnTo>
                  <a:lnTo>
                    <a:pt x="332" y="2029"/>
                  </a:lnTo>
                  <a:lnTo>
                    <a:pt x="323" y="1987"/>
                  </a:lnTo>
                  <a:lnTo>
                    <a:pt x="312" y="1944"/>
                  </a:lnTo>
                  <a:lnTo>
                    <a:pt x="303" y="1901"/>
                  </a:lnTo>
                  <a:lnTo>
                    <a:pt x="294" y="1861"/>
                  </a:lnTo>
                  <a:lnTo>
                    <a:pt x="286" y="1821"/>
                  </a:lnTo>
                  <a:lnTo>
                    <a:pt x="279" y="1784"/>
                  </a:lnTo>
                  <a:lnTo>
                    <a:pt x="272" y="1750"/>
                  </a:lnTo>
                  <a:lnTo>
                    <a:pt x="267" y="1719"/>
                  </a:lnTo>
                  <a:lnTo>
                    <a:pt x="262" y="1692"/>
                  </a:lnTo>
                  <a:lnTo>
                    <a:pt x="259" y="1671"/>
                  </a:lnTo>
                  <a:lnTo>
                    <a:pt x="256" y="1655"/>
                  </a:lnTo>
                  <a:lnTo>
                    <a:pt x="255" y="1644"/>
                  </a:lnTo>
                  <a:lnTo>
                    <a:pt x="253" y="1640"/>
                  </a:lnTo>
                  <a:lnTo>
                    <a:pt x="246" y="1598"/>
                  </a:lnTo>
                  <a:lnTo>
                    <a:pt x="240" y="1555"/>
                  </a:lnTo>
                  <a:lnTo>
                    <a:pt x="236" y="1514"/>
                  </a:lnTo>
                  <a:lnTo>
                    <a:pt x="234" y="1477"/>
                  </a:lnTo>
                  <a:lnTo>
                    <a:pt x="232" y="1442"/>
                  </a:lnTo>
                  <a:lnTo>
                    <a:pt x="230" y="1411"/>
                  </a:lnTo>
                  <a:lnTo>
                    <a:pt x="229" y="1385"/>
                  </a:lnTo>
                  <a:lnTo>
                    <a:pt x="229" y="1363"/>
                  </a:lnTo>
                  <a:lnTo>
                    <a:pt x="230" y="1347"/>
                  </a:lnTo>
                  <a:lnTo>
                    <a:pt x="230" y="1337"/>
                  </a:lnTo>
                  <a:lnTo>
                    <a:pt x="230" y="1334"/>
                  </a:lnTo>
                  <a:lnTo>
                    <a:pt x="218" y="1279"/>
                  </a:lnTo>
                  <a:lnTo>
                    <a:pt x="205" y="1228"/>
                  </a:lnTo>
                  <a:lnTo>
                    <a:pt x="192" y="1182"/>
                  </a:lnTo>
                  <a:lnTo>
                    <a:pt x="180" y="1142"/>
                  </a:lnTo>
                  <a:lnTo>
                    <a:pt x="169" y="1106"/>
                  </a:lnTo>
                  <a:lnTo>
                    <a:pt x="158" y="1075"/>
                  </a:lnTo>
                  <a:lnTo>
                    <a:pt x="149" y="1050"/>
                  </a:lnTo>
                  <a:lnTo>
                    <a:pt x="142" y="1029"/>
                  </a:lnTo>
                  <a:lnTo>
                    <a:pt x="136" y="1015"/>
                  </a:lnTo>
                  <a:lnTo>
                    <a:pt x="132" y="1006"/>
                  </a:lnTo>
                  <a:lnTo>
                    <a:pt x="131" y="1004"/>
                  </a:lnTo>
                  <a:lnTo>
                    <a:pt x="102" y="939"/>
                  </a:lnTo>
                  <a:lnTo>
                    <a:pt x="77" y="879"/>
                  </a:lnTo>
                  <a:lnTo>
                    <a:pt x="57" y="822"/>
                  </a:lnTo>
                  <a:lnTo>
                    <a:pt x="41" y="769"/>
                  </a:lnTo>
                  <a:lnTo>
                    <a:pt x="29" y="722"/>
                  </a:lnTo>
                  <a:lnTo>
                    <a:pt x="19" y="678"/>
                  </a:lnTo>
                  <a:lnTo>
                    <a:pt x="11" y="641"/>
                  </a:lnTo>
                  <a:lnTo>
                    <a:pt x="6" y="609"/>
                  </a:lnTo>
                  <a:lnTo>
                    <a:pt x="2" y="584"/>
                  </a:lnTo>
                  <a:lnTo>
                    <a:pt x="1" y="565"/>
                  </a:lnTo>
                  <a:lnTo>
                    <a:pt x="0" y="555"/>
                  </a:lnTo>
                  <a:lnTo>
                    <a:pt x="0" y="550"/>
                  </a:lnTo>
                  <a:lnTo>
                    <a:pt x="0" y="493"/>
                  </a:lnTo>
                  <a:lnTo>
                    <a:pt x="4" y="442"/>
                  </a:lnTo>
                  <a:lnTo>
                    <a:pt x="10" y="393"/>
                  </a:lnTo>
                  <a:lnTo>
                    <a:pt x="19" y="350"/>
                  </a:lnTo>
                  <a:lnTo>
                    <a:pt x="30" y="309"/>
                  </a:lnTo>
                  <a:lnTo>
                    <a:pt x="42" y="273"/>
                  </a:lnTo>
                  <a:lnTo>
                    <a:pt x="55" y="241"/>
                  </a:lnTo>
                  <a:lnTo>
                    <a:pt x="69" y="212"/>
                  </a:lnTo>
                  <a:lnTo>
                    <a:pt x="85" y="186"/>
                  </a:lnTo>
                  <a:lnTo>
                    <a:pt x="99" y="164"/>
                  </a:lnTo>
                  <a:lnTo>
                    <a:pt x="113" y="146"/>
                  </a:lnTo>
                  <a:lnTo>
                    <a:pt x="126" y="130"/>
                  </a:lnTo>
                  <a:lnTo>
                    <a:pt x="137" y="118"/>
                  </a:lnTo>
                  <a:lnTo>
                    <a:pt x="147" y="109"/>
                  </a:lnTo>
                  <a:lnTo>
                    <a:pt x="155" y="102"/>
                  </a:lnTo>
                  <a:lnTo>
                    <a:pt x="160" y="99"/>
                  </a:lnTo>
                  <a:lnTo>
                    <a:pt x="161" y="96"/>
                  </a:lnTo>
                  <a:lnTo>
                    <a:pt x="184" y="71"/>
                  </a:lnTo>
                  <a:lnTo>
                    <a:pt x="210" y="52"/>
                  </a:lnTo>
                  <a:lnTo>
                    <a:pt x="238" y="34"/>
                  </a:lnTo>
                  <a:lnTo>
                    <a:pt x="269" y="22"/>
                  </a:lnTo>
                  <a:lnTo>
                    <a:pt x="302" y="12"/>
                  </a:lnTo>
                  <a:lnTo>
                    <a:pt x="336" y="6"/>
                  </a:lnTo>
                  <a:lnTo>
                    <a:pt x="370" y="1"/>
                  </a:lnTo>
                  <a:lnTo>
                    <a:pt x="405"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ko-KR" altLang="en-US" sz="2701">
                <a:latin typeface="Arial" pitchFamily="34" charset="0"/>
                <a:cs typeface="Arial" pitchFamily="34" charset="0"/>
              </a:endParaRPr>
            </a:p>
          </p:txBody>
        </p:sp>
        <p:sp>
          <p:nvSpPr>
            <p:cNvPr id="49" name="Freeform 9">
              <a:extLst>
                <a:ext uri="{FF2B5EF4-FFF2-40B4-BE49-F238E27FC236}">
                  <a16:creationId xmlns:a16="http://schemas.microsoft.com/office/drawing/2014/main" id="{DEBC2FC6-AD39-486A-B898-66876F14EC18}"/>
                </a:ext>
              </a:extLst>
            </p:cNvPr>
            <p:cNvSpPr>
              <a:spLocks/>
            </p:cNvSpPr>
            <p:nvPr/>
          </p:nvSpPr>
          <p:spPr bwMode="auto">
            <a:xfrm>
              <a:off x="4478310" y="2174359"/>
              <a:ext cx="309009" cy="316438"/>
            </a:xfrm>
            <a:custGeom>
              <a:avLst/>
              <a:gdLst>
                <a:gd name="T0" fmla="*/ 1754 w 3785"/>
                <a:gd name="T1" fmla="*/ 114 h 3876"/>
                <a:gd name="T2" fmla="*/ 1771 w 3785"/>
                <a:gd name="T3" fmla="*/ 367 h 3876"/>
                <a:gd name="T4" fmla="*/ 1818 w 3785"/>
                <a:gd name="T5" fmla="*/ 614 h 3876"/>
                <a:gd name="T6" fmla="*/ 1902 w 3785"/>
                <a:gd name="T7" fmla="*/ 796 h 3876"/>
                <a:gd name="T8" fmla="*/ 2038 w 3785"/>
                <a:gd name="T9" fmla="*/ 858 h 3876"/>
                <a:gd name="T10" fmla="*/ 2180 w 3785"/>
                <a:gd name="T11" fmla="*/ 802 h 3876"/>
                <a:gd name="T12" fmla="*/ 2320 w 3785"/>
                <a:gd name="T13" fmla="*/ 722 h 3876"/>
                <a:gd name="T14" fmla="*/ 2609 w 3785"/>
                <a:gd name="T15" fmla="*/ 640 h 3876"/>
                <a:gd name="T16" fmla="*/ 2954 w 3785"/>
                <a:gd name="T17" fmla="*/ 674 h 3876"/>
                <a:gd name="T18" fmla="*/ 3298 w 3785"/>
                <a:gd name="T19" fmla="*/ 856 h 3876"/>
                <a:gd name="T20" fmla="*/ 3556 w 3785"/>
                <a:gd name="T21" fmla="*/ 1133 h 3876"/>
                <a:gd name="T22" fmla="*/ 3704 w 3785"/>
                <a:gd name="T23" fmla="*/ 1473 h 3876"/>
                <a:gd name="T24" fmla="*/ 3776 w 3785"/>
                <a:gd name="T25" fmla="*/ 1871 h 3876"/>
                <a:gd name="T26" fmla="*/ 3771 w 3785"/>
                <a:gd name="T27" fmla="*/ 2284 h 3876"/>
                <a:gd name="T28" fmla="*/ 3674 w 3785"/>
                <a:gd name="T29" fmla="*/ 2671 h 3876"/>
                <a:gd name="T30" fmla="*/ 3467 w 3785"/>
                <a:gd name="T31" fmla="*/ 3049 h 3876"/>
                <a:gd name="T32" fmla="*/ 3198 w 3785"/>
                <a:gd name="T33" fmla="*/ 3334 h 3876"/>
                <a:gd name="T34" fmla="*/ 2900 w 3785"/>
                <a:gd name="T35" fmla="*/ 3536 h 3876"/>
                <a:gd name="T36" fmla="*/ 2609 w 3785"/>
                <a:gd name="T37" fmla="*/ 3667 h 3876"/>
                <a:gd name="T38" fmla="*/ 2300 w 3785"/>
                <a:gd name="T39" fmla="*/ 3738 h 3876"/>
                <a:gd name="T40" fmla="*/ 1933 w 3785"/>
                <a:gd name="T41" fmla="*/ 3720 h 3876"/>
                <a:gd name="T42" fmla="*/ 1602 w 3785"/>
                <a:gd name="T43" fmla="*/ 3634 h 3876"/>
                <a:gd name="T44" fmla="*/ 1262 w 3785"/>
                <a:gd name="T45" fmla="*/ 3469 h 3876"/>
                <a:gd name="T46" fmla="*/ 913 w 3785"/>
                <a:gd name="T47" fmla="*/ 3256 h 3876"/>
                <a:gd name="T48" fmla="*/ 842 w 3785"/>
                <a:gd name="T49" fmla="*/ 3214 h 3876"/>
                <a:gd name="T50" fmla="*/ 753 w 3785"/>
                <a:gd name="T51" fmla="*/ 3174 h 3876"/>
                <a:gd name="T52" fmla="*/ 658 w 3785"/>
                <a:gd name="T53" fmla="*/ 3164 h 3876"/>
                <a:gd name="T54" fmla="*/ 571 w 3785"/>
                <a:gd name="T55" fmla="*/ 3213 h 3876"/>
                <a:gd name="T56" fmla="*/ 504 w 3785"/>
                <a:gd name="T57" fmla="*/ 3347 h 3876"/>
                <a:gd name="T58" fmla="*/ 467 w 3785"/>
                <a:gd name="T59" fmla="*/ 3596 h 3876"/>
                <a:gd name="T60" fmla="*/ 382 w 3785"/>
                <a:gd name="T61" fmla="*/ 3873 h 3876"/>
                <a:gd name="T62" fmla="*/ 16 w 3785"/>
                <a:gd name="T63" fmla="*/ 3869 h 3876"/>
                <a:gd name="T64" fmla="*/ 2 w 3785"/>
                <a:gd name="T65" fmla="*/ 3682 h 3876"/>
                <a:gd name="T66" fmla="*/ 9 w 3785"/>
                <a:gd name="T67" fmla="*/ 3413 h 3876"/>
                <a:gd name="T68" fmla="*/ 64 w 3785"/>
                <a:gd name="T69" fmla="*/ 3125 h 3876"/>
                <a:gd name="T70" fmla="*/ 182 w 3785"/>
                <a:gd name="T71" fmla="*/ 2867 h 3876"/>
                <a:gd name="T72" fmla="*/ 382 w 3785"/>
                <a:gd name="T73" fmla="*/ 2689 h 3876"/>
                <a:gd name="T74" fmla="*/ 556 w 3785"/>
                <a:gd name="T75" fmla="*/ 2647 h 3876"/>
                <a:gd name="T76" fmla="*/ 714 w 3785"/>
                <a:gd name="T77" fmla="*/ 2684 h 3876"/>
                <a:gd name="T78" fmla="*/ 971 w 3785"/>
                <a:gd name="T79" fmla="*/ 2734 h 3876"/>
                <a:gd name="T80" fmla="*/ 1387 w 3785"/>
                <a:gd name="T81" fmla="*/ 2694 h 3876"/>
                <a:gd name="T82" fmla="*/ 1711 w 3785"/>
                <a:gd name="T83" fmla="*/ 2527 h 3876"/>
                <a:gd name="T84" fmla="*/ 1909 w 3785"/>
                <a:gd name="T85" fmla="*/ 2273 h 3876"/>
                <a:gd name="T86" fmla="*/ 1973 w 3785"/>
                <a:gd name="T87" fmla="*/ 1993 h 3876"/>
                <a:gd name="T88" fmla="*/ 1916 w 3785"/>
                <a:gd name="T89" fmla="*/ 1658 h 3876"/>
                <a:gd name="T90" fmla="*/ 1760 w 3785"/>
                <a:gd name="T91" fmla="*/ 1404 h 3876"/>
                <a:gd name="T92" fmla="*/ 1564 w 3785"/>
                <a:gd name="T93" fmla="*/ 1238 h 3876"/>
                <a:gd name="T94" fmla="*/ 1387 w 3785"/>
                <a:gd name="T95" fmla="*/ 1056 h 3876"/>
                <a:gd name="T96" fmla="*/ 1300 w 3785"/>
                <a:gd name="T97" fmla="*/ 807 h 3876"/>
                <a:gd name="T98" fmla="*/ 1260 w 3785"/>
                <a:gd name="T99" fmla="*/ 585 h 3876"/>
                <a:gd name="T100" fmla="*/ 1251 w 3785"/>
                <a:gd name="T101" fmla="*/ 485 h 3876"/>
                <a:gd name="T102" fmla="*/ 1236 w 3785"/>
                <a:gd name="T103" fmla="*/ 293 h 3876"/>
                <a:gd name="T104" fmla="*/ 1236 w 3785"/>
                <a:gd name="T105" fmla="*/ 85 h 3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785" h="3876">
                  <a:moveTo>
                    <a:pt x="1245" y="0"/>
                  </a:moveTo>
                  <a:lnTo>
                    <a:pt x="1753" y="4"/>
                  </a:lnTo>
                  <a:lnTo>
                    <a:pt x="1753" y="56"/>
                  </a:lnTo>
                  <a:lnTo>
                    <a:pt x="1754" y="114"/>
                  </a:lnTo>
                  <a:lnTo>
                    <a:pt x="1756" y="174"/>
                  </a:lnTo>
                  <a:lnTo>
                    <a:pt x="1760" y="238"/>
                  </a:lnTo>
                  <a:lnTo>
                    <a:pt x="1765" y="302"/>
                  </a:lnTo>
                  <a:lnTo>
                    <a:pt x="1771" y="367"/>
                  </a:lnTo>
                  <a:lnTo>
                    <a:pt x="1780" y="433"/>
                  </a:lnTo>
                  <a:lnTo>
                    <a:pt x="1791" y="494"/>
                  </a:lnTo>
                  <a:lnTo>
                    <a:pt x="1804" y="556"/>
                  </a:lnTo>
                  <a:lnTo>
                    <a:pt x="1818" y="614"/>
                  </a:lnTo>
                  <a:lnTo>
                    <a:pt x="1836" y="669"/>
                  </a:lnTo>
                  <a:lnTo>
                    <a:pt x="1854" y="718"/>
                  </a:lnTo>
                  <a:lnTo>
                    <a:pt x="1878" y="760"/>
                  </a:lnTo>
                  <a:lnTo>
                    <a:pt x="1902" y="796"/>
                  </a:lnTo>
                  <a:lnTo>
                    <a:pt x="1931" y="825"/>
                  </a:lnTo>
                  <a:lnTo>
                    <a:pt x="1962" y="844"/>
                  </a:lnTo>
                  <a:lnTo>
                    <a:pt x="2000" y="856"/>
                  </a:lnTo>
                  <a:lnTo>
                    <a:pt x="2038" y="858"/>
                  </a:lnTo>
                  <a:lnTo>
                    <a:pt x="2076" y="851"/>
                  </a:lnTo>
                  <a:lnTo>
                    <a:pt x="2113" y="838"/>
                  </a:lnTo>
                  <a:lnTo>
                    <a:pt x="2147" y="822"/>
                  </a:lnTo>
                  <a:lnTo>
                    <a:pt x="2180" y="802"/>
                  </a:lnTo>
                  <a:lnTo>
                    <a:pt x="2211" y="782"/>
                  </a:lnTo>
                  <a:lnTo>
                    <a:pt x="2240" y="764"/>
                  </a:lnTo>
                  <a:lnTo>
                    <a:pt x="2265" y="747"/>
                  </a:lnTo>
                  <a:lnTo>
                    <a:pt x="2320" y="722"/>
                  </a:lnTo>
                  <a:lnTo>
                    <a:pt x="2384" y="696"/>
                  </a:lnTo>
                  <a:lnTo>
                    <a:pt x="2454" y="673"/>
                  </a:lnTo>
                  <a:lnTo>
                    <a:pt x="2531" y="653"/>
                  </a:lnTo>
                  <a:lnTo>
                    <a:pt x="2609" y="640"/>
                  </a:lnTo>
                  <a:lnTo>
                    <a:pt x="2693" y="633"/>
                  </a:lnTo>
                  <a:lnTo>
                    <a:pt x="2774" y="636"/>
                  </a:lnTo>
                  <a:lnTo>
                    <a:pt x="2856" y="649"/>
                  </a:lnTo>
                  <a:lnTo>
                    <a:pt x="2954" y="674"/>
                  </a:lnTo>
                  <a:lnTo>
                    <a:pt x="3047" y="709"/>
                  </a:lnTo>
                  <a:lnTo>
                    <a:pt x="3136" y="751"/>
                  </a:lnTo>
                  <a:lnTo>
                    <a:pt x="3220" y="800"/>
                  </a:lnTo>
                  <a:lnTo>
                    <a:pt x="3298" y="856"/>
                  </a:lnTo>
                  <a:lnTo>
                    <a:pt x="3373" y="918"/>
                  </a:lnTo>
                  <a:lnTo>
                    <a:pt x="3440" y="985"/>
                  </a:lnTo>
                  <a:lnTo>
                    <a:pt x="3502" y="1056"/>
                  </a:lnTo>
                  <a:lnTo>
                    <a:pt x="3556" y="1133"/>
                  </a:lnTo>
                  <a:lnTo>
                    <a:pt x="3604" y="1213"/>
                  </a:lnTo>
                  <a:lnTo>
                    <a:pt x="3645" y="1296"/>
                  </a:lnTo>
                  <a:lnTo>
                    <a:pt x="3678" y="1384"/>
                  </a:lnTo>
                  <a:lnTo>
                    <a:pt x="3704" y="1473"/>
                  </a:lnTo>
                  <a:lnTo>
                    <a:pt x="3724" y="1567"/>
                  </a:lnTo>
                  <a:lnTo>
                    <a:pt x="3744" y="1665"/>
                  </a:lnTo>
                  <a:lnTo>
                    <a:pt x="3762" y="1769"/>
                  </a:lnTo>
                  <a:lnTo>
                    <a:pt x="3776" y="1871"/>
                  </a:lnTo>
                  <a:lnTo>
                    <a:pt x="3784" y="1974"/>
                  </a:lnTo>
                  <a:lnTo>
                    <a:pt x="3785" y="2078"/>
                  </a:lnTo>
                  <a:lnTo>
                    <a:pt x="3780" y="2182"/>
                  </a:lnTo>
                  <a:lnTo>
                    <a:pt x="3771" y="2284"/>
                  </a:lnTo>
                  <a:lnTo>
                    <a:pt x="3756" y="2380"/>
                  </a:lnTo>
                  <a:lnTo>
                    <a:pt x="3736" y="2473"/>
                  </a:lnTo>
                  <a:lnTo>
                    <a:pt x="3713" y="2560"/>
                  </a:lnTo>
                  <a:lnTo>
                    <a:pt x="3674" y="2671"/>
                  </a:lnTo>
                  <a:lnTo>
                    <a:pt x="3631" y="2774"/>
                  </a:lnTo>
                  <a:lnTo>
                    <a:pt x="3582" y="2873"/>
                  </a:lnTo>
                  <a:lnTo>
                    <a:pt x="3527" y="2964"/>
                  </a:lnTo>
                  <a:lnTo>
                    <a:pt x="3467" y="3049"/>
                  </a:lnTo>
                  <a:lnTo>
                    <a:pt x="3404" y="3129"/>
                  </a:lnTo>
                  <a:lnTo>
                    <a:pt x="3338" y="3204"/>
                  </a:lnTo>
                  <a:lnTo>
                    <a:pt x="3269" y="3271"/>
                  </a:lnTo>
                  <a:lnTo>
                    <a:pt x="3198" y="3334"/>
                  </a:lnTo>
                  <a:lnTo>
                    <a:pt x="3124" y="3393"/>
                  </a:lnTo>
                  <a:lnTo>
                    <a:pt x="3049" y="3445"/>
                  </a:lnTo>
                  <a:lnTo>
                    <a:pt x="2974" y="3493"/>
                  </a:lnTo>
                  <a:lnTo>
                    <a:pt x="2900" y="3536"/>
                  </a:lnTo>
                  <a:lnTo>
                    <a:pt x="2825" y="3576"/>
                  </a:lnTo>
                  <a:lnTo>
                    <a:pt x="2751" y="3611"/>
                  </a:lnTo>
                  <a:lnTo>
                    <a:pt x="2680" y="3640"/>
                  </a:lnTo>
                  <a:lnTo>
                    <a:pt x="2609" y="3667"/>
                  </a:lnTo>
                  <a:lnTo>
                    <a:pt x="2542" y="3689"/>
                  </a:lnTo>
                  <a:lnTo>
                    <a:pt x="2476" y="3709"/>
                  </a:lnTo>
                  <a:lnTo>
                    <a:pt x="2391" y="3727"/>
                  </a:lnTo>
                  <a:lnTo>
                    <a:pt x="2300" y="3738"/>
                  </a:lnTo>
                  <a:lnTo>
                    <a:pt x="2209" y="3742"/>
                  </a:lnTo>
                  <a:lnTo>
                    <a:pt x="2116" y="3740"/>
                  </a:lnTo>
                  <a:lnTo>
                    <a:pt x="2025" y="3733"/>
                  </a:lnTo>
                  <a:lnTo>
                    <a:pt x="1933" y="3720"/>
                  </a:lnTo>
                  <a:lnTo>
                    <a:pt x="1845" y="3704"/>
                  </a:lnTo>
                  <a:lnTo>
                    <a:pt x="1760" y="3682"/>
                  </a:lnTo>
                  <a:lnTo>
                    <a:pt x="1678" y="3660"/>
                  </a:lnTo>
                  <a:lnTo>
                    <a:pt x="1602" y="3634"/>
                  </a:lnTo>
                  <a:lnTo>
                    <a:pt x="1533" y="3607"/>
                  </a:lnTo>
                  <a:lnTo>
                    <a:pt x="1438" y="3565"/>
                  </a:lnTo>
                  <a:lnTo>
                    <a:pt x="1347" y="3518"/>
                  </a:lnTo>
                  <a:lnTo>
                    <a:pt x="1262" y="3469"/>
                  </a:lnTo>
                  <a:lnTo>
                    <a:pt x="1176" y="3416"/>
                  </a:lnTo>
                  <a:lnTo>
                    <a:pt x="1093" y="3364"/>
                  </a:lnTo>
                  <a:lnTo>
                    <a:pt x="1005" y="3309"/>
                  </a:lnTo>
                  <a:lnTo>
                    <a:pt x="913" y="3256"/>
                  </a:lnTo>
                  <a:lnTo>
                    <a:pt x="898" y="3247"/>
                  </a:lnTo>
                  <a:lnTo>
                    <a:pt x="880" y="3236"/>
                  </a:lnTo>
                  <a:lnTo>
                    <a:pt x="862" y="3225"/>
                  </a:lnTo>
                  <a:lnTo>
                    <a:pt x="842" y="3214"/>
                  </a:lnTo>
                  <a:lnTo>
                    <a:pt x="820" y="3204"/>
                  </a:lnTo>
                  <a:lnTo>
                    <a:pt x="798" y="3193"/>
                  </a:lnTo>
                  <a:lnTo>
                    <a:pt x="776" y="3184"/>
                  </a:lnTo>
                  <a:lnTo>
                    <a:pt x="753" y="3174"/>
                  </a:lnTo>
                  <a:lnTo>
                    <a:pt x="729" y="3167"/>
                  </a:lnTo>
                  <a:lnTo>
                    <a:pt x="705" y="3164"/>
                  </a:lnTo>
                  <a:lnTo>
                    <a:pt x="682" y="3162"/>
                  </a:lnTo>
                  <a:lnTo>
                    <a:pt x="658" y="3164"/>
                  </a:lnTo>
                  <a:lnTo>
                    <a:pt x="636" y="3169"/>
                  </a:lnTo>
                  <a:lnTo>
                    <a:pt x="613" y="3178"/>
                  </a:lnTo>
                  <a:lnTo>
                    <a:pt x="591" y="3193"/>
                  </a:lnTo>
                  <a:lnTo>
                    <a:pt x="571" y="3213"/>
                  </a:lnTo>
                  <a:lnTo>
                    <a:pt x="553" y="3236"/>
                  </a:lnTo>
                  <a:lnTo>
                    <a:pt x="534" y="3267"/>
                  </a:lnTo>
                  <a:lnTo>
                    <a:pt x="518" y="3304"/>
                  </a:lnTo>
                  <a:lnTo>
                    <a:pt x="504" y="3347"/>
                  </a:lnTo>
                  <a:lnTo>
                    <a:pt x="491" y="3396"/>
                  </a:lnTo>
                  <a:lnTo>
                    <a:pt x="482" y="3454"/>
                  </a:lnTo>
                  <a:lnTo>
                    <a:pt x="473" y="3522"/>
                  </a:lnTo>
                  <a:lnTo>
                    <a:pt x="467" y="3596"/>
                  </a:lnTo>
                  <a:lnTo>
                    <a:pt x="465" y="3680"/>
                  </a:lnTo>
                  <a:lnTo>
                    <a:pt x="465" y="3773"/>
                  </a:lnTo>
                  <a:lnTo>
                    <a:pt x="469" y="3876"/>
                  </a:lnTo>
                  <a:lnTo>
                    <a:pt x="382" y="3873"/>
                  </a:lnTo>
                  <a:lnTo>
                    <a:pt x="291" y="3865"/>
                  </a:lnTo>
                  <a:lnTo>
                    <a:pt x="200" y="3862"/>
                  </a:lnTo>
                  <a:lnTo>
                    <a:pt x="107" y="3862"/>
                  </a:lnTo>
                  <a:lnTo>
                    <a:pt x="16" y="3869"/>
                  </a:lnTo>
                  <a:lnTo>
                    <a:pt x="16" y="3840"/>
                  </a:lnTo>
                  <a:lnTo>
                    <a:pt x="11" y="3793"/>
                  </a:lnTo>
                  <a:lnTo>
                    <a:pt x="5" y="3740"/>
                  </a:lnTo>
                  <a:lnTo>
                    <a:pt x="2" y="3682"/>
                  </a:lnTo>
                  <a:lnTo>
                    <a:pt x="0" y="3618"/>
                  </a:lnTo>
                  <a:lnTo>
                    <a:pt x="0" y="3553"/>
                  </a:lnTo>
                  <a:lnTo>
                    <a:pt x="4" y="3484"/>
                  </a:lnTo>
                  <a:lnTo>
                    <a:pt x="9" y="3413"/>
                  </a:lnTo>
                  <a:lnTo>
                    <a:pt x="16" y="3342"/>
                  </a:lnTo>
                  <a:lnTo>
                    <a:pt x="29" y="3269"/>
                  </a:lnTo>
                  <a:lnTo>
                    <a:pt x="44" y="3196"/>
                  </a:lnTo>
                  <a:lnTo>
                    <a:pt x="64" y="3125"/>
                  </a:lnTo>
                  <a:lnTo>
                    <a:pt x="85" y="3056"/>
                  </a:lnTo>
                  <a:lnTo>
                    <a:pt x="113" y="2989"/>
                  </a:lnTo>
                  <a:lnTo>
                    <a:pt x="145" y="2925"/>
                  </a:lnTo>
                  <a:lnTo>
                    <a:pt x="182" y="2867"/>
                  </a:lnTo>
                  <a:lnTo>
                    <a:pt x="224" y="2813"/>
                  </a:lnTo>
                  <a:lnTo>
                    <a:pt x="271" y="2765"/>
                  </a:lnTo>
                  <a:lnTo>
                    <a:pt x="324" y="2724"/>
                  </a:lnTo>
                  <a:lnTo>
                    <a:pt x="382" y="2689"/>
                  </a:lnTo>
                  <a:lnTo>
                    <a:pt x="429" y="2667"/>
                  </a:lnTo>
                  <a:lnTo>
                    <a:pt x="474" y="2654"/>
                  </a:lnTo>
                  <a:lnTo>
                    <a:pt x="516" y="2649"/>
                  </a:lnTo>
                  <a:lnTo>
                    <a:pt x="556" y="2647"/>
                  </a:lnTo>
                  <a:lnTo>
                    <a:pt x="594" y="2653"/>
                  </a:lnTo>
                  <a:lnTo>
                    <a:pt x="633" y="2662"/>
                  </a:lnTo>
                  <a:lnTo>
                    <a:pt x="673" y="2673"/>
                  </a:lnTo>
                  <a:lnTo>
                    <a:pt x="714" y="2684"/>
                  </a:lnTo>
                  <a:lnTo>
                    <a:pt x="758" y="2698"/>
                  </a:lnTo>
                  <a:lnTo>
                    <a:pt x="805" y="2709"/>
                  </a:lnTo>
                  <a:lnTo>
                    <a:pt x="856" y="2720"/>
                  </a:lnTo>
                  <a:lnTo>
                    <a:pt x="971" y="2734"/>
                  </a:lnTo>
                  <a:lnTo>
                    <a:pt x="1082" y="2738"/>
                  </a:lnTo>
                  <a:lnTo>
                    <a:pt x="1189" y="2733"/>
                  </a:lnTo>
                  <a:lnTo>
                    <a:pt x="1291" y="2718"/>
                  </a:lnTo>
                  <a:lnTo>
                    <a:pt x="1387" y="2694"/>
                  </a:lnTo>
                  <a:lnTo>
                    <a:pt x="1478" y="2664"/>
                  </a:lnTo>
                  <a:lnTo>
                    <a:pt x="1562" y="2625"/>
                  </a:lnTo>
                  <a:lnTo>
                    <a:pt x="1640" y="2580"/>
                  </a:lnTo>
                  <a:lnTo>
                    <a:pt x="1711" y="2527"/>
                  </a:lnTo>
                  <a:lnTo>
                    <a:pt x="1773" y="2471"/>
                  </a:lnTo>
                  <a:lnTo>
                    <a:pt x="1827" y="2409"/>
                  </a:lnTo>
                  <a:lnTo>
                    <a:pt x="1873" y="2342"/>
                  </a:lnTo>
                  <a:lnTo>
                    <a:pt x="1909" y="2273"/>
                  </a:lnTo>
                  <a:lnTo>
                    <a:pt x="1931" y="2213"/>
                  </a:lnTo>
                  <a:lnTo>
                    <a:pt x="1947" y="2149"/>
                  </a:lnTo>
                  <a:lnTo>
                    <a:pt x="1962" y="2084"/>
                  </a:lnTo>
                  <a:lnTo>
                    <a:pt x="1973" y="1993"/>
                  </a:lnTo>
                  <a:lnTo>
                    <a:pt x="1971" y="1904"/>
                  </a:lnTo>
                  <a:lnTo>
                    <a:pt x="1962" y="1818"/>
                  </a:lnTo>
                  <a:lnTo>
                    <a:pt x="1942" y="1736"/>
                  </a:lnTo>
                  <a:lnTo>
                    <a:pt x="1916" y="1658"/>
                  </a:lnTo>
                  <a:lnTo>
                    <a:pt x="1884" y="1585"/>
                  </a:lnTo>
                  <a:lnTo>
                    <a:pt x="1845" y="1518"/>
                  </a:lnTo>
                  <a:lnTo>
                    <a:pt x="1804" y="1458"/>
                  </a:lnTo>
                  <a:lnTo>
                    <a:pt x="1760" y="1404"/>
                  </a:lnTo>
                  <a:lnTo>
                    <a:pt x="1714" y="1356"/>
                  </a:lnTo>
                  <a:lnTo>
                    <a:pt x="1669" y="1316"/>
                  </a:lnTo>
                  <a:lnTo>
                    <a:pt x="1618" y="1278"/>
                  </a:lnTo>
                  <a:lnTo>
                    <a:pt x="1564" y="1238"/>
                  </a:lnTo>
                  <a:lnTo>
                    <a:pt x="1513" y="1198"/>
                  </a:lnTo>
                  <a:lnTo>
                    <a:pt x="1464" y="1156"/>
                  </a:lnTo>
                  <a:lnTo>
                    <a:pt x="1422" y="1107"/>
                  </a:lnTo>
                  <a:lnTo>
                    <a:pt x="1387" y="1056"/>
                  </a:lnTo>
                  <a:lnTo>
                    <a:pt x="1358" y="1000"/>
                  </a:lnTo>
                  <a:lnTo>
                    <a:pt x="1334" y="938"/>
                  </a:lnTo>
                  <a:lnTo>
                    <a:pt x="1316" y="874"/>
                  </a:lnTo>
                  <a:lnTo>
                    <a:pt x="1300" y="807"/>
                  </a:lnTo>
                  <a:lnTo>
                    <a:pt x="1285" y="736"/>
                  </a:lnTo>
                  <a:lnTo>
                    <a:pt x="1273" y="664"/>
                  </a:lnTo>
                  <a:lnTo>
                    <a:pt x="1262" y="589"/>
                  </a:lnTo>
                  <a:lnTo>
                    <a:pt x="1260" y="585"/>
                  </a:lnTo>
                  <a:lnTo>
                    <a:pt x="1258" y="574"/>
                  </a:lnTo>
                  <a:lnTo>
                    <a:pt x="1256" y="553"/>
                  </a:lnTo>
                  <a:lnTo>
                    <a:pt x="1253" y="522"/>
                  </a:lnTo>
                  <a:lnTo>
                    <a:pt x="1251" y="485"/>
                  </a:lnTo>
                  <a:lnTo>
                    <a:pt x="1247" y="442"/>
                  </a:lnTo>
                  <a:lnTo>
                    <a:pt x="1244" y="394"/>
                  </a:lnTo>
                  <a:lnTo>
                    <a:pt x="1240" y="345"/>
                  </a:lnTo>
                  <a:lnTo>
                    <a:pt x="1236" y="293"/>
                  </a:lnTo>
                  <a:lnTo>
                    <a:pt x="1234" y="238"/>
                  </a:lnTo>
                  <a:lnTo>
                    <a:pt x="1234" y="185"/>
                  </a:lnTo>
                  <a:lnTo>
                    <a:pt x="1234" y="134"/>
                  </a:lnTo>
                  <a:lnTo>
                    <a:pt x="1236" y="85"/>
                  </a:lnTo>
                  <a:lnTo>
                    <a:pt x="1240" y="40"/>
                  </a:lnTo>
                  <a:lnTo>
                    <a:pt x="1245"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ko-KR" altLang="en-US" sz="2701"/>
            </a:p>
          </p:txBody>
        </p:sp>
        <p:sp>
          <p:nvSpPr>
            <p:cNvPr id="50" name="Rectangle 1">
              <a:extLst>
                <a:ext uri="{FF2B5EF4-FFF2-40B4-BE49-F238E27FC236}">
                  <a16:creationId xmlns:a16="http://schemas.microsoft.com/office/drawing/2014/main" id="{0C6CB339-0088-47B7-9FDA-8BC1D9573B32}"/>
                </a:ext>
              </a:extLst>
            </p:cNvPr>
            <p:cNvSpPr/>
            <p:nvPr/>
          </p:nvSpPr>
          <p:spPr>
            <a:xfrm>
              <a:off x="4487050" y="76423"/>
              <a:ext cx="278849" cy="277149"/>
            </a:xfrm>
            <a:custGeom>
              <a:avLst/>
              <a:gdLst/>
              <a:ahLst/>
              <a:cxnLst/>
              <a:rect l="l" t="t" r="r" b="b"/>
              <a:pathLst>
                <a:path w="3984740" h="3960440">
                  <a:moveTo>
                    <a:pt x="3524979" y="3362640"/>
                  </a:moveTo>
                  <a:cubicBezTo>
                    <a:pt x="3498469" y="3362640"/>
                    <a:pt x="3476978" y="3384131"/>
                    <a:pt x="3476978" y="3410641"/>
                  </a:cubicBezTo>
                  <a:lnTo>
                    <a:pt x="3476978" y="3602639"/>
                  </a:lnTo>
                  <a:cubicBezTo>
                    <a:pt x="3476978" y="3629149"/>
                    <a:pt x="3498469" y="3650640"/>
                    <a:pt x="3524979" y="3650640"/>
                  </a:cubicBezTo>
                  <a:lnTo>
                    <a:pt x="3716977" y="3650640"/>
                  </a:lnTo>
                  <a:cubicBezTo>
                    <a:pt x="3743487" y="3650640"/>
                    <a:pt x="3764978" y="3629149"/>
                    <a:pt x="3764978" y="3602639"/>
                  </a:cubicBezTo>
                  <a:lnTo>
                    <a:pt x="3764978" y="3410641"/>
                  </a:lnTo>
                  <a:cubicBezTo>
                    <a:pt x="3764978" y="3384131"/>
                    <a:pt x="3743487" y="3362640"/>
                    <a:pt x="3716977" y="3362640"/>
                  </a:cubicBezTo>
                  <a:close/>
                  <a:moveTo>
                    <a:pt x="650690" y="3362640"/>
                  </a:moveTo>
                  <a:cubicBezTo>
                    <a:pt x="624180" y="3362640"/>
                    <a:pt x="602689" y="3384131"/>
                    <a:pt x="602689" y="3410641"/>
                  </a:cubicBezTo>
                  <a:lnTo>
                    <a:pt x="602689" y="3602639"/>
                  </a:lnTo>
                  <a:cubicBezTo>
                    <a:pt x="602689" y="3629149"/>
                    <a:pt x="624180" y="3650640"/>
                    <a:pt x="650690" y="3650640"/>
                  </a:cubicBezTo>
                  <a:lnTo>
                    <a:pt x="842688" y="3650640"/>
                  </a:lnTo>
                  <a:cubicBezTo>
                    <a:pt x="869198" y="3650640"/>
                    <a:pt x="890689" y="3629149"/>
                    <a:pt x="890689" y="3602639"/>
                  </a:cubicBezTo>
                  <a:lnTo>
                    <a:pt x="890689" y="3410641"/>
                  </a:lnTo>
                  <a:cubicBezTo>
                    <a:pt x="890689" y="3384131"/>
                    <a:pt x="869198" y="3362640"/>
                    <a:pt x="842688" y="3362640"/>
                  </a:cubicBezTo>
                  <a:close/>
                  <a:moveTo>
                    <a:pt x="3086046" y="3362639"/>
                  </a:moveTo>
                  <a:cubicBezTo>
                    <a:pt x="3059536" y="3362639"/>
                    <a:pt x="3038045" y="3384130"/>
                    <a:pt x="3038045" y="3410640"/>
                  </a:cubicBezTo>
                  <a:lnTo>
                    <a:pt x="3038045" y="3602638"/>
                  </a:lnTo>
                  <a:cubicBezTo>
                    <a:pt x="3038045" y="3629148"/>
                    <a:pt x="3059536" y="3650639"/>
                    <a:pt x="3086046" y="3650639"/>
                  </a:cubicBezTo>
                  <a:lnTo>
                    <a:pt x="3278044" y="3650639"/>
                  </a:lnTo>
                  <a:cubicBezTo>
                    <a:pt x="3304554" y="3650639"/>
                    <a:pt x="3326045" y="3629148"/>
                    <a:pt x="3326045" y="3602638"/>
                  </a:cubicBezTo>
                  <a:lnTo>
                    <a:pt x="3326045" y="3410640"/>
                  </a:lnTo>
                  <a:cubicBezTo>
                    <a:pt x="3326045" y="3384130"/>
                    <a:pt x="3304554" y="3362639"/>
                    <a:pt x="3278044" y="3362639"/>
                  </a:cubicBezTo>
                  <a:close/>
                  <a:moveTo>
                    <a:pt x="211757" y="3362639"/>
                  </a:moveTo>
                  <a:cubicBezTo>
                    <a:pt x="185247" y="3362639"/>
                    <a:pt x="163756" y="3384130"/>
                    <a:pt x="163756" y="3410640"/>
                  </a:cubicBezTo>
                  <a:lnTo>
                    <a:pt x="163756" y="3602638"/>
                  </a:lnTo>
                  <a:cubicBezTo>
                    <a:pt x="163756" y="3629148"/>
                    <a:pt x="185247" y="3650639"/>
                    <a:pt x="211757" y="3650639"/>
                  </a:cubicBezTo>
                  <a:lnTo>
                    <a:pt x="403755" y="3650639"/>
                  </a:lnTo>
                  <a:cubicBezTo>
                    <a:pt x="430265" y="3650639"/>
                    <a:pt x="451756" y="3629148"/>
                    <a:pt x="451756" y="3602638"/>
                  </a:cubicBezTo>
                  <a:lnTo>
                    <a:pt x="451756" y="3410640"/>
                  </a:lnTo>
                  <a:cubicBezTo>
                    <a:pt x="451756" y="3384130"/>
                    <a:pt x="430265" y="3362639"/>
                    <a:pt x="403755" y="3362639"/>
                  </a:cubicBezTo>
                  <a:close/>
                  <a:moveTo>
                    <a:pt x="1716487" y="2922775"/>
                  </a:moveTo>
                  <a:lnTo>
                    <a:pt x="1716487" y="3786871"/>
                  </a:lnTo>
                  <a:lnTo>
                    <a:pt x="2220543" y="3786871"/>
                  </a:lnTo>
                  <a:lnTo>
                    <a:pt x="2220543" y="2922775"/>
                  </a:lnTo>
                  <a:close/>
                  <a:moveTo>
                    <a:pt x="3524979" y="2889857"/>
                  </a:moveTo>
                  <a:cubicBezTo>
                    <a:pt x="3498469" y="2889857"/>
                    <a:pt x="3476978" y="2911348"/>
                    <a:pt x="3476978" y="2937858"/>
                  </a:cubicBezTo>
                  <a:lnTo>
                    <a:pt x="3476978" y="3129856"/>
                  </a:lnTo>
                  <a:cubicBezTo>
                    <a:pt x="3476978" y="3156366"/>
                    <a:pt x="3498469" y="3177857"/>
                    <a:pt x="3524979" y="3177857"/>
                  </a:cubicBezTo>
                  <a:lnTo>
                    <a:pt x="3716977" y="3177857"/>
                  </a:lnTo>
                  <a:cubicBezTo>
                    <a:pt x="3743487" y="3177857"/>
                    <a:pt x="3764978" y="3156366"/>
                    <a:pt x="3764978" y="3129856"/>
                  </a:cubicBezTo>
                  <a:lnTo>
                    <a:pt x="3764978" y="2937858"/>
                  </a:lnTo>
                  <a:cubicBezTo>
                    <a:pt x="3764978" y="2911348"/>
                    <a:pt x="3743487" y="2889857"/>
                    <a:pt x="3716977" y="2889857"/>
                  </a:cubicBezTo>
                  <a:close/>
                  <a:moveTo>
                    <a:pt x="650690" y="2889857"/>
                  </a:moveTo>
                  <a:cubicBezTo>
                    <a:pt x="624180" y="2889857"/>
                    <a:pt x="602689" y="2911348"/>
                    <a:pt x="602689" y="2937858"/>
                  </a:cubicBezTo>
                  <a:lnTo>
                    <a:pt x="602689" y="3129856"/>
                  </a:lnTo>
                  <a:cubicBezTo>
                    <a:pt x="602689" y="3156366"/>
                    <a:pt x="624180" y="3177857"/>
                    <a:pt x="650690" y="3177857"/>
                  </a:cubicBezTo>
                  <a:lnTo>
                    <a:pt x="842688" y="3177857"/>
                  </a:lnTo>
                  <a:cubicBezTo>
                    <a:pt x="869198" y="3177857"/>
                    <a:pt x="890689" y="3156366"/>
                    <a:pt x="890689" y="3129856"/>
                  </a:cubicBezTo>
                  <a:lnTo>
                    <a:pt x="890689" y="2937858"/>
                  </a:lnTo>
                  <a:cubicBezTo>
                    <a:pt x="890689" y="2911348"/>
                    <a:pt x="869198" y="2889857"/>
                    <a:pt x="842688" y="2889857"/>
                  </a:cubicBezTo>
                  <a:close/>
                  <a:moveTo>
                    <a:pt x="3086046" y="2889856"/>
                  </a:moveTo>
                  <a:cubicBezTo>
                    <a:pt x="3059536" y="2889856"/>
                    <a:pt x="3038045" y="2911347"/>
                    <a:pt x="3038045" y="2937857"/>
                  </a:cubicBezTo>
                  <a:lnTo>
                    <a:pt x="3038045" y="3129855"/>
                  </a:lnTo>
                  <a:cubicBezTo>
                    <a:pt x="3038045" y="3156365"/>
                    <a:pt x="3059536" y="3177856"/>
                    <a:pt x="3086046" y="3177856"/>
                  </a:cubicBezTo>
                  <a:lnTo>
                    <a:pt x="3278044" y="3177856"/>
                  </a:lnTo>
                  <a:cubicBezTo>
                    <a:pt x="3304554" y="3177856"/>
                    <a:pt x="3326045" y="3156365"/>
                    <a:pt x="3326045" y="3129855"/>
                  </a:cubicBezTo>
                  <a:lnTo>
                    <a:pt x="3326045" y="2937857"/>
                  </a:lnTo>
                  <a:cubicBezTo>
                    <a:pt x="3326045" y="2911347"/>
                    <a:pt x="3304554" y="2889856"/>
                    <a:pt x="3278044" y="2889856"/>
                  </a:cubicBezTo>
                  <a:close/>
                  <a:moveTo>
                    <a:pt x="211757" y="2889856"/>
                  </a:moveTo>
                  <a:cubicBezTo>
                    <a:pt x="185247" y="2889856"/>
                    <a:pt x="163756" y="2911347"/>
                    <a:pt x="163756" y="2937857"/>
                  </a:cubicBezTo>
                  <a:lnTo>
                    <a:pt x="163756" y="3129855"/>
                  </a:lnTo>
                  <a:cubicBezTo>
                    <a:pt x="163756" y="3156365"/>
                    <a:pt x="185247" y="3177856"/>
                    <a:pt x="211757" y="3177856"/>
                  </a:cubicBezTo>
                  <a:lnTo>
                    <a:pt x="403755" y="3177856"/>
                  </a:lnTo>
                  <a:cubicBezTo>
                    <a:pt x="430265" y="3177856"/>
                    <a:pt x="451756" y="3156365"/>
                    <a:pt x="451756" y="3129855"/>
                  </a:cubicBezTo>
                  <a:lnTo>
                    <a:pt x="451756" y="2937857"/>
                  </a:lnTo>
                  <a:cubicBezTo>
                    <a:pt x="451756" y="2911347"/>
                    <a:pt x="430265" y="2889856"/>
                    <a:pt x="403755" y="2889856"/>
                  </a:cubicBezTo>
                  <a:close/>
                  <a:moveTo>
                    <a:pt x="3524979" y="2417074"/>
                  </a:moveTo>
                  <a:cubicBezTo>
                    <a:pt x="3498469" y="2417074"/>
                    <a:pt x="3476978" y="2438565"/>
                    <a:pt x="3476978" y="2465075"/>
                  </a:cubicBezTo>
                  <a:lnTo>
                    <a:pt x="3476978" y="2657073"/>
                  </a:lnTo>
                  <a:cubicBezTo>
                    <a:pt x="3476978" y="2683583"/>
                    <a:pt x="3498469" y="2705074"/>
                    <a:pt x="3524979" y="2705074"/>
                  </a:cubicBezTo>
                  <a:lnTo>
                    <a:pt x="3716977" y="2705074"/>
                  </a:lnTo>
                  <a:cubicBezTo>
                    <a:pt x="3743487" y="2705074"/>
                    <a:pt x="3764978" y="2683583"/>
                    <a:pt x="3764978" y="2657073"/>
                  </a:cubicBezTo>
                  <a:lnTo>
                    <a:pt x="3764978" y="2465075"/>
                  </a:lnTo>
                  <a:cubicBezTo>
                    <a:pt x="3764978" y="2438565"/>
                    <a:pt x="3743487" y="2417074"/>
                    <a:pt x="3716977" y="2417074"/>
                  </a:cubicBezTo>
                  <a:close/>
                  <a:moveTo>
                    <a:pt x="650690" y="2417074"/>
                  </a:moveTo>
                  <a:cubicBezTo>
                    <a:pt x="624180" y="2417074"/>
                    <a:pt x="602689" y="2438565"/>
                    <a:pt x="602689" y="2465075"/>
                  </a:cubicBezTo>
                  <a:lnTo>
                    <a:pt x="602689" y="2657073"/>
                  </a:lnTo>
                  <a:cubicBezTo>
                    <a:pt x="602689" y="2683583"/>
                    <a:pt x="624180" y="2705074"/>
                    <a:pt x="650690" y="2705074"/>
                  </a:cubicBezTo>
                  <a:lnTo>
                    <a:pt x="842688" y="2705074"/>
                  </a:lnTo>
                  <a:cubicBezTo>
                    <a:pt x="869198" y="2705074"/>
                    <a:pt x="890689" y="2683583"/>
                    <a:pt x="890689" y="2657073"/>
                  </a:cubicBezTo>
                  <a:lnTo>
                    <a:pt x="890689" y="2465075"/>
                  </a:lnTo>
                  <a:cubicBezTo>
                    <a:pt x="890689" y="2438565"/>
                    <a:pt x="869198" y="2417074"/>
                    <a:pt x="842688" y="2417074"/>
                  </a:cubicBezTo>
                  <a:close/>
                  <a:moveTo>
                    <a:pt x="3086046" y="2417073"/>
                  </a:moveTo>
                  <a:cubicBezTo>
                    <a:pt x="3059536" y="2417073"/>
                    <a:pt x="3038045" y="2438564"/>
                    <a:pt x="3038045" y="2465074"/>
                  </a:cubicBezTo>
                  <a:lnTo>
                    <a:pt x="3038045" y="2657072"/>
                  </a:lnTo>
                  <a:cubicBezTo>
                    <a:pt x="3038045" y="2683582"/>
                    <a:pt x="3059536" y="2705073"/>
                    <a:pt x="3086046" y="2705073"/>
                  </a:cubicBezTo>
                  <a:lnTo>
                    <a:pt x="3278044" y="2705073"/>
                  </a:lnTo>
                  <a:cubicBezTo>
                    <a:pt x="3304554" y="2705073"/>
                    <a:pt x="3326045" y="2683582"/>
                    <a:pt x="3326045" y="2657072"/>
                  </a:cubicBezTo>
                  <a:lnTo>
                    <a:pt x="3326045" y="2465074"/>
                  </a:lnTo>
                  <a:cubicBezTo>
                    <a:pt x="3326045" y="2438564"/>
                    <a:pt x="3304554" y="2417073"/>
                    <a:pt x="3278044" y="2417073"/>
                  </a:cubicBezTo>
                  <a:close/>
                  <a:moveTo>
                    <a:pt x="211757" y="2417073"/>
                  </a:moveTo>
                  <a:cubicBezTo>
                    <a:pt x="185247" y="2417073"/>
                    <a:pt x="163756" y="2438564"/>
                    <a:pt x="163756" y="2465074"/>
                  </a:cubicBezTo>
                  <a:lnTo>
                    <a:pt x="163756" y="2657072"/>
                  </a:lnTo>
                  <a:cubicBezTo>
                    <a:pt x="163756" y="2683582"/>
                    <a:pt x="185247" y="2705073"/>
                    <a:pt x="211757" y="2705073"/>
                  </a:cubicBezTo>
                  <a:lnTo>
                    <a:pt x="403755" y="2705073"/>
                  </a:lnTo>
                  <a:cubicBezTo>
                    <a:pt x="430265" y="2705073"/>
                    <a:pt x="451756" y="2683582"/>
                    <a:pt x="451756" y="2657072"/>
                  </a:cubicBezTo>
                  <a:lnTo>
                    <a:pt x="451756" y="2465074"/>
                  </a:lnTo>
                  <a:cubicBezTo>
                    <a:pt x="451756" y="2438564"/>
                    <a:pt x="430265" y="2417073"/>
                    <a:pt x="403755" y="2417073"/>
                  </a:cubicBezTo>
                  <a:close/>
                  <a:moveTo>
                    <a:pt x="1872516" y="2415464"/>
                  </a:moveTo>
                  <a:cubicBezTo>
                    <a:pt x="1846006" y="2415464"/>
                    <a:pt x="1824515" y="2436955"/>
                    <a:pt x="1824515" y="2463465"/>
                  </a:cubicBezTo>
                  <a:lnTo>
                    <a:pt x="1824515" y="2655463"/>
                  </a:lnTo>
                  <a:cubicBezTo>
                    <a:pt x="1824515" y="2681973"/>
                    <a:pt x="1846006" y="2703464"/>
                    <a:pt x="1872516" y="2703464"/>
                  </a:cubicBezTo>
                  <a:lnTo>
                    <a:pt x="2064514" y="2703464"/>
                  </a:lnTo>
                  <a:cubicBezTo>
                    <a:pt x="2091024" y="2703464"/>
                    <a:pt x="2112515" y="2681973"/>
                    <a:pt x="2112515" y="2655463"/>
                  </a:cubicBezTo>
                  <a:lnTo>
                    <a:pt x="2112515" y="2463465"/>
                  </a:lnTo>
                  <a:cubicBezTo>
                    <a:pt x="2112515" y="2436955"/>
                    <a:pt x="2091024" y="2415464"/>
                    <a:pt x="2064514" y="2415464"/>
                  </a:cubicBezTo>
                  <a:close/>
                  <a:moveTo>
                    <a:pt x="2324630" y="2415463"/>
                  </a:moveTo>
                  <a:cubicBezTo>
                    <a:pt x="2298120" y="2415463"/>
                    <a:pt x="2276629" y="2436954"/>
                    <a:pt x="2276629" y="2463464"/>
                  </a:cubicBezTo>
                  <a:lnTo>
                    <a:pt x="2276629" y="2655462"/>
                  </a:lnTo>
                  <a:cubicBezTo>
                    <a:pt x="2276629" y="2681972"/>
                    <a:pt x="2298120" y="2703463"/>
                    <a:pt x="2324630" y="2703463"/>
                  </a:cubicBezTo>
                  <a:lnTo>
                    <a:pt x="2516628" y="2703463"/>
                  </a:lnTo>
                  <a:cubicBezTo>
                    <a:pt x="2543138" y="2703463"/>
                    <a:pt x="2564629" y="2681972"/>
                    <a:pt x="2564629" y="2655462"/>
                  </a:cubicBezTo>
                  <a:lnTo>
                    <a:pt x="2564629" y="2463464"/>
                  </a:lnTo>
                  <a:cubicBezTo>
                    <a:pt x="2564629" y="2436954"/>
                    <a:pt x="2543138" y="2415463"/>
                    <a:pt x="2516628" y="2415463"/>
                  </a:cubicBezTo>
                  <a:close/>
                  <a:moveTo>
                    <a:pt x="1433583" y="2415463"/>
                  </a:moveTo>
                  <a:cubicBezTo>
                    <a:pt x="1407073" y="2415463"/>
                    <a:pt x="1385582" y="2436954"/>
                    <a:pt x="1385582" y="2463464"/>
                  </a:cubicBezTo>
                  <a:lnTo>
                    <a:pt x="1385582" y="2655462"/>
                  </a:lnTo>
                  <a:cubicBezTo>
                    <a:pt x="1385582" y="2681972"/>
                    <a:pt x="1407073" y="2703463"/>
                    <a:pt x="1433583" y="2703463"/>
                  </a:cubicBezTo>
                  <a:lnTo>
                    <a:pt x="1625581" y="2703463"/>
                  </a:lnTo>
                  <a:cubicBezTo>
                    <a:pt x="1652091" y="2703463"/>
                    <a:pt x="1673582" y="2681972"/>
                    <a:pt x="1673582" y="2655462"/>
                  </a:cubicBezTo>
                  <a:lnTo>
                    <a:pt x="1673582" y="2463464"/>
                  </a:lnTo>
                  <a:cubicBezTo>
                    <a:pt x="1673582" y="2436954"/>
                    <a:pt x="1652091" y="2415463"/>
                    <a:pt x="1625581" y="2415463"/>
                  </a:cubicBezTo>
                  <a:close/>
                  <a:moveTo>
                    <a:pt x="3524979" y="1944291"/>
                  </a:moveTo>
                  <a:cubicBezTo>
                    <a:pt x="3498469" y="1944291"/>
                    <a:pt x="3476978" y="1965782"/>
                    <a:pt x="3476978" y="1992292"/>
                  </a:cubicBezTo>
                  <a:lnTo>
                    <a:pt x="3476978" y="2184290"/>
                  </a:lnTo>
                  <a:cubicBezTo>
                    <a:pt x="3476978" y="2210800"/>
                    <a:pt x="3498469" y="2232291"/>
                    <a:pt x="3524979" y="2232291"/>
                  </a:cubicBezTo>
                  <a:lnTo>
                    <a:pt x="3716977" y="2232291"/>
                  </a:lnTo>
                  <a:cubicBezTo>
                    <a:pt x="3743487" y="2232291"/>
                    <a:pt x="3764978" y="2210800"/>
                    <a:pt x="3764978" y="2184290"/>
                  </a:cubicBezTo>
                  <a:lnTo>
                    <a:pt x="3764978" y="1992292"/>
                  </a:lnTo>
                  <a:cubicBezTo>
                    <a:pt x="3764978" y="1965782"/>
                    <a:pt x="3743487" y="1944291"/>
                    <a:pt x="3716977" y="1944291"/>
                  </a:cubicBezTo>
                  <a:close/>
                  <a:moveTo>
                    <a:pt x="650690" y="1944291"/>
                  </a:moveTo>
                  <a:cubicBezTo>
                    <a:pt x="624180" y="1944291"/>
                    <a:pt x="602689" y="1965782"/>
                    <a:pt x="602689" y="1992292"/>
                  </a:cubicBezTo>
                  <a:lnTo>
                    <a:pt x="602689" y="2184290"/>
                  </a:lnTo>
                  <a:cubicBezTo>
                    <a:pt x="602689" y="2210800"/>
                    <a:pt x="624180" y="2232291"/>
                    <a:pt x="650690" y="2232291"/>
                  </a:cubicBezTo>
                  <a:lnTo>
                    <a:pt x="842688" y="2232291"/>
                  </a:lnTo>
                  <a:cubicBezTo>
                    <a:pt x="869198" y="2232291"/>
                    <a:pt x="890689" y="2210800"/>
                    <a:pt x="890689" y="2184290"/>
                  </a:cubicBezTo>
                  <a:lnTo>
                    <a:pt x="890689" y="1992292"/>
                  </a:lnTo>
                  <a:cubicBezTo>
                    <a:pt x="890689" y="1965782"/>
                    <a:pt x="869198" y="1944291"/>
                    <a:pt x="842688" y="1944291"/>
                  </a:cubicBezTo>
                  <a:close/>
                  <a:moveTo>
                    <a:pt x="3086046" y="1944290"/>
                  </a:moveTo>
                  <a:cubicBezTo>
                    <a:pt x="3059536" y="1944290"/>
                    <a:pt x="3038045" y="1965781"/>
                    <a:pt x="3038045" y="1992291"/>
                  </a:cubicBezTo>
                  <a:lnTo>
                    <a:pt x="3038045" y="2184289"/>
                  </a:lnTo>
                  <a:cubicBezTo>
                    <a:pt x="3038045" y="2210799"/>
                    <a:pt x="3059536" y="2232290"/>
                    <a:pt x="3086046" y="2232290"/>
                  </a:cubicBezTo>
                  <a:lnTo>
                    <a:pt x="3278044" y="2232290"/>
                  </a:lnTo>
                  <a:cubicBezTo>
                    <a:pt x="3304554" y="2232290"/>
                    <a:pt x="3326045" y="2210799"/>
                    <a:pt x="3326045" y="2184289"/>
                  </a:cubicBezTo>
                  <a:lnTo>
                    <a:pt x="3326045" y="1992291"/>
                  </a:lnTo>
                  <a:cubicBezTo>
                    <a:pt x="3326045" y="1965781"/>
                    <a:pt x="3304554" y="1944290"/>
                    <a:pt x="3278044" y="1944290"/>
                  </a:cubicBezTo>
                  <a:close/>
                  <a:moveTo>
                    <a:pt x="211757" y="1944290"/>
                  </a:moveTo>
                  <a:cubicBezTo>
                    <a:pt x="185247" y="1944290"/>
                    <a:pt x="163756" y="1965781"/>
                    <a:pt x="163756" y="1992291"/>
                  </a:cubicBezTo>
                  <a:lnTo>
                    <a:pt x="163756" y="2184289"/>
                  </a:lnTo>
                  <a:cubicBezTo>
                    <a:pt x="163756" y="2210799"/>
                    <a:pt x="185247" y="2232290"/>
                    <a:pt x="211757" y="2232290"/>
                  </a:cubicBezTo>
                  <a:lnTo>
                    <a:pt x="403755" y="2232290"/>
                  </a:lnTo>
                  <a:cubicBezTo>
                    <a:pt x="430265" y="2232290"/>
                    <a:pt x="451756" y="2210799"/>
                    <a:pt x="451756" y="2184289"/>
                  </a:cubicBezTo>
                  <a:lnTo>
                    <a:pt x="451756" y="1992291"/>
                  </a:lnTo>
                  <a:cubicBezTo>
                    <a:pt x="451756" y="1965781"/>
                    <a:pt x="430265" y="1944290"/>
                    <a:pt x="403755" y="1944290"/>
                  </a:cubicBezTo>
                  <a:close/>
                  <a:moveTo>
                    <a:pt x="1872516" y="1944289"/>
                  </a:moveTo>
                  <a:cubicBezTo>
                    <a:pt x="1846006" y="1944289"/>
                    <a:pt x="1824515" y="1965780"/>
                    <a:pt x="1824515" y="1992290"/>
                  </a:cubicBezTo>
                  <a:lnTo>
                    <a:pt x="1824515" y="2184288"/>
                  </a:lnTo>
                  <a:cubicBezTo>
                    <a:pt x="1824515" y="2210798"/>
                    <a:pt x="1846006" y="2232289"/>
                    <a:pt x="1872516" y="2232289"/>
                  </a:cubicBezTo>
                  <a:lnTo>
                    <a:pt x="2064514" y="2232289"/>
                  </a:lnTo>
                  <a:cubicBezTo>
                    <a:pt x="2091024" y="2232289"/>
                    <a:pt x="2112515" y="2210798"/>
                    <a:pt x="2112515" y="2184288"/>
                  </a:cubicBezTo>
                  <a:lnTo>
                    <a:pt x="2112515" y="1992290"/>
                  </a:lnTo>
                  <a:cubicBezTo>
                    <a:pt x="2112515" y="1965780"/>
                    <a:pt x="2091024" y="1944289"/>
                    <a:pt x="2064514" y="1944289"/>
                  </a:cubicBezTo>
                  <a:close/>
                  <a:moveTo>
                    <a:pt x="2324630" y="1944288"/>
                  </a:moveTo>
                  <a:cubicBezTo>
                    <a:pt x="2298120" y="1944288"/>
                    <a:pt x="2276629" y="1965779"/>
                    <a:pt x="2276629" y="1992289"/>
                  </a:cubicBezTo>
                  <a:lnTo>
                    <a:pt x="2276629" y="2184287"/>
                  </a:lnTo>
                  <a:cubicBezTo>
                    <a:pt x="2276629" y="2210797"/>
                    <a:pt x="2298120" y="2232288"/>
                    <a:pt x="2324630" y="2232288"/>
                  </a:cubicBezTo>
                  <a:lnTo>
                    <a:pt x="2516628" y="2232288"/>
                  </a:lnTo>
                  <a:cubicBezTo>
                    <a:pt x="2543138" y="2232288"/>
                    <a:pt x="2564629" y="2210797"/>
                    <a:pt x="2564629" y="2184287"/>
                  </a:cubicBezTo>
                  <a:lnTo>
                    <a:pt x="2564629" y="1992289"/>
                  </a:lnTo>
                  <a:cubicBezTo>
                    <a:pt x="2564629" y="1965779"/>
                    <a:pt x="2543138" y="1944288"/>
                    <a:pt x="2516628" y="1944288"/>
                  </a:cubicBezTo>
                  <a:close/>
                  <a:moveTo>
                    <a:pt x="1433583" y="1944288"/>
                  </a:moveTo>
                  <a:cubicBezTo>
                    <a:pt x="1407073" y="1944288"/>
                    <a:pt x="1385582" y="1965779"/>
                    <a:pt x="1385582" y="1992289"/>
                  </a:cubicBezTo>
                  <a:lnTo>
                    <a:pt x="1385582" y="2184287"/>
                  </a:lnTo>
                  <a:cubicBezTo>
                    <a:pt x="1385582" y="2210797"/>
                    <a:pt x="1407073" y="2232288"/>
                    <a:pt x="1433583" y="2232288"/>
                  </a:cubicBezTo>
                  <a:lnTo>
                    <a:pt x="1625581" y="2232288"/>
                  </a:lnTo>
                  <a:cubicBezTo>
                    <a:pt x="1652091" y="2232288"/>
                    <a:pt x="1673582" y="2210797"/>
                    <a:pt x="1673582" y="2184287"/>
                  </a:cubicBezTo>
                  <a:lnTo>
                    <a:pt x="1673582" y="1992289"/>
                  </a:lnTo>
                  <a:cubicBezTo>
                    <a:pt x="1673582" y="1965779"/>
                    <a:pt x="1652091" y="1944288"/>
                    <a:pt x="1625581" y="1944288"/>
                  </a:cubicBezTo>
                  <a:close/>
                  <a:moveTo>
                    <a:pt x="3524979" y="1471508"/>
                  </a:moveTo>
                  <a:cubicBezTo>
                    <a:pt x="3498469" y="1471508"/>
                    <a:pt x="3476978" y="1492999"/>
                    <a:pt x="3476978" y="1519509"/>
                  </a:cubicBezTo>
                  <a:lnTo>
                    <a:pt x="3476978" y="1711507"/>
                  </a:lnTo>
                  <a:cubicBezTo>
                    <a:pt x="3476978" y="1738017"/>
                    <a:pt x="3498469" y="1759508"/>
                    <a:pt x="3524979" y="1759508"/>
                  </a:cubicBezTo>
                  <a:lnTo>
                    <a:pt x="3716977" y="1759508"/>
                  </a:lnTo>
                  <a:cubicBezTo>
                    <a:pt x="3743487" y="1759508"/>
                    <a:pt x="3764978" y="1738017"/>
                    <a:pt x="3764978" y="1711507"/>
                  </a:cubicBezTo>
                  <a:lnTo>
                    <a:pt x="3764978" y="1519509"/>
                  </a:lnTo>
                  <a:cubicBezTo>
                    <a:pt x="3764978" y="1492999"/>
                    <a:pt x="3743487" y="1471508"/>
                    <a:pt x="3716977" y="1471508"/>
                  </a:cubicBezTo>
                  <a:close/>
                  <a:moveTo>
                    <a:pt x="650690" y="1471508"/>
                  </a:moveTo>
                  <a:cubicBezTo>
                    <a:pt x="624180" y="1471508"/>
                    <a:pt x="602689" y="1492999"/>
                    <a:pt x="602689" y="1519509"/>
                  </a:cubicBezTo>
                  <a:lnTo>
                    <a:pt x="602689" y="1711507"/>
                  </a:lnTo>
                  <a:cubicBezTo>
                    <a:pt x="602689" y="1738017"/>
                    <a:pt x="624180" y="1759508"/>
                    <a:pt x="650690" y="1759508"/>
                  </a:cubicBezTo>
                  <a:lnTo>
                    <a:pt x="842688" y="1759508"/>
                  </a:lnTo>
                  <a:cubicBezTo>
                    <a:pt x="869198" y="1759508"/>
                    <a:pt x="890689" y="1738017"/>
                    <a:pt x="890689" y="1711507"/>
                  </a:cubicBezTo>
                  <a:lnTo>
                    <a:pt x="890689" y="1519509"/>
                  </a:lnTo>
                  <a:cubicBezTo>
                    <a:pt x="890689" y="1492999"/>
                    <a:pt x="869198" y="1471508"/>
                    <a:pt x="842688" y="1471508"/>
                  </a:cubicBezTo>
                  <a:close/>
                  <a:moveTo>
                    <a:pt x="3086046" y="1471507"/>
                  </a:moveTo>
                  <a:cubicBezTo>
                    <a:pt x="3059536" y="1471507"/>
                    <a:pt x="3038045" y="1492998"/>
                    <a:pt x="3038045" y="1519508"/>
                  </a:cubicBezTo>
                  <a:lnTo>
                    <a:pt x="3038045" y="1711506"/>
                  </a:lnTo>
                  <a:cubicBezTo>
                    <a:pt x="3038045" y="1738016"/>
                    <a:pt x="3059536" y="1759507"/>
                    <a:pt x="3086046" y="1759507"/>
                  </a:cubicBezTo>
                  <a:lnTo>
                    <a:pt x="3278044" y="1759507"/>
                  </a:lnTo>
                  <a:cubicBezTo>
                    <a:pt x="3304554" y="1759507"/>
                    <a:pt x="3326045" y="1738016"/>
                    <a:pt x="3326045" y="1711506"/>
                  </a:cubicBezTo>
                  <a:lnTo>
                    <a:pt x="3326045" y="1519508"/>
                  </a:lnTo>
                  <a:cubicBezTo>
                    <a:pt x="3326045" y="1492998"/>
                    <a:pt x="3304554" y="1471507"/>
                    <a:pt x="3278044" y="1471507"/>
                  </a:cubicBezTo>
                  <a:close/>
                  <a:moveTo>
                    <a:pt x="211757" y="1471507"/>
                  </a:moveTo>
                  <a:cubicBezTo>
                    <a:pt x="185247" y="1471507"/>
                    <a:pt x="163756" y="1492998"/>
                    <a:pt x="163756" y="1519508"/>
                  </a:cubicBezTo>
                  <a:lnTo>
                    <a:pt x="163756" y="1711506"/>
                  </a:lnTo>
                  <a:cubicBezTo>
                    <a:pt x="163756" y="1738016"/>
                    <a:pt x="185247" y="1759507"/>
                    <a:pt x="211757" y="1759507"/>
                  </a:cubicBezTo>
                  <a:lnTo>
                    <a:pt x="403755" y="1759507"/>
                  </a:lnTo>
                  <a:cubicBezTo>
                    <a:pt x="430265" y="1759507"/>
                    <a:pt x="451756" y="1738016"/>
                    <a:pt x="451756" y="1711506"/>
                  </a:cubicBezTo>
                  <a:lnTo>
                    <a:pt x="451756" y="1519508"/>
                  </a:lnTo>
                  <a:cubicBezTo>
                    <a:pt x="451756" y="1492998"/>
                    <a:pt x="430265" y="1471507"/>
                    <a:pt x="403755" y="1471507"/>
                  </a:cubicBezTo>
                  <a:close/>
                  <a:moveTo>
                    <a:pt x="1872516" y="1471506"/>
                  </a:moveTo>
                  <a:cubicBezTo>
                    <a:pt x="1846006" y="1471506"/>
                    <a:pt x="1824515" y="1492997"/>
                    <a:pt x="1824515" y="1519507"/>
                  </a:cubicBezTo>
                  <a:lnTo>
                    <a:pt x="1824515" y="1711505"/>
                  </a:lnTo>
                  <a:cubicBezTo>
                    <a:pt x="1824515" y="1738015"/>
                    <a:pt x="1846006" y="1759506"/>
                    <a:pt x="1872516" y="1759506"/>
                  </a:cubicBezTo>
                  <a:lnTo>
                    <a:pt x="2064514" y="1759506"/>
                  </a:lnTo>
                  <a:cubicBezTo>
                    <a:pt x="2091024" y="1759506"/>
                    <a:pt x="2112515" y="1738015"/>
                    <a:pt x="2112515" y="1711505"/>
                  </a:cubicBezTo>
                  <a:lnTo>
                    <a:pt x="2112515" y="1519507"/>
                  </a:lnTo>
                  <a:cubicBezTo>
                    <a:pt x="2112515" y="1492997"/>
                    <a:pt x="2091024" y="1471506"/>
                    <a:pt x="2064514" y="1471506"/>
                  </a:cubicBezTo>
                  <a:close/>
                  <a:moveTo>
                    <a:pt x="2324630" y="1471505"/>
                  </a:moveTo>
                  <a:cubicBezTo>
                    <a:pt x="2298120" y="1471505"/>
                    <a:pt x="2276629" y="1492996"/>
                    <a:pt x="2276629" y="1519506"/>
                  </a:cubicBezTo>
                  <a:lnTo>
                    <a:pt x="2276629" y="1711504"/>
                  </a:lnTo>
                  <a:cubicBezTo>
                    <a:pt x="2276629" y="1738014"/>
                    <a:pt x="2298120" y="1759505"/>
                    <a:pt x="2324630" y="1759505"/>
                  </a:cubicBezTo>
                  <a:lnTo>
                    <a:pt x="2516628" y="1759505"/>
                  </a:lnTo>
                  <a:cubicBezTo>
                    <a:pt x="2543138" y="1759505"/>
                    <a:pt x="2564629" y="1738014"/>
                    <a:pt x="2564629" y="1711504"/>
                  </a:cubicBezTo>
                  <a:lnTo>
                    <a:pt x="2564629" y="1519506"/>
                  </a:lnTo>
                  <a:cubicBezTo>
                    <a:pt x="2564629" y="1492996"/>
                    <a:pt x="2543138" y="1471505"/>
                    <a:pt x="2516628" y="1471505"/>
                  </a:cubicBezTo>
                  <a:close/>
                  <a:moveTo>
                    <a:pt x="1433583" y="1471505"/>
                  </a:moveTo>
                  <a:cubicBezTo>
                    <a:pt x="1407073" y="1471505"/>
                    <a:pt x="1385582" y="1492996"/>
                    <a:pt x="1385582" y="1519506"/>
                  </a:cubicBezTo>
                  <a:lnTo>
                    <a:pt x="1385582" y="1711504"/>
                  </a:lnTo>
                  <a:cubicBezTo>
                    <a:pt x="1385582" y="1738014"/>
                    <a:pt x="1407073" y="1759505"/>
                    <a:pt x="1433583" y="1759505"/>
                  </a:cubicBezTo>
                  <a:lnTo>
                    <a:pt x="1625581" y="1759505"/>
                  </a:lnTo>
                  <a:cubicBezTo>
                    <a:pt x="1652091" y="1759505"/>
                    <a:pt x="1673582" y="1738014"/>
                    <a:pt x="1673582" y="1711504"/>
                  </a:cubicBezTo>
                  <a:lnTo>
                    <a:pt x="1673582" y="1519506"/>
                  </a:lnTo>
                  <a:cubicBezTo>
                    <a:pt x="1673582" y="1492996"/>
                    <a:pt x="1652091" y="1471505"/>
                    <a:pt x="1625581" y="1471505"/>
                  </a:cubicBezTo>
                  <a:close/>
                  <a:moveTo>
                    <a:pt x="2832612" y="1192259"/>
                  </a:moveTo>
                  <a:lnTo>
                    <a:pt x="3984740" y="1192259"/>
                  </a:lnTo>
                  <a:lnTo>
                    <a:pt x="3984740" y="3960440"/>
                  </a:lnTo>
                  <a:lnTo>
                    <a:pt x="2832612" y="3960440"/>
                  </a:lnTo>
                  <a:close/>
                  <a:moveTo>
                    <a:pt x="0" y="1192259"/>
                  </a:moveTo>
                  <a:lnTo>
                    <a:pt x="1104420" y="1192259"/>
                  </a:lnTo>
                  <a:lnTo>
                    <a:pt x="1104420" y="3960440"/>
                  </a:lnTo>
                  <a:lnTo>
                    <a:pt x="0" y="3960440"/>
                  </a:lnTo>
                  <a:close/>
                  <a:moveTo>
                    <a:pt x="1819228" y="288032"/>
                  </a:moveTo>
                  <a:lnTo>
                    <a:pt x="1819228" y="590858"/>
                  </a:lnTo>
                  <a:lnTo>
                    <a:pt x="1516402" y="590858"/>
                  </a:lnTo>
                  <a:lnTo>
                    <a:pt x="1516402" y="889433"/>
                  </a:lnTo>
                  <a:lnTo>
                    <a:pt x="1819228" y="889433"/>
                  </a:lnTo>
                  <a:lnTo>
                    <a:pt x="1819228" y="1192259"/>
                  </a:lnTo>
                  <a:lnTo>
                    <a:pt x="2117803" y="1192259"/>
                  </a:lnTo>
                  <a:lnTo>
                    <a:pt x="2117803" y="889433"/>
                  </a:lnTo>
                  <a:lnTo>
                    <a:pt x="2420629" y="889433"/>
                  </a:lnTo>
                  <a:lnTo>
                    <a:pt x="2420629" y="590858"/>
                  </a:lnTo>
                  <a:lnTo>
                    <a:pt x="2117803" y="590858"/>
                  </a:lnTo>
                  <a:lnTo>
                    <a:pt x="2117803" y="288032"/>
                  </a:lnTo>
                  <a:close/>
                  <a:moveTo>
                    <a:pt x="1201775" y="0"/>
                  </a:moveTo>
                  <a:lnTo>
                    <a:pt x="2735258" y="0"/>
                  </a:lnTo>
                  <a:lnTo>
                    <a:pt x="2735258" y="3960440"/>
                  </a:lnTo>
                  <a:lnTo>
                    <a:pt x="1201775" y="396044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 name="Round Same Side Corner Rectangle 3">
              <a:extLst>
                <a:ext uri="{FF2B5EF4-FFF2-40B4-BE49-F238E27FC236}">
                  <a16:creationId xmlns:a16="http://schemas.microsoft.com/office/drawing/2014/main" id="{B3835ED4-2E0A-44D4-835D-1AA5166E64F0}"/>
                </a:ext>
              </a:extLst>
            </p:cNvPr>
            <p:cNvSpPr/>
            <p:nvPr/>
          </p:nvSpPr>
          <p:spPr>
            <a:xfrm>
              <a:off x="4840369" y="1208505"/>
              <a:ext cx="313419" cy="205786"/>
            </a:xfrm>
            <a:custGeom>
              <a:avLst/>
              <a:gdLst/>
              <a:ahLst/>
              <a:cxnLst/>
              <a:rect l="l" t="t" r="r" b="b"/>
              <a:pathLst>
                <a:path w="3948136" h="2592287">
                  <a:moveTo>
                    <a:pt x="658036" y="1188131"/>
                  </a:moveTo>
                  <a:lnTo>
                    <a:pt x="1067865" y="1188131"/>
                  </a:lnTo>
                  <a:cubicBezTo>
                    <a:pt x="1127518" y="1188131"/>
                    <a:pt x="1175877" y="1236490"/>
                    <a:pt x="1175877" y="1296143"/>
                  </a:cubicBezTo>
                  <a:lnTo>
                    <a:pt x="1175877" y="1404155"/>
                  </a:lnTo>
                  <a:lnTo>
                    <a:pt x="550024" y="1404155"/>
                  </a:lnTo>
                  <a:lnTo>
                    <a:pt x="550024" y="1296143"/>
                  </a:lnTo>
                  <a:cubicBezTo>
                    <a:pt x="550024" y="1236490"/>
                    <a:pt x="598383" y="1188131"/>
                    <a:pt x="658036" y="1188131"/>
                  </a:cubicBezTo>
                  <a:close/>
                  <a:moveTo>
                    <a:pt x="1643930" y="756083"/>
                  </a:moveTo>
                  <a:lnTo>
                    <a:pt x="3084090" y="756083"/>
                  </a:lnTo>
                  <a:cubicBezTo>
                    <a:pt x="3263050" y="756083"/>
                    <a:pt x="3408126" y="901159"/>
                    <a:pt x="3408126" y="1080119"/>
                  </a:cubicBezTo>
                  <a:lnTo>
                    <a:pt x="3408126" y="1404155"/>
                  </a:lnTo>
                  <a:lnTo>
                    <a:pt x="1319894" y="1404155"/>
                  </a:lnTo>
                  <a:lnTo>
                    <a:pt x="1319894" y="1080119"/>
                  </a:lnTo>
                  <a:cubicBezTo>
                    <a:pt x="1319894" y="901159"/>
                    <a:pt x="1464970" y="756083"/>
                    <a:pt x="1643930" y="756083"/>
                  </a:cubicBezTo>
                  <a:close/>
                  <a:moveTo>
                    <a:pt x="869386" y="585928"/>
                  </a:moveTo>
                  <a:cubicBezTo>
                    <a:pt x="1011160" y="585928"/>
                    <a:pt x="1126090" y="700858"/>
                    <a:pt x="1126090" y="842632"/>
                  </a:cubicBezTo>
                  <a:cubicBezTo>
                    <a:pt x="1126090" y="984406"/>
                    <a:pt x="1011160" y="1099336"/>
                    <a:pt x="869386" y="1099336"/>
                  </a:cubicBezTo>
                  <a:cubicBezTo>
                    <a:pt x="727612" y="1099336"/>
                    <a:pt x="612682" y="984406"/>
                    <a:pt x="612682" y="842632"/>
                  </a:cubicBezTo>
                  <a:cubicBezTo>
                    <a:pt x="612682" y="700858"/>
                    <a:pt x="727612" y="585928"/>
                    <a:pt x="869386" y="585928"/>
                  </a:cubicBezTo>
                  <a:close/>
                  <a:moveTo>
                    <a:pt x="130829" y="0"/>
                  </a:moveTo>
                  <a:lnTo>
                    <a:pt x="337171" y="0"/>
                  </a:lnTo>
                  <a:cubicBezTo>
                    <a:pt x="409426" y="0"/>
                    <a:pt x="468000" y="58574"/>
                    <a:pt x="468000" y="130829"/>
                  </a:cubicBezTo>
                  <a:lnTo>
                    <a:pt x="468000" y="1512169"/>
                  </a:lnTo>
                  <a:lnTo>
                    <a:pt x="3480134" y="1512169"/>
                  </a:lnTo>
                  <a:lnTo>
                    <a:pt x="3480134" y="743121"/>
                  </a:lnTo>
                  <a:cubicBezTo>
                    <a:pt x="3480134" y="670866"/>
                    <a:pt x="3538708" y="612292"/>
                    <a:pt x="3610963" y="612292"/>
                  </a:cubicBezTo>
                  <a:lnTo>
                    <a:pt x="3817305" y="612292"/>
                  </a:lnTo>
                  <a:cubicBezTo>
                    <a:pt x="3889560" y="612292"/>
                    <a:pt x="3948134" y="670866"/>
                    <a:pt x="3948134" y="743121"/>
                  </a:cubicBezTo>
                  <a:lnTo>
                    <a:pt x="3948134" y="1512169"/>
                  </a:lnTo>
                  <a:lnTo>
                    <a:pt x="3948136" y="1512169"/>
                  </a:lnTo>
                  <a:lnTo>
                    <a:pt x="3948136" y="1980169"/>
                  </a:lnTo>
                  <a:lnTo>
                    <a:pt x="3948134" y="1980169"/>
                  </a:lnTo>
                  <a:lnTo>
                    <a:pt x="3948134" y="2592287"/>
                  </a:lnTo>
                  <a:lnTo>
                    <a:pt x="3480134" y="2592287"/>
                  </a:lnTo>
                  <a:lnTo>
                    <a:pt x="3480134" y="1980169"/>
                  </a:lnTo>
                  <a:lnTo>
                    <a:pt x="468000" y="1980169"/>
                  </a:lnTo>
                  <a:lnTo>
                    <a:pt x="468000" y="2592287"/>
                  </a:lnTo>
                  <a:lnTo>
                    <a:pt x="0" y="2592287"/>
                  </a:lnTo>
                  <a:lnTo>
                    <a:pt x="0" y="130829"/>
                  </a:lnTo>
                  <a:cubicBezTo>
                    <a:pt x="0" y="58574"/>
                    <a:pt x="58574" y="0"/>
                    <a:pt x="13082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2" name="Round Same Side Corner Rectangle 41">
              <a:extLst>
                <a:ext uri="{FF2B5EF4-FFF2-40B4-BE49-F238E27FC236}">
                  <a16:creationId xmlns:a16="http://schemas.microsoft.com/office/drawing/2014/main" id="{C2936C43-42B8-4D25-9766-6708D21409D9}"/>
                </a:ext>
              </a:extLst>
            </p:cNvPr>
            <p:cNvSpPr/>
            <p:nvPr/>
          </p:nvSpPr>
          <p:spPr>
            <a:xfrm rot="18900000">
              <a:off x="4931367" y="696684"/>
              <a:ext cx="326741" cy="325067"/>
            </a:xfrm>
            <a:custGeom>
              <a:avLst/>
              <a:gdLst/>
              <a:ahLst/>
              <a:cxnLst/>
              <a:rect l="l" t="t" r="r" b="b"/>
              <a:pathLst>
                <a:path w="5013893" h="4988198">
                  <a:moveTo>
                    <a:pt x="2478390" y="2611081"/>
                  </a:moveTo>
                  <a:cubicBezTo>
                    <a:pt x="2457771" y="2592409"/>
                    <a:pt x="2429286" y="2580859"/>
                    <a:pt x="2397823" y="2580860"/>
                  </a:cubicBezTo>
                  <a:cubicBezTo>
                    <a:pt x="2334895" y="2580860"/>
                    <a:pt x="2283883" y="2627055"/>
                    <a:pt x="2283883" y="2684041"/>
                  </a:cubicBezTo>
                  <a:cubicBezTo>
                    <a:pt x="2283883" y="2741026"/>
                    <a:pt x="2334895" y="2787222"/>
                    <a:pt x="2397823" y="2787222"/>
                  </a:cubicBezTo>
                  <a:cubicBezTo>
                    <a:pt x="2460750" y="2787222"/>
                    <a:pt x="2511762" y="2741027"/>
                    <a:pt x="2511762" y="2684041"/>
                  </a:cubicBezTo>
                  <a:cubicBezTo>
                    <a:pt x="2511762" y="2655548"/>
                    <a:pt x="2499009" y="2629752"/>
                    <a:pt x="2478390" y="2611081"/>
                  </a:cubicBezTo>
                  <a:close/>
                  <a:moveTo>
                    <a:pt x="3181089" y="3310648"/>
                  </a:moveTo>
                  <a:lnTo>
                    <a:pt x="3181089" y="4278147"/>
                  </a:lnTo>
                  <a:cubicBezTo>
                    <a:pt x="3181089" y="4670297"/>
                    <a:pt x="2863188" y="4988198"/>
                    <a:pt x="2471038" y="4988198"/>
                  </a:cubicBezTo>
                  <a:lnTo>
                    <a:pt x="2466851" y="4988198"/>
                  </a:lnTo>
                  <a:cubicBezTo>
                    <a:pt x="2074701" y="4988198"/>
                    <a:pt x="1756800" y="4670297"/>
                    <a:pt x="1756800" y="4278147"/>
                  </a:cubicBezTo>
                  <a:lnTo>
                    <a:pt x="1756800" y="3310649"/>
                  </a:lnTo>
                  <a:close/>
                  <a:moveTo>
                    <a:pt x="2478390" y="2244919"/>
                  </a:moveTo>
                  <a:cubicBezTo>
                    <a:pt x="2457771" y="2226247"/>
                    <a:pt x="2429286" y="2214698"/>
                    <a:pt x="2397822" y="2214698"/>
                  </a:cubicBezTo>
                  <a:cubicBezTo>
                    <a:pt x="2334895" y="2214698"/>
                    <a:pt x="2283883" y="2260894"/>
                    <a:pt x="2283883" y="2317879"/>
                  </a:cubicBezTo>
                  <a:cubicBezTo>
                    <a:pt x="2283883" y="2374865"/>
                    <a:pt x="2334895" y="2421060"/>
                    <a:pt x="2397823" y="2421060"/>
                  </a:cubicBezTo>
                  <a:cubicBezTo>
                    <a:pt x="2460750" y="2421060"/>
                    <a:pt x="2511762" y="2374865"/>
                    <a:pt x="2511762" y="2317879"/>
                  </a:cubicBezTo>
                  <a:cubicBezTo>
                    <a:pt x="2511762" y="2289386"/>
                    <a:pt x="2499009" y="2263591"/>
                    <a:pt x="2478390" y="2244919"/>
                  </a:cubicBezTo>
                  <a:close/>
                  <a:moveTo>
                    <a:pt x="2883802" y="2611081"/>
                  </a:moveTo>
                  <a:cubicBezTo>
                    <a:pt x="2863183" y="2592409"/>
                    <a:pt x="2834698" y="2580860"/>
                    <a:pt x="2803234" y="2580860"/>
                  </a:cubicBezTo>
                  <a:cubicBezTo>
                    <a:pt x="2740307" y="2580860"/>
                    <a:pt x="2689295" y="2627055"/>
                    <a:pt x="2689295" y="2684041"/>
                  </a:cubicBezTo>
                  <a:cubicBezTo>
                    <a:pt x="2689295" y="2741027"/>
                    <a:pt x="2740307" y="2787222"/>
                    <a:pt x="2803234" y="2787222"/>
                  </a:cubicBezTo>
                  <a:cubicBezTo>
                    <a:pt x="2866162" y="2787222"/>
                    <a:pt x="2917174" y="2741027"/>
                    <a:pt x="2917174" y="2684041"/>
                  </a:cubicBezTo>
                  <a:cubicBezTo>
                    <a:pt x="2917174" y="2655548"/>
                    <a:pt x="2904421" y="2629753"/>
                    <a:pt x="2883802" y="2611081"/>
                  </a:cubicBezTo>
                  <a:close/>
                  <a:moveTo>
                    <a:pt x="2883802" y="2244919"/>
                  </a:moveTo>
                  <a:cubicBezTo>
                    <a:pt x="2863183" y="2226247"/>
                    <a:pt x="2834698" y="2214698"/>
                    <a:pt x="2803234" y="2214698"/>
                  </a:cubicBezTo>
                  <a:cubicBezTo>
                    <a:pt x="2740307" y="2214698"/>
                    <a:pt x="2689295" y="2260893"/>
                    <a:pt x="2689295" y="2317879"/>
                  </a:cubicBezTo>
                  <a:cubicBezTo>
                    <a:pt x="2689295" y="2374865"/>
                    <a:pt x="2740307" y="2421060"/>
                    <a:pt x="2803234" y="2421060"/>
                  </a:cubicBezTo>
                  <a:cubicBezTo>
                    <a:pt x="2866162" y="2421060"/>
                    <a:pt x="2917174" y="2374865"/>
                    <a:pt x="2917174" y="2317879"/>
                  </a:cubicBezTo>
                  <a:cubicBezTo>
                    <a:pt x="2917174" y="2289386"/>
                    <a:pt x="2904421" y="2263591"/>
                    <a:pt x="2883802" y="2244919"/>
                  </a:cubicBezTo>
                  <a:close/>
                  <a:moveTo>
                    <a:pt x="3090277" y="2137135"/>
                  </a:moveTo>
                  <a:cubicBezTo>
                    <a:pt x="3115489" y="2159966"/>
                    <a:pt x="3131082" y="2191507"/>
                    <a:pt x="3131082" y="2226346"/>
                  </a:cubicBezTo>
                  <a:lnTo>
                    <a:pt x="3131083" y="2730981"/>
                  </a:lnTo>
                  <a:cubicBezTo>
                    <a:pt x="3131083" y="2800659"/>
                    <a:pt x="3068708" y="2857144"/>
                    <a:pt x="2991765" y="2857144"/>
                  </a:cubicBezTo>
                  <a:lnTo>
                    <a:pt x="2178629" y="2857144"/>
                  </a:lnTo>
                  <a:cubicBezTo>
                    <a:pt x="2101685" y="2857144"/>
                    <a:pt x="2039311" y="2800659"/>
                    <a:pt x="2039311" y="2730981"/>
                  </a:cubicBezTo>
                  <a:lnTo>
                    <a:pt x="2039311" y="2226346"/>
                  </a:lnTo>
                  <a:cubicBezTo>
                    <a:pt x="2039311" y="2156668"/>
                    <a:pt x="2101685" y="2100183"/>
                    <a:pt x="2178628" y="2100183"/>
                  </a:cubicBezTo>
                  <a:lnTo>
                    <a:pt x="2991765" y="2100183"/>
                  </a:lnTo>
                  <a:cubicBezTo>
                    <a:pt x="3030237" y="2100183"/>
                    <a:pt x="3065066" y="2114305"/>
                    <a:pt x="3090277" y="2137135"/>
                  </a:cubicBezTo>
                  <a:close/>
                  <a:moveTo>
                    <a:pt x="3259975" y="2022388"/>
                  </a:moveTo>
                  <a:cubicBezTo>
                    <a:pt x="3226293" y="1991887"/>
                    <a:pt x="3179761" y="1973021"/>
                    <a:pt x="3128364" y="1973021"/>
                  </a:cubicBezTo>
                  <a:lnTo>
                    <a:pt x="2042028" y="1973021"/>
                  </a:lnTo>
                  <a:cubicBezTo>
                    <a:pt x="1939234" y="1973021"/>
                    <a:pt x="1855902" y="2048484"/>
                    <a:pt x="1855903" y="2141571"/>
                  </a:cubicBezTo>
                  <a:lnTo>
                    <a:pt x="1855903" y="2815756"/>
                  </a:lnTo>
                  <a:cubicBezTo>
                    <a:pt x="1855902" y="2908843"/>
                    <a:pt x="1939234" y="2984307"/>
                    <a:pt x="2042028" y="2984307"/>
                  </a:cubicBezTo>
                  <a:lnTo>
                    <a:pt x="3128364" y="2984307"/>
                  </a:lnTo>
                  <a:cubicBezTo>
                    <a:pt x="3231158" y="2984307"/>
                    <a:pt x="3314490" y="2908843"/>
                    <a:pt x="3314489" y="2815756"/>
                  </a:cubicBezTo>
                  <a:lnTo>
                    <a:pt x="3314490" y="2141572"/>
                  </a:lnTo>
                  <a:cubicBezTo>
                    <a:pt x="3314490" y="2095028"/>
                    <a:pt x="3293657" y="2052890"/>
                    <a:pt x="3259975" y="2022388"/>
                  </a:cubicBezTo>
                  <a:close/>
                  <a:moveTo>
                    <a:pt x="2951580" y="207969"/>
                  </a:moveTo>
                  <a:cubicBezTo>
                    <a:pt x="3080074" y="336463"/>
                    <a:pt x="3159549" y="513976"/>
                    <a:pt x="3159549" y="710051"/>
                  </a:cubicBezTo>
                  <a:lnTo>
                    <a:pt x="3159549" y="1677549"/>
                  </a:lnTo>
                  <a:lnTo>
                    <a:pt x="1735260" y="1677549"/>
                  </a:lnTo>
                  <a:lnTo>
                    <a:pt x="1735260" y="710051"/>
                  </a:lnTo>
                  <a:cubicBezTo>
                    <a:pt x="1735260" y="317901"/>
                    <a:pt x="2053161" y="0"/>
                    <a:pt x="2445311" y="0"/>
                  </a:cubicBezTo>
                  <a:lnTo>
                    <a:pt x="2449498" y="0"/>
                  </a:lnTo>
                  <a:cubicBezTo>
                    <a:pt x="2645573" y="0"/>
                    <a:pt x="2823086" y="79475"/>
                    <a:pt x="2951580" y="207969"/>
                  </a:cubicBezTo>
                  <a:close/>
                  <a:moveTo>
                    <a:pt x="4788706" y="1962817"/>
                  </a:moveTo>
                  <a:cubicBezTo>
                    <a:pt x="4927838" y="2088812"/>
                    <a:pt x="5013893" y="2262872"/>
                    <a:pt x="5013893" y="2455134"/>
                  </a:cubicBezTo>
                  <a:lnTo>
                    <a:pt x="5013893" y="2507346"/>
                  </a:lnTo>
                  <a:cubicBezTo>
                    <a:pt x="5013893" y="2891869"/>
                    <a:pt x="4669673" y="3203587"/>
                    <a:pt x="4245056" y="3203587"/>
                  </a:cubicBezTo>
                  <a:lnTo>
                    <a:pt x="768837" y="3203587"/>
                  </a:lnTo>
                  <a:cubicBezTo>
                    <a:pt x="344220" y="3203587"/>
                    <a:pt x="0" y="2891869"/>
                    <a:pt x="0" y="2507346"/>
                  </a:cubicBezTo>
                  <a:lnTo>
                    <a:pt x="0" y="2455134"/>
                  </a:lnTo>
                  <a:cubicBezTo>
                    <a:pt x="0" y="2070610"/>
                    <a:pt x="344220" y="1758893"/>
                    <a:pt x="768837" y="1758893"/>
                  </a:cubicBezTo>
                  <a:lnTo>
                    <a:pt x="4245056" y="1758893"/>
                  </a:lnTo>
                  <a:cubicBezTo>
                    <a:pt x="4457364" y="1758892"/>
                    <a:pt x="4649573" y="1836822"/>
                    <a:pt x="4788706" y="196281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3" name="Donut 1">
              <a:extLst>
                <a:ext uri="{FF2B5EF4-FFF2-40B4-BE49-F238E27FC236}">
                  <a16:creationId xmlns:a16="http://schemas.microsoft.com/office/drawing/2014/main" id="{CDE97BF4-E18B-45A6-908F-D75428F5D446}"/>
                </a:ext>
              </a:extLst>
            </p:cNvPr>
            <p:cNvSpPr/>
            <p:nvPr/>
          </p:nvSpPr>
          <p:spPr>
            <a:xfrm>
              <a:off x="3783039" y="765645"/>
              <a:ext cx="279267" cy="309475"/>
            </a:xfrm>
            <a:custGeom>
              <a:avLst/>
              <a:gdLst/>
              <a:ahLst/>
              <a:cxnLst/>
              <a:rect l="l" t="t" r="r" b="b"/>
              <a:pathLst>
                <a:path w="3573863" h="3960440">
                  <a:moveTo>
                    <a:pt x="1778235" y="2854144"/>
                  </a:moveTo>
                  <a:cubicBezTo>
                    <a:pt x="1630806" y="2921039"/>
                    <a:pt x="1485756" y="2976063"/>
                    <a:pt x="1346395" y="3019665"/>
                  </a:cubicBezTo>
                  <a:cubicBezTo>
                    <a:pt x="1449229" y="3443341"/>
                    <a:pt x="1614264" y="3717505"/>
                    <a:pt x="1800200" y="3717505"/>
                  </a:cubicBezTo>
                  <a:cubicBezTo>
                    <a:pt x="1981797" y="3717505"/>
                    <a:pt x="2143458" y="3455988"/>
                    <a:pt x="2246629" y="3049019"/>
                  </a:cubicBezTo>
                  <a:cubicBezTo>
                    <a:pt x="2095629" y="2998005"/>
                    <a:pt x="1938082" y="2933129"/>
                    <a:pt x="1778235" y="2854144"/>
                  </a:cubicBezTo>
                  <a:close/>
                  <a:moveTo>
                    <a:pt x="1266675" y="2564179"/>
                  </a:moveTo>
                  <a:lnTo>
                    <a:pt x="1299457" y="2790710"/>
                  </a:lnTo>
                  <a:cubicBezTo>
                    <a:pt x="1367662" y="2767618"/>
                    <a:pt x="1437614" y="2740949"/>
                    <a:pt x="1508914" y="2711076"/>
                  </a:cubicBezTo>
                  <a:cubicBezTo>
                    <a:pt x="1464441" y="2687582"/>
                    <a:pt x="1420733" y="2661738"/>
                    <a:pt x="1377054" y="2634978"/>
                  </a:cubicBezTo>
                  <a:close/>
                  <a:moveTo>
                    <a:pt x="2333774" y="2560277"/>
                  </a:moveTo>
                  <a:cubicBezTo>
                    <a:pt x="2295625" y="2584830"/>
                    <a:pt x="2256319" y="2608268"/>
                    <a:pt x="2216371" y="2631332"/>
                  </a:cubicBezTo>
                  <a:lnTo>
                    <a:pt x="2055143" y="2720029"/>
                  </a:lnTo>
                  <a:cubicBezTo>
                    <a:pt x="2137322" y="2758240"/>
                    <a:pt x="2218112" y="2791558"/>
                    <a:pt x="2296361" y="2820732"/>
                  </a:cubicBezTo>
                  <a:cubicBezTo>
                    <a:pt x="2311421" y="2737872"/>
                    <a:pt x="2324309" y="2650858"/>
                    <a:pt x="2333774" y="2560277"/>
                  </a:cubicBezTo>
                  <a:close/>
                  <a:moveTo>
                    <a:pt x="2938347" y="2115420"/>
                  </a:moveTo>
                  <a:cubicBezTo>
                    <a:pt x="2833874" y="2209266"/>
                    <a:pt x="2717689" y="2301450"/>
                    <a:pt x="2591514" y="2390104"/>
                  </a:cubicBezTo>
                  <a:cubicBezTo>
                    <a:pt x="2577332" y="2568819"/>
                    <a:pt x="2551964" y="2738541"/>
                    <a:pt x="2518016" y="2895802"/>
                  </a:cubicBezTo>
                  <a:cubicBezTo>
                    <a:pt x="2567345" y="2910267"/>
                    <a:pt x="2615150" y="2922759"/>
                    <a:pt x="2661232" y="2933072"/>
                  </a:cubicBezTo>
                  <a:cubicBezTo>
                    <a:pt x="2712976" y="2857644"/>
                    <a:pt x="2799843" y="2808312"/>
                    <a:pt x="2898232" y="2808312"/>
                  </a:cubicBezTo>
                  <a:cubicBezTo>
                    <a:pt x="3002730" y="2808312"/>
                    <a:pt x="3094231" y="2863960"/>
                    <a:pt x="3143840" y="2947770"/>
                  </a:cubicBezTo>
                  <a:cubicBezTo>
                    <a:pt x="3206751" y="2930092"/>
                    <a:pt x="3253488" y="2897708"/>
                    <a:pt x="3281582" y="2851851"/>
                  </a:cubicBezTo>
                  <a:cubicBezTo>
                    <a:pt x="3377140" y="2695873"/>
                    <a:pt x="3235870" y="2418527"/>
                    <a:pt x="2938347" y="2115420"/>
                  </a:cubicBezTo>
                  <a:close/>
                  <a:moveTo>
                    <a:pt x="653371" y="2086408"/>
                  </a:moveTo>
                  <a:cubicBezTo>
                    <a:pt x="358768" y="2375931"/>
                    <a:pt x="216958" y="2642817"/>
                    <a:pt x="306838" y="2798494"/>
                  </a:cubicBezTo>
                  <a:cubicBezTo>
                    <a:pt x="395033" y="2951251"/>
                    <a:pt x="687498" y="2964353"/>
                    <a:pt x="1074605" y="2860911"/>
                  </a:cubicBezTo>
                  <a:cubicBezTo>
                    <a:pt x="1044150" y="2711390"/>
                    <a:pt x="1021245" y="2551128"/>
                    <a:pt x="1007054" y="2383079"/>
                  </a:cubicBezTo>
                  <a:cubicBezTo>
                    <a:pt x="877997" y="2286402"/>
                    <a:pt x="759493" y="2186798"/>
                    <a:pt x="653371" y="2086408"/>
                  </a:cubicBezTo>
                  <a:close/>
                  <a:moveTo>
                    <a:pt x="2606852" y="1818110"/>
                  </a:moveTo>
                  <a:cubicBezTo>
                    <a:pt x="2609297" y="1871560"/>
                    <a:pt x="2610200" y="1925632"/>
                    <a:pt x="2610200" y="1980220"/>
                  </a:cubicBezTo>
                  <a:lnTo>
                    <a:pt x="2607655" y="2082108"/>
                  </a:lnTo>
                  <a:cubicBezTo>
                    <a:pt x="2664327" y="2040229"/>
                    <a:pt x="2718004" y="1997635"/>
                    <a:pt x="2768733" y="1954977"/>
                  </a:cubicBezTo>
                  <a:cubicBezTo>
                    <a:pt x="2718041" y="1909108"/>
                    <a:pt x="2663841" y="1863560"/>
                    <a:pt x="2606852" y="1818110"/>
                  </a:cubicBezTo>
                  <a:close/>
                  <a:moveTo>
                    <a:pt x="995280" y="1792420"/>
                  </a:moveTo>
                  <a:cubicBezTo>
                    <a:pt x="935444" y="1837415"/>
                    <a:pt x="878912" y="1882984"/>
                    <a:pt x="825924" y="1928708"/>
                  </a:cubicBezTo>
                  <a:cubicBezTo>
                    <a:pt x="877915" y="1975725"/>
                    <a:pt x="933502" y="2022554"/>
                    <a:pt x="992040" y="2069282"/>
                  </a:cubicBezTo>
                  <a:cubicBezTo>
                    <a:pt x="990470" y="2039771"/>
                    <a:pt x="990200" y="2010073"/>
                    <a:pt x="990200" y="1980220"/>
                  </a:cubicBezTo>
                  <a:close/>
                  <a:moveTo>
                    <a:pt x="1800199" y="1584251"/>
                  </a:moveTo>
                  <a:cubicBezTo>
                    <a:pt x="1999044" y="1584251"/>
                    <a:pt x="2160239" y="1745446"/>
                    <a:pt x="2160239" y="1944291"/>
                  </a:cubicBezTo>
                  <a:cubicBezTo>
                    <a:pt x="2160239" y="2143136"/>
                    <a:pt x="1999044" y="2304331"/>
                    <a:pt x="1800199" y="2304331"/>
                  </a:cubicBezTo>
                  <a:cubicBezTo>
                    <a:pt x="1601354" y="2304331"/>
                    <a:pt x="1440159" y="2143136"/>
                    <a:pt x="1440159" y="1944291"/>
                  </a:cubicBezTo>
                  <a:cubicBezTo>
                    <a:pt x="1440159" y="1745446"/>
                    <a:pt x="1601354" y="1584251"/>
                    <a:pt x="1800199" y="1584251"/>
                  </a:cubicBezTo>
                  <a:close/>
                  <a:moveTo>
                    <a:pt x="1799180" y="1292973"/>
                  </a:moveTo>
                  <a:cubicBezTo>
                    <a:pt x="1709473" y="1337408"/>
                    <a:pt x="1618838" y="1386220"/>
                    <a:pt x="1527839" y="1438759"/>
                  </a:cubicBezTo>
                  <a:cubicBezTo>
                    <a:pt x="1430103" y="1495187"/>
                    <a:pt x="1336299" y="1553400"/>
                    <a:pt x="1247277" y="1612889"/>
                  </a:cubicBezTo>
                  <a:cubicBezTo>
                    <a:pt x="1237518" y="1731224"/>
                    <a:pt x="1233135" y="1854154"/>
                    <a:pt x="1233135" y="1980220"/>
                  </a:cubicBezTo>
                  <a:lnTo>
                    <a:pt x="1242214" y="2256132"/>
                  </a:lnTo>
                  <a:cubicBezTo>
                    <a:pt x="1325337" y="2314701"/>
                    <a:pt x="1412868" y="2372018"/>
                    <a:pt x="1503964" y="2427827"/>
                  </a:cubicBezTo>
                  <a:cubicBezTo>
                    <a:pt x="1597846" y="2485344"/>
                    <a:pt x="1691436" y="2538760"/>
                    <a:pt x="1784393" y="2586751"/>
                  </a:cubicBezTo>
                  <a:cubicBezTo>
                    <a:pt x="1886614" y="2536574"/>
                    <a:pt x="1990519" y="2481211"/>
                    <a:pt x="2094904" y="2420944"/>
                  </a:cubicBezTo>
                  <a:cubicBezTo>
                    <a:pt x="2186771" y="2367905"/>
                    <a:pt x="2275164" y="2313288"/>
                    <a:pt x="2359234" y="2257296"/>
                  </a:cubicBezTo>
                  <a:cubicBezTo>
                    <a:pt x="2364812" y="2167101"/>
                    <a:pt x="2367265" y="2074538"/>
                    <a:pt x="2367265" y="1980220"/>
                  </a:cubicBezTo>
                  <a:lnTo>
                    <a:pt x="2355768" y="1630798"/>
                  </a:lnTo>
                  <a:cubicBezTo>
                    <a:pt x="2273382" y="1572781"/>
                    <a:pt x="2186657" y="1516029"/>
                    <a:pt x="2096435" y="1460755"/>
                  </a:cubicBezTo>
                  <a:cubicBezTo>
                    <a:pt x="1996852" y="1399746"/>
                    <a:pt x="1897599" y="1343351"/>
                    <a:pt x="1799180" y="1292973"/>
                  </a:cubicBezTo>
                  <a:close/>
                  <a:moveTo>
                    <a:pt x="2285222" y="1081939"/>
                  </a:moveTo>
                  <a:cubicBezTo>
                    <a:pt x="2215903" y="1106831"/>
                    <a:pt x="2144721" y="1134831"/>
                    <a:pt x="2072395" y="1166375"/>
                  </a:cubicBezTo>
                  <a:cubicBezTo>
                    <a:pt x="2123126" y="1193433"/>
                    <a:pt x="2173254" y="1222917"/>
                    <a:pt x="2223344" y="1253604"/>
                  </a:cubicBezTo>
                  <a:lnTo>
                    <a:pt x="2324429" y="1318442"/>
                  </a:lnTo>
                  <a:cubicBezTo>
                    <a:pt x="2313395" y="1236228"/>
                    <a:pt x="2300359" y="1157186"/>
                    <a:pt x="2285222" y="1081939"/>
                  </a:cubicBezTo>
                  <a:close/>
                  <a:moveTo>
                    <a:pt x="1317316" y="1072756"/>
                  </a:moveTo>
                  <a:cubicBezTo>
                    <a:pt x="1302241" y="1146918"/>
                    <a:pt x="1288992" y="1224776"/>
                    <a:pt x="1278338" y="1305859"/>
                  </a:cubicBezTo>
                  <a:cubicBezTo>
                    <a:pt x="1319937" y="1279161"/>
                    <a:pt x="1362772" y="1253543"/>
                    <a:pt x="1406371" y="1228371"/>
                  </a:cubicBezTo>
                  <a:lnTo>
                    <a:pt x="1529166" y="1160817"/>
                  </a:lnTo>
                  <a:cubicBezTo>
                    <a:pt x="1457109" y="1128012"/>
                    <a:pt x="1386248" y="1098795"/>
                    <a:pt x="1317316" y="1072756"/>
                  </a:cubicBezTo>
                  <a:close/>
                  <a:moveTo>
                    <a:pt x="2999167" y="931965"/>
                  </a:moveTo>
                  <a:cubicBezTo>
                    <a:pt x="2863797" y="929602"/>
                    <a:pt x="2695165" y="956643"/>
                    <a:pt x="2505705" y="1011187"/>
                  </a:cubicBezTo>
                  <a:cubicBezTo>
                    <a:pt x="2540918" y="1162557"/>
                    <a:pt x="2567684" y="1326382"/>
                    <a:pt x="2585126" y="1499198"/>
                  </a:cubicBezTo>
                  <a:cubicBezTo>
                    <a:pt x="2715788" y="1596638"/>
                    <a:pt x="2835744" y="1697107"/>
                    <a:pt x="2943147" y="1798370"/>
                  </a:cubicBezTo>
                  <a:cubicBezTo>
                    <a:pt x="3255545" y="1499362"/>
                    <a:pt x="3408394" y="1221406"/>
                    <a:pt x="3315904" y="1061209"/>
                  </a:cubicBezTo>
                  <a:cubicBezTo>
                    <a:pt x="3266970" y="976452"/>
                    <a:pt x="3155149" y="934688"/>
                    <a:pt x="2999167" y="931965"/>
                  </a:cubicBezTo>
                  <a:close/>
                  <a:moveTo>
                    <a:pt x="638815" y="915787"/>
                  </a:moveTo>
                  <a:cubicBezTo>
                    <a:pt x="482814" y="914444"/>
                    <a:pt x="369943" y="953278"/>
                    <a:pt x="318816" y="1036731"/>
                  </a:cubicBezTo>
                  <a:cubicBezTo>
                    <a:pt x="287500" y="1087848"/>
                    <a:pt x="281619" y="1151999"/>
                    <a:pt x="300317" y="1225375"/>
                  </a:cubicBezTo>
                  <a:cubicBezTo>
                    <a:pt x="453717" y="1230852"/>
                    <a:pt x="576064" y="1357222"/>
                    <a:pt x="576064" y="1512168"/>
                  </a:cubicBezTo>
                  <a:cubicBezTo>
                    <a:pt x="576064" y="1559570"/>
                    <a:pt x="564614" y="1604297"/>
                    <a:pt x="543189" y="1643149"/>
                  </a:cubicBezTo>
                  <a:cubicBezTo>
                    <a:pt x="577674" y="1684387"/>
                    <a:pt x="615806" y="1726058"/>
                    <a:pt x="656975" y="1768243"/>
                  </a:cubicBezTo>
                  <a:cubicBezTo>
                    <a:pt x="764771" y="1670077"/>
                    <a:pt x="885233" y="1573151"/>
                    <a:pt x="1016791" y="1480089"/>
                  </a:cubicBezTo>
                  <a:cubicBezTo>
                    <a:pt x="1034643" y="1309060"/>
                    <a:pt x="1062149" y="1147092"/>
                    <a:pt x="1097625" y="997448"/>
                  </a:cubicBezTo>
                  <a:cubicBezTo>
                    <a:pt x="922693" y="944833"/>
                    <a:pt x="766343" y="916885"/>
                    <a:pt x="638815" y="915787"/>
                  </a:cubicBezTo>
                  <a:close/>
                  <a:moveTo>
                    <a:pt x="1800200" y="242935"/>
                  </a:moveTo>
                  <a:cubicBezTo>
                    <a:pt x="1628632" y="242935"/>
                    <a:pt x="1474860" y="476364"/>
                    <a:pt x="1371457" y="845375"/>
                  </a:cubicBezTo>
                  <a:cubicBezTo>
                    <a:pt x="1510785" y="893390"/>
                    <a:pt x="1655544" y="953061"/>
                    <a:pt x="1802618" y="1024206"/>
                  </a:cubicBezTo>
                  <a:cubicBezTo>
                    <a:pt x="1948575" y="956462"/>
                    <a:pt x="2092393" y="899996"/>
                    <a:pt x="2231205" y="855254"/>
                  </a:cubicBezTo>
                  <a:cubicBezTo>
                    <a:pt x="2203972" y="756128"/>
                    <a:pt x="2173100" y="666602"/>
                    <a:pt x="2138735" y="588741"/>
                  </a:cubicBezTo>
                  <a:cubicBezTo>
                    <a:pt x="1989649" y="579063"/>
                    <a:pt x="1872207" y="454685"/>
                    <a:pt x="1872207" y="302877"/>
                  </a:cubicBezTo>
                  <a:lnTo>
                    <a:pt x="1876505" y="260249"/>
                  </a:lnTo>
                  <a:cubicBezTo>
                    <a:pt x="1851965" y="248332"/>
                    <a:pt x="1826288" y="242935"/>
                    <a:pt x="1800200" y="242935"/>
                  </a:cubicBezTo>
                  <a:close/>
                  <a:moveTo>
                    <a:pt x="1800200" y="0"/>
                  </a:moveTo>
                  <a:cubicBezTo>
                    <a:pt x="1869864" y="0"/>
                    <a:pt x="1937474" y="21500"/>
                    <a:pt x="2001400" y="62841"/>
                  </a:cubicBezTo>
                  <a:cubicBezTo>
                    <a:pt x="2046831" y="32440"/>
                    <a:pt x="2101480" y="14845"/>
                    <a:pt x="2160239" y="14845"/>
                  </a:cubicBezTo>
                  <a:cubicBezTo>
                    <a:pt x="2319315" y="14845"/>
                    <a:pt x="2448271" y="143801"/>
                    <a:pt x="2448271" y="302877"/>
                  </a:cubicBezTo>
                  <a:cubicBezTo>
                    <a:pt x="2448271" y="390874"/>
                    <a:pt x="2408810" y="469655"/>
                    <a:pt x="2345781" y="521503"/>
                  </a:cubicBezTo>
                  <a:cubicBezTo>
                    <a:pt x="2383927" y="603296"/>
                    <a:pt x="2417431" y="693947"/>
                    <a:pt x="2447297" y="791609"/>
                  </a:cubicBezTo>
                  <a:cubicBezTo>
                    <a:pt x="2970165" y="657950"/>
                    <a:pt x="3387629" y="699569"/>
                    <a:pt x="3526292" y="939741"/>
                  </a:cubicBezTo>
                  <a:cubicBezTo>
                    <a:pt x="3666393" y="1182403"/>
                    <a:pt x="3488654" y="1570199"/>
                    <a:pt x="3103466" y="1960424"/>
                  </a:cubicBezTo>
                  <a:cubicBezTo>
                    <a:pt x="3470949" y="2355583"/>
                    <a:pt x="3633606" y="2742288"/>
                    <a:pt x="3488732" y="2978761"/>
                  </a:cubicBezTo>
                  <a:cubicBezTo>
                    <a:pt x="3428277" y="3077440"/>
                    <a:pt x="3320191" y="3140292"/>
                    <a:pt x="3176550" y="3166836"/>
                  </a:cubicBezTo>
                  <a:cubicBezTo>
                    <a:pt x="3145985" y="3291955"/>
                    <a:pt x="3032902" y="3384376"/>
                    <a:pt x="2898232" y="3384376"/>
                  </a:cubicBezTo>
                  <a:cubicBezTo>
                    <a:pt x="2756837" y="3384376"/>
                    <a:pt x="2639238" y="3282493"/>
                    <a:pt x="2615411" y="3148031"/>
                  </a:cubicBezTo>
                  <a:cubicBezTo>
                    <a:pt x="2565981" y="3138986"/>
                    <a:pt x="2515458" y="3127210"/>
                    <a:pt x="2463844" y="3113602"/>
                  </a:cubicBezTo>
                  <a:cubicBezTo>
                    <a:pt x="2318011" y="3625660"/>
                    <a:pt x="2075098" y="3960440"/>
                    <a:pt x="1800200" y="3960440"/>
                  </a:cubicBezTo>
                  <a:cubicBezTo>
                    <a:pt x="1519205" y="3960440"/>
                    <a:pt x="1271629" y="3610643"/>
                    <a:pt x="1127186" y="3079228"/>
                  </a:cubicBezTo>
                  <a:cubicBezTo>
                    <a:pt x="627082" y="3198995"/>
                    <a:pt x="230836" y="3152724"/>
                    <a:pt x="96450" y="2919961"/>
                  </a:cubicBezTo>
                  <a:cubicBezTo>
                    <a:pt x="-40561" y="2682651"/>
                    <a:pt x="126404" y="2306537"/>
                    <a:pt x="494549" y="1925523"/>
                  </a:cubicBezTo>
                  <a:lnTo>
                    <a:pt x="373580" y="1785812"/>
                  </a:lnTo>
                  <a:cubicBezTo>
                    <a:pt x="346850" y="1795631"/>
                    <a:pt x="317974" y="1800200"/>
                    <a:pt x="288032" y="1800200"/>
                  </a:cubicBezTo>
                  <a:cubicBezTo>
                    <a:pt x="128956" y="1800200"/>
                    <a:pt x="0" y="1671244"/>
                    <a:pt x="0" y="1512168"/>
                  </a:cubicBezTo>
                  <a:cubicBezTo>
                    <a:pt x="0" y="1428111"/>
                    <a:pt x="36006" y="1352464"/>
                    <a:pt x="94065" y="1300493"/>
                  </a:cubicBezTo>
                  <a:cubicBezTo>
                    <a:pt x="43643" y="1149446"/>
                    <a:pt x="47337" y="1014823"/>
                    <a:pt x="111666" y="909822"/>
                  </a:cubicBezTo>
                  <a:cubicBezTo>
                    <a:pt x="253078" y="678998"/>
                    <a:pt x="655099" y="644207"/>
                    <a:pt x="1156926" y="780244"/>
                  </a:cubicBezTo>
                  <a:cubicBezTo>
                    <a:pt x="1303899" y="305876"/>
                    <a:pt x="1537438" y="0"/>
                    <a:pt x="18002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54" name="Donut 1">
              <a:extLst>
                <a:ext uri="{FF2B5EF4-FFF2-40B4-BE49-F238E27FC236}">
                  <a16:creationId xmlns:a16="http://schemas.microsoft.com/office/drawing/2014/main" id="{576E5C9E-F9C2-40D5-9140-4779AE1FCC17}"/>
                </a:ext>
              </a:extLst>
            </p:cNvPr>
            <p:cNvSpPr/>
            <p:nvPr/>
          </p:nvSpPr>
          <p:spPr>
            <a:xfrm>
              <a:off x="5193697" y="1768607"/>
              <a:ext cx="262796" cy="256174"/>
            </a:xfrm>
            <a:custGeom>
              <a:avLst/>
              <a:gdLst/>
              <a:ahLst/>
              <a:cxnLst/>
              <a:rect l="l" t="t" r="r" b="b"/>
              <a:pathLst>
                <a:path w="3578696" h="3488520">
                  <a:moveTo>
                    <a:pt x="936104" y="2084364"/>
                  </a:moveTo>
                  <a:cubicBezTo>
                    <a:pt x="677606" y="2084364"/>
                    <a:pt x="468052" y="2293918"/>
                    <a:pt x="468052" y="2552416"/>
                  </a:cubicBezTo>
                  <a:cubicBezTo>
                    <a:pt x="468052" y="2810914"/>
                    <a:pt x="677606" y="3020468"/>
                    <a:pt x="936104" y="3020468"/>
                  </a:cubicBezTo>
                  <a:cubicBezTo>
                    <a:pt x="1194602" y="3020468"/>
                    <a:pt x="1404156" y="2810914"/>
                    <a:pt x="1404156" y="2552416"/>
                  </a:cubicBezTo>
                  <a:cubicBezTo>
                    <a:pt x="1404156" y="2293918"/>
                    <a:pt x="1194602" y="2084364"/>
                    <a:pt x="936104" y="2084364"/>
                  </a:cubicBezTo>
                  <a:close/>
                  <a:moveTo>
                    <a:pt x="936104" y="1616312"/>
                  </a:moveTo>
                  <a:cubicBezTo>
                    <a:pt x="1453100" y="1616312"/>
                    <a:pt x="1872208" y="2035420"/>
                    <a:pt x="1872208" y="2552416"/>
                  </a:cubicBezTo>
                  <a:cubicBezTo>
                    <a:pt x="1872208" y="3069412"/>
                    <a:pt x="1453100" y="3488520"/>
                    <a:pt x="936104" y="3488520"/>
                  </a:cubicBezTo>
                  <a:cubicBezTo>
                    <a:pt x="419108" y="3488520"/>
                    <a:pt x="0" y="3069412"/>
                    <a:pt x="0" y="2552416"/>
                  </a:cubicBezTo>
                  <a:cubicBezTo>
                    <a:pt x="0" y="2035420"/>
                    <a:pt x="419108" y="1616312"/>
                    <a:pt x="936104" y="1616312"/>
                  </a:cubicBezTo>
                  <a:close/>
                  <a:moveTo>
                    <a:pt x="2034392" y="0"/>
                  </a:moveTo>
                  <a:lnTo>
                    <a:pt x="3578696" y="0"/>
                  </a:lnTo>
                  <a:lnTo>
                    <a:pt x="3578696" y="1544304"/>
                  </a:lnTo>
                  <a:lnTo>
                    <a:pt x="3002547" y="1544304"/>
                  </a:lnTo>
                  <a:lnTo>
                    <a:pt x="3002547" y="990027"/>
                  </a:lnTo>
                  <a:lnTo>
                    <a:pt x="1951220" y="2041355"/>
                  </a:lnTo>
                  <a:lnTo>
                    <a:pt x="1512167" y="1602301"/>
                  </a:lnTo>
                  <a:lnTo>
                    <a:pt x="2542690" y="571779"/>
                  </a:lnTo>
                  <a:lnTo>
                    <a:pt x="2034392" y="57177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55" name="Rounded Rectangle 3">
              <a:extLst>
                <a:ext uri="{FF2B5EF4-FFF2-40B4-BE49-F238E27FC236}">
                  <a16:creationId xmlns:a16="http://schemas.microsoft.com/office/drawing/2014/main" id="{5B675C56-CF23-42D9-B1A3-681751E56ED0}"/>
                </a:ext>
              </a:extLst>
            </p:cNvPr>
            <p:cNvSpPr/>
            <p:nvPr/>
          </p:nvSpPr>
          <p:spPr>
            <a:xfrm>
              <a:off x="4664106" y="1446924"/>
              <a:ext cx="196879" cy="277574"/>
            </a:xfrm>
            <a:custGeom>
              <a:avLst/>
              <a:gdLst/>
              <a:ahLst/>
              <a:cxnLst/>
              <a:rect l="l" t="t" r="r" b="b"/>
              <a:pathLst>
                <a:path w="2808312" h="3959361">
                  <a:moveTo>
                    <a:pt x="1738109" y="1502623"/>
                  </a:moveTo>
                  <a:cubicBezTo>
                    <a:pt x="1698494" y="1505955"/>
                    <a:pt x="1662802" y="1532425"/>
                    <a:pt x="1649662" y="1572585"/>
                  </a:cubicBezTo>
                  <a:lnTo>
                    <a:pt x="1336420" y="2529999"/>
                  </a:lnTo>
                  <a:lnTo>
                    <a:pt x="1170819" y="1967482"/>
                  </a:lnTo>
                  <a:cubicBezTo>
                    <a:pt x="1169810" y="1964053"/>
                    <a:pt x="1168637" y="1960718"/>
                    <a:pt x="1165857" y="1958078"/>
                  </a:cubicBezTo>
                  <a:cubicBezTo>
                    <a:pt x="1162466" y="1917013"/>
                    <a:pt x="1133587" y="1880907"/>
                    <a:pt x="1091436" y="1869613"/>
                  </a:cubicBezTo>
                  <a:cubicBezTo>
                    <a:pt x="1037014" y="1855031"/>
                    <a:pt x="981075" y="1887327"/>
                    <a:pt x="966493" y="1941749"/>
                  </a:cubicBezTo>
                  <a:lnTo>
                    <a:pt x="813486" y="2512780"/>
                  </a:lnTo>
                  <a:lnTo>
                    <a:pt x="510833" y="2512781"/>
                  </a:lnTo>
                  <a:cubicBezTo>
                    <a:pt x="454492" y="2512781"/>
                    <a:pt x="408818" y="2558454"/>
                    <a:pt x="408818" y="2614795"/>
                  </a:cubicBezTo>
                  <a:cubicBezTo>
                    <a:pt x="408818" y="2671137"/>
                    <a:pt x="454492" y="2716811"/>
                    <a:pt x="510833" y="2716811"/>
                  </a:cubicBezTo>
                  <a:lnTo>
                    <a:pt x="844268" y="2716810"/>
                  </a:lnTo>
                  <a:cubicBezTo>
                    <a:pt x="869730" y="2716810"/>
                    <a:pt x="893013" y="2707482"/>
                    <a:pt x="910119" y="2691168"/>
                  </a:cubicBezTo>
                  <a:cubicBezTo>
                    <a:pt x="950467" y="2686878"/>
                    <a:pt x="985744" y="2658215"/>
                    <a:pt x="996885" y="2616640"/>
                  </a:cubicBezTo>
                  <a:lnTo>
                    <a:pt x="1069480" y="2345710"/>
                  </a:lnTo>
                  <a:lnTo>
                    <a:pt x="1221708" y="2862804"/>
                  </a:lnTo>
                  <a:cubicBezTo>
                    <a:pt x="1237619" y="2916852"/>
                    <a:pt x="1294332" y="2947769"/>
                    <a:pt x="1348381" y="2931857"/>
                  </a:cubicBezTo>
                  <a:cubicBezTo>
                    <a:pt x="1377289" y="2923346"/>
                    <a:pt x="1399580" y="2903162"/>
                    <a:pt x="1410808" y="2877564"/>
                  </a:cubicBezTo>
                  <a:cubicBezTo>
                    <a:pt x="1431400" y="2866427"/>
                    <a:pt x="1447266" y="2847340"/>
                    <a:pt x="1455104" y="2823380"/>
                  </a:cubicBezTo>
                  <a:lnTo>
                    <a:pt x="1737413" y="1960519"/>
                  </a:lnTo>
                  <a:lnTo>
                    <a:pt x="1896950" y="2555918"/>
                  </a:lnTo>
                  <a:cubicBezTo>
                    <a:pt x="1898423" y="2561416"/>
                    <a:pt x="1900318" y="2566688"/>
                    <a:pt x="1904388" y="2570895"/>
                  </a:cubicBezTo>
                  <a:lnTo>
                    <a:pt x="1902338" y="2581051"/>
                  </a:lnTo>
                  <a:cubicBezTo>
                    <a:pt x="1902338" y="2637392"/>
                    <a:pt x="1948013" y="2683065"/>
                    <a:pt x="2004353" y="2683065"/>
                  </a:cubicBezTo>
                  <a:lnTo>
                    <a:pt x="2360148" y="2683065"/>
                  </a:lnTo>
                  <a:cubicBezTo>
                    <a:pt x="2416490" y="2683066"/>
                    <a:pt x="2462164" y="2637391"/>
                    <a:pt x="2462164" y="2581050"/>
                  </a:cubicBezTo>
                  <a:cubicBezTo>
                    <a:pt x="2462163" y="2524710"/>
                    <a:pt x="2416489" y="2479036"/>
                    <a:pt x="2360148" y="2479036"/>
                  </a:cubicBezTo>
                  <a:lnTo>
                    <a:pt x="2087576" y="2479036"/>
                  </a:lnTo>
                  <a:lnTo>
                    <a:pt x="1853652" y="1606016"/>
                  </a:lnTo>
                  <a:cubicBezTo>
                    <a:pt x="1852530" y="1601831"/>
                    <a:pt x="1851164" y="1597776"/>
                    <a:pt x="1847944" y="1594527"/>
                  </a:cubicBezTo>
                  <a:cubicBezTo>
                    <a:pt x="1844394" y="1555407"/>
                    <a:pt x="1818065" y="1520347"/>
                    <a:pt x="1778342" y="1507351"/>
                  </a:cubicBezTo>
                  <a:cubicBezTo>
                    <a:pt x="1764955" y="1502970"/>
                    <a:pt x="1751315" y="1501511"/>
                    <a:pt x="1738109" y="1502623"/>
                  </a:cubicBezTo>
                  <a:close/>
                  <a:moveTo>
                    <a:pt x="526301" y="856060"/>
                  </a:moveTo>
                  <a:lnTo>
                    <a:pt x="2300267" y="856060"/>
                  </a:lnTo>
                  <a:cubicBezTo>
                    <a:pt x="2414458" y="856060"/>
                    <a:pt x="2507029" y="948631"/>
                    <a:pt x="2507029" y="1062822"/>
                  </a:cubicBezTo>
                  <a:lnTo>
                    <a:pt x="2507029" y="3433376"/>
                  </a:lnTo>
                  <a:cubicBezTo>
                    <a:pt x="2507029" y="3547567"/>
                    <a:pt x="2414458" y="3640138"/>
                    <a:pt x="2300267" y="3640138"/>
                  </a:cubicBezTo>
                  <a:lnTo>
                    <a:pt x="526301" y="3640138"/>
                  </a:lnTo>
                  <a:cubicBezTo>
                    <a:pt x="412110" y="3640138"/>
                    <a:pt x="319539" y="3547567"/>
                    <a:pt x="319539" y="3433376"/>
                  </a:cubicBezTo>
                  <a:lnTo>
                    <a:pt x="319539" y="1062822"/>
                  </a:lnTo>
                  <a:cubicBezTo>
                    <a:pt x="319539" y="948631"/>
                    <a:pt x="412110" y="856060"/>
                    <a:pt x="526301" y="856060"/>
                  </a:cubicBezTo>
                  <a:close/>
                  <a:moveTo>
                    <a:pt x="449756" y="735931"/>
                  </a:moveTo>
                  <a:cubicBezTo>
                    <a:pt x="325711" y="735931"/>
                    <a:pt x="225152" y="836490"/>
                    <a:pt x="225152" y="960535"/>
                  </a:cubicBezTo>
                  <a:lnTo>
                    <a:pt x="225152" y="3535663"/>
                  </a:lnTo>
                  <a:cubicBezTo>
                    <a:pt x="225152" y="3659708"/>
                    <a:pt x="325711" y="3760267"/>
                    <a:pt x="449756" y="3760267"/>
                  </a:cubicBezTo>
                  <a:lnTo>
                    <a:pt x="2376812" y="3760267"/>
                  </a:lnTo>
                  <a:cubicBezTo>
                    <a:pt x="2500857" y="3760267"/>
                    <a:pt x="2601416" y="3659708"/>
                    <a:pt x="2601416" y="3535663"/>
                  </a:cubicBezTo>
                  <a:lnTo>
                    <a:pt x="2601416" y="960535"/>
                  </a:lnTo>
                  <a:cubicBezTo>
                    <a:pt x="2601416" y="836490"/>
                    <a:pt x="2500857" y="735931"/>
                    <a:pt x="2376812" y="735931"/>
                  </a:cubicBezTo>
                  <a:close/>
                  <a:moveTo>
                    <a:pt x="1318649" y="0"/>
                  </a:moveTo>
                  <a:lnTo>
                    <a:pt x="1489663" y="0"/>
                  </a:lnTo>
                  <a:cubicBezTo>
                    <a:pt x="1561746" y="0"/>
                    <a:pt x="1620180" y="58434"/>
                    <a:pt x="1620180" y="130517"/>
                  </a:cubicBezTo>
                  <a:lnTo>
                    <a:pt x="1620180" y="344214"/>
                  </a:lnTo>
                  <a:lnTo>
                    <a:pt x="1795633" y="344214"/>
                  </a:lnTo>
                  <a:cubicBezTo>
                    <a:pt x="1809834" y="344214"/>
                    <a:pt x="1821347" y="355727"/>
                    <a:pt x="1821347" y="369928"/>
                  </a:cubicBezTo>
                  <a:lnTo>
                    <a:pt x="1821347" y="523106"/>
                  </a:lnTo>
                  <a:lnTo>
                    <a:pt x="1872208" y="523106"/>
                  </a:lnTo>
                  <a:lnTo>
                    <a:pt x="1872208" y="522399"/>
                  </a:lnTo>
                  <a:lnTo>
                    <a:pt x="2597408" y="522399"/>
                  </a:lnTo>
                  <a:cubicBezTo>
                    <a:pt x="2713887" y="522399"/>
                    <a:pt x="2808312" y="614377"/>
                    <a:pt x="2808312" y="727838"/>
                  </a:cubicBezTo>
                  <a:lnTo>
                    <a:pt x="2808312" y="3753922"/>
                  </a:lnTo>
                  <a:cubicBezTo>
                    <a:pt x="2808312" y="3867383"/>
                    <a:pt x="2713887" y="3959361"/>
                    <a:pt x="2597408" y="3959361"/>
                  </a:cubicBezTo>
                  <a:lnTo>
                    <a:pt x="210904" y="3959361"/>
                  </a:lnTo>
                  <a:cubicBezTo>
                    <a:pt x="94425" y="3959361"/>
                    <a:pt x="0" y="3867383"/>
                    <a:pt x="0" y="3753922"/>
                  </a:cubicBezTo>
                  <a:lnTo>
                    <a:pt x="0" y="727838"/>
                  </a:lnTo>
                  <a:cubicBezTo>
                    <a:pt x="0" y="614377"/>
                    <a:pt x="94425" y="522399"/>
                    <a:pt x="210904" y="522399"/>
                  </a:cubicBezTo>
                  <a:lnTo>
                    <a:pt x="936104" y="522399"/>
                  </a:lnTo>
                  <a:lnTo>
                    <a:pt x="936104" y="523106"/>
                  </a:lnTo>
                  <a:lnTo>
                    <a:pt x="986965" y="523106"/>
                  </a:lnTo>
                  <a:lnTo>
                    <a:pt x="986965" y="369928"/>
                  </a:lnTo>
                  <a:cubicBezTo>
                    <a:pt x="986965" y="355727"/>
                    <a:pt x="998478" y="344214"/>
                    <a:pt x="1012679" y="344214"/>
                  </a:cubicBezTo>
                  <a:lnTo>
                    <a:pt x="1188132" y="344214"/>
                  </a:lnTo>
                  <a:lnTo>
                    <a:pt x="1188132" y="130517"/>
                  </a:lnTo>
                  <a:cubicBezTo>
                    <a:pt x="1188132" y="58434"/>
                    <a:pt x="1246566" y="0"/>
                    <a:pt x="131864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6" name="Rounded Rectangle 3">
              <a:extLst>
                <a:ext uri="{FF2B5EF4-FFF2-40B4-BE49-F238E27FC236}">
                  <a16:creationId xmlns:a16="http://schemas.microsoft.com/office/drawing/2014/main" id="{68D8D39D-18BE-4727-8A57-95FE0E6B4262}"/>
                </a:ext>
              </a:extLst>
            </p:cNvPr>
            <p:cNvSpPr/>
            <p:nvPr/>
          </p:nvSpPr>
          <p:spPr>
            <a:xfrm>
              <a:off x="4642667" y="1811576"/>
              <a:ext cx="176275" cy="277574"/>
            </a:xfrm>
            <a:custGeom>
              <a:avLst/>
              <a:gdLst/>
              <a:ahLst/>
              <a:cxnLst/>
              <a:rect l="l" t="t" r="r" b="b"/>
              <a:pathLst>
                <a:path w="2518668" h="3966044">
                  <a:moveTo>
                    <a:pt x="1247104" y="1675381"/>
                  </a:moveTo>
                  <a:cubicBezTo>
                    <a:pt x="1157133" y="1675381"/>
                    <a:pt x="1084196" y="1748460"/>
                    <a:pt x="1084196" y="1838607"/>
                  </a:cubicBezTo>
                  <a:lnTo>
                    <a:pt x="1084196" y="2052497"/>
                  </a:lnTo>
                  <a:lnTo>
                    <a:pt x="868740" y="2052497"/>
                  </a:lnTo>
                  <a:cubicBezTo>
                    <a:pt x="778769" y="2052497"/>
                    <a:pt x="705832" y="2125576"/>
                    <a:pt x="705832" y="2215723"/>
                  </a:cubicBezTo>
                  <a:lnTo>
                    <a:pt x="705832" y="2244204"/>
                  </a:lnTo>
                  <a:cubicBezTo>
                    <a:pt x="705832" y="2334351"/>
                    <a:pt x="778769" y="2407430"/>
                    <a:pt x="868740" y="2407430"/>
                  </a:cubicBezTo>
                  <a:lnTo>
                    <a:pt x="1084196" y="2407430"/>
                  </a:lnTo>
                  <a:lnTo>
                    <a:pt x="1084196" y="2621319"/>
                  </a:lnTo>
                  <a:cubicBezTo>
                    <a:pt x="1084196" y="2711466"/>
                    <a:pt x="1157133" y="2784545"/>
                    <a:pt x="1247104" y="2784545"/>
                  </a:cubicBezTo>
                  <a:lnTo>
                    <a:pt x="1275530" y="2784545"/>
                  </a:lnTo>
                  <a:cubicBezTo>
                    <a:pt x="1365501" y="2784545"/>
                    <a:pt x="1438438" y="2711466"/>
                    <a:pt x="1438438" y="2621319"/>
                  </a:cubicBezTo>
                  <a:lnTo>
                    <a:pt x="1438438" y="2407430"/>
                  </a:lnTo>
                  <a:lnTo>
                    <a:pt x="1649929" y="2407430"/>
                  </a:lnTo>
                  <a:cubicBezTo>
                    <a:pt x="1739900" y="2407430"/>
                    <a:pt x="1812837" y="2334351"/>
                    <a:pt x="1812837" y="2244204"/>
                  </a:cubicBezTo>
                  <a:lnTo>
                    <a:pt x="1812837" y="2215723"/>
                  </a:lnTo>
                  <a:cubicBezTo>
                    <a:pt x="1812837" y="2125576"/>
                    <a:pt x="1739900" y="2052497"/>
                    <a:pt x="1649929" y="2052497"/>
                  </a:cubicBezTo>
                  <a:lnTo>
                    <a:pt x="1438438" y="2052497"/>
                  </a:lnTo>
                  <a:lnTo>
                    <a:pt x="1438438" y="1838607"/>
                  </a:lnTo>
                  <a:cubicBezTo>
                    <a:pt x="1438438" y="1748460"/>
                    <a:pt x="1365501" y="1675381"/>
                    <a:pt x="1275530" y="1675381"/>
                  </a:cubicBezTo>
                  <a:close/>
                  <a:moveTo>
                    <a:pt x="598231" y="1304672"/>
                  </a:moveTo>
                  <a:lnTo>
                    <a:pt x="1916472" y="1304672"/>
                  </a:lnTo>
                  <a:lnTo>
                    <a:pt x="1916472" y="3157943"/>
                  </a:lnTo>
                  <a:lnTo>
                    <a:pt x="598231" y="3157943"/>
                  </a:lnTo>
                  <a:close/>
                  <a:moveTo>
                    <a:pt x="506487" y="1209418"/>
                  </a:moveTo>
                  <a:lnTo>
                    <a:pt x="506487" y="3250508"/>
                  </a:lnTo>
                  <a:lnTo>
                    <a:pt x="2012181" y="3250508"/>
                  </a:lnTo>
                  <a:lnTo>
                    <a:pt x="2012181" y="1209418"/>
                  </a:lnTo>
                  <a:close/>
                  <a:moveTo>
                    <a:pt x="419786" y="541629"/>
                  </a:moveTo>
                  <a:lnTo>
                    <a:pt x="2098882" y="541629"/>
                  </a:lnTo>
                  <a:cubicBezTo>
                    <a:pt x="2330723" y="541629"/>
                    <a:pt x="2518668" y="725826"/>
                    <a:pt x="2518668" y="953044"/>
                  </a:cubicBezTo>
                  <a:lnTo>
                    <a:pt x="2518668" y="3554629"/>
                  </a:lnTo>
                  <a:cubicBezTo>
                    <a:pt x="2518668" y="3781847"/>
                    <a:pt x="2330723" y="3966044"/>
                    <a:pt x="2098882" y="3966044"/>
                  </a:cubicBezTo>
                  <a:lnTo>
                    <a:pt x="419786" y="3966044"/>
                  </a:lnTo>
                  <a:cubicBezTo>
                    <a:pt x="187945" y="3966044"/>
                    <a:pt x="0" y="3781847"/>
                    <a:pt x="0" y="3554629"/>
                  </a:cubicBezTo>
                  <a:lnTo>
                    <a:pt x="0" y="953044"/>
                  </a:lnTo>
                  <a:cubicBezTo>
                    <a:pt x="0" y="725826"/>
                    <a:pt x="187945" y="541629"/>
                    <a:pt x="419786" y="541629"/>
                  </a:cubicBezTo>
                  <a:close/>
                  <a:moveTo>
                    <a:pt x="696920" y="0"/>
                  </a:moveTo>
                  <a:lnTo>
                    <a:pt x="1821748" y="0"/>
                  </a:lnTo>
                  <a:cubicBezTo>
                    <a:pt x="1869056" y="0"/>
                    <a:pt x="1907406" y="38350"/>
                    <a:pt x="1907406" y="85658"/>
                  </a:cubicBezTo>
                  <a:lnTo>
                    <a:pt x="1907406" y="346390"/>
                  </a:lnTo>
                  <a:cubicBezTo>
                    <a:pt x="1907406" y="393698"/>
                    <a:pt x="1869056" y="432048"/>
                    <a:pt x="1821748" y="432048"/>
                  </a:cubicBezTo>
                  <a:lnTo>
                    <a:pt x="696920" y="432048"/>
                  </a:lnTo>
                  <a:cubicBezTo>
                    <a:pt x="649612" y="432048"/>
                    <a:pt x="611262" y="393698"/>
                    <a:pt x="611262" y="346390"/>
                  </a:cubicBezTo>
                  <a:lnTo>
                    <a:pt x="611262" y="85658"/>
                  </a:lnTo>
                  <a:cubicBezTo>
                    <a:pt x="611262" y="38350"/>
                    <a:pt x="649612" y="0"/>
                    <a:pt x="69692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7" name="Oval 3">
              <a:extLst>
                <a:ext uri="{FF2B5EF4-FFF2-40B4-BE49-F238E27FC236}">
                  <a16:creationId xmlns:a16="http://schemas.microsoft.com/office/drawing/2014/main" id="{DD8CDFD5-5E8E-4349-AA21-B1F6444258E3}"/>
                </a:ext>
              </a:extLst>
            </p:cNvPr>
            <p:cNvSpPr/>
            <p:nvPr/>
          </p:nvSpPr>
          <p:spPr>
            <a:xfrm>
              <a:off x="5521965" y="903118"/>
              <a:ext cx="305387" cy="305387"/>
            </a:xfrm>
            <a:custGeom>
              <a:avLst/>
              <a:gdLst/>
              <a:ahLst/>
              <a:cxnLst/>
              <a:rect l="l" t="t" r="r" b="b"/>
              <a:pathLst>
                <a:path w="3888432" h="3888432">
                  <a:moveTo>
                    <a:pt x="2250798" y="578107"/>
                  </a:moveTo>
                  <a:lnTo>
                    <a:pt x="1637760" y="578107"/>
                  </a:lnTo>
                  <a:lnTo>
                    <a:pt x="1637760" y="1311063"/>
                  </a:lnTo>
                  <a:lnTo>
                    <a:pt x="1042560" y="895535"/>
                  </a:lnTo>
                  <a:lnTo>
                    <a:pt x="691636" y="1398197"/>
                  </a:lnTo>
                  <a:lnTo>
                    <a:pt x="1405184" y="1896345"/>
                  </a:lnTo>
                  <a:lnTo>
                    <a:pt x="665257" y="2393266"/>
                  </a:lnTo>
                  <a:lnTo>
                    <a:pt x="1007039" y="2902187"/>
                  </a:lnTo>
                  <a:lnTo>
                    <a:pt x="1637760" y="2478608"/>
                  </a:lnTo>
                  <a:lnTo>
                    <a:pt x="1637760" y="3234607"/>
                  </a:lnTo>
                  <a:lnTo>
                    <a:pt x="2250799" y="3234607"/>
                  </a:lnTo>
                  <a:lnTo>
                    <a:pt x="2250798" y="2486693"/>
                  </a:lnTo>
                  <a:lnTo>
                    <a:pt x="2869840" y="2918864"/>
                  </a:lnTo>
                  <a:lnTo>
                    <a:pt x="3220762" y="2416201"/>
                  </a:lnTo>
                  <a:lnTo>
                    <a:pt x="2490164" y="1906150"/>
                  </a:lnTo>
                  <a:lnTo>
                    <a:pt x="3212367" y="1421133"/>
                  </a:lnTo>
                  <a:lnTo>
                    <a:pt x="2870585" y="912211"/>
                  </a:lnTo>
                  <a:lnTo>
                    <a:pt x="2250798" y="1328447"/>
                  </a:lnTo>
                  <a:close/>
                  <a:moveTo>
                    <a:pt x="1944216" y="0"/>
                  </a:moveTo>
                  <a:cubicBezTo>
                    <a:pt x="3017977" y="0"/>
                    <a:pt x="3888432" y="870455"/>
                    <a:pt x="3888432" y="1944216"/>
                  </a:cubicBezTo>
                  <a:cubicBezTo>
                    <a:pt x="3888432" y="3017977"/>
                    <a:pt x="3017977" y="3888432"/>
                    <a:pt x="1944216" y="3888432"/>
                  </a:cubicBezTo>
                  <a:cubicBezTo>
                    <a:pt x="870455" y="3888432"/>
                    <a:pt x="0" y="3017977"/>
                    <a:pt x="0" y="1944216"/>
                  </a:cubicBezTo>
                  <a:cubicBezTo>
                    <a:pt x="0" y="870455"/>
                    <a:pt x="870455" y="0"/>
                    <a:pt x="194421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58" name="Group 57">
              <a:extLst>
                <a:ext uri="{FF2B5EF4-FFF2-40B4-BE49-F238E27FC236}">
                  <a16:creationId xmlns:a16="http://schemas.microsoft.com/office/drawing/2014/main" id="{76A33572-60C5-4F13-AD5F-B4D885E8C59B}"/>
                </a:ext>
              </a:extLst>
            </p:cNvPr>
            <p:cNvGrpSpPr/>
            <p:nvPr/>
          </p:nvGrpSpPr>
          <p:grpSpPr>
            <a:xfrm>
              <a:off x="3328507" y="857594"/>
              <a:ext cx="347999" cy="201330"/>
              <a:chOff x="2574555" y="3959226"/>
              <a:chExt cx="3941661" cy="2280393"/>
            </a:xfrm>
            <a:grpFill/>
          </p:grpSpPr>
          <p:sp>
            <p:nvSpPr>
              <p:cNvPr id="104" name="Donut 81">
                <a:extLst>
                  <a:ext uri="{FF2B5EF4-FFF2-40B4-BE49-F238E27FC236}">
                    <a16:creationId xmlns:a16="http://schemas.microsoft.com/office/drawing/2014/main" id="{FADD289E-CDA6-429A-8B2E-C58D6B6770C6}"/>
                  </a:ext>
                </a:extLst>
              </p:cNvPr>
              <p:cNvSpPr/>
              <p:nvPr/>
            </p:nvSpPr>
            <p:spPr>
              <a:xfrm>
                <a:off x="2627784" y="5591547"/>
                <a:ext cx="648072" cy="648072"/>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105" name="Donut 82">
                <a:extLst>
                  <a:ext uri="{FF2B5EF4-FFF2-40B4-BE49-F238E27FC236}">
                    <a16:creationId xmlns:a16="http://schemas.microsoft.com/office/drawing/2014/main" id="{565ECEC2-0F66-4B50-A494-46F7775F73EF}"/>
                  </a:ext>
                </a:extLst>
              </p:cNvPr>
              <p:cNvSpPr/>
              <p:nvPr/>
            </p:nvSpPr>
            <p:spPr>
              <a:xfrm>
                <a:off x="5868144" y="5591547"/>
                <a:ext cx="648072" cy="648072"/>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106" name="Rounded Rectangle 83">
                <a:extLst>
                  <a:ext uri="{FF2B5EF4-FFF2-40B4-BE49-F238E27FC236}">
                    <a16:creationId xmlns:a16="http://schemas.microsoft.com/office/drawing/2014/main" id="{2C440336-B5EF-48AD-8FA3-9CFC82725273}"/>
                  </a:ext>
                </a:extLst>
              </p:cNvPr>
              <p:cNvSpPr/>
              <p:nvPr/>
            </p:nvSpPr>
            <p:spPr>
              <a:xfrm>
                <a:off x="2883221" y="5472334"/>
                <a:ext cx="162018" cy="420204"/>
              </a:xfrm>
              <a:prstGeom prst="roundRect">
                <a:avLst>
                  <a:gd name="adj" fmla="val 4410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7" name="Rounded Rectangle 84">
                <a:extLst>
                  <a:ext uri="{FF2B5EF4-FFF2-40B4-BE49-F238E27FC236}">
                    <a16:creationId xmlns:a16="http://schemas.microsoft.com/office/drawing/2014/main" id="{D979A794-68FB-4CF7-B0CB-7FA8A283F69F}"/>
                  </a:ext>
                </a:extLst>
              </p:cNvPr>
              <p:cNvSpPr/>
              <p:nvPr/>
            </p:nvSpPr>
            <p:spPr>
              <a:xfrm>
                <a:off x="6112101" y="5473128"/>
                <a:ext cx="162018" cy="398351"/>
              </a:xfrm>
              <a:prstGeom prst="roundRect">
                <a:avLst>
                  <a:gd name="adj" fmla="val 4410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8" name="Rounded Rectangle 85">
                <a:extLst>
                  <a:ext uri="{FF2B5EF4-FFF2-40B4-BE49-F238E27FC236}">
                    <a16:creationId xmlns:a16="http://schemas.microsoft.com/office/drawing/2014/main" id="{E9F32A2C-85A0-4AC4-B1E6-0D98D0F97282}"/>
                  </a:ext>
                </a:extLst>
              </p:cNvPr>
              <p:cNvSpPr/>
              <p:nvPr/>
            </p:nvSpPr>
            <p:spPr>
              <a:xfrm rot="18199600">
                <a:off x="3368262" y="3899876"/>
                <a:ext cx="288032" cy="1875445"/>
              </a:xfrm>
              <a:prstGeom prst="roundRect">
                <a:avLst>
                  <a:gd name="adj" fmla="val 3606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9" name="Rounded Rectangle 86">
                <a:extLst>
                  <a:ext uri="{FF2B5EF4-FFF2-40B4-BE49-F238E27FC236}">
                    <a16:creationId xmlns:a16="http://schemas.microsoft.com/office/drawing/2014/main" id="{B0C8B0CB-0F57-4602-931E-A115D2EB16F4}"/>
                  </a:ext>
                </a:extLst>
              </p:cNvPr>
              <p:cNvSpPr/>
              <p:nvPr/>
            </p:nvSpPr>
            <p:spPr>
              <a:xfrm>
                <a:off x="6156176" y="4765811"/>
                <a:ext cx="288032" cy="755600"/>
              </a:xfrm>
              <a:prstGeom prst="roundRect">
                <a:avLst>
                  <a:gd name="adj" fmla="val 3606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0" name="Rounded Rectangle 87">
                <a:extLst>
                  <a:ext uri="{FF2B5EF4-FFF2-40B4-BE49-F238E27FC236}">
                    <a16:creationId xmlns:a16="http://schemas.microsoft.com/office/drawing/2014/main" id="{E0A09336-26A9-4477-8709-5349BC795596}"/>
                  </a:ext>
                </a:extLst>
              </p:cNvPr>
              <p:cNvSpPr/>
              <p:nvPr/>
            </p:nvSpPr>
            <p:spPr>
              <a:xfrm>
                <a:off x="2699792" y="5161371"/>
                <a:ext cx="3744416" cy="36004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1" name="Rounded Rectangle 16">
                <a:extLst>
                  <a:ext uri="{FF2B5EF4-FFF2-40B4-BE49-F238E27FC236}">
                    <a16:creationId xmlns:a16="http://schemas.microsoft.com/office/drawing/2014/main" id="{26728996-5A0F-49E2-A0A0-40A16F9FCF77}"/>
                  </a:ext>
                </a:extLst>
              </p:cNvPr>
              <p:cNvSpPr/>
              <p:nvPr/>
            </p:nvSpPr>
            <p:spPr>
              <a:xfrm>
                <a:off x="4294882" y="4509120"/>
                <a:ext cx="1801319" cy="552747"/>
              </a:xfrm>
              <a:custGeom>
                <a:avLst/>
                <a:gdLst/>
                <a:ahLst/>
                <a:cxnLst/>
                <a:rect l="l" t="t" r="r" b="b"/>
                <a:pathLst>
                  <a:path w="1467163" h="377555">
                    <a:moveTo>
                      <a:pt x="115742" y="0"/>
                    </a:moveTo>
                    <a:lnTo>
                      <a:pt x="1351421" y="0"/>
                    </a:lnTo>
                    <a:cubicBezTo>
                      <a:pt x="1415344" y="0"/>
                      <a:pt x="1467163" y="51819"/>
                      <a:pt x="1467163" y="115742"/>
                    </a:cubicBezTo>
                    <a:lnTo>
                      <a:pt x="1467163" y="377555"/>
                    </a:lnTo>
                    <a:lnTo>
                      <a:pt x="0" y="377555"/>
                    </a:lnTo>
                    <a:lnTo>
                      <a:pt x="0" y="115742"/>
                    </a:lnTo>
                    <a:cubicBezTo>
                      <a:pt x="0" y="51819"/>
                      <a:pt x="51819" y="0"/>
                      <a:pt x="115742"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2" name="Oval 111">
                <a:extLst>
                  <a:ext uri="{FF2B5EF4-FFF2-40B4-BE49-F238E27FC236}">
                    <a16:creationId xmlns:a16="http://schemas.microsoft.com/office/drawing/2014/main" id="{CFC72D19-F544-4626-B1E5-A722F676A9CE}"/>
                  </a:ext>
                </a:extLst>
              </p:cNvPr>
              <p:cNvSpPr/>
              <p:nvPr/>
            </p:nvSpPr>
            <p:spPr>
              <a:xfrm>
                <a:off x="3110319" y="3959226"/>
                <a:ext cx="457200" cy="457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3" name="Rounded Rectangle 19">
                <a:extLst>
                  <a:ext uri="{FF2B5EF4-FFF2-40B4-BE49-F238E27FC236}">
                    <a16:creationId xmlns:a16="http://schemas.microsoft.com/office/drawing/2014/main" id="{C7A3968E-19BF-4932-93D9-FA5579389A2F}"/>
                  </a:ext>
                </a:extLst>
              </p:cNvPr>
              <p:cNvSpPr/>
              <p:nvPr/>
            </p:nvSpPr>
            <p:spPr>
              <a:xfrm rot="1961904">
                <a:off x="3453236" y="4426052"/>
                <a:ext cx="946970" cy="401316"/>
              </a:xfrm>
              <a:custGeom>
                <a:avLst/>
                <a:gdLst/>
                <a:ahLst/>
                <a:cxnLst/>
                <a:rect l="l" t="t" r="r" b="b"/>
                <a:pathLst>
                  <a:path w="946970" h="401316">
                    <a:moveTo>
                      <a:pt x="66114" y="94549"/>
                    </a:moveTo>
                    <a:cubicBezTo>
                      <a:pt x="80082" y="84288"/>
                      <a:pt x="96014" y="74649"/>
                      <a:pt x="113671" y="65740"/>
                    </a:cubicBezTo>
                    <a:cubicBezTo>
                      <a:pt x="137213" y="53862"/>
                      <a:pt x="163820" y="43284"/>
                      <a:pt x="192918" y="34269"/>
                    </a:cubicBezTo>
                    <a:cubicBezTo>
                      <a:pt x="262753" y="12633"/>
                      <a:pt x="346940" y="0"/>
                      <a:pt x="437561" y="0"/>
                    </a:cubicBezTo>
                    <a:lnTo>
                      <a:pt x="689345" y="0"/>
                    </a:lnTo>
                    <a:lnTo>
                      <a:pt x="946970" y="401316"/>
                    </a:lnTo>
                    <a:lnTo>
                      <a:pt x="437561" y="401315"/>
                    </a:lnTo>
                    <a:cubicBezTo>
                      <a:pt x="195904" y="401315"/>
                      <a:pt x="1" y="311478"/>
                      <a:pt x="0" y="200658"/>
                    </a:cubicBezTo>
                    <a:cubicBezTo>
                      <a:pt x="-1" y="161698"/>
                      <a:pt x="24212" y="125330"/>
                      <a:pt x="66114" y="9454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59" name="Freeform 9">
              <a:extLst>
                <a:ext uri="{FF2B5EF4-FFF2-40B4-BE49-F238E27FC236}">
                  <a16:creationId xmlns:a16="http://schemas.microsoft.com/office/drawing/2014/main" id="{AC2D3BD3-EA1B-4CFD-BA00-5EB7B614F63B}"/>
                </a:ext>
              </a:extLst>
            </p:cNvPr>
            <p:cNvSpPr>
              <a:spLocks noEditPoints="1"/>
            </p:cNvSpPr>
            <p:nvPr/>
          </p:nvSpPr>
          <p:spPr bwMode="auto">
            <a:xfrm>
              <a:off x="4156011" y="263026"/>
              <a:ext cx="223709" cy="305860"/>
            </a:xfrm>
            <a:custGeom>
              <a:avLst/>
              <a:gdLst>
                <a:gd name="T0" fmla="*/ 313 w 2568"/>
                <a:gd name="T1" fmla="*/ 3691 h 3758"/>
                <a:gd name="T2" fmla="*/ 788 w 2568"/>
                <a:gd name="T3" fmla="*/ 2204 h 3758"/>
                <a:gd name="T4" fmla="*/ 1180 w 2568"/>
                <a:gd name="T5" fmla="*/ 2733 h 3758"/>
                <a:gd name="T6" fmla="*/ 760 w 2568"/>
                <a:gd name="T7" fmla="*/ 3231 h 3758"/>
                <a:gd name="T8" fmla="*/ 486 w 2568"/>
                <a:gd name="T9" fmla="*/ 3544 h 3758"/>
                <a:gd name="T10" fmla="*/ 342 w 2568"/>
                <a:gd name="T11" fmla="*/ 3669 h 3758"/>
                <a:gd name="T12" fmla="*/ 295 w 2568"/>
                <a:gd name="T13" fmla="*/ 3657 h 3758"/>
                <a:gd name="T14" fmla="*/ 220 w 2568"/>
                <a:gd name="T15" fmla="*/ 3529 h 3758"/>
                <a:gd name="T16" fmla="*/ 126 w 2568"/>
                <a:gd name="T17" fmla="*/ 3349 h 3758"/>
                <a:gd name="T18" fmla="*/ 40 w 2568"/>
                <a:gd name="T19" fmla="*/ 3153 h 3758"/>
                <a:gd name="T20" fmla="*/ 0 w 2568"/>
                <a:gd name="T21" fmla="*/ 2980 h 3758"/>
                <a:gd name="T22" fmla="*/ 49 w 2568"/>
                <a:gd name="T23" fmla="*/ 2911 h 3758"/>
                <a:gd name="T24" fmla="*/ 144 w 2568"/>
                <a:gd name="T25" fmla="*/ 2806 h 3758"/>
                <a:gd name="T26" fmla="*/ 1244 w 2568"/>
                <a:gd name="T27" fmla="*/ 0 h 3758"/>
                <a:gd name="T28" fmla="*/ 1560 w 2568"/>
                <a:gd name="T29" fmla="*/ 51 h 3758"/>
                <a:gd name="T30" fmla="*/ 1791 w 2568"/>
                <a:gd name="T31" fmla="*/ 193 h 3758"/>
                <a:gd name="T32" fmla="*/ 1957 w 2568"/>
                <a:gd name="T33" fmla="*/ 398 h 3758"/>
                <a:gd name="T34" fmla="*/ 2077 w 2568"/>
                <a:gd name="T35" fmla="*/ 642 h 3758"/>
                <a:gd name="T36" fmla="*/ 2153 w 2568"/>
                <a:gd name="T37" fmla="*/ 858 h 3758"/>
                <a:gd name="T38" fmla="*/ 2180 w 2568"/>
                <a:gd name="T39" fmla="*/ 1082 h 3758"/>
                <a:gd name="T40" fmla="*/ 2073 w 2568"/>
                <a:gd name="T41" fmla="*/ 1427 h 3758"/>
                <a:gd name="T42" fmla="*/ 1937 w 2568"/>
                <a:gd name="T43" fmla="*/ 1682 h 3758"/>
                <a:gd name="T44" fmla="*/ 1844 w 2568"/>
                <a:gd name="T45" fmla="*/ 1817 h 3758"/>
                <a:gd name="T46" fmla="*/ 1539 w 2568"/>
                <a:gd name="T47" fmla="*/ 1055 h 3758"/>
                <a:gd name="T48" fmla="*/ 1639 w 2568"/>
                <a:gd name="T49" fmla="*/ 811 h 3758"/>
                <a:gd name="T50" fmla="*/ 1442 w 2568"/>
                <a:gd name="T51" fmla="*/ 627 h 3758"/>
                <a:gd name="T52" fmla="*/ 1180 w 2568"/>
                <a:gd name="T53" fmla="*/ 606 h 3758"/>
                <a:gd name="T54" fmla="*/ 1028 w 2568"/>
                <a:gd name="T55" fmla="*/ 667 h 3758"/>
                <a:gd name="T56" fmla="*/ 953 w 2568"/>
                <a:gd name="T57" fmla="*/ 742 h 3758"/>
                <a:gd name="T58" fmla="*/ 931 w 2568"/>
                <a:gd name="T59" fmla="*/ 818 h 3758"/>
                <a:gd name="T60" fmla="*/ 968 w 2568"/>
                <a:gd name="T61" fmla="*/ 909 h 3758"/>
                <a:gd name="T62" fmla="*/ 1153 w 2568"/>
                <a:gd name="T63" fmla="*/ 1213 h 3758"/>
                <a:gd name="T64" fmla="*/ 1486 w 2568"/>
                <a:gd name="T65" fmla="*/ 1644 h 3758"/>
                <a:gd name="T66" fmla="*/ 2184 w 2568"/>
                <a:gd name="T67" fmla="*/ 2517 h 3758"/>
                <a:gd name="T68" fmla="*/ 2566 w 2568"/>
                <a:gd name="T69" fmla="*/ 3055 h 3758"/>
                <a:gd name="T70" fmla="*/ 2540 w 2568"/>
                <a:gd name="T71" fmla="*/ 3186 h 3758"/>
                <a:gd name="T72" fmla="*/ 2489 w 2568"/>
                <a:gd name="T73" fmla="*/ 3382 h 3758"/>
                <a:gd name="T74" fmla="*/ 2411 w 2568"/>
                <a:gd name="T75" fmla="*/ 3615 h 3758"/>
                <a:gd name="T76" fmla="*/ 2320 w 2568"/>
                <a:gd name="T77" fmla="*/ 3753 h 3758"/>
                <a:gd name="T78" fmla="*/ 2222 w 2568"/>
                <a:gd name="T79" fmla="*/ 3722 h 3758"/>
                <a:gd name="T80" fmla="*/ 2137 w 2568"/>
                <a:gd name="T81" fmla="*/ 3622 h 3758"/>
                <a:gd name="T82" fmla="*/ 1829 w 2568"/>
                <a:gd name="T83" fmla="*/ 3253 h 3758"/>
                <a:gd name="T84" fmla="*/ 1304 w 2568"/>
                <a:gd name="T85" fmla="*/ 2600 h 3758"/>
                <a:gd name="T86" fmla="*/ 824 w 2568"/>
                <a:gd name="T87" fmla="*/ 1957 h 3758"/>
                <a:gd name="T88" fmla="*/ 533 w 2568"/>
                <a:gd name="T89" fmla="*/ 1477 h 3758"/>
                <a:gd name="T90" fmla="*/ 433 w 2568"/>
                <a:gd name="T91" fmla="*/ 1195 h 3758"/>
                <a:gd name="T92" fmla="*/ 429 w 2568"/>
                <a:gd name="T93" fmla="*/ 880 h 3758"/>
                <a:gd name="T94" fmla="*/ 559 w 2568"/>
                <a:gd name="T95" fmla="*/ 524 h 3758"/>
                <a:gd name="T96" fmla="*/ 762 w 2568"/>
                <a:gd name="T97" fmla="*/ 231 h 3758"/>
                <a:gd name="T98" fmla="*/ 1006 w 2568"/>
                <a:gd name="T99" fmla="*/ 55 h 3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68" h="3758">
                  <a:moveTo>
                    <a:pt x="313" y="3691"/>
                  </a:moveTo>
                  <a:lnTo>
                    <a:pt x="315" y="3695"/>
                  </a:lnTo>
                  <a:lnTo>
                    <a:pt x="311" y="3693"/>
                  </a:lnTo>
                  <a:lnTo>
                    <a:pt x="313" y="3691"/>
                  </a:lnTo>
                  <a:close/>
                  <a:moveTo>
                    <a:pt x="711" y="2122"/>
                  </a:moveTo>
                  <a:lnTo>
                    <a:pt x="739" y="2142"/>
                  </a:lnTo>
                  <a:lnTo>
                    <a:pt x="764" y="2169"/>
                  </a:lnTo>
                  <a:lnTo>
                    <a:pt x="788" y="2204"/>
                  </a:lnTo>
                  <a:lnTo>
                    <a:pt x="809" y="2238"/>
                  </a:lnTo>
                  <a:lnTo>
                    <a:pt x="829" y="2271"/>
                  </a:lnTo>
                  <a:lnTo>
                    <a:pt x="848" y="2300"/>
                  </a:lnTo>
                  <a:lnTo>
                    <a:pt x="1180" y="2733"/>
                  </a:lnTo>
                  <a:lnTo>
                    <a:pt x="1080" y="2862"/>
                  </a:lnTo>
                  <a:lnTo>
                    <a:pt x="977" y="2987"/>
                  </a:lnTo>
                  <a:lnTo>
                    <a:pt x="868" y="3109"/>
                  </a:lnTo>
                  <a:lnTo>
                    <a:pt x="760" y="3231"/>
                  </a:lnTo>
                  <a:lnTo>
                    <a:pt x="651" y="3353"/>
                  </a:lnTo>
                  <a:lnTo>
                    <a:pt x="548" y="3477"/>
                  </a:lnTo>
                  <a:lnTo>
                    <a:pt x="520" y="3509"/>
                  </a:lnTo>
                  <a:lnTo>
                    <a:pt x="486" y="3544"/>
                  </a:lnTo>
                  <a:lnTo>
                    <a:pt x="451" y="3578"/>
                  </a:lnTo>
                  <a:lnTo>
                    <a:pt x="413" y="3611"/>
                  </a:lnTo>
                  <a:lnTo>
                    <a:pt x="377" y="3642"/>
                  </a:lnTo>
                  <a:lnTo>
                    <a:pt x="342" y="3669"/>
                  </a:lnTo>
                  <a:lnTo>
                    <a:pt x="313" y="3691"/>
                  </a:lnTo>
                  <a:lnTo>
                    <a:pt x="311" y="3689"/>
                  </a:lnTo>
                  <a:lnTo>
                    <a:pt x="306" y="3677"/>
                  </a:lnTo>
                  <a:lnTo>
                    <a:pt x="295" y="3657"/>
                  </a:lnTo>
                  <a:lnTo>
                    <a:pt x="280" y="3631"/>
                  </a:lnTo>
                  <a:lnTo>
                    <a:pt x="262" y="3602"/>
                  </a:lnTo>
                  <a:lnTo>
                    <a:pt x="242" y="3567"/>
                  </a:lnTo>
                  <a:lnTo>
                    <a:pt x="220" y="3529"/>
                  </a:lnTo>
                  <a:lnTo>
                    <a:pt x="197" y="3487"/>
                  </a:lnTo>
                  <a:lnTo>
                    <a:pt x="173" y="3444"/>
                  </a:lnTo>
                  <a:lnTo>
                    <a:pt x="149" y="3397"/>
                  </a:lnTo>
                  <a:lnTo>
                    <a:pt x="126" y="3349"/>
                  </a:lnTo>
                  <a:lnTo>
                    <a:pt x="102" y="3300"/>
                  </a:lnTo>
                  <a:lnTo>
                    <a:pt x="79" y="3251"/>
                  </a:lnTo>
                  <a:lnTo>
                    <a:pt x="59" y="3202"/>
                  </a:lnTo>
                  <a:lnTo>
                    <a:pt x="40" y="3153"/>
                  </a:lnTo>
                  <a:lnTo>
                    <a:pt x="24" y="3107"/>
                  </a:lnTo>
                  <a:lnTo>
                    <a:pt x="13" y="3062"/>
                  </a:lnTo>
                  <a:lnTo>
                    <a:pt x="4" y="3020"/>
                  </a:lnTo>
                  <a:lnTo>
                    <a:pt x="0" y="2980"/>
                  </a:lnTo>
                  <a:lnTo>
                    <a:pt x="4" y="2971"/>
                  </a:lnTo>
                  <a:lnTo>
                    <a:pt x="13" y="2955"/>
                  </a:lnTo>
                  <a:lnTo>
                    <a:pt x="29" y="2935"/>
                  </a:lnTo>
                  <a:lnTo>
                    <a:pt x="49" y="2911"/>
                  </a:lnTo>
                  <a:lnTo>
                    <a:pt x="71" y="2886"/>
                  </a:lnTo>
                  <a:lnTo>
                    <a:pt x="97" y="2858"/>
                  </a:lnTo>
                  <a:lnTo>
                    <a:pt x="120" y="2833"/>
                  </a:lnTo>
                  <a:lnTo>
                    <a:pt x="144" y="2806"/>
                  </a:lnTo>
                  <a:lnTo>
                    <a:pt x="166" y="2782"/>
                  </a:lnTo>
                  <a:lnTo>
                    <a:pt x="184" y="2762"/>
                  </a:lnTo>
                  <a:lnTo>
                    <a:pt x="711" y="2122"/>
                  </a:lnTo>
                  <a:close/>
                  <a:moveTo>
                    <a:pt x="1244" y="0"/>
                  </a:moveTo>
                  <a:lnTo>
                    <a:pt x="1333" y="4"/>
                  </a:lnTo>
                  <a:lnTo>
                    <a:pt x="1415" y="13"/>
                  </a:lnTo>
                  <a:lnTo>
                    <a:pt x="1491" y="29"/>
                  </a:lnTo>
                  <a:lnTo>
                    <a:pt x="1560" y="51"/>
                  </a:lnTo>
                  <a:lnTo>
                    <a:pt x="1626" y="78"/>
                  </a:lnTo>
                  <a:lnTo>
                    <a:pt x="1686" y="111"/>
                  </a:lnTo>
                  <a:lnTo>
                    <a:pt x="1740" y="149"/>
                  </a:lnTo>
                  <a:lnTo>
                    <a:pt x="1791" y="193"/>
                  </a:lnTo>
                  <a:lnTo>
                    <a:pt x="1839" y="238"/>
                  </a:lnTo>
                  <a:lnTo>
                    <a:pt x="1880" y="289"/>
                  </a:lnTo>
                  <a:lnTo>
                    <a:pt x="1920" y="342"/>
                  </a:lnTo>
                  <a:lnTo>
                    <a:pt x="1957" y="398"/>
                  </a:lnTo>
                  <a:lnTo>
                    <a:pt x="1989" y="457"/>
                  </a:lnTo>
                  <a:lnTo>
                    <a:pt x="2020" y="517"/>
                  </a:lnTo>
                  <a:lnTo>
                    <a:pt x="2049" y="578"/>
                  </a:lnTo>
                  <a:lnTo>
                    <a:pt x="2077" y="642"/>
                  </a:lnTo>
                  <a:lnTo>
                    <a:pt x="2097" y="693"/>
                  </a:lnTo>
                  <a:lnTo>
                    <a:pt x="2117" y="746"/>
                  </a:lnTo>
                  <a:lnTo>
                    <a:pt x="2135" y="802"/>
                  </a:lnTo>
                  <a:lnTo>
                    <a:pt x="2153" y="858"/>
                  </a:lnTo>
                  <a:lnTo>
                    <a:pt x="2166" y="917"/>
                  </a:lnTo>
                  <a:lnTo>
                    <a:pt x="2177" y="973"/>
                  </a:lnTo>
                  <a:lnTo>
                    <a:pt x="2180" y="1029"/>
                  </a:lnTo>
                  <a:lnTo>
                    <a:pt x="2180" y="1082"/>
                  </a:lnTo>
                  <a:lnTo>
                    <a:pt x="2171" y="1133"/>
                  </a:lnTo>
                  <a:lnTo>
                    <a:pt x="2144" y="1238"/>
                  </a:lnTo>
                  <a:lnTo>
                    <a:pt x="2111" y="1335"/>
                  </a:lnTo>
                  <a:lnTo>
                    <a:pt x="2073" y="1427"/>
                  </a:lnTo>
                  <a:lnTo>
                    <a:pt x="2029" y="1515"/>
                  </a:lnTo>
                  <a:lnTo>
                    <a:pt x="1984" y="1597"/>
                  </a:lnTo>
                  <a:lnTo>
                    <a:pt x="1960" y="1640"/>
                  </a:lnTo>
                  <a:lnTo>
                    <a:pt x="1937" y="1682"/>
                  </a:lnTo>
                  <a:lnTo>
                    <a:pt x="1911" y="1724"/>
                  </a:lnTo>
                  <a:lnTo>
                    <a:pt x="1884" y="1769"/>
                  </a:lnTo>
                  <a:lnTo>
                    <a:pt x="1851" y="1817"/>
                  </a:lnTo>
                  <a:lnTo>
                    <a:pt x="1844" y="1817"/>
                  </a:lnTo>
                  <a:lnTo>
                    <a:pt x="1404" y="1240"/>
                  </a:lnTo>
                  <a:lnTo>
                    <a:pt x="1449" y="1182"/>
                  </a:lnTo>
                  <a:lnTo>
                    <a:pt x="1495" y="1120"/>
                  </a:lnTo>
                  <a:lnTo>
                    <a:pt x="1539" y="1055"/>
                  </a:lnTo>
                  <a:lnTo>
                    <a:pt x="1579" y="987"/>
                  </a:lnTo>
                  <a:lnTo>
                    <a:pt x="1611" y="917"/>
                  </a:lnTo>
                  <a:lnTo>
                    <a:pt x="1626" y="862"/>
                  </a:lnTo>
                  <a:lnTo>
                    <a:pt x="1639" y="811"/>
                  </a:lnTo>
                  <a:lnTo>
                    <a:pt x="1651" y="757"/>
                  </a:lnTo>
                  <a:lnTo>
                    <a:pt x="1582" y="702"/>
                  </a:lnTo>
                  <a:lnTo>
                    <a:pt x="1511" y="658"/>
                  </a:lnTo>
                  <a:lnTo>
                    <a:pt x="1442" y="627"/>
                  </a:lnTo>
                  <a:lnTo>
                    <a:pt x="1375" y="607"/>
                  </a:lnTo>
                  <a:lnTo>
                    <a:pt x="1308" y="597"/>
                  </a:lnTo>
                  <a:lnTo>
                    <a:pt x="1244" y="597"/>
                  </a:lnTo>
                  <a:lnTo>
                    <a:pt x="1180" y="606"/>
                  </a:lnTo>
                  <a:lnTo>
                    <a:pt x="1119" y="622"/>
                  </a:lnTo>
                  <a:lnTo>
                    <a:pt x="1060" y="646"/>
                  </a:lnTo>
                  <a:lnTo>
                    <a:pt x="1046" y="653"/>
                  </a:lnTo>
                  <a:lnTo>
                    <a:pt x="1028" y="667"/>
                  </a:lnTo>
                  <a:lnTo>
                    <a:pt x="1009" y="684"/>
                  </a:lnTo>
                  <a:lnTo>
                    <a:pt x="989" y="704"/>
                  </a:lnTo>
                  <a:lnTo>
                    <a:pt x="969" y="724"/>
                  </a:lnTo>
                  <a:lnTo>
                    <a:pt x="953" y="742"/>
                  </a:lnTo>
                  <a:lnTo>
                    <a:pt x="940" y="760"/>
                  </a:lnTo>
                  <a:lnTo>
                    <a:pt x="931" y="773"/>
                  </a:lnTo>
                  <a:lnTo>
                    <a:pt x="928" y="795"/>
                  </a:lnTo>
                  <a:lnTo>
                    <a:pt x="931" y="818"/>
                  </a:lnTo>
                  <a:lnTo>
                    <a:pt x="940" y="844"/>
                  </a:lnTo>
                  <a:lnTo>
                    <a:pt x="949" y="869"/>
                  </a:lnTo>
                  <a:lnTo>
                    <a:pt x="960" y="891"/>
                  </a:lnTo>
                  <a:lnTo>
                    <a:pt x="968" y="909"/>
                  </a:lnTo>
                  <a:lnTo>
                    <a:pt x="1004" y="989"/>
                  </a:lnTo>
                  <a:lnTo>
                    <a:pt x="1049" y="1067"/>
                  </a:lnTo>
                  <a:lnTo>
                    <a:pt x="1100" y="1142"/>
                  </a:lnTo>
                  <a:lnTo>
                    <a:pt x="1153" y="1213"/>
                  </a:lnTo>
                  <a:lnTo>
                    <a:pt x="1209" y="1284"/>
                  </a:lnTo>
                  <a:lnTo>
                    <a:pt x="1264" y="1353"/>
                  </a:lnTo>
                  <a:lnTo>
                    <a:pt x="1317" y="1422"/>
                  </a:lnTo>
                  <a:lnTo>
                    <a:pt x="1486" y="1644"/>
                  </a:lnTo>
                  <a:lnTo>
                    <a:pt x="1659" y="1864"/>
                  </a:lnTo>
                  <a:lnTo>
                    <a:pt x="1835" y="2080"/>
                  </a:lnTo>
                  <a:lnTo>
                    <a:pt x="2011" y="2298"/>
                  </a:lnTo>
                  <a:lnTo>
                    <a:pt x="2184" y="2517"/>
                  </a:lnTo>
                  <a:lnTo>
                    <a:pt x="2557" y="2966"/>
                  </a:lnTo>
                  <a:lnTo>
                    <a:pt x="2564" y="2991"/>
                  </a:lnTo>
                  <a:lnTo>
                    <a:pt x="2568" y="3020"/>
                  </a:lnTo>
                  <a:lnTo>
                    <a:pt x="2566" y="3055"/>
                  </a:lnTo>
                  <a:lnTo>
                    <a:pt x="2560" y="3089"/>
                  </a:lnTo>
                  <a:lnTo>
                    <a:pt x="2555" y="3126"/>
                  </a:lnTo>
                  <a:lnTo>
                    <a:pt x="2546" y="3157"/>
                  </a:lnTo>
                  <a:lnTo>
                    <a:pt x="2540" y="3186"/>
                  </a:lnTo>
                  <a:lnTo>
                    <a:pt x="2531" y="3224"/>
                  </a:lnTo>
                  <a:lnTo>
                    <a:pt x="2520" y="3271"/>
                  </a:lnTo>
                  <a:lnTo>
                    <a:pt x="2506" y="3324"/>
                  </a:lnTo>
                  <a:lnTo>
                    <a:pt x="2489" y="3382"/>
                  </a:lnTo>
                  <a:lnTo>
                    <a:pt x="2473" y="3442"/>
                  </a:lnTo>
                  <a:lnTo>
                    <a:pt x="2453" y="3502"/>
                  </a:lnTo>
                  <a:lnTo>
                    <a:pt x="2433" y="3560"/>
                  </a:lnTo>
                  <a:lnTo>
                    <a:pt x="2411" y="3615"/>
                  </a:lnTo>
                  <a:lnTo>
                    <a:pt x="2389" y="3664"/>
                  </a:lnTo>
                  <a:lnTo>
                    <a:pt x="2368" y="3704"/>
                  </a:lnTo>
                  <a:lnTo>
                    <a:pt x="2344" y="3735"/>
                  </a:lnTo>
                  <a:lnTo>
                    <a:pt x="2320" y="3753"/>
                  </a:lnTo>
                  <a:lnTo>
                    <a:pt x="2297" y="3758"/>
                  </a:lnTo>
                  <a:lnTo>
                    <a:pt x="2273" y="3753"/>
                  </a:lnTo>
                  <a:lnTo>
                    <a:pt x="2248" y="3740"/>
                  </a:lnTo>
                  <a:lnTo>
                    <a:pt x="2222" y="3722"/>
                  </a:lnTo>
                  <a:lnTo>
                    <a:pt x="2199" y="3698"/>
                  </a:lnTo>
                  <a:lnTo>
                    <a:pt x="2177" y="3673"/>
                  </a:lnTo>
                  <a:lnTo>
                    <a:pt x="2155" y="3647"/>
                  </a:lnTo>
                  <a:lnTo>
                    <a:pt x="2137" y="3622"/>
                  </a:lnTo>
                  <a:lnTo>
                    <a:pt x="2120" y="3602"/>
                  </a:lnTo>
                  <a:lnTo>
                    <a:pt x="2108" y="3586"/>
                  </a:lnTo>
                  <a:lnTo>
                    <a:pt x="1971" y="3418"/>
                  </a:lnTo>
                  <a:lnTo>
                    <a:pt x="1829" y="3253"/>
                  </a:lnTo>
                  <a:lnTo>
                    <a:pt x="1689" y="3086"/>
                  </a:lnTo>
                  <a:lnTo>
                    <a:pt x="1551" y="2917"/>
                  </a:lnTo>
                  <a:lnTo>
                    <a:pt x="1428" y="2758"/>
                  </a:lnTo>
                  <a:lnTo>
                    <a:pt x="1304" y="2600"/>
                  </a:lnTo>
                  <a:lnTo>
                    <a:pt x="1180" y="2444"/>
                  </a:lnTo>
                  <a:lnTo>
                    <a:pt x="1059" y="2284"/>
                  </a:lnTo>
                  <a:lnTo>
                    <a:pt x="940" y="2122"/>
                  </a:lnTo>
                  <a:lnTo>
                    <a:pt x="824" y="1957"/>
                  </a:lnTo>
                  <a:lnTo>
                    <a:pt x="711" y="1786"/>
                  </a:lnTo>
                  <a:lnTo>
                    <a:pt x="604" y="1609"/>
                  </a:lnTo>
                  <a:lnTo>
                    <a:pt x="568" y="1544"/>
                  </a:lnTo>
                  <a:lnTo>
                    <a:pt x="533" y="1477"/>
                  </a:lnTo>
                  <a:lnTo>
                    <a:pt x="500" y="1409"/>
                  </a:lnTo>
                  <a:lnTo>
                    <a:pt x="473" y="1340"/>
                  </a:lnTo>
                  <a:lnTo>
                    <a:pt x="451" y="1267"/>
                  </a:lnTo>
                  <a:lnTo>
                    <a:pt x="433" y="1195"/>
                  </a:lnTo>
                  <a:lnTo>
                    <a:pt x="422" y="1120"/>
                  </a:lnTo>
                  <a:lnTo>
                    <a:pt x="417" y="1042"/>
                  </a:lnTo>
                  <a:lnTo>
                    <a:pt x="419" y="962"/>
                  </a:lnTo>
                  <a:lnTo>
                    <a:pt x="429" y="880"/>
                  </a:lnTo>
                  <a:lnTo>
                    <a:pt x="448" y="795"/>
                  </a:lnTo>
                  <a:lnTo>
                    <a:pt x="477" y="706"/>
                  </a:lnTo>
                  <a:lnTo>
                    <a:pt x="513" y="613"/>
                  </a:lnTo>
                  <a:lnTo>
                    <a:pt x="559" y="524"/>
                  </a:lnTo>
                  <a:lnTo>
                    <a:pt x="608" y="440"/>
                  </a:lnTo>
                  <a:lnTo>
                    <a:pt x="660" y="360"/>
                  </a:lnTo>
                  <a:lnTo>
                    <a:pt x="717" y="286"/>
                  </a:lnTo>
                  <a:lnTo>
                    <a:pt x="762" y="231"/>
                  </a:lnTo>
                  <a:lnTo>
                    <a:pt x="815" y="180"/>
                  </a:lnTo>
                  <a:lnTo>
                    <a:pt x="873" y="133"/>
                  </a:lnTo>
                  <a:lnTo>
                    <a:pt x="937" y="91"/>
                  </a:lnTo>
                  <a:lnTo>
                    <a:pt x="1006" y="55"/>
                  </a:lnTo>
                  <a:lnTo>
                    <a:pt x="1080" y="29"/>
                  </a:lnTo>
                  <a:lnTo>
                    <a:pt x="1244"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60" name="Oval 1">
              <a:extLst>
                <a:ext uri="{FF2B5EF4-FFF2-40B4-BE49-F238E27FC236}">
                  <a16:creationId xmlns:a16="http://schemas.microsoft.com/office/drawing/2014/main" id="{910B4782-01FC-4490-9515-E82FE7717AE3}"/>
                </a:ext>
              </a:extLst>
            </p:cNvPr>
            <p:cNvSpPr/>
            <p:nvPr/>
          </p:nvSpPr>
          <p:spPr>
            <a:xfrm>
              <a:off x="4490582" y="1030315"/>
              <a:ext cx="296737" cy="296736"/>
            </a:xfrm>
            <a:custGeom>
              <a:avLst/>
              <a:gdLst/>
              <a:ahLst/>
              <a:cxnLst/>
              <a:rect l="l" t="t" r="r" b="b"/>
              <a:pathLst>
                <a:path w="3848188" h="3848188">
                  <a:moveTo>
                    <a:pt x="1531053" y="504131"/>
                  </a:moveTo>
                  <a:lnTo>
                    <a:pt x="1531053" y="1481511"/>
                  </a:lnTo>
                  <a:lnTo>
                    <a:pt x="553673" y="1481511"/>
                  </a:lnTo>
                  <a:lnTo>
                    <a:pt x="553673" y="2263055"/>
                  </a:lnTo>
                  <a:lnTo>
                    <a:pt x="1531053" y="2263055"/>
                  </a:lnTo>
                  <a:lnTo>
                    <a:pt x="1531053" y="3240435"/>
                  </a:lnTo>
                  <a:lnTo>
                    <a:pt x="2312597" y="3240435"/>
                  </a:lnTo>
                  <a:lnTo>
                    <a:pt x="2312597" y="2263055"/>
                  </a:lnTo>
                  <a:lnTo>
                    <a:pt x="3289977" y="2263055"/>
                  </a:lnTo>
                  <a:lnTo>
                    <a:pt x="3289977" y="1481511"/>
                  </a:lnTo>
                  <a:lnTo>
                    <a:pt x="2312597" y="1481511"/>
                  </a:lnTo>
                  <a:lnTo>
                    <a:pt x="2312597" y="504131"/>
                  </a:lnTo>
                  <a:close/>
                  <a:moveTo>
                    <a:pt x="1924094" y="0"/>
                  </a:moveTo>
                  <a:cubicBezTo>
                    <a:pt x="2986742" y="0"/>
                    <a:pt x="3848188" y="861446"/>
                    <a:pt x="3848188" y="1924094"/>
                  </a:cubicBezTo>
                  <a:cubicBezTo>
                    <a:pt x="3848188" y="2986742"/>
                    <a:pt x="2986742" y="3848188"/>
                    <a:pt x="1924094" y="3848188"/>
                  </a:cubicBezTo>
                  <a:cubicBezTo>
                    <a:pt x="861446" y="3848188"/>
                    <a:pt x="0" y="2986742"/>
                    <a:pt x="0" y="1924094"/>
                  </a:cubicBezTo>
                  <a:cubicBezTo>
                    <a:pt x="0" y="861446"/>
                    <a:pt x="861446" y="0"/>
                    <a:pt x="19240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1" name="Donut 3">
              <a:extLst>
                <a:ext uri="{FF2B5EF4-FFF2-40B4-BE49-F238E27FC236}">
                  <a16:creationId xmlns:a16="http://schemas.microsoft.com/office/drawing/2014/main" id="{129FE0EB-2AB9-4CBD-827F-B5DD2E078374}"/>
                </a:ext>
              </a:extLst>
            </p:cNvPr>
            <p:cNvSpPr/>
            <p:nvPr/>
          </p:nvSpPr>
          <p:spPr>
            <a:xfrm rot="2542585">
              <a:off x="4516666" y="365237"/>
              <a:ext cx="186287" cy="354842"/>
            </a:xfrm>
            <a:custGeom>
              <a:avLst/>
              <a:gdLst/>
              <a:ahLst/>
              <a:cxnLst/>
              <a:rect l="l" t="t" r="r" b="b"/>
              <a:pathLst>
                <a:path w="2073250" h="3949150">
                  <a:moveTo>
                    <a:pt x="1279271" y="2220875"/>
                  </a:moveTo>
                  <a:lnTo>
                    <a:pt x="1285176" y="2794045"/>
                  </a:lnTo>
                  <a:lnTo>
                    <a:pt x="1962603" y="2794045"/>
                  </a:lnTo>
                  <a:lnTo>
                    <a:pt x="1962603" y="3261227"/>
                  </a:lnTo>
                  <a:lnTo>
                    <a:pt x="1289989" y="3261228"/>
                  </a:lnTo>
                  <a:lnTo>
                    <a:pt x="1297029" y="3944670"/>
                  </a:lnTo>
                  <a:lnTo>
                    <a:pt x="795159" y="3949150"/>
                  </a:lnTo>
                  <a:lnTo>
                    <a:pt x="788072" y="3261227"/>
                  </a:lnTo>
                  <a:lnTo>
                    <a:pt x="110647" y="3261227"/>
                  </a:lnTo>
                  <a:lnTo>
                    <a:pt x="110647" y="2794045"/>
                  </a:lnTo>
                  <a:lnTo>
                    <a:pt x="783259" y="2794045"/>
                  </a:lnTo>
                  <a:lnTo>
                    <a:pt x="777401" y="2225354"/>
                  </a:lnTo>
                  <a:close/>
                  <a:moveTo>
                    <a:pt x="1036626" y="518312"/>
                  </a:moveTo>
                  <a:cubicBezTo>
                    <a:pt x="750370" y="518312"/>
                    <a:pt x="518313" y="753722"/>
                    <a:pt x="518313" y="1044116"/>
                  </a:cubicBezTo>
                  <a:cubicBezTo>
                    <a:pt x="518313" y="1334510"/>
                    <a:pt x="750370" y="1569920"/>
                    <a:pt x="1036626" y="1569920"/>
                  </a:cubicBezTo>
                  <a:cubicBezTo>
                    <a:pt x="1322882" y="1569920"/>
                    <a:pt x="1554939" y="1334510"/>
                    <a:pt x="1554939" y="1044116"/>
                  </a:cubicBezTo>
                  <a:cubicBezTo>
                    <a:pt x="1554939" y="753722"/>
                    <a:pt x="1322882" y="518312"/>
                    <a:pt x="1036626" y="518312"/>
                  </a:cubicBezTo>
                  <a:close/>
                  <a:moveTo>
                    <a:pt x="1036625" y="0"/>
                  </a:moveTo>
                  <a:cubicBezTo>
                    <a:pt x="1609137" y="0"/>
                    <a:pt x="2073250" y="467467"/>
                    <a:pt x="2073250" y="1044116"/>
                  </a:cubicBezTo>
                  <a:cubicBezTo>
                    <a:pt x="2073250" y="1620765"/>
                    <a:pt x="1609137" y="2088232"/>
                    <a:pt x="1036625" y="2088232"/>
                  </a:cubicBezTo>
                  <a:cubicBezTo>
                    <a:pt x="464113" y="2088232"/>
                    <a:pt x="0" y="1620765"/>
                    <a:pt x="0" y="1044116"/>
                  </a:cubicBezTo>
                  <a:cubicBezTo>
                    <a:pt x="0" y="467467"/>
                    <a:pt x="464113" y="0"/>
                    <a:pt x="103662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grpSp>
          <p:nvGrpSpPr>
            <p:cNvPr id="62" name="Group 61">
              <a:extLst>
                <a:ext uri="{FF2B5EF4-FFF2-40B4-BE49-F238E27FC236}">
                  <a16:creationId xmlns:a16="http://schemas.microsoft.com/office/drawing/2014/main" id="{68A0B81A-35CD-4D9C-8347-00BF75F739AC}"/>
                </a:ext>
              </a:extLst>
            </p:cNvPr>
            <p:cNvGrpSpPr/>
            <p:nvPr/>
          </p:nvGrpSpPr>
          <p:grpSpPr>
            <a:xfrm>
              <a:off x="3783054" y="1518900"/>
              <a:ext cx="323876" cy="330677"/>
              <a:chOff x="2062550" y="1001048"/>
              <a:chExt cx="5068291" cy="5174720"/>
            </a:xfrm>
            <a:grpFill/>
          </p:grpSpPr>
          <p:sp>
            <p:nvSpPr>
              <p:cNvPr id="99" name="Freeform 18">
                <a:extLst>
                  <a:ext uri="{FF2B5EF4-FFF2-40B4-BE49-F238E27FC236}">
                    <a16:creationId xmlns:a16="http://schemas.microsoft.com/office/drawing/2014/main" id="{39247D1C-08F5-45DF-B3D3-A55801AC593F}"/>
                  </a:ext>
                </a:extLst>
              </p:cNvPr>
              <p:cNvSpPr>
                <a:spLocks/>
              </p:cNvSpPr>
              <p:nvPr/>
            </p:nvSpPr>
            <p:spPr bwMode="auto">
              <a:xfrm>
                <a:off x="4767053" y="1142826"/>
                <a:ext cx="2363788" cy="985838"/>
              </a:xfrm>
              <a:custGeom>
                <a:avLst/>
                <a:gdLst>
                  <a:gd name="T0" fmla="*/ 548 w 1489"/>
                  <a:gd name="T1" fmla="*/ 1 h 621"/>
                  <a:gd name="T2" fmla="*/ 640 w 1489"/>
                  <a:gd name="T3" fmla="*/ 16 h 621"/>
                  <a:gd name="T4" fmla="*/ 722 w 1489"/>
                  <a:gd name="T5" fmla="*/ 51 h 621"/>
                  <a:gd name="T6" fmla="*/ 786 w 1489"/>
                  <a:gd name="T7" fmla="*/ 80 h 621"/>
                  <a:gd name="T8" fmla="*/ 842 w 1489"/>
                  <a:gd name="T9" fmla="*/ 101 h 621"/>
                  <a:gd name="T10" fmla="*/ 900 w 1489"/>
                  <a:gd name="T11" fmla="*/ 123 h 621"/>
                  <a:gd name="T12" fmla="*/ 973 w 1489"/>
                  <a:gd name="T13" fmla="*/ 151 h 621"/>
                  <a:gd name="T14" fmla="*/ 1064 w 1489"/>
                  <a:gd name="T15" fmla="*/ 180 h 621"/>
                  <a:gd name="T16" fmla="*/ 1171 w 1489"/>
                  <a:gd name="T17" fmla="*/ 192 h 621"/>
                  <a:gd name="T18" fmla="*/ 1286 w 1489"/>
                  <a:gd name="T19" fmla="*/ 192 h 621"/>
                  <a:gd name="T20" fmla="*/ 1389 w 1489"/>
                  <a:gd name="T21" fmla="*/ 181 h 621"/>
                  <a:gd name="T22" fmla="*/ 1464 w 1489"/>
                  <a:gd name="T23" fmla="*/ 167 h 621"/>
                  <a:gd name="T24" fmla="*/ 1486 w 1489"/>
                  <a:gd name="T25" fmla="*/ 174 h 621"/>
                  <a:gd name="T26" fmla="*/ 1489 w 1489"/>
                  <a:gd name="T27" fmla="*/ 192 h 621"/>
                  <a:gd name="T28" fmla="*/ 1469 w 1489"/>
                  <a:gd name="T29" fmla="*/ 227 h 621"/>
                  <a:gd name="T30" fmla="*/ 1433 w 1489"/>
                  <a:gd name="T31" fmla="*/ 272 h 621"/>
                  <a:gd name="T32" fmla="*/ 1377 w 1489"/>
                  <a:gd name="T33" fmla="*/ 311 h 621"/>
                  <a:gd name="T34" fmla="*/ 1293 w 1489"/>
                  <a:gd name="T35" fmla="*/ 341 h 621"/>
                  <a:gd name="T36" fmla="*/ 1177 w 1489"/>
                  <a:gd name="T37" fmla="*/ 360 h 621"/>
                  <a:gd name="T38" fmla="*/ 1171 w 1489"/>
                  <a:gd name="T39" fmla="*/ 387 h 621"/>
                  <a:gd name="T40" fmla="*/ 1155 w 1489"/>
                  <a:gd name="T41" fmla="*/ 409 h 621"/>
                  <a:gd name="T42" fmla="*/ 1122 w 1489"/>
                  <a:gd name="T43" fmla="*/ 423 h 621"/>
                  <a:gd name="T44" fmla="*/ 1069 w 1489"/>
                  <a:gd name="T45" fmla="*/ 429 h 621"/>
                  <a:gd name="T46" fmla="*/ 993 w 1489"/>
                  <a:gd name="T47" fmla="*/ 418 h 621"/>
                  <a:gd name="T48" fmla="*/ 944 w 1489"/>
                  <a:gd name="T49" fmla="*/ 414 h 621"/>
                  <a:gd name="T50" fmla="*/ 944 w 1489"/>
                  <a:gd name="T51" fmla="*/ 431 h 621"/>
                  <a:gd name="T52" fmla="*/ 942 w 1489"/>
                  <a:gd name="T53" fmla="*/ 449 h 621"/>
                  <a:gd name="T54" fmla="*/ 933 w 1489"/>
                  <a:gd name="T55" fmla="*/ 465 h 621"/>
                  <a:gd name="T56" fmla="*/ 909 w 1489"/>
                  <a:gd name="T57" fmla="*/ 480 h 621"/>
                  <a:gd name="T58" fmla="*/ 864 w 1489"/>
                  <a:gd name="T59" fmla="*/ 485 h 621"/>
                  <a:gd name="T60" fmla="*/ 795 w 1489"/>
                  <a:gd name="T61" fmla="*/ 480 h 621"/>
                  <a:gd name="T62" fmla="*/ 733 w 1489"/>
                  <a:gd name="T63" fmla="*/ 505 h 621"/>
                  <a:gd name="T64" fmla="*/ 697 w 1489"/>
                  <a:gd name="T65" fmla="*/ 545 h 621"/>
                  <a:gd name="T66" fmla="*/ 655 w 1489"/>
                  <a:gd name="T67" fmla="*/ 560 h 621"/>
                  <a:gd name="T68" fmla="*/ 611 w 1489"/>
                  <a:gd name="T69" fmla="*/ 556 h 621"/>
                  <a:gd name="T70" fmla="*/ 569 w 1489"/>
                  <a:gd name="T71" fmla="*/ 545 h 621"/>
                  <a:gd name="T72" fmla="*/ 533 w 1489"/>
                  <a:gd name="T73" fmla="*/ 536 h 621"/>
                  <a:gd name="T74" fmla="*/ 499 w 1489"/>
                  <a:gd name="T75" fmla="*/ 565 h 621"/>
                  <a:gd name="T76" fmla="*/ 455 w 1489"/>
                  <a:gd name="T77" fmla="*/ 596 h 621"/>
                  <a:gd name="T78" fmla="*/ 402 w 1489"/>
                  <a:gd name="T79" fmla="*/ 603 h 621"/>
                  <a:gd name="T80" fmla="*/ 348 w 1489"/>
                  <a:gd name="T81" fmla="*/ 592 h 621"/>
                  <a:gd name="T82" fmla="*/ 297 w 1489"/>
                  <a:gd name="T83" fmla="*/ 576 h 621"/>
                  <a:gd name="T84" fmla="*/ 257 w 1489"/>
                  <a:gd name="T85" fmla="*/ 563 h 621"/>
                  <a:gd name="T86" fmla="*/ 199 w 1489"/>
                  <a:gd name="T87" fmla="*/ 612 h 621"/>
                  <a:gd name="T88" fmla="*/ 137 w 1489"/>
                  <a:gd name="T89" fmla="*/ 621 h 621"/>
                  <a:gd name="T90" fmla="*/ 71 w 1489"/>
                  <a:gd name="T91" fmla="*/ 605 h 621"/>
                  <a:gd name="T92" fmla="*/ 0 w 1489"/>
                  <a:gd name="T93" fmla="*/ 576 h 621"/>
                  <a:gd name="T94" fmla="*/ 42 w 1489"/>
                  <a:gd name="T95" fmla="*/ 269 h 621"/>
                  <a:gd name="T96" fmla="*/ 106 w 1489"/>
                  <a:gd name="T97" fmla="*/ 238 h 621"/>
                  <a:gd name="T98" fmla="*/ 159 w 1489"/>
                  <a:gd name="T99" fmla="*/ 191 h 621"/>
                  <a:gd name="T100" fmla="*/ 208 w 1489"/>
                  <a:gd name="T101" fmla="*/ 132 h 621"/>
                  <a:gd name="T102" fmla="*/ 262 w 1489"/>
                  <a:gd name="T103" fmla="*/ 76 h 621"/>
                  <a:gd name="T104" fmla="*/ 333 w 1489"/>
                  <a:gd name="T105" fmla="*/ 31 h 621"/>
                  <a:gd name="T106" fmla="*/ 411 w 1489"/>
                  <a:gd name="T107" fmla="*/ 7 h 621"/>
                  <a:gd name="T108" fmla="*/ 499 w 1489"/>
                  <a:gd name="T109" fmla="*/ 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89" h="621">
                    <a:moveTo>
                      <a:pt x="499" y="0"/>
                    </a:moveTo>
                    <a:lnTo>
                      <a:pt x="548" y="1"/>
                    </a:lnTo>
                    <a:lnTo>
                      <a:pt x="595" y="7"/>
                    </a:lnTo>
                    <a:lnTo>
                      <a:pt x="640" y="16"/>
                    </a:lnTo>
                    <a:lnTo>
                      <a:pt x="682" y="32"/>
                    </a:lnTo>
                    <a:lnTo>
                      <a:pt x="722" y="51"/>
                    </a:lnTo>
                    <a:lnTo>
                      <a:pt x="757" y="67"/>
                    </a:lnTo>
                    <a:lnTo>
                      <a:pt x="786" y="80"/>
                    </a:lnTo>
                    <a:lnTo>
                      <a:pt x="815" y="91"/>
                    </a:lnTo>
                    <a:lnTo>
                      <a:pt x="842" y="101"/>
                    </a:lnTo>
                    <a:lnTo>
                      <a:pt x="869" y="112"/>
                    </a:lnTo>
                    <a:lnTo>
                      <a:pt x="900" y="123"/>
                    </a:lnTo>
                    <a:lnTo>
                      <a:pt x="933" y="136"/>
                    </a:lnTo>
                    <a:lnTo>
                      <a:pt x="973" y="151"/>
                    </a:lnTo>
                    <a:lnTo>
                      <a:pt x="1020" y="167"/>
                    </a:lnTo>
                    <a:lnTo>
                      <a:pt x="1064" y="180"/>
                    </a:lnTo>
                    <a:lnTo>
                      <a:pt x="1115" y="189"/>
                    </a:lnTo>
                    <a:lnTo>
                      <a:pt x="1171" y="192"/>
                    </a:lnTo>
                    <a:lnTo>
                      <a:pt x="1228" y="194"/>
                    </a:lnTo>
                    <a:lnTo>
                      <a:pt x="1286" y="192"/>
                    </a:lnTo>
                    <a:lnTo>
                      <a:pt x="1340" y="189"/>
                    </a:lnTo>
                    <a:lnTo>
                      <a:pt x="1389" y="181"/>
                    </a:lnTo>
                    <a:lnTo>
                      <a:pt x="1431" y="174"/>
                    </a:lnTo>
                    <a:lnTo>
                      <a:pt x="1464" y="167"/>
                    </a:lnTo>
                    <a:lnTo>
                      <a:pt x="1479" y="169"/>
                    </a:lnTo>
                    <a:lnTo>
                      <a:pt x="1486" y="174"/>
                    </a:lnTo>
                    <a:lnTo>
                      <a:pt x="1489" y="181"/>
                    </a:lnTo>
                    <a:lnTo>
                      <a:pt x="1489" y="192"/>
                    </a:lnTo>
                    <a:lnTo>
                      <a:pt x="1484" y="203"/>
                    </a:lnTo>
                    <a:lnTo>
                      <a:pt x="1469" y="227"/>
                    </a:lnTo>
                    <a:lnTo>
                      <a:pt x="1453" y="251"/>
                    </a:lnTo>
                    <a:lnTo>
                      <a:pt x="1433" y="272"/>
                    </a:lnTo>
                    <a:lnTo>
                      <a:pt x="1408" y="292"/>
                    </a:lnTo>
                    <a:lnTo>
                      <a:pt x="1377" y="311"/>
                    </a:lnTo>
                    <a:lnTo>
                      <a:pt x="1339" y="327"/>
                    </a:lnTo>
                    <a:lnTo>
                      <a:pt x="1293" y="341"/>
                    </a:lnTo>
                    <a:lnTo>
                      <a:pt x="1239" y="352"/>
                    </a:lnTo>
                    <a:lnTo>
                      <a:pt x="1177" y="360"/>
                    </a:lnTo>
                    <a:lnTo>
                      <a:pt x="1175" y="372"/>
                    </a:lnTo>
                    <a:lnTo>
                      <a:pt x="1171" y="387"/>
                    </a:lnTo>
                    <a:lnTo>
                      <a:pt x="1166" y="398"/>
                    </a:lnTo>
                    <a:lnTo>
                      <a:pt x="1155" y="409"/>
                    </a:lnTo>
                    <a:lnTo>
                      <a:pt x="1140" y="418"/>
                    </a:lnTo>
                    <a:lnTo>
                      <a:pt x="1122" y="423"/>
                    </a:lnTo>
                    <a:lnTo>
                      <a:pt x="1099" y="429"/>
                    </a:lnTo>
                    <a:lnTo>
                      <a:pt x="1069" y="429"/>
                    </a:lnTo>
                    <a:lnTo>
                      <a:pt x="1035" y="425"/>
                    </a:lnTo>
                    <a:lnTo>
                      <a:pt x="993" y="418"/>
                    </a:lnTo>
                    <a:lnTo>
                      <a:pt x="944" y="407"/>
                    </a:lnTo>
                    <a:lnTo>
                      <a:pt x="944" y="414"/>
                    </a:lnTo>
                    <a:lnTo>
                      <a:pt x="944" y="421"/>
                    </a:lnTo>
                    <a:lnTo>
                      <a:pt x="944" y="431"/>
                    </a:lnTo>
                    <a:lnTo>
                      <a:pt x="944" y="440"/>
                    </a:lnTo>
                    <a:lnTo>
                      <a:pt x="942" y="449"/>
                    </a:lnTo>
                    <a:lnTo>
                      <a:pt x="939" y="458"/>
                    </a:lnTo>
                    <a:lnTo>
                      <a:pt x="933" y="465"/>
                    </a:lnTo>
                    <a:lnTo>
                      <a:pt x="922" y="474"/>
                    </a:lnTo>
                    <a:lnTo>
                      <a:pt x="909" y="480"/>
                    </a:lnTo>
                    <a:lnTo>
                      <a:pt x="889" y="483"/>
                    </a:lnTo>
                    <a:lnTo>
                      <a:pt x="864" y="485"/>
                    </a:lnTo>
                    <a:lnTo>
                      <a:pt x="833" y="483"/>
                    </a:lnTo>
                    <a:lnTo>
                      <a:pt x="795" y="480"/>
                    </a:lnTo>
                    <a:lnTo>
                      <a:pt x="748" y="471"/>
                    </a:lnTo>
                    <a:lnTo>
                      <a:pt x="733" y="505"/>
                    </a:lnTo>
                    <a:lnTo>
                      <a:pt x="715" y="529"/>
                    </a:lnTo>
                    <a:lnTo>
                      <a:pt x="697" y="545"/>
                    </a:lnTo>
                    <a:lnTo>
                      <a:pt x="677" y="554"/>
                    </a:lnTo>
                    <a:lnTo>
                      <a:pt x="655" y="560"/>
                    </a:lnTo>
                    <a:lnTo>
                      <a:pt x="633" y="560"/>
                    </a:lnTo>
                    <a:lnTo>
                      <a:pt x="611" y="556"/>
                    </a:lnTo>
                    <a:lnTo>
                      <a:pt x="591" y="551"/>
                    </a:lnTo>
                    <a:lnTo>
                      <a:pt x="569" y="545"/>
                    </a:lnTo>
                    <a:lnTo>
                      <a:pt x="549" y="540"/>
                    </a:lnTo>
                    <a:lnTo>
                      <a:pt x="533" y="536"/>
                    </a:lnTo>
                    <a:lnTo>
                      <a:pt x="517" y="534"/>
                    </a:lnTo>
                    <a:lnTo>
                      <a:pt x="499" y="565"/>
                    </a:lnTo>
                    <a:lnTo>
                      <a:pt x="479" y="585"/>
                    </a:lnTo>
                    <a:lnTo>
                      <a:pt x="455" y="596"/>
                    </a:lnTo>
                    <a:lnTo>
                      <a:pt x="429" y="601"/>
                    </a:lnTo>
                    <a:lnTo>
                      <a:pt x="402" y="603"/>
                    </a:lnTo>
                    <a:lnTo>
                      <a:pt x="375" y="600"/>
                    </a:lnTo>
                    <a:lnTo>
                      <a:pt x="348" y="592"/>
                    </a:lnTo>
                    <a:lnTo>
                      <a:pt x="322" y="585"/>
                    </a:lnTo>
                    <a:lnTo>
                      <a:pt x="297" y="576"/>
                    </a:lnTo>
                    <a:lnTo>
                      <a:pt x="275" y="569"/>
                    </a:lnTo>
                    <a:lnTo>
                      <a:pt x="257" y="563"/>
                    </a:lnTo>
                    <a:lnTo>
                      <a:pt x="228" y="592"/>
                    </a:lnTo>
                    <a:lnTo>
                      <a:pt x="199" y="612"/>
                    </a:lnTo>
                    <a:lnTo>
                      <a:pt x="168" y="620"/>
                    </a:lnTo>
                    <a:lnTo>
                      <a:pt x="137" y="621"/>
                    </a:lnTo>
                    <a:lnTo>
                      <a:pt x="104" y="614"/>
                    </a:lnTo>
                    <a:lnTo>
                      <a:pt x="71" y="605"/>
                    </a:lnTo>
                    <a:lnTo>
                      <a:pt x="37" y="591"/>
                    </a:lnTo>
                    <a:lnTo>
                      <a:pt x="0" y="576"/>
                    </a:lnTo>
                    <a:lnTo>
                      <a:pt x="4" y="274"/>
                    </a:lnTo>
                    <a:lnTo>
                      <a:pt x="42" y="269"/>
                    </a:lnTo>
                    <a:lnTo>
                      <a:pt x="77" y="256"/>
                    </a:lnTo>
                    <a:lnTo>
                      <a:pt x="106" y="238"/>
                    </a:lnTo>
                    <a:lnTo>
                      <a:pt x="133" y="216"/>
                    </a:lnTo>
                    <a:lnTo>
                      <a:pt x="159" y="191"/>
                    </a:lnTo>
                    <a:lnTo>
                      <a:pt x="182" y="161"/>
                    </a:lnTo>
                    <a:lnTo>
                      <a:pt x="208" y="132"/>
                    </a:lnTo>
                    <a:lnTo>
                      <a:pt x="233" y="103"/>
                    </a:lnTo>
                    <a:lnTo>
                      <a:pt x="262" y="76"/>
                    </a:lnTo>
                    <a:lnTo>
                      <a:pt x="295" y="52"/>
                    </a:lnTo>
                    <a:lnTo>
                      <a:pt x="333" y="31"/>
                    </a:lnTo>
                    <a:lnTo>
                      <a:pt x="377" y="16"/>
                    </a:lnTo>
                    <a:lnTo>
                      <a:pt x="411" y="7"/>
                    </a:lnTo>
                    <a:lnTo>
                      <a:pt x="453" y="1"/>
                    </a:lnTo>
                    <a:lnTo>
                      <a:pt x="49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p>
            </p:txBody>
          </p:sp>
          <p:sp>
            <p:nvSpPr>
              <p:cNvPr id="100" name="Freeform 27">
                <a:extLst>
                  <a:ext uri="{FF2B5EF4-FFF2-40B4-BE49-F238E27FC236}">
                    <a16:creationId xmlns:a16="http://schemas.microsoft.com/office/drawing/2014/main" id="{CE9CF829-F567-46D8-B9EF-3249193E1CD1}"/>
                  </a:ext>
                </a:extLst>
              </p:cNvPr>
              <p:cNvSpPr>
                <a:spLocks noEditPoints="1"/>
              </p:cNvSpPr>
              <p:nvPr/>
            </p:nvSpPr>
            <p:spPr bwMode="auto">
              <a:xfrm>
                <a:off x="3419872" y="2274221"/>
                <a:ext cx="1925638" cy="3692538"/>
              </a:xfrm>
              <a:custGeom>
                <a:avLst/>
                <a:gdLst>
                  <a:gd name="T0" fmla="*/ 673 w 1213"/>
                  <a:gd name="T1" fmla="*/ 1963 h 2416"/>
                  <a:gd name="T2" fmla="*/ 674 w 1213"/>
                  <a:gd name="T3" fmla="*/ 2032 h 2416"/>
                  <a:gd name="T4" fmla="*/ 682 w 1213"/>
                  <a:gd name="T5" fmla="*/ 2170 h 2416"/>
                  <a:gd name="T6" fmla="*/ 753 w 1213"/>
                  <a:gd name="T7" fmla="*/ 2340 h 2416"/>
                  <a:gd name="T8" fmla="*/ 724 w 1213"/>
                  <a:gd name="T9" fmla="*/ 2341 h 2416"/>
                  <a:gd name="T10" fmla="*/ 624 w 1213"/>
                  <a:gd name="T11" fmla="*/ 2161 h 2416"/>
                  <a:gd name="T12" fmla="*/ 622 w 1213"/>
                  <a:gd name="T13" fmla="*/ 2007 h 2416"/>
                  <a:gd name="T14" fmla="*/ 573 w 1213"/>
                  <a:gd name="T15" fmla="*/ 980 h 2416"/>
                  <a:gd name="T16" fmla="*/ 662 w 1213"/>
                  <a:gd name="T17" fmla="*/ 1029 h 2416"/>
                  <a:gd name="T18" fmla="*/ 604 w 1213"/>
                  <a:gd name="T19" fmla="*/ 1089 h 2416"/>
                  <a:gd name="T20" fmla="*/ 558 w 1213"/>
                  <a:gd name="T21" fmla="*/ 1212 h 2416"/>
                  <a:gd name="T22" fmla="*/ 640 w 1213"/>
                  <a:gd name="T23" fmla="*/ 1354 h 2416"/>
                  <a:gd name="T24" fmla="*/ 796 w 1213"/>
                  <a:gd name="T25" fmla="*/ 1463 h 2416"/>
                  <a:gd name="T26" fmla="*/ 936 w 1213"/>
                  <a:gd name="T27" fmla="*/ 1585 h 2416"/>
                  <a:gd name="T28" fmla="*/ 956 w 1213"/>
                  <a:gd name="T29" fmla="*/ 1714 h 2416"/>
                  <a:gd name="T30" fmla="*/ 887 w 1213"/>
                  <a:gd name="T31" fmla="*/ 1836 h 2416"/>
                  <a:gd name="T32" fmla="*/ 829 w 1213"/>
                  <a:gd name="T33" fmla="*/ 1869 h 2416"/>
                  <a:gd name="T34" fmla="*/ 816 w 1213"/>
                  <a:gd name="T35" fmla="*/ 1860 h 2416"/>
                  <a:gd name="T36" fmla="*/ 864 w 1213"/>
                  <a:gd name="T37" fmla="*/ 1736 h 2416"/>
                  <a:gd name="T38" fmla="*/ 831 w 1213"/>
                  <a:gd name="T39" fmla="*/ 1596 h 2416"/>
                  <a:gd name="T40" fmla="*/ 711 w 1213"/>
                  <a:gd name="T41" fmla="*/ 1509 h 2416"/>
                  <a:gd name="T42" fmla="*/ 589 w 1213"/>
                  <a:gd name="T43" fmla="*/ 1429 h 2416"/>
                  <a:gd name="T44" fmla="*/ 494 w 1213"/>
                  <a:gd name="T45" fmla="*/ 1314 h 2416"/>
                  <a:gd name="T46" fmla="*/ 449 w 1213"/>
                  <a:gd name="T47" fmla="*/ 1185 h 2416"/>
                  <a:gd name="T48" fmla="*/ 511 w 1213"/>
                  <a:gd name="T49" fmla="*/ 1043 h 2416"/>
                  <a:gd name="T50" fmla="*/ 418 w 1213"/>
                  <a:gd name="T51" fmla="*/ 1 h 2416"/>
                  <a:gd name="T52" fmla="*/ 544 w 1213"/>
                  <a:gd name="T53" fmla="*/ 38 h 2416"/>
                  <a:gd name="T54" fmla="*/ 585 w 1213"/>
                  <a:gd name="T55" fmla="*/ 129 h 2416"/>
                  <a:gd name="T56" fmla="*/ 524 w 1213"/>
                  <a:gd name="T57" fmla="*/ 170 h 2416"/>
                  <a:gd name="T58" fmla="*/ 407 w 1213"/>
                  <a:gd name="T59" fmla="*/ 160 h 2416"/>
                  <a:gd name="T60" fmla="*/ 278 w 1213"/>
                  <a:gd name="T61" fmla="*/ 116 h 2416"/>
                  <a:gd name="T62" fmla="*/ 154 w 1213"/>
                  <a:gd name="T63" fmla="*/ 101 h 2416"/>
                  <a:gd name="T64" fmla="*/ 105 w 1213"/>
                  <a:gd name="T65" fmla="*/ 174 h 2416"/>
                  <a:gd name="T66" fmla="*/ 205 w 1213"/>
                  <a:gd name="T67" fmla="*/ 270 h 2416"/>
                  <a:gd name="T68" fmla="*/ 398 w 1213"/>
                  <a:gd name="T69" fmla="*/ 327 h 2416"/>
                  <a:gd name="T70" fmla="*/ 631 w 1213"/>
                  <a:gd name="T71" fmla="*/ 360 h 2416"/>
                  <a:gd name="T72" fmla="*/ 858 w 1213"/>
                  <a:gd name="T73" fmla="*/ 387 h 2416"/>
                  <a:gd name="T74" fmla="*/ 1029 w 1213"/>
                  <a:gd name="T75" fmla="*/ 429 h 2416"/>
                  <a:gd name="T76" fmla="*/ 1133 w 1213"/>
                  <a:gd name="T77" fmla="*/ 494 h 2416"/>
                  <a:gd name="T78" fmla="*/ 1207 w 1213"/>
                  <a:gd name="T79" fmla="*/ 605 h 2416"/>
                  <a:gd name="T80" fmla="*/ 1180 w 1213"/>
                  <a:gd name="T81" fmla="*/ 743 h 2416"/>
                  <a:gd name="T82" fmla="*/ 1071 w 1213"/>
                  <a:gd name="T83" fmla="*/ 854 h 2416"/>
                  <a:gd name="T84" fmla="*/ 829 w 1213"/>
                  <a:gd name="T85" fmla="*/ 892 h 2416"/>
                  <a:gd name="T86" fmla="*/ 934 w 1213"/>
                  <a:gd name="T87" fmla="*/ 818 h 2416"/>
                  <a:gd name="T88" fmla="*/ 1009 w 1213"/>
                  <a:gd name="T89" fmla="*/ 772 h 2416"/>
                  <a:gd name="T90" fmla="*/ 1018 w 1213"/>
                  <a:gd name="T91" fmla="*/ 758 h 2416"/>
                  <a:gd name="T92" fmla="*/ 1044 w 1213"/>
                  <a:gd name="T93" fmla="*/ 723 h 2416"/>
                  <a:gd name="T94" fmla="*/ 1027 w 1213"/>
                  <a:gd name="T95" fmla="*/ 600 h 2416"/>
                  <a:gd name="T96" fmla="*/ 898 w 1213"/>
                  <a:gd name="T97" fmla="*/ 512 h 2416"/>
                  <a:gd name="T98" fmla="*/ 665 w 1213"/>
                  <a:gd name="T99" fmla="*/ 480 h 2416"/>
                  <a:gd name="T100" fmla="*/ 396 w 1213"/>
                  <a:gd name="T101" fmla="*/ 441 h 2416"/>
                  <a:gd name="T102" fmla="*/ 113 w 1213"/>
                  <a:gd name="T103" fmla="*/ 316 h 2416"/>
                  <a:gd name="T104" fmla="*/ 33 w 1213"/>
                  <a:gd name="T105" fmla="*/ 245 h 2416"/>
                  <a:gd name="T106" fmla="*/ 5 w 1213"/>
                  <a:gd name="T107" fmla="*/ 129 h 2416"/>
                  <a:gd name="T108" fmla="*/ 85 w 1213"/>
                  <a:gd name="T109" fmla="*/ 41 h 2416"/>
                  <a:gd name="T110" fmla="*/ 213 w 1213"/>
                  <a:gd name="T111" fmla="*/ 12 h 2416"/>
                  <a:gd name="T112" fmla="*/ 324 w 1213"/>
                  <a:gd name="T113" fmla="*/ 3 h 2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13" h="2416">
                    <a:moveTo>
                      <a:pt x="656" y="1932"/>
                    </a:moveTo>
                    <a:lnTo>
                      <a:pt x="673" y="1932"/>
                    </a:lnTo>
                    <a:lnTo>
                      <a:pt x="673" y="1940"/>
                    </a:lnTo>
                    <a:lnTo>
                      <a:pt x="673" y="1963"/>
                    </a:lnTo>
                    <a:lnTo>
                      <a:pt x="674" y="1981"/>
                    </a:lnTo>
                    <a:lnTo>
                      <a:pt x="674" y="1998"/>
                    </a:lnTo>
                    <a:lnTo>
                      <a:pt x="674" y="2014"/>
                    </a:lnTo>
                    <a:lnTo>
                      <a:pt x="674" y="2032"/>
                    </a:lnTo>
                    <a:lnTo>
                      <a:pt x="676" y="2054"/>
                    </a:lnTo>
                    <a:lnTo>
                      <a:pt x="676" y="2083"/>
                    </a:lnTo>
                    <a:lnTo>
                      <a:pt x="676" y="2120"/>
                    </a:lnTo>
                    <a:lnTo>
                      <a:pt x="682" y="2170"/>
                    </a:lnTo>
                    <a:lnTo>
                      <a:pt x="693" y="2216"/>
                    </a:lnTo>
                    <a:lnTo>
                      <a:pt x="709" y="2260"/>
                    </a:lnTo>
                    <a:lnTo>
                      <a:pt x="727" y="2300"/>
                    </a:lnTo>
                    <a:lnTo>
                      <a:pt x="753" y="2340"/>
                    </a:lnTo>
                    <a:lnTo>
                      <a:pt x="778" y="2378"/>
                    </a:lnTo>
                    <a:lnTo>
                      <a:pt x="805" y="2416"/>
                    </a:lnTo>
                    <a:lnTo>
                      <a:pt x="762" y="2381"/>
                    </a:lnTo>
                    <a:lnTo>
                      <a:pt x="724" y="2341"/>
                    </a:lnTo>
                    <a:lnTo>
                      <a:pt x="691" y="2298"/>
                    </a:lnTo>
                    <a:lnTo>
                      <a:pt x="664" y="2254"/>
                    </a:lnTo>
                    <a:lnTo>
                      <a:pt x="640" y="2207"/>
                    </a:lnTo>
                    <a:lnTo>
                      <a:pt x="624" y="2161"/>
                    </a:lnTo>
                    <a:lnTo>
                      <a:pt x="614" y="2116"/>
                    </a:lnTo>
                    <a:lnTo>
                      <a:pt x="609" y="2074"/>
                    </a:lnTo>
                    <a:lnTo>
                      <a:pt x="613" y="2036"/>
                    </a:lnTo>
                    <a:lnTo>
                      <a:pt x="622" y="2007"/>
                    </a:lnTo>
                    <a:lnTo>
                      <a:pt x="631" y="1980"/>
                    </a:lnTo>
                    <a:lnTo>
                      <a:pt x="644" y="1956"/>
                    </a:lnTo>
                    <a:lnTo>
                      <a:pt x="656" y="1932"/>
                    </a:lnTo>
                    <a:close/>
                    <a:moveTo>
                      <a:pt x="573" y="980"/>
                    </a:moveTo>
                    <a:lnTo>
                      <a:pt x="604" y="992"/>
                    </a:lnTo>
                    <a:lnTo>
                      <a:pt x="636" y="1007"/>
                    </a:lnTo>
                    <a:lnTo>
                      <a:pt x="665" y="1020"/>
                    </a:lnTo>
                    <a:lnTo>
                      <a:pt x="662" y="1029"/>
                    </a:lnTo>
                    <a:lnTo>
                      <a:pt x="660" y="1043"/>
                    </a:lnTo>
                    <a:lnTo>
                      <a:pt x="656" y="1052"/>
                    </a:lnTo>
                    <a:lnTo>
                      <a:pt x="629" y="1067"/>
                    </a:lnTo>
                    <a:lnTo>
                      <a:pt x="604" y="1089"/>
                    </a:lnTo>
                    <a:lnTo>
                      <a:pt x="584" y="1114"/>
                    </a:lnTo>
                    <a:lnTo>
                      <a:pt x="567" y="1145"/>
                    </a:lnTo>
                    <a:lnTo>
                      <a:pt x="560" y="1178"/>
                    </a:lnTo>
                    <a:lnTo>
                      <a:pt x="558" y="1212"/>
                    </a:lnTo>
                    <a:lnTo>
                      <a:pt x="565" y="1249"/>
                    </a:lnTo>
                    <a:lnTo>
                      <a:pt x="582" y="1285"/>
                    </a:lnTo>
                    <a:lnTo>
                      <a:pt x="609" y="1321"/>
                    </a:lnTo>
                    <a:lnTo>
                      <a:pt x="640" y="1354"/>
                    </a:lnTo>
                    <a:lnTo>
                      <a:pt x="676" y="1385"/>
                    </a:lnTo>
                    <a:lnTo>
                      <a:pt x="714" y="1410"/>
                    </a:lnTo>
                    <a:lnTo>
                      <a:pt x="754" y="1438"/>
                    </a:lnTo>
                    <a:lnTo>
                      <a:pt x="796" y="1463"/>
                    </a:lnTo>
                    <a:lnTo>
                      <a:pt x="834" y="1489"/>
                    </a:lnTo>
                    <a:lnTo>
                      <a:pt x="873" y="1518"/>
                    </a:lnTo>
                    <a:lnTo>
                      <a:pt x="907" y="1549"/>
                    </a:lnTo>
                    <a:lnTo>
                      <a:pt x="936" y="1585"/>
                    </a:lnTo>
                    <a:lnTo>
                      <a:pt x="953" y="1614"/>
                    </a:lnTo>
                    <a:lnTo>
                      <a:pt x="962" y="1647"/>
                    </a:lnTo>
                    <a:lnTo>
                      <a:pt x="962" y="1680"/>
                    </a:lnTo>
                    <a:lnTo>
                      <a:pt x="956" y="1714"/>
                    </a:lnTo>
                    <a:lnTo>
                      <a:pt x="945" y="1749"/>
                    </a:lnTo>
                    <a:lnTo>
                      <a:pt x="931" y="1781"/>
                    </a:lnTo>
                    <a:lnTo>
                      <a:pt x="911" y="1810"/>
                    </a:lnTo>
                    <a:lnTo>
                      <a:pt x="887" y="1836"/>
                    </a:lnTo>
                    <a:lnTo>
                      <a:pt x="862" y="1856"/>
                    </a:lnTo>
                    <a:lnTo>
                      <a:pt x="833" y="1872"/>
                    </a:lnTo>
                    <a:lnTo>
                      <a:pt x="833" y="1870"/>
                    </a:lnTo>
                    <a:lnTo>
                      <a:pt x="829" y="1869"/>
                    </a:lnTo>
                    <a:lnTo>
                      <a:pt x="825" y="1867"/>
                    </a:lnTo>
                    <a:lnTo>
                      <a:pt x="822" y="1863"/>
                    </a:lnTo>
                    <a:lnTo>
                      <a:pt x="818" y="1861"/>
                    </a:lnTo>
                    <a:lnTo>
                      <a:pt x="816" y="1860"/>
                    </a:lnTo>
                    <a:lnTo>
                      <a:pt x="816" y="1827"/>
                    </a:lnTo>
                    <a:lnTo>
                      <a:pt x="816" y="1792"/>
                    </a:lnTo>
                    <a:lnTo>
                      <a:pt x="844" y="1767"/>
                    </a:lnTo>
                    <a:lnTo>
                      <a:pt x="864" y="1736"/>
                    </a:lnTo>
                    <a:lnTo>
                      <a:pt x="882" y="1700"/>
                    </a:lnTo>
                    <a:lnTo>
                      <a:pt x="869" y="1660"/>
                    </a:lnTo>
                    <a:lnTo>
                      <a:pt x="853" y="1625"/>
                    </a:lnTo>
                    <a:lnTo>
                      <a:pt x="831" y="1596"/>
                    </a:lnTo>
                    <a:lnTo>
                      <a:pt x="804" y="1570"/>
                    </a:lnTo>
                    <a:lnTo>
                      <a:pt x="774" y="1547"/>
                    </a:lnTo>
                    <a:lnTo>
                      <a:pt x="744" y="1527"/>
                    </a:lnTo>
                    <a:lnTo>
                      <a:pt x="711" y="1509"/>
                    </a:lnTo>
                    <a:lnTo>
                      <a:pt x="678" y="1490"/>
                    </a:lnTo>
                    <a:lnTo>
                      <a:pt x="647" y="1470"/>
                    </a:lnTo>
                    <a:lnTo>
                      <a:pt x="616" y="1450"/>
                    </a:lnTo>
                    <a:lnTo>
                      <a:pt x="589" y="1429"/>
                    </a:lnTo>
                    <a:lnTo>
                      <a:pt x="560" y="1400"/>
                    </a:lnTo>
                    <a:lnTo>
                      <a:pt x="534" y="1369"/>
                    </a:lnTo>
                    <a:lnTo>
                      <a:pt x="509" y="1336"/>
                    </a:lnTo>
                    <a:lnTo>
                      <a:pt x="494" y="1314"/>
                    </a:lnTo>
                    <a:lnTo>
                      <a:pt x="478" y="1287"/>
                    </a:lnTo>
                    <a:lnTo>
                      <a:pt x="465" y="1254"/>
                    </a:lnTo>
                    <a:lnTo>
                      <a:pt x="454" y="1220"/>
                    </a:lnTo>
                    <a:lnTo>
                      <a:pt x="449" y="1185"/>
                    </a:lnTo>
                    <a:lnTo>
                      <a:pt x="453" y="1149"/>
                    </a:lnTo>
                    <a:lnTo>
                      <a:pt x="465" y="1112"/>
                    </a:lnTo>
                    <a:lnTo>
                      <a:pt x="485" y="1076"/>
                    </a:lnTo>
                    <a:lnTo>
                      <a:pt x="511" y="1043"/>
                    </a:lnTo>
                    <a:lnTo>
                      <a:pt x="538" y="1012"/>
                    </a:lnTo>
                    <a:lnTo>
                      <a:pt x="573" y="980"/>
                    </a:lnTo>
                    <a:close/>
                    <a:moveTo>
                      <a:pt x="380" y="0"/>
                    </a:moveTo>
                    <a:lnTo>
                      <a:pt x="418" y="1"/>
                    </a:lnTo>
                    <a:lnTo>
                      <a:pt x="454" y="7"/>
                    </a:lnTo>
                    <a:lnTo>
                      <a:pt x="487" y="14"/>
                    </a:lnTo>
                    <a:lnTo>
                      <a:pt x="518" y="23"/>
                    </a:lnTo>
                    <a:lnTo>
                      <a:pt x="544" y="38"/>
                    </a:lnTo>
                    <a:lnTo>
                      <a:pt x="564" y="54"/>
                    </a:lnTo>
                    <a:lnTo>
                      <a:pt x="578" y="74"/>
                    </a:lnTo>
                    <a:lnTo>
                      <a:pt x="585" y="100"/>
                    </a:lnTo>
                    <a:lnTo>
                      <a:pt x="585" y="129"/>
                    </a:lnTo>
                    <a:lnTo>
                      <a:pt x="576" y="138"/>
                    </a:lnTo>
                    <a:lnTo>
                      <a:pt x="562" y="150"/>
                    </a:lnTo>
                    <a:lnTo>
                      <a:pt x="545" y="161"/>
                    </a:lnTo>
                    <a:lnTo>
                      <a:pt x="524" y="170"/>
                    </a:lnTo>
                    <a:lnTo>
                      <a:pt x="496" y="176"/>
                    </a:lnTo>
                    <a:lnTo>
                      <a:pt x="467" y="176"/>
                    </a:lnTo>
                    <a:lnTo>
                      <a:pt x="433" y="169"/>
                    </a:lnTo>
                    <a:lnTo>
                      <a:pt x="407" y="160"/>
                    </a:lnTo>
                    <a:lnTo>
                      <a:pt x="378" y="149"/>
                    </a:lnTo>
                    <a:lnTo>
                      <a:pt x="345" y="138"/>
                    </a:lnTo>
                    <a:lnTo>
                      <a:pt x="313" y="127"/>
                    </a:lnTo>
                    <a:lnTo>
                      <a:pt x="278" y="116"/>
                    </a:lnTo>
                    <a:lnTo>
                      <a:pt x="245" y="109"/>
                    </a:lnTo>
                    <a:lnTo>
                      <a:pt x="213" y="103"/>
                    </a:lnTo>
                    <a:lnTo>
                      <a:pt x="182" y="100"/>
                    </a:lnTo>
                    <a:lnTo>
                      <a:pt x="154" y="101"/>
                    </a:lnTo>
                    <a:lnTo>
                      <a:pt x="133" y="109"/>
                    </a:lnTo>
                    <a:lnTo>
                      <a:pt x="114" y="121"/>
                    </a:lnTo>
                    <a:lnTo>
                      <a:pt x="102" y="140"/>
                    </a:lnTo>
                    <a:lnTo>
                      <a:pt x="105" y="174"/>
                    </a:lnTo>
                    <a:lnTo>
                      <a:pt x="120" y="203"/>
                    </a:lnTo>
                    <a:lnTo>
                      <a:pt x="142" y="229"/>
                    </a:lnTo>
                    <a:lnTo>
                      <a:pt x="171" y="250"/>
                    </a:lnTo>
                    <a:lnTo>
                      <a:pt x="205" y="270"/>
                    </a:lnTo>
                    <a:lnTo>
                      <a:pt x="247" y="289"/>
                    </a:lnTo>
                    <a:lnTo>
                      <a:pt x="293" y="303"/>
                    </a:lnTo>
                    <a:lnTo>
                      <a:pt x="344" y="316"/>
                    </a:lnTo>
                    <a:lnTo>
                      <a:pt x="398" y="327"/>
                    </a:lnTo>
                    <a:lnTo>
                      <a:pt x="454" y="336"/>
                    </a:lnTo>
                    <a:lnTo>
                      <a:pt x="513" y="345"/>
                    </a:lnTo>
                    <a:lnTo>
                      <a:pt x="571" y="352"/>
                    </a:lnTo>
                    <a:lnTo>
                      <a:pt x="631" y="360"/>
                    </a:lnTo>
                    <a:lnTo>
                      <a:pt x="691" y="365"/>
                    </a:lnTo>
                    <a:lnTo>
                      <a:pt x="749" y="372"/>
                    </a:lnTo>
                    <a:lnTo>
                      <a:pt x="805" y="380"/>
                    </a:lnTo>
                    <a:lnTo>
                      <a:pt x="858" y="387"/>
                    </a:lnTo>
                    <a:lnTo>
                      <a:pt x="907" y="394"/>
                    </a:lnTo>
                    <a:lnTo>
                      <a:pt x="954" y="405"/>
                    </a:lnTo>
                    <a:lnTo>
                      <a:pt x="994" y="416"/>
                    </a:lnTo>
                    <a:lnTo>
                      <a:pt x="1029" y="429"/>
                    </a:lnTo>
                    <a:lnTo>
                      <a:pt x="1053" y="440"/>
                    </a:lnTo>
                    <a:lnTo>
                      <a:pt x="1080" y="454"/>
                    </a:lnTo>
                    <a:lnTo>
                      <a:pt x="1105" y="472"/>
                    </a:lnTo>
                    <a:lnTo>
                      <a:pt x="1133" y="494"/>
                    </a:lnTo>
                    <a:lnTo>
                      <a:pt x="1156" y="518"/>
                    </a:lnTo>
                    <a:lnTo>
                      <a:pt x="1178" y="543"/>
                    </a:lnTo>
                    <a:lnTo>
                      <a:pt x="1196" y="572"/>
                    </a:lnTo>
                    <a:lnTo>
                      <a:pt x="1207" y="605"/>
                    </a:lnTo>
                    <a:lnTo>
                      <a:pt x="1213" y="638"/>
                    </a:lnTo>
                    <a:lnTo>
                      <a:pt x="1209" y="674"/>
                    </a:lnTo>
                    <a:lnTo>
                      <a:pt x="1196" y="712"/>
                    </a:lnTo>
                    <a:lnTo>
                      <a:pt x="1180" y="743"/>
                    </a:lnTo>
                    <a:lnTo>
                      <a:pt x="1162" y="770"/>
                    </a:lnTo>
                    <a:lnTo>
                      <a:pt x="1142" y="794"/>
                    </a:lnTo>
                    <a:lnTo>
                      <a:pt x="1116" y="816"/>
                    </a:lnTo>
                    <a:lnTo>
                      <a:pt x="1071" y="854"/>
                    </a:lnTo>
                    <a:lnTo>
                      <a:pt x="1024" y="887"/>
                    </a:lnTo>
                    <a:lnTo>
                      <a:pt x="976" y="914"/>
                    </a:lnTo>
                    <a:lnTo>
                      <a:pt x="925" y="940"/>
                    </a:lnTo>
                    <a:lnTo>
                      <a:pt x="829" y="892"/>
                    </a:lnTo>
                    <a:lnTo>
                      <a:pt x="829" y="872"/>
                    </a:lnTo>
                    <a:lnTo>
                      <a:pt x="862" y="852"/>
                    </a:lnTo>
                    <a:lnTo>
                      <a:pt x="896" y="836"/>
                    </a:lnTo>
                    <a:lnTo>
                      <a:pt x="934" y="818"/>
                    </a:lnTo>
                    <a:lnTo>
                      <a:pt x="973" y="800"/>
                    </a:lnTo>
                    <a:lnTo>
                      <a:pt x="1005" y="776"/>
                    </a:lnTo>
                    <a:lnTo>
                      <a:pt x="1007" y="774"/>
                    </a:lnTo>
                    <a:lnTo>
                      <a:pt x="1009" y="772"/>
                    </a:lnTo>
                    <a:lnTo>
                      <a:pt x="1011" y="769"/>
                    </a:lnTo>
                    <a:lnTo>
                      <a:pt x="1013" y="765"/>
                    </a:lnTo>
                    <a:lnTo>
                      <a:pt x="1016" y="761"/>
                    </a:lnTo>
                    <a:lnTo>
                      <a:pt x="1018" y="758"/>
                    </a:lnTo>
                    <a:lnTo>
                      <a:pt x="1020" y="758"/>
                    </a:lnTo>
                    <a:lnTo>
                      <a:pt x="1024" y="758"/>
                    </a:lnTo>
                    <a:lnTo>
                      <a:pt x="1025" y="760"/>
                    </a:lnTo>
                    <a:lnTo>
                      <a:pt x="1044" y="723"/>
                    </a:lnTo>
                    <a:lnTo>
                      <a:pt x="1053" y="689"/>
                    </a:lnTo>
                    <a:lnTo>
                      <a:pt x="1053" y="656"/>
                    </a:lnTo>
                    <a:lnTo>
                      <a:pt x="1044" y="627"/>
                    </a:lnTo>
                    <a:lnTo>
                      <a:pt x="1027" y="600"/>
                    </a:lnTo>
                    <a:lnTo>
                      <a:pt x="1005" y="574"/>
                    </a:lnTo>
                    <a:lnTo>
                      <a:pt x="978" y="552"/>
                    </a:lnTo>
                    <a:lnTo>
                      <a:pt x="945" y="532"/>
                    </a:lnTo>
                    <a:lnTo>
                      <a:pt x="898" y="512"/>
                    </a:lnTo>
                    <a:lnTo>
                      <a:pt x="845" y="498"/>
                    </a:lnTo>
                    <a:lnTo>
                      <a:pt x="787" y="490"/>
                    </a:lnTo>
                    <a:lnTo>
                      <a:pt x="727" y="483"/>
                    </a:lnTo>
                    <a:lnTo>
                      <a:pt x="665" y="480"/>
                    </a:lnTo>
                    <a:lnTo>
                      <a:pt x="604" y="474"/>
                    </a:lnTo>
                    <a:lnTo>
                      <a:pt x="542" y="469"/>
                    </a:lnTo>
                    <a:lnTo>
                      <a:pt x="482" y="460"/>
                    </a:lnTo>
                    <a:lnTo>
                      <a:pt x="396" y="441"/>
                    </a:lnTo>
                    <a:lnTo>
                      <a:pt x="318" y="420"/>
                    </a:lnTo>
                    <a:lnTo>
                      <a:pt x="244" y="392"/>
                    </a:lnTo>
                    <a:lnTo>
                      <a:pt x="176" y="360"/>
                    </a:lnTo>
                    <a:lnTo>
                      <a:pt x="113" y="316"/>
                    </a:lnTo>
                    <a:lnTo>
                      <a:pt x="94" y="301"/>
                    </a:lnTo>
                    <a:lnTo>
                      <a:pt x="74" y="285"/>
                    </a:lnTo>
                    <a:lnTo>
                      <a:pt x="53" y="267"/>
                    </a:lnTo>
                    <a:lnTo>
                      <a:pt x="33" y="245"/>
                    </a:lnTo>
                    <a:lnTo>
                      <a:pt x="16" y="221"/>
                    </a:lnTo>
                    <a:lnTo>
                      <a:pt x="5" y="194"/>
                    </a:lnTo>
                    <a:lnTo>
                      <a:pt x="0" y="163"/>
                    </a:lnTo>
                    <a:lnTo>
                      <a:pt x="5" y="129"/>
                    </a:lnTo>
                    <a:lnTo>
                      <a:pt x="16" y="100"/>
                    </a:lnTo>
                    <a:lnTo>
                      <a:pt x="34" y="76"/>
                    </a:lnTo>
                    <a:lnTo>
                      <a:pt x="58" y="58"/>
                    </a:lnTo>
                    <a:lnTo>
                      <a:pt x="85" y="41"/>
                    </a:lnTo>
                    <a:lnTo>
                      <a:pt x="114" y="30"/>
                    </a:lnTo>
                    <a:lnTo>
                      <a:pt x="147" y="23"/>
                    </a:lnTo>
                    <a:lnTo>
                      <a:pt x="180" y="18"/>
                    </a:lnTo>
                    <a:lnTo>
                      <a:pt x="213" y="12"/>
                    </a:lnTo>
                    <a:lnTo>
                      <a:pt x="245" y="10"/>
                    </a:lnTo>
                    <a:lnTo>
                      <a:pt x="274" y="9"/>
                    </a:lnTo>
                    <a:lnTo>
                      <a:pt x="302" y="7"/>
                    </a:lnTo>
                    <a:lnTo>
                      <a:pt x="324" y="3"/>
                    </a:lnTo>
                    <a:lnTo>
                      <a:pt x="342" y="0"/>
                    </a:lnTo>
                    <a:lnTo>
                      <a:pt x="3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p>
            </p:txBody>
          </p:sp>
          <p:sp>
            <p:nvSpPr>
              <p:cNvPr id="101" name="Freeform 45">
                <a:extLst>
                  <a:ext uri="{FF2B5EF4-FFF2-40B4-BE49-F238E27FC236}">
                    <a16:creationId xmlns:a16="http://schemas.microsoft.com/office/drawing/2014/main" id="{B67451BB-5981-4E59-8281-9E256544C176}"/>
                  </a:ext>
                </a:extLst>
              </p:cNvPr>
              <p:cNvSpPr>
                <a:spLocks noEditPoints="1"/>
              </p:cNvSpPr>
              <p:nvPr/>
            </p:nvSpPr>
            <p:spPr bwMode="auto">
              <a:xfrm>
                <a:off x="3841671" y="2252358"/>
                <a:ext cx="1951038" cy="3489266"/>
              </a:xfrm>
              <a:custGeom>
                <a:avLst/>
                <a:gdLst>
                  <a:gd name="T0" fmla="*/ 391 w 1229"/>
                  <a:gd name="T1" fmla="*/ 1534 h 2283"/>
                  <a:gd name="T2" fmla="*/ 371 w 1229"/>
                  <a:gd name="T3" fmla="*/ 1636 h 2283"/>
                  <a:gd name="T4" fmla="*/ 353 w 1229"/>
                  <a:gd name="T5" fmla="*/ 1749 h 2283"/>
                  <a:gd name="T6" fmla="*/ 416 w 1229"/>
                  <a:gd name="T7" fmla="*/ 1823 h 2283"/>
                  <a:gd name="T8" fmla="*/ 511 w 1229"/>
                  <a:gd name="T9" fmla="*/ 1894 h 2283"/>
                  <a:gd name="T10" fmla="*/ 586 w 1229"/>
                  <a:gd name="T11" fmla="*/ 1992 h 2283"/>
                  <a:gd name="T12" fmla="*/ 596 w 1229"/>
                  <a:gd name="T13" fmla="*/ 2154 h 2283"/>
                  <a:gd name="T14" fmla="*/ 535 w 1229"/>
                  <a:gd name="T15" fmla="*/ 2283 h 2283"/>
                  <a:gd name="T16" fmla="*/ 536 w 1229"/>
                  <a:gd name="T17" fmla="*/ 2091 h 2283"/>
                  <a:gd name="T18" fmla="*/ 480 w 1229"/>
                  <a:gd name="T19" fmla="*/ 1969 h 2283"/>
                  <a:gd name="T20" fmla="*/ 369 w 1229"/>
                  <a:gd name="T21" fmla="*/ 1874 h 2283"/>
                  <a:gd name="T22" fmla="*/ 269 w 1229"/>
                  <a:gd name="T23" fmla="*/ 1763 h 2283"/>
                  <a:gd name="T24" fmla="*/ 260 w 1229"/>
                  <a:gd name="T25" fmla="*/ 1627 h 2283"/>
                  <a:gd name="T26" fmla="*/ 351 w 1229"/>
                  <a:gd name="T27" fmla="*/ 1516 h 2283"/>
                  <a:gd name="T28" fmla="*/ 276 w 1229"/>
                  <a:gd name="T29" fmla="*/ 518 h 2283"/>
                  <a:gd name="T30" fmla="*/ 255 w 1229"/>
                  <a:gd name="T31" fmla="*/ 541 h 2283"/>
                  <a:gd name="T32" fmla="*/ 156 w 1229"/>
                  <a:gd name="T33" fmla="*/ 660 h 2283"/>
                  <a:gd name="T34" fmla="*/ 207 w 1229"/>
                  <a:gd name="T35" fmla="*/ 787 h 2283"/>
                  <a:gd name="T36" fmla="*/ 362 w 1229"/>
                  <a:gd name="T37" fmla="*/ 876 h 2283"/>
                  <a:gd name="T38" fmla="*/ 540 w 1229"/>
                  <a:gd name="T39" fmla="*/ 941 h 2283"/>
                  <a:gd name="T40" fmla="*/ 691 w 1229"/>
                  <a:gd name="T41" fmla="*/ 1034 h 2283"/>
                  <a:gd name="T42" fmla="*/ 760 w 1229"/>
                  <a:gd name="T43" fmla="*/ 1185 h 2283"/>
                  <a:gd name="T44" fmla="*/ 715 w 1229"/>
                  <a:gd name="T45" fmla="*/ 1332 h 2283"/>
                  <a:gd name="T46" fmla="*/ 627 w 1229"/>
                  <a:gd name="T47" fmla="*/ 1440 h 2283"/>
                  <a:gd name="T48" fmla="*/ 567 w 1229"/>
                  <a:gd name="T49" fmla="*/ 1460 h 2283"/>
                  <a:gd name="T50" fmla="*/ 582 w 1229"/>
                  <a:gd name="T51" fmla="*/ 1354 h 2283"/>
                  <a:gd name="T52" fmla="*/ 651 w 1229"/>
                  <a:gd name="T53" fmla="*/ 1223 h 2283"/>
                  <a:gd name="T54" fmla="*/ 596 w 1229"/>
                  <a:gd name="T55" fmla="*/ 1092 h 2283"/>
                  <a:gd name="T56" fmla="*/ 433 w 1229"/>
                  <a:gd name="T57" fmla="*/ 1007 h 2283"/>
                  <a:gd name="T58" fmla="*/ 273 w 1229"/>
                  <a:gd name="T59" fmla="*/ 940 h 2283"/>
                  <a:gd name="T60" fmla="*/ 111 w 1229"/>
                  <a:gd name="T61" fmla="*/ 841 h 2283"/>
                  <a:gd name="T62" fmla="*/ 11 w 1229"/>
                  <a:gd name="T63" fmla="*/ 718 h 2283"/>
                  <a:gd name="T64" fmla="*/ 26 w 1229"/>
                  <a:gd name="T65" fmla="*/ 571 h 2283"/>
                  <a:gd name="T66" fmla="*/ 864 w 1229"/>
                  <a:gd name="T67" fmla="*/ 1 h 2283"/>
                  <a:gd name="T68" fmla="*/ 1056 w 1229"/>
                  <a:gd name="T69" fmla="*/ 31 h 2283"/>
                  <a:gd name="T70" fmla="*/ 1206 w 1229"/>
                  <a:gd name="T71" fmla="*/ 101 h 2283"/>
                  <a:gd name="T72" fmla="*/ 1215 w 1229"/>
                  <a:gd name="T73" fmla="*/ 218 h 2283"/>
                  <a:gd name="T74" fmla="*/ 1135 w 1229"/>
                  <a:gd name="T75" fmla="*/ 311 h 2283"/>
                  <a:gd name="T76" fmla="*/ 1046 w 1229"/>
                  <a:gd name="T77" fmla="*/ 369 h 2283"/>
                  <a:gd name="T78" fmla="*/ 902 w 1229"/>
                  <a:gd name="T79" fmla="*/ 432 h 2283"/>
                  <a:gd name="T80" fmla="*/ 735 w 1229"/>
                  <a:gd name="T81" fmla="*/ 396 h 2283"/>
                  <a:gd name="T82" fmla="*/ 624 w 1229"/>
                  <a:gd name="T83" fmla="*/ 360 h 2283"/>
                  <a:gd name="T84" fmla="*/ 816 w 1229"/>
                  <a:gd name="T85" fmla="*/ 340 h 2283"/>
                  <a:gd name="T86" fmla="*/ 1020 w 1229"/>
                  <a:gd name="T87" fmla="*/ 280 h 2283"/>
                  <a:gd name="T88" fmla="*/ 1126 w 1229"/>
                  <a:gd name="T89" fmla="*/ 192 h 2283"/>
                  <a:gd name="T90" fmla="*/ 1107 w 1229"/>
                  <a:gd name="T91" fmla="*/ 127 h 2283"/>
                  <a:gd name="T92" fmla="*/ 1004 w 1229"/>
                  <a:gd name="T93" fmla="*/ 114 h 2283"/>
                  <a:gd name="T94" fmla="*/ 891 w 1229"/>
                  <a:gd name="T95" fmla="*/ 131 h 2283"/>
                  <a:gd name="T96" fmla="*/ 778 w 1229"/>
                  <a:gd name="T97" fmla="*/ 174 h 2283"/>
                  <a:gd name="T98" fmla="*/ 655 w 1229"/>
                  <a:gd name="T99" fmla="*/ 165 h 2283"/>
                  <a:gd name="T100" fmla="*/ 633 w 1229"/>
                  <a:gd name="T101" fmla="*/ 98 h 2283"/>
                  <a:gd name="T102" fmla="*/ 738 w 1229"/>
                  <a:gd name="T103" fmla="*/ 11 h 2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29" h="2283">
                    <a:moveTo>
                      <a:pt x="351" y="1516"/>
                    </a:moveTo>
                    <a:lnTo>
                      <a:pt x="367" y="1521"/>
                    </a:lnTo>
                    <a:lnTo>
                      <a:pt x="382" y="1527"/>
                    </a:lnTo>
                    <a:lnTo>
                      <a:pt x="391" y="1534"/>
                    </a:lnTo>
                    <a:lnTo>
                      <a:pt x="396" y="1551"/>
                    </a:lnTo>
                    <a:lnTo>
                      <a:pt x="396" y="1572"/>
                    </a:lnTo>
                    <a:lnTo>
                      <a:pt x="395" y="1600"/>
                    </a:lnTo>
                    <a:lnTo>
                      <a:pt x="371" y="1636"/>
                    </a:lnTo>
                    <a:lnTo>
                      <a:pt x="356" y="1669"/>
                    </a:lnTo>
                    <a:lnTo>
                      <a:pt x="349" y="1698"/>
                    </a:lnTo>
                    <a:lnTo>
                      <a:pt x="347" y="1725"/>
                    </a:lnTo>
                    <a:lnTo>
                      <a:pt x="353" y="1749"/>
                    </a:lnTo>
                    <a:lnTo>
                      <a:pt x="364" y="1769"/>
                    </a:lnTo>
                    <a:lnTo>
                      <a:pt x="378" y="1789"/>
                    </a:lnTo>
                    <a:lnTo>
                      <a:pt x="396" y="1807"/>
                    </a:lnTo>
                    <a:lnTo>
                      <a:pt x="416" y="1823"/>
                    </a:lnTo>
                    <a:lnTo>
                      <a:pt x="440" y="1841"/>
                    </a:lnTo>
                    <a:lnTo>
                      <a:pt x="464" y="1858"/>
                    </a:lnTo>
                    <a:lnTo>
                      <a:pt x="487" y="1876"/>
                    </a:lnTo>
                    <a:lnTo>
                      <a:pt x="511" y="1894"/>
                    </a:lnTo>
                    <a:lnTo>
                      <a:pt x="535" y="1914"/>
                    </a:lnTo>
                    <a:lnTo>
                      <a:pt x="555" y="1934"/>
                    </a:lnTo>
                    <a:lnTo>
                      <a:pt x="571" y="1960"/>
                    </a:lnTo>
                    <a:lnTo>
                      <a:pt x="586" y="1992"/>
                    </a:lnTo>
                    <a:lnTo>
                      <a:pt x="596" y="2031"/>
                    </a:lnTo>
                    <a:lnTo>
                      <a:pt x="602" y="2071"/>
                    </a:lnTo>
                    <a:lnTo>
                      <a:pt x="602" y="2112"/>
                    </a:lnTo>
                    <a:lnTo>
                      <a:pt x="596" y="2154"/>
                    </a:lnTo>
                    <a:lnTo>
                      <a:pt x="587" y="2194"/>
                    </a:lnTo>
                    <a:lnTo>
                      <a:pt x="575" y="2231"/>
                    </a:lnTo>
                    <a:lnTo>
                      <a:pt x="556" y="2260"/>
                    </a:lnTo>
                    <a:lnTo>
                      <a:pt x="535" y="2283"/>
                    </a:lnTo>
                    <a:lnTo>
                      <a:pt x="536" y="2231"/>
                    </a:lnTo>
                    <a:lnTo>
                      <a:pt x="538" y="2180"/>
                    </a:lnTo>
                    <a:lnTo>
                      <a:pt x="540" y="2134"/>
                    </a:lnTo>
                    <a:lnTo>
                      <a:pt x="536" y="2091"/>
                    </a:lnTo>
                    <a:lnTo>
                      <a:pt x="529" y="2049"/>
                    </a:lnTo>
                    <a:lnTo>
                      <a:pt x="515" y="2011"/>
                    </a:lnTo>
                    <a:lnTo>
                      <a:pt x="500" y="1991"/>
                    </a:lnTo>
                    <a:lnTo>
                      <a:pt x="480" y="1969"/>
                    </a:lnTo>
                    <a:lnTo>
                      <a:pt x="456" y="1947"/>
                    </a:lnTo>
                    <a:lnTo>
                      <a:pt x="429" y="1923"/>
                    </a:lnTo>
                    <a:lnTo>
                      <a:pt x="400" y="1900"/>
                    </a:lnTo>
                    <a:lnTo>
                      <a:pt x="369" y="1874"/>
                    </a:lnTo>
                    <a:lnTo>
                      <a:pt x="340" y="1849"/>
                    </a:lnTo>
                    <a:lnTo>
                      <a:pt x="313" y="1821"/>
                    </a:lnTo>
                    <a:lnTo>
                      <a:pt x="289" y="1794"/>
                    </a:lnTo>
                    <a:lnTo>
                      <a:pt x="269" y="1763"/>
                    </a:lnTo>
                    <a:lnTo>
                      <a:pt x="255" y="1732"/>
                    </a:lnTo>
                    <a:lnTo>
                      <a:pt x="247" y="1700"/>
                    </a:lnTo>
                    <a:lnTo>
                      <a:pt x="249" y="1663"/>
                    </a:lnTo>
                    <a:lnTo>
                      <a:pt x="260" y="1627"/>
                    </a:lnTo>
                    <a:lnTo>
                      <a:pt x="284" y="1587"/>
                    </a:lnTo>
                    <a:lnTo>
                      <a:pt x="304" y="1561"/>
                    </a:lnTo>
                    <a:lnTo>
                      <a:pt x="327" y="1538"/>
                    </a:lnTo>
                    <a:lnTo>
                      <a:pt x="351" y="1516"/>
                    </a:lnTo>
                    <a:close/>
                    <a:moveTo>
                      <a:pt x="95" y="491"/>
                    </a:moveTo>
                    <a:lnTo>
                      <a:pt x="264" y="516"/>
                    </a:lnTo>
                    <a:lnTo>
                      <a:pt x="267" y="518"/>
                    </a:lnTo>
                    <a:lnTo>
                      <a:pt x="276" y="518"/>
                    </a:lnTo>
                    <a:lnTo>
                      <a:pt x="289" y="516"/>
                    </a:lnTo>
                    <a:lnTo>
                      <a:pt x="298" y="516"/>
                    </a:lnTo>
                    <a:lnTo>
                      <a:pt x="304" y="520"/>
                    </a:lnTo>
                    <a:lnTo>
                      <a:pt x="255" y="541"/>
                    </a:lnTo>
                    <a:lnTo>
                      <a:pt x="216" y="569"/>
                    </a:lnTo>
                    <a:lnTo>
                      <a:pt x="187" y="596"/>
                    </a:lnTo>
                    <a:lnTo>
                      <a:pt x="167" y="627"/>
                    </a:lnTo>
                    <a:lnTo>
                      <a:pt x="156" y="660"/>
                    </a:lnTo>
                    <a:lnTo>
                      <a:pt x="155" y="692"/>
                    </a:lnTo>
                    <a:lnTo>
                      <a:pt x="162" y="723"/>
                    </a:lnTo>
                    <a:lnTo>
                      <a:pt x="180" y="756"/>
                    </a:lnTo>
                    <a:lnTo>
                      <a:pt x="207" y="787"/>
                    </a:lnTo>
                    <a:lnTo>
                      <a:pt x="242" y="814"/>
                    </a:lnTo>
                    <a:lnTo>
                      <a:pt x="278" y="838"/>
                    </a:lnTo>
                    <a:lnTo>
                      <a:pt x="320" y="858"/>
                    </a:lnTo>
                    <a:lnTo>
                      <a:pt x="362" y="876"/>
                    </a:lnTo>
                    <a:lnTo>
                      <a:pt x="406" y="892"/>
                    </a:lnTo>
                    <a:lnTo>
                      <a:pt x="451" y="909"/>
                    </a:lnTo>
                    <a:lnTo>
                      <a:pt x="496" y="925"/>
                    </a:lnTo>
                    <a:lnTo>
                      <a:pt x="540" y="941"/>
                    </a:lnTo>
                    <a:lnTo>
                      <a:pt x="582" y="960"/>
                    </a:lnTo>
                    <a:lnTo>
                      <a:pt x="622" y="981"/>
                    </a:lnTo>
                    <a:lnTo>
                      <a:pt x="658" y="1005"/>
                    </a:lnTo>
                    <a:lnTo>
                      <a:pt x="691" y="1034"/>
                    </a:lnTo>
                    <a:lnTo>
                      <a:pt x="720" y="1069"/>
                    </a:lnTo>
                    <a:lnTo>
                      <a:pt x="744" y="1107"/>
                    </a:lnTo>
                    <a:lnTo>
                      <a:pt x="756" y="1145"/>
                    </a:lnTo>
                    <a:lnTo>
                      <a:pt x="760" y="1185"/>
                    </a:lnTo>
                    <a:lnTo>
                      <a:pt x="758" y="1223"/>
                    </a:lnTo>
                    <a:lnTo>
                      <a:pt x="749" y="1261"/>
                    </a:lnTo>
                    <a:lnTo>
                      <a:pt x="735" y="1298"/>
                    </a:lnTo>
                    <a:lnTo>
                      <a:pt x="715" y="1332"/>
                    </a:lnTo>
                    <a:lnTo>
                      <a:pt x="695" y="1365"/>
                    </a:lnTo>
                    <a:lnTo>
                      <a:pt x="671" y="1394"/>
                    </a:lnTo>
                    <a:lnTo>
                      <a:pt x="649" y="1418"/>
                    </a:lnTo>
                    <a:lnTo>
                      <a:pt x="627" y="1440"/>
                    </a:lnTo>
                    <a:lnTo>
                      <a:pt x="607" y="1454"/>
                    </a:lnTo>
                    <a:lnTo>
                      <a:pt x="591" y="1463"/>
                    </a:lnTo>
                    <a:lnTo>
                      <a:pt x="578" y="1467"/>
                    </a:lnTo>
                    <a:lnTo>
                      <a:pt x="567" y="1460"/>
                    </a:lnTo>
                    <a:lnTo>
                      <a:pt x="555" y="1451"/>
                    </a:lnTo>
                    <a:lnTo>
                      <a:pt x="544" y="1443"/>
                    </a:lnTo>
                    <a:lnTo>
                      <a:pt x="547" y="1383"/>
                    </a:lnTo>
                    <a:lnTo>
                      <a:pt x="582" y="1354"/>
                    </a:lnTo>
                    <a:lnTo>
                      <a:pt x="611" y="1323"/>
                    </a:lnTo>
                    <a:lnTo>
                      <a:pt x="633" y="1291"/>
                    </a:lnTo>
                    <a:lnTo>
                      <a:pt x="646" y="1258"/>
                    </a:lnTo>
                    <a:lnTo>
                      <a:pt x="651" y="1223"/>
                    </a:lnTo>
                    <a:lnTo>
                      <a:pt x="649" y="1189"/>
                    </a:lnTo>
                    <a:lnTo>
                      <a:pt x="640" y="1154"/>
                    </a:lnTo>
                    <a:lnTo>
                      <a:pt x="622" y="1121"/>
                    </a:lnTo>
                    <a:lnTo>
                      <a:pt x="596" y="1092"/>
                    </a:lnTo>
                    <a:lnTo>
                      <a:pt x="562" y="1063"/>
                    </a:lnTo>
                    <a:lnTo>
                      <a:pt x="518" y="1040"/>
                    </a:lnTo>
                    <a:lnTo>
                      <a:pt x="467" y="1020"/>
                    </a:lnTo>
                    <a:lnTo>
                      <a:pt x="433" y="1007"/>
                    </a:lnTo>
                    <a:lnTo>
                      <a:pt x="396" y="994"/>
                    </a:lnTo>
                    <a:lnTo>
                      <a:pt x="356" y="978"/>
                    </a:lnTo>
                    <a:lnTo>
                      <a:pt x="315" y="960"/>
                    </a:lnTo>
                    <a:lnTo>
                      <a:pt x="273" y="940"/>
                    </a:lnTo>
                    <a:lnTo>
                      <a:pt x="229" y="918"/>
                    </a:lnTo>
                    <a:lnTo>
                      <a:pt x="187" y="894"/>
                    </a:lnTo>
                    <a:lnTo>
                      <a:pt x="149" y="869"/>
                    </a:lnTo>
                    <a:lnTo>
                      <a:pt x="111" y="841"/>
                    </a:lnTo>
                    <a:lnTo>
                      <a:pt x="78" y="812"/>
                    </a:lnTo>
                    <a:lnTo>
                      <a:pt x="51" y="783"/>
                    </a:lnTo>
                    <a:lnTo>
                      <a:pt x="27" y="751"/>
                    </a:lnTo>
                    <a:lnTo>
                      <a:pt x="11" y="718"/>
                    </a:lnTo>
                    <a:lnTo>
                      <a:pt x="2" y="683"/>
                    </a:lnTo>
                    <a:lnTo>
                      <a:pt x="0" y="647"/>
                    </a:lnTo>
                    <a:lnTo>
                      <a:pt x="7" y="609"/>
                    </a:lnTo>
                    <a:lnTo>
                      <a:pt x="26" y="571"/>
                    </a:lnTo>
                    <a:lnTo>
                      <a:pt x="55" y="532"/>
                    </a:lnTo>
                    <a:lnTo>
                      <a:pt x="95" y="491"/>
                    </a:lnTo>
                    <a:close/>
                    <a:moveTo>
                      <a:pt x="822" y="0"/>
                    </a:moveTo>
                    <a:lnTo>
                      <a:pt x="864" y="1"/>
                    </a:lnTo>
                    <a:lnTo>
                      <a:pt x="909" y="5"/>
                    </a:lnTo>
                    <a:lnTo>
                      <a:pt x="958" y="11"/>
                    </a:lnTo>
                    <a:lnTo>
                      <a:pt x="1007" y="18"/>
                    </a:lnTo>
                    <a:lnTo>
                      <a:pt x="1056" y="31"/>
                    </a:lnTo>
                    <a:lnTo>
                      <a:pt x="1102" y="43"/>
                    </a:lnTo>
                    <a:lnTo>
                      <a:pt x="1144" y="60"/>
                    </a:lnTo>
                    <a:lnTo>
                      <a:pt x="1178" y="80"/>
                    </a:lnTo>
                    <a:lnTo>
                      <a:pt x="1206" y="101"/>
                    </a:lnTo>
                    <a:lnTo>
                      <a:pt x="1224" y="127"/>
                    </a:lnTo>
                    <a:lnTo>
                      <a:pt x="1229" y="158"/>
                    </a:lnTo>
                    <a:lnTo>
                      <a:pt x="1226" y="189"/>
                    </a:lnTo>
                    <a:lnTo>
                      <a:pt x="1215" y="218"/>
                    </a:lnTo>
                    <a:lnTo>
                      <a:pt x="1198" y="245"/>
                    </a:lnTo>
                    <a:lnTo>
                      <a:pt x="1176" y="271"/>
                    </a:lnTo>
                    <a:lnTo>
                      <a:pt x="1156" y="292"/>
                    </a:lnTo>
                    <a:lnTo>
                      <a:pt x="1135" y="311"/>
                    </a:lnTo>
                    <a:lnTo>
                      <a:pt x="1118" y="325"/>
                    </a:lnTo>
                    <a:lnTo>
                      <a:pt x="1100" y="336"/>
                    </a:lnTo>
                    <a:lnTo>
                      <a:pt x="1076" y="351"/>
                    </a:lnTo>
                    <a:lnTo>
                      <a:pt x="1046" y="369"/>
                    </a:lnTo>
                    <a:lnTo>
                      <a:pt x="1011" y="385"/>
                    </a:lnTo>
                    <a:lnTo>
                      <a:pt x="975" y="403"/>
                    </a:lnTo>
                    <a:lnTo>
                      <a:pt x="936" y="420"/>
                    </a:lnTo>
                    <a:lnTo>
                      <a:pt x="902" y="432"/>
                    </a:lnTo>
                    <a:lnTo>
                      <a:pt x="867" y="443"/>
                    </a:lnTo>
                    <a:lnTo>
                      <a:pt x="838" y="447"/>
                    </a:lnTo>
                    <a:lnTo>
                      <a:pt x="787" y="421"/>
                    </a:lnTo>
                    <a:lnTo>
                      <a:pt x="735" y="396"/>
                    </a:lnTo>
                    <a:lnTo>
                      <a:pt x="711" y="387"/>
                    </a:lnTo>
                    <a:lnTo>
                      <a:pt x="678" y="378"/>
                    </a:lnTo>
                    <a:lnTo>
                      <a:pt x="647" y="369"/>
                    </a:lnTo>
                    <a:lnTo>
                      <a:pt x="624" y="360"/>
                    </a:lnTo>
                    <a:lnTo>
                      <a:pt x="664" y="358"/>
                    </a:lnTo>
                    <a:lnTo>
                      <a:pt x="711" y="354"/>
                    </a:lnTo>
                    <a:lnTo>
                      <a:pt x="762" y="349"/>
                    </a:lnTo>
                    <a:lnTo>
                      <a:pt x="816" y="340"/>
                    </a:lnTo>
                    <a:lnTo>
                      <a:pt x="871" y="327"/>
                    </a:lnTo>
                    <a:lnTo>
                      <a:pt x="924" y="314"/>
                    </a:lnTo>
                    <a:lnTo>
                      <a:pt x="975" y="298"/>
                    </a:lnTo>
                    <a:lnTo>
                      <a:pt x="1020" y="280"/>
                    </a:lnTo>
                    <a:lnTo>
                      <a:pt x="1060" y="260"/>
                    </a:lnTo>
                    <a:lnTo>
                      <a:pt x="1091" y="238"/>
                    </a:lnTo>
                    <a:lnTo>
                      <a:pt x="1111" y="214"/>
                    </a:lnTo>
                    <a:lnTo>
                      <a:pt x="1126" y="192"/>
                    </a:lnTo>
                    <a:lnTo>
                      <a:pt x="1131" y="172"/>
                    </a:lnTo>
                    <a:lnTo>
                      <a:pt x="1129" y="154"/>
                    </a:lnTo>
                    <a:lnTo>
                      <a:pt x="1120" y="138"/>
                    </a:lnTo>
                    <a:lnTo>
                      <a:pt x="1107" y="127"/>
                    </a:lnTo>
                    <a:lnTo>
                      <a:pt x="1089" y="120"/>
                    </a:lnTo>
                    <a:lnTo>
                      <a:pt x="1066" y="114"/>
                    </a:lnTo>
                    <a:lnTo>
                      <a:pt x="1036" y="112"/>
                    </a:lnTo>
                    <a:lnTo>
                      <a:pt x="1004" y="114"/>
                    </a:lnTo>
                    <a:lnTo>
                      <a:pt x="969" y="116"/>
                    </a:lnTo>
                    <a:lnTo>
                      <a:pt x="938" y="120"/>
                    </a:lnTo>
                    <a:lnTo>
                      <a:pt x="911" y="125"/>
                    </a:lnTo>
                    <a:lnTo>
                      <a:pt x="891" y="131"/>
                    </a:lnTo>
                    <a:lnTo>
                      <a:pt x="878" y="134"/>
                    </a:lnTo>
                    <a:lnTo>
                      <a:pt x="847" y="154"/>
                    </a:lnTo>
                    <a:lnTo>
                      <a:pt x="813" y="167"/>
                    </a:lnTo>
                    <a:lnTo>
                      <a:pt x="778" y="174"/>
                    </a:lnTo>
                    <a:lnTo>
                      <a:pt x="742" y="178"/>
                    </a:lnTo>
                    <a:lnTo>
                      <a:pt x="709" y="178"/>
                    </a:lnTo>
                    <a:lnTo>
                      <a:pt x="680" y="172"/>
                    </a:lnTo>
                    <a:lnTo>
                      <a:pt x="655" y="165"/>
                    </a:lnTo>
                    <a:lnTo>
                      <a:pt x="636" y="152"/>
                    </a:lnTo>
                    <a:lnTo>
                      <a:pt x="627" y="140"/>
                    </a:lnTo>
                    <a:lnTo>
                      <a:pt x="626" y="120"/>
                    </a:lnTo>
                    <a:lnTo>
                      <a:pt x="633" y="98"/>
                    </a:lnTo>
                    <a:lnTo>
                      <a:pt x="647" y="74"/>
                    </a:lnTo>
                    <a:lnTo>
                      <a:pt x="669" y="51"/>
                    </a:lnTo>
                    <a:lnTo>
                      <a:pt x="700" y="29"/>
                    </a:lnTo>
                    <a:lnTo>
                      <a:pt x="738" y="11"/>
                    </a:lnTo>
                    <a:lnTo>
                      <a:pt x="758" y="5"/>
                    </a:lnTo>
                    <a:lnTo>
                      <a:pt x="786" y="1"/>
                    </a:lnTo>
                    <a:lnTo>
                      <a:pt x="82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p>
            </p:txBody>
          </p:sp>
          <p:sp>
            <p:nvSpPr>
              <p:cNvPr id="102" name="Freeform 18">
                <a:extLst>
                  <a:ext uri="{FF2B5EF4-FFF2-40B4-BE49-F238E27FC236}">
                    <a16:creationId xmlns:a16="http://schemas.microsoft.com/office/drawing/2014/main" id="{09DA8786-5055-4671-A0FC-598D50E4E01E}"/>
                  </a:ext>
                </a:extLst>
              </p:cNvPr>
              <p:cNvSpPr>
                <a:spLocks/>
              </p:cNvSpPr>
              <p:nvPr/>
            </p:nvSpPr>
            <p:spPr bwMode="auto">
              <a:xfrm flipH="1">
                <a:off x="2062550" y="1142826"/>
                <a:ext cx="2363788" cy="985838"/>
              </a:xfrm>
              <a:custGeom>
                <a:avLst/>
                <a:gdLst>
                  <a:gd name="T0" fmla="*/ 548 w 1489"/>
                  <a:gd name="T1" fmla="*/ 1 h 621"/>
                  <a:gd name="T2" fmla="*/ 640 w 1489"/>
                  <a:gd name="T3" fmla="*/ 16 h 621"/>
                  <a:gd name="T4" fmla="*/ 722 w 1489"/>
                  <a:gd name="T5" fmla="*/ 51 h 621"/>
                  <a:gd name="T6" fmla="*/ 786 w 1489"/>
                  <a:gd name="T7" fmla="*/ 80 h 621"/>
                  <a:gd name="T8" fmla="*/ 842 w 1489"/>
                  <a:gd name="T9" fmla="*/ 101 h 621"/>
                  <a:gd name="T10" fmla="*/ 900 w 1489"/>
                  <a:gd name="T11" fmla="*/ 123 h 621"/>
                  <a:gd name="T12" fmla="*/ 973 w 1489"/>
                  <a:gd name="T13" fmla="*/ 151 h 621"/>
                  <a:gd name="T14" fmla="*/ 1064 w 1489"/>
                  <a:gd name="T15" fmla="*/ 180 h 621"/>
                  <a:gd name="T16" fmla="*/ 1171 w 1489"/>
                  <a:gd name="T17" fmla="*/ 192 h 621"/>
                  <a:gd name="T18" fmla="*/ 1286 w 1489"/>
                  <a:gd name="T19" fmla="*/ 192 h 621"/>
                  <a:gd name="T20" fmla="*/ 1389 w 1489"/>
                  <a:gd name="T21" fmla="*/ 181 h 621"/>
                  <a:gd name="T22" fmla="*/ 1464 w 1489"/>
                  <a:gd name="T23" fmla="*/ 167 h 621"/>
                  <a:gd name="T24" fmla="*/ 1486 w 1489"/>
                  <a:gd name="T25" fmla="*/ 174 h 621"/>
                  <a:gd name="T26" fmla="*/ 1489 w 1489"/>
                  <a:gd name="T27" fmla="*/ 192 h 621"/>
                  <a:gd name="T28" fmla="*/ 1469 w 1489"/>
                  <a:gd name="T29" fmla="*/ 227 h 621"/>
                  <a:gd name="T30" fmla="*/ 1433 w 1489"/>
                  <a:gd name="T31" fmla="*/ 272 h 621"/>
                  <a:gd name="T32" fmla="*/ 1377 w 1489"/>
                  <a:gd name="T33" fmla="*/ 311 h 621"/>
                  <a:gd name="T34" fmla="*/ 1293 w 1489"/>
                  <a:gd name="T35" fmla="*/ 341 h 621"/>
                  <a:gd name="T36" fmla="*/ 1177 w 1489"/>
                  <a:gd name="T37" fmla="*/ 360 h 621"/>
                  <a:gd name="T38" fmla="*/ 1171 w 1489"/>
                  <a:gd name="T39" fmla="*/ 387 h 621"/>
                  <a:gd name="T40" fmla="*/ 1155 w 1489"/>
                  <a:gd name="T41" fmla="*/ 409 h 621"/>
                  <a:gd name="T42" fmla="*/ 1122 w 1489"/>
                  <a:gd name="T43" fmla="*/ 423 h 621"/>
                  <a:gd name="T44" fmla="*/ 1069 w 1489"/>
                  <a:gd name="T45" fmla="*/ 429 h 621"/>
                  <a:gd name="T46" fmla="*/ 993 w 1489"/>
                  <a:gd name="T47" fmla="*/ 418 h 621"/>
                  <a:gd name="T48" fmla="*/ 944 w 1489"/>
                  <a:gd name="T49" fmla="*/ 414 h 621"/>
                  <a:gd name="T50" fmla="*/ 944 w 1489"/>
                  <a:gd name="T51" fmla="*/ 431 h 621"/>
                  <a:gd name="T52" fmla="*/ 942 w 1489"/>
                  <a:gd name="T53" fmla="*/ 449 h 621"/>
                  <a:gd name="T54" fmla="*/ 933 w 1489"/>
                  <a:gd name="T55" fmla="*/ 465 h 621"/>
                  <a:gd name="T56" fmla="*/ 909 w 1489"/>
                  <a:gd name="T57" fmla="*/ 480 h 621"/>
                  <a:gd name="T58" fmla="*/ 864 w 1489"/>
                  <a:gd name="T59" fmla="*/ 485 h 621"/>
                  <a:gd name="T60" fmla="*/ 795 w 1489"/>
                  <a:gd name="T61" fmla="*/ 480 h 621"/>
                  <a:gd name="T62" fmla="*/ 733 w 1489"/>
                  <a:gd name="T63" fmla="*/ 505 h 621"/>
                  <a:gd name="T64" fmla="*/ 697 w 1489"/>
                  <a:gd name="T65" fmla="*/ 545 h 621"/>
                  <a:gd name="T66" fmla="*/ 655 w 1489"/>
                  <a:gd name="T67" fmla="*/ 560 h 621"/>
                  <a:gd name="T68" fmla="*/ 611 w 1489"/>
                  <a:gd name="T69" fmla="*/ 556 h 621"/>
                  <a:gd name="T70" fmla="*/ 569 w 1489"/>
                  <a:gd name="T71" fmla="*/ 545 h 621"/>
                  <a:gd name="T72" fmla="*/ 533 w 1489"/>
                  <a:gd name="T73" fmla="*/ 536 h 621"/>
                  <a:gd name="T74" fmla="*/ 499 w 1489"/>
                  <a:gd name="T75" fmla="*/ 565 h 621"/>
                  <a:gd name="T76" fmla="*/ 455 w 1489"/>
                  <a:gd name="T77" fmla="*/ 596 h 621"/>
                  <a:gd name="T78" fmla="*/ 402 w 1489"/>
                  <a:gd name="T79" fmla="*/ 603 h 621"/>
                  <a:gd name="T80" fmla="*/ 348 w 1489"/>
                  <a:gd name="T81" fmla="*/ 592 h 621"/>
                  <a:gd name="T82" fmla="*/ 297 w 1489"/>
                  <a:gd name="T83" fmla="*/ 576 h 621"/>
                  <a:gd name="T84" fmla="*/ 257 w 1489"/>
                  <a:gd name="T85" fmla="*/ 563 h 621"/>
                  <a:gd name="T86" fmla="*/ 199 w 1489"/>
                  <a:gd name="T87" fmla="*/ 612 h 621"/>
                  <a:gd name="T88" fmla="*/ 137 w 1489"/>
                  <a:gd name="T89" fmla="*/ 621 h 621"/>
                  <a:gd name="T90" fmla="*/ 71 w 1489"/>
                  <a:gd name="T91" fmla="*/ 605 h 621"/>
                  <a:gd name="T92" fmla="*/ 0 w 1489"/>
                  <a:gd name="T93" fmla="*/ 576 h 621"/>
                  <a:gd name="T94" fmla="*/ 42 w 1489"/>
                  <a:gd name="T95" fmla="*/ 269 h 621"/>
                  <a:gd name="T96" fmla="*/ 106 w 1489"/>
                  <a:gd name="T97" fmla="*/ 238 h 621"/>
                  <a:gd name="T98" fmla="*/ 159 w 1489"/>
                  <a:gd name="T99" fmla="*/ 191 h 621"/>
                  <a:gd name="T100" fmla="*/ 208 w 1489"/>
                  <a:gd name="T101" fmla="*/ 132 h 621"/>
                  <a:gd name="T102" fmla="*/ 262 w 1489"/>
                  <a:gd name="T103" fmla="*/ 76 h 621"/>
                  <a:gd name="T104" fmla="*/ 333 w 1489"/>
                  <a:gd name="T105" fmla="*/ 31 h 621"/>
                  <a:gd name="T106" fmla="*/ 411 w 1489"/>
                  <a:gd name="T107" fmla="*/ 7 h 621"/>
                  <a:gd name="T108" fmla="*/ 499 w 1489"/>
                  <a:gd name="T109" fmla="*/ 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89" h="621">
                    <a:moveTo>
                      <a:pt x="499" y="0"/>
                    </a:moveTo>
                    <a:lnTo>
                      <a:pt x="548" y="1"/>
                    </a:lnTo>
                    <a:lnTo>
                      <a:pt x="595" y="7"/>
                    </a:lnTo>
                    <a:lnTo>
                      <a:pt x="640" y="16"/>
                    </a:lnTo>
                    <a:lnTo>
                      <a:pt x="682" y="32"/>
                    </a:lnTo>
                    <a:lnTo>
                      <a:pt x="722" y="51"/>
                    </a:lnTo>
                    <a:lnTo>
                      <a:pt x="757" y="67"/>
                    </a:lnTo>
                    <a:lnTo>
                      <a:pt x="786" y="80"/>
                    </a:lnTo>
                    <a:lnTo>
                      <a:pt x="815" y="91"/>
                    </a:lnTo>
                    <a:lnTo>
                      <a:pt x="842" y="101"/>
                    </a:lnTo>
                    <a:lnTo>
                      <a:pt x="869" y="112"/>
                    </a:lnTo>
                    <a:lnTo>
                      <a:pt x="900" y="123"/>
                    </a:lnTo>
                    <a:lnTo>
                      <a:pt x="933" y="136"/>
                    </a:lnTo>
                    <a:lnTo>
                      <a:pt x="973" y="151"/>
                    </a:lnTo>
                    <a:lnTo>
                      <a:pt x="1020" y="167"/>
                    </a:lnTo>
                    <a:lnTo>
                      <a:pt x="1064" y="180"/>
                    </a:lnTo>
                    <a:lnTo>
                      <a:pt x="1115" y="189"/>
                    </a:lnTo>
                    <a:lnTo>
                      <a:pt x="1171" y="192"/>
                    </a:lnTo>
                    <a:lnTo>
                      <a:pt x="1228" y="194"/>
                    </a:lnTo>
                    <a:lnTo>
                      <a:pt x="1286" y="192"/>
                    </a:lnTo>
                    <a:lnTo>
                      <a:pt x="1340" y="189"/>
                    </a:lnTo>
                    <a:lnTo>
                      <a:pt x="1389" y="181"/>
                    </a:lnTo>
                    <a:lnTo>
                      <a:pt x="1431" y="174"/>
                    </a:lnTo>
                    <a:lnTo>
                      <a:pt x="1464" y="167"/>
                    </a:lnTo>
                    <a:lnTo>
                      <a:pt x="1479" y="169"/>
                    </a:lnTo>
                    <a:lnTo>
                      <a:pt x="1486" y="174"/>
                    </a:lnTo>
                    <a:lnTo>
                      <a:pt x="1489" y="181"/>
                    </a:lnTo>
                    <a:lnTo>
                      <a:pt x="1489" y="192"/>
                    </a:lnTo>
                    <a:lnTo>
                      <a:pt x="1484" y="203"/>
                    </a:lnTo>
                    <a:lnTo>
                      <a:pt x="1469" y="227"/>
                    </a:lnTo>
                    <a:lnTo>
                      <a:pt x="1453" y="251"/>
                    </a:lnTo>
                    <a:lnTo>
                      <a:pt x="1433" y="272"/>
                    </a:lnTo>
                    <a:lnTo>
                      <a:pt x="1408" y="292"/>
                    </a:lnTo>
                    <a:lnTo>
                      <a:pt x="1377" y="311"/>
                    </a:lnTo>
                    <a:lnTo>
                      <a:pt x="1339" y="327"/>
                    </a:lnTo>
                    <a:lnTo>
                      <a:pt x="1293" y="341"/>
                    </a:lnTo>
                    <a:lnTo>
                      <a:pt x="1239" y="352"/>
                    </a:lnTo>
                    <a:lnTo>
                      <a:pt x="1177" y="360"/>
                    </a:lnTo>
                    <a:lnTo>
                      <a:pt x="1175" y="372"/>
                    </a:lnTo>
                    <a:lnTo>
                      <a:pt x="1171" y="387"/>
                    </a:lnTo>
                    <a:lnTo>
                      <a:pt x="1166" y="398"/>
                    </a:lnTo>
                    <a:lnTo>
                      <a:pt x="1155" y="409"/>
                    </a:lnTo>
                    <a:lnTo>
                      <a:pt x="1140" y="418"/>
                    </a:lnTo>
                    <a:lnTo>
                      <a:pt x="1122" y="423"/>
                    </a:lnTo>
                    <a:lnTo>
                      <a:pt x="1099" y="429"/>
                    </a:lnTo>
                    <a:lnTo>
                      <a:pt x="1069" y="429"/>
                    </a:lnTo>
                    <a:lnTo>
                      <a:pt x="1035" y="425"/>
                    </a:lnTo>
                    <a:lnTo>
                      <a:pt x="993" y="418"/>
                    </a:lnTo>
                    <a:lnTo>
                      <a:pt x="944" y="407"/>
                    </a:lnTo>
                    <a:lnTo>
                      <a:pt x="944" y="414"/>
                    </a:lnTo>
                    <a:lnTo>
                      <a:pt x="944" y="421"/>
                    </a:lnTo>
                    <a:lnTo>
                      <a:pt x="944" y="431"/>
                    </a:lnTo>
                    <a:lnTo>
                      <a:pt x="944" y="440"/>
                    </a:lnTo>
                    <a:lnTo>
                      <a:pt x="942" y="449"/>
                    </a:lnTo>
                    <a:lnTo>
                      <a:pt x="939" y="458"/>
                    </a:lnTo>
                    <a:lnTo>
                      <a:pt x="933" y="465"/>
                    </a:lnTo>
                    <a:lnTo>
                      <a:pt x="922" y="474"/>
                    </a:lnTo>
                    <a:lnTo>
                      <a:pt x="909" y="480"/>
                    </a:lnTo>
                    <a:lnTo>
                      <a:pt x="889" y="483"/>
                    </a:lnTo>
                    <a:lnTo>
                      <a:pt x="864" y="485"/>
                    </a:lnTo>
                    <a:lnTo>
                      <a:pt x="833" y="483"/>
                    </a:lnTo>
                    <a:lnTo>
                      <a:pt x="795" y="480"/>
                    </a:lnTo>
                    <a:lnTo>
                      <a:pt x="748" y="471"/>
                    </a:lnTo>
                    <a:lnTo>
                      <a:pt x="733" y="505"/>
                    </a:lnTo>
                    <a:lnTo>
                      <a:pt x="715" y="529"/>
                    </a:lnTo>
                    <a:lnTo>
                      <a:pt x="697" y="545"/>
                    </a:lnTo>
                    <a:lnTo>
                      <a:pt x="677" y="554"/>
                    </a:lnTo>
                    <a:lnTo>
                      <a:pt x="655" y="560"/>
                    </a:lnTo>
                    <a:lnTo>
                      <a:pt x="633" y="560"/>
                    </a:lnTo>
                    <a:lnTo>
                      <a:pt x="611" y="556"/>
                    </a:lnTo>
                    <a:lnTo>
                      <a:pt x="591" y="551"/>
                    </a:lnTo>
                    <a:lnTo>
                      <a:pt x="569" y="545"/>
                    </a:lnTo>
                    <a:lnTo>
                      <a:pt x="549" y="540"/>
                    </a:lnTo>
                    <a:lnTo>
                      <a:pt x="533" y="536"/>
                    </a:lnTo>
                    <a:lnTo>
                      <a:pt x="517" y="534"/>
                    </a:lnTo>
                    <a:lnTo>
                      <a:pt x="499" y="565"/>
                    </a:lnTo>
                    <a:lnTo>
                      <a:pt x="479" y="585"/>
                    </a:lnTo>
                    <a:lnTo>
                      <a:pt x="455" y="596"/>
                    </a:lnTo>
                    <a:lnTo>
                      <a:pt x="429" y="601"/>
                    </a:lnTo>
                    <a:lnTo>
                      <a:pt x="402" y="603"/>
                    </a:lnTo>
                    <a:lnTo>
                      <a:pt x="375" y="600"/>
                    </a:lnTo>
                    <a:lnTo>
                      <a:pt x="348" y="592"/>
                    </a:lnTo>
                    <a:lnTo>
                      <a:pt x="322" y="585"/>
                    </a:lnTo>
                    <a:lnTo>
                      <a:pt x="297" y="576"/>
                    </a:lnTo>
                    <a:lnTo>
                      <a:pt x="275" y="569"/>
                    </a:lnTo>
                    <a:lnTo>
                      <a:pt x="257" y="563"/>
                    </a:lnTo>
                    <a:lnTo>
                      <a:pt x="228" y="592"/>
                    </a:lnTo>
                    <a:lnTo>
                      <a:pt x="199" y="612"/>
                    </a:lnTo>
                    <a:lnTo>
                      <a:pt x="168" y="620"/>
                    </a:lnTo>
                    <a:lnTo>
                      <a:pt x="137" y="621"/>
                    </a:lnTo>
                    <a:lnTo>
                      <a:pt x="104" y="614"/>
                    </a:lnTo>
                    <a:lnTo>
                      <a:pt x="71" y="605"/>
                    </a:lnTo>
                    <a:lnTo>
                      <a:pt x="37" y="591"/>
                    </a:lnTo>
                    <a:lnTo>
                      <a:pt x="0" y="576"/>
                    </a:lnTo>
                    <a:lnTo>
                      <a:pt x="4" y="274"/>
                    </a:lnTo>
                    <a:lnTo>
                      <a:pt x="42" y="269"/>
                    </a:lnTo>
                    <a:lnTo>
                      <a:pt x="77" y="256"/>
                    </a:lnTo>
                    <a:lnTo>
                      <a:pt x="106" y="238"/>
                    </a:lnTo>
                    <a:lnTo>
                      <a:pt x="133" y="216"/>
                    </a:lnTo>
                    <a:lnTo>
                      <a:pt x="159" y="191"/>
                    </a:lnTo>
                    <a:lnTo>
                      <a:pt x="182" y="161"/>
                    </a:lnTo>
                    <a:lnTo>
                      <a:pt x="208" y="132"/>
                    </a:lnTo>
                    <a:lnTo>
                      <a:pt x="233" y="103"/>
                    </a:lnTo>
                    <a:lnTo>
                      <a:pt x="262" y="76"/>
                    </a:lnTo>
                    <a:lnTo>
                      <a:pt x="295" y="52"/>
                    </a:lnTo>
                    <a:lnTo>
                      <a:pt x="333" y="31"/>
                    </a:lnTo>
                    <a:lnTo>
                      <a:pt x="377" y="16"/>
                    </a:lnTo>
                    <a:lnTo>
                      <a:pt x="411" y="7"/>
                    </a:lnTo>
                    <a:lnTo>
                      <a:pt x="453" y="1"/>
                    </a:lnTo>
                    <a:lnTo>
                      <a:pt x="49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p>
            </p:txBody>
          </p:sp>
          <p:sp>
            <p:nvSpPr>
              <p:cNvPr id="103" name="Freeform 54">
                <a:extLst>
                  <a:ext uri="{FF2B5EF4-FFF2-40B4-BE49-F238E27FC236}">
                    <a16:creationId xmlns:a16="http://schemas.microsoft.com/office/drawing/2014/main" id="{18661146-DB45-4087-B9BE-A33CA781934B}"/>
                  </a:ext>
                </a:extLst>
              </p:cNvPr>
              <p:cNvSpPr>
                <a:spLocks noEditPoints="1"/>
              </p:cNvSpPr>
              <p:nvPr/>
            </p:nvSpPr>
            <p:spPr bwMode="auto">
              <a:xfrm>
                <a:off x="4366556" y="1001048"/>
                <a:ext cx="460794" cy="5174720"/>
              </a:xfrm>
              <a:custGeom>
                <a:avLst/>
                <a:gdLst>
                  <a:gd name="T0" fmla="*/ 147 w 300"/>
                  <a:gd name="T1" fmla="*/ 3238 h 3369"/>
                  <a:gd name="T2" fmla="*/ 184 w 300"/>
                  <a:gd name="T3" fmla="*/ 3277 h 3369"/>
                  <a:gd name="T4" fmla="*/ 180 w 300"/>
                  <a:gd name="T5" fmla="*/ 3309 h 3369"/>
                  <a:gd name="T6" fmla="*/ 167 w 300"/>
                  <a:gd name="T7" fmla="*/ 3360 h 3369"/>
                  <a:gd name="T8" fmla="*/ 136 w 300"/>
                  <a:gd name="T9" fmla="*/ 3340 h 3369"/>
                  <a:gd name="T10" fmla="*/ 124 w 300"/>
                  <a:gd name="T11" fmla="*/ 3251 h 3369"/>
                  <a:gd name="T12" fmla="*/ 142 w 300"/>
                  <a:gd name="T13" fmla="*/ 2813 h 3369"/>
                  <a:gd name="T14" fmla="*/ 184 w 300"/>
                  <a:gd name="T15" fmla="*/ 2884 h 3369"/>
                  <a:gd name="T16" fmla="*/ 195 w 300"/>
                  <a:gd name="T17" fmla="*/ 2986 h 3369"/>
                  <a:gd name="T18" fmla="*/ 191 w 300"/>
                  <a:gd name="T19" fmla="*/ 3087 h 3369"/>
                  <a:gd name="T20" fmla="*/ 184 w 300"/>
                  <a:gd name="T21" fmla="*/ 3140 h 3369"/>
                  <a:gd name="T22" fmla="*/ 156 w 300"/>
                  <a:gd name="T23" fmla="*/ 3082 h 3369"/>
                  <a:gd name="T24" fmla="*/ 120 w 300"/>
                  <a:gd name="T25" fmla="*/ 2986 h 3369"/>
                  <a:gd name="T26" fmla="*/ 120 w 300"/>
                  <a:gd name="T27" fmla="*/ 2857 h 3369"/>
                  <a:gd name="T28" fmla="*/ 124 w 300"/>
                  <a:gd name="T29" fmla="*/ 2386 h 3369"/>
                  <a:gd name="T30" fmla="*/ 196 w 300"/>
                  <a:gd name="T31" fmla="*/ 2449 h 3369"/>
                  <a:gd name="T32" fmla="*/ 193 w 300"/>
                  <a:gd name="T33" fmla="*/ 2666 h 3369"/>
                  <a:gd name="T34" fmla="*/ 182 w 300"/>
                  <a:gd name="T35" fmla="*/ 2658 h 3369"/>
                  <a:gd name="T36" fmla="*/ 171 w 300"/>
                  <a:gd name="T37" fmla="*/ 2649 h 3369"/>
                  <a:gd name="T38" fmla="*/ 136 w 300"/>
                  <a:gd name="T39" fmla="*/ 2626 h 3369"/>
                  <a:gd name="T40" fmla="*/ 113 w 300"/>
                  <a:gd name="T41" fmla="*/ 1866 h 3369"/>
                  <a:gd name="T42" fmla="*/ 200 w 300"/>
                  <a:gd name="T43" fmla="*/ 1931 h 3369"/>
                  <a:gd name="T44" fmla="*/ 200 w 300"/>
                  <a:gd name="T45" fmla="*/ 2067 h 3369"/>
                  <a:gd name="T46" fmla="*/ 198 w 300"/>
                  <a:gd name="T47" fmla="*/ 2215 h 3369"/>
                  <a:gd name="T48" fmla="*/ 138 w 300"/>
                  <a:gd name="T49" fmla="*/ 2213 h 3369"/>
                  <a:gd name="T50" fmla="*/ 113 w 300"/>
                  <a:gd name="T51" fmla="*/ 1866 h 3369"/>
                  <a:gd name="T52" fmla="*/ 204 w 300"/>
                  <a:gd name="T53" fmla="*/ 1709 h 3369"/>
                  <a:gd name="T54" fmla="*/ 144 w 300"/>
                  <a:gd name="T55" fmla="*/ 1693 h 3369"/>
                  <a:gd name="T56" fmla="*/ 104 w 300"/>
                  <a:gd name="T57" fmla="*/ 1357 h 3369"/>
                  <a:gd name="T58" fmla="*/ 224 w 300"/>
                  <a:gd name="T59" fmla="*/ 20 h 3369"/>
                  <a:gd name="T60" fmla="*/ 287 w 300"/>
                  <a:gd name="T61" fmla="*/ 89 h 3369"/>
                  <a:gd name="T62" fmla="*/ 298 w 300"/>
                  <a:gd name="T63" fmla="*/ 173 h 3369"/>
                  <a:gd name="T64" fmla="*/ 260 w 300"/>
                  <a:gd name="T65" fmla="*/ 242 h 3369"/>
                  <a:gd name="T66" fmla="*/ 222 w 300"/>
                  <a:gd name="T67" fmla="*/ 377 h 3369"/>
                  <a:gd name="T68" fmla="*/ 218 w 300"/>
                  <a:gd name="T69" fmla="*/ 640 h 3369"/>
                  <a:gd name="T70" fmla="*/ 216 w 300"/>
                  <a:gd name="T71" fmla="*/ 880 h 3369"/>
                  <a:gd name="T72" fmla="*/ 213 w 300"/>
                  <a:gd name="T73" fmla="*/ 1166 h 3369"/>
                  <a:gd name="T74" fmla="*/ 96 w 300"/>
                  <a:gd name="T75" fmla="*/ 958 h 3369"/>
                  <a:gd name="T76" fmla="*/ 87 w 300"/>
                  <a:gd name="T77" fmla="*/ 637 h 3369"/>
                  <a:gd name="T78" fmla="*/ 82 w 300"/>
                  <a:gd name="T79" fmla="*/ 380 h 3369"/>
                  <a:gd name="T80" fmla="*/ 31 w 300"/>
                  <a:gd name="T81" fmla="*/ 237 h 3369"/>
                  <a:gd name="T82" fmla="*/ 0 w 300"/>
                  <a:gd name="T83" fmla="*/ 155 h 3369"/>
                  <a:gd name="T84" fmla="*/ 18 w 300"/>
                  <a:gd name="T85" fmla="*/ 73 h 3369"/>
                  <a:gd name="T86" fmla="*/ 85 w 300"/>
                  <a:gd name="T87" fmla="*/ 15 h 3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0" h="3369">
                    <a:moveTo>
                      <a:pt x="127" y="3220"/>
                    </a:moveTo>
                    <a:lnTo>
                      <a:pt x="136" y="3227"/>
                    </a:lnTo>
                    <a:lnTo>
                      <a:pt x="147" y="3238"/>
                    </a:lnTo>
                    <a:lnTo>
                      <a:pt x="160" y="3251"/>
                    </a:lnTo>
                    <a:lnTo>
                      <a:pt x="173" y="3266"/>
                    </a:lnTo>
                    <a:lnTo>
                      <a:pt x="184" y="3277"/>
                    </a:lnTo>
                    <a:lnTo>
                      <a:pt x="182" y="3282"/>
                    </a:lnTo>
                    <a:lnTo>
                      <a:pt x="182" y="3293"/>
                    </a:lnTo>
                    <a:lnTo>
                      <a:pt x="180" y="3309"/>
                    </a:lnTo>
                    <a:lnTo>
                      <a:pt x="178" y="3327"/>
                    </a:lnTo>
                    <a:lnTo>
                      <a:pt x="175" y="3346"/>
                    </a:lnTo>
                    <a:lnTo>
                      <a:pt x="167" y="3360"/>
                    </a:lnTo>
                    <a:lnTo>
                      <a:pt x="156" y="3369"/>
                    </a:lnTo>
                    <a:lnTo>
                      <a:pt x="147" y="3358"/>
                    </a:lnTo>
                    <a:lnTo>
                      <a:pt x="136" y="3340"/>
                    </a:lnTo>
                    <a:lnTo>
                      <a:pt x="129" y="3313"/>
                    </a:lnTo>
                    <a:lnTo>
                      <a:pt x="125" y="3282"/>
                    </a:lnTo>
                    <a:lnTo>
                      <a:pt x="124" y="3251"/>
                    </a:lnTo>
                    <a:lnTo>
                      <a:pt x="127" y="3220"/>
                    </a:lnTo>
                    <a:close/>
                    <a:moveTo>
                      <a:pt x="120" y="2800"/>
                    </a:moveTo>
                    <a:lnTo>
                      <a:pt x="142" y="2813"/>
                    </a:lnTo>
                    <a:lnTo>
                      <a:pt x="160" y="2833"/>
                    </a:lnTo>
                    <a:lnTo>
                      <a:pt x="173" y="2857"/>
                    </a:lnTo>
                    <a:lnTo>
                      <a:pt x="184" y="2884"/>
                    </a:lnTo>
                    <a:lnTo>
                      <a:pt x="189" y="2917"/>
                    </a:lnTo>
                    <a:lnTo>
                      <a:pt x="193" y="2949"/>
                    </a:lnTo>
                    <a:lnTo>
                      <a:pt x="195" y="2986"/>
                    </a:lnTo>
                    <a:lnTo>
                      <a:pt x="195" y="3020"/>
                    </a:lnTo>
                    <a:lnTo>
                      <a:pt x="195" y="3055"/>
                    </a:lnTo>
                    <a:lnTo>
                      <a:pt x="191" y="3087"/>
                    </a:lnTo>
                    <a:lnTo>
                      <a:pt x="189" y="3118"/>
                    </a:lnTo>
                    <a:lnTo>
                      <a:pt x="187" y="3146"/>
                    </a:lnTo>
                    <a:lnTo>
                      <a:pt x="184" y="3140"/>
                    </a:lnTo>
                    <a:lnTo>
                      <a:pt x="176" y="3127"/>
                    </a:lnTo>
                    <a:lnTo>
                      <a:pt x="167" y="3107"/>
                    </a:lnTo>
                    <a:lnTo>
                      <a:pt x="156" y="3082"/>
                    </a:lnTo>
                    <a:lnTo>
                      <a:pt x="144" y="3053"/>
                    </a:lnTo>
                    <a:lnTo>
                      <a:pt x="131" y="3020"/>
                    </a:lnTo>
                    <a:lnTo>
                      <a:pt x="120" y="2986"/>
                    </a:lnTo>
                    <a:lnTo>
                      <a:pt x="120" y="2944"/>
                    </a:lnTo>
                    <a:lnTo>
                      <a:pt x="120" y="2904"/>
                    </a:lnTo>
                    <a:lnTo>
                      <a:pt x="120" y="2857"/>
                    </a:lnTo>
                    <a:lnTo>
                      <a:pt x="120" y="2800"/>
                    </a:lnTo>
                    <a:close/>
                    <a:moveTo>
                      <a:pt x="116" y="2386"/>
                    </a:moveTo>
                    <a:lnTo>
                      <a:pt x="124" y="2386"/>
                    </a:lnTo>
                    <a:lnTo>
                      <a:pt x="151" y="2407"/>
                    </a:lnTo>
                    <a:lnTo>
                      <a:pt x="176" y="2427"/>
                    </a:lnTo>
                    <a:lnTo>
                      <a:pt x="196" y="2449"/>
                    </a:lnTo>
                    <a:lnTo>
                      <a:pt x="195" y="2520"/>
                    </a:lnTo>
                    <a:lnTo>
                      <a:pt x="193" y="2593"/>
                    </a:lnTo>
                    <a:lnTo>
                      <a:pt x="193" y="2666"/>
                    </a:lnTo>
                    <a:lnTo>
                      <a:pt x="189" y="2664"/>
                    </a:lnTo>
                    <a:lnTo>
                      <a:pt x="185" y="2662"/>
                    </a:lnTo>
                    <a:lnTo>
                      <a:pt x="182" y="2658"/>
                    </a:lnTo>
                    <a:lnTo>
                      <a:pt x="178" y="2655"/>
                    </a:lnTo>
                    <a:lnTo>
                      <a:pt x="175" y="2653"/>
                    </a:lnTo>
                    <a:lnTo>
                      <a:pt x="171" y="2649"/>
                    </a:lnTo>
                    <a:lnTo>
                      <a:pt x="167" y="2649"/>
                    </a:lnTo>
                    <a:lnTo>
                      <a:pt x="151" y="2637"/>
                    </a:lnTo>
                    <a:lnTo>
                      <a:pt x="136" y="2626"/>
                    </a:lnTo>
                    <a:lnTo>
                      <a:pt x="120" y="2613"/>
                    </a:lnTo>
                    <a:lnTo>
                      <a:pt x="116" y="2386"/>
                    </a:lnTo>
                    <a:close/>
                    <a:moveTo>
                      <a:pt x="113" y="1866"/>
                    </a:moveTo>
                    <a:lnTo>
                      <a:pt x="156" y="1884"/>
                    </a:lnTo>
                    <a:lnTo>
                      <a:pt x="200" y="1902"/>
                    </a:lnTo>
                    <a:lnTo>
                      <a:pt x="200" y="1931"/>
                    </a:lnTo>
                    <a:lnTo>
                      <a:pt x="200" y="1971"/>
                    </a:lnTo>
                    <a:lnTo>
                      <a:pt x="202" y="2018"/>
                    </a:lnTo>
                    <a:lnTo>
                      <a:pt x="200" y="2067"/>
                    </a:lnTo>
                    <a:lnTo>
                      <a:pt x="200" y="2118"/>
                    </a:lnTo>
                    <a:lnTo>
                      <a:pt x="200" y="2169"/>
                    </a:lnTo>
                    <a:lnTo>
                      <a:pt x="198" y="2215"/>
                    </a:lnTo>
                    <a:lnTo>
                      <a:pt x="196" y="2253"/>
                    </a:lnTo>
                    <a:lnTo>
                      <a:pt x="169" y="2233"/>
                    </a:lnTo>
                    <a:lnTo>
                      <a:pt x="138" y="2213"/>
                    </a:lnTo>
                    <a:lnTo>
                      <a:pt x="113" y="2193"/>
                    </a:lnTo>
                    <a:lnTo>
                      <a:pt x="113" y="2029"/>
                    </a:lnTo>
                    <a:lnTo>
                      <a:pt x="113" y="1866"/>
                    </a:lnTo>
                    <a:close/>
                    <a:moveTo>
                      <a:pt x="104" y="1357"/>
                    </a:moveTo>
                    <a:lnTo>
                      <a:pt x="207" y="1362"/>
                    </a:lnTo>
                    <a:lnTo>
                      <a:pt x="204" y="1709"/>
                    </a:lnTo>
                    <a:lnTo>
                      <a:pt x="180" y="1706"/>
                    </a:lnTo>
                    <a:lnTo>
                      <a:pt x="160" y="1700"/>
                    </a:lnTo>
                    <a:lnTo>
                      <a:pt x="144" y="1693"/>
                    </a:lnTo>
                    <a:lnTo>
                      <a:pt x="127" y="1684"/>
                    </a:lnTo>
                    <a:lnTo>
                      <a:pt x="107" y="1677"/>
                    </a:lnTo>
                    <a:lnTo>
                      <a:pt x="104" y="1357"/>
                    </a:lnTo>
                    <a:close/>
                    <a:moveTo>
                      <a:pt x="156" y="0"/>
                    </a:moveTo>
                    <a:lnTo>
                      <a:pt x="193" y="7"/>
                    </a:lnTo>
                    <a:lnTo>
                      <a:pt x="224" y="20"/>
                    </a:lnTo>
                    <a:lnTo>
                      <a:pt x="251" y="38"/>
                    </a:lnTo>
                    <a:lnTo>
                      <a:pt x="271" y="62"/>
                    </a:lnTo>
                    <a:lnTo>
                      <a:pt x="287" y="89"/>
                    </a:lnTo>
                    <a:lnTo>
                      <a:pt x="296" y="120"/>
                    </a:lnTo>
                    <a:lnTo>
                      <a:pt x="300" y="153"/>
                    </a:lnTo>
                    <a:lnTo>
                      <a:pt x="298" y="173"/>
                    </a:lnTo>
                    <a:lnTo>
                      <a:pt x="289" y="197"/>
                    </a:lnTo>
                    <a:lnTo>
                      <a:pt x="276" y="220"/>
                    </a:lnTo>
                    <a:lnTo>
                      <a:pt x="260" y="242"/>
                    </a:lnTo>
                    <a:lnTo>
                      <a:pt x="244" y="260"/>
                    </a:lnTo>
                    <a:lnTo>
                      <a:pt x="224" y="273"/>
                    </a:lnTo>
                    <a:lnTo>
                      <a:pt x="222" y="377"/>
                    </a:lnTo>
                    <a:lnTo>
                      <a:pt x="222" y="471"/>
                    </a:lnTo>
                    <a:lnTo>
                      <a:pt x="220" y="557"/>
                    </a:lnTo>
                    <a:lnTo>
                      <a:pt x="218" y="640"/>
                    </a:lnTo>
                    <a:lnTo>
                      <a:pt x="218" y="718"/>
                    </a:lnTo>
                    <a:lnTo>
                      <a:pt x="216" y="798"/>
                    </a:lnTo>
                    <a:lnTo>
                      <a:pt x="216" y="880"/>
                    </a:lnTo>
                    <a:lnTo>
                      <a:pt x="215" y="967"/>
                    </a:lnTo>
                    <a:lnTo>
                      <a:pt x="213" y="1062"/>
                    </a:lnTo>
                    <a:lnTo>
                      <a:pt x="213" y="1166"/>
                    </a:lnTo>
                    <a:lnTo>
                      <a:pt x="100" y="1153"/>
                    </a:lnTo>
                    <a:lnTo>
                      <a:pt x="98" y="1051"/>
                    </a:lnTo>
                    <a:lnTo>
                      <a:pt x="96" y="958"/>
                    </a:lnTo>
                    <a:lnTo>
                      <a:pt x="95" y="873"/>
                    </a:lnTo>
                    <a:lnTo>
                      <a:pt x="93" y="793"/>
                    </a:lnTo>
                    <a:lnTo>
                      <a:pt x="87" y="637"/>
                    </a:lnTo>
                    <a:lnTo>
                      <a:pt x="85" y="557"/>
                    </a:lnTo>
                    <a:lnTo>
                      <a:pt x="84" y="471"/>
                    </a:lnTo>
                    <a:lnTo>
                      <a:pt x="82" y="380"/>
                    </a:lnTo>
                    <a:lnTo>
                      <a:pt x="80" y="277"/>
                    </a:lnTo>
                    <a:lnTo>
                      <a:pt x="53" y="258"/>
                    </a:lnTo>
                    <a:lnTo>
                      <a:pt x="31" y="237"/>
                    </a:lnTo>
                    <a:lnTo>
                      <a:pt x="16" y="211"/>
                    </a:lnTo>
                    <a:lnTo>
                      <a:pt x="5" y="184"/>
                    </a:lnTo>
                    <a:lnTo>
                      <a:pt x="0" y="155"/>
                    </a:lnTo>
                    <a:lnTo>
                      <a:pt x="0" y="127"/>
                    </a:lnTo>
                    <a:lnTo>
                      <a:pt x="7" y="98"/>
                    </a:lnTo>
                    <a:lnTo>
                      <a:pt x="18" y="73"/>
                    </a:lnTo>
                    <a:lnTo>
                      <a:pt x="35" y="49"/>
                    </a:lnTo>
                    <a:lnTo>
                      <a:pt x="56" y="29"/>
                    </a:lnTo>
                    <a:lnTo>
                      <a:pt x="85" y="15"/>
                    </a:lnTo>
                    <a:lnTo>
                      <a:pt x="118" y="4"/>
                    </a:lnTo>
                    <a:lnTo>
                      <a:pt x="15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p>
            </p:txBody>
          </p:sp>
        </p:grpSp>
        <p:sp>
          <p:nvSpPr>
            <p:cNvPr id="63" name="Rounded Rectangle 8">
              <a:extLst>
                <a:ext uri="{FF2B5EF4-FFF2-40B4-BE49-F238E27FC236}">
                  <a16:creationId xmlns:a16="http://schemas.microsoft.com/office/drawing/2014/main" id="{EF5593A6-8F09-4B6E-BE80-D21110C0F421}"/>
                </a:ext>
              </a:extLst>
            </p:cNvPr>
            <p:cNvSpPr/>
            <p:nvPr/>
          </p:nvSpPr>
          <p:spPr>
            <a:xfrm>
              <a:off x="3485700" y="593822"/>
              <a:ext cx="262075" cy="197747"/>
            </a:xfrm>
            <a:custGeom>
              <a:avLst/>
              <a:gdLst/>
              <a:ahLst/>
              <a:cxnLst/>
              <a:rect l="l" t="t" r="r" b="b"/>
              <a:pathLst>
                <a:path w="3960440" h="2988329">
                  <a:moveTo>
                    <a:pt x="1906134" y="1614050"/>
                  </a:moveTo>
                  <a:cubicBezTo>
                    <a:pt x="1848735" y="1614050"/>
                    <a:pt x="1802205" y="1659775"/>
                    <a:pt x="1802205" y="1716180"/>
                  </a:cubicBezTo>
                  <a:lnTo>
                    <a:pt x="1802205" y="1952130"/>
                  </a:lnTo>
                  <a:lnTo>
                    <a:pt x="1562097" y="1952130"/>
                  </a:lnTo>
                  <a:cubicBezTo>
                    <a:pt x="1504698" y="1952130"/>
                    <a:pt x="1458167" y="1997855"/>
                    <a:pt x="1458167" y="2054260"/>
                  </a:cubicBezTo>
                  <a:lnTo>
                    <a:pt x="1458167" y="2188080"/>
                  </a:lnTo>
                  <a:cubicBezTo>
                    <a:pt x="1458167" y="2244485"/>
                    <a:pt x="1504698" y="2290210"/>
                    <a:pt x="1562097" y="2290210"/>
                  </a:cubicBezTo>
                  <a:lnTo>
                    <a:pt x="1802205" y="2290210"/>
                  </a:lnTo>
                  <a:lnTo>
                    <a:pt x="1802205" y="2526160"/>
                  </a:lnTo>
                  <a:cubicBezTo>
                    <a:pt x="1802205" y="2582565"/>
                    <a:pt x="1848735" y="2628290"/>
                    <a:pt x="1906134" y="2628290"/>
                  </a:cubicBezTo>
                  <a:lnTo>
                    <a:pt x="2042312" y="2628290"/>
                  </a:lnTo>
                  <a:cubicBezTo>
                    <a:pt x="2099711" y="2628290"/>
                    <a:pt x="2146242" y="2582565"/>
                    <a:pt x="2146242" y="2526160"/>
                  </a:cubicBezTo>
                  <a:lnTo>
                    <a:pt x="2146242" y="2290210"/>
                  </a:lnTo>
                  <a:lnTo>
                    <a:pt x="2386349" y="2290210"/>
                  </a:lnTo>
                  <a:cubicBezTo>
                    <a:pt x="2443749" y="2290210"/>
                    <a:pt x="2490279" y="2244485"/>
                    <a:pt x="2490279" y="2188080"/>
                  </a:cubicBezTo>
                  <a:lnTo>
                    <a:pt x="2490279" y="2054260"/>
                  </a:lnTo>
                  <a:cubicBezTo>
                    <a:pt x="2490279" y="1997855"/>
                    <a:pt x="2443749" y="1952130"/>
                    <a:pt x="2386349" y="1952130"/>
                  </a:cubicBezTo>
                  <a:lnTo>
                    <a:pt x="2146242" y="1952130"/>
                  </a:lnTo>
                  <a:lnTo>
                    <a:pt x="2146242" y="1716180"/>
                  </a:lnTo>
                  <a:cubicBezTo>
                    <a:pt x="2146242" y="1659775"/>
                    <a:pt x="2099711" y="1614050"/>
                    <a:pt x="2042312" y="1614050"/>
                  </a:cubicBezTo>
                  <a:close/>
                  <a:moveTo>
                    <a:pt x="0" y="1368149"/>
                  </a:moveTo>
                  <a:lnTo>
                    <a:pt x="3960440" y="1368149"/>
                  </a:lnTo>
                  <a:lnTo>
                    <a:pt x="3960440" y="2489988"/>
                  </a:lnTo>
                  <a:cubicBezTo>
                    <a:pt x="3960440" y="2765214"/>
                    <a:pt x="3737325" y="2988329"/>
                    <a:pt x="3462099" y="2988329"/>
                  </a:cubicBezTo>
                  <a:lnTo>
                    <a:pt x="498341" y="2988329"/>
                  </a:lnTo>
                  <a:cubicBezTo>
                    <a:pt x="223115" y="2988329"/>
                    <a:pt x="0" y="2765214"/>
                    <a:pt x="0" y="2489988"/>
                  </a:cubicBezTo>
                  <a:close/>
                  <a:moveTo>
                    <a:pt x="1399199" y="277487"/>
                  </a:moveTo>
                  <a:cubicBezTo>
                    <a:pt x="1340514" y="277487"/>
                    <a:pt x="1292941" y="325060"/>
                    <a:pt x="1292941" y="383745"/>
                  </a:cubicBezTo>
                  <a:lnTo>
                    <a:pt x="1292941" y="684073"/>
                  </a:lnTo>
                  <a:lnTo>
                    <a:pt x="2667496" y="684073"/>
                  </a:lnTo>
                  <a:lnTo>
                    <a:pt x="2667496" y="383745"/>
                  </a:lnTo>
                  <a:cubicBezTo>
                    <a:pt x="2667496" y="325060"/>
                    <a:pt x="2619923" y="277487"/>
                    <a:pt x="2561238" y="277487"/>
                  </a:cubicBezTo>
                  <a:close/>
                  <a:moveTo>
                    <a:pt x="1139543" y="0"/>
                  </a:moveTo>
                  <a:lnTo>
                    <a:pt x="2820896" y="0"/>
                  </a:lnTo>
                  <a:cubicBezTo>
                    <a:pt x="2920320" y="0"/>
                    <a:pt x="3000919" y="80599"/>
                    <a:pt x="3000919" y="180023"/>
                  </a:cubicBezTo>
                  <a:lnTo>
                    <a:pt x="3000919" y="684073"/>
                  </a:lnTo>
                  <a:lnTo>
                    <a:pt x="3462099" y="684073"/>
                  </a:lnTo>
                  <a:cubicBezTo>
                    <a:pt x="3727111" y="684073"/>
                    <a:pt x="3943808" y="890935"/>
                    <a:pt x="3957387" y="1152125"/>
                  </a:cubicBezTo>
                  <a:lnTo>
                    <a:pt x="3053" y="1152125"/>
                  </a:lnTo>
                  <a:cubicBezTo>
                    <a:pt x="16632" y="890935"/>
                    <a:pt x="233329" y="684073"/>
                    <a:pt x="498341" y="684073"/>
                  </a:cubicBezTo>
                  <a:lnTo>
                    <a:pt x="959520" y="684073"/>
                  </a:lnTo>
                  <a:lnTo>
                    <a:pt x="959520" y="180023"/>
                  </a:lnTo>
                  <a:cubicBezTo>
                    <a:pt x="959520" y="80599"/>
                    <a:pt x="1040119" y="0"/>
                    <a:pt x="113954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Arial" pitchFamily="34" charset="0"/>
                <a:cs typeface="Arial" pitchFamily="34" charset="0"/>
              </a:endParaRPr>
            </a:p>
          </p:txBody>
        </p:sp>
        <p:sp>
          <p:nvSpPr>
            <p:cNvPr id="64" name="Heart 3">
              <a:extLst>
                <a:ext uri="{FF2B5EF4-FFF2-40B4-BE49-F238E27FC236}">
                  <a16:creationId xmlns:a16="http://schemas.microsoft.com/office/drawing/2014/main" id="{167E0CEA-EEFF-4A6A-A19A-766EA594E02E}"/>
                </a:ext>
              </a:extLst>
            </p:cNvPr>
            <p:cNvSpPr>
              <a:spLocks noChangeAspect="1"/>
            </p:cNvSpPr>
            <p:nvPr/>
          </p:nvSpPr>
          <p:spPr>
            <a:xfrm>
              <a:off x="2925107" y="324353"/>
              <a:ext cx="262046" cy="237147"/>
            </a:xfrm>
            <a:custGeom>
              <a:avLst/>
              <a:gdLst/>
              <a:ahLst/>
              <a:cxnLst/>
              <a:rect l="l" t="t" r="r" b="b"/>
              <a:pathLst>
                <a:path w="3971393" h="3594045">
                  <a:moveTo>
                    <a:pt x="2284446" y="942229"/>
                  </a:moveTo>
                  <a:cubicBezTo>
                    <a:pt x="2231718" y="946666"/>
                    <a:pt x="2184212" y="981897"/>
                    <a:pt x="2166723" y="1035351"/>
                  </a:cubicBezTo>
                  <a:lnTo>
                    <a:pt x="1818705" y="2099054"/>
                  </a:lnTo>
                  <a:lnTo>
                    <a:pt x="1630896" y="1461099"/>
                  </a:lnTo>
                  <a:cubicBezTo>
                    <a:pt x="1625536" y="1442893"/>
                    <a:pt x="1616698" y="1426659"/>
                    <a:pt x="1605222" y="1412988"/>
                  </a:cubicBezTo>
                  <a:cubicBezTo>
                    <a:pt x="1592838" y="1372092"/>
                    <a:pt x="1559535" y="1339590"/>
                    <a:pt x="1515200" y="1327710"/>
                  </a:cubicBezTo>
                  <a:cubicBezTo>
                    <a:pt x="1442764" y="1308302"/>
                    <a:pt x="1368310" y="1351289"/>
                    <a:pt x="1348901" y="1423723"/>
                  </a:cubicBezTo>
                  <a:lnTo>
                    <a:pt x="1175574" y="2070589"/>
                  </a:lnTo>
                  <a:lnTo>
                    <a:pt x="887391" y="2070589"/>
                  </a:lnTo>
                  <a:cubicBezTo>
                    <a:pt x="812401" y="2070589"/>
                    <a:pt x="751610" y="2131382"/>
                    <a:pt x="751610" y="2206372"/>
                  </a:cubicBezTo>
                  <a:cubicBezTo>
                    <a:pt x="751609" y="2281361"/>
                    <a:pt x="812402" y="2342153"/>
                    <a:pt x="887391" y="2342154"/>
                  </a:cubicBezTo>
                  <a:lnTo>
                    <a:pt x="1266160" y="2342154"/>
                  </a:lnTo>
                  <a:cubicBezTo>
                    <a:pt x="1309243" y="2342153"/>
                    <a:pt x="1347639" y="2322088"/>
                    <a:pt x="1370869" y="2289485"/>
                  </a:cubicBezTo>
                  <a:cubicBezTo>
                    <a:pt x="1392914" y="2274134"/>
                    <a:pt x="1408463" y="2250677"/>
                    <a:pt x="1415910" y="2222885"/>
                  </a:cubicBezTo>
                  <a:lnTo>
                    <a:pt x="1490320" y="1945186"/>
                  </a:lnTo>
                  <a:lnTo>
                    <a:pt x="1661817" y="2527729"/>
                  </a:lnTo>
                  <a:cubicBezTo>
                    <a:pt x="1680716" y="2591927"/>
                    <a:pt x="1742866" y="2631605"/>
                    <a:pt x="1806849" y="2621696"/>
                  </a:cubicBezTo>
                  <a:cubicBezTo>
                    <a:pt x="1873057" y="2637495"/>
                    <a:pt x="1940784" y="2599243"/>
                    <a:pt x="1962449" y="2533025"/>
                  </a:cubicBezTo>
                  <a:lnTo>
                    <a:pt x="2291633" y="1526890"/>
                  </a:lnTo>
                  <a:lnTo>
                    <a:pt x="2478124" y="2222886"/>
                  </a:lnTo>
                  <a:cubicBezTo>
                    <a:pt x="2491725" y="2273643"/>
                    <a:pt x="2532355" y="2309941"/>
                    <a:pt x="2580723" y="2318869"/>
                  </a:cubicBezTo>
                  <a:cubicBezTo>
                    <a:pt x="2600453" y="2334375"/>
                    <a:pt x="2625460" y="2342152"/>
                    <a:pt x="2652283" y="2342153"/>
                  </a:cubicBezTo>
                  <a:lnTo>
                    <a:pt x="3058108" y="2342153"/>
                  </a:lnTo>
                  <a:cubicBezTo>
                    <a:pt x="3133099" y="2342153"/>
                    <a:pt x="3193891" y="2281360"/>
                    <a:pt x="3193891" y="2206371"/>
                  </a:cubicBezTo>
                  <a:cubicBezTo>
                    <a:pt x="3193890" y="2131381"/>
                    <a:pt x="3133099" y="2070589"/>
                    <a:pt x="3058108" y="2070588"/>
                  </a:cubicBezTo>
                  <a:lnTo>
                    <a:pt x="2718460" y="2070589"/>
                  </a:lnTo>
                  <a:lnTo>
                    <a:pt x="2455970" y="1090961"/>
                  </a:lnTo>
                  <a:cubicBezTo>
                    <a:pt x="2449895" y="1068289"/>
                    <a:pt x="2438427" y="1048501"/>
                    <a:pt x="2421928" y="1033927"/>
                  </a:cubicBezTo>
                  <a:cubicBezTo>
                    <a:pt x="2410672" y="994460"/>
                    <a:pt x="2379946" y="962248"/>
                    <a:pt x="2337996" y="948523"/>
                  </a:cubicBezTo>
                  <a:cubicBezTo>
                    <a:pt x="2320178" y="942693"/>
                    <a:pt x="2302022" y="940751"/>
                    <a:pt x="2284446" y="942229"/>
                  </a:cubicBezTo>
                  <a:close/>
                  <a:moveTo>
                    <a:pt x="941190" y="119"/>
                  </a:moveTo>
                  <a:cubicBezTo>
                    <a:pt x="1335246" y="6449"/>
                    <a:pt x="1754682" y="267656"/>
                    <a:pt x="1985697" y="864700"/>
                  </a:cubicBezTo>
                  <a:cubicBezTo>
                    <a:pt x="2807082" y="-1258124"/>
                    <a:pt x="6010484" y="864700"/>
                    <a:pt x="1985697" y="3594045"/>
                  </a:cubicBezTo>
                  <a:cubicBezTo>
                    <a:pt x="-907119" y="1632328"/>
                    <a:pt x="-65842" y="-16059"/>
                    <a:pt x="941190" y="11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latin typeface="Arial" pitchFamily="34" charset="0"/>
                <a:cs typeface="Arial" pitchFamily="34" charset="0"/>
              </a:endParaRPr>
            </a:p>
          </p:txBody>
        </p:sp>
        <p:sp>
          <p:nvSpPr>
            <p:cNvPr id="65" name="Oval 19">
              <a:extLst>
                <a:ext uri="{FF2B5EF4-FFF2-40B4-BE49-F238E27FC236}">
                  <a16:creationId xmlns:a16="http://schemas.microsoft.com/office/drawing/2014/main" id="{1C44852C-9FF0-4597-8BD2-55801C76E5DD}"/>
                </a:ext>
              </a:extLst>
            </p:cNvPr>
            <p:cNvSpPr/>
            <p:nvPr/>
          </p:nvSpPr>
          <p:spPr>
            <a:xfrm rot="7840081">
              <a:off x="5210693" y="1474854"/>
              <a:ext cx="262540" cy="223955"/>
            </a:xfrm>
            <a:custGeom>
              <a:avLst/>
              <a:gdLst/>
              <a:ahLst/>
              <a:cxnLst/>
              <a:rect l="l" t="t" r="r" b="b"/>
              <a:pathLst>
                <a:path w="4290840" h="3660228">
                  <a:moveTo>
                    <a:pt x="2325835" y="1430901"/>
                  </a:moveTo>
                  <a:cubicBezTo>
                    <a:pt x="2336670" y="1441414"/>
                    <a:pt x="2351639" y="1447919"/>
                    <a:pt x="2368172" y="1447919"/>
                  </a:cubicBezTo>
                  <a:cubicBezTo>
                    <a:pt x="2401241" y="1447919"/>
                    <a:pt x="2428048" y="1421905"/>
                    <a:pt x="2428048" y="1389815"/>
                  </a:cubicBezTo>
                  <a:lnTo>
                    <a:pt x="2428048" y="290423"/>
                  </a:lnTo>
                  <a:cubicBezTo>
                    <a:pt x="2428048" y="258334"/>
                    <a:pt x="2401241" y="232319"/>
                    <a:pt x="2368173" y="232320"/>
                  </a:cubicBezTo>
                  <a:cubicBezTo>
                    <a:pt x="2335105" y="232319"/>
                    <a:pt x="2308298" y="258334"/>
                    <a:pt x="2308298" y="290424"/>
                  </a:cubicBezTo>
                  <a:lnTo>
                    <a:pt x="2308298" y="1389814"/>
                  </a:lnTo>
                  <a:cubicBezTo>
                    <a:pt x="2308297" y="1405860"/>
                    <a:pt x="2314999" y="1420385"/>
                    <a:pt x="2325835" y="1430901"/>
                  </a:cubicBezTo>
                  <a:close/>
                  <a:moveTo>
                    <a:pt x="1712446" y="1346642"/>
                  </a:moveTo>
                  <a:cubicBezTo>
                    <a:pt x="1591450" y="1204364"/>
                    <a:pt x="1518764" y="1021961"/>
                    <a:pt x="1518764" y="823084"/>
                  </a:cubicBezTo>
                  <a:cubicBezTo>
                    <a:pt x="1518764" y="368507"/>
                    <a:pt x="1898505" y="1"/>
                    <a:pt x="2366939" y="0"/>
                  </a:cubicBezTo>
                  <a:cubicBezTo>
                    <a:pt x="2835373" y="1"/>
                    <a:pt x="3215115" y="368508"/>
                    <a:pt x="3215114" y="823084"/>
                  </a:cubicBezTo>
                  <a:cubicBezTo>
                    <a:pt x="3215114" y="1277660"/>
                    <a:pt x="2835373" y="1646168"/>
                    <a:pt x="2366939" y="1646167"/>
                  </a:cubicBezTo>
                  <a:cubicBezTo>
                    <a:pt x="2132723" y="1646167"/>
                    <a:pt x="1920679" y="1554040"/>
                    <a:pt x="1767189" y="1405093"/>
                  </a:cubicBezTo>
                  <a:cubicBezTo>
                    <a:pt x="1748003" y="1386474"/>
                    <a:pt x="1729732" y="1366968"/>
                    <a:pt x="1712446" y="1346642"/>
                  </a:cubicBezTo>
                  <a:close/>
                  <a:moveTo>
                    <a:pt x="2442785" y="3276067"/>
                  </a:moveTo>
                  <a:cubicBezTo>
                    <a:pt x="2452539" y="3288725"/>
                    <a:pt x="2467121" y="3297661"/>
                    <a:pt x="2484220" y="3299876"/>
                  </a:cubicBezTo>
                  <a:lnTo>
                    <a:pt x="3567493" y="3440235"/>
                  </a:lnTo>
                  <a:cubicBezTo>
                    <a:pt x="3601691" y="3444665"/>
                    <a:pt x="3633005" y="3420535"/>
                    <a:pt x="3637436" y="3386337"/>
                  </a:cubicBezTo>
                  <a:lnTo>
                    <a:pt x="3638507" y="3378082"/>
                  </a:lnTo>
                  <a:cubicBezTo>
                    <a:pt x="3642938" y="3343884"/>
                    <a:pt x="3618808" y="3312570"/>
                    <a:pt x="3584610" y="3308139"/>
                  </a:cubicBezTo>
                  <a:cubicBezTo>
                    <a:pt x="3223518" y="3261353"/>
                    <a:pt x="2862428" y="3214566"/>
                    <a:pt x="2501336" y="3167780"/>
                  </a:cubicBezTo>
                  <a:cubicBezTo>
                    <a:pt x="2467138" y="3163349"/>
                    <a:pt x="2435824" y="3187479"/>
                    <a:pt x="2431392" y="3221677"/>
                  </a:cubicBezTo>
                  <a:lnTo>
                    <a:pt x="2430323" y="3229933"/>
                  </a:lnTo>
                  <a:cubicBezTo>
                    <a:pt x="2428107" y="3247032"/>
                    <a:pt x="2433032" y="3263410"/>
                    <a:pt x="2442785" y="3276067"/>
                  </a:cubicBezTo>
                  <a:close/>
                  <a:moveTo>
                    <a:pt x="2077965" y="3502921"/>
                  </a:moveTo>
                  <a:cubicBezTo>
                    <a:pt x="2211151" y="3366898"/>
                    <a:pt x="2317658" y="3113548"/>
                    <a:pt x="2352262" y="2815726"/>
                  </a:cubicBezTo>
                  <a:cubicBezTo>
                    <a:pt x="2386865" y="2517903"/>
                    <a:pt x="2341165" y="2247898"/>
                    <a:pt x="2242534" y="2086510"/>
                  </a:cubicBezTo>
                  <a:lnTo>
                    <a:pt x="3638641" y="2239266"/>
                  </a:lnTo>
                  <a:cubicBezTo>
                    <a:pt x="4041695" y="2283368"/>
                    <a:pt x="4331596" y="2636192"/>
                    <a:pt x="4286150" y="3027324"/>
                  </a:cubicBezTo>
                  <a:cubicBezTo>
                    <a:pt x="4240705" y="3418455"/>
                    <a:pt x="3877125" y="3699778"/>
                    <a:pt x="3474071" y="3655676"/>
                  </a:cubicBezTo>
                  <a:close/>
                  <a:moveTo>
                    <a:pt x="554154" y="3094005"/>
                  </a:moveTo>
                  <a:cubicBezTo>
                    <a:pt x="563899" y="3106651"/>
                    <a:pt x="578469" y="3115580"/>
                    <a:pt x="595552" y="3117793"/>
                  </a:cubicBezTo>
                  <a:lnTo>
                    <a:pt x="1844342" y="3279597"/>
                  </a:lnTo>
                  <a:cubicBezTo>
                    <a:pt x="1878509" y="3284024"/>
                    <a:pt x="1909796" y="3259914"/>
                    <a:pt x="1914223" y="3225747"/>
                  </a:cubicBezTo>
                  <a:lnTo>
                    <a:pt x="1915292" y="3217498"/>
                  </a:lnTo>
                  <a:cubicBezTo>
                    <a:pt x="1919719" y="3183330"/>
                    <a:pt x="1895610" y="3152043"/>
                    <a:pt x="1861442" y="3147616"/>
                  </a:cubicBezTo>
                  <a:lnTo>
                    <a:pt x="612653" y="2985812"/>
                  </a:lnTo>
                  <a:cubicBezTo>
                    <a:pt x="578485" y="2981385"/>
                    <a:pt x="547198" y="3005495"/>
                    <a:pt x="542771" y="3039662"/>
                  </a:cubicBezTo>
                  <a:lnTo>
                    <a:pt x="541702" y="3047911"/>
                  </a:lnTo>
                  <a:cubicBezTo>
                    <a:pt x="539489" y="3064995"/>
                    <a:pt x="544409" y="3081359"/>
                    <a:pt x="554154" y="3094005"/>
                  </a:cubicBezTo>
                  <a:close/>
                  <a:moveTo>
                    <a:pt x="160256" y="3083028"/>
                  </a:moveTo>
                  <a:cubicBezTo>
                    <a:pt x="43080" y="2940417"/>
                    <a:pt x="-18033" y="2754428"/>
                    <a:pt x="4690" y="2558864"/>
                  </a:cubicBezTo>
                  <a:cubicBezTo>
                    <a:pt x="50134" y="2167732"/>
                    <a:pt x="413715" y="1886409"/>
                    <a:pt x="816769" y="1930509"/>
                  </a:cubicBezTo>
                  <a:lnTo>
                    <a:pt x="2159669" y="2077444"/>
                  </a:lnTo>
                  <a:cubicBezTo>
                    <a:pt x="2252567" y="2248534"/>
                    <a:pt x="2291731" y="2517583"/>
                    <a:pt x="2258286" y="2805444"/>
                  </a:cubicBezTo>
                  <a:cubicBezTo>
                    <a:pt x="2224840" y="3093304"/>
                    <a:pt x="2124922" y="3347135"/>
                    <a:pt x="1995098" y="3493855"/>
                  </a:cubicBezTo>
                  <a:lnTo>
                    <a:pt x="652198" y="3346920"/>
                  </a:lnTo>
                  <a:cubicBezTo>
                    <a:pt x="450671" y="3324868"/>
                    <a:pt x="277431" y="3225638"/>
                    <a:pt x="160256" y="308302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latin typeface="Arial" pitchFamily="34" charset="0"/>
                <a:cs typeface="Arial" pitchFamily="34" charset="0"/>
              </a:endParaRPr>
            </a:p>
          </p:txBody>
        </p:sp>
        <p:sp>
          <p:nvSpPr>
            <p:cNvPr id="66" name="Oval 1">
              <a:extLst>
                <a:ext uri="{FF2B5EF4-FFF2-40B4-BE49-F238E27FC236}">
                  <a16:creationId xmlns:a16="http://schemas.microsoft.com/office/drawing/2014/main" id="{64E3390A-4ADC-4775-872E-48485F561909}"/>
                </a:ext>
              </a:extLst>
            </p:cNvPr>
            <p:cNvSpPr/>
            <p:nvPr/>
          </p:nvSpPr>
          <p:spPr>
            <a:xfrm>
              <a:off x="4864288" y="443057"/>
              <a:ext cx="254332" cy="236887"/>
            </a:xfrm>
            <a:custGeom>
              <a:avLst/>
              <a:gdLst/>
              <a:ahLst/>
              <a:cxnLst/>
              <a:rect l="l" t="t" r="r" b="b"/>
              <a:pathLst>
                <a:path w="3990386" h="3716676">
                  <a:moveTo>
                    <a:pt x="815328" y="1024655"/>
                  </a:moveTo>
                  <a:lnTo>
                    <a:pt x="975083" y="1399035"/>
                  </a:lnTo>
                  <a:cubicBezTo>
                    <a:pt x="638627" y="1560898"/>
                    <a:pt x="407005" y="1905230"/>
                    <a:pt x="407005" y="2303661"/>
                  </a:cubicBezTo>
                  <a:cubicBezTo>
                    <a:pt x="407005" y="2859265"/>
                    <a:pt x="857411" y="3309671"/>
                    <a:pt x="1413015" y="3309671"/>
                  </a:cubicBezTo>
                  <a:cubicBezTo>
                    <a:pt x="1777624" y="3309671"/>
                    <a:pt x="2096929" y="3115704"/>
                    <a:pt x="2272372" y="2824721"/>
                  </a:cubicBezTo>
                  <a:lnTo>
                    <a:pt x="2725584" y="2824721"/>
                  </a:lnTo>
                  <a:cubicBezTo>
                    <a:pt x="2519172" y="3347435"/>
                    <a:pt x="2009214" y="3716676"/>
                    <a:pt x="1413015" y="3716676"/>
                  </a:cubicBezTo>
                  <a:cubicBezTo>
                    <a:pt x="632628" y="3716676"/>
                    <a:pt x="0" y="3084048"/>
                    <a:pt x="0" y="2303661"/>
                  </a:cubicBezTo>
                  <a:cubicBezTo>
                    <a:pt x="0" y="1737153"/>
                    <a:pt x="333381" y="1248511"/>
                    <a:pt x="815328" y="1024655"/>
                  </a:cubicBezTo>
                  <a:close/>
                  <a:moveTo>
                    <a:pt x="502561" y="298804"/>
                  </a:moveTo>
                  <a:lnTo>
                    <a:pt x="1108331" y="298804"/>
                  </a:lnTo>
                  <a:cubicBezTo>
                    <a:pt x="1136581" y="298804"/>
                    <a:pt x="1160045" y="319300"/>
                    <a:pt x="1163560" y="346422"/>
                  </a:cubicBezTo>
                  <a:cubicBezTo>
                    <a:pt x="1171623" y="350536"/>
                    <a:pt x="1176285" y="357879"/>
                    <a:pt x="1179664" y="366134"/>
                  </a:cubicBezTo>
                  <a:lnTo>
                    <a:pt x="1939668" y="2222669"/>
                  </a:lnTo>
                  <a:lnTo>
                    <a:pt x="3154304" y="2222669"/>
                  </a:lnTo>
                  <a:cubicBezTo>
                    <a:pt x="3181037" y="2222669"/>
                    <a:pt x="3204555" y="2236435"/>
                    <a:pt x="3216981" y="2258032"/>
                  </a:cubicBezTo>
                  <a:cubicBezTo>
                    <a:pt x="3225669" y="2266039"/>
                    <a:pt x="3231809" y="2276658"/>
                    <a:pt x="3235199" y="2288786"/>
                  </a:cubicBezTo>
                  <a:lnTo>
                    <a:pt x="3393107" y="2853741"/>
                  </a:lnTo>
                  <a:lnTo>
                    <a:pt x="3952285" y="2853741"/>
                  </a:lnTo>
                  <a:cubicBezTo>
                    <a:pt x="3973328" y="2853741"/>
                    <a:pt x="3990386" y="2870799"/>
                    <a:pt x="3990386" y="2891842"/>
                  </a:cubicBezTo>
                  <a:lnTo>
                    <a:pt x="3990386" y="3044241"/>
                  </a:lnTo>
                  <a:cubicBezTo>
                    <a:pt x="3990386" y="3065284"/>
                    <a:pt x="3973328" y="3082342"/>
                    <a:pt x="3952285" y="3082342"/>
                  </a:cubicBezTo>
                  <a:lnTo>
                    <a:pt x="3061939" y="3082342"/>
                  </a:lnTo>
                  <a:lnTo>
                    <a:pt x="3049108" y="3077027"/>
                  </a:lnTo>
                  <a:cubicBezTo>
                    <a:pt x="3012205" y="3083408"/>
                    <a:pt x="2976158" y="3060440"/>
                    <a:pt x="2965797" y="3023373"/>
                  </a:cubicBezTo>
                  <a:lnTo>
                    <a:pt x="2869786" y="2679869"/>
                  </a:lnTo>
                  <a:lnTo>
                    <a:pt x="1692884" y="2679869"/>
                  </a:lnTo>
                  <a:cubicBezTo>
                    <a:pt x="1669732" y="2679869"/>
                    <a:pt x="1648992" y="2669544"/>
                    <a:pt x="1635703" y="2652658"/>
                  </a:cubicBezTo>
                  <a:cubicBezTo>
                    <a:pt x="1623506" y="2645708"/>
                    <a:pt x="1614192" y="2634403"/>
                    <a:pt x="1608508" y="2620517"/>
                  </a:cubicBezTo>
                  <a:lnTo>
                    <a:pt x="798458" y="641730"/>
                  </a:lnTo>
                  <a:lnTo>
                    <a:pt x="502561" y="641730"/>
                  </a:lnTo>
                  <a:cubicBezTo>
                    <a:pt x="470995" y="641730"/>
                    <a:pt x="445406" y="616141"/>
                    <a:pt x="445406" y="584575"/>
                  </a:cubicBezTo>
                  <a:lnTo>
                    <a:pt x="445406" y="355959"/>
                  </a:lnTo>
                  <a:cubicBezTo>
                    <a:pt x="445406" y="324393"/>
                    <a:pt x="470995" y="298804"/>
                    <a:pt x="502561" y="298804"/>
                  </a:cubicBezTo>
                  <a:close/>
                  <a:moveTo>
                    <a:pt x="1644556" y="0"/>
                  </a:moveTo>
                  <a:cubicBezTo>
                    <a:pt x="1843401" y="0"/>
                    <a:pt x="2004596" y="161195"/>
                    <a:pt x="2004596" y="360040"/>
                  </a:cubicBezTo>
                  <a:cubicBezTo>
                    <a:pt x="2004596" y="473964"/>
                    <a:pt x="1951684" y="575530"/>
                    <a:pt x="1868092" y="640247"/>
                  </a:cubicBezTo>
                  <a:lnTo>
                    <a:pt x="1878646" y="636314"/>
                  </a:lnTo>
                  <a:cubicBezTo>
                    <a:pt x="1967954" y="603039"/>
                    <a:pt x="2067327" y="648462"/>
                    <a:pt x="2100603" y="737770"/>
                  </a:cubicBezTo>
                  <a:lnTo>
                    <a:pt x="2442797" y="1656185"/>
                  </a:lnTo>
                  <a:lnTo>
                    <a:pt x="3426891" y="1656185"/>
                  </a:lnTo>
                  <a:cubicBezTo>
                    <a:pt x="3470661" y="1656185"/>
                    <a:pt x="3509987" y="1675215"/>
                    <a:pt x="3536031" y="1706361"/>
                  </a:cubicBezTo>
                  <a:cubicBezTo>
                    <a:pt x="3559761" y="1719045"/>
                    <a:pt x="3578086" y="1741351"/>
                    <a:pt x="3585374" y="1769449"/>
                  </a:cubicBezTo>
                  <a:lnTo>
                    <a:pt x="3754795" y="2422620"/>
                  </a:lnTo>
                  <a:lnTo>
                    <a:pt x="3892220" y="2422620"/>
                  </a:lnTo>
                  <a:cubicBezTo>
                    <a:pt x="3946434" y="2422620"/>
                    <a:pt x="3990384" y="2466570"/>
                    <a:pt x="3990384" y="2520784"/>
                  </a:cubicBezTo>
                  <a:lnTo>
                    <a:pt x="3990384" y="2652151"/>
                  </a:lnTo>
                  <a:cubicBezTo>
                    <a:pt x="3990384" y="2706365"/>
                    <a:pt x="3946434" y="2750315"/>
                    <a:pt x="3892220" y="2750315"/>
                  </a:cubicBezTo>
                  <a:lnTo>
                    <a:pt x="3636525" y="2750315"/>
                  </a:lnTo>
                  <a:lnTo>
                    <a:pt x="3609239" y="2744806"/>
                  </a:lnTo>
                  <a:lnTo>
                    <a:pt x="3593280" y="2748946"/>
                  </a:lnTo>
                  <a:cubicBezTo>
                    <a:pt x="3538803" y="2763076"/>
                    <a:pt x="3483185" y="2730369"/>
                    <a:pt x="3469055" y="2675892"/>
                  </a:cubicBezTo>
                  <a:lnTo>
                    <a:pt x="3332515" y="2149490"/>
                  </a:lnTo>
                  <a:lnTo>
                    <a:pt x="2128309" y="2149490"/>
                  </a:lnTo>
                  <a:cubicBezTo>
                    <a:pt x="2066906" y="2149490"/>
                    <a:pt x="2014250" y="2112039"/>
                    <a:pt x="1992038" y="2058691"/>
                  </a:cubicBezTo>
                  <a:cubicBezTo>
                    <a:pt x="1977002" y="2042985"/>
                    <a:pt x="1965065" y="2023929"/>
                    <a:pt x="1957006" y="2002298"/>
                  </a:cubicBezTo>
                  <a:lnTo>
                    <a:pt x="1560791" y="938900"/>
                  </a:lnTo>
                  <a:cubicBezTo>
                    <a:pt x="1527867" y="850534"/>
                    <a:pt x="1571988" y="752315"/>
                    <a:pt x="1659645" y="718559"/>
                  </a:cubicBezTo>
                  <a:cubicBezTo>
                    <a:pt x="1654675" y="719975"/>
                    <a:pt x="1649628" y="720080"/>
                    <a:pt x="1644556" y="720080"/>
                  </a:cubicBezTo>
                  <a:cubicBezTo>
                    <a:pt x="1445711" y="720080"/>
                    <a:pt x="1284516" y="558885"/>
                    <a:pt x="1284516" y="360040"/>
                  </a:cubicBezTo>
                  <a:cubicBezTo>
                    <a:pt x="1284516" y="161195"/>
                    <a:pt x="1445711" y="0"/>
                    <a:pt x="164455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Arial" pitchFamily="34" charset="0"/>
                <a:cs typeface="Arial" pitchFamily="34" charset="0"/>
              </a:endParaRPr>
            </a:p>
          </p:txBody>
        </p:sp>
        <p:sp>
          <p:nvSpPr>
            <p:cNvPr id="67" name="Freeform 36">
              <a:extLst>
                <a:ext uri="{FF2B5EF4-FFF2-40B4-BE49-F238E27FC236}">
                  <a16:creationId xmlns:a16="http://schemas.microsoft.com/office/drawing/2014/main" id="{BF795900-5699-420B-8153-5C145E5BC559}"/>
                </a:ext>
              </a:extLst>
            </p:cNvPr>
            <p:cNvSpPr>
              <a:spLocks noEditPoints="1"/>
            </p:cNvSpPr>
            <p:nvPr/>
          </p:nvSpPr>
          <p:spPr bwMode="auto">
            <a:xfrm>
              <a:off x="3825094" y="1043782"/>
              <a:ext cx="271140" cy="292344"/>
            </a:xfrm>
            <a:custGeom>
              <a:avLst/>
              <a:gdLst>
                <a:gd name="T0" fmla="*/ 1409 w 3363"/>
                <a:gd name="T1" fmla="*/ 1886 h 3626"/>
                <a:gd name="T2" fmla="*/ 1554 w 3363"/>
                <a:gd name="T3" fmla="*/ 2044 h 3626"/>
                <a:gd name="T4" fmla="*/ 972 w 3363"/>
                <a:gd name="T5" fmla="*/ 2917 h 3626"/>
                <a:gd name="T6" fmla="*/ 852 w 3363"/>
                <a:gd name="T7" fmla="*/ 3126 h 3626"/>
                <a:gd name="T8" fmla="*/ 820 w 3363"/>
                <a:gd name="T9" fmla="*/ 3247 h 3626"/>
                <a:gd name="T10" fmla="*/ 836 w 3363"/>
                <a:gd name="T11" fmla="*/ 3317 h 3626"/>
                <a:gd name="T12" fmla="*/ 850 w 3363"/>
                <a:gd name="T13" fmla="*/ 3389 h 3626"/>
                <a:gd name="T14" fmla="*/ 829 w 3363"/>
                <a:gd name="T15" fmla="*/ 3475 h 3626"/>
                <a:gd name="T16" fmla="*/ 761 w 3363"/>
                <a:gd name="T17" fmla="*/ 3557 h 3626"/>
                <a:gd name="T18" fmla="*/ 656 w 3363"/>
                <a:gd name="T19" fmla="*/ 3607 h 3626"/>
                <a:gd name="T20" fmla="*/ 538 w 3363"/>
                <a:gd name="T21" fmla="*/ 3626 h 3626"/>
                <a:gd name="T22" fmla="*/ 436 w 3363"/>
                <a:gd name="T23" fmla="*/ 3602 h 3626"/>
                <a:gd name="T24" fmla="*/ 374 w 3363"/>
                <a:gd name="T25" fmla="*/ 3520 h 3626"/>
                <a:gd name="T26" fmla="*/ 358 w 3363"/>
                <a:gd name="T27" fmla="*/ 3413 h 3626"/>
                <a:gd name="T28" fmla="*/ 361 w 3363"/>
                <a:gd name="T29" fmla="*/ 3322 h 3626"/>
                <a:gd name="T30" fmla="*/ 338 w 3363"/>
                <a:gd name="T31" fmla="*/ 3238 h 3626"/>
                <a:gd name="T32" fmla="*/ 278 w 3363"/>
                <a:gd name="T33" fmla="*/ 3184 h 3626"/>
                <a:gd name="T34" fmla="*/ 198 w 3363"/>
                <a:gd name="T35" fmla="*/ 3138 h 3626"/>
                <a:gd name="T36" fmla="*/ 112 w 3363"/>
                <a:gd name="T37" fmla="*/ 3095 h 3626"/>
                <a:gd name="T38" fmla="*/ 41 w 3363"/>
                <a:gd name="T39" fmla="*/ 3040 h 3626"/>
                <a:gd name="T40" fmla="*/ 1 w 3363"/>
                <a:gd name="T41" fmla="*/ 2964 h 3626"/>
                <a:gd name="T42" fmla="*/ 12 w 3363"/>
                <a:gd name="T43" fmla="*/ 2855 h 3626"/>
                <a:gd name="T44" fmla="*/ 74 w 3363"/>
                <a:gd name="T45" fmla="*/ 2747 h 3626"/>
                <a:gd name="T46" fmla="*/ 170 w 3363"/>
                <a:gd name="T47" fmla="*/ 2702 h 3626"/>
                <a:gd name="T48" fmla="*/ 289 w 3363"/>
                <a:gd name="T49" fmla="*/ 2684 h 3626"/>
                <a:gd name="T50" fmla="*/ 412 w 3363"/>
                <a:gd name="T51" fmla="*/ 2660 h 3626"/>
                <a:gd name="T52" fmla="*/ 585 w 3363"/>
                <a:gd name="T53" fmla="*/ 2573 h 3626"/>
                <a:gd name="T54" fmla="*/ 760 w 3363"/>
                <a:gd name="T55" fmla="*/ 2437 h 3626"/>
                <a:gd name="T56" fmla="*/ 941 w 3363"/>
                <a:gd name="T57" fmla="*/ 2282 h 3626"/>
                <a:gd name="T58" fmla="*/ 1136 w 3363"/>
                <a:gd name="T59" fmla="*/ 2066 h 3626"/>
                <a:gd name="T60" fmla="*/ 1316 w 3363"/>
                <a:gd name="T61" fmla="*/ 1831 h 3626"/>
                <a:gd name="T62" fmla="*/ 2690 w 3363"/>
                <a:gd name="T63" fmla="*/ 9 h 3626"/>
                <a:gd name="T64" fmla="*/ 2761 w 3363"/>
                <a:gd name="T65" fmla="*/ 57 h 3626"/>
                <a:gd name="T66" fmla="*/ 2796 w 3363"/>
                <a:gd name="T67" fmla="*/ 138 h 3626"/>
                <a:gd name="T68" fmla="*/ 2814 w 3363"/>
                <a:gd name="T69" fmla="*/ 249 h 3626"/>
                <a:gd name="T70" fmla="*/ 2905 w 3363"/>
                <a:gd name="T71" fmla="*/ 282 h 3626"/>
                <a:gd name="T72" fmla="*/ 2990 w 3363"/>
                <a:gd name="T73" fmla="*/ 238 h 3626"/>
                <a:gd name="T74" fmla="*/ 3081 w 3363"/>
                <a:gd name="T75" fmla="*/ 184 h 3626"/>
                <a:gd name="T76" fmla="*/ 3200 w 3363"/>
                <a:gd name="T77" fmla="*/ 189 h 3626"/>
                <a:gd name="T78" fmla="*/ 3296 w 3363"/>
                <a:gd name="T79" fmla="*/ 255 h 3626"/>
                <a:gd name="T80" fmla="*/ 3354 w 3363"/>
                <a:gd name="T81" fmla="*/ 366 h 3626"/>
                <a:gd name="T82" fmla="*/ 3356 w 3363"/>
                <a:gd name="T83" fmla="*/ 526 h 3626"/>
                <a:gd name="T84" fmla="*/ 3301 w 3363"/>
                <a:gd name="T85" fmla="*/ 624 h 3626"/>
                <a:gd name="T86" fmla="*/ 3205 w 3363"/>
                <a:gd name="T87" fmla="*/ 680 h 3626"/>
                <a:gd name="T88" fmla="*/ 3094 w 3363"/>
                <a:gd name="T89" fmla="*/ 689 h 3626"/>
                <a:gd name="T90" fmla="*/ 2994 w 3363"/>
                <a:gd name="T91" fmla="*/ 644 h 3626"/>
                <a:gd name="T92" fmla="*/ 2883 w 3363"/>
                <a:gd name="T93" fmla="*/ 575 h 3626"/>
                <a:gd name="T94" fmla="*/ 2712 w 3363"/>
                <a:gd name="T95" fmla="*/ 607 h 3626"/>
                <a:gd name="T96" fmla="*/ 2570 w 3363"/>
                <a:gd name="T97" fmla="*/ 695 h 3626"/>
                <a:gd name="T98" fmla="*/ 2454 w 3363"/>
                <a:gd name="T99" fmla="*/ 815 h 3626"/>
                <a:gd name="T100" fmla="*/ 2354 w 3363"/>
                <a:gd name="T101" fmla="*/ 949 h 3626"/>
                <a:gd name="T102" fmla="*/ 2267 w 3363"/>
                <a:gd name="T103" fmla="*/ 1073 h 3626"/>
                <a:gd name="T104" fmla="*/ 1698 w 3363"/>
                <a:gd name="T105" fmla="*/ 1762 h 3626"/>
                <a:gd name="T106" fmla="*/ 1465 w 3363"/>
                <a:gd name="T107" fmla="*/ 1769 h 3626"/>
                <a:gd name="T108" fmla="*/ 1625 w 3363"/>
                <a:gd name="T109" fmla="*/ 1426 h 3626"/>
                <a:gd name="T110" fmla="*/ 1823 w 3363"/>
                <a:gd name="T111" fmla="*/ 1177 h 3626"/>
                <a:gd name="T112" fmla="*/ 2390 w 3363"/>
                <a:gd name="T113" fmla="*/ 369 h 3626"/>
                <a:gd name="T114" fmla="*/ 2416 w 3363"/>
                <a:gd name="T115" fmla="*/ 304 h 3626"/>
                <a:gd name="T116" fmla="*/ 2405 w 3363"/>
                <a:gd name="T117" fmla="*/ 231 h 3626"/>
                <a:gd name="T118" fmla="*/ 2400 w 3363"/>
                <a:gd name="T119" fmla="*/ 157 h 3626"/>
                <a:gd name="T120" fmla="*/ 2440 w 3363"/>
                <a:gd name="T121" fmla="*/ 82 h 3626"/>
                <a:gd name="T122" fmla="*/ 2610 w 3363"/>
                <a:gd name="T123" fmla="*/ 0 h 3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63" h="3626">
                  <a:moveTo>
                    <a:pt x="1316" y="1831"/>
                  </a:moveTo>
                  <a:lnTo>
                    <a:pt x="1345" y="1926"/>
                  </a:lnTo>
                  <a:lnTo>
                    <a:pt x="1409" y="1886"/>
                  </a:lnTo>
                  <a:lnTo>
                    <a:pt x="1429" y="1946"/>
                  </a:lnTo>
                  <a:lnTo>
                    <a:pt x="1552" y="1929"/>
                  </a:lnTo>
                  <a:lnTo>
                    <a:pt x="1554" y="2044"/>
                  </a:lnTo>
                  <a:lnTo>
                    <a:pt x="1283" y="2446"/>
                  </a:lnTo>
                  <a:lnTo>
                    <a:pt x="1012" y="2853"/>
                  </a:lnTo>
                  <a:lnTo>
                    <a:pt x="972" y="2917"/>
                  </a:lnTo>
                  <a:lnTo>
                    <a:pt x="929" y="2984"/>
                  </a:lnTo>
                  <a:lnTo>
                    <a:pt x="887" y="3053"/>
                  </a:lnTo>
                  <a:lnTo>
                    <a:pt x="852" y="3126"/>
                  </a:lnTo>
                  <a:lnTo>
                    <a:pt x="825" y="3197"/>
                  </a:lnTo>
                  <a:lnTo>
                    <a:pt x="820" y="3224"/>
                  </a:lnTo>
                  <a:lnTo>
                    <a:pt x="820" y="3247"/>
                  </a:lnTo>
                  <a:lnTo>
                    <a:pt x="823" y="3271"/>
                  </a:lnTo>
                  <a:lnTo>
                    <a:pt x="829" y="3295"/>
                  </a:lnTo>
                  <a:lnTo>
                    <a:pt x="836" y="3317"/>
                  </a:lnTo>
                  <a:lnTo>
                    <a:pt x="841" y="3340"/>
                  </a:lnTo>
                  <a:lnTo>
                    <a:pt x="847" y="3364"/>
                  </a:lnTo>
                  <a:lnTo>
                    <a:pt x="850" y="3389"/>
                  </a:lnTo>
                  <a:lnTo>
                    <a:pt x="849" y="3415"/>
                  </a:lnTo>
                  <a:lnTo>
                    <a:pt x="841" y="3444"/>
                  </a:lnTo>
                  <a:lnTo>
                    <a:pt x="829" y="3475"/>
                  </a:lnTo>
                  <a:lnTo>
                    <a:pt x="809" y="3509"/>
                  </a:lnTo>
                  <a:lnTo>
                    <a:pt x="789" y="3533"/>
                  </a:lnTo>
                  <a:lnTo>
                    <a:pt x="761" y="3557"/>
                  </a:lnTo>
                  <a:lnTo>
                    <a:pt x="729" y="3577"/>
                  </a:lnTo>
                  <a:lnTo>
                    <a:pt x="694" y="3593"/>
                  </a:lnTo>
                  <a:lnTo>
                    <a:pt x="656" y="3607"/>
                  </a:lnTo>
                  <a:lnTo>
                    <a:pt x="616" y="3617"/>
                  </a:lnTo>
                  <a:lnTo>
                    <a:pt x="576" y="3624"/>
                  </a:lnTo>
                  <a:lnTo>
                    <a:pt x="538" y="3626"/>
                  </a:lnTo>
                  <a:lnTo>
                    <a:pt x="501" y="3622"/>
                  </a:lnTo>
                  <a:lnTo>
                    <a:pt x="467" y="3615"/>
                  </a:lnTo>
                  <a:lnTo>
                    <a:pt x="436" y="3602"/>
                  </a:lnTo>
                  <a:lnTo>
                    <a:pt x="412" y="3586"/>
                  </a:lnTo>
                  <a:lnTo>
                    <a:pt x="392" y="3560"/>
                  </a:lnTo>
                  <a:lnTo>
                    <a:pt x="374" y="3520"/>
                  </a:lnTo>
                  <a:lnTo>
                    <a:pt x="363" y="3482"/>
                  </a:lnTo>
                  <a:lnTo>
                    <a:pt x="358" y="3446"/>
                  </a:lnTo>
                  <a:lnTo>
                    <a:pt x="358" y="3413"/>
                  </a:lnTo>
                  <a:lnTo>
                    <a:pt x="358" y="3382"/>
                  </a:lnTo>
                  <a:lnTo>
                    <a:pt x="361" y="3351"/>
                  </a:lnTo>
                  <a:lnTo>
                    <a:pt x="361" y="3322"/>
                  </a:lnTo>
                  <a:lnTo>
                    <a:pt x="358" y="3291"/>
                  </a:lnTo>
                  <a:lnTo>
                    <a:pt x="349" y="3262"/>
                  </a:lnTo>
                  <a:lnTo>
                    <a:pt x="338" y="3238"/>
                  </a:lnTo>
                  <a:lnTo>
                    <a:pt x="321" y="3218"/>
                  </a:lnTo>
                  <a:lnTo>
                    <a:pt x="301" y="3200"/>
                  </a:lnTo>
                  <a:lnTo>
                    <a:pt x="278" y="3184"/>
                  </a:lnTo>
                  <a:lnTo>
                    <a:pt x="252" y="3167"/>
                  </a:lnTo>
                  <a:lnTo>
                    <a:pt x="225" y="3153"/>
                  </a:lnTo>
                  <a:lnTo>
                    <a:pt x="198" y="3138"/>
                  </a:lnTo>
                  <a:lnTo>
                    <a:pt x="169" y="3126"/>
                  </a:lnTo>
                  <a:lnTo>
                    <a:pt x="140" y="3111"/>
                  </a:lnTo>
                  <a:lnTo>
                    <a:pt x="112" y="3095"/>
                  </a:lnTo>
                  <a:lnTo>
                    <a:pt x="87" y="3078"/>
                  </a:lnTo>
                  <a:lnTo>
                    <a:pt x="61" y="3060"/>
                  </a:lnTo>
                  <a:lnTo>
                    <a:pt x="41" y="3040"/>
                  </a:lnTo>
                  <a:lnTo>
                    <a:pt x="23" y="3017"/>
                  </a:lnTo>
                  <a:lnTo>
                    <a:pt x="10" y="2991"/>
                  </a:lnTo>
                  <a:lnTo>
                    <a:pt x="1" y="2964"/>
                  </a:lnTo>
                  <a:lnTo>
                    <a:pt x="0" y="2931"/>
                  </a:lnTo>
                  <a:lnTo>
                    <a:pt x="1" y="2895"/>
                  </a:lnTo>
                  <a:lnTo>
                    <a:pt x="12" y="2855"/>
                  </a:lnTo>
                  <a:lnTo>
                    <a:pt x="29" y="2809"/>
                  </a:lnTo>
                  <a:lnTo>
                    <a:pt x="49" y="2775"/>
                  </a:lnTo>
                  <a:lnTo>
                    <a:pt x="74" y="2747"/>
                  </a:lnTo>
                  <a:lnTo>
                    <a:pt x="101" y="2727"/>
                  </a:lnTo>
                  <a:lnTo>
                    <a:pt x="134" y="2713"/>
                  </a:lnTo>
                  <a:lnTo>
                    <a:pt x="170" y="2702"/>
                  </a:lnTo>
                  <a:lnTo>
                    <a:pt x="209" y="2695"/>
                  </a:lnTo>
                  <a:lnTo>
                    <a:pt x="247" y="2689"/>
                  </a:lnTo>
                  <a:lnTo>
                    <a:pt x="289" y="2684"/>
                  </a:lnTo>
                  <a:lnTo>
                    <a:pt x="330" y="2678"/>
                  </a:lnTo>
                  <a:lnTo>
                    <a:pt x="372" y="2671"/>
                  </a:lnTo>
                  <a:lnTo>
                    <a:pt x="412" y="2660"/>
                  </a:lnTo>
                  <a:lnTo>
                    <a:pt x="469" y="2640"/>
                  </a:lnTo>
                  <a:lnTo>
                    <a:pt x="527" y="2609"/>
                  </a:lnTo>
                  <a:lnTo>
                    <a:pt x="585" y="2573"/>
                  </a:lnTo>
                  <a:lnTo>
                    <a:pt x="643" y="2529"/>
                  </a:lnTo>
                  <a:lnTo>
                    <a:pt x="701" y="2484"/>
                  </a:lnTo>
                  <a:lnTo>
                    <a:pt x="760" y="2437"/>
                  </a:lnTo>
                  <a:lnTo>
                    <a:pt x="816" y="2389"/>
                  </a:lnTo>
                  <a:lnTo>
                    <a:pt x="869" y="2346"/>
                  </a:lnTo>
                  <a:lnTo>
                    <a:pt x="941" y="2282"/>
                  </a:lnTo>
                  <a:lnTo>
                    <a:pt x="1009" y="2215"/>
                  </a:lnTo>
                  <a:lnTo>
                    <a:pt x="1074" y="2142"/>
                  </a:lnTo>
                  <a:lnTo>
                    <a:pt x="1136" y="2066"/>
                  </a:lnTo>
                  <a:lnTo>
                    <a:pt x="1196" y="1989"/>
                  </a:lnTo>
                  <a:lnTo>
                    <a:pt x="1252" y="1913"/>
                  </a:lnTo>
                  <a:lnTo>
                    <a:pt x="1316" y="1831"/>
                  </a:lnTo>
                  <a:close/>
                  <a:moveTo>
                    <a:pt x="2610" y="0"/>
                  </a:moveTo>
                  <a:lnTo>
                    <a:pt x="2654" y="2"/>
                  </a:lnTo>
                  <a:lnTo>
                    <a:pt x="2690" y="9"/>
                  </a:lnTo>
                  <a:lnTo>
                    <a:pt x="2720" y="20"/>
                  </a:lnTo>
                  <a:lnTo>
                    <a:pt x="2743" y="37"/>
                  </a:lnTo>
                  <a:lnTo>
                    <a:pt x="2761" y="57"/>
                  </a:lnTo>
                  <a:lnTo>
                    <a:pt x="2776" y="80"/>
                  </a:lnTo>
                  <a:lnTo>
                    <a:pt x="2787" y="107"/>
                  </a:lnTo>
                  <a:lnTo>
                    <a:pt x="2796" y="138"/>
                  </a:lnTo>
                  <a:lnTo>
                    <a:pt x="2803" y="173"/>
                  </a:lnTo>
                  <a:lnTo>
                    <a:pt x="2809" y="209"/>
                  </a:lnTo>
                  <a:lnTo>
                    <a:pt x="2814" y="249"/>
                  </a:lnTo>
                  <a:lnTo>
                    <a:pt x="2841" y="266"/>
                  </a:lnTo>
                  <a:lnTo>
                    <a:pt x="2872" y="278"/>
                  </a:lnTo>
                  <a:lnTo>
                    <a:pt x="2905" y="282"/>
                  </a:lnTo>
                  <a:lnTo>
                    <a:pt x="2940" y="278"/>
                  </a:lnTo>
                  <a:lnTo>
                    <a:pt x="2976" y="266"/>
                  </a:lnTo>
                  <a:lnTo>
                    <a:pt x="2990" y="238"/>
                  </a:lnTo>
                  <a:lnTo>
                    <a:pt x="3016" y="215"/>
                  </a:lnTo>
                  <a:lnTo>
                    <a:pt x="3047" y="197"/>
                  </a:lnTo>
                  <a:lnTo>
                    <a:pt x="3081" y="184"/>
                  </a:lnTo>
                  <a:lnTo>
                    <a:pt x="3120" y="177"/>
                  </a:lnTo>
                  <a:lnTo>
                    <a:pt x="3160" y="178"/>
                  </a:lnTo>
                  <a:lnTo>
                    <a:pt x="3200" y="189"/>
                  </a:lnTo>
                  <a:lnTo>
                    <a:pt x="3234" y="206"/>
                  </a:lnTo>
                  <a:lnTo>
                    <a:pt x="3267" y="227"/>
                  </a:lnTo>
                  <a:lnTo>
                    <a:pt x="3296" y="255"/>
                  </a:lnTo>
                  <a:lnTo>
                    <a:pt x="3320" y="287"/>
                  </a:lnTo>
                  <a:lnTo>
                    <a:pt x="3340" y="324"/>
                  </a:lnTo>
                  <a:lnTo>
                    <a:pt x="3354" y="366"/>
                  </a:lnTo>
                  <a:lnTo>
                    <a:pt x="3361" y="415"/>
                  </a:lnTo>
                  <a:lnTo>
                    <a:pt x="3363" y="467"/>
                  </a:lnTo>
                  <a:lnTo>
                    <a:pt x="3356" y="526"/>
                  </a:lnTo>
                  <a:lnTo>
                    <a:pt x="3343" y="562"/>
                  </a:lnTo>
                  <a:lnTo>
                    <a:pt x="3325" y="597"/>
                  </a:lnTo>
                  <a:lnTo>
                    <a:pt x="3301" y="624"/>
                  </a:lnTo>
                  <a:lnTo>
                    <a:pt x="3272" y="647"/>
                  </a:lnTo>
                  <a:lnTo>
                    <a:pt x="3241" y="667"/>
                  </a:lnTo>
                  <a:lnTo>
                    <a:pt x="3205" y="680"/>
                  </a:lnTo>
                  <a:lnTo>
                    <a:pt x="3169" y="689"/>
                  </a:lnTo>
                  <a:lnTo>
                    <a:pt x="3132" y="693"/>
                  </a:lnTo>
                  <a:lnTo>
                    <a:pt x="3094" y="689"/>
                  </a:lnTo>
                  <a:lnTo>
                    <a:pt x="3058" y="680"/>
                  </a:lnTo>
                  <a:lnTo>
                    <a:pt x="3025" y="666"/>
                  </a:lnTo>
                  <a:lnTo>
                    <a:pt x="2994" y="644"/>
                  </a:lnTo>
                  <a:lnTo>
                    <a:pt x="2969" y="617"/>
                  </a:lnTo>
                  <a:lnTo>
                    <a:pt x="2947" y="582"/>
                  </a:lnTo>
                  <a:lnTo>
                    <a:pt x="2883" y="575"/>
                  </a:lnTo>
                  <a:lnTo>
                    <a:pt x="2821" y="578"/>
                  </a:lnTo>
                  <a:lnTo>
                    <a:pt x="2765" y="589"/>
                  </a:lnTo>
                  <a:lnTo>
                    <a:pt x="2712" y="607"/>
                  </a:lnTo>
                  <a:lnTo>
                    <a:pt x="2661" y="631"/>
                  </a:lnTo>
                  <a:lnTo>
                    <a:pt x="2614" y="660"/>
                  </a:lnTo>
                  <a:lnTo>
                    <a:pt x="2570" y="695"/>
                  </a:lnTo>
                  <a:lnTo>
                    <a:pt x="2529" y="731"/>
                  </a:lnTo>
                  <a:lnTo>
                    <a:pt x="2490" y="773"/>
                  </a:lnTo>
                  <a:lnTo>
                    <a:pt x="2454" y="815"/>
                  </a:lnTo>
                  <a:lnTo>
                    <a:pt x="2420" y="858"/>
                  </a:lnTo>
                  <a:lnTo>
                    <a:pt x="2385" y="904"/>
                  </a:lnTo>
                  <a:lnTo>
                    <a:pt x="2354" y="949"/>
                  </a:lnTo>
                  <a:lnTo>
                    <a:pt x="2325" y="993"/>
                  </a:lnTo>
                  <a:lnTo>
                    <a:pt x="2296" y="1035"/>
                  </a:lnTo>
                  <a:lnTo>
                    <a:pt x="2267" y="1073"/>
                  </a:lnTo>
                  <a:lnTo>
                    <a:pt x="2060" y="1326"/>
                  </a:lnTo>
                  <a:lnTo>
                    <a:pt x="1692" y="1844"/>
                  </a:lnTo>
                  <a:lnTo>
                    <a:pt x="1698" y="1762"/>
                  </a:lnTo>
                  <a:lnTo>
                    <a:pt x="1565" y="1793"/>
                  </a:lnTo>
                  <a:lnTo>
                    <a:pt x="1541" y="1713"/>
                  </a:lnTo>
                  <a:lnTo>
                    <a:pt x="1465" y="1769"/>
                  </a:lnTo>
                  <a:lnTo>
                    <a:pt x="1441" y="1669"/>
                  </a:lnTo>
                  <a:lnTo>
                    <a:pt x="1534" y="1549"/>
                  </a:lnTo>
                  <a:lnTo>
                    <a:pt x="1625" y="1426"/>
                  </a:lnTo>
                  <a:lnTo>
                    <a:pt x="1689" y="1338"/>
                  </a:lnTo>
                  <a:lnTo>
                    <a:pt x="1756" y="1257"/>
                  </a:lnTo>
                  <a:lnTo>
                    <a:pt x="1823" y="1177"/>
                  </a:lnTo>
                  <a:lnTo>
                    <a:pt x="1890" y="1093"/>
                  </a:lnTo>
                  <a:lnTo>
                    <a:pt x="2183" y="689"/>
                  </a:lnTo>
                  <a:lnTo>
                    <a:pt x="2390" y="369"/>
                  </a:lnTo>
                  <a:lnTo>
                    <a:pt x="2405" y="349"/>
                  </a:lnTo>
                  <a:lnTo>
                    <a:pt x="2412" y="327"/>
                  </a:lnTo>
                  <a:lnTo>
                    <a:pt x="2416" y="304"/>
                  </a:lnTo>
                  <a:lnTo>
                    <a:pt x="2414" y="280"/>
                  </a:lnTo>
                  <a:lnTo>
                    <a:pt x="2410" y="257"/>
                  </a:lnTo>
                  <a:lnTo>
                    <a:pt x="2405" y="231"/>
                  </a:lnTo>
                  <a:lnTo>
                    <a:pt x="2401" y="207"/>
                  </a:lnTo>
                  <a:lnTo>
                    <a:pt x="2400" y="182"/>
                  </a:lnTo>
                  <a:lnTo>
                    <a:pt x="2400" y="157"/>
                  </a:lnTo>
                  <a:lnTo>
                    <a:pt x="2407" y="131"/>
                  </a:lnTo>
                  <a:lnTo>
                    <a:pt x="2420" y="106"/>
                  </a:lnTo>
                  <a:lnTo>
                    <a:pt x="2440" y="82"/>
                  </a:lnTo>
                  <a:lnTo>
                    <a:pt x="2470" y="57"/>
                  </a:lnTo>
                  <a:lnTo>
                    <a:pt x="2510" y="33"/>
                  </a:lnTo>
                  <a:lnTo>
                    <a:pt x="2610"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ko-KR" altLang="en-US" sz="2701"/>
            </a:p>
          </p:txBody>
        </p:sp>
        <p:sp>
          <p:nvSpPr>
            <p:cNvPr id="68" name="Freeform 9">
              <a:extLst>
                <a:ext uri="{FF2B5EF4-FFF2-40B4-BE49-F238E27FC236}">
                  <a16:creationId xmlns:a16="http://schemas.microsoft.com/office/drawing/2014/main" id="{9317581A-FE2F-4ED7-A5DF-1A78B14A2F91}"/>
                </a:ext>
              </a:extLst>
            </p:cNvPr>
            <p:cNvSpPr>
              <a:spLocks/>
            </p:cNvSpPr>
            <p:nvPr/>
          </p:nvSpPr>
          <p:spPr bwMode="auto">
            <a:xfrm>
              <a:off x="5325187" y="519003"/>
              <a:ext cx="267185" cy="286545"/>
            </a:xfrm>
            <a:custGeom>
              <a:avLst/>
              <a:gdLst>
                <a:gd name="T0" fmla="*/ 2709 w 3381"/>
                <a:gd name="T1" fmla="*/ 9 h 3626"/>
                <a:gd name="T2" fmla="*/ 2780 w 3381"/>
                <a:gd name="T3" fmla="*/ 57 h 3626"/>
                <a:gd name="T4" fmla="*/ 2814 w 3381"/>
                <a:gd name="T5" fmla="*/ 138 h 3626"/>
                <a:gd name="T6" fmla="*/ 2832 w 3381"/>
                <a:gd name="T7" fmla="*/ 249 h 3626"/>
                <a:gd name="T8" fmla="*/ 2923 w 3381"/>
                <a:gd name="T9" fmla="*/ 282 h 3626"/>
                <a:gd name="T10" fmla="*/ 3009 w 3381"/>
                <a:gd name="T11" fmla="*/ 238 h 3626"/>
                <a:gd name="T12" fmla="*/ 3100 w 3381"/>
                <a:gd name="T13" fmla="*/ 184 h 3626"/>
                <a:gd name="T14" fmla="*/ 3218 w 3381"/>
                <a:gd name="T15" fmla="*/ 189 h 3626"/>
                <a:gd name="T16" fmla="*/ 3314 w 3381"/>
                <a:gd name="T17" fmla="*/ 255 h 3626"/>
                <a:gd name="T18" fmla="*/ 3372 w 3381"/>
                <a:gd name="T19" fmla="*/ 366 h 3626"/>
                <a:gd name="T20" fmla="*/ 3372 w 3381"/>
                <a:gd name="T21" fmla="*/ 526 h 3626"/>
                <a:gd name="T22" fmla="*/ 3320 w 3381"/>
                <a:gd name="T23" fmla="*/ 624 h 3626"/>
                <a:gd name="T24" fmla="*/ 3223 w 3381"/>
                <a:gd name="T25" fmla="*/ 680 h 3626"/>
                <a:gd name="T26" fmla="*/ 3112 w 3381"/>
                <a:gd name="T27" fmla="*/ 689 h 3626"/>
                <a:gd name="T28" fmla="*/ 3012 w 3381"/>
                <a:gd name="T29" fmla="*/ 644 h 3626"/>
                <a:gd name="T30" fmla="*/ 2901 w 3381"/>
                <a:gd name="T31" fmla="*/ 575 h 3626"/>
                <a:gd name="T32" fmla="*/ 2730 w 3381"/>
                <a:gd name="T33" fmla="*/ 607 h 3626"/>
                <a:gd name="T34" fmla="*/ 2589 w 3381"/>
                <a:gd name="T35" fmla="*/ 695 h 3626"/>
                <a:gd name="T36" fmla="*/ 2472 w 3381"/>
                <a:gd name="T37" fmla="*/ 815 h 3626"/>
                <a:gd name="T38" fmla="*/ 2372 w 3381"/>
                <a:gd name="T39" fmla="*/ 949 h 3626"/>
                <a:gd name="T40" fmla="*/ 2285 w 3381"/>
                <a:gd name="T41" fmla="*/ 1073 h 3626"/>
                <a:gd name="T42" fmla="*/ 1645 w 3381"/>
                <a:gd name="T43" fmla="*/ 1931 h 3626"/>
                <a:gd name="T44" fmla="*/ 1012 w 3381"/>
                <a:gd name="T45" fmla="*/ 2853 h 3626"/>
                <a:gd name="T46" fmla="*/ 887 w 3381"/>
                <a:gd name="T47" fmla="*/ 3053 h 3626"/>
                <a:gd name="T48" fmla="*/ 820 w 3381"/>
                <a:gd name="T49" fmla="*/ 3224 h 3626"/>
                <a:gd name="T50" fmla="*/ 829 w 3381"/>
                <a:gd name="T51" fmla="*/ 3295 h 3626"/>
                <a:gd name="T52" fmla="*/ 847 w 3381"/>
                <a:gd name="T53" fmla="*/ 3364 h 3626"/>
                <a:gd name="T54" fmla="*/ 841 w 3381"/>
                <a:gd name="T55" fmla="*/ 3444 h 3626"/>
                <a:gd name="T56" fmla="*/ 789 w 3381"/>
                <a:gd name="T57" fmla="*/ 3533 h 3626"/>
                <a:gd name="T58" fmla="*/ 694 w 3381"/>
                <a:gd name="T59" fmla="*/ 3593 h 3626"/>
                <a:gd name="T60" fmla="*/ 576 w 3381"/>
                <a:gd name="T61" fmla="*/ 3624 h 3626"/>
                <a:gd name="T62" fmla="*/ 467 w 3381"/>
                <a:gd name="T63" fmla="*/ 3615 h 3626"/>
                <a:gd name="T64" fmla="*/ 392 w 3381"/>
                <a:gd name="T65" fmla="*/ 3560 h 3626"/>
                <a:gd name="T66" fmla="*/ 358 w 3381"/>
                <a:gd name="T67" fmla="*/ 3446 h 3626"/>
                <a:gd name="T68" fmla="*/ 361 w 3381"/>
                <a:gd name="T69" fmla="*/ 3351 h 3626"/>
                <a:gd name="T70" fmla="*/ 349 w 3381"/>
                <a:gd name="T71" fmla="*/ 3262 h 3626"/>
                <a:gd name="T72" fmla="*/ 301 w 3381"/>
                <a:gd name="T73" fmla="*/ 3200 h 3626"/>
                <a:gd name="T74" fmla="*/ 225 w 3381"/>
                <a:gd name="T75" fmla="*/ 3153 h 3626"/>
                <a:gd name="T76" fmla="*/ 140 w 3381"/>
                <a:gd name="T77" fmla="*/ 3111 h 3626"/>
                <a:gd name="T78" fmla="*/ 61 w 3381"/>
                <a:gd name="T79" fmla="*/ 3060 h 3626"/>
                <a:gd name="T80" fmla="*/ 10 w 3381"/>
                <a:gd name="T81" fmla="*/ 2991 h 3626"/>
                <a:gd name="T82" fmla="*/ 1 w 3381"/>
                <a:gd name="T83" fmla="*/ 2895 h 3626"/>
                <a:gd name="T84" fmla="*/ 49 w 3381"/>
                <a:gd name="T85" fmla="*/ 2775 h 3626"/>
                <a:gd name="T86" fmla="*/ 134 w 3381"/>
                <a:gd name="T87" fmla="*/ 2713 h 3626"/>
                <a:gd name="T88" fmla="*/ 247 w 3381"/>
                <a:gd name="T89" fmla="*/ 2689 h 3626"/>
                <a:gd name="T90" fmla="*/ 372 w 3381"/>
                <a:gd name="T91" fmla="*/ 2671 h 3626"/>
                <a:gd name="T92" fmla="*/ 527 w 3381"/>
                <a:gd name="T93" fmla="*/ 2609 h 3626"/>
                <a:gd name="T94" fmla="*/ 701 w 3381"/>
                <a:gd name="T95" fmla="*/ 2484 h 3626"/>
                <a:gd name="T96" fmla="*/ 869 w 3381"/>
                <a:gd name="T97" fmla="*/ 2346 h 3626"/>
                <a:gd name="T98" fmla="*/ 1074 w 3381"/>
                <a:gd name="T99" fmla="*/ 2142 h 3626"/>
                <a:gd name="T100" fmla="*/ 1252 w 3381"/>
                <a:gd name="T101" fmla="*/ 1913 h 3626"/>
                <a:gd name="T102" fmla="*/ 1534 w 3381"/>
                <a:gd name="T103" fmla="*/ 1549 h 3626"/>
                <a:gd name="T104" fmla="*/ 1736 w 3381"/>
                <a:gd name="T105" fmla="*/ 1289 h 3626"/>
                <a:gd name="T106" fmla="*/ 1909 w 3381"/>
                <a:gd name="T107" fmla="*/ 1093 h 3626"/>
                <a:gd name="T108" fmla="*/ 2423 w 3381"/>
                <a:gd name="T109" fmla="*/ 349 h 3626"/>
                <a:gd name="T110" fmla="*/ 2432 w 3381"/>
                <a:gd name="T111" fmla="*/ 280 h 3626"/>
                <a:gd name="T112" fmla="*/ 2420 w 3381"/>
                <a:gd name="T113" fmla="*/ 207 h 3626"/>
                <a:gd name="T114" fmla="*/ 2425 w 3381"/>
                <a:gd name="T115" fmla="*/ 131 h 3626"/>
                <a:gd name="T116" fmla="*/ 2489 w 3381"/>
                <a:gd name="T117" fmla="*/ 57 h 3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381" h="3626">
                  <a:moveTo>
                    <a:pt x="2629" y="0"/>
                  </a:moveTo>
                  <a:lnTo>
                    <a:pt x="2672" y="2"/>
                  </a:lnTo>
                  <a:lnTo>
                    <a:pt x="2709" y="9"/>
                  </a:lnTo>
                  <a:lnTo>
                    <a:pt x="2738" y="20"/>
                  </a:lnTo>
                  <a:lnTo>
                    <a:pt x="2761" y="37"/>
                  </a:lnTo>
                  <a:lnTo>
                    <a:pt x="2780" y="57"/>
                  </a:lnTo>
                  <a:lnTo>
                    <a:pt x="2794" y="80"/>
                  </a:lnTo>
                  <a:lnTo>
                    <a:pt x="2805" y="107"/>
                  </a:lnTo>
                  <a:lnTo>
                    <a:pt x="2814" y="138"/>
                  </a:lnTo>
                  <a:lnTo>
                    <a:pt x="2821" y="173"/>
                  </a:lnTo>
                  <a:lnTo>
                    <a:pt x="2827" y="209"/>
                  </a:lnTo>
                  <a:lnTo>
                    <a:pt x="2832" y="249"/>
                  </a:lnTo>
                  <a:lnTo>
                    <a:pt x="2860" y="266"/>
                  </a:lnTo>
                  <a:lnTo>
                    <a:pt x="2890" y="278"/>
                  </a:lnTo>
                  <a:lnTo>
                    <a:pt x="2923" y="282"/>
                  </a:lnTo>
                  <a:lnTo>
                    <a:pt x="2958" y="278"/>
                  </a:lnTo>
                  <a:lnTo>
                    <a:pt x="2992" y="266"/>
                  </a:lnTo>
                  <a:lnTo>
                    <a:pt x="3009" y="238"/>
                  </a:lnTo>
                  <a:lnTo>
                    <a:pt x="3034" y="215"/>
                  </a:lnTo>
                  <a:lnTo>
                    <a:pt x="3063" y="197"/>
                  </a:lnTo>
                  <a:lnTo>
                    <a:pt x="3100" y="184"/>
                  </a:lnTo>
                  <a:lnTo>
                    <a:pt x="3138" y="177"/>
                  </a:lnTo>
                  <a:lnTo>
                    <a:pt x="3178" y="178"/>
                  </a:lnTo>
                  <a:lnTo>
                    <a:pt x="3218" y="189"/>
                  </a:lnTo>
                  <a:lnTo>
                    <a:pt x="3252" y="206"/>
                  </a:lnTo>
                  <a:lnTo>
                    <a:pt x="3285" y="227"/>
                  </a:lnTo>
                  <a:lnTo>
                    <a:pt x="3314" y="255"/>
                  </a:lnTo>
                  <a:lnTo>
                    <a:pt x="3338" y="287"/>
                  </a:lnTo>
                  <a:lnTo>
                    <a:pt x="3358" y="324"/>
                  </a:lnTo>
                  <a:lnTo>
                    <a:pt x="3372" y="366"/>
                  </a:lnTo>
                  <a:lnTo>
                    <a:pt x="3380" y="415"/>
                  </a:lnTo>
                  <a:lnTo>
                    <a:pt x="3381" y="467"/>
                  </a:lnTo>
                  <a:lnTo>
                    <a:pt x="3372" y="526"/>
                  </a:lnTo>
                  <a:lnTo>
                    <a:pt x="3361" y="562"/>
                  </a:lnTo>
                  <a:lnTo>
                    <a:pt x="3343" y="597"/>
                  </a:lnTo>
                  <a:lnTo>
                    <a:pt x="3320" y="624"/>
                  </a:lnTo>
                  <a:lnTo>
                    <a:pt x="3290" y="647"/>
                  </a:lnTo>
                  <a:lnTo>
                    <a:pt x="3260" y="667"/>
                  </a:lnTo>
                  <a:lnTo>
                    <a:pt x="3223" y="680"/>
                  </a:lnTo>
                  <a:lnTo>
                    <a:pt x="3187" y="689"/>
                  </a:lnTo>
                  <a:lnTo>
                    <a:pt x="3149" y="693"/>
                  </a:lnTo>
                  <a:lnTo>
                    <a:pt x="3112" y="689"/>
                  </a:lnTo>
                  <a:lnTo>
                    <a:pt x="3076" y="680"/>
                  </a:lnTo>
                  <a:lnTo>
                    <a:pt x="3043" y="666"/>
                  </a:lnTo>
                  <a:lnTo>
                    <a:pt x="3012" y="644"/>
                  </a:lnTo>
                  <a:lnTo>
                    <a:pt x="2987" y="617"/>
                  </a:lnTo>
                  <a:lnTo>
                    <a:pt x="2965" y="582"/>
                  </a:lnTo>
                  <a:lnTo>
                    <a:pt x="2901" y="575"/>
                  </a:lnTo>
                  <a:lnTo>
                    <a:pt x="2840" y="578"/>
                  </a:lnTo>
                  <a:lnTo>
                    <a:pt x="2783" y="589"/>
                  </a:lnTo>
                  <a:lnTo>
                    <a:pt x="2730" y="607"/>
                  </a:lnTo>
                  <a:lnTo>
                    <a:pt x="2680" y="631"/>
                  </a:lnTo>
                  <a:lnTo>
                    <a:pt x="2632" y="660"/>
                  </a:lnTo>
                  <a:lnTo>
                    <a:pt x="2589" y="695"/>
                  </a:lnTo>
                  <a:lnTo>
                    <a:pt x="2547" y="731"/>
                  </a:lnTo>
                  <a:lnTo>
                    <a:pt x="2509" y="773"/>
                  </a:lnTo>
                  <a:lnTo>
                    <a:pt x="2472" y="815"/>
                  </a:lnTo>
                  <a:lnTo>
                    <a:pt x="2438" y="858"/>
                  </a:lnTo>
                  <a:lnTo>
                    <a:pt x="2403" y="904"/>
                  </a:lnTo>
                  <a:lnTo>
                    <a:pt x="2372" y="949"/>
                  </a:lnTo>
                  <a:lnTo>
                    <a:pt x="2341" y="993"/>
                  </a:lnTo>
                  <a:lnTo>
                    <a:pt x="2312" y="1035"/>
                  </a:lnTo>
                  <a:lnTo>
                    <a:pt x="2285" y="1073"/>
                  </a:lnTo>
                  <a:lnTo>
                    <a:pt x="2078" y="1326"/>
                  </a:lnTo>
                  <a:lnTo>
                    <a:pt x="1861" y="1627"/>
                  </a:lnTo>
                  <a:lnTo>
                    <a:pt x="1645" y="1931"/>
                  </a:lnTo>
                  <a:lnTo>
                    <a:pt x="1430" y="2235"/>
                  </a:lnTo>
                  <a:lnTo>
                    <a:pt x="1220" y="2542"/>
                  </a:lnTo>
                  <a:lnTo>
                    <a:pt x="1012" y="2853"/>
                  </a:lnTo>
                  <a:lnTo>
                    <a:pt x="972" y="2917"/>
                  </a:lnTo>
                  <a:lnTo>
                    <a:pt x="929" y="2984"/>
                  </a:lnTo>
                  <a:lnTo>
                    <a:pt x="887" y="3053"/>
                  </a:lnTo>
                  <a:lnTo>
                    <a:pt x="852" y="3126"/>
                  </a:lnTo>
                  <a:lnTo>
                    <a:pt x="825" y="3197"/>
                  </a:lnTo>
                  <a:lnTo>
                    <a:pt x="820" y="3224"/>
                  </a:lnTo>
                  <a:lnTo>
                    <a:pt x="820" y="3247"/>
                  </a:lnTo>
                  <a:lnTo>
                    <a:pt x="823" y="3271"/>
                  </a:lnTo>
                  <a:lnTo>
                    <a:pt x="829" y="3295"/>
                  </a:lnTo>
                  <a:lnTo>
                    <a:pt x="836" y="3317"/>
                  </a:lnTo>
                  <a:lnTo>
                    <a:pt x="841" y="3340"/>
                  </a:lnTo>
                  <a:lnTo>
                    <a:pt x="847" y="3364"/>
                  </a:lnTo>
                  <a:lnTo>
                    <a:pt x="850" y="3389"/>
                  </a:lnTo>
                  <a:lnTo>
                    <a:pt x="849" y="3415"/>
                  </a:lnTo>
                  <a:lnTo>
                    <a:pt x="841" y="3444"/>
                  </a:lnTo>
                  <a:lnTo>
                    <a:pt x="829" y="3475"/>
                  </a:lnTo>
                  <a:lnTo>
                    <a:pt x="809" y="3509"/>
                  </a:lnTo>
                  <a:lnTo>
                    <a:pt x="789" y="3533"/>
                  </a:lnTo>
                  <a:lnTo>
                    <a:pt x="761" y="3557"/>
                  </a:lnTo>
                  <a:lnTo>
                    <a:pt x="729" y="3577"/>
                  </a:lnTo>
                  <a:lnTo>
                    <a:pt x="694" y="3593"/>
                  </a:lnTo>
                  <a:lnTo>
                    <a:pt x="656" y="3607"/>
                  </a:lnTo>
                  <a:lnTo>
                    <a:pt x="616" y="3617"/>
                  </a:lnTo>
                  <a:lnTo>
                    <a:pt x="576" y="3624"/>
                  </a:lnTo>
                  <a:lnTo>
                    <a:pt x="538" y="3626"/>
                  </a:lnTo>
                  <a:lnTo>
                    <a:pt x="501" y="3622"/>
                  </a:lnTo>
                  <a:lnTo>
                    <a:pt x="467" y="3615"/>
                  </a:lnTo>
                  <a:lnTo>
                    <a:pt x="436" y="3602"/>
                  </a:lnTo>
                  <a:lnTo>
                    <a:pt x="412" y="3586"/>
                  </a:lnTo>
                  <a:lnTo>
                    <a:pt x="392" y="3560"/>
                  </a:lnTo>
                  <a:lnTo>
                    <a:pt x="374" y="3520"/>
                  </a:lnTo>
                  <a:lnTo>
                    <a:pt x="363" y="3482"/>
                  </a:lnTo>
                  <a:lnTo>
                    <a:pt x="358" y="3446"/>
                  </a:lnTo>
                  <a:lnTo>
                    <a:pt x="358" y="3413"/>
                  </a:lnTo>
                  <a:lnTo>
                    <a:pt x="358" y="3382"/>
                  </a:lnTo>
                  <a:lnTo>
                    <a:pt x="361" y="3351"/>
                  </a:lnTo>
                  <a:lnTo>
                    <a:pt x="361" y="3322"/>
                  </a:lnTo>
                  <a:lnTo>
                    <a:pt x="358" y="3291"/>
                  </a:lnTo>
                  <a:lnTo>
                    <a:pt x="349" y="3262"/>
                  </a:lnTo>
                  <a:lnTo>
                    <a:pt x="338" y="3238"/>
                  </a:lnTo>
                  <a:lnTo>
                    <a:pt x="321" y="3218"/>
                  </a:lnTo>
                  <a:lnTo>
                    <a:pt x="301" y="3200"/>
                  </a:lnTo>
                  <a:lnTo>
                    <a:pt x="278" y="3184"/>
                  </a:lnTo>
                  <a:lnTo>
                    <a:pt x="252" y="3167"/>
                  </a:lnTo>
                  <a:lnTo>
                    <a:pt x="225" y="3153"/>
                  </a:lnTo>
                  <a:lnTo>
                    <a:pt x="198" y="3138"/>
                  </a:lnTo>
                  <a:lnTo>
                    <a:pt x="169" y="3126"/>
                  </a:lnTo>
                  <a:lnTo>
                    <a:pt x="140" y="3111"/>
                  </a:lnTo>
                  <a:lnTo>
                    <a:pt x="112" y="3095"/>
                  </a:lnTo>
                  <a:lnTo>
                    <a:pt x="87" y="3078"/>
                  </a:lnTo>
                  <a:lnTo>
                    <a:pt x="61" y="3060"/>
                  </a:lnTo>
                  <a:lnTo>
                    <a:pt x="41" y="3040"/>
                  </a:lnTo>
                  <a:lnTo>
                    <a:pt x="23" y="3017"/>
                  </a:lnTo>
                  <a:lnTo>
                    <a:pt x="10" y="2991"/>
                  </a:lnTo>
                  <a:lnTo>
                    <a:pt x="1" y="2964"/>
                  </a:lnTo>
                  <a:lnTo>
                    <a:pt x="0" y="2931"/>
                  </a:lnTo>
                  <a:lnTo>
                    <a:pt x="1" y="2895"/>
                  </a:lnTo>
                  <a:lnTo>
                    <a:pt x="12" y="2855"/>
                  </a:lnTo>
                  <a:lnTo>
                    <a:pt x="29" y="2809"/>
                  </a:lnTo>
                  <a:lnTo>
                    <a:pt x="49" y="2775"/>
                  </a:lnTo>
                  <a:lnTo>
                    <a:pt x="74" y="2747"/>
                  </a:lnTo>
                  <a:lnTo>
                    <a:pt x="101" y="2727"/>
                  </a:lnTo>
                  <a:lnTo>
                    <a:pt x="134" y="2713"/>
                  </a:lnTo>
                  <a:lnTo>
                    <a:pt x="170" y="2702"/>
                  </a:lnTo>
                  <a:lnTo>
                    <a:pt x="209" y="2695"/>
                  </a:lnTo>
                  <a:lnTo>
                    <a:pt x="247" y="2689"/>
                  </a:lnTo>
                  <a:lnTo>
                    <a:pt x="289" y="2684"/>
                  </a:lnTo>
                  <a:lnTo>
                    <a:pt x="330" y="2678"/>
                  </a:lnTo>
                  <a:lnTo>
                    <a:pt x="372" y="2671"/>
                  </a:lnTo>
                  <a:lnTo>
                    <a:pt x="412" y="2660"/>
                  </a:lnTo>
                  <a:lnTo>
                    <a:pt x="469" y="2640"/>
                  </a:lnTo>
                  <a:lnTo>
                    <a:pt x="527" y="2609"/>
                  </a:lnTo>
                  <a:lnTo>
                    <a:pt x="585" y="2573"/>
                  </a:lnTo>
                  <a:lnTo>
                    <a:pt x="643" y="2529"/>
                  </a:lnTo>
                  <a:lnTo>
                    <a:pt x="701" y="2484"/>
                  </a:lnTo>
                  <a:lnTo>
                    <a:pt x="760" y="2437"/>
                  </a:lnTo>
                  <a:lnTo>
                    <a:pt x="816" y="2389"/>
                  </a:lnTo>
                  <a:lnTo>
                    <a:pt x="869" y="2346"/>
                  </a:lnTo>
                  <a:lnTo>
                    <a:pt x="941" y="2282"/>
                  </a:lnTo>
                  <a:lnTo>
                    <a:pt x="1009" y="2215"/>
                  </a:lnTo>
                  <a:lnTo>
                    <a:pt x="1074" y="2142"/>
                  </a:lnTo>
                  <a:lnTo>
                    <a:pt x="1136" y="2066"/>
                  </a:lnTo>
                  <a:lnTo>
                    <a:pt x="1196" y="1989"/>
                  </a:lnTo>
                  <a:lnTo>
                    <a:pt x="1252" y="1913"/>
                  </a:lnTo>
                  <a:lnTo>
                    <a:pt x="1347" y="1791"/>
                  </a:lnTo>
                  <a:lnTo>
                    <a:pt x="1440" y="1671"/>
                  </a:lnTo>
                  <a:lnTo>
                    <a:pt x="1534" y="1549"/>
                  </a:lnTo>
                  <a:lnTo>
                    <a:pt x="1625" y="1426"/>
                  </a:lnTo>
                  <a:lnTo>
                    <a:pt x="1678" y="1355"/>
                  </a:lnTo>
                  <a:lnTo>
                    <a:pt x="1736" y="1289"/>
                  </a:lnTo>
                  <a:lnTo>
                    <a:pt x="1796" y="1226"/>
                  </a:lnTo>
                  <a:lnTo>
                    <a:pt x="1854" y="1160"/>
                  </a:lnTo>
                  <a:lnTo>
                    <a:pt x="1909" y="1093"/>
                  </a:lnTo>
                  <a:lnTo>
                    <a:pt x="2201" y="689"/>
                  </a:lnTo>
                  <a:lnTo>
                    <a:pt x="2409" y="369"/>
                  </a:lnTo>
                  <a:lnTo>
                    <a:pt x="2423" y="349"/>
                  </a:lnTo>
                  <a:lnTo>
                    <a:pt x="2430" y="327"/>
                  </a:lnTo>
                  <a:lnTo>
                    <a:pt x="2432" y="304"/>
                  </a:lnTo>
                  <a:lnTo>
                    <a:pt x="2432" y="280"/>
                  </a:lnTo>
                  <a:lnTo>
                    <a:pt x="2429" y="257"/>
                  </a:lnTo>
                  <a:lnTo>
                    <a:pt x="2423" y="231"/>
                  </a:lnTo>
                  <a:lnTo>
                    <a:pt x="2420" y="207"/>
                  </a:lnTo>
                  <a:lnTo>
                    <a:pt x="2416" y="182"/>
                  </a:lnTo>
                  <a:lnTo>
                    <a:pt x="2418" y="157"/>
                  </a:lnTo>
                  <a:lnTo>
                    <a:pt x="2425" y="131"/>
                  </a:lnTo>
                  <a:lnTo>
                    <a:pt x="2438" y="106"/>
                  </a:lnTo>
                  <a:lnTo>
                    <a:pt x="2458" y="82"/>
                  </a:lnTo>
                  <a:lnTo>
                    <a:pt x="2489" y="57"/>
                  </a:lnTo>
                  <a:lnTo>
                    <a:pt x="2529" y="33"/>
                  </a:lnTo>
                  <a:lnTo>
                    <a:pt x="2629"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ko-KR" altLang="en-US" sz="2701"/>
            </a:p>
          </p:txBody>
        </p:sp>
        <p:sp>
          <p:nvSpPr>
            <p:cNvPr id="69" name="Oval 7">
              <a:extLst>
                <a:ext uri="{FF2B5EF4-FFF2-40B4-BE49-F238E27FC236}">
                  <a16:creationId xmlns:a16="http://schemas.microsoft.com/office/drawing/2014/main" id="{29664B63-09B9-421A-B63A-3B19FF44CED1}"/>
                </a:ext>
              </a:extLst>
            </p:cNvPr>
            <p:cNvSpPr/>
            <p:nvPr/>
          </p:nvSpPr>
          <p:spPr>
            <a:xfrm>
              <a:off x="5235611" y="1064229"/>
              <a:ext cx="251451" cy="251451"/>
            </a:xfrm>
            <a:custGeom>
              <a:avLst/>
              <a:gdLst/>
              <a:ahLst/>
              <a:cxnLst/>
              <a:rect l="l" t="t" r="r" b="b"/>
              <a:pathLst>
                <a:path w="3816424" h="3816424">
                  <a:moveTo>
                    <a:pt x="2203186" y="2279595"/>
                  </a:moveTo>
                  <a:lnTo>
                    <a:pt x="2808192" y="3090048"/>
                  </a:lnTo>
                  <a:cubicBezTo>
                    <a:pt x="2335386" y="3450334"/>
                    <a:pt x="1671399" y="3501280"/>
                    <a:pt x="1136700" y="3171034"/>
                  </a:cubicBezTo>
                  <a:lnTo>
                    <a:pt x="1672341" y="2318238"/>
                  </a:lnTo>
                  <a:cubicBezTo>
                    <a:pt x="1741351" y="2359418"/>
                    <a:pt x="1822171" y="2381777"/>
                    <a:pt x="1908212" y="2381777"/>
                  </a:cubicBezTo>
                  <a:cubicBezTo>
                    <a:pt x="2019680" y="2381777"/>
                    <a:pt x="2122383" y="2344251"/>
                    <a:pt x="2203186" y="2279595"/>
                  </a:cubicBezTo>
                  <a:close/>
                  <a:moveTo>
                    <a:pt x="1908212" y="1559425"/>
                  </a:moveTo>
                  <a:lnTo>
                    <a:pt x="1980325" y="1567601"/>
                  </a:lnTo>
                  <a:lnTo>
                    <a:pt x="1993606" y="1571724"/>
                  </a:lnTo>
                  <a:cubicBezTo>
                    <a:pt x="2013982" y="1576081"/>
                    <a:pt x="2033279" y="1583438"/>
                    <a:pt x="2051568" y="1592606"/>
                  </a:cubicBezTo>
                  <a:cubicBezTo>
                    <a:pt x="2161269" y="1643381"/>
                    <a:pt x="2238178" y="1752249"/>
                    <a:pt x="2242946" y="1879728"/>
                  </a:cubicBezTo>
                  <a:lnTo>
                    <a:pt x="2244564" y="1895777"/>
                  </a:lnTo>
                  <a:lnTo>
                    <a:pt x="2235941" y="1969331"/>
                  </a:lnTo>
                  <a:lnTo>
                    <a:pt x="2229295" y="1990738"/>
                  </a:lnTo>
                  <a:lnTo>
                    <a:pt x="2212064" y="2037880"/>
                  </a:lnTo>
                  <a:lnTo>
                    <a:pt x="2201144" y="2057998"/>
                  </a:lnTo>
                  <a:lnTo>
                    <a:pt x="2172872" y="2101104"/>
                  </a:lnTo>
                  <a:lnTo>
                    <a:pt x="2162191" y="2114050"/>
                  </a:lnTo>
                  <a:lnTo>
                    <a:pt x="2113970" y="2160082"/>
                  </a:lnTo>
                  <a:cubicBezTo>
                    <a:pt x="2057823" y="2205648"/>
                    <a:pt x="1986110" y="2232129"/>
                    <a:pt x="1908212" y="2232129"/>
                  </a:cubicBezTo>
                  <a:cubicBezTo>
                    <a:pt x="1851319" y="2232129"/>
                    <a:pt x="1797724" y="2218004"/>
                    <a:pt x="1751478" y="2191687"/>
                  </a:cubicBezTo>
                  <a:lnTo>
                    <a:pt x="1683784" y="2144677"/>
                  </a:lnTo>
                  <a:lnTo>
                    <a:pt x="1679431" y="2141086"/>
                  </a:lnTo>
                  <a:lnTo>
                    <a:pt x="1625925" y="2077610"/>
                  </a:lnTo>
                  <a:lnTo>
                    <a:pt x="1622829" y="2071906"/>
                  </a:lnTo>
                  <a:lnTo>
                    <a:pt x="1591352" y="2004343"/>
                  </a:lnTo>
                  <a:lnTo>
                    <a:pt x="1586740" y="1989486"/>
                  </a:lnTo>
                  <a:cubicBezTo>
                    <a:pt x="1578347" y="1963748"/>
                    <a:pt x="1573981" y="1936424"/>
                    <a:pt x="1573114" y="1908212"/>
                  </a:cubicBezTo>
                  <a:lnTo>
                    <a:pt x="1571860" y="1895777"/>
                  </a:lnTo>
                  <a:cubicBezTo>
                    <a:pt x="1571860" y="1754345"/>
                    <a:pt x="1659153" y="1633301"/>
                    <a:pt x="1783001" y="1584084"/>
                  </a:cubicBezTo>
                  <a:lnTo>
                    <a:pt x="1842294" y="1566070"/>
                  </a:lnTo>
                  <a:close/>
                  <a:moveTo>
                    <a:pt x="1379953" y="541019"/>
                  </a:moveTo>
                  <a:lnTo>
                    <a:pt x="1729168" y="1444825"/>
                  </a:lnTo>
                  <a:cubicBezTo>
                    <a:pt x="1549201" y="1515335"/>
                    <a:pt x="1422212" y="1690726"/>
                    <a:pt x="1422212" y="1895777"/>
                  </a:cubicBezTo>
                  <a:cubicBezTo>
                    <a:pt x="1422212" y="1899944"/>
                    <a:pt x="1422265" y="1904098"/>
                    <a:pt x="1423466" y="1908212"/>
                  </a:cubicBezTo>
                  <a:lnTo>
                    <a:pt x="425946" y="1908212"/>
                  </a:lnTo>
                  <a:cubicBezTo>
                    <a:pt x="430668" y="1282139"/>
                    <a:pt x="825479" y="748981"/>
                    <a:pt x="1379953" y="541019"/>
                  </a:cubicBezTo>
                  <a:close/>
                  <a:moveTo>
                    <a:pt x="2470889" y="507356"/>
                  </a:moveTo>
                  <a:cubicBezTo>
                    <a:pt x="3027464" y="716106"/>
                    <a:pt x="3423770" y="1251284"/>
                    <a:pt x="3428510" y="1879728"/>
                  </a:cubicBezTo>
                  <a:lnTo>
                    <a:pt x="2392594" y="1879728"/>
                  </a:lnTo>
                  <a:cubicBezTo>
                    <a:pt x="2387735" y="1688621"/>
                    <a:pt x="2271236" y="1525440"/>
                    <a:pt x="2105708" y="1452487"/>
                  </a:cubicBezTo>
                  <a:close/>
                  <a:moveTo>
                    <a:pt x="1908212" y="190783"/>
                  </a:moveTo>
                  <a:cubicBezTo>
                    <a:pt x="959702" y="190783"/>
                    <a:pt x="190783" y="959702"/>
                    <a:pt x="190783" y="1908212"/>
                  </a:cubicBezTo>
                  <a:cubicBezTo>
                    <a:pt x="190783" y="2856722"/>
                    <a:pt x="959702" y="3625641"/>
                    <a:pt x="1908212" y="3625641"/>
                  </a:cubicBezTo>
                  <a:cubicBezTo>
                    <a:pt x="2856722" y="3625641"/>
                    <a:pt x="3625641" y="2856722"/>
                    <a:pt x="3625641" y="1908212"/>
                  </a:cubicBezTo>
                  <a:cubicBezTo>
                    <a:pt x="3625641" y="959702"/>
                    <a:pt x="2856722" y="190783"/>
                    <a:pt x="1908212" y="190783"/>
                  </a:cubicBezTo>
                  <a:close/>
                  <a:moveTo>
                    <a:pt x="1908212" y="0"/>
                  </a:moveTo>
                  <a:cubicBezTo>
                    <a:pt x="2962088" y="0"/>
                    <a:pt x="3816424" y="854336"/>
                    <a:pt x="3816424" y="1908212"/>
                  </a:cubicBezTo>
                  <a:cubicBezTo>
                    <a:pt x="3816424" y="2962088"/>
                    <a:pt x="2962088" y="3816424"/>
                    <a:pt x="1908212" y="3816424"/>
                  </a:cubicBezTo>
                  <a:cubicBezTo>
                    <a:pt x="854336" y="3816424"/>
                    <a:pt x="0" y="2962088"/>
                    <a:pt x="0" y="1908212"/>
                  </a:cubicBezTo>
                  <a:cubicBezTo>
                    <a:pt x="0" y="854336"/>
                    <a:pt x="854336" y="0"/>
                    <a:pt x="1908212"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0" name="Chord 1">
              <a:extLst>
                <a:ext uri="{FF2B5EF4-FFF2-40B4-BE49-F238E27FC236}">
                  <a16:creationId xmlns:a16="http://schemas.microsoft.com/office/drawing/2014/main" id="{61FD7A6D-B3B9-481F-A989-A366A6F0C873}"/>
                </a:ext>
              </a:extLst>
            </p:cNvPr>
            <p:cNvSpPr/>
            <p:nvPr/>
          </p:nvSpPr>
          <p:spPr>
            <a:xfrm rot="16200000">
              <a:off x="5434155" y="1230709"/>
              <a:ext cx="272228" cy="272559"/>
            </a:xfrm>
            <a:custGeom>
              <a:avLst/>
              <a:gdLst/>
              <a:ahLst/>
              <a:cxnLst/>
              <a:rect l="l" t="t" r="r" b="b"/>
              <a:pathLst>
                <a:path w="3967137" h="3971952">
                  <a:moveTo>
                    <a:pt x="261389" y="1091292"/>
                  </a:moveTo>
                  <a:lnTo>
                    <a:pt x="261389" y="2844253"/>
                  </a:lnTo>
                  <a:cubicBezTo>
                    <a:pt x="261389" y="2868314"/>
                    <a:pt x="241884" y="2887819"/>
                    <a:pt x="217823" y="2887819"/>
                  </a:cubicBezTo>
                  <a:lnTo>
                    <a:pt x="43566" y="2887819"/>
                  </a:lnTo>
                  <a:cubicBezTo>
                    <a:pt x="19505" y="2887819"/>
                    <a:pt x="0" y="2868314"/>
                    <a:pt x="0" y="2844253"/>
                  </a:cubicBezTo>
                  <a:lnTo>
                    <a:pt x="0" y="1091292"/>
                  </a:lnTo>
                  <a:cubicBezTo>
                    <a:pt x="0" y="1067231"/>
                    <a:pt x="19505" y="1047726"/>
                    <a:pt x="43566" y="1047726"/>
                  </a:cubicBezTo>
                  <a:lnTo>
                    <a:pt x="217823" y="1047726"/>
                  </a:lnTo>
                  <a:cubicBezTo>
                    <a:pt x="241884" y="1047726"/>
                    <a:pt x="261389" y="1067231"/>
                    <a:pt x="261389" y="1091292"/>
                  </a:cubicBezTo>
                  <a:close/>
                  <a:moveTo>
                    <a:pt x="1777362" y="1774668"/>
                  </a:moveTo>
                  <a:lnTo>
                    <a:pt x="1417254" y="1774668"/>
                  </a:lnTo>
                  <a:lnTo>
                    <a:pt x="1417254" y="1414560"/>
                  </a:lnTo>
                  <a:lnTo>
                    <a:pt x="1031046" y="1414560"/>
                  </a:lnTo>
                  <a:lnTo>
                    <a:pt x="1031046" y="1774668"/>
                  </a:lnTo>
                  <a:lnTo>
                    <a:pt x="670938" y="1774668"/>
                  </a:lnTo>
                  <a:lnTo>
                    <a:pt x="670938" y="2160876"/>
                  </a:lnTo>
                  <a:lnTo>
                    <a:pt x="1031046" y="2160876"/>
                  </a:lnTo>
                  <a:lnTo>
                    <a:pt x="1031046" y="2520984"/>
                  </a:lnTo>
                  <a:lnTo>
                    <a:pt x="1417254" y="2520984"/>
                  </a:lnTo>
                  <a:lnTo>
                    <a:pt x="1417254" y="2160876"/>
                  </a:lnTo>
                  <a:lnTo>
                    <a:pt x="1777362" y="2160876"/>
                  </a:lnTo>
                  <a:close/>
                  <a:moveTo>
                    <a:pt x="2067493" y="3788343"/>
                  </a:moveTo>
                  <a:cubicBezTo>
                    <a:pt x="1411863" y="3859754"/>
                    <a:pt x="774928" y="3530250"/>
                    <a:pt x="425251" y="2938765"/>
                  </a:cubicBezTo>
                  <a:lnTo>
                    <a:pt x="380806" y="2850254"/>
                  </a:lnTo>
                  <a:lnTo>
                    <a:pt x="380806" y="1084978"/>
                  </a:lnTo>
                  <a:cubicBezTo>
                    <a:pt x="391288" y="1056225"/>
                    <a:pt x="405914" y="1029780"/>
                    <a:pt x="421215" y="1003639"/>
                  </a:cubicBezTo>
                  <a:cubicBezTo>
                    <a:pt x="768423" y="410526"/>
                    <a:pt x="1403978" y="78047"/>
                    <a:pt x="2059899" y="146393"/>
                  </a:cubicBezTo>
                  <a:close/>
                  <a:moveTo>
                    <a:pt x="2442453" y="43566"/>
                  </a:moveTo>
                  <a:lnTo>
                    <a:pt x="2442453" y="3916873"/>
                  </a:lnTo>
                  <a:cubicBezTo>
                    <a:pt x="2442453" y="3940934"/>
                    <a:pt x="2422948" y="3960439"/>
                    <a:pt x="2398887" y="3960439"/>
                  </a:cubicBezTo>
                  <a:lnTo>
                    <a:pt x="2224630" y="3960439"/>
                  </a:lnTo>
                  <a:cubicBezTo>
                    <a:pt x="2200569" y="3960439"/>
                    <a:pt x="2181064" y="3940934"/>
                    <a:pt x="2181064" y="3916873"/>
                  </a:cubicBezTo>
                  <a:lnTo>
                    <a:pt x="2181064" y="43566"/>
                  </a:lnTo>
                  <a:cubicBezTo>
                    <a:pt x="2181064" y="19505"/>
                    <a:pt x="2200569" y="0"/>
                    <a:pt x="2224630" y="0"/>
                  </a:cubicBezTo>
                  <a:lnTo>
                    <a:pt x="2398887" y="0"/>
                  </a:lnTo>
                  <a:cubicBezTo>
                    <a:pt x="2422948" y="0"/>
                    <a:pt x="2442453" y="19505"/>
                    <a:pt x="2442453" y="43566"/>
                  </a:cubicBezTo>
                  <a:close/>
                  <a:moveTo>
                    <a:pt x="3576812" y="3233512"/>
                  </a:moveTo>
                  <a:cubicBezTo>
                    <a:pt x="3575162" y="3242191"/>
                    <a:pt x="3571784" y="3250690"/>
                    <a:pt x="3566575" y="3258503"/>
                  </a:cubicBezTo>
                  <a:lnTo>
                    <a:pt x="3324309" y="3621901"/>
                  </a:lnTo>
                  <a:cubicBezTo>
                    <a:pt x="3303474" y="3653154"/>
                    <a:pt x="3261248" y="3661599"/>
                    <a:pt x="3229996" y="3640764"/>
                  </a:cubicBezTo>
                  <a:lnTo>
                    <a:pt x="2586977" y="3212084"/>
                  </a:lnTo>
                  <a:lnTo>
                    <a:pt x="2586977" y="2523698"/>
                  </a:lnTo>
                  <a:lnTo>
                    <a:pt x="3547712" y="3164190"/>
                  </a:lnTo>
                  <a:cubicBezTo>
                    <a:pt x="3571151" y="3179816"/>
                    <a:pt x="3581762" y="3207474"/>
                    <a:pt x="3576812" y="3233512"/>
                  </a:cubicBezTo>
                  <a:close/>
                  <a:moveTo>
                    <a:pt x="3966131" y="3317297"/>
                  </a:moveTo>
                  <a:cubicBezTo>
                    <a:pt x="3968508" y="3328190"/>
                    <a:pt x="3966729" y="3339990"/>
                    <a:pt x="3960231" y="3350115"/>
                  </a:cubicBezTo>
                  <a:lnTo>
                    <a:pt x="3574032" y="3951911"/>
                  </a:lnTo>
                  <a:cubicBezTo>
                    <a:pt x="3561037" y="3972161"/>
                    <a:pt x="3534087" y="3978041"/>
                    <a:pt x="3513837" y="3965046"/>
                  </a:cubicBezTo>
                  <a:lnTo>
                    <a:pt x="3367182" y="3870931"/>
                  </a:lnTo>
                  <a:cubicBezTo>
                    <a:pt x="3346932" y="3857936"/>
                    <a:pt x="3341051" y="3830986"/>
                    <a:pt x="3354046" y="3810736"/>
                  </a:cubicBezTo>
                  <a:lnTo>
                    <a:pt x="3740245" y="3208940"/>
                  </a:lnTo>
                  <a:cubicBezTo>
                    <a:pt x="3753241" y="3188690"/>
                    <a:pt x="3780191" y="3182809"/>
                    <a:pt x="3800440" y="3195805"/>
                  </a:cubicBezTo>
                  <a:lnTo>
                    <a:pt x="3947096" y="3289920"/>
                  </a:lnTo>
                  <a:cubicBezTo>
                    <a:pt x="3957221" y="3296417"/>
                    <a:pt x="3963753" y="3306404"/>
                    <a:pt x="3966131" y="331729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1" name="Round Same Side Corner Rectangle 5">
              <a:extLst>
                <a:ext uri="{FF2B5EF4-FFF2-40B4-BE49-F238E27FC236}">
                  <a16:creationId xmlns:a16="http://schemas.microsoft.com/office/drawing/2014/main" id="{862B80CD-0DAD-4A16-98FF-73F104E772D7}"/>
                </a:ext>
              </a:extLst>
            </p:cNvPr>
            <p:cNvSpPr/>
            <p:nvPr/>
          </p:nvSpPr>
          <p:spPr>
            <a:xfrm>
              <a:off x="3262532" y="335827"/>
              <a:ext cx="305482" cy="214459"/>
            </a:xfrm>
            <a:custGeom>
              <a:avLst/>
              <a:gdLst/>
              <a:ahLst/>
              <a:cxnLst/>
              <a:rect l="l" t="t" r="r" b="b"/>
              <a:pathLst>
                <a:path w="3934890" h="3325069">
                  <a:moveTo>
                    <a:pt x="3256955" y="2654903"/>
                  </a:moveTo>
                  <a:cubicBezTo>
                    <a:pt x="3442016" y="2654903"/>
                    <a:pt x="3592038" y="2804925"/>
                    <a:pt x="3592038" y="2989986"/>
                  </a:cubicBezTo>
                  <a:cubicBezTo>
                    <a:pt x="3592038" y="3175047"/>
                    <a:pt x="3442016" y="3325069"/>
                    <a:pt x="3256955" y="3325069"/>
                  </a:cubicBezTo>
                  <a:cubicBezTo>
                    <a:pt x="3071894" y="3325069"/>
                    <a:pt x="2921872" y="3175047"/>
                    <a:pt x="2921872" y="2989986"/>
                  </a:cubicBezTo>
                  <a:cubicBezTo>
                    <a:pt x="2921872" y="2804925"/>
                    <a:pt x="3071894" y="2654903"/>
                    <a:pt x="3256955" y="2654903"/>
                  </a:cubicBezTo>
                  <a:close/>
                  <a:moveTo>
                    <a:pt x="1163958" y="2654903"/>
                  </a:moveTo>
                  <a:cubicBezTo>
                    <a:pt x="1349019" y="2654903"/>
                    <a:pt x="1499041" y="2804925"/>
                    <a:pt x="1499041" y="2989986"/>
                  </a:cubicBezTo>
                  <a:cubicBezTo>
                    <a:pt x="1499041" y="3175047"/>
                    <a:pt x="1349019" y="3325069"/>
                    <a:pt x="1163958" y="3325069"/>
                  </a:cubicBezTo>
                  <a:cubicBezTo>
                    <a:pt x="978897" y="3325069"/>
                    <a:pt x="828875" y="3175047"/>
                    <a:pt x="828875" y="2989986"/>
                  </a:cubicBezTo>
                  <a:cubicBezTo>
                    <a:pt x="828875" y="2804925"/>
                    <a:pt x="978897" y="2654903"/>
                    <a:pt x="1163958" y="2654903"/>
                  </a:cubicBezTo>
                  <a:close/>
                  <a:moveTo>
                    <a:pt x="76162" y="2262658"/>
                  </a:moveTo>
                  <a:lnTo>
                    <a:pt x="3934890" y="2262658"/>
                  </a:lnTo>
                  <a:lnTo>
                    <a:pt x="3934890" y="2865907"/>
                  </a:lnTo>
                  <a:lnTo>
                    <a:pt x="3688794" y="2865907"/>
                  </a:lnTo>
                  <a:cubicBezTo>
                    <a:pt x="3630311" y="2683593"/>
                    <a:pt x="3458928" y="2552630"/>
                    <a:pt x="3256956" y="2552630"/>
                  </a:cubicBezTo>
                  <a:cubicBezTo>
                    <a:pt x="3054984" y="2552630"/>
                    <a:pt x="2883601" y="2683593"/>
                    <a:pt x="2825119" y="2865907"/>
                  </a:cubicBezTo>
                  <a:lnTo>
                    <a:pt x="1595797" y="2865907"/>
                  </a:lnTo>
                  <a:cubicBezTo>
                    <a:pt x="1537314" y="2683593"/>
                    <a:pt x="1365931" y="2552630"/>
                    <a:pt x="1163959" y="2552630"/>
                  </a:cubicBezTo>
                  <a:cubicBezTo>
                    <a:pt x="952624" y="2552630"/>
                    <a:pt x="774779" y="2696018"/>
                    <a:pt x="724237" y="2891307"/>
                  </a:cubicBezTo>
                  <a:lnTo>
                    <a:pt x="398213" y="2891307"/>
                  </a:lnTo>
                  <a:cubicBezTo>
                    <a:pt x="178286" y="2891307"/>
                    <a:pt x="0" y="2713021"/>
                    <a:pt x="0" y="2493094"/>
                  </a:cubicBezTo>
                  <a:lnTo>
                    <a:pt x="0" y="2267371"/>
                  </a:lnTo>
                  <a:lnTo>
                    <a:pt x="76162" y="2267371"/>
                  </a:lnTo>
                  <a:close/>
                  <a:moveTo>
                    <a:pt x="940438" y="986308"/>
                  </a:moveTo>
                  <a:cubicBezTo>
                    <a:pt x="831368" y="986308"/>
                    <a:pt x="742949" y="1041027"/>
                    <a:pt x="742949" y="1108525"/>
                  </a:cubicBezTo>
                  <a:lnTo>
                    <a:pt x="742949" y="1420858"/>
                  </a:lnTo>
                  <a:lnTo>
                    <a:pt x="1337996" y="1420858"/>
                  </a:lnTo>
                  <a:lnTo>
                    <a:pt x="1337996" y="986308"/>
                  </a:lnTo>
                  <a:close/>
                  <a:moveTo>
                    <a:pt x="2566126" y="947333"/>
                  </a:moveTo>
                  <a:cubicBezTo>
                    <a:pt x="2490968" y="947333"/>
                    <a:pt x="2430039" y="1008262"/>
                    <a:pt x="2430039" y="1083421"/>
                  </a:cubicBezTo>
                  <a:lnTo>
                    <a:pt x="2430039" y="1283715"/>
                  </a:lnTo>
                  <a:lnTo>
                    <a:pt x="2240561" y="1283715"/>
                  </a:lnTo>
                  <a:cubicBezTo>
                    <a:pt x="2165402" y="1283715"/>
                    <a:pt x="2104473" y="1344644"/>
                    <a:pt x="2104473" y="1419803"/>
                  </a:cubicBezTo>
                  <a:lnTo>
                    <a:pt x="2104473" y="1443548"/>
                  </a:lnTo>
                  <a:cubicBezTo>
                    <a:pt x="2104473" y="1518707"/>
                    <a:pt x="2165402" y="1579635"/>
                    <a:pt x="2240561" y="1579635"/>
                  </a:cubicBezTo>
                  <a:lnTo>
                    <a:pt x="2430039" y="1579635"/>
                  </a:lnTo>
                  <a:lnTo>
                    <a:pt x="2430039" y="1758296"/>
                  </a:lnTo>
                  <a:cubicBezTo>
                    <a:pt x="2430039" y="1833454"/>
                    <a:pt x="2490968" y="1894383"/>
                    <a:pt x="2566126" y="1894383"/>
                  </a:cubicBezTo>
                  <a:lnTo>
                    <a:pt x="2589871" y="1894383"/>
                  </a:lnTo>
                  <a:cubicBezTo>
                    <a:pt x="2665030" y="1894383"/>
                    <a:pt x="2725959" y="1833454"/>
                    <a:pt x="2725959" y="1758296"/>
                  </a:cubicBezTo>
                  <a:lnTo>
                    <a:pt x="2725959" y="1579635"/>
                  </a:lnTo>
                  <a:lnTo>
                    <a:pt x="2915437" y="1579635"/>
                  </a:lnTo>
                  <a:cubicBezTo>
                    <a:pt x="2990595" y="1579635"/>
                    <a:pt x="3051524" y="1518707"/>
                    <a:pt x="3051524" y="1443548"/>
                  </a:cubicBezTo>
                  <a:lnTo>
                    <a:pt x="3051524" y="1419803"/>
                  </a:lnTo>
                  <a:cubicBezTo>
                    <a:pt x="3051524" y="1344644"/>
                    <a:pt x="2990595" y="1283715"/>
                    <a:pt x="2915437" y="1283715"/>
                  </a:cubicBezTo>
                  <a:lnTo>
                    <a:pt x="2725959" y="1283715"/>
                  </a:lnTo>
                  <a:lnTo>
                    <a:pt x="2725959" y="1083421"/>
                  </a:lnTo>
                  <a:cubicBezTo>
                    <a:pt x="2725959" y="1008262"/>
                    <a:pt x="2665030" y="947333"/>
                    <a:pt x="2589871" y="947333"/>
                  </a:cubicBezTo>
                  <a:close/>
                  <a:moveTo>
                    <a:pt x="2175584" y="448446"/>
                  </a:moveTo>
                  <a:lnTo>
                    <a:pt x="2342436" y="448446"/>
                  </a:lnTo>
                  <a:cubicBezTo>
                    <a:pt x="2365949" y="448446"/>
                    <a:pt x="2385010" y="467507"/>
                    <a:pt x="2385010" y="491020"/>
                  </a:cubicBezTo>
                  <a:lnTo>
                    <a:pt x="2385010" y="513872"/>
                  </a:lnTo>
                  <a:cubicBezTo>
                    <a:pt x="2385010" y="537385"/>
                    <a:pt x="2365949" y="556446"/>
                    <a:pt x="2342436" y="556446"/>
                  </a:cubicBezTo>
                  <a:lnTo>
                    <a:pt x="2175584" y="556446"/>
                  </a:lnTo>
                  <a:cubicBezTo>
                    <a:pt x="2152071" y="556446"/>
                    <a:pt x="2133010" y="537385"/>
                    <a:pt x="2133010" y="513872"/>
                  </a:cubicBezTo>
                  <a:lnTo>
                    <a:pt x="2133010" y="491020"/>
                  </a:lnTo>
                  <a:cubicBezTo>
                    <a:pt x="2133010" y="467507"/>
                    <a:pt x="2152071" y="448446"/>
                    <a:pt x="2175584" y="448446"/>
                  </a:cubicBezTo>
                  <a:close/>
                  <a:moveTo>
                    <a:pt x="1313354" y="439278"/>
                  </a:moveTo>
                  <a:lnTo>
                    <a:pt x="1480043" y="446666"/>
                  </a:lnTo>
                  <a:cubicBezTo>
                    <a:pt x="1503533" y="447707"/>
                    <a:pt x="1521731" y="467594"/>
                    <a:pt x="1520690" y="491084"/>
                  </a:cubicBezTo>
                  <a:lnTo>
                    <a:pt x="1519678" y="513913"/>
                  </a:lnTo>
                  <a:cubicBezTo>
                    <a:pt x="1518636" y="537403"/>
                    <a:pt x="1498750" y="555601"/>
                    <a:pt x="1475260" y="554560"/>
                  </a:cubicBezTo>
                  <a:lnTo>
                    <a:pt x="1308572" y="547172"/>
                  </a:lnTo>
                  <a:cubicBezTo>
                    <a:pt x="1285082" y="546130"/>
                    <a:pt x="1266884" y="526244"/>
                    <a:pt x="1267925" y="502754"/>
                  </a:cubicBezTo>
                  <a:lnTo>
                    <a:pt x="1268937" y="479925"/>
                  </a:lnTo>
                  <a:cubicBezTo>
                    <a:pt x="1269978" y="456435"/>
                    <a:pt x="1289864" y="438236"/>
                    <a:pt x="1313354" y="439278"/>
                  </a:cubicBezTo>
                  <a:close/>
                  <a:moveTo>
                    <a:pt x="1782480" y="391192"/>
                  </a:moveTo>
                  <a:lnTo>
                    <a:pt x="1854488" y="391192"/>
                  </a:lnTo>
                  <a:cubicBezTo>
                    <a:pt x="1947917" y="391192"/>
                    <a:pt x="2023656" y="466931"/>
                    <a:pt x="2023656" y="560360"/>
                  </a:cubicBezTo>
                  <a:lnTo>
                    <a:pt x="2023656" y="721195"/>
                  </a:lnTo>
                  <a:lnTo>
                    <a:pt x="3934890" y="721195"/>
                  </a:lnTo>
                  <a:lnTo>
                    <a:pt x="3934890" y="2109731"/>
                  </a:lnTo>
                  <a:lnTo>
                    <a:pt x="14197" y="2109731"/>
                  </a:lnTo>
                  <a:lnTo>
                    <a:pt x="14197" y="2114574"/>
                  </a:lnTo>
                  <a:lnTo>
                    <a:pt x="0" y="2114574"/>
                  </a:lnTo>
                  <a:lnTo>
                    <a:pt x="0" y="1828455"/>
                  </a:lnTo>
                  <a:cubicBezTo>
                    <a:pt x="0" y="1608528"/>
                    <a:pt x="178286" y="1430242"/>
                    <a:pt x="398213" y="1430242"/>
                  </a:cubicBezTo>
                  <a:lnTo>
                    <a:pt x="519518" y="1430242"/>
                  </a:lnTo>
                  <a:lnTo>
                    <a:pt x="519518" y="977203"/>
                  </a:lnTo>
                  <a:cubicBezTo>
                    <a:pt x="519518" y="876538"/>
                    <a:pt x="601123" y="794933"/>
                    <a:pt x="701788" y="794933"/>
                  </a:cubicBezTo>
                  <a:lnTo>
                    <a:pt x="1349377" y="794933"/>
                  </a:lnTo>
                  <a:lnTo>
                    <a:pt x="1349377" y="721195"/>
                  </a:lnTo>
                  <a:lnTo>
                    <a:pt x="1613312" y="721195"/>
                  </a:lnTo>
                  <a:lnTo>
                    <a:pt x="1613312" y="560360"/>
                  </a:lnTo>
                  <a:cubicBezTo>
                    <a:pt x="1613312" y="466931"/>
                    <a:pt x="1689051" y="391192"/>
                    <a:pt x="1782480" y="391192"/>
                  </a:cubicBezTo>
                  <a:close/>
                  <a:moveTo>
                    <a:pt x="2217013" y="121841"/>
                  </a:moveTo>
                  <a:cubicBezTo>
                    <a:pt x="2228118" y="123263"/>
                    <a:pt x="2238680" y="128922"/>
                    <a:pt x="2246068" y="138480"/>
                  </a:cubicBezTo>
                  <a:lnTo>
                    <a:pt x="2260428" y="157060"/>
                  </a:lnTo>
                  <a:cubicBezTo>
                    <a:pt x="2275203" y="176176"/>
                    <a:pt x="2271684" y="203650"/>
                    <a:pt x="2252568" y="218425"/>
                  </a:cubicBezTo>
                  <a:lnTo>
                    <a:pt x="2122407" y="319028"/>
                  </a:lnTo>
                  <a:cubicBezTo>
                    <a:pt x="2103291" y="333803"/>
                    <a:pt x="2075817" y="330283"/>
                    <a:pt x="2061042" y="311168"/>
                  </a:cubicBezTo>
                  <a:lnTo>
                    <a:pt x="2046682" y="292588"/>
                  </a:lnTo>
                  <a:cubicBezTo>
                    <a:pt x="2031907" y="273472"/>
                    <a:pt x="2035426" y="245997"/>
                    <a:pt x="2054542" y="231223"/>
                  </a:cubicBezTo>
                  <a:lnTo>
                    <a:pt x="2184703" y="130620"/>
                  </a:lnTo>
                  <a:cubicBezTo>
                    <a:pt x="2194261" y="123232"/>
                    <a:pt x="2205908" y="120418"/>
                    <a:pt x="2217013" y="121841"/>
                  </a:cubicBezTo>
                  <a:close/>
                  <a:moveTo>
                    <a:pt x="1478016" y="112448"/>
                  </a:moveTo>
                  <a:cubicBezTo>
                    <a:pt x="1488894" y="113071"/>
                    <a:pt x="1499534" y="117844"/>
                    <a:pt x="1507358" y="126619"/>
                  </a:cubicBezTo>
                  <a:lnTo>
                    <a:pt x="1618401" y="251155"/>
                  </a:lnTo>
                  <a:cubicBezTo>
                    <a:pt x="1634050" y="268704"/>
                    <a:pt x="1632508" y="295617"/>
                    <a:pt x="1614958" y="311265"/>
                  </a:cubicBezTo>
                  <a:lnTo>
                    <a:pt x="1597902" y="326473"/>
                  </a:lnTo>
                  <a:cubicBezTo>
                    <a:pt x="1580352" y="342122"/>
                    <a:pt x="1553440" y="340580"/>
                    <a:pt x="1537792" y="323030"/>
                  </a:cubicBezTo>
                  <a:lnTo>
                    <a:pt x="1426749" y="198495"/>
                  </a:lnTo>
                  <a:cubicBezTo>
                    <a:pt x="1411101" y="180945"/>
                    <a:pt x="1412642" y="154033"/>
                    <a:pt x="1430192" y="138385"/>
                  </a:cubicBezTo>
                  <a:lnTo>
                    <a:pt x="1447248" y="123176"/>
                  </a:lnTo>
                  <a:cubicBezTo>
                    <a:pt x="1456023" y="115352"/>
                    <a:pt x="1467139" y="111825"/>
                    <a:pt x="1478016" y="112448"/>
                  </a:cubicBezTo>
                  <a:close/>
                  <a:moveTo>
                    <a:pt x="1837237" y="58"/>
                  </a:moveTo>
                  <a:lnTo>
                    <a:pt x="1861379" y="1283"/>
                  </a:lnTo>
                  <a:cubicBezTo>
                    <a:pt x="1886217" y="2543"/>
                    <a:pt x="1905332" y="23700"/>
                    <a:pt x="1904072" y="48538"/>
                  </a:cubicBezTo>
                  <a:lnTo>
                    <a:pt x="1895868" y="210266"/>
                  </a:lnTo>
                  <a:cubicBezTo>
                    <a:pt x="1894608" y="235105"/>
                    <a:pt x="1873451" y="254219"/>
                    <a:pt x="1848613" y="252959"/>
                  </a:cubicBezTo>
                  <a:lnTo>
                    <a:pt x="1824471" y="251735"/>
                  </a:lnTo>
                  <a:cubicBezTo>
                    <a:pt x="1799633" y="250475"/>
                    <a:pt x="1780518" y="229317"/>
                    <a:pt x="1781778" y="204479"/>
                  </a:cubicBezTo>
                  <a:lnTo>
                    <a:pt x="1789981" y="42751"/>
                  </a:lnTo>
                  <a:cubicBezTo>
                    <a:pt x="1791241" y="17913"/>
                    <a:pt x="1812399" y="-1201"/>
                    <a:pt x="1837237" y="5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2" name="Parallelogram 8">
              <a:extLst>
                <a:ext uri="{FF2B5EF4-FFF2-40B4-BE49-F238E27FC236}">
                  <a16:creationId xmlns:a16="http://schemas.microsoft.com/office/drawing/2014/main" id="{29C7349D-3DF5-4396-8A71-A073040AAEED}"/>
                </a:ext>
              </a:extLst>
            </p:cNvPr>
            <p:cNvSpPr/>
            <p:nvPr/>
          </p:nvSpPr>
          <p:spPr>
            <a:xfrm>
              <a:off x="4863131" y="1826407"/>
              <a:ext cx="330566" cy="201637"/>
            </a:xfrm>
            <a:custGeom>
              <a:avLst/>
              <a:gdLst/>
              <a:ahLst/>
              <a:cxnLst/>
              <a:rect l="l" t="t" r="r" b="b"/>
              <a:pathLst>
                <a:path w="3990895" h="3087182">
                  <a:moveTo>
                    <a:pt x="1740403" y="2573711"/>
                  </a:moveTo>
                  <a:cubicBezTo>
                    <a:pt x="1526257" y="2580937"/>
                    <a:pt x="1290256" y="2583516"/>
                    <a:pt x="1065139" y="2579843"/>
                  </a:cubicBezTo>
                  <a:lnTo>
                    <a:pt x="1065139" y="2871158"/>
                  </a:lnTo>
                  <a:lnTo>
                    <a:pt x="1740403" y="2871158"/>
                  </a:lnTo>
                  <a:close/>
                  <a:moveTo>
                    <a:pt x="3583963" y="1148535"/>
                  </a:moveTo>
                  <a:cubicBezTo>
                    <a:pt x="3442121" y="1148535"/>
                    <a:pt x="3324432" y="1262284"/>
                    <a:pt x="3303071" y="1411513"/>
                  </a:cubicBezTo>
                  <a:lnTo>
                    <a:pt x="3604802" y="1436594"/>
                  </a:lnTo>
                  <a:cubicBezTo>
                    <a:pt x="3607651" y="1483680"/>
                    <a:pt x="3627953" y="1483631"/>
                    <a:pt x="3630802" y="1530717"/>
                  </a:cubicBezTo>
                  <a:lnTo>
                    <a:pt x="3339635" y="1623071"/>
                  </a:lnTo>
                  <a:cubicBezTo>
                    <a:pt x="3388511" y="1715368"/>
                    <a:pt x="3479714" y="1776813"/>
                    <a:pt x="3583963" y="1776813"/>
                  </a:cubicBezTo>
                  <a:cubicBezTo>
                    <a:pt x="3741685" y="1776813"/>
                    <a:pt x="3869544" y="1636168"/>
                    <a:pt x="3869544" y="1462674"/>
                  </a:cubicBezTo>
                  <a:cubicBezTo>
                    <a:pt x="3869544" y="1289180"/>
                    <a:pt x="3741685" y="1148535"/>
                    <a:pt x="3583963" y="1148535"/>
                  </a:cubicBezTo>
                  <a:close/>
                  <a:moveTo>
                    <a:pt x="1942038" y="765538"/>
                  </a:moveTo>
                  <a:cubicBezTo>
                    <a:pt x="1858825" y="765538"/>
                    <a:pt x="1791368" y="832995"/>
                    <a:pt x="1791368" y="916208"/>
                  </a:cubicBezTo>
                  <a:lnTo>
                    <a:pt x="1791368" y="1175206"/>
                  </a:lnTo>
                  <a:lnTo>
                    <a:pt x="1596655" y="1175206"/>
                  </a:lnTo>
                  <a:cubicBezTo>
                    <a:pt x="1505121" y="1175206"/>
                    <a:pt x="1430918" y="1249409"/>
                    <a:pt x="1430918" y="1340943"/>
                  </a:cubicBezTo>
                  <a:lnTo>
                    <a:pt x="1430918" y="1369861"/>
                  </a:lnTo>
                  <a:cubicBezTo>
                    <a:pt x="1430918" y="1461395"/>
                    <a:pt x="1505121" y="1535598"/>
                    <a:pt x="1596655" y="1535598"/>
                  </a:cubicBezTo>
                  <a:lnTo>
                    <a:pt x="1791368" y="1535598"/>
                  </a:lnTo>
                  <a:lnTo>
                    <a:pt x="1791368" y="1768249"/>
                  </a:lnTo>
                  <a:cubicBezTo>
                    <a:pt x="1791368" y="1851462"/>
                    <a:pt x="1858825" y="1918919"/>
                    <a:pt x="1942038" y="1918919"/>
                  </a:cubicBezTo>
                  <a:lnTo>
                    <a:pt x="1968327" y="1918919"/>
                  </a:lnTo>
                  <a:cubicBezTo>
                    <a:pt x="2051540" y="1918919"/>
                    <a:pt x="2118997" y="1851462"/>
                    <a:pt x="2118997" y="1768249"/>
                  </a:cubicBezTo>
                  <a:lnTo>
                    <a:pt x="2118997" y="1535598"/>
                  </a:lnTo>
                  <a:lnTo>
                    <a:pt x="2313709" y="1535598"/>
                  </a:lnTo>
                  <a:cubicBezTo>
                    <a:pt x="2377432" y="1535598"/>
                    <a:pt x="2432756" y="1499636"/>
                    <a:pt x="2458635" y="1445923"/>
                  </a:cubicBezTo>
                  <a:lnTo>
                    <a:pt x="2460889" y="1424521"/>
                  </a:lnTo>
                  <a:lnTo>
                    <a:pt x="2465213" y="1420689"/>
                  </a:lnTo>
                  <a:lnTo>
                    <a:pt x="2471533" y="1306607"/>
                  </a:lnTo>
                  <a:cubicBezTo>
                    <a:pt x="2459663" y="1231205"/>
                    <a:pt x="2393226" y="1175206"/>
                    <a:pt x="2313709" y="1175206"/>
                  </a:cubicBezTo>
                  <a:lnTo>
                    <a:pt x="2118997" y="1175206"/>
                  </a:lnTo>
                  <a:lnTo>
                    <a:pt x="2118997" y="916208"/>
                  </a:lnTo>
                  <a:cubicBezTo>
                    <a:pt x="2118997" y="832995"/>
                    <a:pt x="2051540" y="765538"/>
                    <a:pt x="1968327" y="765538"/>
                  </a:cubicBezTo>
                  <a:close/>
                  <a:moveTo>
                    <a:pt x="1226605" y="630723"/>
                  </a:moveTo>
                  <a:cubicBezTo>
                    <a:pt x="838390" y="598973"/>
                    <a:pt x="590161" y="1384786"/>
                    <a:pt x="585832" y="1535598"/>
                  </a:cubicBezTo>
                  <a:lnTo>
                    <a:pt x="1226028" y="1522898"/>
                  </a:lnTo>
                  <a:cubicBezTo>
                    <a:pt x="1226221" y="1225506"/>
                    <a:pt x="1226412" y="928115"/>
                    <a:pt x="1226605" y="630723"/>
                  </a:cubicBezTo>
                  <a:close/>
                  <a:moveTo>
                    <a:pt x="1740403" y="0"/>
                  </a:moveTo>
                  <a:lnTo>
                    <a:pt x="1871327" y="0"/>
                  </a:lnTo>
                  <a:lnTo>
                    <a:pt x="1871327" y="90089"/>
                  </a:lnTo>
                  <a:lnTo>
                    <a:pt x="3425865" y="90089"/>
                  </a:lnTo>
                  <a:lnTo>
                    <a:pt x="3425865" y="270089"/>
                  </a:lnTo>
                  <a:lnTo>
                    <a:pt x="1871327" y="270089"/>
                  </a:lnTo>
                  <a:lnTo>
                    <a:pt x="1871327" y="427547"/>
                  </a:lnTo>
                  <a:cubicBezTo>
                    <a:pt x="2156809" y="438659"/>
                    <a:pt x="2415168" y="481953"/>
                    <a:pt x="2487431" y="551123"/>
                  </a:cubicBezTo>
                  <a:cubicBezTo>
                    <a:pt x="2638328" y="637553"/>
                    <a:pt x="2742817" y="987481"/>
                    <a:pt x="2780551" y="1368079"/>
                  </a:cubicBezTo>
                  <a:lnTo>
                    <a:pt x="3165273" y="1400059"/>
                  </a:lnTo>
                  <a:cubicBezTo>
                    <a:pt x="3190861" y="1176596"/>
                    <a:pt x="3364791" y="1004519"/>
                    <a:pt x="3575259" y="1004519"/>
                  </a:cubicBezTo>
                  <a:cubicBezTo>
                    <a:pt x="3804809" y="1004519"/>
                    <a:pt x="3990895" y="1209214"/>
                    <a:pt x="3990895" y="1461719"/>
                  </a:cubicBezTo>
                  <a:cubicBezTo>
                    <a:pt x="3990895" y="1714224"/>
                    <a:pt x="3804809" y="1918919"/>
                    <a:pt x="3575259" y="1918919"/>
                  </a:cubicBezTo>
                  <a:cubicBezTo>
                    <a:pt x="3412624" y="1918919"/>
                    <a:pt x="3271807" y="1816170"/>
                    <a:pt x="3205139" y="1665732"/>
                  </a:cubicBezTo>
                  <a:lnTo>
                    <a:pt x="2796520" y="1795340"/>
                  </a:lnTo>
                  <a:cubicBezTo>
                    <a:pt x="2783205" y="2186453"/>
                    <a:pt x="2688635" y="2514652"/>
                    <a:pt x="2490527" y="2506536"/>
                  </a:cubicBezTo>
                  <a:cubicBezTo>
                    <a:pt x="2438297" y="2531587"/>
                    <a:pt x="2205857" y="2554006"/>
                    <a:pt x="1904505" y="2567479"/>
                  </a:cubicBezTo>
                  <a:lnTo>
                    <a:pt x="1904505" y="2871158"/>
                  </a:lnTo>
                  <a:lnTo>
                    <a:pt x="2689643" y="2871158"/>
                  </a:lnTo>
                  <a:cubicBezTo>
                    <a:pt x="2749296" y="2871158"/>
                    <a:pt x="2797655" y="2919517"/>
                    <a:pt x="2797655" y="2979170"/>
                  </a:cubicBezTo>
                  <a:cubicBezTo>
                    <a:pt x="2797655" y="3038823"/>
                    <a:pt x="2749296" y="3087182"/>
                    <a:pt x="2689643" y="3087182"/>
                  </a:cubicBezTo>
                  <a:lnTo>
                    <a:pt x="457395" y="3087182"/>
                  </a:lnTo>
                  <a:lnTo>
                    <a:pt x="430555" y="3081994"/>
                  </a:lnTo>
                  <a:lnTo>
                    <a:pt x="427761" y="3087182"/>
                  </a:lnTo>
                  <a:lnTo>
                    <a:pt x="366119" y="3053981"/>
                  </a:lnTo>
                  <a:cubicBezTo>
                    <a:pt x="365594" y="3054050"/>
                    <a:pt x="365174" y="3053869"/>
                    <a:pt x="364754" y="3053685"/>
                  </a:cubicBezTo>
                  <a:lnTo>
                    <a:pt x="64754" y="2922467"/>
                  </a:lnTo>
                  <a:cubicBezTo>
                    <a:pt x="10101" y="2898562"/>
                    <a:pt x="-14826" y="2834876"/>
                    <a:pt x="9079" y="2780223"/>
                  </a:cubicBezTo>
                  <a:cubicBezTo>
                    <a:pt x="27008" y="2739232"/>
                    <a:pt x="67313" y="2714963"/>
                    <a:pt x="109402" y="2715476"/>
                  </a:cubicBezTo>
                  <a:cubicBezTo>
                    <a:pt x="123432" y="2715647"/>
                    <a:pt x="137660" y="2718571"/>
                    <a:pt x="151323" y="2724547"/>
                  </a:cubicBezTo>
                  <a:lnTo>
                    <a:pt x="439379" y="2850541"/>
                  </a:lnTo>
                  <a:lnTo>
                    <a:pt x="493513" y="2871158"/>
                  </a:lnTo>
                  <a:lnTo>
                    <a:pt x="921139" y="2871158"/>
                  </a:lnTo>
                  <a:lnTo>
                    <a:pt x="921139" y="2576699"/>
                  </a:lnTo>
                  <a:lnTo>
                    <a:pt x="936415" y="2576699"/>
                  </a:lnTo>
                  <a:cubicBezTo>
                    <a:pt x="497926" y="2565212"/>
                    <a:pt x="127915" y="2527380"/>
                    <a:pt x="86500" y="2449386"/>
                  </a:cubicBezTo>
                  <a:cubicBezTo>
                    <a:pt x="-44935" y="2322713"/>
                    <a:pt x="-80455" y="1751442"/>
                    <a:pt x="377076" y="1584573"/>
                  </a:cubicBezTo>
                  <a:cubicBezTo>
                    <a:pt x="427628" y="1274829"/>
                    <a:pt x="742960" y="651754"/>
                    <a:pt x="991911" y="524245"/>
                  </a:cubicBezTo>
                  <a:cubicBezTo>
                    <a:pt x="1112248" y="450334"/>
                    <a:pt x="1428043" y="418134"/>
                    <a:pt x="1740403" y="422848"/>
                  </a:cubicBezTo>
                  <a:lnTo>
                    <a:pt x="1740403" y="270089"/>
                  </a:lnTo>
                  <a:lnTo>
                    <a:pt x="185865" y="270089"/>
                  </a:lnTo>
                  <a:lnTo>
                    <a:pt x="185865" y="90089"/>
                  </a:lnTo>
                  <a:lnTo>
                    <a:pt x="1740403" y="9008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3" name="Freeform 9">
              <a:extLst>
                <a:ext uri="{FF2B5EF4-FFF2-40B4-BE49-F238E27FC236}">
                  <a16:creationId xmlns:a16="http://schemas.microsoft.com/office/drawing/2014/main" id="{7CDDD1EB-FF7C-45FB-94B8-81D15122F022}"/>
                </a:ext>
              </a:extLst>
            </p:cNvPr>
            <p:cNvSpPr>
              <a:spLocks noEditPoints="1"/>
            </p:cNvSpPr>
            <p:nvPr/>
          </p:nvSpPr>
          <p:spPr bwMode="auto">
            <a:xfrm rot="21253676">
              <a:off x="3149259" y="539297"/>
              <a:ext cx="226547" cy="281295"/>
            </a:xfrm>
            <a:custGeom>
              <a:avLst/>
              <a:gdLst>
                <a:gd name="T0" fmla="*/ 284 w 1949"/>
                <a:gd name="T1" fmla="*/ 218 h 2420"/>
                <a:gd name="T2" fmla="*/ 313 w 1949"/>
                <a:gd name="T3" fmla="*/ 242 h 2420"/>
                <a:gd name="T4" fmla="*/ 313 w 1949"/>
                <a:gd name="T5" fmla="*/ 258 h 2420"/>
                <a:gd name="T6" fmla="*/ 171 w 1949"/>
                <a:gd name="T7" fmla="*/ 423 h 2420"/>
                <a:gd name="T8" fmla="*/ 362 w 1949"/>
                <a:gd name="T9" fmla="*/ 309 h 2420"/>
                <a:gd name="T10" fmla="*/ 398 w 1949"/>
                <a:gd name="T11" fmla="*/ 349 h 2420"/>
                <a:gd name="T12" fmla="*/ 286 w 1949"/>
                <a:gd name="T13" fmla="*/ 469 h 2420"/>
                <a:gd name="T14" fmla="*/ 262 w 1949"/>
                <a:gd name="T15" fmla="*/ 531 h 2420"/>
                <a:gd name="T16" fmla="*/ 273 w 1949"/>
                <a:gd name="T17" fmla="*/ 532 h 2420"/>
                <a:gd name="T18" fmla="*/ 482 w 1949"/>
                <a:gd name="T19" fmla="*/ 438 h 2420"/>
                <a:gd name="T20" fmla="*/ 337 w 1949"/>
                <a:gd name="T21" fmla="*/ 616 h 2420"/>
                <a:gd name="T22" fmla="*/ 351 w 1949"/>
                <a:gd name="T23" fmla="*/ 629 h 2420"/>
                <a:gd name="T24" fmla="*/ 449 w 1949"/>
                <a:gd name="T25" fmla="*/ 560 h 2420"/>
                <a:gd name="T26" fmla="*/ 533 w 1949"/>
                <a:gd name="T27" fmla="*/ 516 h 2420"/>
                <a:gd name="T28" fmla="*/ 546 w 1949"/>
                <a:gd name="T29" fmla="*/ 565 h 2420"/>
                <a:gd name="T30" fmla="*/ 469 w 1949"/>
                <a:gd name="T31" fmla="*/ 642 h 2420"/>
                <a:gd name="T32" fmla="*/ 422 w 1949"/>
                <a:gd name="T33" fmla="*/ 712 h 2420"/>
                <a:gd name="T34" fmla="*/ 606 w 1949"/>
                <a:gd name="T35" fmla="*/ 598 h 2420"/>
                <a:gd name="T36" fmla="*/ 626 w 1949"/>
                <a:gd name="T37" fmla="*/ 598 h 2420"/>
                <a:gd name="T38" fmla="*/ 646 w 1949"/>
                <a:gd name="T39" fmla="*/ 614 h 2420"/>
                <a:gd name="T40" fmla="*/ 653 w 1949"/>
                <a:gd name="T41" fmla="*/ 638 h 2420"/>
                <a:gd name="T42" fmla="*/ 609 w 1949"/>
                <a:gd name="T43" fmla="*/ 702 h 2420"/>
                <a:gd name="T44" fmla="*/ 506 w 1949"/>
                <a:gd name="T45" fmla="*/ 791 h 2420"/>
                <a:gd name="T46" fmla="*/ 633 w 1949"/>
                <a:gd name="T47" fmla="*/ 872 h 2420"/>
                <a:gd name="T48" fmla="*/ 1162 w 1949"/>
                <a:gd name="T49" fmla="*/ 1307 h 2420"/>
                <a:gd name="T50" fmla="*/ 1709 w 1949"/>
                <a:gd name="T51" fmla="*/ 1996 h 2420"/>
                <a:gd name="T52" fmla="*/ 1944 w 1949"/>
                <a:gd name="T53" fmla="*/ 2387 h 2420"/>
                <a:gd name="T54" fmla="*/ 1884 w 1949"/>
                <a:gd name="T55" fmla="*/ 2420 h 2420"/>
                <a:gd name="T56" fmla="*/ 1515 w 1949"/>
                <a:gd name="T57" fmla="*/ 1932 h 2420"/>
                <a:gd name="T58" fmla="*/ 1037 w 1949"/>
                <a:gd name="T59" fmla="*/ 1343 h 2420"/>
                <a:gd name="T60" fmla="*/ 617 w 1949"/>
                <a:gd name="T61" fmla="*/ 1000 h 2420"/>
                <a:gd name="T62" fmla="*/ 391 w 1949"/>
                <a:gd name="T63" fmla="*/ 863 h 2420"/>
                <a:gd name="T64" fmla="*/ 257 w 1949"/>
                <a:gd name="T65" fmla="*/ 707 h 2420"/>
                <a:gd name="T66" fmla="*/ 118 w 1949"/>
                <a:gd name="T67" fmla="*/ 552 h 2420"/>
                <a:gd name="T68" fmla="*/ 20 w 1949"/>
                <a:gd name="T69" fmla="*/ 447 h 2420"/>
                <a:gd name="T70" fmla="*/ 7 w 1949"/>
                <a:gd name="T71" fmla="*/ 371 h 2420"/>
                <a:gd name="T72" fmla="*/ 75 w 1949"/>
                <a:gd name="T73" fmla="*/ 327 h 2420"/>
                <a:gd name="T74" fmla="*/ 115 w 1949"/>
                <a:gd name="T75" fmla="*/ 338 h 2420"/>
                <a:gd name="T76" fmla="*/ 555 w 1949"/>
                <a:gd name="T77" fmla="*/ 3 h 2420"/>
                <a:gd name="T78" fmla="*/ 529 w 1949"/>
                <a:gd name="T79" fmla="*/ 36 h 2420"/>
                <a:gd name="T80" fmla="*/ 560 w 1949"/>
                <a:gd name="T81" fmla="*/ 132 h 2420"/>
                <a:gd name="T82" fmla="*/ 660 w 1949"/>
                <a:gd name="T83" fmla="*/ 220 h 2420"/>
                <a:gd name="T84" fmla="*/ 780 w 1949"/>
                <a:gd name="T85" fmla="*/ 300 h 2420"/>
                <a:gd name="T86" fmla="*/ 855 w 1949"/>
                <a:gd name="T87" fmla="*/ 411 h 2420"/>
                <a:gd name="T88" fmla="*/ 822 w 1949"/>
                <a:gd name="T89" fmla="*/ 540 h 2420"/>
                <a:gd name="T90" fmla="*/ 709 w 1949"/>
                <a:gd name="T91" fmla="*/ 560 h 2420"/>
                <a:gd name="T92" fmla="*/ 597 w 1949"/>
                <a:gd name="T93" fmla="*/ 483 h 2420"/>
                <a:gd name="T94" fmla="*/ 462 w 1949"/>
                <a:gd name="T95" fmla="*/ 349 h 2420"/>
                <a:gd name="T96" fmla="*/ 360 w 1949"/>
                <a:gd name="T97" fmla="*/ 194 h 2420"/>
                <a:gd name="T98" fmla="*/ 358 w 1949"/>
                <a:gd name="T99" fmla="*/ 87 h 2420"/>
                <a:gd name="T100" fmla="*/ 427 w 1949"/>
                <a:gd name="T101" fmla="*/ 14 h 2420"/>
                <a:gd name="T102" fmla="*/ 533 w 1949"/>
                <a:gd name="T103" fmla="*/ 0 h 2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49" h="2420">
                  <a:moveTo>
                    <a:pt x="262" y="214"/>
                  </a:moveTo>
                  <a:lnTo>
                    <a:pt x="267" y="214"/>
                  </a:lnTo>
                  <a:lnTo>
                    <a:pt x="277" y="216"/>
                  </a:lnTo>
                  <a:lnTo>
                    <a:pt x="284" y="218"/>
                  </a:lnTo>
                  <a:lnTo>
                    <a:pt x="289" y="218"/>
                  </a:lnTo>
                  <a:lnTo>
                    <a:pt x="302" y="225"/>
                  </a:lnTo>
                  <a:lnTo>
                    <a:pt x="309" y="234"/>
                  </a:lnTo>
                  <a:lnTo>
                    <a:pt x="313" y="242"/>
                  </a:lnTo>
                  <a:lnTo>
                    <a:pt x="315" y="247"/>
                  </a:lnTo>
                  <a:lnTo>
                    <a:pt x="315" y="251"/>
                  </a:lnTo>
                  <a:lnTo>
                    <a:pt x="315" y="252"/>
                  </a:lnTo>
                  <a:lnTo>
                    <a:pt x="313" y="258"/>
                  </a:lnTo>
                  <a:lnTo>
                    <a:pt x="311" y="263"/>
                  </a:lnTo>
                  <a:lnTo>
                    <a:pt x="309" y="271"/>
                  </a:lnTo>
                  <a:lnTo>
                    <a:pt x="166" y="405"/>
                  </a:lnTo>
                  <a:lnTo>
                    <a:pt x="171" y="423"/>
                  </a:lnTo>
                  <a:lnTo>
                    <a:pt x="180" y="434"/>
                  </a:lnTo>
                  <a:lnTo>
                    <a:pt x="198" y="438"/>
                  </a:lnTo>
                  <a:lnTo>
                    <a:pt x="349" y="311"/>
                  </a:lnTo>
                  <a:lnTo>
                    <a:pt x="362" y="309"/>
                  </a:lnTo>
                  <a:lnTo>
                    <a:pt x="375" y="314"/>
                  </a:lnTo>
                  <a:lnTo>
                    <a:pt x="386" y="322"/>
                  </a:lnTo>
                  <a:lnTo>
                    <a:pt x="395" y="336"/>
                  </a:lnTo>
                  <a:lnTo>
                    <a:pt x="398" y="349"/>
                  </a:lnTo>
                  <a:lnTo>
                    <a:pt x="398" y="362"/>
                  </a:lnTo>
                  <a:lnTo>
                    <a:pt x="362" y="400"/>
                  </a:lnTo>
                  <a:lnTo>
                    <a:pt x="324" y="434"/>
                  </a:lnTo>
                  <a:lnTo>
                    <a:pt x="286" y="469"/>
                  </a:lnTo>
                  <a:lnTo>
                    <a:pt x="249" y="507"/>
                  </a:lnTo>
                  <a:lnTo>
                    <a:pt x="255" y="525"/>
                  </a:lnTo>
                  <a:lnTo>
                    <a:pt x="258" y="529"/>
                  </a:lnTo>
                  <a:lnTo>
                    <a:pt x="262" y="531"/>
                  </a:lnTo>
                  <a:lnTo>
                    <a:pt x="264" y="532"/>
                  </a:lnTo>
                  <a:lnTo>
                    <a:pt x="267" y="534"/>
                  </a:lnTo>
                  <a:lnTo>
                    <a:pt x="269" y="534"/>
                  </a:lnTo>
                  <a:lnTo>
                    <a:pt x="273" y="532"/>
                  </a:lnTo>
                  <a:lnTo>
                    <a:pt x="278" y="531"/>
                  </a:lnTo>
                  <a:lnTo>
                    <a:pt x="438" y="405"/>
                  </a:lnTo>
                  <a:lnTo>
                    <a:pt x="469" y="418"/>
                  </a:lnTo>
                  <a:lnTo>
                    <a:pt x="482" y="438"/>
                  </a:lnTo>
                  <a:lnTo>
                    <a:pt x="482" y="465"/>
                  </a:lnTo>
                  <a:lnTo>
                    <a:pt x="335" y="602"/>
                  </a:lnTo>
                  <a:lnTo>
                    <a:pt x="335" y="611"/>
                  </a:lnTo>
                  <a:lnTo>
                    <a:pt x="337" y="616"/>
                  </a:lnTo>
                  <a:lnTo>
                    <a:pt x="338" y="622"/>
                  </a:lnTo>
                  <a:lnTo>
                    <a:pt x="342" y="623"/>
                  </a:lnTo>
                  <a:lnTo>
                    <a:pt x="347" y="625"/>
                  </a:lnTo>
                  <a:lnTo>
                    <a:pt x="351" y="629"/>
                  </a:lnTo>
                  <a:lnTo>
                    <a:pt x="358" y="631"/>
                  </a:lnTo>
                  <a:lnTo>
                    <a:pt x="387" y="612"/>
                  </a:lnTo>
                  <a:lnTo>
                    <a:pt x="417" y="587"/>
                  </a:lnTo>
                  <a:lnTo>
                    <a:pt x="449" y="560"/>
                  </a:lnTo>
                  <a:lnTo>
                    <a:pt x="480" y="532"/>
                  </a:lnTo>
                  <a:lnTo>
                    <a:pt x="515" y="511"/>
                  </a:lnTo>
                  <a:lnTo>
                    <a:pt x="524" y="512"/>
                  </a:lnTo>
                  <a:lnTo>
                    <a:pt x="533" y="516"/>
                  </a:lnTo>
                  <a:lnTo>
                    <a:pt x="542" y="522"/>
                  </a:lnTo>
                  <a:lnTo>
                    <a:pt x="549" y="534"/>
                  </a:lnTo>
                  <a:lnTo>
                    <a:pt x="553" y="549"/>
                  </a:lnTo>
                  <a:lnTo>
                    <a:pt x="546" y="565"/>
                  </a:lnTo>
                  <a:lnTo>
                    <a:pt x="531" y="583"/>
                  </a:lnTo>
                  <a:lnTo>
                    <a:pt x="513" y="602"/>
                  </a:lnTo>
                  <a:lnTo>
                    <a:pt x="491" y="622"/>
                  </a:lnTo>
                  <a:lnTo>
                    <a:pt x="469" y="642"/>
                  </a:lnTo>
                  <a:lnTo>
                    <a:pt x="447" y="660"/>
                  </a:lnTo>
                  <a:lnTo>
                    <a:pt x="429" y="680"/>
                  </a:lnTo>
                  <a:lnTo>
                    <a:pt x="418" y="698"/>
                  </a:lnTo>
                  <a:lnTo>
                    <a:pt x="422" y="712"/>
                  </a:lnTo>
                  <a:lnTo>
                    <a:pt x="427" y="722"/>
                  </a:lnTo>
                  <a:lnTo>
                    <a:pt x="437" y="727"/>
                  </a:lnTo>
                  <a:lnTo>
                    <a:pt x="449" y="727"/>
                  </a:lnTo>
                  <a:lnTo>
                    <a:pt x="606" y="598"/>
                  </a:lnTo>
                  <a:lnTo>
                    <a:pt x="611" y="598"/>
                  </a:lnTo>
                  <a:lnTo>
                    <a:pt x="617" y="598"/>
                  </a:lnTo>
                  <a:lnTo>
                    <a:pt x="622" y="598"/>
                  </a:lnTo>
                  <a:lnTo>
                    <a:pt x="626" y="598"/>
                  </a:lnTo>
                  <a:lnTo>
                    <a:pt x="633" y="602"/>
                  </a:lnTo>
                  <a:lnTo>
                    <a:pt x="638" y="605"/>
                  </a:lnTo>
                  <a:lnTo>
                    <a:pt x="642" y="609"/>
                  </a:lnTo>
                  <a:lnTo>
                    <a:pt x="646" y="614"/>
                  </a:lnTo>
                  <a:lnTo>
                    <a:pt x="649" y="620"/>
                  </a:lnTo>
                  <a:lnTo>
                    <a:pt x="655" y="625"/>
                  </a:lnTo>
                  <a:lnTo>
                    <a:pt x="653" y="631"/>
                  </a:lnTo>
                  <a:lnTo>
                    <a:pt x="653" y="638"/>
                  </a:lnTo>
                  <a:lnTo>
                    <a:pt x="651" y="645"/>
                  </a:lnTo>
                  <a:lnTo>
                    <a:pt x="649" y="651"/>
                  </a:lnTo>
                  <a:lnTo>
                    <a:pt x="633" y="678"/>
                  </a:lnTo>
                  <a:lnTo>
                    <a:pt x="609" y="702"/>
                  </a:lnTo>
                  <a:lnTo>
                    <a:pt x="582" y="723"/>
                  </a:lnTo>
                  <a:lnTo>
                    <a:pt x="555" y="743"/>
                  </a:lnTo>
                  <a:lnTo>
                    <a:pt x="527" y="765"/>
                  </a:lnTo>
                  <a:lnTo>
                    <a:pt x="506" y="791"/>
                  </a:lnTo>
                  <a:lnTo>
                    <a:pt x="506" y="803"/>
                  </a:lnTo>
                  <a:lnTo>
                    <a:pt x="511" y="814"/>
                  </a:lnTo>
                  <a:lnTo>
                    <a:pt x="522" y="822"/>
                  </a:lnTo>
                  <a:lnTo>
                    <a:pt x="633" y="872"/>
                  </a:lnTo>
                  <a:lnTo>
                    <a:pt x="746" y="927"/>
                  </a:lnTo>
                  <a:lnTo>
                    <a:pt x="862" y="987"/>
                  </a:lnTo>
                  <a:lnTo>
                    <a:pt x="1013" y="1143"/>
                  </a:lnTo>
                  <a:lnTo>
                    <a:pt x="1162" y="1307"/>
                  </a:lnTo>
                  <a:lnTo>
                    <a:pt x="1306" y="1476"/>
                  </a:lnTo>
                  <a:lnTo>
                    <a:pt x="1446" y="1649"/>
                  </a:lnTo>
                  <a:lnTo>
                    <a:pt x="1580" y="1823"/>
                  </a:lnTo>
                  <a:lnTo>
                    <a:pt x="1709" y="1996"/>
                  </a:lnTo>
                  <a:lnTo>
                    <a:pt x="1833" y="2169"/>
                  </a:lnTo>
                  <a:lnTo>
                    <a:pt x="1949" y="2338"/>
                  </a:lnTo>
                  <a:lnTo>
                    <a:pt x="1949" y="2367"/>
                  </a:lnTo>
                  <a:lnTo>
                    <a:pt x="1944" y="2387"/>
                  </a:lnTo>
                  <a:lnTo>
                    <a:pt x="1931" y="2403"/>
                  </a:lnTo>
                  <a:lnTo>
                    <a:pt x="1915" y="2414"/>
                  </a:lnTo>
                  <a:lnTo>
                    <a:pt x="1898" y="2420"/>
                  </a:lnTo>
                  <a:lnTo>
                    <a:pt x="1884" y="2420"/>
                  </a:lnTo>
                  <a:lnTo>
                    <a:pt x="1866" y="2418"/>
                  </a:lnTo>
                  <a:lnTo>
                    <a:pt x="1747" y="2252"/>
                  </a:lnTo>
                  <a:lnTo>
                    <a:pt x="1629" y="2091"/>
                  </a:lnTo>
                  <a:lnTo>
                    <a:pt x="1515" y="1932"/>
                  </a:lnTo>
                  <a:lnTo>
                    <a:pt x="1398" y="1778"/>
                  </a:lnTo>
                  <a:lnTo>
                    <a:pt x="1280" y="1629"/>
                  </a:lnTo>
                  <a:lnTo>
                    <a:pt x="1160" y="1483"/>
                  </a:lnTo>
                  <a:lnTo>
                    <a:pt x="1037" y="1343"/>
                  </a:lnTo>
                  <a:lnTo>
                    <a:pt x="906" y="1207"/>
                  </a:lnTo>
                  <a:lnTo>
                    <a:pt x="769" y="1078"/>
                  </a:lnTo>
                  <a:lnTo>
                    <a:pt x="693" y="1038"/>
                  </a:lnTo>
                  <a:lnTo>
                    <a:pt x="617" y="1000"/>
                  </a:lnTo>
                  <a:lnTo>
                    <a:pt x="535" y="963"/>
                  </a:lnTo>
                  <a:lnTo>
                    <a:pt x="446" y="927"/>
                  </a:lnTo>
                  <a:lnTo>
                    <a:pt x="420" y="896"/>
                  </a:lnTo>
                  <a:lnTo>
                    <a:pt x="391" y="863"/>
                  </a:lnTo>
                  <a:lnTo>
                    <a:pt x="360" y="827"/>
                  </a:lnTo>
                  <a:lnTo>
                    <a:pt x="327" y="789"/>
                  </a:lnTo>
                  <a:lnTo>
                    <a:pt x="291" y="749"/>
                  </a:lnTo>
                  <a:lnTo>
                    <a:pt x="257" y="707"/>
                  </a:lnTo>
                  <a:lnTo>
                    <a:pt x="220" y="667"/>
                  </a:lnTo>
                  <a:lnTo>
                    <a:pt x="184" y="627"/>
                  </a:lnTo>
                  <a:lnTo>
                    <a:pt x="151" y="589"/>
                  </a:lnTo>
                  <a:lnTo>
                    <a:pt x="118" y="552"/>
                  </a:lnTo>
                  <a:lnTo>
                    <a:pt x="87" y="520"/>
                  </a:lnTo>
                  <a:lnTo>
                    <a:pt x="62" y="491"/>
                  </a:lnTo>
                  <a:lnTo>
                    <a:pt x="38" y="465"/>
                  </a:lnTo>
                  <a:lnTo>
                    <a:pt x="20" y="447"/>
                  </a:lnTo>
                  <a:lnTo>
                    <a:pt x="6" y="434"/>
                  </a:lnTo>
                  <a:lnTo>
                    <a:pt x="0" y="414"/>
                  </a:lnTo>
                  <a:lnTo>
                    <a:pt x="0" y="392"/>
                  </a:lnTo>
                  <a:lnTo>
                    <a:pt x="7" y="371"/>
                  </a:lnTo>
                  <a:lnTo>
                    <a:pt x="26" y="347"/>
                  </a:lnTo>
                  <a:lnTo>
                    <a:pt x="47" y="334"/>
                  </a:lnTo>
                  <a:lnTo>
                    <a:pt x="62" y="329"/>
                  </a:lnTo>
                  <a:lnTo>
                    <a:pt x="75" y="327"/>
                  </a:lnTo>
                  <a:lnTo>
                    <a:pt x="86" y="329"/>
                  </a:lnTo>
                  <a:lnTo>
                    <a:pt x="95" y="332"/>
                  </a:lnTo>
                  <a:lnTo>
                    <a:pt x="104" y="336"/>
                  </a:lnTo>
                  <a:lnTo>
                    <a:pt x="115" y="338"/>
                  </a:lnTo>
                  <a:lnTo>
                    <a:pt x="262" y="214"/>
                  </a:lnTo>
                  <a:close/>
                  <a:moveTo>
                    <a:pt x="533" y="0"/>
                  </a:moveTo>
                  <a:lnTo>
                    <a:pt x="546" y="2"/>
                  </a:lnTo>
                  <a:lnTo>
                    <a:pt x="555" y="3"/>
                  </a:lnTo>
                  <a:lnTo>
                    <a:pt x="558" y="7"/>
                  </a:lnTo>
                  <a:lnTo>
                    <a:pt x="544" y="12"/>
                  </a:lnTo>
                  <a:lnTo>
                    <a:pt x="535" y="22"/>
                  </a:lnTo>
                  <a:lnTo>
                    <a:pt x="529" y="36"/>
                  </a:lnTo>
                  <a:lnTo>
                    <a:pt x="529" y="54"/>
                  </a:lnTo>
                  <a:lnTo>
                    <a:pt x="535" y="78"/>
                  </a:lnTo>
                  <a:lnTo>
                    <a:pt x="546" y="105"/>
                  </a:lnTo>
                  <a:lnTo>
                    <a:pt x="560" y="132"/>
                  </a:lnTo>
                  <a:lnTo>
                    <a:pt x="580" y="158"/>
                  </a:lnTo>
                  <a:lnTo>
                    <a:pt x="604" y="180"/>
                  </a:lnTo>
                  <a:lnTo>
                    <a:pt x="631" y="200"/>
                  </a:lnTo>
                  <a:lnTo>
                    <a:pt x="660" y="220"/>
                  </a:lnTo>
                  <a:lnTo>
                    <a:pt x="691" y="238"/>
                  </a:lnTo>
                  <a:lnTo>
                    <a:pt x="722" y="258"/>
                  </a:lnTo>
                  <a:lnTo>
                    <a:pt x="751" y="278"/>
                  </a:lnTo>
                  <a:lnTo>
                    <a:pt x="780" y="300"/>
                  </a:lnTo>
                  <a:lnTo>
                    <a:pt x="804" y="323"/>
                  </a:lnTo>
                  <a:lnTo>
                    <a:pt x="826" y="349"/>
                  </a:lnTo>
                  <a:lnTo>
                    <a:pt x="842" y="378"/>
                  </a:lnTo>
                  <a:lnTo>
                    <a:pt x="855" y="411"/>
                  </a:lnTo>
                  <a:lnTo>
                    <a:pt x="858" y="447"/>
                  </a:lnTo>
                  <a:lnTo>
                    <a:pt x="855" y="489"/>
                  </a:lnTo>
                  <a:lnTo>
                    <a:pt x="844" y="516"/>
                  </a:lnTo>
                  <a:lnTo>
                    <a:pt x="822" y="540"/>
                  </a:lnTo>
                  <a:lnTo>
                    <a:pt x="795" y="556"/>
                  </a:lnTo>
                  <a:lnTo>
                    <a:pt x="762" y="565"/>
                  </a:lnTo>
                  <a:lnTo>
                    <a:pt x="727" y="565"/>
                  </a:lnTo>
                  <a:lnTo>
                    <a:pt x="709" y="560"/>
                  </a:lnTo>
                  <a:lnTo>
                    <a:pt x="686" y="549"/>
                  </a:lnTo>
                  <a:lnTo>
                    <a:pt x="660" y="532"/>
                  </a:lnTo>
                  <a:lnTo>
                    <a:pt x="629" y="511"/>
                  </a:lnTo>
                  <a:lnTo>
                    <a:pt x="597" y="483"/>
                  </a:lnTo>
                  <a:lnTo>
                    <a:pt x="564" y="454"/>
                  </a:lnTo>
                  <a:lnTo>
                    <a:pt x="529" y="422"/>
                  </a:lnTo>
                  <a:lnTo>
                    <a:pt x="495" y="385"/>
                  </a:lnTo>
                  <a:lnTo>
                    <a:pt x="462" y="349"/>
                  </a:lnTo>
                  <a:lnTo>
                    <a:pt x="431" y="311"/>
                  </a:lnTo>
                  <a:lnTo>
                    <a:pt x="404" y="271"/>
                  </a:lnTo>
                  <a:lnTo>
                    <a:pt x="380" y="232"/>
                  </a:lnTo>
                  <a:lnTo>
                    <a:pt x="360" y="194"/>
                  </a:lnTo>
                  <a:lnTo>
                    <a:pt x="353" y="171"/>
                  </a:lnTo>
                  <a:lnTo>
                    <a:pt x="349" y="143"/>
                  </a:lnTo>
                  <a:lnTo>
                    <a:pt x="351" y="114"/>
                  </a:lnTo>
                  <a:lnTo>
                    <a:pt x="358" y="87"/>
                  </a:lnTo>
                  <a:lnTo>
                    <a:pt x="369" y="62"/>
                  </a:lnTo>
                  <a:lnTo>
                    <a:pt x="386" y="42"/>
                  </a:lnTo>
                  <a:lnTo>
                    <a:pt x="406" y="27"/>
                  </a:lnTo>
                  <a:lnTo>
                    <a:pt x="427" y="14"/>
                  </a:lnTo>
                  <a:lnTo>
                    <a:pt x="457" y="5"/>
                  </a:lnTo>
                  <a:lnTo>
                    <a:pt x="487" y="0"/>
                  </a:lnTo>
                  <a:lnTo>
                    <a:pt x="518" y="2"/>
                  </a:lnTo>
                  <a:lnTo>
                    <a:pt x="533"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ko-KR" altLang="en-US" sz="2701"/>
            </a:p>
          </p:txBody>
        </p:sp>
        <p:sp>
          <p:nvSpPr>
            <p:cNvPr id="74" name="Freeform 18">
              <a:extLst>
                <a:ext uri="{FF2B5EF4-FFF2-40B4-BE49-F238E27FC236}">
                  <a16:creationId xmlns:a16="http://schemas.microsoft.com/office/drawing/2014/main" id="{582DF6D3-EB9A-4699-99BE-8F1F5DDD9F89}"/>
                </a:ext>
              </a:extLst>
            </p:cNvPr>
            <p:cNvSpPr>
              <a:spLocks/>
            </p:cNvSpPr>
            <p:nvPr/>
          </p:nvSpPr>
          <p:spPr bwMode="auto">
            <a:xfrm>
              <a:off x="5652196" y="464392"/>
              <a:ext cx="272557" cy="272111"/>
            </a:xfrm>
            <a:custGeom>
              <a:avLst/>
              <a:gdLst/>
              <a:ahLst/>
              <a:cxnLst/>
              <a:rect l="l" t="t" r="r" b="b"/>
              <a:pathLst>
                <a:path w="3788345" h="3782142">
                  <a:moveTo>
                    <a:pt x="3559909" y="1946081"/>
                  </a:moveTo>
                  <a:lnTo>
                    <a:pt x="3571003" y="1946081"/>
                  </a:lnTo>
                  <a:lnTo>
                    <a:pt x="3598234" y="1951628"/>
                  </a:lnTo>
                  <a:lnTo>
                    <a:pt x="3623952" y="1957680"/>
                  </a:lnTo>
                  <a:lnTo>
                    <a:pt x="3648661" y="1965244"/>
                  </a:lnTo>
                  <a:lnTo>
                    <a:pt x="3671858" y="1975329"/>
                  </a:lnTo>
                  <a:lnTo>
                    <a:pt x="3692029" y="1986927"/>
                  </a:lnTo>
                  <a:lnTo>
                    <a:pt x="3710183" y="2001047"/>
                  </a:lnTo>
                  <a:lnTo>
                    <a:pt x="3725815" y="2018192"/>
                  </a:lnTo>
                  <a:lnTo>
                    <a:pt x="3746995" y="2049457"/>
                  </a:lnTo>
                  <a:lnTo>
                    <a:pt x="3763636" y="2082739"/>
                  </a:lnTo>
                  <a:lnTo>
                    <a:pt x="3775234" y="2116526"/>
                  </a:lnTo>
                  <a:lnTo>
                    <a:pt x="3783807" y="2151321"/>
                  </a:lnTo>
                  <a:lnTo>
                    <a:pt x="3787337" y="2187124"/>
                  </a:lnTo>
                  <a:lnTo>
                    <a:pt x="3788345" y="2223936"/>
                  </a:lnTo>
                  <a:lnTo>
                    <a:pt x="3785320" y="2259235"/>
                  </a:lnTo>
                  <a:lnTo>
                    <a:pt x="3779772" y="2296047"/>
                  </a:lnTo>
                  <a:lnTo>
                    <a:pt x="3772713" y="2331851"/>
                  </a:lnTo>
                  <a:lnTo>
                    <a:pt x="3762627" y="2367654"/>
                  </a:lnTo>
                  <a:lnTo>
                    <a:pt x="3750525" y="2402449"/>
                  </a:lnTo>
                  <a:lnTo>
                    <a:pt x="3736909" y="2436235"/>
                  </a:lnTo>
                  <a:lnTo>
                    <a:pt x="3722285" y="2468509"/>
                  </a:lnTo>
                  <a:lnTo>
                    <a:pt x="3706653" y="2499774"/>
                  </a:lnTo>
                  <a:lnTo>
                    <a:pt x="3691020" y="2529022"/>
                  </a:lnTo>
                  <a:lnTo>
                    <a:pt x="3674379" y="2555748"/>
                  </a:lnTo>
                  <a:lnTo>
                    <a:pt x="3657234" y="2580458"/>
                  </a:lnTo>
                  <a:lnTo>
                    <a:pt x="3641602" y="2603150"/>
                  </a:lnTo>
                  <a:lnTo>
                    <a:pt x="3617396" y="2630885"/>
                  </a:lnTo>
                  <a:lnTo>
                    <a:pt x="3591174" y="2657612"/>
                  </a:lnTo>
                  <a:lnTo>
                    <a:pt x="3560918" y="2682321"/>
                  </a:lnTo>
                  <a:lnTo>
                    <a:pt x="3527636" y="2704005"/>
                  </a:lnTo>
                  <a:lnTo>
                    <a:pt x="3491832" y="2723167"/>
                  </a:lnTo>
                  <a:lnTo>
                    <a:pt x="3454516" y="2738800"/>
                  </a:lnTo>
                  <a:lnTo>
                    <a:pt x="3415183" y="2750902"/>
                  </a:lnTo>
                  <a:lnTo>
                    <a:pt x="3395012" y="2753424"/>
                  </a:lnTo>
                  <a:lnTo>
                    <a:pt x="3373832" y="2754432"/>
                  </a:lnTo>
                  <a:lnTo>
                    <a:pt x="3352653" y="2754432"/>
                  </a:lnTo>
                  <a:lnTo>
                    <a:pt x="3329960" y="2752919"/>
                  </a:lnTo>
                  <a:lnTo>
                    <a:pt x="3307772" y="2751911"/>
                  </a:lnTo>
                  <a:lnTo>
                    <a:pt x="3284576" y="2750902"/>
                  </a:lnTo>
                  <a:lnTo>
                    <a:pt x="3263900" y="2751911"/>
                  </a:lnTo>
                  <a:lnTo>
                    <a:pt x="3242721" y="2754432"/>
                  </a:lnTo>
                  <a:lnTo>
                    <a:pt x="3223559" y="2759979"/>
                  </a:lnTo>
                  <a:lnTo>
                    <a:pt x="3204900" y="2768552"/>
                  </a:lnTo>
                  <a:lnTo>
                    <a:pt x="3189268" y="2781159"/>
                  </a:lnTo>
                  <a:lnTo>
                    <a:pt x="3172123" y="2800321"/>
                  </a:lnTo>
                  <a:lnTo>
                    <a:pt x="3156490" y="2823518"/>
                  </a:lnTo>
                  <a:lnTo>
                    <a:pt x="3142875" y="2847219"/>
                  </a:lnTo>
                  <a:lnTo>
                    <a:pt x="3129764" y="2870919"/>
                  </a:lnTo>
                  <a:lnTo>
                    <a:pt x="3117157" y="2895629"/>
                  </a:lnTo>
                  <a:lnTo>
                    <a:pt x="3097994" y="2927902"/>
                  </a:lnTo>
                  <a:lnTo>
                    <a:pt x="3078328" y="2961689"/>
                  </a:lnTo>
                  <a:lnTo>
                    <a:pt x="3058157" y="2995475"/>
                  </a:lnTo>
                  <a:lnTo>
                    <a:pt x="3037482" y="3028757"/>
                  </a:lnTo>
                  <a:lnTo>
                    <a:pt x="3015294" y="3061535"/>
                  </a:lnTo>
                  <a:lnTo>
                    <a:pt x="2991593" y="3092800"/>
                  </a:lnTo>
                  <a:lnTo>
                    <a:pt x="2966883" y="3122048"/>
                  </a:lnTo>
                  <a:lnTo>
                    <a:pt x="2940157" y="3147766"/>
                  </a:lnTo>
                  <a:lnTo>
                    <a:pt x="2910909" y="3169954"/>
                  </a:lnTo>
                  <a:lnTo>
                    <a:pt x="2867541" y="3196680"/>
                  </a:lnTo>
                  <a:lnTo>
                    <a:pt x="2820140" y="3221390"/>
                  </a:lnTo>
                  <a:lnTo>
                    <a:pt x="2768704" y="3241561"/>
                  </a:lnTo>
                  <a:lnTo>
                    <a:pt x="2715251" y="3257193"/>
                  </a:lnTo>
                  <a:lnTo>
                    <a:pt x="2688020" y="3261732"/>
                  </a:lnTo>
                  <a:lnTo>
                    <a:pt x="2659276" y="3266270"/>
                  </a:lnTo>
                  <a:lnTo>
                    <a:pt x="2630028" y="3268791"/>
                  </a:lnTo>
                  <a:lnTo>
                    <a:pt x="2600781" y="3272826"/>
                  </a:lnTo>
                  <a:lnTo>
                    <a:pt x="2572541" y="3276356"/>
                  </a:lnTo>
                  <a:lnTo>
                    <a:pt x="2544806" y="3280894"/>
                  </a:lnTo>
                  <a:lnTo>
                    <a:pt x="2518080" y="3287450"/>
                  </a:lnTo>
                  <a:lnTo>
                    <a:pt x="2493370" y="3295518"/>
                  </a:lnTo>
                  <a:lnTo>
                    <a:pt x="2470678" y="3306612"/>
                  </a:lnTo>
                  <a:lnTo>
                    <a:pt x="2451516" y="3321236"/>
                  </a:lnTo>
                  <a:lnTo>
                    <a:pt x="2434875" y="3339390"/>
                  </a:lnTo>
                  <a:lnTo>
                    <a:pt x="2421259" y="3359561"/>
                  </a:lnTo>
                  <a:lnTo>
                    <a:pt x="2411174" y="3382757"/>
                  </a:lnTo>
                  <a:lnTo>
                    <a:pt x="2402097" y="3407467"/>
                  </a:lnTo>
                  <a:lnTo>
                    <a:pt x="2394533" y="3433185"/>
                  </a:lnTo>
                  <a:lnTo>
                    <a:pt x="2386464" y="3460416"/>
                  </a:lnTo>
                  <a:lnTo>
                    <a:pt x="2377892" y="3489159"/>
                  </a:lnTo>
                  <a:lnTo>
                    <a:pt x="2370832" y="3517398"/>
                  </a:lnTo>
                  <a:lnTo>
                    <a:pt x="2362259" y="3545638"/>
                  </a:lnTo>
                  <a:lnTo>
                    <a:pt x="2354191" y="3574381"/>
                  </a:lnTo>
                  <a:lnTo>
                    <a:pt x="2344105" y="3602621"/>
                  </a:lnTo>
                  <a:lnTo>
                    <a:pt x="2334020" y="3630356"/>
                  </a:lnTo>
                  <a:lnTo>
                    <a:pt x="2322926" y="3656074"/>
                  </a:lnTo>
                  <a:lnTo>
                    <a:pt x="2310319" y="3680783"/>
                  </a:lnTo>
                  <a:lnTo>
                    <a:pt x="2295695" y="3702467"/>
                  </a:lnTo>
                  <a:lnTo>
                    <a:pt x="2279054" y="3723646"/>
                  </a:lnTo>
                  <a:lnTo>
                    <a:pt x="2259892" y="3741800"/>
                  </a:lnTo>
                  <a:lnTo>
                    <a:pt x="2238712" y="3756929"/>
                  </a:lnTo>
                  <a:lnTo>
                    <a:pt x="2215011" y="3769535"/>
                  </a:lnTo>
                  <a:lnTo>
                    <a:pt x="2190806" y="3777099"/>
                  </a:lnTo>
                  <a:lnTo>
                    <a:pt x="2165088" y="3780629"/>
                  </a:lnTo>
                  <a:lnTo>
                    <a:pt x="2138866" y="3782142"/>
                  </a:lnTo>
                  <a:lnTo>
                    <a:pt x="2111131" y="3781638"/>
                  </a:lnTo>
                  <a:lnTo>
                    <a:pt x="2082892" y="3779621"/>
                  </a:lnTo>
                  <a:lnTo>
                    <a:pt x="2054148" y="3776091"/>
                  </a:lnTo>
                  <a:lnTo>
                    <a:pt x="2025909" y="3772057"/>
                  </a:lnTo>
                  <a:lnTo>
                    <a:pt x="1997669" y="3768527"/>
                  </a:lnTo>
                  <a:lnTo>
                    <a:pt x="1970943" y="3766005"/>
                  </a:lnTo>
                  <a:lnTo>
                    <a:pt x="1944216" y="3764997"/>
                  </a:lnTo>
                  <a:lnTo>
                    <a:pt x="1947242" y="3756929"/>
                  </a:lnTo>
                  <a:lnTo>
                    <a:pt x="1975481" y="3756929"/>
                  </a:lnTo>
                  <a:lnTo>
                    <a:pt x="2005738" y="3756929"/>
                  </a:lnTo>
                  <a:lnTo>
                    <a:pt x="2037003" y="3755920"/>
                  </a:lnTo>
                  <a:lnTo>
                    <a:pt x="2067259" y="3753903"/>
                  </a:lnTo>
                  <a:lnTo>
                    <a:pt x="2097515" y="3751382"/>
                  </a:lnTo>
                  <a:lnTo>
                    <a:pt x="2125755" y="3747347"/>
                  </a:lnTo>
                  <a:lnTo>
                    <a:pt x="2152481" y="3741800"/>
                  </a:lnTo>
                  <a:lnTo>
                    <a:pt x="2177191" y="3733732"/>
                  </a:lnTo>
                  <a:lnTo>
                    <a:pt x="2199379" y="3724655"/>
                  </a:lnTo>
                  <a:lnTo>
                    <a:pt x="2216524" y="3712552"/>
                  </a:lnTo>
                  <a:lnTo>
                    <a:pt x="2230644" y="3697928"/>
                  </a:lnTo>
                  <a:lnTo>
                    <a:pt x="2242242" y="3680783"/>
                  </a:lnTo>
                  <a:lnTo>
                    <a:pt x="2253336" y="3658595"/>
                  </a:lnTo>
                  <a:lnTo>
                    <a:pt x="2262413" y="3633886"/>
                  </a:lnTo>
                  <a:lnTo>
                    <a:pt x="2270986" y="3605646"/>
                  </a:lnTo>
                  <a:lnTo>
                    <a:pt x="2278045" y="3575894"/>
                  </a:lnTo>
                  <a:lnTo>
                    <a:pt x="2284601" y="3545134"/>
                  </a:lnTo>
                  <a:lnTo>
                    <a:pt x="2291157" y="3512860"/>
                  </a:lnTo>
                  <a:lnTo>
                    <a:pt x="2297208" y="3479578"/>
                  </a:lnTo>
                  <a:lnTo>
                    <a:pt x="2303763" y="3447809"/>
                  </a:lnTo>
                  <a:lnTo>
                    <a:pt x="2310319" y="3414527"/>
                  </a:lnTo>
                  <a:lnTo>
                    <a:pt x="2317379" y="3383766"/>
                  </a:lnTo>
                  <a:lnTo>
                    <a:pt x="2324943" y="3353509"/>
                  </a:lnTo>
                  <a:lnTo>
                    <a:pt x="2333011" y="3325774"/>
                  </a:lnTo>
                  <a:lnTo>
                    <a:pt x="2343097" y="3300056"/>
                  </a:lnTo>
                  <a:lnTo>
                    <a:pt x="2354191" y="3277868"/>
                  </a:lnTo>
                  <a:lnTo>
                    <a:pt x="2366293" y="3258706"/>
                  </a:lnTo>
                  <a:lnTo>
                    <a:pt x="2385456" y="3238535"/>
                  </a:lnTo>
                  <a:lnTo>
                    <a:pt x="2406635" y="3221390"/>
                  </a:lnTo>
                  <a:lnTo>
                    <a:pt x="2430336" y="3206766"/>
                  </a:lnTo>
                  <a:lnTo>
                    <a:pt x="2456054" y="3193655"/>
                  </a:lnTo>
                  <a:lnTo>
                    <a:pt x="2483285" y="3183569"/>
                  </a:lnTo>
                  <a:lnTo>
                    <a:pt x="2512028" y="3174492"/>
                  </a:lnTo>
                  <a:lnTo>
                    <a:pt x="2542285" y="3166928"/>
                  </a:lnTo>
                  <a:lnTo>
                    <a:pt x="2573550" y="3159868"/>
                  </a:lnTo>
                  <a:lnTo>
                    <a:pt x="2604311" y="3152304"/>
                  </a:lnTo>
                  <a:lnTo>
                    <a:pt x="2635575" y="3146253"/>
                  </a:lnTo>
                  <a:lnTo>
                    <a:pt x="2667849" y="3138689"/>
                  </a:lnTo>
                  <a:lnTo>
                    <a:pt x="2699114" y="3130620"/>
                  </a:lnTo>
                  <a:lnTo>
                    <a:pt x="2729370" y="3121543"/>
                  </a:lnTo>
                  <a:lnTo>
                    <a:pt x="2758618" y="3111458"/>
                  </a:lnTo>
                  <a:lnTo>
                    <a:pt x="2786858" y="3098347"/>
                  </a:lnTo>
                  <a:lnTo>
                    <a:pt x="2813584" y="3083723"/>
                  </a:lnTo>
                  <a:lnTo>
                    <a:pt x="2838294" y="3065569"/>
                  </a:lnTo>
                  <a:lnTo>
                    <a:pt x="2860482" y="3045398"/>
                  </a:lnTo>
                  <a:lnTo>
                    <a:pt x="2880653" y="3020689"/>
                  </a:lnTo>
                  <a:lnTo>
                    <a:pt x="2906370" y="2980851"/>
                  </a:lnTo>
                  <a:lnTo>
                    <a:pt x="2929063" y="2938996"/>
                  </a:lnTo>
                  <a:lnTo>
                    <a:pt x="2950242" y="2894620"/>
                  </a:lnTo>
                  <a:lnTo>
                    <a:pt x="2970413" y="2849236"/>
                  </a:lnTo>
                  <a:lnTo>
                    <a:pt x="2988567" y="2803347"/>
                  </a:lnTo>
                  <a:lnTo>
                    <a:pt x="3007225" y="2756449"/>
                  </a:lnTo>
                  <a:lnTo>
                    <a:pt x="3026388" y="2709552"/>
                  </a:lnTo>
                  <a:lnTo>
                    <a:pt x="3032439" y="2692911"/>
                  </a:lnTo>
                  <a:lnTo>
                    <a:pt x="3041012" y="2673748"/>
                  </a:lnTo>
                  <a:lnTo>
                    <a:pt x="3048071" y="2652569"/>
                  </a:lnTo>
                  <a:lnTo>
                    <a:pt x="3053618" y="2629877"/>
                  </a:lnTo>
                  <a:lnTo>
                    <a:pt x="3055635" y="2606176"/>
                  </a:lnTo>
                  <a:lnTo>
                    <a:pt x="3053618" y="2582979"/>
                  </a:lnTo>
                  <a:lnTo>
                    <a:pt x="3052106" y="2576928"/>
                  </a:lnTo>
                  <a:lnTo>
                    <a:pt x="3048071" y="2566842"/>
                  </a:lnTo>
                  <a:lnTo>
                    <a:pt x="3042524" y="2553731"/>
                  </a:lnTo>
                  <a:lnTo>
                    <a:pt x="3036473" y="2537090"/>
                  </a:lnTo>
                  <a:lnTo>
                    <a:pt x="3028909" y="2517928"/>
                  </a:lnTo>
                  <a:lnTo>
                    <a:pt x="3022353" y="2494227"/>
                  </a:lnTo>
                  <a:lnTo>
                    <a:pt x="3017815" y="2467500"/>
                  </a:lnTo>
                  <a:lnTo>
                    <a:pt x="3013276" y="2438252"/>
                  </a:lnTo>
                  <a:lnTo>
                    <a:pt x="3014285" y="2441782"/>
                  </a:lnTo>
                  <a:lnTo>
                    <a:pt x="3015294" y="2441782"/>
                  </a:lnTo>
                  <a:lnTo>
                    <a:pt x="3015294" y="2437244"/>
                  </a:lnTo>
                  <a:lnTo>
                    <a:pt x="3015294" y="2430184"/>
                  </a:lnTo>
                  <a:lnTo>
                    <a:pt x="3016302" y="2419090"/>
                  </a:lnTo>
                  <a:lnTo>
                    <a:pt x="3017311" y="2404466"/>
                  </a:lnTo>
                  <a:lnTo>
                    <a:pt x="3018823" y="2387825"/>
                  </a:lnTo>
                  <a:lnTo>
                    <a:pt x="3021849" y="2368663"/>
                  </a:lnTo>
                  <a:lnTo>
                    <a:pt x="3026388" y="2346475"/>
                  </a:lnTo>
                  <a:lnTo>
                    <a:pt x="3032439" y="2323782"/>
                  </a:lnTo>
                  <a:lnTo>
                    <a:pt x="3040003" y="2299073"/>
                  </a:lnTo>
                  <a:lnTo>
                    <a:pt x="3050088" y="2272346"/>
                  </a:lnTo>
                  <a:lnTo>
                    <a:pt x="3062191" y="2244611"/>
                  </a:lnTo>
                  <a:lnTo>
                    <a:pt x="3076815" y="2217381"/>
                  </a:lnTo>
                  <a:lnTo>
                    <a:pt x="3093960" y="2188637"/>
                  </a:lnTo>
                  <a:lnTo>
                    <a:pt x="3114131" y="2160398"/>
                  </a:lnTo>
                  <a:lnTo>
                    <a:pt x="3138336" y="2132158"/>
                  </a:lnTo>
                  <a:lnTo>
                    <a:pt x="3165567" y="2104423"/>
                  </a:lnTo>
                  <a:lnTo>
                    <a:pt x="3195824" y="2077192"/>
                  </a:lnTo>
                  <a:lnTo>
                    <a:pt x="3231627" y="2051474"/>
                  </a:lnTo>
                  <a:lnTo>
                    <a:pt x="3269952" y="2026765"/>
                  </a:lnTo>
                  <a:lnTo>
                    <a:pt x="3314328" y="2003568"/>
                  </a:lnTo>
                  <a:lnTo>
                    <a:pt x="3426781" y="1959697"/>
                  </a:lnTo>
                  <a:lnTo>
                    <a:pt x="3438883" y="1957680"/>
                  </a:lnTo>
                  <a:lnTo>
                    <a:pt x="3453507" y="1956167"/>
                  </a:lnTo>
                  <a:lnTo>
                    <a:pt x="3471157" y="1954150"/>
                  </a:lnTo>
                  <a:lnTo>
                    <a:pt x="3490319" y="1951628"/>
                  </a:lnTo>
                  <a:lnTo>
                    <a:pt x="3509482" y="1949611"/>
                  </a:lnTo>
                  <a:lnTo>
                    <a:pt x="3528644" y="1947594"/>
                  </a:lnTo>
                  <a:lnTo>
                    <a:pt x="3546294" y="1946586"/>
                  </a:lnTo>
                  <a:close/>
                  <a:moveTo>
                    <a:pt x="3271797" y="76200"/>
                  </a:moveTo>
                  <a:lnTo>
                    <a:pt x="3292421" y="76200"/>
                  </a:lnTo>
                  <a:lnTo>
                    <a:pt x="3343044" y="86512"/>
                  </a:lnTo>
                  <a:lnTo>
                    <a:pt x="3390855" y="97762"/>
                  </a:lnTo>
                  <a:lnTo>
                    <a:pt x="3436791" y="111824"/>
                  </a:lnTo>
                  <a:lnTo>
                    <a:pt x="3479914" y="130573"/>
                  </a:lnTo>
                  <a:lnTo>
                    <a:pt x="3517412" y="152135"/>
                  </a:lnTo>
                  <a:lnTo>
                    <a:pt x="3551161" y="178384"/>
                  </a:lnTo>
                  <a:lnTo>
                    <a:pt x="3580223" y="210257"/>
                  </a:lnTo>
                  <a:lnTo>
                    <a:pt x="3619596" y="268380"/>
                  </a:lnTo>
                  <a:lnTo>
                    <a:pt x="3650532" y="330253"/>
                  </a:lnTo>
                  <a:lnTo>
                    <a:pt x="3672094" y="393063"/>
                  </a:lnTo>
                  <a:lnTo>
                    <a:pt x="3688031" y="457748"/>
                  </a:lnTo>
                  <a:lnTo>
                    <a:pt x="3694593" y="524308"/>
                  </a:lnTo>
                  <a:lnTo>
                    <a:pt x="3696468" y="592743"/>
                  </a:lnTo>
                  <a:lnTo>
                    <a:pt x="3690843" y="658365"/>
                  </a:lnTo>
                  <a:lnTo>
                    <a:pt x="3680531" y="726800"/>
                  </a:lnTo>
                  <a:lnTo>
                    <a:pt x="3667407" y="793360"/>
                  </a:lnTo>
                  <a:lnTo>
                    <a:pt x="3648657" y="859920"/>
                  </a:lnTo>
                  <a:lnTo>
                    <a:pt x="3626158" y="924605"/>
                  </a:lnTo>
                  <a:lnTo>
                    <a:pt x="3600847" y="987415"/>
                  </a:lnTo>
                  <a:lnTo>
                    <a:pt x="3573660" y="1047413"/>
                  </a:lnTo>
                  <a:lnTo>
                    <a:pt x="3544599" y="1105535"/>
                  </a:lnTo>
                  <a:lnTo>
                    <a:pt x="3515538" y="1159908"/>
                  </a:lnTo>
                  <a:lnTo>
                    <a:pt x="3484601" y="1209594"/>
                  </a:lnTo>
                  <a:lnTo>
                    <a:pt x="3452727" y="1255530"/>
                  </a:lnTo>
                  <a:lnTo>
                    <a:pt x="3423666" y="1297716"/>
                  </a:lnTo>
                  <a:lnTo>
                    <a:pt x="3378668" y="1349276"/>
                  </a:lnTo>
                  <a:lnTo>
                    <a:pt x="3329920" y="1398962"/>
                  </a:lnTo>
                  <a:lnTo>
                    <a:pt x="3273672" y="1444897"/>
                  </a:lnTo>
                  <a:lnTo>
                    <a:pt x="3211799" y="1485208"/>
                  </a:lnTo>
                  <a:lnTo>
                    <a:pt x="3145239" y="1520832"/>
                  </a:lnTo>
                  <a:lnTo>
                    <a:pt x="3075867" y="1549893"/>
                  </a:lnTo>
                  <a:lnTo>
                    <a:pt x="3002745" y="1572393"/>
                  </a:lnTo>
                  <a:lnTo>
                    <a:pt x="2965246" y="1577080"/>
                  </a:lnTo>
                  <a:lnTo>
                    <a:pt x="2925873" y="1578955"/>
                  </a:lnTo>
                  <a:lnTo>
                    <a:pt x="2886499" y="1578955"/>
                  </a:lnTo>
                  <a:lnTo>
                    <a:pt x="2844313" y="1576142"/>
                  </a:lnTo>
                  <a:lnTo>
                    <a:pt x="2803065" y="1574267"/>
                  </a:lnTo>
                  <a:lnTo>
                    <a:pt x="2759942" y="1572393"/>
                  </a:lnTo>
                  <a:lnTo>
                    <a:pt x="2721506" y="1574267"/>
                  </a:lnTo>
                  <a:lnTo>
                    <a:pt x="2682132" y="1578955"/>
                  </a:lnTo>
                  <a:lnTo>
                    <a:pt x="2646509" y="1589267"/>
                  </a:lnTo>
                  <a:lnTo>
                    <a:pt x="2611822" y="1605204"/>
                  </a:lnTo>
                  <a:lnTo>
                    <a:pt x="2582761" y="1628640"/>
                  </a:lnTo>
                  <a:lnTo>
                    <a:pt x="2550887" y="1664264"/>
                  </a:lnTo>
                  <a:lnTo>
                    <a:pt x="2521826" y="1707387"/>
                  </a:lnTo>
                  <a:lnTo>
                    <a:pt x="2496514" y="1751448"/>
                  </a:lnTo>
                  <a:lnTo>
                    <a:pt x="2472140" y="1795509"/>
                  </a:lnTo>
                  <a:lnTo>
                    <a:pt x="2448704" y="1841445"/>
                  </a:lnTo>
                  <a:lnTo>
                    <a:pt x="2413080" y="1901442"/>
                  </a:lnTo>
                  <a:lnTo>
                    <a:pt x="2376519" y="1964252"/>
                  </a:lnTo>
                  <a:lnTo>
                    <a:pt x="2339021" y="2027062"/>
                  </a:lnTo>
                  <a:lnTo>
                    <a:pt x="2300585" y="2088935"/>
                  </a:lnTo>
                  <a:lnTo>
                    <a:pt x="2259336" y="2149870"/>
                  </a:lnTo>
                  <a:lnTo>
                    <a:pt x="2215275" y="2207993"/>
                  </a:lnTo>
                  <a:lnTo>
                    <a:pt x="2169340" y="2262366"/>
                  </a:lnTo>
                  <a:lnTo>
                    <a:pt x="2119654" y="2310177"/>
                  </a:lnTo>
                  <a:lnTo>
                    <a:pt x="2065281" y="2351425"/>
                  </a:lnTo>
                  <a:lnTo>
                    <a:pt x="1984659" y="2401111"/>
                  </a:lnTo>
                  <a:lnTo>
                    <a:pt x="1896538" y="2447046"/>
                  </a:lnTo>
                  <a:lnTo>
                    <a:pt x="1800916" y="2484545"/>
                  </a:lnTo>
                  <a:lnTo>
                    <a:pt x="1701545" y="2513606"/>
                  </a:lnTo>
                  <a:lnTo>
                    <a:pt x="1650922" y="2522043"/>
                  </a:lnTo>
                  <a:lnTo>
                    <a:pt x="1597487" y="2530481"/>
                  </a:lnTo>
                  <a:lnTo>
                    <a:pt x="1543114" y="2535168"/>
                  </a:lnTo>
                  <a:lnTo>
                    <a:pt x="1488741" y="2542668"/>
                  </a:lnTo>
                  <a:lnTo>
                    <a:pt x="1436243" y="2549230"/>
                  </a:lnTo>
                  <a:lnTo>
                    <a:pt x="1384683" y="2557667"/>
                  </a:lnTo>
                  <a:lnTo>
                    <a:pt x="1334997" y="2569854"/>
                  </a:lnTo>
                  <a:lnTo>
                    <a:pt x="1289061" y="2584853"/>
                  </a:lnTo>
                  <a:lnTo>
                    <a:pt x="1246875" y="2605478"/>
                  </a:lnTo>
                  <a:lnTo>
                    <a:pt x="1211252" y="2632664"/>
                  </a:lnTo>
                  <a:lnTo>
                    <a:pt x="1180315" y="2666413"/>
                  </a:lnTo>
                  <a:lnTo>
                    <a:pt x="1155004" y="2703911"/>
                  </a:lnTo>
                  <a:lnTo>
                    <a:pt x="1136255" y="2747035"/>
                  </a:lnTo>
                  <a:lnTo>
                    <a:pt x="1119380" y="2792970"/>
                  </a:lnTo>
                  <a:lnTo>
                    <a:pt x="1105318" y="2840781"/>
                  </a:lnTo>
                  <a:lnTo>
                    <a:pt x="1090319" y="2891404"/>
                  </a:lnTo>
                  <a:lnTo>
                    <a:pt x="1074382" y="2944840"/>
                  </a:lnTo>
                  <a:lnTo>
                    <a:pt x="1061257" y="2997338"/>
                  </a:lnTo>
                  <a:lnTo>
                    <a:pt x="1045321" y="3049836"/>
                  </a:lnTo>
                  <a:lnTo>
                    <a:pt x="1030321" y="3103271"/>
                  </a:lnTo>
                  <a:lnTo>
                    <a:pt x="1011572" y="3155769"/>
                  </a:lnTo>
                  <a:lnTo>
                    <a:pt x="992823" y="3207329"/>
                  </a:lnTo>
                  <a:lnTo>
                    <a:pt x="972198" y="3255140"/>
                  </a:lnTo>
                  <a:lnTo>
                    <a:pt x="948762" y="3301076"/>
                  </a:lnTo>
                  <a:lnTo>
                    <a:pt x="921575" y="3341387"/>
                  </a:lnTo>
                  <a:lnTo>
                    <a:pt x="890639" y="3380760"/>
                  </a:lnTo>
                  <a:lnTo>
                    <a:pt x="855015" y="3414509"/>
                  </a:lnTo>
                  <a:lnTo>
                    <a:pt x="815642" y="3442633"/>
                  </a:lnTo>
                  <a:lnTo>
                    <a:pt x="771581" y="3466069"/>
                  </a:lnTo>
                  <a:lnTo>
                    <a:pt x="726583" y="3480131"/>
                  </a:lnTo>
                  <a:lnTo>
                    <a:pt x="678772" y="3486694"/>
                  </a:lnTo>
                  <a:lnTo>
                    <a:pt x="630024" y="3489506"/>
                  </a:lnTo>
                  <a:lnTo>
                    <a:pt x="578464" y="3488569"/>
                  </a:lnTo>
                  <a:lnTo>
                    <a:pt x="525966" y="3484819"/>
                  </a:lnTo>
                  <a:lnTo>
                    <a:pt x="472530" y="3478256"/>
                  </a:lnTo>
                  <a:lnTo>
                    <a:pt x="420032" y="3470757"/>
                  </a:lnTo>
                  <a:lnTo>
                    <a:pt x="367534" y="3464195"/>
                  </a:lnTo>
                  <a:lnTo>
                    <a:pt x="317849" y="3459507"/>
                  </a:lnTo>
                  <a:lnTo>
                    <a:pt x="268163" y="3457632"/>
                  </a:lnTo>
                  <a:lnTo>
                    <a:pt x="273788" y="3442633"/>
                  </a:lnTo>
                  <a:lnTo>
                    <a:pt x="326286" y="3442633"/>
                  </a:lnTo>
                  <a:lnTo>
                    <a:pt x="382534" y="3442633"/>
                  </a:lnTo>
                  <a:lnTo>
                    <a:pt x="440656" y="3440758"/>
                  </a:lnTo>
                  <a:lnTo>
                    <a:pt x="496904" y="3437008"/>
                  </a:lnTo>
                  <a:lnTo>
                    <a:pt x="553152" y="3432321"/>
                  </a:lnTo>
                  <a:lnTo>
                    <a:pt x="605650" y="3424821"/>
                  </a:lnTo>
                  <a:lnTo>
                    <a:pt x="655336" y="3414509"/>
                  </a:lnTo>
                  <a:lnTo>
                    <a:pt x="701271" y="3399510"/>
                  </a:lnTo>
                  <a:lnTo>
                    <a:pt x="742520" y="3382635"/>
                  </a:lnTo>
                  <a:lnTo>
                    <a:pt x="774394" y="3360136"/>
                  </a:lnTo>
                  <a:lnTo>
                    <a:pt x="800643" y="3332950"/>
                  </a:lnTo>
                  <a:lnTo>
                    <a:pt x="822204" y="3301076"/>
                  </a:lnTo>
                  <a:lnTo>
                    <a:pt x="842828" y="3259827"/>
                  </a:lnTo>
                  <a:lnTo>
                    <a:pt x="859703" y="3213892"/>
                  </a:lnTo>
                  <a:lnTo>
                    <a:pt x="875640" y="3161394"/>
                  </a:lnTo>
                  <a:lnTo>
                    <a:pt x="888764" y="3106083"/>
                  </a:lnTo>
                  <a:lnTo>
                    <a:pt x="900951" y="3048898"/>
                  </a:lnTo>
                  <a:lnTo>
                    <a:pt x="913138" y="2988900"/>
                  </a:lnTo>
                  <a:lnTo>
                    <a:pt x="924388" y="2927028"/>
                  </a:lnTo>
                  <a:lnTo>
                    <a:pt x="936575" y="2867968"/>
                  </a:lnTo>
                  <a:lnTo>
                    <a:pt x="948762" y="2806095"/>
                  </a:lnTo>
                  <a:lnTo>
                    <a:pt x="961886" y="2748910"/>
                  </a:lnTo>
                  <a:lnTo>
                    <a:pt x="975948" y="2692662"/>
                  </a:lnTo>
                  <a:lnTo>
                    <a:pt x="990948" y="2641101"/>
                  </a:lnTo>
                  <a:lnTo>
                    <a:pt x="1009697" y="2593291"/>
                  </a:lnTo>
                  <a:lnTo>
                    <a:pt x="1030321" y="2552042"/>
                  </a:lnTo>
                  <a:lnTo>
                    <a:pt x="1052820" y="2516419"/>
                  </a:lnTo>
                  <a:lnTo>
                    <a:pt x="1088444" y="2478920"/>
                  </a:lnTo>
                  <a:lnTo>
                    <a:pt x="1127817" y="2447046"/>
                  </a:lnTo>
                  <a:lnTo>
                    <a:pt x="1171878" y="2419860"/>
                  </a:lnTo>
                  <a:lnTo>
                    <a:pt x="1219689" y="2395486"/>
                  </a:lnTo>
                  <a:lnTo>
                    <a:pt x="1270312" y="2376736"/>
                  </a:lnTo>
                  <a:lnTo>
                    <a:pt x="1323747" y="2359862"/>
                  </a:lnTo>
                  <a:lnTo>
                    <a:pt x="1379995" y="2345800"/>
                  </a:lnTo>
                  <a:lnTo>
                    <a:pt x="1438118" y="2332676"/>
                  </a:lnTo>
                  <a:lnTo>
                    <a:pt x="1495303" y="2318614"/>
                  </a:lnTo>
                  <a:lnTo>
                    <a:pt x="1553426" y="2307364"/>
                  </a:lnTo>
                  <a:lnTo>
                    <a:pt x="1613424" y="2293302"/>
                  </a:lnTo>
                  <a:lnTo>
                    <a:pt x="1671546" y="2278303"/>
                  </a:lnTo>
                  <a:lnTo>
                    <a:pt x="1727794" y="2261428"/>
                  </a:lnTo>
                  <a:lnTo>
                    <a:pt x="1782167" y="2242679"/>
                  </a:lnTo>
                  <a:lnTo>
                    <a:pt x="1834665" y="2218305"/>
                  </a:lnTo>
                  <a:lnTo>
                    <a:pt x="1884351" y="2191119"/>
                  </a:lnTo>
                  <a:lnTo>
                    <a:pt x="1930286" y="2157370"/>
                  </a:lnTo>
                  <a:lnTo>
                    <a:pt x="1971535" y="2119871"/>
                  </a:lnTo>
                  <a:lnTo>
                    <a:pt x="2009033" y="2073936"/>
                  </a:lnTo>
                  <a:lnTo>
                    <a:pt x="2056844" y="1999876"/>
                  </a:lnTo>
                  <a:lnTo>
                    <a:pt x="2099030" y="1922067"/>
                  </a:lnTo>
                  <a:lnTo>
                    <a:pt x="2138403" y="1839570"/>
                  </a:lnTo>
                  <a:lnTo>
                    <a:pt x="2175902" y="1755198"/>
                  </a:lnTo>
                  <a:lnTo>
                    <a:pt x="2209651" y="1669889"/>
                  </a:lnTo>
                  <a:lnTo>
                    <a:pt x="2244337" y="1582705"/>
                  </a:lnTo>
                  <a:lnTo>
                    <a:pt x="2279960" y="1495520"/>
                  </a:lnTo>
                  <a:lnTo>
                    <a:pt x="2291210" y="1464584"/>
                  </a:lnTo>
                  <a:lnTo>
                    <a:pt x="2307147" y="1428961"/>
                  </a:lnTo>
                  <a:lnTo>
                    <a:pt x="2320271" y="1389587"/>
                  </a:lnTo>
                  <a:lnTo>
                    <a:pt x="2330583" y="1347401"/>
                  </a:lnTo>
                  <a:lnTo>
                    <a:pt x="2334333" y="1303340"/>
                  </a:lnTo>
                  <a:lnTo>
                    <a:pt x="2330583" y="1260217"/>
                  </a:lnTo>
                  <a:lnTo>
                    <a:pt x="2327771" y="1248967"/>
                  </a:lnTo>
                  <a:lnTo>
                    <a:pt x="2320271" y="1230218"/>
                  </a:lnTo>
                  <a:lnTo>
                    <a:pt x="2309959" y="1205844"/>
                  </a:lnTo>
                  <a:lnTo>
                    <a:pt x="2298710" y="1174908"/>
                  </a:lnTo>
                  <a:lnTo>
                    <a:pt x="2284648" y="1139284"/>
                  </a:lnTo>
                  <a:lnTo>
                    <a:pt x="2272461" y="1095223"/>
                  </a:lnTo>
                  <a:lnTo>
                    <a:pt x="2264024" y="1045538"/>
                  </a:lnTo>
                  <a:lnTo>
                    <a:pt x="2255586" y="991165"/>
                  </a:lnTo>
                  <a:lnTo>
                    <a:pt x="2257461" y="997727"/>
                  </a:lnTo>
                  <a:lnTo>
                    <a:pt x="2259336" y="997727"/>
                  </a:lnTo>
                  <a:lnTo>
                    <a:pt x="2259336" y="989290"/>
                  </a:lnTo>
                  <a:lnTo>
                    <a:pt x="2259336" y="976165"/>
                  </a:lnTo>
                  <a:lnTo>
                    <a:pt x="2261211" y="955541"/>
                  </a:lnTo>
                  <a:lnTo>
                    <a:pt x="2263086" y="928355"/>
                  </a:lnTo>
                  <a:lnTo>
                    <a:pt x="2265898" y="897419"/>
                  </a:lnTo>
                  <a:lnTo>
                    <a:pt x="2271523" y="861795"/>
                  </a:lnTo>
                  <a:lnTo>
                    <a:pt x="2279960" y="820546"/>
                  </a:lnTo>
                  <a:lnTo>
                    <a:pt x="2291210" y="778361"/>
                  </a:lnTo>
                  <a:lnTo>
                    <a:pt x="2305272" y="732425"/>
                  </a:lnTo>
                  <a:lnTo>
                    <a:pt x="2324021" y="682739"/>
                  </a:lnTo>
                  <a:lnTo>
                    <a:pt x="2346520" y="631179"/>
                  </a:lnTo>
                  <a:lnTo>
                    <a:pt x="2373707" y="580556"/>
                  </a:lnTo>
                  <a:lnTo>
                    <a:pt x="2405580" y="527120"/>
                  </a:lnTo>
                  <a:lnTo>
                    <a:pt x="2443079" y="474622"/>
                  </a:lnTo>
                  <a:lnTo>
                    <a:pt x="2488077" y="422124"/>
                  </a:lnTo>
                  <a:lnTo>
                    <a:pt x="2538700" y="370564"/>
                  </a:lnTo>
                  <a:lnTo>
                    <a:pt x="2594948" y="319941"/>
                  </a:lnTo>
                  <a:lnTo>
                    <a:pt x="2661508" y="272130"/>
                  </a:lnTo>
                  <a:lnTo>
                    <a:pt x="2732755" y="226194"/>
                  </a:lnTo>
                  <a:lnTo>
                    <a:pt x="2815252" y="183071"/>
                  </a:lnTo>
                  <a:lnTo>
                    <a:pt x="3024307" y="101512"/>
                  </a:lnTo>
                  <a:lnTo>
                    <a:pt x="3046806" y="97762"/>
                  </a:lnTo>
                  <a:lnTo>
                    <a:pt x="3073992" y="94949"/>
                  </a:lnTo>
                  <a:lnTo>
                    <a:pt x="3106803" y="91200"/>
                  </a:lnTo>
                  <a:lnTo>
                    <a:pt x="3142427" y="86512"/>
                  </a:lnTo>
                  <a:lnTo>
                    <a:pt x="3178051" y="82762"/>
                  </a:lnTo>
                  <a:lnTo>
                    <a:pt x="3213674" y="79013"/>
                  </a:lnTo>
                  <a:lnTo>
                    <a:pt x="3246485" y="77138"/>
                  </a:lnTo>
                  <a:close/>
                  <a:moveTo>
                    <a:pt x="1863056" y="0"/>
                  </a:moveTo>
                  <a:lnTo>
                    <a:pt x="1875848" y="0"/>
                  </a:lnTo>
                  <a:lnTo>
                    <a:pt x="1907248" y="6396"/>
                  </a:lnTo>
                  <a:lnTo>
                    <a:pt x="1936903" y="13374"/>
                  </a:lnTo>
                  <a:lnTo>
                    <a:pt x="1965396" y="22096"/>
                  </a:lnTo>
                  <a:lnTo>
                    <a:pt x="1992144" y="33726"/>
                  </a:lnTo>
                  <a:lnTo>
                    <a:pt x="2015403" y="47100"/>
                  </a:lnTo>
                  <a:lnTo>
                    <a:pt x="2036336" y="63381"/>
                  </a:lnTo>
                  <a:lnTo>
                    <a:pt x="2054362" y="83152"/>
                  </a:lnTo>
                  <a:lnTo>
                    <a:pt x="2078784" y="119203"/>
                  </a:lnTo>
                  <a:lnTo>
                    <a:pt x="2097973" y="157581"/>
                  </a:lnTo>
                  <a:lnTo>
                    <a:pt x="2111347" y="196540"/>
                  </a:lnTo>
                  <a:lnTo>
                    <a:pt x="2121232" y="236662"/>
                  </a:lnTo>
                  <a:lnTo>
                    <a:pt x="2125302" y="277947"/>
                  </a:lnTo>
                  <a:lnTo>
                    <a:pt x="2126465" y="320395"/>
                  </a:lnTo>
                  <a:lnTo>
                    <a:pt x="2122976" y="361098"/>
                  </a:lnTo>
                  <a:lnTo>
                    <a:pt x="2116580" y="403546"/>
                  </a:lnTo>
                  <a:lnTo>
                    <a:pt x="2108439" y="444831"/>
                  </a:lnTo>
                  <a:lnTo>
                    <a:pt x="2096810" y="486116"/>
                  </a:lnTo>
                  <a:lnTo>
                    <a:pt x="2082854" y="526238"/>
                  </a:lnTo>
                  <a:lnTo>
                    <a:pt x="2067154" y="565197"/>
                  </a:lnTo>
                  <a:lnTo>
                    <a:pt x="2050291" y="602412"/>
                  </a:lnTo>
                  <a:lnTo>
                    <a:pt x="2032266" y="638463"/>
                  </a:lnTo>
                  <a:lnTo>
                    <a:pt x="2014240" y="672189"/>
                  </a:lnTo>
                  <a:lnTo>
                    <a:pt x="1995051" y="703007"/>
                  </a:lnTo>
                  <a:lnTo>
                    <a:pt x="1975281" y="731500"/>
                  </a:lnTo>
                  <a:lnTo>
                    <a:pt x="1957255" y="757666"/>
                  </a:lnTo>
                  <a:lnTo>
                    <a:pt x="1929344" y="789647"/>
                  </a:lnTo>
                  <a:lnTo>
                    <a:pt x="1899107" y="820466"/>
                  </a:lnTo>
                  <a:lnTo>
                    <a:pt x="1864219" y="848958"/>
                  </a:lnTo>
                  <a:lnTo>
                    <a:pt x="1825841" y="873962"/>
                  </a:lnTo>
                  <a:lnTo>
                    <a:pt x="1784556" y="896058"/>
                  </a:lnTo>
                  <a:lnTo>
                    <a:pt x="1741527" y="914084"/>
                  </a:lnTo>
                  <a:lnTo>
                    <a:pt x="1696171" y="928039"/>
                  </a:lnTo>
                  <a:lnTo>
                    <a:pt x="1672912" y="930947"/>
                  </a:lnTo>
                  <a:lnTo>
                    <a:pt x="1648490" y="932110"/>
                  </a:lnTo>
                  <a:lnTo>
                    <a:pt x="1624068" y="932110"/>
                  </a:lnTo>
                  <a:lnTo>
                    <a:pt x="1597902" y="930365"/>
                  </a:lnTo>
                  <a:lnTo>
                    <a:pt x="1572317" y="929202"/>
                  </a:lnTo>
                  <a:lnTo>
                    <a:pt x="1545569" y="928039"/>
                  </a:lnTo>
                  <a:lnTo>
                    <a:pt x="1521728" y="929202"/>
                  </a:lnTo>
                  <a:lnTo>
                    <a:pt x="1497306" y="932110"/>
                  </a:lnTo>
                  <a:lnTo>
                    <a:pt x="1475210" y="938506"/>
                  </a:lnTo>
                  <a:lnTo>
                    <a:pt x="1453695" y="948391"/>
                  </a:lnTo>
                  <a:lnTo>
                    <a:pt x="1435669" y="962928"/>
                  </a:lnTo>
                  <a:lnTo>
                    <a:pt x="1415899" y="985024"/>
                  </a:lnTo>
                  <a:lnTo>
                    <a:pt x="1397873" y="1011772"/>
                  </a:lnTo>
                  <a:lnTo>
                    <a:pt x="1382173" y="1039102"/>
                  </a:lnTo>
                  <a:lnTo>
                    <a:pt x="1367055" y="1066431"/>
                  </a:lnTo>
                  <a:lnTo>
                    <a:pt x="1352518" y="1094924"/>
                  </a:lnTo>
                  <a:lnTo>
                    <a:pt x="1330422" y="1132138"/>
                  </a:lnTo>
                  <a:lnTo>
                    <a:pt x="1307744" y="1171097"/>
                  </a:lnTo>
                  <a:lnTo>
                    <a:pt x="1284485" y="1210056"/>
                  </a:lnTo>
                  <a:lnTo>
                    <a:pt x="1260644" y="1248434"/>
                  </a:lnTo>
                  <a:lnTo>
                    <a:pt x="1235059" y="1286230"/>
                  </a:lnTo>
                  <a:lnTo>
                    <a:pt x="1207730" y="1322281"/>
                  </a:lnTo>
                  <a:lnTo>
                    <a:pt x="1179238" y="1356007"/>
                  </a:lnTo>
                  <a:lnTo>
                    <a:pt x="1148419" y="1385663"/>
                  </a:lnTo>
                  <a:lnTo>
                    <a:pt x="1114693" y="1411248"/>
                  </a:lnTo>
                  <a:lnTo>
                    <a:pt x="1064686" y="1442066"/>
                  </a:lnTo>
                  <a:lnTo>
                    <a:pt x="1010027" y="1470558"/>
                  </a:lnTo>
                  <a:lnTo>
                    <a:pt x="950717" y="1493818"/>
                  </a:lnTo>
                  <a:lnTo>
                    <a:pt x="889080" y="1511843"/>
                  </a:lnTo>
                  <a:lnTo>
                    <a:pt x="857680" y="1517077"/>
                  </a:lnTo>
                  <a:lnTo>
                    <a:pt x="824536" y="1522310"/>
                  </a:lnTo>
                  <a:lnTo>
                    <a:pt x="790810" y="1525217"/>
                  </a:lnTo>
                  <a:lnTo>
                    <a:pt x="757084" y="1529869"/>
                  </a:lnTo>
                  <a:lnTo>
                    <a:pt x="724522" y="1533940"/>
                  </a:lnTo>
                  <a:lnTo>
                    <a:pt x="692540" y="1539173"/>
                  </a:lnTo>
                  <a:lnTo>
                    <a:pt x="661722" y="1546732"/>
                  </a:lnTo>
                  <a:lnTo>
                    <a:pt x="633230" y="1556036"/>
                  </a:lnTo>
                  <a:lnTo>
                    <a:pt x="607063" y="1568828"/>
                  </a:lnTo>
                  <a:lnTo>
                    <a:pt x="584967" y="1585691"/>
                  </a:lnTo>
                  <a:lnTo>
                    <a:pt x="565778" y="1606624"/>
                  </a:lnTo>
                  <a:lnTo>
                    <a:pt x="550078" y="1629883"/>
                  </a:lnTo>
                  <a:lnTo>
                    <a:pt x="538449" y="1656631"/>
                  </a:lnTo>
                  <a:lnTo>
                    <a:pt x="527982" y="1685124"/>
                  </a:lnTo>
                  <a:lnTo>
                    <a:pt x="519260" y="1714779"/>
                  </a:lnTo>
                  <a:lnTo>
                    <a:pt x="509956" y="1746179"/>
                  </a:lnTo>
                  <a:lnTo>
                    <a:pt x="500071" y="1779323"/>
                  </a:lnTo>
                  <a:lnTo>
                    <a:pt x="491931" y="1811886"/>
                  </a:lnTo>
                  <a:lnTo>
                    <a:pt x="482045" y="1844449"/>
                  </a:lnTo>
                  <a:lnTo>
                    <a:pt x="472742" y="1877593"/>
                  </a:lnTo>
                  <a:lnTo>
                    <a:pt x="461112" y="1910156"/>
                  </a:lnTo>
                  <a:lnTo>
                    <a:pt x="449483" y="1942137"/>
                  </a:lnTo>
                  <a:lnTo>
                    <a:pt x="436690" y="1971793"/>
                  </a:lnTo>
                  <a:lnTo>
                    <a:pt x="422153" y="2000285"/>
                  </a:lnTo>
                  <a:lnTo>
                    <a:pt x="405290" y="2025289"/>
                  </a:lnTo>
                  <a:lnTo>
                    <a:pt x="386102" y="2049711"/>
                  </a:lnTo>
                  <a:lnTo>
                    <a:pt x="364005" y="2070644"/>
                  </a:lnTo>
                  <a:lnTo>
                    <a:pt x="339583" y="2088088"/>
                  </a:lnTo>
                  <a:lnTo>
                    <a:pt x="312254" y="2102625"/>
                  </a:lnTo>
                  <a:lnTo>
                    <a:pt x="284343" y="2111347"/>
                  </a:lnTo>
                  <a:lnTo>
                    <a:pt x="254687" y="2115418"/>
                  </a:lnTo>
                  <a:lnTo>
                    <a:pt x="224450" y="2117162"/>
                  </a:lnTo>
                  <a:lnTo>
                    <a:pt x="192469" y="2116581"/>
                  </a:lnTo>
                  <a:lnTo>
                    <a:pt x="159906" y="2114255"/>
                  </a:lnTo>
                  <a:lnTo>
                    <a:pt x="126762" y="2110184"/>
                  </a:lnTo>
                  <a:lnTo>
                    <a:pt x="94199" y="2105533"/>
                  </a:lnTo>
                  <a:lnTo>
                    <a:pt x="61637" y="2101462"/>
                  </a:lnTo>
                  <a:lnTo>
                    <a:pt x="30818" y="2098555"/>
                  </a:lnTo>
                  <a:lnTo>
                    <a:pt x="0" y="2097392"/>
                  </a:lnTo>
                  <a:lnTo>
                    <a:pt x="3489" y="2088088"/>
                  </a:lnTo>
                  <a:lnTo>
                    <a:pt x="36052" y="2088088"/>
                  </a:lnTo>
                  <a:lnTo>
                    <a:pt x="70940" y="2088088"/>
                  </a:lnTo>
                  <a:lnTo>
                    <a:pt x="106992" y="2086925"/>
                  </a:lnTo>
                  <a:lnTo>
                    <a:pt x="141880" y="2084599"/>
                  </a:lnTo>
                  <a:lnTo>
                    <a:pt x="176769" y="2081692"/>
                  </a:lnTo>
                  <a:lnTo>
                    <a:pt x="209332" y="2077040"/>
                  </a:lnTo>
                  <a:lnTo>
                    <a:pt x="240150" y="2070644"/>
                  </a:lnTo>
                  <a:lnTo>
                    <a:pt x="268643" y="2061340"/>
                  </a:lnTo>
                  <a:lnTo>
                    <a:pt x="294228" y="2050874"/>
                  </a:lnTo>
                  <a:lnTo>
                    <a:pt x="313998" y="2036918"/>
                  </a:lnTo>
                  <a:lnTo>
                    <a:pt x="330280" y="2020055"/>
                  </a:lnTo>
                  <a:lnTo>
                    <a:pt x="343654" y="2000285"/>
                  </a:lnTo>
                  <a:lnTo>
                    <a:pt x="356446" y="1974700"/>
                  </a:lnTo>
                  <a:lnTo>
                    <a:pt x="366913" y="1946208"/>
                  </a:lnTo>
                  <a:lnTo>
                    <a:pt x="376798" y="1913645"/>
                  </a:lnTo>
                  <a:lnTo>
                    <a:pt x="384939" y="1879338"/>
                  </a:lnTo>
                  <a:lnTo>
                    <a:pt x="392498" y="1843867"/>
                  </a:lnTo>
                  <a:lnTo>
                    <a:pt x="400057" y="1806653"/>
                  </a:lnTo>
                  <a:lnTo>
                    <a:pt x="407035" y="1768275"/>
                  </a:lnTo>
                  <a:lnTo>
                    <a:pt x="414594" y="1731642"/>
                  </a:lnTo>
                  <a:lnTo>
                    <a:pt x="422153" y="1693265"/>
                  </a:lnTo>
                  <a:lnTo>
                    <a:pt x="430294" y="1657794"/>
                  </a:lnTo>
                  <a:lnTo>
                    <a:pt x="439016" y="1622906"/>
                  </a:lnTo>
                  <a:lnTo>
                    <a:pt x="448320" y="1590924"/>
                  </a:lnTo>
                  <a:lnTo>
                    <a:pt x="459949" y="1561269"/>
                  </a:lnTo>
                  <a:lnTo>
                    <a:pt x="472742" y="1535684"/>
                  </a:lnTo>
                  <a:lnTo>
                    <a:pt x="486697" y="1513588"/>
                  </a:lnTo>
                  <a:lnTo>
                    <a:pt x="508793" y="1490329"/>
                  </a:lnTo>
                  <a:lnTo>
                    <a:pt x="533215" y="1470558"/>
                  </a:lnTo>
                  <a:lnTo>
                    <a:pt x="560545" y="1453696"/>
                  </a:lnTo>
                  <a:lnTo>
                    <a:pt x="590200" y="1438577"/>
                  </a:lnTo>
                  <a:lnTo>
                    <a:pt x="621600" y="1426948"/>
                  </a:lnTo>
                  <a:lnTo>
                    <a:pt x="654744" y="1416481"/>
                  </a:lnTo>
                  <a:lnTo>
                    <a:pt x="689633" y="1407759"/>
                  </a:lnTo>
                  <a:lnTo>
                    <a:pt x="725685" y="1399618"/>
                  </a:lnTo>
                  <a:lnTo>
                    <a:pt x="761155" y="1390896"/>
                  </a:lnTo>
                  <a:lnTo>
                    <a:pt x="797206" y="1383918"/>
                  </a:lnTo>
                  <a:lnTo>
                    <a:pt x="834421" y="1375196"/>
                  </a:lnTo>
                  <a:lnTo>
                    <a:pt x="870473" y="1365892"/>
                  </a:lnTo>
                  <a:lnTo>
                    <a:pt x="905361" y="1355426"/>
                  </a:lnTo>
                  <a:lnTo>
                    <a:pt x="939087" y="1343796"/>
                  </a:lnTo>
                  <a:lnTo>
                    <a:pt x="971650" y="1328678"/>
                  </a:lnTo>
                  <a:lnTo>
                    <a:pt x="1002468" y="1311815"/>
                  </a:lnTo>
                  <a:lnTo>
                    <a:pt x="1030961" y="1290882"/>
                  </a:lnTo>
                  <a:lnTo>
                    <a:pt x="1056546" y="1267623"/>
                  </a:lnTo>
                  <a:lnTo>
                    <a:pt x="1079805" y="1239130"/>
                  </a:lnTo>
                  <a:lnTo>
                    <a:pt x="1109460" y="1193193"/>
                  </a:lnTo>
                  <a:lnTo>
                    <a:pt x="1135627" y="1144931"/>
                  </a:lnTo>
                  <a:lnTo>
                    <a:pt x="1160049" y="1093761"/>
                  </a:lnTo>
                  <a:lnTo>
                    <a:pt x="1183308" y="1041428"/>
                  </a:lnTo>
                  <a:lnTo>
                    <a:pt x="1204241" y="988513"/>
                  </a:lnTo>
                  <a:lnTo>
                    <a:pt x="1225756" y="934436"/>
                  </a:lnTo>
                  <a:lnTo>
                    <a:pt x="1247852" y="880358"/>
                  </a:lnTo>
                  <a:lnTo>
                    <a:pt x="1254830" y="861169"/>
                  </a:lnTo>
                  <a:lnTo>
                    <a:pt x="1264715" y="839073"/>
                  </a:lnTo>
                  <a:lnTo>
                    <a:pt x="1272855" y="814651"/>
                  </a:lnTo>
                  <a:lnTo>
                    <a:pt x="1279252" y="788485"/>
                  </a:lnTo>
                  <a:lnTo>
                    <a:pt x="1281578" y="761155"/>
                  </a:lnTo>
                  <a:lnTo>
                    <a:pt x="1279252" y="734407"/>
                  </a:lnTo>
                  <a:lnTo>
                    <a:pt x="1277507" y="727429"/>
                  </a:lnTo>
                  <a:lnTo>
                    <a:pt x="1272855" y="715800"/>
                  </a:lnTo>
                  <a:lnTo>
                    <a:pt x="1266459" y="700681"/>
                  </a:lnTo>
                  <a:lnTo>
                    <a:pt x="1259481" y="681493"/>
                  </a:lnTo>
                  <a:lnTo>
                    <a:pt x="1250759" y="659396"/>
                  </a:lnTo>
                  <a:lnTo>
                    <a:pt x="1243200" y="632067"/>
                  </a:lnTo>
                  <a:lnTo>
                    <a:pt x="1237967" y="601249"/>
                  </a:lnTo>
                  <a:lnTo>
                    <a:pt x="1232733" y="567523"/>
                  </a:lnTo>
                  <a:lnTo>
                    <a:pt x="1233896" y="571593"/>
                  </a:lnTo>
                  <a:lnTo>
                    <a:pt x="1235059" y="571593"/>
                  </a:lnTo>
                  <a:lnTo>
                    <a:pt x="1235059" y="566360"/>
                  </a:lnTo>
                  <a:lnTo>
                    <a:pt x="1235059" y="558219"/>
                  </a:lnTo>
                  <a:lnTo>
                    <a:pt x="1236222" y="545427"/>
                  </a:lnTo>
                  <a:lnTo>
                    <a:pt x="1237385" y="528564"/>
                  </a:lnTo>
                  <a:lnTo>
                    <a:pt x="1239130" y="509375"/>
                  </a:lnTo>
                  <a:lnTo>
                    <a:pt x="1242619" y="487279"/>
                  </a:lnTo>
                  <a:lnTo>
                    <a:pt x="1247852" y="461694"/>
                  </a:lnTo>
                  <a:lnTo>
                    <a:pt x="1254830" y="435527"/>
                  </a:lnTo>
                  <a:lnTo>
                    <a:pt x="1263552" y="407035"/>
                  </a:lnTo>
                  <a:lnTo>
                    <a:pt x="1275181" y="376217"/>
                  </a:lnTo>
                  <a:lnTo>
                    <a:pt x="1289137" y="344235"/>
                  </a:lnTo>
                  <a:lnTo>
                    <a:pt x="1306000" y="312835"/>
                  </a:lnTo>
                  <a:lnTo>
                    <a:pt x="1325770" y="279691"/>
                  </a:lnTo>
                  <a:lnTo>
                    <a:pt x="1349029" y="247128"/>
                  </a:lnTo>
                  <a:lnTo>
                    <a:pt x="1376940" y="214566"/>
                  </a:lnTo>
                  <a:lnTo>
                    <a:pt x="1408340" y="182584"/>
                  </a:lnTo>
                  <a:lnTo>
                    <a:pt x="1443228" y="151184"/>
                  </a:lnTo>
                  <a:lnTo>
                    <a:pt x="1484513" y="121529"/>
                  </a:lnTo>
                  <a:lnTo>
                    <a:pt x="1528706" y="93037"/>
                  </a:lnTo>
                  <a:lnTo>
                    <a:pt x="1579876" y="66288"/>
                  </a:lnTo>
                  <a:lnTo>
                    <a:pt x="1709545" y="15700"/>
                  </a:lnTo>
                  <a:lnTo>
                    <a:pt x="1723501" y="13374"/>
                  </a:lnTo>
                  <a:lnTo>
                    <a:pt x="1740364" y="11629"/>
                  </a:lnTo>
                  <a:lnTo>
                    <a:pt x="1760715" y="9304"/>
                  </a:lnTo>
                  <a:lnTo>
                    <a:pt x="1782812" y="6396"/>
                  </a:lnTo>
                  <a:lnTo>
                    <a:pt x="1804908" y="4070"/>
                  </a:lnTo>
                  <a:lnTo>
                    <a:pt x="1827004" y="1744"/>
                  </a:lnTo>
                  <a:lnTo>
                    <a:pt x="1847356" y="581"/>
                  </a:lnTo>
                  <a:close/>
                </a:path>
              </a:pathLst>
            </a:custGeom>
            <a:grpFill/>
            <a:ln>
              <a:noFill/>
            </a:ln>
            <a:extLst/>
          </p:spPr>
          <p:txBody>
            <a:bodyPr vert="horz" wrap="square" lIns="91440" tIns="45720" rIns="91440" bIns="45720" numCol="1" anchor="t" anchorCtr="0" compatLnSpc="1">
              <a:prstTxWarp prst="textNoShape">
                <a:avLst/>
              </a:prstTxWarp>
            </a:bodyPr>
            <a:lstStyle/>
            <a:p>
              <a:endParaRPr lang="ko-KR" altLang="en-US" sz="2701"/>
            </a:p>
          </p:txBody>
        </p:sp>
        <p:sp>
          <p:nvSpPr>
            <p:cNvPr id="75" name="Oval 12287">
              <a:extLst>
                <a:ext uri="{FF2B5EF4-FFF2-40B4-BE49-F238E27FC236}">
                  <a16:creationId xmlns:a16="http://schemas.microsoft.com/office/drawing/2014/main" id="{F834D082-1635-45E3-9A6E-E35325D1E66C}"/>
                </a:ext>
              </a:extLst>
            </p:cNvPr>
            <p:cNvSpPr/>
            <p:nvPr/>
          </p:nvSpPr>
          <p:spPr>
            <a:xfrm>
              <a:off x="3843077" y="415956"/>
              <a:ext cx="282062" cy="281027"/>
            </a:xfrm>
            <a:custGeom>
              <a:avLst/>
              <a:gdLst/>
              <a:ahLst/>
              <a:cxnLst/>
              <a:rect l="l" t="t" r="r" b="b"/>
              <a:pathLst>
                <a:path w="3960440" h="3945921">
                  <a:moveTo>
                    <a:pt x="1598844" y="0"/>
                  </a:moveTo>
                  <a:cubicBezTo>
                    <a:pt x="1857342" y="0"/>
                    <a:pt x="2066896" y="209554"/>
                    <a:pt x="2066896" y="468052"/>
                  </a:cubicBezTo>
                  <a:cubicBezTo>
                    <a:pt x="2066896" y="646802"/>
                    <a:pt x="1966694" y="802149"/>
                    <a:pt x="1818364" y="879058"/>
                  </a:cubicBezTo>
                  <a:lnTo>
                    <a:pt x="1965948" y="1429850"/>
                  </a:lnTo>
                  <a:cubicBezTo>
                    <a:pt x="2234183" y="1439289"/>
                    <a:pt x="2449559" y="1654793"/>
                    <a:pt x="2458766" y="1923094"/>
                  </a:cubicBezTo>
                  <a:lnTo>
                    <a:pt x="3052787" y="2082261"/>
                  </a:lnTo>
                  <a:cubicBezTo>
                    <a:pt x="3115207" y="1899813"/>
                    <a:pt x="3288586" y="1769556"/>
                    <a:pt x="3492388" y="1769556"/>
                  </a:cubicBezTo>
                  <a:cubicBezTo>
                    <a:pt x="3750886" y="1769556"/>
                    <a:pt x="3960440" y="1979110"/>
                    <a:pt x="3960440" y="2237608"/>
                  </a:cubicBezTo>
                  <a:cubicBezTo>
                    <a:pt x="3960440" y="2496106"/>
                    <a:pt x="3750886" y="2705660"/>
                    <a:pt x="3492388" y="2705660"/>
                  </a:cubicBezTo>
                  <a:cubicBezTo>
                    <a:pt x="3255123" y="2705660"/>
                    <a:pt x="3059091" y="2529117"/>
                    <a:pt x="3030620" y="2299941"/>
                  </a:cubicBezTo>
                  <a:lnTo>
                    <a:pt x="2422827" y="2137084"/>
                  </a:lnTo>
                  <a:cubicBezTo>
                    <a:pt x="2374914" y="2257246"/>
                    <a:pt x="2282973" y="2354960"/>
                    <a:pt x="2166800" y="2410258"/>
                  </a:cubicBezTo>
                  <a:lnTo>
                    <a:pt x="2329067" y="3015847"/>
                  </a:lnTo>
                  <a:cubicBezTo>
                    <a:pt x="2559464" y="3043136"/>
                    <a:pt x="2737303" y="3239734"/>
                    <a:pt x="2737303" y="3477869"/>
                  </a:cubicBezTo>
                  <a:cubicBezTo>
                    <a:pt x="2737303" y="3736367"/>
                    <a:pt x="2527749" y="3945921"/>
                    <a:pt x="2269251" y="3945921"/>
                  </a:cubicBezTo>
                  <a:cubicBezTo>
                    <a:pt x="2010753" y="3945921"/>
                    <a:pt x="1801199" y="3736367"/>
                    <a:pt x="1801199" y="3477869"/>
                  </a:cubicBezTo>
                  <a:cubicBezTo>
                    <a:pt x="1801199" y="3274904"/>
                    <a:pt x="1930388" y="3102113"/>
                    <a:pt x="2111643" y="3038969"/>
                  </a:cubicBezTo>
                  <a:lnTo>
                    <a:pt x="1956503" y="2459980"/>
                  </a:lnTo>
                  <a:cubicBezTo>
                    <a:pt x="1952432" y="2460875"/>
                    <a:pt x="1948330" y="2460923"/>
                    <a:pt x="1944216" y="2460923"/>
                  </a:cubicBezTo>
                  <a:cubicBezTo>
                    <a:pt x="1742647" y="2460923"/>
                    <a:pt x="1568040" y="2345487"/>
                    <a:pt x="1484865" y="2176122"/>
                  </a:cubicBezTo>
                  <a:lnTo>
                    <a:pt x="930415" y="2324686"/>
                  </a:lnTo>
                  <a:cubicBezTo>
                    <a:pt x="904712" y="2556716"/>
                    <a:pt x="707355" y="2736304"/>
                    <a:pt x="468052" y="2736304"/>
                  </a:cubicBezTo>
                  <a:cubicBezTo>
                    <a:pt x="209554" y="2736304"/>
                    <a:pt x="0" y="2526750"/>
                    <a:pt x="0" y="2268252"/>
                  </a:cubicBezTo>
                  <a:cubicBezTo>
                    <a:pt x="0" y="2009754"/>
                    <a:pt x="209554" y="1800200"/>
                    <a:pt x="468052" y="1800200"/>
                  </a:cubicBezTo>
                  <a:cubicBezTo>
                    <a:pt x="669892" y="1800200"/>
                    <a:pt x="841893" y="1927961"/>
                    <a:pt x="906009" y="2107606"/>
                  </a:cubicBezTo>
                  <a:lnTo>
                    <a:pt x="1429897" y="1967231"/>
                  </a:lnTo>
                  <a:cubicBezTo>
                    <a:pt x="1427753" y="1959679"/>
                    <a:pt x="1427584" y="1952005"/>
                    <a:pt x="1427584" y="1944291"/>
                  </a:cubicBezTo>
                  <a:cubicBezTo>
                    <a:pt x="1427584" y="1727054"/>
                    <a:pt x="1561663" y="1541133"/>
                    <a:pt x="1751891" y="1465536"/>
                  </a:cubicBezTo>
                  <a:lnTo>
                    <a:pt x="1609736" y="935006"/>
                  </a:lnTo>
                  <a:cubicBezTo>
                    <a:pt x="1606130" y="936062"/>
                    <a:pt x="1602492" y="936104"/>
                    <a:pt x="1598844" y="936104"/>
                  </a:cubicBezTo>
                  <a:cubicBezTo>
                    <a:pt x="1340346" y="936104"/>
                    <a:pt x="1130792" y="726550"/>
                    <a:pt x="1130792" y="468052"/>
                  </a:cubicBezTo>
                  <a:cubicBezTo>
                    <a:pt x="1130792" y="209554"/>
                    <a:pt x="1340346" y="0"/>
                    <a:pt x="159884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6" name="Freeform 18">
              <a:extLst>
                <a:ext uri="{FF2B5EF4-FFF2-40B4-BE49-F238E27FC236}">
                  <a16:creationId xmlns:a16="http://schemas.microsoft.com/office/drawing/2014/main" id="{69BB92E4-90ED-4BFD-AB58-779C7C0DB9ED}"/>
                </a:ext>
              </a:extLst>
            </p:cNvPr>
            <p:cNvSpPr>
              <a:spLocks/>
            </p:cNvSpPr>
            <p:nvPr/>
          </p:nvSpPr>
          <p:spPr bwMode="auto">
            <a:xfrm>
              <a:off x="4612312" y="708937"/>
              <a:ext cx="277876" cy="316802"/>
            </a:xfrm>
            <a:custGeom>
              <a:avLst/>
              <a:gdLst>
                <a:gd name="T0" fmla="*/ 1764 w 2942"/>
                <a:gd name="T1" fmla="*/ 10 h 3247"/>
                <a:gd name="T2" fmla="*/ 2091 w 2942"/>
                <a:gd name="T3" fmla="*/ 74 h 3247"/>
                <a:gd name="T4" fmla="*/ 2365 w 2942"/>
                <a:gd name="T5" fmla="*/ 192 h 3247"/>
                <a:gd name="T6" fmla="*/ 2591 w 2942"/>
                <a:gd name="T7" fmla="*/ 361 h 3247"/>
                <a:gd name="T8" fmla="*/ 2765 w 2942"/>
                <a:gd name="T9" fmla="*/ 576 h 3247"/>
                <a:gd name="T10" fmla="*/ 2873 w 2942"/>
                <a:gd name="T11" fmla="*/ 798 h 3247"/>
                <a:gd name="T12" fmla="*/ 2933 w 2942"/>
                <a:gd name="T13" fmla="*/ 1060 h 3247"/>
                <a:gd name="T14" fmla="*/ 2936 w 2942"/>
                <a:gd name="T15" fmla="*/ 1345 h 3247"/>
                <a:gd name="T16" fmla="*/ 2873 w 2942"/>
                <a:gd name="T17" fmla="*/ 1607 h 3247"/>
                <a:gd name="T18" fmla="*/ 2753 w 2942"/>
                <a:gd name="T19" fmla="*/ 1812 h 3247"/>
                <a:gd name="T20" fmla="*/ 2611 w 2942"/>
                <a:gd name="T21" fmla="*/ 1998 h 3247"/>
                <a:gd name="T22" fmla="*/ 2509 w 2942"/>
                <a:gd name="T23" fmla="*/ 2167 h 3247"/>
                <a:gd name="T24" fmla="*/ 2471 w 2942"/>
                <a:gd name="T25" fmla="*/ 2323 h 3247"/>
                <a:gd name="T26" fmla="*/ 2485 w 2942"/>
                <a:gd name="T27" fmla="*/ 2452 h 3247"/>
                <a:gd name="T28" fmla="*/ 2522 w 2942"/>
                <a:gd name="T29" fmla="*/ 2603 h 3247"/>
                <a:gd name="T30" fmla="*/ 2562 w 2942"/>
                <a:gd name="T31" fmla="*/ 2729 h 3247"/>
                <a:gd name="T32" fmla="*/ 2604 w 2942"/>
                <a:gd name="T33" fmla="*/ 2845 h 3247"/>
                <a:gd name="T34" fmla="*/ 2654 w 2942"/>
                <a:gd name="T35" fmla="*/ 3007 h 3247"/>
                <a:gd name="T36" fmla="*/ 2336 w 2942"/>
                <a:gd name="T37" fmla="*/ 3154 h 3247"/>
                <a:gd name="T38" fmla="*/ 1874 w 2942"/>
                <a:gd name="T39" fmla="*/ 3240 h 3247"/>
                <a:gd name="T40" fmla="*/ 1449 w 2942"/>
                <a:gd name="T41" fmla="*/ 3232 h 3247"/>
                <a:gd name="T42" fmla="*/ 1300 w 2942"/>
                <a:gd name="T43" fmla="*/ 3138 h 3247"/>
                <a:gd name="T44" fmla="*/ 1274 w 2942"/>
                <a:gd name="T45" fmla="*/ 2990 h 3247"/>
                <a:gd name="T46" fmla="*/ 1240 w 2942"/>
                <a:gd name="T47" fmla="*/ 2832 h 3247"/>
                <a:gd name="T48" fmla="*/ 1194 w 2942"/>
                <a:gd name="T49" fmla="*/ 2703 h 3247"/>
                <a:gd name="T50" fmla="*/ 1134 w 2942"/>
                <a:gd name="T51" fmla="*/ 2647 h 3247"/>
                <a:gd name="T52" fmla="*/ 1051 w 2942"/>
                <a:gd name="T53" fmla="*/ 2649 h 3247"/>
                <a:gd name="T54" fmla="*/ 974 w 2942"/>
                <a:gd name="T55" fmla="*/ 2670 h 3247"/>
                <a:gd name="T56" fmla="*/ 864 w 2942"/>
                <a:gd name="T57" fmla="*/ 2703 h 3247"/>
                <a:gd name="T58" fmla="*/ 693 w 2942"/>
                <a:gd name="T59" fmla="*/ 2727 h 3247"/>
                <a:gd name="T60" fmla="*/ 525 w 2942"/>
                <a:gd name="T61" fmla="*/ 2716 h 3247"/>
                <a:gd name="T62" fmla="*/ 438 w 2942"/>
                <a:gd name="T63" fmla="*/ 2681 h 3247"/>
                <a:gd name="T64" fmla="*/ 367 w 2942"/>
                <a:gd name="T65" fmla="*/ 2618 h 3247"/>
                <a:gd name="T66" fmla="*/ 338 w 2942"/>
                <a:gd name="T67" fmla="*/ 2520 h 3247"/>
                <a:gd name="T68" fmla="*/ 354 w 2942"/>
                <a:gd name="T69" fmla="*/ 2421 h 3247"/>
                <a:gd name="T70" fmla="*/ 365 w 2942"/>
                <a:gd name="T71" fmla="*/ 2325 h 3247"/>
                <a:gd name="T72" fmla="*/ 331 w 2942"/>
                <a:gd name="T73" fmla="*/ 2265 h 3247"/>
                <a:gd name="T74" fmla="*/ 278 w 2942"/>
                <a:gd name="T75" fmla="*/ 2232 h 3247"/>
                <a:gd name="T76" fmla="*/ 249 w 2942"/>
                <a:gd name="T77" fmla="*/ 2180 h 3247"/>
                <a:gd name="T78" fmla="*/ 267 w 2942"/>
                <a:gd name="T79" fmla="*/ 2125 h 3247"/>
                <a:gd name="T80" fmla="*/ 224 w 2942"/>
                <a:gd name="T81" fmla="*/ 2069 h 3247"/>
                <a:gd name="T82" fmla="*/ 214 w 2942"/>
                <a:gd name="T83" fmla="*/ 2007 h 3247"/>
                <a:gd name="T84" fmla="*/ 245 w 2942"/>
                <a:gd name="T85" fmla="*/ 1941 h 3247"/>
                <a:gd name="T86" fmla="*/ 273 w 2942"/>
                <a:gd name="T87" fmla="*/ 1872 h 3247"/>
                <a:gd name="T88" fmla="*/ 194 w 2942"/>
                <a:gd name="T89" fmla="*/ 1827 h 3247"/>
                <a:gd name="T90" fmla="*/ 96 w 2942"/>
                <a:gd name="T91" fmla="*/ 1794 h 3247"/>
                <a:gd name="T92" fmla="*/ 18 w 2942"/>
                <a:gd name="T93" fmla="*/ 1747 h 3247"/>
                <a:gd name="T94" fmla="*/ 4 w 2942"/>
                <a:gd name="T95" fmla="*/ 1674 h 3247"/>
                <a:gd name="T96" fmla="*/ 44 w 2942"/>
                <a:gd name="T97" fmla="*/ 1616 h 3247"/>
                <a:gd name="T98" fmla="*/ 111 w 2942"/>
                <a:gd name="T99" fmla="*/ 1545 h 3247"/>
                <a:gd name="T100" fmla="*/ 229 w 2942"/>
                <a:gd name="T101" fmla="*/ 1421 h 3247"/>
                <a:gd name="T102" fmla="*/ 325 w 2942"/>
                <a:gd name="T103" fmla="*/ 1276 h 3247"/>
                <a:gd name="T104" fmla="*/ 345 w 2942"/>
                <a:gd name="T105" fmla="*/ 1143 h 3247"/>
                <a:gd name="T106" fmla="*/ 344 w 2942"/>
                <a:gd name="T107" fmla="*/ 992 h 3247"/>
                <a:gd name="T108" fmla="*/ 440 w 2942"/>
                <a:gd name="T109" fmla="*/ 621 h 3247"/>
                <a:gd name="T110" fmla="*/ 587 w 2942"/>
                <a:gd name="T111" fmla="*/ 401 h 3247"/>
                <a:gd name="T112" fmla="*/ 789 w 2942"/>
                <a:gd name="T113" fmla="*/ 227 h 3247"/>
                <a:gd name="T114" fmla="*/ 1031 w 2942"/>
                <a:gd name="T115" fmla="*/ 103 h 3247"/>
                <a:gd name="T116" fmla="*/ 1516 w 2942"/>
                <a:gd name="T117" fmla="*/ 0 h 3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42" h="3247">
                  <a:moveTo>
                    <a:pt x="1516" y="0"/>
                  </a:moveTo>
                  <a:lnTo>
                    <a:pt x="1644" y="1"/>
                  </a:lnTo>
                  <a:lnTo>
                    <a:pt x="1764" y="10"/>
                  </a:lnTo>
                  <a:lnTo>
                    <a:pt x="1878" y="25"/>
                  </a:lnTo>
                  <a:lnTo>
                    <a:pt x="1987" y="47"/>
                  </a:lnTo>
                  <a:lnTo>
                    <a:pt x="2091" y="74"/>
                  </a:lnTo>
                  <a:lnTo>
                    <a:pt x="2187" y="109"/>
                  </a:lnTo>
                  <a:lnTo>
                    <a:pt x="2280" y="147"/>
                  </a:lnTo>
                  <a:lnTo>
                    <a:pt x="2365" y="192"/>
                  </a:lnTo>
                  <a:lnTo>
                    <a:pt x="2445" y="243"/>
                  </a:lnTo>
                  <a:lnTo>
                    <a:pt x="2522" y="300"/>
                  </a:lnTo>
                  <a:lnTo>
                    <a:pt x="2591" y="361"/>
                  </a:lnTo>
                  <a:lnTo>
                    <a:pt x="2654" y="429"/>
                  </a:lnTo>
                  <a:lnTo>
                    <a:pt x="2713" y="500"/>
                  </a:lnTo>
                  <a:lnTo>
                    <a:pt x="2765" y="576"/>
                  </a:lnTo>
                  <a:lnTo>
                    <a:pt x="2813" y="656"/>
                  </a:lnTo>
                  <a:lnTo>
                    <a:pt x="2845" y="723"/>
                  </a:lnTo>
                  <a:lnTo>
                    <a:pt x="2873" y="798"/>
                  </a:lnTo>
                  <a:lnTo>
                    <a:pt x="2898" y="880"/>
                  </a:lnTo>
                  <a:lnTo>
                    <a:pt x="2918" y="969"/>
                  </a:lnTo>
                  <a:lnTo>
                    <a:pt x="2933" y="1060"/>
                  </a:lnTo>
                  <a:lnTo>
                    <a:pt x="2940" y="1154"/>
                  </a:lnTo>
                  <a:lnTo>
                    <a:pt x="2942" y="1250"/>
                  </a:lnTo>
                  <a:lnTo>
                    <a:pt x="2936" y="1345"/>
                  </a:lnTo>
                  <a:lnTo>
                    <a:pt x="2924" y="1438"/>
                  </a:lnTo>
                  <a:lnTo>
                    <a:pt x="2902" y="1529"/>
                  </a:lnTo>
                  <a:lnTo>
                    <a:pt x="2873" y="1607"/>
                  </a:lnTo>
                  <a:lnTo>
                    <a:pt x="2838" y="1680"/>
                  </a:lnTo>
                  <a:lnTo>
                    <a:pt x="2796" y="1747"/>
                  </a:lnTo>
                  <a:lnTo>
                    <a:pt x="2753" y="1812"/>
                  </a:lnTo>
                  <a:lnTo>
                    <a:pt x="2705" y="1876"/>
                  </a:lnTo>
                  <a:lnTo>
                    <a:pt x="2658" y="1936"/>
                  </a:lnTo>
                  <a:lnTo>
                    <a:pt x="2611" y="1998"/>
                  </a:lnTo>
                  <a:lnTo>
                    <a:pt x="2565" y="2060"/>
                  </a:lnTo>
                  <a:lnTo>
                    <a:pt x="2534" y="2110"/>
                  </a:lnTo>
                  <a:lnTo>
                    <a:pt x="2509" y="2167"/>
                  </a:lnTo>
                  <a:lnTo>
                    <a:pt x="2489" y="2227"/>
                  </a:lnTo>
                  <a:lnTo>
                    <a:pt x="2473" y="2292"/>
                  </a:lnTo>
                  <a:lnTo>
                    <a:pt x="2471" y="2323"/>
                  </a:lnTo>
                  <a:lnTo>
                    <a:pt x="2473" y="2360"/>
                  </a:lnTo>
                  <a:lnTo>
                    <a:pt x="2478" y="2405"/>
                  </a:lnTo>
                  <a:lnTo>
                    <a:pt x="2485" y="2452"/>
                  </a:lnTo>
                  <a:lnTo>
                    <a:pt x="2496" y="2503"/>
                  </a:lnTo>
                  <a:lnTo>
                    <a:pt x="2509" y="2554"/>
                  </a:lnTo>
                  <a:lnTo>
                    <a:pt x="2522" y="2603"/>
                  </a:lnTo>
                  <a:lnTo>
                    <a:pt x="2536" y="2650"/>
                  </a:lnTo>
                  <a:lnTo>
                    <a:pt x="2549" y="2692"/>
                  </a:lnTo>
                  <a:lnTo>
                    <a:pt x="2562" y="2729"/>
                  </a:lnTo>
                  <a:lnTo>
                    <a:pt x="2573" y="2756"/>
                  </a:lnTo>
                  <a:lnTo>
                    <a:pt x="2589" y="2796"/>
                  </a:lnTo>
                  <a:lnTo>
                    <a:pt x="2604" y="2845"/>
                  </a:lnTo>
                  <a:lnTo>
                    <a:pt x="2620" y="2900"/>
                  </a:lnTo>
                  <a:lnTo>
                    <a:pt x="2636" y="2956"/>
                  </a:lnTo>
                  <a:lnTo>
                    <a:pt x="2654" y="3007"/>
                  </a:lnTo>
                  <a:lnTo>
                    <a:pt x="2673" y="3052"/>
                  </a:lnTo>
                  <a:lnTo>
                    <a:pt x="2502" y="3107"/>
                  </a:lnTo>
                  <a:lnTo>
                    <a:pt x="2336" y="3154"/>
                  </a:lnTo>
                  <a:lnTo>
                    <a:pt x="2178" y="3192"/>
                  </a:lnTo>
                  <a:lnTo>
                    <a:pt x="2024" y="3220"/>
                  </a:lnTo>
                  <a:lnTo>
                    <a:pt x="1874" y="3240"/>
                  </a:lnTo>
                  <a:lnTo>
                    <a:pt x="1729" y="3247"/>
                  </a:lnTo>
                  <a:lnTo>
                    <a:pt x="1587" y="3245"/>
                  </a:lnTo>
                  <a:lnTo>
                    <a:pt x="1449" y="3232"/>
                  </a:lnTo>
                  <a:lnTo>
                    <a:pt x="1313" y="3209"/>
                  </a:lnTo>
                  <a:lnTo>
                    <a:pt x="1307" y="3176"/>
                  </a:lnTo>
                  <a:lnTo>
                    <a:pt x="1300" y="3138"/>
                  </a:lnTo>
                  <a:lnTo>
                    <a:pt x="1291" y="3092"/>
                  </a:lnTo>
                  <a:lnTo>
                    <a:pt x="1284" y="3043"/>
                  </a:lnTo>
                  <a:lnTo>
                    <a:pt x="1274" y="2990"/>
                  </a:lnTo>
                  <a:lnTo>
                    <a:pt x="1264" y="2936"/>
                  </a:lnTo>
                  <a:lnTo>
                    <a:pt x="1253" y="2883"/>
                  </a:lnTo>
                  <a:lnTo>
                    <a:pt x="1240" y="2832"/>
                  </a:lnTo>
                  <a:lnTo>
                    <a:pt x="1227" y="2783"/>
                  </a:lnTo>
                  <a:lnTo>
                    <a:pt x="1211" y="2740"/>
                  </a:lnTo>
                  <a:lnTo>
                    <a:pt x="1194" y="2703"/>
                  </a:lnTo>
                  <a:lnTo>
                    <a:pt x="1176" y="2674"/>
                  </a:lnTo>
                  <a:lnTo>
                    <a:pt x="1156" y="2656"/>
                  </a:lnTo>
                  <a:lnTo>
                    <a:pt x="1134" y="2647"/>
                  </a:lnTo>
                  <a:lnTo>
                    <a:pt x="1109" y="2643"/>
                  </a:lnTo>
                  <a:lnTo>
                    <a:pt x="1080" y="2645"/>
                  </a:lnTo>
                  <a:lnTo>
                    <a:pt x="1051" y="2649"/>
                  </a:lnTo>
                  <a:lnTo>
                    <a:pt x="1024" y="2656"/>
                  </a:lnTo>
                  <a:lnTo>
                    <a:pt x="998" y="2663"/>
                  </a:lnTo>
                  <a:lnTo>
                    <a:pt x="974" y="2670"/>
                  </a:lnTo>
                  <a:lnTo>
                    <a:pt x="956" y="2676"/>
                  </a:lnTo>
                  <a:lnTo>
                    <a:pt x="913" y="2690"/>
                  </a:lnTo>
                  <a:lnTo>
                    <a:pt x="864" y="2703"/>
                  </a:lnTo>
                  <a:lnTo>
                    <a:pt x="809" y="2714"/>
                  </a:lnTo>
                  <a:lnTo>
                    <a:pt x="751" y="2721"/>
                  </a:lnTo>
                  <a:lnTo>
                    <a:pt x="693" y="2727"/>
                  </a:lnTo>
                  <a:lnTo>
                    <a:pt x="634" y="2729"/>
                  </a:lnTo>
                  <a:lnTo>
                    <a:pt x="578" y="2725"/>
                  </a:lnTo>
                  <a:lnTo>
                    <a:pt x="525" y="2716"/>
                  </a:lnTo>
                  <a:lnTo>
                    <a:pt x="496" y="2709"/>
                  </a:lnTo>
                  <a:lnTo>
                    <a:pt x="467" y="2696"/>
                  </a:lnTo>
                  <a:lnTo>
                    <a:pt x="438" y="2681"/>
                  </a:lnTo>
                  <a:lnTo>
                    <a:pt x="413" y="2663"/>
                  </a:lnTo>
                  <a:lnTo>
                    <a:pt x="387" y="2641"/>
                  </a:lnTo>
                  <a:lnTo>
                    <a:pt x="367" y="2618"/>
                  </a:lnTo>
                  <a:lnTo>
                    <a:pt x="353" y="2589"/>
                  </a:lnTo>
                  <a:lnTo>
                    <a:pt x="342" y="2556"/>
                  </a:lnTo>
                  <a:lnTo>
                    <a:pt x="338" y="2520"/>
                  </a:lnTo>
                  <a:lnTo>
                    <a:pt x="342" y="2480"/>
                  </a:lnTo>
                  <a:lnTo>
                    <a:pt x="347" y="2452"/>
                  </a:lnTo>
                  <a:lnTo>
                    <a:pt x="354" y="2421"/>
                  </a:lnTo>
                  <a:lnTo>
                    <a:pt x="362" y="2389"/>
                  </a:lnTo>
                  <a:lnTo>
                    <a:pt x="365" y="2358"/>
                  </a:lnTo>
                  <a:lnTo>
                    <a:pt x="365" y="2325"/>
                  </a:lnTo>
                  <a:lnTo>
                    <a:pt x="356" y="2296"/>
                  </a:lnTo>
                  <a:lnTo>
                    <a:pt x="347" y="2280"/>
                  </a:lnTo>
                  <a:lnTo>
                    <a:pt x="331" y="2265"/>
                  </a:lnTo>
                  <a:lnTo>
                    <a:pt x="314" y="2254"/>
                  </a:lnTo>
                  <a:lnTo>
                    <a:pt x="296" y="2245"/>
                  </a:lnTo>
                  <a:lnTo>
                    <a:pt x="278" y="2232"/>
                  </a:lnTo>
                  <a:lnTo>
                    <a:pt x="264" y="2218"/>
                  </a:lnTo>
                  <a:lnTo>
                    <a:pt x="253" y="2200"/>
                  </a:lnTo>
                  <a:lnTo>
                    <a:pt x="249" y="2180"/>
                  </a:lnTo>
                  <a:lnTo>
                    <a:pt x="251" y="2160"/>
                  </a:lnTo>
                  <a:lnTo>
                    <a:pt x="258" y="2141"/>
                  </a:lnTo>
                  <a:lnTo>
                    <a:pt x="267" y="2125"/>
                  </a:lnTo>
                  <a:lnTo>
                    <a:pt x="273" y="2109"/>
                  </a:lnTo>
                  <a:lnTo>
                    <a:pt x="244" y="2089"/>
                  </a:lnTo>
                  <a:lnTo>
                    <a:pt x="224" y="2069"/>
                  </a:lnTo>
                  <a:lnTo>
                    <a:pt x="213" y="2049"/>
                  </a:lnTo>
                  <a:lnTo>
                    <a:pt x="211" y="2027"/>
                  </a:lnTo>
                  <a:lnTo>
                    <a:pt x="214" y="2007"/>
                  </a:lnTo>
                  <a:lnTo>
                    <a:pt x="222" y="1985"/>
                  </a:lnTo>
                  <a:lnTo>
                    <a:pt x="233" y="1963"/>
                  </a:lnTo>
                  <a:lnTo>
                    <a:pt x="245" y="1941"/>
                  </a:lnTo>
                  <a:lnTo>
                    <a:pt x="256" y="1918"/>
                  </a:lnTo>
                  <a:lnTo>
                    <a:pt x="267" y="1896"/>
                  </a:lnTo>
                  <a:lnTo>
                    <a:pt x="273" y="1872"/>
                  </a:lnTo>
                  <a:lnTo>
                    <a:pt x="253" y="1854"/>
                  </a:lnTo>
                  <a:lnTo>
                    <a:pt x="225" y="1840"/>
                  </a:lnTo>
                  <a:lnTo>
                    <a:pt x="194" y="1827"/>
                  </a:lnTo>
                  <a:lnTo>
                    <a:pt x="162" y="1816"/>
                  </a:lnTo>
                  <a:lnTo>
                    <a:pt x="129" y="1805"/>
                  </a:lnTo>
                  <a:lnTo>
                    <a:pt x="96" y="1794"/>
                  </a:lnTo>
                  <a:lnTo>
                    <a:pt x="65" y="1781"/>
                  </a:lnTo>
                  <a:lnTo>
                    <a:pt x="40" y="1767"/>
                  </a:lnTo>
                  <a:lnTo>
                    <a:pt x="18" y="1747"/>
                  </a:lnTo>
                  <a:lnTo>
                    <a:pt x="5" y="1723"/>
                  </a:lnTo>
                  <a:lnTo>
                    <a:pt x="0" y="1698"/>
                  </a:lnTo>
                  <a:lnTo>
                    <a:pt x="4" y="1674"/>
                  </a:lnTo>
                  <a:lnTo>
                    <a:pt x="13" y="1652"/>
                  </a:lnTo>
                  <a:lnTo>
                    <a:pt x="27" y="1634"/>
                  </a:lnTo>
                  <a:lnTo>
                    <a:pt x="44" y="1616"/>
                  </a:lnTo>
                  <a:lnTo>
                    <a:pt x="60" y="1601"/>
                  </a:lnTo>
                  <a:lnTo>
                    <a:pt x="73" y="1589"/>
                  </a:lnTo>
                  <a:lnTo>
                    <a:pt x="111" y="1545"/>
                  </a:lnTo>
                  <a:lnTo>
                    <a:pt x="151" y="1505"/>
                  </a:lnTo>
                  <a:lnTo>
                    <a:pt x="191" y="1465"/>
                  </a:lnTo>
                  <a:lnTo>
                    <a:pt x="229" y="1421"/>
                  </a:lnTo>
                  <a:lnTo>
                    <a:pt x="265" y="1378"/>
                  </a:lnTo>
                  <a:lnTo>
                    <a:pt x="298" y="1329"/>
                  </a:lnTo>
                  <a:lnTo>
                    <a:pt x="325" y="1276"/>
                  </a:lnTo>
                  <a:lnTo>
                    <a:pt x="340" y="1232"/>
                  </a:lnTo>
                  <a:lnTo>
                    <a:pt x="345" y="1189"/>
                  </a:lnTo>
                  <a:lnTo>
                    <a:pt x="345" y="1143"/>
                  </a:lnTo>
                  <a:lnTo>
                    <a:pt x="344" y="1094"/>
                  </a:lnTo>
                  <a:lnTo>
                    <a:pt x="342" y="1045"/>
                  </a:lnTo>
                  <a:lnTo>
                    <a:pt x="344" y="992"/>
                  </a:lnTo>
                  <a:lnTo>
                    <a:pt x="349" y="936"/>
                  </a:lnTo>
                  <a:lnTo>
                    <a:pt x="405" y="705"/>
                  </a:lnTo>
                  <a:lnTo>
                    <a:pt x="440" y="621"/>
                  </a:lnTo>
                  <a:lnTo>
                    <a:pt x="482" y="543"/>
                  </a:lnTo>
                  <a:lnTo>
                    <a:pt x="531" y="470"/>
                  </a:lnTo>
                  <a:lnTo>
                    <a:pt x="587" y="401"/>
                  </a:lnTo>
                  <a:lnTo>
                    <a:pt x="649" y="338"/>
                  </a:lnTo>
                  <a:lnTo>
                    <a:pt x="716" y="280"/>
                  </a:lnTo>
                  <a:lnTo>
                    <a:pt x="789" y="227"/>
                  </a:lnTo>
                  <a:lnTo>
                    <a:pt x="865" y="180"/>
                  </a:lnTo>
                  <a:lnTo>
                    <a:pt x="947" y="138"/>
                  </a:lnTo>
                  <a:lnTo>
                    <a:pt x="1031" y="103"/>
                  </a:lnTo>
                  <a:lnTo>
                    <a:pt x="1116" y="72"/>
                  </a:lnTo>
                  <a:lnTo>
                    <a:pt x="1402" y="9"/>
                  </a:lnTo>
                  <a:lnTo>
                    <a:pt x="1516"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77" name="Freeform 9">
              <a:extLst>
                <a:ext uri="{FF2B5EF4-FFF2-40B4-BE49-F238E27FC236}">
                  <a16:creationId xmlns:a16="http://schemas.microsoft.com/office/drawing/2014/main" id="{52065CAB-75BC-40D2-A68B-35021869F322}"/>
                </a:ext>
              </a:extLst>
            </p:cNvPr>
            <p:cNvSpPr>
              <a:spLocks noEditPoints="1"/>
            </p:cNvSpPr>
            <p:nvPr/>
          </p:nvSpPr>
          <p:spPr bwMode="auto">
            <a:xfrm>
              <a:off x="4838792" y="48540"/>
              <a:ext cx="213534" cy="300406"/>
            </a:xfrm>
            <a:custGeom>
              <a:avLst/>
              <a:gdLst>
                <a:gd name="T0" fmla="*/ 2311 w 2753"/>
                <a:gd name="T1" fmla="*/ 580 h 3873"/>
                <a:gd name="T2" fmla="*/ 2433 w 2753"/>
                <a:gd name="T3" fmla="*/ 735 h 3873"/>
                <a:gd name="T4" fmla="*/ 2415 w 2753"/>
                <a:gd name="T5" fmla="*/ 948 h 3873"/>
                <a:gd name="T6" fmla="*/ 2253 w 2753"/>
                <a:gd name="T7" fmla="*/ 1073 h 3873"/>
                <a:gd name="T8" fmla="*/ 2037 w 2753"/>
                <a:gd name="T9" fmla="*/ 1138 h 3873"/>
                <a:gd name="T10" fmla="*/ 1946 w 2753"/>
                <a:gd name="T11" fmla="*/ 1260 h 3873"/>
                <a:gd name="T12" fmla="*/ 2039 w 2753"/>
                <a:gd name="T13" fmla="*/ 1346 h 3873"/>
                <a:gd name="T14" fmla="*/ 2400 w 2753"/>
                <a:gd name="T15" fmla="*/ 1671 h 3873"/>
                <a:gd name="T16" fmla="*/ 2649 w 2753"/>
                <a:gd name="T17" fmla="*/ 2118 h 3873"/>
                <a:gd name="T18" fmla="*/ 2746 w 2753"/>
                <a:gd name="T19" fmla="*/ 2586 h 3873"/>
                <a:gd name="T20" fmla="*/ 2739 w 2753"/>
                <a:gd name="T21" fmla="*/ 3028 h 3873"/>
                <a:gd name="T22" fmla="*/ 2671 w 2753"/>
                <a:gd name="T23" fmla="*/ 3397 h 3873"/>
                <a:gd name="T24" fmla="*/ 2597 w 2753"/>
                <a:gd name="T25" fmla="*/ 3648 h 3873"/>
                <a:gd name="T26" fmla="*/ 2533 w 2753"/>
                <a:gd name="T27" fmla="*/ 3764 h 3873"/>
                <a:gd name="T28" fmla="*/ 2319 w 2753"/>
                <a:gd name="T29" fmla="*/ 3855 h 3873"/>
                <a:gd name="T30" fmla="*/ 1959 w 2753"/>
                <a:gd name="T31" fmla="*/ 3868 h 3873"/>
                <a:gd name="T32" fmla="*/ 1531 w 2753"/>
                <a:gd name="T33" fmla="*/ 3768 h 3873"/>
                <a:gd name="T34" fmla="*/ 1146 w 2753"/>
                <a:gd name="T35" fmla="*/ 3597 h 3873"/>
                <a:gd name="T36" fmla="*/ 846 w 2753"/>
                <a:gd name="T37" fmla="*/ 3420 h 3873"/>
                <a:gd name="T38" fmla="*/ 669 w 2753"/>
                <a:gd name="T39" fmla="*/ 3297 h 3873"/>
                <a:gd name="T40" fmla="*/ 562 w 2753"/>
                <a:gd name="T41" fmla="*/ 3206 h 3873"/>
                <a:gd name="T42" fmla="*/ 189 w 2753"/>
                <a:gd name="T43" fmla="*/ 2718 h 3873"/>
                <a:gd name="T44" fmla="*/ 0 w 2753"/>
                <a:gd name="T45" fmla="*/ 2148 h 3873"/>
                <a:gd name="T46" fmla="*/ 79 w 2753"/>
                <a:gd name="T47" fmla="*/ 1729 h 3873"/>
                <a:gd name="T48" fmla="*/ 217 w 2753"/>
                <a:gd name="T49" fmla="*/ 1491 h 3873"/>
                <a:gd name="T50" fmla="*/ 319 w 2753"/>
                <a:gd name="T51" fmla="*/ 1380 h 3873"/>
                <a:gd name="T52" fmla="*/ 368 w 2753"/>
                <a:gd name="T53" fmla="*/ 1135 h 3873"/>
                <a:gd name="T54" fmla="*/ 353 w 2753"/>
                <a:gd name="T55" fmla="*/ 831 h 3873"/>
                <a:gd name="T56" fmla="*/ 384 w 2753"/>
                <a:gd name="T57" fmla="*/ 675 h 3873"/>
                <a:gd name="T58" fmla="*/ 559 w 2753"/>
                <a:gd name="T59" fmla="*/ 591 h 3873"/>
                <a:gd name="T60" fmla="*/ 699 w 2753"/>
                <a:gd name="T61" fmla="*/ 664 h 3873"/>
                <a:gd name="T62" fmla="*/ 769 w 2753"/>
                <a:gd name="T63" fmla="*/ 866 h 3873"/>
                <a:gd name="T64" fmla="*/ 791 w 2753"/>
                <a:gd name="T65" fmla="*/ 1115 h 3873"/>
                <a:gd name="T66" fmla="*/ 1008 w 2753"/>
                <a:gd name="T67" fmla="*/ 1053 h 3873"/>
                <a:gd name="T68" fmla="*/ 1433 w 2753"/>
                <a:gd name="T69" fmla="*/ 700 h 3873"/>
                <a:gd name="T70" fmla="*/ 1737 w 2753"/>
                <a:gd name="T71" fmla="*/ 600 h 3873"/>
                <a:gd name="T72" fmla="*/ 2062 w 2753"/>
                <a:gd name="T73" fmla="*/ 557 h 3873"/>
                <a:gd name="T74" fmla="*/ 1277 w 2753"/>
                <a:gd name="T75" fmla="*/ 18 h 3873"/>
                <a:gd name="T76" fmla="*/ 1315 w 2753"/>
                <a:gd name="T77" fmla="*/ 111 h 3873"/>
                <a:gd name="T78" fmla="*/ 1329 w 2753"/>
                <a:gd name="T79" fmla="*/ 229 h 3873"/>
                <a:gd name="T80" fmla="*/ 1389 w 2753"/>
                <a:gd name="T81" fmla="*/ 278 h 3873"/>
                <a:gd name="T82" fmla="*/ 1471 w 2753"/>
                <a:gd name="T83" fmla="*/ 138 h 3873"/>
                <a:gd name="T84" fmla="*/ 1600 w 2753"/>
                <a:gd name="T85" fmla="*/ 22 h 3873"/>
                <a:gd name="T86" fmla="*/ 1671 w 2753"/>
                <a:gd name="T87" fmla="*/ 108 h 3873"/>
                <a:gd name="T88" fmla="*/ 1649 w 2753"/>
                <a:gd name="T89" fmla="*/ 249 h 3873"/>
                <a:gd name="T90" fmla="*/ 1666 w 2753"/>
                <a:gd name="T91" fmla="*/ 408 h 3873"/>
                <a:gd name="T92" fmla="*/ 1775 w 2753"/>
                <a:gd name="T93" fmla="*/ 511 h 3873"/>
                <a:gd name="T94" fmla="*/ 1529 w 2753"/>
                <a:gd name="T95" fmla="*/ 580 h 3873"/>
                <a:gd name="T96" fmla="*/ 1239 w 2753"/>
                <a:gd name="T97" fmla="*/ 735 h 3873"/>
                <a:gd name="T98" fmla="*/ 995 w 2753"/>
                <a:gd name="T99" fmla="*/ 958 h 3873"/>
                <a:gd name="T100" fmla="*/ 871 w 2753"/>
                <a:gd name="T101" fmla="*/ 1124 h 3873"/>
                <a:gd name="T102" fmla="*/ 855 w 2753"/>
                <a:gd name="T103" fmla="*/ 1100 h 3873"/>
                <a:gd name="T104" fmla="*/ 826 w 2753"/>
                <a:gd name="T105" fmla="*/ 798 h 3873"/>
                <a:gd name="T106" fmla="*/ 837 w 2753"/>
                <a:gd name="T107" fmla="*/ 658 h 3873"/>
                <a:gd name="T108" fmla="*/ 897 w 2753"/>
                <a:gd name="T109" fmla="*/ 555 h 3873"/>
                <a:gd name="T110" fmla="*/ 704 w 2753"/>
                <a:gd name="T111" fmla="*/ 437 h 3873"/>
                <a:gd name="T112" fmla="*/ 609 w 2753"/>
                <a:gd name="T113" fmla="*/ 320 h 3873"/>
                <a:gd name="T114" fmla="*/ 691 w 2753"/>
                <a:gd name="T115" fmla="*/ 206 h 3873"/>
                <a:gd name="T116" fmla="*/ 886 w 2753"/>
                <a:gd name="T117" fmla="*/ 251 h 3873"/>
                <a:gd name="T118" fmla="*/ 1144 w 2753"/>
                <a:gd name="T119" fmla="*/ 375 h 3873"/>
                <a:gd name="T120" fmla="*/ 1115 w 2753"/>
                <a:gd name="T121" fmla="*/ 189 h 3873"/>
                <a:gd name="T122" fmla="*/ 1120 w 2753"/>
                <a:gd name="T123" fmla="*/ 38 h 3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53" h="3873">
                  <a:moveTo>
                    <a:pt x="2122" y="555"/>
                  </a:moveTo>
                  <a:lnTo>
                    <a:pt x="2180" y="557"/>
                  </a:lnTo>
                  <a:lnTo>
                    <a:pt x="2231" y="560"/>
                  </a:lnTo>
                  <a:lnTo>
                    <a:pt x="2275" y="568"/>
                  </a:lnTo>
                  <a:lnTo>
                    <a:pt x="2311" y="580"/>
                  </a:lnTo>
                  <a:lnTo>
                    <a:pt x="2346" y="598"/>
                  </a:lnTo>
                  <a:lnTo>
                    <a:pt x="2375" y="626"/>
                  </a:lnTo>
                  <a:lnTo>
                    <a:pt x="2399" y="658"/>
                  </a:lnTo>
                  <a:lnTo>
                    <a:pt x="2419" y="695"/>
                  </a:lnTo>
                  <a:lnTo>
                    <a:pt x="2433" y="735"/>
                  </a:lnTo>
                  <a:lnTo>
                    <a:pt x="2442" y="777"/>
                  </a:lnTo>
                  <a:lnTo>
                    <a:pt x="2444" y="820"/>
                  </a:lnTo>
                  <a:lnTo>
                    <a:pt x="2440" y="864"/>
                  </a:lnTo>
                  <a:lnTo>
                    <a:pt x="2431" y="908"/>
                  </a:lnTo>
                  <a:lnTo>
                    <a:pt x="2415" y="948"/>
                  </a:lnTo>
                  <a:lnTo>
                    <a:pt x="2391" y="984"/>
                  </a:lnTo>
                  <a:lnTo>
                    <a:pt x="2364" y="1013"/>
                  </a:lnTo>
                  <a:lnTo>
                    <a:pt x="2331" y="1037"/>
                  </a:lnTo>
                  <a:lnTo>
                    <a:pt x="2293" y="1057"/>
                  </a:lnTo>
                  <a:lnTo>
                    <a:pt x="2253" y="1073"/>
                  </a:lnTo>
                  <a:lnTo>
                    <a:pt x="2211" y="1086"/>
                  </a:lnTo>
                  <a:lnTo>
                    <a:pt x="2166" y="1098"/>
                  </a:lnTo>
                  <a:lnTo>
                    <a:pt x="2122" y="1111"/>
                  </a:lnTo>
                  <a:lnTo>
                    <a:pt x="2079" y="1124"/>
                  </a:lnTo>
                  <a:lnTo>
                    <a:pt x="2037" y="1138"/>
                  </a:lnTo>
                  <a:lnTo>
                    <a:pt x="1999" y="1157"/>
                  </a:lnTo>
                  <a:lnTo>
                    <a:pt x="1962" y="1178"/>
                  </a:lnTo>
                  <a:lnTo>
                    <a:pt x="1931" y="1204"/>
                  </a:lnTo>
                  <a:lnTo>
                    <a:pt x="1935" y="1235"/>
                  </a:lnTo>
                  <a:lnTo>
                    <a:pt x="1946" y="1260"/>
                  </a:lnTo>
                  <a:lnTo>
                    <a:pt x="1959" y="1282"/>
                  </a:lnTo>
                  <a:lnTo>
                    <a:pt x="1977" y="1302"/>
                  </a:lnTo>
                  <a:lnTo>
                    <a:pt x="1997" y="1318"/>
                  </a:lnTo>
                  <a:lnTo>
                    <a:pt x="2019" y="1333"/>
                  </a:lnTo>
                  <a:lnTo>
                    <a:pt x="2039" y="1346"/>
                  </a:lnTo>
                  <a:lnTo>
                    <a:pt x="2060" y="1360"/>
                  </a:lnTo>
                  <a:lnTo>
                    <a:pt x="2159" y="1433"/>
                  </a:lnTo>
                  <a:lnTo>
                    <a:pt x="2248" y="1509"/>
                  </a:lnTo>
                  <a:lnTo>
                    <a:pt x="2328" y="1588"/>
                  </a:lnTo>
                  <a:lnTo>
                    <a:pt x="2400" y="1671"/>
                  </a:lnTo>
                  <a:lnTo>
                    <a:pt x="2464" y="1757"/>
                  </a:lnTo>
                  <a:lnTo>
                    <a:pt x="2522" y="1844"/>
                  </a:lnTo>
                  <a:lnTo>
                    <a:pt x="2571" y="1933"/>
                  </a:lnTo>
                  <a:lnTo>
                    <a:pt x="2613" y="2026"/>
                  </a:lnTo>
                  <a:lnTo>
                    <a:pt x="2649" y="2118"/>
                  </a:lnTo>
                  <a:lnTo>
                    <a:pt x="2679" y="2211"/>
                  </a:lnTo>
                  <a:lnTo>
                    <a:pt x="2704" y="2304"/>
                  </a:lnTo>
                  <a:lnTo>
                    <a:pt x="2722" y="2398"/>
                  </a:lnTo>
                  <a:lnTo>
                    <a:pt x="2737" y="2493"/>
                  </a:lnTo>
                  <a:lnTo>
                    <a:pt x="2746" y="2586"/>
                  </a:lnTo>
                  <a:lnTo>
                    <a:pt x="2751" y="2677"/>
                  </a:lnTo>
                  <a:lnTo>
                    <a:pt x="2753" y="2768"/>
                  </a:lnTo>
                  <a:lnTo>
                    <a:pt x="2751" y="2857"/>
                  </a:lnTo>
                  <a:lnTo>
                    <a:pt x="2746" y="2942"/>
                  </a:lnTo>
                  <a:lnTo>
                    <a:pt x="2739" y="3028"/>
                  </a:lnTo>
                  <a:lnTo>
                    <a:pt x="2728" y="3108"/>
                  </a:lnTo>
                  <a:lnTo>
                    <a:pt x="2715" y="3186"/>
                  </a:lnTo>
                  <a:lnTo>
                    <a:pt x="2702" y="3260"/>
                  </a:lnTo>
                  <a:lnTo>
                    <a:pt x="2688" y="3331"/>
                  </a:lnTo>
                  <a:lnTo>
                    <a:pt x="2671" y="3397"/>
                  </a:lnTo>
                  <a:lnTo>
                    <a:pt x="2657" y="3458"/>
                  </a:lnTo>
                  <a:lnTo>
                    <a:pt x="2640" y="3515"/>
                  </a:lnTo>
                  <a:lnTo>
                    <a:pt x="2624" y="3564"/>
                  </a:lnTo>
                  <a:lnTo>
                    <a:pt x="2609" y="3609"/>
                  </a:lnTo>
                  <a:lnTo>
                    <a:pt x="2597" y="3648"/>
                  </a:lnTo>
                  <a:lnTo>
                    <a:pt x="2584" y="3680"/>
                  </a:lnTo>
                  <a:lnTo>
                    <a:pt x="2573" y="3704"/>
                  </a:lnTo>
                  <a:lnTo>
                    <a:pt x="2566" y="3722"/>
                  </a:lnTo>
                  <a:lnTo>
                    <a:pt x="2560" y="3733"/>
                  </a:lnTo>
                  <a:lnTo>
                    <a:pt x="2533" y="3764"/>
                  </a:lnTo>
                  <a:lnTo>
                    <a:pt x="2499" y="3789"/>
                  </a:lnTo>
                  <a:lnTo>
                    <a:pt x="2459" y="3811"/>
                  </a:lnTo>
                  <a:lnTo>
                    <a:pt x="2415" y="3829"/>
                  </a:lnTo>
                  <a:lnTo>
                    <a:pt x="2368" y="3844"/>
                  </a:lnTo>
                  <a:lnTo>
                    <a:pt x="2319" y="3855"/>
                  </a:lnTo>
                  <a:lnTo>
                    <a:pt x="2269" y="3862"/>
                  </a:lnTo>
                  <a:lnTo>
                    <a:pt x="2220" y="3868"/>
                  </a:lnTo>
                  <a:lnTo>
                    <a:pt x="2133" y="3873"/>
                  </a:lnTo>
                  <a:lnTo>
                    <a:pt x="2046" y="3873"/>
                  </a:lnTo>
                  <a:lnTo>
                    <a:pt x="1959" y="3868"/>
                  </a:lnTo>
                  <a:lnTo>
                    <a:pt x="1871" y="3855"/>
                  </a:lnTo>
                  <a:lnTo>
                    <a:pt x="1784" y="3838"/>
                  </a:lnTo>
                  <a:lnTo>
                    <a:pt x="1699" y="3818"/>
                  </a:lnTo>
                  <a:lnTo>
                    <a:pt x="1613" y="3795"/>
                  </a:lnTo>
                  <a:lnTo>
                    <a:pt x="1531" y="3768"/>
                  </a:lnTo>
                  <a:lnTo>
                    <a:pt x="1449" y="3737"/>
                  </a:lnTo>
                  <a:lnTo>
                    <a:pt x="1369" y="3704"/>
                  </a:lnTo>
                  <a:lnTo>
                    <a:pt x="1293" y="3669"/>
                  </a:lnTo>
                  <a:lnTo>
                    <a:pt x="1219" y="3635"/>
                  </a:lnTo>
                  <a:lnTo>
                    <a:pt x="1146" y="3597"/>
                  </a:lnTo>
                  <a:lnTo>
                    <a:pt x="1079" y="3560"/>
                  </a:lnTo>
                  <a:lnTo>
                    <a:pt x="1015" y="3524"/>
                  </a:lnTo>
                  <a:lnTo>
                    <a:pt x="953" y="3488"/>
                  </a:lnTo>
                  <a:lnTo>
                    <a:pt x="899" y="3453"/>
                  </a:lnTo>
                  <a:lnTo>
                    <a:pt x="846" y="3420"/>
                  </a:lnTo>
                  <a:lnTo>
                    <a:pt x="800" y="3389"/>
                  </a:lnTo>
                  <a:lnTo>
                    <a:pt x="759" y="3360"/>
                  </a:lnTo>
                  <a:lnTo>
                    <a:pt x="722" y="3335"/>
                  </a:lnTo>
                  <a:lnTo>
                    <a:pt x="693" y="3313"/>
                  </a:lnTo>
                  <a:lnTo>
                    <a:pt x="669" y="3297"/>
                  </a:lnTo>
                  <a:lnTo>
                    <a:pt x="653" y="3284"/>
                  </a:lnTo>
                  <a:lnTo>
                    <a:pt x="642" y="3275"/>
                  </a:lnTo>
                  <a:lnTo>
                    <a:pt x="640" y="3273"/>
                  </a:lnTo>
                  <a:lnTo>
                    <a:pt x="644" y="3277"/>
                  </a:lnTo>
                  <a:lnTo>
                    <a:pt x="562" y="3206"/>
                  </a:lnTo>
                  <a:lnTo>
                    <a:pt x="482" y="3124"/>
                  </a:lnTo>
                  <a:lnTo>
                    <a:pt x="402" y="3033"/>
                  </a:lnTo>
                  <a:lnTo>
                    <a:pt x="326" y="2935"/>
                  </a:lnTo>
                  <a:lnTo>
                    <a:pt x="255" y="2829"/>
                  </a:lnTo>
                  <a:lnTo>
                    <a:pt x="189" y="2718"/>
                  </a:lnTo>
                  <a:lnTo>
                    <a:pt x="131" y="2604"/>
                  </a:lnTo>
                  <a:lnTo>
                    <a:pt x="82" y="2484"/>
                  </a:lnTo>
                  <a:lnTo>
                    <a:pt x="40" y="2362"/>
                  </a:lnTo>
                  <a:lnTo>
                    <a:pt x="11" y="2240"/>
                  </a:lnTo>
                  <a:lnTo>
                    <a:pt x="0" y="2148"/>
                  </a:lnTo>
                  <a:lnTo>
                    <a:pt x="0" y="2057"/>
                  </a:lnTo>
                  <a:lnTo>
                    <a:pt x="9" y="1969"/>
                  </a:lnTo>
                  <a:lnTo>
                    <a:pt x="26" y="1886"/>
                  </a:lnTo>
                  <a:lnTo>
                    <a:pt x="51" y="1804"/>
                  </a:lnTo>
                  <a:lnTo>
                    <a:pt x="79" y="1729"/>
                  </a:lnTo>
                  <a:lnTo>
                    <a:pt x="111" y="1658"/>
                  </a:lnTo>
                  <a:lnTo>
                    <a:pt x="146" y="1595"/>
                  </a:lnTo>
                  <a:lnTo>
                    <a:pt x="180" y="1537"/>
                  </a:lnTo>
                  <a:lnTo>
                    <a:pt x="197" y="1513"/>
                  </a:lnTo>
                  <a:lnTo>
                    <a:pt x="217" y="1491"/>
                  </a:lnTo>
                  <a:lnTo>
                    <a:pt x="237" y="1471"/>
                  </a:lnTo>
                  <a:lnTo>
                    <a:pt x="259" y="1451"/>
                  </a:lnTo>
                  <a:lnTo>
                    <a:pt x="279" y="1429"/>
                  </a:lnTo>
                  <a:lnTo>
                    <a:pt x="300" y="1406"/>
                  </a:lnTo>
                  <a:lnTo>
                    <a:pt x="319" y="1380"/>
                  </a:lnTo>
                  <a:lnTo>
                    <a:pt x="335" y="1349"/>
                  </a:lnTo>
                  <a:lnTo>
                    <a:pt x="349" y="1313"/>
                  </a:lnTo>
                  <a:lnTo>
                    <a:pt x="359" y="1269"/>
                  </a:lnTo>
                  <a:lnTo>
                    <a:pt x="364" y="1220"/>
                  </a:lnTo>
                  <a:lnTo>
                    <a:pt x="368" y="1135"/>
                  </a:lnTo>
                  <a:lnTo>
                    <a:pt x="366" y="1058"/>
                  </a:lnTo>
                  <a:lnTo>
                    <a:pt x="364" y="989"/>
                  </a:lnTo>
                  <a:lnTo>
                    <a:pt x="360" y="929"/>
                  </a:lnTo>
                  <a:lnTo>
                    <a:pt x="357" y="877"/>
                  </a:lnTo>
                  <a:lnTo>
                    <a:pt x="353" y="831"/>
                  </a:lnTo>
                  <a:lnTo>
                    <a:pt x="353" y="789"/>
                  </a:lnTo>
                  <a:lnTo>
                    <a:pt x="355" y="755"/>
                  </a:lnTo>
                  <a:lnTo>
                    <a:pt x="359" y="724"/>
                  </a:lnTo>
                  <a:lnTo>
                    <a:pt x="369" y="698"/>
                  </a:lnTo>
                  <a:lnTo>
                    <a:pt x="384" y="675"/>
                  </a:lnTo>
                  <a:lnTo>
                    <a:pt x="406" y="653"/>
                  </a:lnTo>
                  <a:lnTo>
                    <a:pt x="435" y="635"/>
                  </a:lnTo>
                  <a:lnTo>
                    <a:pt x="473" y="617"/>
                  </a:lnTo>
                  <a:lnTo>
                    <a:pt x="520" y="600"/>
                  </a:lnTo>
                  <a:lnTo>
                    <a:pt x="559" y="591"/>
                  </a:lnTo>
                  <a:lnTo>
                    <a:pt x="593" y="591"/>
                  </a:lnTo>
                  <a:lnTo>
                    <a:pt x="624" y="598"/>
                  </a:lnTo>
                  <a:lnTo>
                    <a:pt x="651" y="615"/>
                  </a:lnTo>
                  <a:lnTo>
                    <a:pt x="677" y="635"/>
                  </a:lnTo>
                  <a:lnTo>
                    <a:pt x="699" y="664"/>
                  </a:lnTo>
                  <a:lnTo>
                    <a:pt x="717" y="697"/>
                  </a:lnTo>
                  <a:lnTo>
                    <a:pt x="733" y="733"/>
                  </a:lnTo>
                  <a:lnTo>
                    <a:pt x="748" y="775"/>
                  </a:lnTo>
                  <a:lnTo>
                    <a:pt x="760" y="818"/>
                  </a:lnTo>
                  <a:lnTo>
                    <a:pt x="769" y="866"/>
                  </a:lnTo>
                  <a:lnTo>
                    <a:pt x="777" y="915"/>
                  </a:lnTo>
                  <a:lnTo>
                    <a:pt x="782" y="964"/>
                  </a:lnTo>
                  <a:lnTo>
                    <a:pt x="788" y="1015"/>
                  </a:lnTo>
                  <a:lnTo>
                    <a:pt x="789" y="1066"/>
                  </a:lnTo>
                  <a:lnTo>
                    <a:pt x="791" y="1115"/>
                  </a:lnTo>
                  <a:lnTo>
                    <a:pt x="791" y="1164"/>
                  </a:lnTo>
                  <a:lnTo>
                    <a:pt x="791" y="1420"/>
                  </a:lnTo>
                  <a:lnTo>
                    <a:pt x="884" y="1224"/>
                  </a:lnTo>
                  <a:lnTo>
                    <a:pt x="942" y="1137"/>
                  </a:lnTo>
                  <a:lnTo>
                    <a:pt x="1008" y="1053"/>
                  </a:lnTo>
                  <a:lnTo>
                    <a:pt x="1080" y="969"/>
                  </a:lnTo>
                  <a:lnTo>
                    <a:pt x="1160" y="893"/>
                  </a:lnTo>
                  <a:lnTo>
                    <a:pt x="1248" y="820"/>
                  </a:lnTo>
                  <a:lnTo>
                    <a:pt x="1339" y="757"/>
                  </a:lnTo>
                  <a:lnTo>
                    <a:pt x="1433" y="700"/>
                  </a:lnTo>
                  <a:lnTo>
                    <a:pt x="1531" y="657"/>
                  </a:lnTo>
                  <a:lnTo>
                    <a:pt x="1573" y="642"/>
                  </a:lnTo>
                  <a:lnTo>
                    <a:pt x="1622" y="628"/>
                  </a:lnTo>
                  <a:lnTo>
                    <a:pt x="1679" y="613"/>
                  </a:lnTo>
                  <a:lnTo>
                    <a:pt x="1737" y="600"/>
                  </a:lnTo>
                  <a:lnTo>
                    <a:pt x="1800" y="588"/>
                  </a:lnTo>
                  <a:lnTo>
                    <a:pt x="1866" y="577"/>
                  </a:lnTo>
                  <a:lnTo>
                    <a:pt x="1931" y="568"/>
                  </a:lnTo>
                  <a:lnTo>
                    <a:pt x="1999" y="562"/>
                  </a:lnTo>
                  <a:lnTo>
                    <a:pt x="2062" y="557"/>
                  </a:lnTo>
                  <a:lnTo>
                    <a:pt x="2122" y="555"/>
                  </a:lnTo>
                  <a:close/>
                  <a:moveTo>
                    <a:pt x="1200" y="0"/>
                  </a:moveTo>
                  <a:lnTo>
                    <a:pt x="1231" y="2"/>
                  </a:lnTo>
                  <a:lnTo>
                    <a:pt x="1257" y="8"/>
                  </a:lnTo>
                  <a:lnTo>
                    <a:pt x="1277" y="18"/>
                  </a:lnTo>
                  <a:lnTo>
                    <a:pt x="1291" y="31"/>
                  </a:lnTo>
                  <a:lnTo>
                    <a:pt x="1300" y="48"/>
                  </a:lnTo>
                  <a:lnTo>
                    <a:pt x="1308" y="68"/>
                  </a:lnTo>
                  <a:lnTo>
                    <a:pt x="1311" y="89"/>
                  </a:lnTo>
                  <a:lnTo>
                    <a:pt x="1315" y="111"/>
                  </a:lnTo>
                  <a:lnTo>
                    <a:pt x="1315" y="137"/>
                  </a:lnTo>
                  <a:lnTo>
                    <a:pt x="1317" y="160"/>
                  </a:lnTo>
                  <a:lnTo>
                    <a:pt x="1320" y="186"/>
                  </a:lnTo>
                  <a:lnTo>
                    <a:pt x="1324" y="208"/>
                  </a:lnTo>
                  <a:lnTo>
                    <a:pt x="1329" y="229"/>
                  </a:lnTo>
                  <a:lnTo>
                    <a:pt x="1339" y="249"/>
                  </a:lnTo>
                  <a:lnTo>
                    <a:pt x="1349" y="266"/>
                  </a:lnTo>
                  <a:lnTo>
                    <a:pt x="1364" y="278"/>
                  </a:lnTo>
                  <a:lnTo>
                    <a:pt x="1375" y="278"/>
                  </a:lnTo>
                  <a:lnTo>
                    <a:pt x="1389" y="278"/>
                  </a:lnTo>
                  <a:lnTo>
                    <a:pt x="1400" y="280"/>
                  </a:lnTo>
                  <a:lnTo>
                    <a:pt x="1420" y="246"/>
                  </a:lnTo>
                  <a:lnTo>
                    <a:pt x="1439" y="209"/>
                  </a:lnTo>
                  <a:lnTo>
                    <a:pt x="1455" y="173"/>
                  </a:lnTo>
                  <a:lnTo>
                    <a:pt x="1471" y="138"/>
                  </a:lnTo>
                  <a:lnTo>
                    <a:pt x="1489" y="104"/>
                  </a:lnTo>
                  <a:lnTo>
                    <a:pt x="1511" y="71"/>
                  </a:lnTo>
                  <a:lnTo>
                    <a:pt x="1537" y="42"/>
                  </a:lnTo>
                  <a:lnTo>
                    <a:pt x="1568" y="18"/>
                  </a:lnTo>
                  <a:lnTo>
                    <a:pt x="1600" y="22"/>
                  </a:lnTo>
                  <a:lnTo>
                    <a:pt x="1626" y="29"/>
                  </a:lnTo>
                  <a:lnTo>
                    <a:pt x="1646" y="44"/>
                  </a:lnTo>
                  <a:lnTo>
                    <a:pt x="1659" y="62"/>
                  </a:lnTo>
                  <a:lnTo>
                    <a:pt x="1668" y="82"/>
                  </a:lnTo>
                  <a:lnTo>
                    <a:pt x="1671" y="108"/>
                  </a:lnTo>
                  <a:lnTo>
                    <a:pt x="1673" y="133"/>
                  </a:lnTo>
                  <a:lnTo>
                    <a:pt x="1669" y="162"/>
                  </a:lnTo>
                  <a:lnTo>
                    <a:pt x="1664" y="191"/>
                  </a:lnTo>
                  <a:lnTo>
                    <a:pt x="1657" y="220"/>
                  </a:lnTo>
                  <a:lnTo>
                    <a:pt x="1649" y="249"/>
                  </a:lnTo>
                  <a:lnTo>
                    <a:pt x="1640" y="278"/>
                  </a:lnTo>
                  <a:lnTo>
                    <a:pt x="1633" y="304"/>
                  </a:lnTo>
                  <a:lnTo>
                    <a:pt x="1626" y="329"/>
                  </a:lnTo>
                  <a:lnTo>
                    <a:pt x="1620" y="349"/>
                  </a:lnTo>
                  <a:lnTo>
                    <a:pt x="1666" y="408"/>
                  </a:lnTo>
                  <a:lnTo>
                    <a:pt x="1717" y="458"/>
                  </a:lnTo>
                  <a:lnTo>
                    <a:pt x="1771" y="502"/>
                  </a:lnTo>
                  <a:lnTo>
                    <a:pt x="1773" y="504"/>
                  </a:lnTo>
                  <a:lnTo>
                    <a:pt x="1773" y="508"/>
                  </a:lnTo>
                  <a:lnTo>
                    <a:pt x="1775" y="511"/>
                  </a:lnTo>
                  <a:lnTo>
                    <a:pt x="1775" y="515"/>
                  </a:lnTo>
                  <a:lnTo>
                    <a:pt x="1777" y="517"/>
                  </a:lnTo>
                  <a:lnTo>
                    <a:pt x="1686" y="535"/>
                  </a:lnTo>
                  <a:lnTo>
                    <a:pt x="1604" y="557"/>
                  </a:lnTo>
                  <a:lnTo>
                    <a:pt x="1529" y="580"/>
                  </a:lnTo>
                  <a:lnTo>
                    <a:pt x="1462" y="606"/>
                  </a:lnTo>
                  <a:lnTo>
                    <a:pt x="1400" y="635"/>
                  </a:lnTo>
                  <a:lnTo>
                    <a:pt x="1342" y="666"/>
                  </a:lnTo>
                  <a:lnTo>
                    <a:pt x="1289" y="700"/>
                  </a:lnTo>
                  <a:lnTo>
                    <a:pt x="1239" y="735"/>
                  </a:lnTo>
                  <a:lnTo>
                    <a:pt x="1189" y="773"/>
                  </a:lnTo>
                  <a:lnTo>
                    <a:pt x="1140" y="813"/>
                  </a:lnTo>
                  <a:lnTo>
                    <a:pt x="1091" y="857"/>
                  </a:lnTo>
                  <a:lnTo>
                    <a:pt x="1039" y="908"/>
                  </a:lnTo>
                  <a:lnTo>
                    <a:pt x="995" y="958"/>
                  </a:lnTo>
                  <a:lnTo>
                    <a:pt x="955" y="1009"/>
                  </a:lnTo>
                  <a:lnTo>
                    <a:pt x="919" y="1060"/>
                  </a:lnTo>
                  <a:lnTo>
                    <a:pt x="880" y="1111"/>
                  </a:lnTo>
                  <a:lnTo>
                    <a:pt x="877" y="1115"/>
                  </a:lnTo>
                  <a:lnTo>
                    <a:pt x="871" y="1124"/>
                  </a:lnTo>
                  <a:lnTo>
                    <a:pt x="866" y="1135"/>
                  </a:lnTo>
                  <a:lnTo>
                    <a:pt x="860" y="1146"/>
                  </a:lnTo>
                  <a:lnTo>
                    <a:pt x="855" y="1153"/>
                  </a:lnTo>
                  <a:lnTo>
                    <a:pt x="851" y="1157"/>
                  </a:lnTo>
                  <a:lnTo>
                    <a:pt x="855" y="1100"/>
                  </a:lnTo>
                  <a:lnTo>
                    <a:pt x="855" y="1038"/>
                  </a:lnTo>
                  <a:lnTo>
                    <a:pt x="851" y="977"/>
                  </a:lnTo>
                  <a:lnTo>
                    <a:pt x="844" y="913"/>
                  </a:lnTo>
                  <a:lnTo>
                    <a:pt x="835" y="853"/>
                  </a:lnTo>
                  <a:lnTo>
                    <a:pt x="826" y="798"/>
                  </a:lnTo>
                  <a:lnTo>
                    <a:pt x="813" y="751"/>
                  </a:lnTo>
                  <a:lnTo>
                    <a:pt x="800" y="713"/>
                  </a:lnTo>
                  <a:lnTo>
                    <a:pt x="809" y="698"/>
                  </a:lnTo>
                  <a:lnTo>
                    <a:pt x="822" y="678"/>
                  </a:lnTo>
                  <a:lnTo>
                    <a:pt x="837" y="658"/>
                  </a:lnTo>
                  <a:lnTo>
                    <a:pt x="853" y="637"/>
                  </a:lnTo>
                  <a:lnTo>
                    <a:pt x="869" y="615"/>
                  </a:lnTo>
                  <a:lnTo>
                    <a:pt x="882" y="593"/>
                  </a:lnTo>
                  <a:lnTo>
                    <a:pt x="891" y="573"/>
                  </a:lnTo>
                  <a:lnTo>
                    <a:pt x="897" y="555"/>
                  </a:lnTo>
                  <a:lnTo>
                    <a:pt x="897" y="540"/>
                  </a:lnTo>
                  <a:lnTo>
                    <a:pt x="840" y="511"/>
                  </a:lnTo>
                  <a:lnTo>
                    <a:pt x="788" y="484"/>
                  </a:lnTo>
                  <a:lnTo>
                    <a:pt x="742" y="460"/>
                  </a:lnTo>
                  <a:lnTo>
                    <a:pt x="704" y="437"/>
                  </a:lnTo>
                  <a:lnTo>
                    <a:pt x="669" y="415"/>
                  </a:lnTo>
                  <a:lnTo>
                    <a:pt x="644" y="393"/>
                  </a:lnTo>
                  <a:lnTo>
                    <a:pt x="624" y="371"/>
                  </a:lnTo>
                  <a:lnTo>
                    <a:pt x="613" y="348"/>
                  </a:lnTo>
                  <a:lnTo>
                    <a:pt x="609" y="320"/>
                  </a:lnTo>
                  <a:lnTo>
                    <a:pt x="615" y="291"/>
                  </a:lnTo>
                  <a:lnTo>
                    <a:pt x="628" y="258"/>
                  </a:lnTo>
                  <a:lnTo>
                    <a:pt x="646" y="233"/>
                  </a:lnTo>
                  <a:lnTo>
                    <a:pt x="666" y="215"/>
                  </a:lnTo>
                  <a:lnTo>
                    <a:pt x="691" y="206"/>
                  </a:lnTo>
                  <a:lnTo>
                    <a:pt x="720" y="202"/>
                  </a:lnTo>
                  <a:lnTo>
                    <a:pt x="755" y="206"/>
                  </a:lnTo>
                  <a:lnTo>
                    <a:pt x="793" y="215"/>
                  </a:lnTo>
                  <a:lnTo>
                    <a:pt x="837" y="231"/>
                  </a:lnTo>
                  <a:lnTo>
                    <a:pt x="886" y="251"/>
                  </a:lnTo>
                  <a:lnTo>
                    <a:pt x="940" y="277"/>
                  </a:lnTo>
                  <a:lnTo>
                    <a:pt x="1000" y="308"/>
                  </a:lnTo>
                  <a:lnTo>
                    <a:pt x="1066" y="340"/>
                  </a:lnTo>
                  <a:lnTo>
                    <a:pt x="1137" y="378"/>
                  </a:lnTo>
                  <a:lnTo>
                    <a:pt x="1144" y="375"/>
                  </a:lnTo>
                  <a:lnTo>
                    <a:pt x="1142" y="338"/>
                  </a:lnTo>
                  <a:lnTo>
                    <a:pt x="1137" y="302"/>
                  </a:lnTo>
                  <a:lnTo>
                    <a:pt x="1129" y="264"/>
                  </a:lnTo>
                  <a:lnTo>
                    <a:pt x="1122" y="228"/>
                  </a:lnTo>
                  <a:lnTo>
                    <a:pt x="1115" y="189"/>
                  </a:lnTo>
                  <a:lnTo>
                    <a:pt x="1109" y="155"/>
                  </a:lnTo>
                  <a:lnTo>
                    <a:pt x="1106" y="120"/>
                  </a:lnTo>
                  <a:lnTo>
                    <a:pt x="1106" y="89"/>
                  </a:lnTo>
                  <a:lnTo>
                    <a:pt x="1111" y="62"/>
                  </a:lnTo>
                  <a:lnTo>
                    <a:pt x="1120" y="38"/>
                  </a:lnTo>
                  <a:lnTo>
                    <a:pt x="1137" y="18"/>
                  </a:lnTo>
                  <a:lnTo>
                    <a:pt x="1160" y="4"/>
                  </a:lnTo>
                  <a:lnTo>
                    <a:pt x="1200"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ko-KR" altLang="en-US" sz="2701"/>
            </a:p>
          </p:txBody>
        </p:sp>
        <p:sp>
          <p:nvSpPr>
            <p:cNvPr id="78" name="Freeform 18">
              <a:extLst>
                <a:ext uri="{FF2B5EF4-FFF2-40B4-BE49-F238E27FC236}">
                  <a16:creationId xmlns:a16="http://schemas.microsoft.com/office/drawing/2014/main" id="{991EF8DE-B88E-4041-A9F2-DDB30F4A3BF5}"/>
                </a:ext>
              </a:extLst>
            </p:cNvPr>
            <p:cNvSpPr>
              <a:spLocks noEditPoints="1"/>
            </p:cNvSpPr>
            <p:nvPr/>
          </p:nvSpPr>
          <p:spPr bwMode="auto">
            <a:xfrm>
              <a:off x="5793258" y="43425"/>
              <a:ext cx="273901" cy="333043"/>
            </a:xfrm>
            <a:custGeom>
              <a:avLst/>
              <a:gdLst>
                <a:gd name="T0" fmla="*/ 1033 w 2487"/>
                <a:gd name="T1" fmla="*/ 2647 h 3024"/>
                <a:gd name="T2" fmla="*/ 1169 w 2487"/>
                <a:gd name="T3" fmla="*/ 2318 h 3024"/>
                <a:gd name="T4" fmla="*/ 1260 w 2487"/>
                <a:gd name="T5" fmla="*/ 2242 h 3024"/>
                <a:gd name="T6" fmla="*/ 1367 w 2487"/>
                <a:gd name="T7" fmla="*/ 2700 h 3024"/>
                <a:gd name="T8" fmla="*/ 1462 w 2487"/>
                <a:gd name="T9" fmla="*/ 2265 h 3024"/>
                <a:gd name="T10" fmla="*/ 1118 w 2487"/>
                <a:gd name="T11" fmla="*/ 1982 h 3024"/>
                <a:gd name="T12" fmla="*/ 1140 w 2487"/>
                <a:gd name="T13" fmla="*/ 2189 h 3024"/>
                <a:gd name="T14" fmla="*/ 1475 w 2487"/>
                <a:gd name="T15" fmla="*/ 2080 h 3024"/>
                <a:gd name="T16" fmla="*/ 1698 w 2487"/>
                <a:gd name="T17" fmla="*/ 1654 h 3024"/>
                <a:gd name="T18" fmla="*/ 1509 w 2487"/>
                <a:gd name="T19" fmla="*/ 1891 h 3024"/>
                <a:gd name="T20" fmla="*/ 1675 w 2487"/>
                <a:gd name="T21" fmla="*/ 1876 h 3024"/>
                <a:gd name="T22" fmla="*/ 1787 w 2487"/>
                <a:gd name="T23" fmla="*/ 1649 h 3024"/>
                <a:gd name="T24" fmla="*/ 1784 w 2487"/>
                <a:gd name="T25" fmla="*/ 1573 h 3024"/>
                <a:gd name="T26" fmla="*/ 1896 w 2487"/>
                <a:gd name="T27" fmla="*/ 1634 h 3024"/>
                <a:gd name="T28" fmla="*/ 1971 w 2487"/>
                <a:gd name="T29" fmla="*/ 1433 h 3024"/>
                <a:gd name="T30" fmla="*/ 1380 w 2487"/>
                <a:gd name="T31" fmla="*/ 1365 h 3024"/>
                <a:gd name="T32" fmla="*/ 1335 w 2487"/>
                <a:gd name="T33" fmla="*/ 1805 h 3024"/>
                <a:gd name="T34" fmla="*/ 1289 w 2487"/>
                <a:gd name="T35" fmla="*/ 1393 h 3024"/>
                <a:gd name="T36" fmla="*/ 1171 w 2487"/>
                <a:gd name="T37" fmla="*/ 1469 h 3024"/>
                <a:gd name="T38" fmla="*/ 1149 w 2487"/>
                <a:gd name="T39" fmla="*/ 1791 h 3024"/>
                <a:gd name="T40" fmla="*/ 1038 w 2487"/>
                <a:gd name="T41" fmla="*/ 1416 h 3024"/>
                <a:gd name="T42" fmla="*/ 1033 w 2487"/>
                <a:gd name="T43" fmla="*/ 1638 h 3024"/>
                <a:gd name="T44" fmla="*/ 1047 w 2487"/>
                <a:gd name="T45" fmla="*/ 1831 h 3024"/>
                <a:gd name="T46" fmla="*/ 904 w 2487"/>
                <a:gd name="T47" fmla="*/ 1505 h 3024"/>
                <a:gd name="T48" fmla="*/ 945 w 2487"/>
                <a:gd name="T49" fmla="*/ 1756 h 3024"/>
                <a:gd name="T50" fmla="*/ 1316 w 2487"/>
                <a:gd name="T51" fmla="*/ 1891 h 3024"/>
                <a:gd name="T52" fmla="*/ 1480 w 2487"/>
                <a:gd name="T53" fmla="*/ 1520 h 3024"/>
                <a:gd name="T54" fmla="*/ 622 w 2487"/>
                <a:gd name="T55" fmla="*/ 1271 h 3024"/>
                <a:gd name="T56" fmla="*/ 831 w 2487"/>
                <a:gd name="T57" fmla="*/ 1405 h 3024"/>
                <a:gd name="T58" fmla="*/ 1925 w 2487"/>
                <a:gd name="T59" fmla="*/ 1156 h 3024"/>
                <a:gd name="T60" fmla="*/ 1987 w 2487"/>
                <a:gd name="T61" fmla="*/ 1218 h 3024"/>
                <a:gd name="T62" fmla="*/ 878 w 2487"/>
                <a:gd name="T63" fmla="*/ 1165 h 3024"/>
                <a:gd name="T64" fmla="*/ 929 w 2487"/>
                <a:gd name="T65" fmla="*/ 1384 h 3024"/>
                <a:gd name="T66" fmla="*/ 989 w 2487"/>
                <a:gd name="T67" fmla="*/ 1282 h 3024"/>
                <a:gd name="T68" fmla="*/ 913 w 2487"/>
                <a:gd name="T69" fmla="*/ 1064 h 3024"/>
                <a:gd name="T70" fmla="*/ 593 w 2487"/>
                <a:gd name="T71" fmla="*/ 1220 h 3024"/>
                <a:gd name="T72" fmla="*/ 1429 w 2487"/>
                <a:gd name="T73" fmla="*/ 976 h 3024"/>
                <a:gd name="T74" fmla="*/ 1387 w 2487"/>
                <a:gd name="T75" fmla="*/ 1276 h 3024"/>
                <a:gd name="T76" fmla="*/ 1518 w 2487"/>
                <a:gd name="T77" fmla="*/ 1231 h 3024"/>
                <a:gd name="T78" fmla="*/ 1556 w 2487"/>
                <a:gd name="T79" fmla="*/ 1002 h 3024"/>
                <a:gd name="T80" fmla="*/ 1142 w 2487"/>
                <a:gd name="T81" fmla="*/ 1094 h 3024"/>
                <a:gd name="T82" fmla="*/ 1165 w 2487"/>
                <a:gd name="T83" fmla="*/ 1298 h 3024"/>
                <a:gd name="T84" fmla="*/ 1222 w 2487"/>
                <a:gd name="T85" fmla="*/ 1136 h 3024"/>
                <a:gd name="T86" fmla="*/ 489 w 2487"/>
                <a:gd name="T87" fmla="*/ 916 h 3024"/>
                <a:gd name="T88" fmla="*/ 540 w 2487"/>
                <a:gd name="T89" fmla="*/ 902 h 3024"/>
                <a:gd name="T90" fmla="*/ 798 w 2487"/>
                <a:gd name="T91" fmla="*/ 938 h 3024"/>
                <a:gd name="T92" fmla="*/ 855 w 2487"/>
                <a:gd name="T93" fmla="*/ 927 h 3024"/>
                <a:gd name="T94" fmla="*/ 1491 w 2487"/>
                <a:gd name="T95" fmla="*/ 751 h 3024"/>
                <a:gd name="T96" fmla="*/ 1533 w 2487"/>
                <a:gd name="T97" fmla="*/ 840 h 3024"/>
                <a:gd name="T98" fmla="*/ 1125 w 2487"/>
                <a:gd name="T99" fmla="*/ 814 h 3024"/>
                <a:gd name="T100" fmla="*/ 1222 w 2487"/>
                <a:gd name="T101" fmla="*/ 898 h 3024"/>
                <a:gd name="T102" fmla="*/ 762 w 2487"/>
                <a:gd name="T103" fmla="*/ 596 h 3024"/>
                <a:gd name="T104" fmla="*/ 825 w 2487"/>
                <a:gd name="T105" fmla="*/ 734 h 3024"/>
                <a:gd name="T106" fmla="*/ 775 w 2487"/>
                <a:gd name="T107" fmla="*/ 604 h 3024"/>
                <a:gd name="T108" fmla="*/ 1475 w 2487"/>
                <a:gd name="T109" fmla="*/ 596 h 3024"/>
                <a:gd name="T110" fmla="*/ 1535 w 2487"/>
                <a:gd name="T111" fmla="*/ 433 h 3024"/>
                <a:gd name="T112" fmla="*/ 1120 w 2487"/>
                <a:gd name="T113" fmla="*/ 604 h 3024"/>
                <a:gd name="T114" fmla="*/ 2304 w 2487"/>
                <a:gd name="T115" fmla="*/ 173 h 3024"/>
                <a:gd name="T116" fmla="*/ 167 w 2487"/>
                <a:gd name="T117" fmla="*/ 2829 h 3024"/>
                <a:gd name="T118" fmla="*/ 95 w 2487"/>
                <a:gd name="T119" fmla="*/ 2914 h 3024"/>
                <a:gd name="T120" fmla="*/ 2367 w 2487"/>
                <a:gd name="T121" fmla="*/ 93 h 3024"/>
                <a:gd name="T122" fmla="*/ 2464 w 2487"/>
                <a:gd name="T123" fmla="*/ 3022 h 3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87" h="3024">
                  <a:moveTo>
                    <a:pt x="1073" y="2245"/>
                  </a:moveTo>
                  <a:lnTo>
                    <a:pt x="1058" y="2260"/>
                  </a:lnTo>
                  <a:lnTo>
                    <a:pt x="1047" y="2285"/>
                  </a:lnTo>
                  <a:lnTo>
                    <a:pt x="1038" y="2316"/>
                  </a:lnTo>
                  <a:lnTo>
                    <a:pt x="1031" y="2353"/>
                  </a:lnTo>
                  <a:lnTo>
                    <a:pt x="1027" y="2394"/>
                  </a:lnTo>
                  <a:lnTo>
                    <a:pt x="1025" y="2438"/>
                  </a:lnTo>
                  <a:lnTo>
                    <a:pt x="1025" y="2484"/>
                  </a:lnTo>
                  <a:lnTo>
                    <a:pt x="1025" y="2527"/>
                  </a:lnTo>
                  <a:lnTo>
                    <a:pt x="1027" y="2571"/>
                  </a:lnTo>
                  <a:lnTo>
                    <a:pt x="1031" y="2611"/>
                  </a:lnTo>
                  <a:lnTo>
                    <a:pt x="1033" y="2647"/>
                  </a:lnTo>
                  <a:lnTo>
                    <a:pt x="1035" y="2676"/>
                  </a:lnTo>
                  <a:lnTo>
                    <a:pt x="1036" y="2698"/>
                  </a:lnTo>
                  <a:lnTo>
                    <a:pt x="1149" y="2702"/>
                  </a:lnTo>
                  <a:lnTo>
                    <a:pt x="1153" y="2671"/>
                  </a:lnTo>
                  <a:lnTo>
                    <a:pt x="1160" y="2634"/>
                  </a:lnTo>
                  <a:lnTo>
                    <a:pt x="1165" y="2593"/>
                  </a:lnTo>
                  <a:lnTo>
                    <a:pt x="1171" y="2547"/>
                  </a:lnTo>
                  <a:lnTo>
                    <a:pt x="1175" y="2500"/>
                  </a:lnTo>
                  <a:lnTo>
                    <a:pt x="1176" y="2451"/>
                  </a:lnTo>
                  <a:lnTo>
                    <a:pt x="1178" y="2404"/>
                  </a:lnTo>
                  <a:lnTo>
                    <a:pt x="1175" y="2360"/>
                  </a:lnTo>
                  <a:lnTo>
                    <a:pt x="1169" y="2318"/>
                  </a:lnTo>
                  <a:lnTo>
                    <a:pt x="1160" y="2284"/>
                  </a:lnTo>
                  <a:lnTo>
                    <a:pt x="1147" y="2256"/>
                  </a:lnTo>
                  <a:lnTo>
                    <a:pt x="1131" y="2253"/>
                  </a:lnTo>
                  <a:lnTo>
                    <a:pt x="1115" y="2249"/>
                  </a:lnTo>
                  <a:lnTo>
                    <a:pt x="1096" y="2245"/>
                  </a:lnTo>
                  <a:lnTo>
                    <a:pt x="1073" y="2245"/>
                  </a:lnTo>
                  <a:close/>
                  <a:moveTo>
                    <a:pt x="1398" y="2191"/>
                  </a:moveTo>
                  <a:lnTo>
                    <a:pt x="1371" y="2202"/>
                  </a:lnTo>
                  <a:lnTo>
                    <a:pt x="1342" y="2211"/>
                  </a:lnTo>
                  <a:lnTo>
                    <a:pt x="1313" y="2220"/>
                  </a:lnTo>
                  <a:lnTo>
                    <a:pt x="1285" y="2229"/>
                  </a:lnTo>
                  <a:lnTo>
                    <a:pt x="1260" y="2242"/>
                  </a:lnTo>
                  <a:lnTo>
                    <a:pt x="1240" y="2260"/>
                  </a:lnTo>
                  <a:lnTo>
                    <a:pt x="1235" y="2298"/>
                  </a:lnTo>
                  <a:lnTo>
                    <a:pt x="1236" y="2338"/>
                  </a:lnTo>
                  <a:lnTo>
                    <a:pt x="1242" y="2382"/>
                  </a:lnTo>
                  <a:lnTo>
                    <a:pt x="1253" y="2427"/>
                  </a:lnTo>
                  <a:lnTo>
                    <a:pt x="1267" y="2473"/>
                  </a:lnTo>
                  <a:lnTo>
                    <a:pt x="1285" y="2518"/>
                  </a:lnTo>
                  <a:lnTo>
                    <a:pt x="1302" y="2562"/>
                  </a:lnTo>
                  <a:lnTo>
                    <a:pt x="1322" y="2604"/>
                  </a:lnTo>
                  <a:lnTo>
                    <a:pt x="1338" y="2640"/>
                  </a:lnTo>
                  <a:lnTo>
                    <a:pt x="1355" y="2673"/>
                  </a:lnTo>
                  <a:lnTo>
                    <a:pt x="1367" y="2700"/>
                  </a:lnTo>
                  <a:lnTo>
                    <a:pt x="1467" y="2689"/>
                  </a:lnTo>
                  <a:lnTo>
                    <a:pt x="1469" y="2678"/>
                  </a:lnTo>
                  <a:lnTo>
                    <a:pt x="1471" y="2656"/>
                  </a:lnTo>
                  <a:lnTo>
                    <a:pt x="1471" y="2625"/>
                  </a:lnTo>
                  <a:lnTo>
                    <a:pt x="1473" y="2587"/>
                  </a:lnTo>
                  <a:lnTo>
                    <a:pt x="1473" y="2544"/>
                  </a:lnTo>
                  <a:lnTo>
                    <a:pt x="1473" y="2496"/>
                  </a:lnTo>
                  <a:lnTo>
                    <a:pt x="1471" y="2447"/>
                  </a:lnTo>
                  <a:lnTo>
                    <a:pt x="1471" y="2396"/>
                  </a:lnTo>
                  <a:lnTo>
                    <a:pt x="1469" y="2349"/>
                  </a:lnTo>
                  <a:lnTo>
                    <a:pt x="1465" y="2305"/>
                  </a:lnTo>
                  <a:lnTo>
                    <a:pt x="1462" y="2265"/>
                  </a:lnTo>
                  <a:lnTo>
                    <a:pt x="1458" y="2234"/>
                  </a:lnTo>
                  <a:lnTo>
                    <a:pt x="1453" y="2213"/>
                  </a:lnTo>
                  <a:lnTo>
                    <a:pt x="1447" y="2202"/>
                  </a:lnTo>
                  <a:lnTo>
                    <a:pt x="1435" y="2194"/>
                  </a:lnTo>
                  <a:lnTo>
                    <a:pt x="1418" y="2191"/>
                  </a:lnTo>
                  <a:lnTo>
                    <a:pt x="1398" y="2191"/>
                  </a:lnTo>
                  <a:close/>
                  <a:moveTo>
                    <a:pt x="1282" y="1953"/>
                  </a:moveTo>
                  <a:lnTo>
                    <a:pt x="1231" y="1954"/>
                  </a:lnTo>
                  <a:lnTo>
                    <a:pt x="1205" y="1960"/>
                  </a:lnTo>
                  <a:lnTo>
                    <a:pt x="1176" y="1965"/>
                  </a:lnTo>
                  <a:lnTo>
                    <a:pt x="1147" y="1973"/>
                  </a:lnTo>
                  <a:lnTo>
                    <a:pt x="1118" y="1982"/>
                  </a:lnTo>
                  <a:lnTo>
                    <a:pt x="1089" y="1993"/>
                  </a:lnTo>
                  <a:lnTo>
                    <a:pt x="1064" y="2005"/>
                  </a:lnTo>
                  <a:lnTo>
                    <a:pt x="1040" y="2020"/>
                  </a:lnTo>
                  <a:lnTo>
                    <a:pt x="1020" y="2040"/>
                  </a:lnTo>
                  <a:lnTo>
                    <a:pt x="1005" y="2062"/>
                  </a:lnTo>
                  <a:lnTo>
                    <a:pt x="995" y="2089"/>
                  </a:lnTo>
                  <a:lnTo>
                    <a:pt x="993" y="2120"/>
                  </a:lnTo>
                  <a:lnTo>
                    <a:pt x="1011" y="2144"/>
                  </a:lnTo>
                  <a:lnTo>
                    <a:pt x="1036" y="2162"/>
                  </a:lnTo>
                  <a:lnTo>
                    <a:pt x="1067" y="2174"/>
                  </a:lnTo>
                  <a:lnTo>
                    <a:pt x="1102" y="2184"/>
                  </a:lnTo>
                  <a:lnTo>
                    <a:pt x="1140" y="2189"/>
                  </a:lnTo>
                  <a:lnTo>
                    <a:pt x="1180" y="2189"/>
                  </a:lnTo>
                  <a:lnTo>
                    <a:pt x="1220" y="2187"/>
                  </a:lnTo>
                  <a:lnTo>
                    <a:pt x="1262" y="2182"/>
                  </a:lnTo>
                  <a:lnTo>
                    <a:pt x="1302" y="2174"/>
                  </a:lnTo>
                  <a:lnTo>
                    <a:pt x="1338" y="2165"/>
                  </a:lnTo>
                  <a:lnTo>
                    <a:pt x="1371" y="2153"/>
                  </a:lnTo>
                  <a:lnTo>
                    <a:pt x="1400" y="2140"/>
                  </a:lnTo>
                  <a:lnTo>
                    <a:pt x="1415" y="2133"/>
                  </a:lnTo>
                  <a:lnTo>
                    <a:pt x="1431" y="2122"/>
                  </a:lnTo>
                  <a:lnTo>
                    <a:pt x="1447" y="2111"/>
                  </a:lnTo>
                  <a:lnTo>
                    <a:pt x="1462" y="2096"/>
                  </a:lnTo>
                  <a:lnTo>
                    <a:pt x="1475" y="2080"/>
                  </a:lnTo>
                  <a:lnTo>
                    <a:pt x="1480" y="2064"/>
                  </a:lnTo>
                  <a:lnTo>
                    <a:pt x="1480" y="2045"/>
                  </a:lnTo>
                  <a:lnTo>
                    <a:pt x="1473" y="2024"/>
                  </a:lnTo>
                  <a:lnTo>
                    <a:pt x="1456" y="2002"/>
                  </a:lnTo>
                  <a:lnTo>
                    <a:pt x="1433" y="1982"/>
                  </a:lnTo>
                  <a:lnTo>
                    <a:pt x="1404" y="1969"/>
                  </a:lnTo>
                  <a:lnTo>
                    <a:pt x="1369" y="1958"/>
                  </a:lnTo>
                  <a:lnTo>
                    <a:pt x="1327" y="1953"/>
                  </a:lnTo>
                  <a:lnTo>
                    <a:pt x="1282" y="1953"/>
                  </a:lnTo>
                  <a:close/>
                  <a:moveTo>
                    <a:pt x="1727" y="1634"/>
                  </a:moveTo>
                  <a:lnTo>
                    <a:pt x="1711" y="1642"/>
                  </a:lnTo>
                  <a:lnTo>
                    <a:pt x="1698" y="1654"/>
                  </a:lnTo>
                  <a:lnTo>
                    <a:pt x="1693" y="1669"/>
                  </a:lnTo>
                  <a:lnTo>
                    <a:pt x="1695" y="1685"/>
                  </a:lnTo>
                  <a:lnTo>
                    <a:pt x="1696" y="1702"/>
                  </a:lnTo>
                  <a:lnTo>
                    <a:pt x="1693" y="1722"/>
                  </a:lnTo>
                  <a:lnTo>
                    <a:pt x="1680" y="1747"/>
                  </a:lnTo>
                  <a:lnTo>
                    <a:pt x="1662" y="1774"/>
                  </a:lnTo>
                  <a:lnTo>
                    <a:pt x="1636" y="1802"/>
                  </a:lnTo>
                  <a:lnTo>
                    <a:pt x="1605" y="1829"/>
                  </a:lnTo>
                  <a:lnTo>
                    <a:pt x="1575" y="1853"/>
                  </a:lnTo>
                  <a:lnTo>
                    <a:pt x="1544" y="1869"/>
                  </a:lnTo>
                  <a:lnTo>
                    <a:pt x="1515" y="1880"/>
                  </a:lnTo>
                  <a:lnTo>
                    <a:pt x="1509" y="1891"/>
                  </a:lnTo>
                  <a:lnTo>
                    <a:pt x="1505" y="1900"/>
                  </a:lnTo>
                  <a:lnTo>
                    <a:pt x="1504" y="1909"/>
                  </a:lnTo>
                  <a:lnTo>
                    <a:pt x="1507" y="1922"/>
                  </a:lnTo>
                  <a:lnTo>
                    <a:pt x="1524" y="1949"/>
                  </a:lnTo>
                  <a:lnTo>
                    <a:pt x="1549" y="1971"/>
                  </a:lnTo>
                  <a:lnTo>
                    <a:pt x="1580" y="1985"/>
                  </a:lnTo>
                  <a:lnTo>
                    <a:pt x="1616" y="1989"/>
                  </a:lnTo>
                  <a:lnTo>
                    <a:pt x="1629" y="1971"/>
                  </a:lnTo>
                  <a:lnTo>
                    <a:pt x="1635" y="1953"/>
                  </a:lnTo>
                  <a:lnTo>
                    <a:pt x="1638" y="1933"/>
                  </a:lnTo>
                  <a:lnTo>
                    <a:pt x="1647" y="1911"/>
                  </a:lnTo>
                  <a:lnTo>
                    <a:pt x="1675" y="1876"/>
                  </a:lnTo>
                  <a:lnTo>
                    <a:pt x="1698" y="1844"/>
                  </a:lnTo>
                  <a:lnTo>
                    <a:pt x="1722" y="1811"/>
                  </a:lnTo>
                  <a:lnTo>
                    <a:pt x="1749" y="1776"/>
                  </a:lnTo>
                  <a:lnTo>
                    <a:pt x="1765" y="1764"/>
                  </a:lnTo>
                  <a:lnTo>
                    <a:pt x="1784" y="1754"/>
                  </a:lnTo>
                  <a:lnTo>
                    <a:pt x="1804" y="1747"/>
                  </a:lnTo>
                  <a:lnTo>
                    <a:pt x="1822" y="1738"/>
                  </a:lnTo>
                  <a:lnTo>
                    <a:pt x="1838" y="1725"/>
                  </a:lnTo>
                  <a:lnTo>
                    <a:pt x="1842" y="1707"/>
                  </a:lnTo>
                  <a:lnTo>
                    <a:pt x="1829" y="1684"/>
                  </a:lnTo>
                  <a:lnTo>
                    <a:pt x="1811" y="1665"/>
                  </a:lnTo>
                  <a:lnTo>
                    <a:pt x="1787" y="1649"/>
                  </a:lnTo>
                  <a:lnTo>
                    <a:pt x="1760" y="1638"/>
                  </a:lnTo>
                  <a:lnTo>
                    <a:pt x="1727" y="1634"/>
                  </a:lnTo>
                  <a:close/>
                  <a:moveTo>
                    <a:pt x="1887" y="1344"/>
                  </a:moveTo>
                  <a:lnTo>
                    <a:pt x="1869" y="1358"/>
                  </a:lnTo>
                  <a:lnTo>
                    <a:pt x="1860" y="1373"/>
                  </a:lnTo>
                  <a:lnTo>
                    <a:pt x="1860" y="1387"/>
                  </a:lnTo>
                  <a:lnTo>
                    <a:pt x="1867" y="1405"/>
                  </a:lnTo>
                  <a:lnTo>
                    <a:pt x="1880" y="1424"/>
                  </a:lnTo>
                  <a:lnTo>
                    <a:pt x="1825" y="1549"/>
                  </a:lnTo>
                  <a:lnTo>
                    <a:pt x="1815" y="1558"/>
                  </a:lnTo>
                  <a:lnTo>
                    <a:pt x="1798" y="1565"/>
                  </a:lnTo>
                  <a:lnTo>
                    <a:pt x="1784" y="1573"/>
                  </a:lnTo>
                  <a:lnTo>
                    <a:pt x="1771" y="1584"/>
                  </a:lnTo>
                  <a:lnTo>
                    <a:pt x="1765" y="1594"/>
                  </a:lnTo>
                  <a:lnTo>
                    <a:pt x="1780" y="1609"/>
                  </a:lnTo>
                  <a:lnTo>
                    <a:pt x="1798" y="1622"/>
                  </a:lnTo>
                  <a:lnTo>
                    <a:pt x="1820" y="1633"/>
                  </a:lnTo>
                  <a:lnTo>
                    <a:pt x="1842" y="1642"/>
                  </a:lnTo>
                  <a:lnTo>
                    <a:pt x="1867" y="1644"/>
                  </a:lnTo>
                  <a:lnTo>
                    <a:pt x="1891" y="1638"/>
                  </a:lnTo>
                  <a:lnTo>
                    <a:pt x="1893" y="1636"/>
                  </a:lnTo>
                  <a:lnTo>
                    <a:pt x="1895" y="1634"/>
                  </a:lnTo>
                  <a:lnTo>
                    <a:pt x="1895" y="1634"/>
                  </a:lnTo>
                  <a:lnTo>
                    <a:pt x="1896" y="1634"/>
                  </a:lnTo>
                  <a:lnTo>
                    <a:pt x="1896" y="1634"/>
                  </a:lnTo>
                  <a:lnTo>
                    <a:pt x="1896" y="1633"/>
                  </a:lnTo>
                  <a:lnTo>
                    <a:pt x="1898" y="1629"/>
                  </a:lnTo>
                  <a:lnTo>
                    <a:pt x="1902" y="1613"/>
                  </a:lnTo>
                  <a:lnTo>
                    <a:pt x="1900" y="1598"/>
                  </a:lnTo>
                  <a:lnTo>
                    <a:pt x="1896" y="1585"/>
                  </a:lnTo>
                  <a:lnTo>
                    <a:pt x="1893" y="1571"/>
                  </a:lnTo>
                  <a:lnTo>
                    <a:pt x="1893" y="1556"/>
                  </a:lnTo>
                  <a:lnTo>
                    <a:pt x="1933" y="1462"/>
                  </a:lnTo>
                  <a:lnTo>
                    <a:pt x="1944" y="1449"/>
                  </a:lnTo>
                  <a:lnTo>
                    <a:pt x="1956" y="1440"/>
                  </a:lnTo>
                  <a:lnTo>
                    <a:pt x="1971" y="1433"/>
                  </a:lnTo>
                  <a:lnTo>
                    <a:pt x="1985" y="1425"/>
                  </a:lnTo>
                  <a:lnTo>
                    <a:pt x="1998" y="1414"/>
                  </a:lnTo>
                  <a:lnTo>
                    <a:pt x="2007" y="1400"/>
                  </a:lnTo>
                  <a:lnTo>
                    <a:pt x="2013" y="1387"/>
                  </a:lnTo>
                  <a:lnTo>
                    <a:pt x="1991" y="1371"/>
                  </a:lnTo>
                  <a:lnTo>
                    <a:pt x="1971" y="1360"/>
                  </a:lnTo>
                  <a:lnTo>
                    <a:pt x="1947" y="1351"/>
                  </a:lnTo>
                  <a:lnTo>
                    <a:pt x="1918" y="1345"/>
                  </a:lnTo>
                  <a:lnTo>
                    <a:pt x="1887" y="1344"/>
                  </a:lnTo>
                  <a:close/>
                  <a:moveTo>
                    <a:pt x="1435" y="1336"/>
                  </a:moveTo>
                  <a:lnTo>
                    <a:pt x="1396" y="1353"/>
                  </a:lnTo>
                  <a:lnTo>
                    <a:pt x="1380" y="1365"/>
                  </a:lnTo>
                  <a:lnTo>
                    <a:pt x="1369" y="1384"/>
                  </a:lnTo>
                  <a:lnTo>
                    <a:pt x="1365" y="1407"/>
                  </a:lnTo>
                  <a:lnTo>
                    <a:pt x="1369" y="1434"/>
                  </a:lnTo>
                  <a:lnTo>
                    <a:pt x="1380" y="1484"/>
                  </a:lnTo>
                  <a:lnTo>
                    <a:pt x="1385" y="1527"/>
                  </a:lnTo>
                  <a:lnTo>
                    <a:pt x="1385" y="1567"/>
                  </a:lnTo>
                  <a:lnTo>
                    <a:pt x="1382" y="1605"/>
                  </a:lnTo>
                  <a:lnTo>
                    <a:pt x="1375" y="1644"/>
                  </a:lnTo>
                  <a:lnTo>
                    <a:pt x="1365" y="1680"/>
                  </a:lnTo>
                  <a:lnTo>
                    <a:pt x="1356" y="1720"/>
                  </a:lnTo>
                  <a:lnTo>
                    <a:pt x="1345" y="1762"/>
                  </a:lnTo>
                  <a:lnTo>
                    <a:pt x="1335" y="1805"/>
                  </a:lnTo>
                  <a:lnTo>
                    <a:pt x="1315" y="1818"/>
                  </a:lnTo>
                  <a:lnTo>
                    <a:pt x="1289" y="1784"/>
                  </a:lnTo>
                  <a:lnTo>
                    <a:pt x="1275" y="1747"/>
                  </a:lnTo>
                  <a:lnTo>
                    <a:pt x="1265" y="1709"/>
                  </a:lnTo>
                  <a:lnTo>
                    <a:pt x="1264" y="1669"/>
                  </a:lnTo>
                  <a:lnTo>
                    <a:pt x="1265" y="1627"/>
                  </a:lnTo>
                  <a:lnTo>
                    <a:pt x="1271" y="1585"/>
                  </a:lnTo>
                  <a:lnTo>
                    <a:pt x="1276" y="1544"/>
                  </a:lnTo>
                  <a:lnTo>
                    <a:pt x="1284" y="1504"/>
                  </a:lnTo>
                  <a:lnTo>
                    <a:pt x="1289" y="1465"/>
                  </a:lnTo>
                  <a:lnTo>
                    <a:pt x="1291" y="1427"/>
                  </a:lnTo>
                  <a:lnTo>
                    <a:pt x="1289" y="1393"/>
                  </a:lnTo>
                  <a:lnTo>
                    <a:pt x="1282" y="1360"/>
                  </a:lnTo>
                  <a:lnTo>
                    <a:pt x="1264" y="1351"/>
                  </a:lnTo>
                  <a:lnTo>
                    <a:pt x="1240" y="1345"/>
                  </a:lnTo>
                  <a:lnTo>
                    <a:pt x="1216" y="1344"/>
                  </a:lnTo>
                  <a:lnTo>
                    <a:pt x="1191" y="1347"/>
                  </a:lnTo>
                  <a:lnTo>
                    <a:pt x="1169" y="1356"/>
                  </a:lnTo>
                  <a:lnTo>
                    <a:pt x="1149" y="1371"/>
                  </a:lnTo>
                  <a:lnTo>
                    <a:pt x="1135" y="1391"/>
                  </a:lnTo>
                  <a:lnTo>
                    <a:pt x="1138" y="1418"/>
                  </a:lnTo>
                  <a:lnTo>
                    <a:pt x="1147" y="1440"/>
                  </a:lnTo>
                  <a:lnTo>
                    <a:pt x="1158" y="1454"/>
                  </a:lnTo>
                  <a:lnTo>
                    <a:pt x="1171" y="1469"/>
                  </a:lnTo>
                  <a:lnTo>
                    <a:pt x="1184" y="1484"/>
                  </a:lnTo>
                  <a:lnTo>
                    <a:pt x="1193" y="1502"/>
                  </a:lnTo>
                  <a:lnTo>
                    <a:pt x="1204" y="1534"/>
                  </a:lnTo>
                  <a:lnTo>
                    <a:pt x="1211" y="1574"/>
                  </a:lnTo>
                  <a:lnTo>
                    <a:pt x="1213" y="1616"/>
                  </a:lnTo>
                  <a:lnTo>
                    <a:pt x="1211" y="1660"/>
                  </a:lnTo>
                  <a:lnTo>
                    <a:pt x="1207" y="1704"/>
                  </a:lnTo>
                  <a:lnTo>
                    <a:pt x="1202" y="1744"/>
                  </a:lnTo>
                  <a:lnTo>
                    <a:pt x="1195" y="1780"/>
                  </a:lnTo>
                  <a:lnTo>
                    <a:pt x="1185" y="1809"/>
                  </a:lnTo>
                  <a:lnTo>
                    <a:pt x="1178" y="1813"/>
                  </a:lnTo>
                  <a:lnTo>
                    <a:pt x="1149" y="1791"/>
                  </a:lnTo>
                  <a:lnTo>
                    <a:pt x="1127" y="1764"/>
                  </a:lnTo>
                  <a:lnTo>
                    <a:pt x="1111" y="1734"/>
                  </a:lnTo>
                  <a:lnTo>
                    <a:pt x="1102" y="1700"/>
                  </a:lnTo>
                  <a:lnTo>
                    <a:pt x="1095" y="1665"/>
                  </a:lnTo>
                  <a:lnTo>
                    <a:pt x="1091" y="1627"/>
                  </a:lnTo>
                  <a:lnTo>
                    <a:pt x="1089" y="1587"/>
                  </a:lnTo>
                  <a:lnTo>
                    <a:pt x="1087" y="1547"/>
                  </a:lnTo>
                  <a:lnTo>
                    <a:pt x="1085" y="1507"/>
                  </a:lnTo>
                  <a:lnTo>
                    <a:pt x="1082" y="1467"/>
                  </a:lnTo>
                  <a:lnTo>
                    <a:pt x="1075" y="1427"/>
                  </a:lnTo>
                  <a:lnTo>
                    <a:pt x="1058" y="1420"/>
                  </a:lnTo>
                  <a:lnTo>
                    <a:pt x="1038" y="1416"/>
                  </a:lnTo>
                  <a:lnTo>
                    <a:pt x="1015" y="1420"/>
                  </a:lnTo>
                  <a:lnTo>
                    <a:pt x="991" y="1425"/>
                  </a:lnTo>
                  <a:lnTo>
                    <a:pt x="969" y="1434"/>
                  </a:lnTo>
                  <a:lnTo>
                    <a:pt x="953" y="1444"/>
                  </a:lnTo>
                  <a:lnTo>
                    <a:pt x="947" y="1453"/>
                  </a:lnTo>
                  <a:lnTo>
                    <a:pt x="947" y="1469"/>
                  </a:lnTo>
                  <a:lnTo>
                    <a:pt x="955" y="1491"/>
                  </a:lnTo>
                  <a:lnTo>
                    <a:pt x="965" y="1514"/>
                  </a:lnTo>
                  <a:lnTo>
                    <a:pt x="980" y="1544"/>
                  </a:lnTo>
                  <a:lnTo>
                    <a:pt x="998" y="1573"/>
                  </a:lnTo>
                  <a:lnTo>
                    <a:pt x="1016" y="1605"/>
                  </a:lnTo>
                  <a:lnTo>
                    <a:pt x="1033" y="1638"/>
                  </a:lnTo>
                  <a:lnTo>
                    <a:pt x="1049" y="1673"/>
                  </a:lnTo>
                  <a:lnTo>
                    <a:pt x="1062" y="1705"/>
                  </a:lnTo>
                  <a:lnTo>
                    <a:pt x="1071" y="1738"/>
                  </a:lnTo>
                  <a:lnTo>
                    <a:pt x="1075" y="1769"/>
                  </a:lnTo>
                  <a:lnTo>
                    <a:pt x="1073" y="1796"/>
                  </a:lnTo>
                  <a:lnTo>
                    <a:pt x="1062" y="1822"/>
                  </a:lnTo>
                  <a:lnTo>
                    <a:pt x="1058" y="1825"/>
                  </a:lnTo>
                  <a:lnTo>
                    <a:pt x="1056" y="1827"/>
                  </a:lnTo>
                  <a:lnTo>
                    <a:pt x="1055" y="1829"/>
                  </a:lnTo>
                  <a:lnTo>
                    <a:pt x="1053" y="1829"/>
                  </a:lnTo>
                  <a:lnTo>
                    <a:pt x="1051" y="1831"/>
                  </a:lnTo>
                  <a:lnTo>
                    <a:pt x="1047" y="1831"/>
                  </a:lnTo>
                  <a:lnTo>
                    <a:pt x="1042" y="1833"/>
                  </a:lnTo>
                  <a:lnTo>
                    <a:pt x="1015" y="1814"/>
                  </a:lnTo>
                  <a:lnTo>
                    <a:pt x="995" y="1791"/>
                  </a:lnTo>
                  <a:lnTo>
                    <a:pt x="980" y="1764"/>
                  </a:lnTo>
                  <a:lnTo>
                    <a:pt x="969" y="1733"/>
                  </a:lnTo>
                  <a:lnTo>
                    <a:pt x="960" y="1700"/>
                  </a:lnTo>
                  <a:lnTo>
                    <a:pt x="953" y="1665"/>
                  </a:lnTo>
                  <a:lnTo>
                    <a:pt x="947" y="1631"/>
                  </a:lnTo>
                  <a:lnTo>
                    <a:pt x="940" y="1596"/>
                  </a:lnTo>
                  <a:lnTo>
                    <a:pt x="931" y="1564"/>
                  </a:lnTo>
                  <a:lnTo>
                    <a:pt x="920" y="1533"/>
                  </a:lnTo>
                  <a:lnTo>
                    <a:pt x="904" y="1505"/>
                  </a:lnTo>
                  <a:lnTo>
                    <a:pt x="871" y="1500"/>
                  </a:lnTo>
                  <a:lnTo>
                    <a:pt x="840" y="1502"/>
                  </a:lnTo>
                  <a:lnTo>
                    <a:pt x="807" y="1505"/>
                  </a:lnTo>
                  <a:lnTo>
                    <a:pt x="798" y="1527"/>
                  </a:lnTo>
                  <a:lnTo>
                    <a:pt x="800" y="1549"/>
                  </a:lnTo>
                  <a:lnTo>
                    <a:pt x="807" y="1569"/>
                  </a:lnTo>
                  <a:lnTo>
                    <a:pt x="822" y="1587"/>
                  </a:lnTo>
                  <a:lnTo>
                    <a:pt x="849" y="1618"/>
                  </a:lnTo>
                  <a:lnTo>
                    <a:pt x="876" y="1649"/>
                  </a:lnTo>
                  <a:lnTo>
                    <a:pt x="902" y="1680"/>
                  </a:lnTo>
                  <a:lnTo>
                    <a:pt x="925" y="1716"/>
                  </a:lnTo>
                  <a:lnTo>
                    <a:pt x="945" y="1756"/>
                  </a:lnTo>
                  <a:lnTo>
                    <a:pt x="985" y="1920"/>
                  </a:lnTo>
                  <a:lnTo>
                    <a:pt x="989" y="1925"/>
                  </a:lnTo>
                  <a:lnTo>
                    <a:pt x="995" y="1929"/>
                  </a:lnTo>
                  <a:lnTo>
                    <a:pt x="1000" y="1933"/>
                  </a:lnTo>
                  <a:lnTo>
                    <a:pt x="1005" y="1934"/>
                  </a:lnTo>
                  <a:lnTo>
                    <a:pt x="1013" y="1938"/>
                  </a:lnTo>
                  <a:lnTo>
                    <a:pt x="1064" y="1925"/>
                  </a:lnTo>
                  <a:lnTo>
                    <a:pt x="1115" y="1913"/>
                  </a:lnTo>
                  <a:lnTo>
                    <a:pt x="1169" y="1900"/>
                  </a:lnTo>
                  <a:lnTo>
                    <a:pt x="1216" y="1894"/>
                  </a:lnTo>
                  <a:lnTo>
                    <a:pt x="1267" y="1893"/>
                  </a:lnTo>
                  <a:lnTo>
                    <a:pt x="1316" y="1891"/>
                  </a:lnTo>
                  <a:lnTo>
                    <a:pt x="1365" y="1889"/>
                  </a:lnTo>
                  <a:lnTo>
                    <a:pt x="1409" y="1884"/>
                  </a:lnTo>
                  <a:lnTo>
                    <a:pt x="1451" y="1874"/>
                  </a:lnTo>
                  <a:lnTo>
                    <a:pt x="1453" y="1836"/>
                  </a:lnTo>
                  <a:lnTo>
                    <a:pt x="1451" y="1796"/>
                  </a:lnTo>
                  <a:lnTo>
                    <a:pt x="1444" y="1754"/>
                  </a:lnTo>
                  <a:lnTo>
                    <a:pt x="1438" y="1709"/>
                  </a:lnTo>
                  <a:lnTo>
                    <a:pt x="1438" y="1662"/>
                  </a:lnTo>
                  <a:lnTo>
                    <a:pt x="1444" y="1611"/>
                  </a:lnTo>
                  <a:lnTo>
                    <a:pt x="1453" y="1582"/>
                  </a:lnTo>
                  <a:lnTo>
                    <a:pt x="1465" y="1551"/>
                  </a:lnTo>
                  <a:lnTo>
                    <a:pt x="1480" y="1520"/>
                  </a:lnTo>
                  <a:lnTo>
                    <a:pt x="1495" y="1487"/>
                  </a:lnTo>
                  <a:lnTo>
                    <a:pt x="1507" y="1456"/>
                  </a:lnTo>
                  <a:lnTo>
                    <a:pt x="1516" y="1424"/>
                  </a:lnTo>
                  <a:lnTo>
                    <a:pt x="1522" y="1393"/>
                  </a:lnTo>
                  <a:lnTo>
                    <a:pt x="1518" y="1364"/>
                  </a:lnTo>
                  <a:lnTo>
                    <a:pt x="1505" y="1344"/>
                  </a:lnTo>
                  <a:lnTo>
                    <a:pt x="1435" y="1336"/>
                  </a:lnTo>
                  <a:close/>
                  <a:moveTo>
                    <a:pt x="695" y="1220"/>
                  </a:moveTo>
                  <a:lnTo>
                    <a:pt x="675" y="1233"/>
                  </a:lnTo>
                  <a:lnTo>
                    <a:pt x="655" y="1244"/>
                  </a:lnTo>
                  <a:lnTo>
                    <a:pt x="638" y="1256"/>
                  </a:lnTo>
                  <a:lnTo>
                    <a:pt x="622" y="1271"/>
                  </a:lnTo>
                  <a:lnTo>
                    <a:pt x="611" y="1293"/>
                  </a:lnTo>
                  <a:lnTo>
                    <a:pt x="689" y="1353"/>
                  </a:lnTo>
                  <a:lnTo>
                    <a:pt x="745" y="1420"/>
                  </a:lnTo>
                  <a:lnTo>
                    <a:pt x="740" y="1478"/>
                  </a:lnTo>
                  <a:lnTo>
                    <a:pt x="762" y="1485"/>
                  </a:lnTo>
                  <a:lnTo>
                    <a:pt x="785" y="1484"/>
                  </a:lnTo>
                  <a:lnTo>
                    <a:pt x="807" y="1474"/>
                  </a:lnTo>
                  <a:lnTo>
                    <a:pt x="827" y="1462"/>
                  </a:lnTo>
                  <a:lnTo>
                    <a:pt x="844" y="1444"/>
                  </a:lnTo>
                  <a:lnTo>
                    <a:pt x="856" y="1427"/>
                  </a:lnTo>
                  <a:lnTo>
                    <a:pt x="844" y="1413"/>
                  </a:lnTo>
                  <a:lnTo>
                    <a:pt x="831" y="1405"/>
                  </a:lnTo>
                  <a:lnTo>
                    <a:pt x="816" y="1398"/>
                  </a:lnTo>
                  <a:lnTo>
                    <a:pt x="800" y="1393"/>
                  </a:lnTo>
                  <a:lnTo>
                    <a:pt x="784" y="1384"/>
                  </a:lnTo>
                  <a:lnTo>
                    <a:pt x="765" y="1365"/>
                  </a:lnTo>
                  <a:lnTo>
                    <a:pt x="751" y="1342"/>
                  </a:lnTo>
                  <a:lnTo>
                    <a:pt x="742" y="1316"/>
                  </a:lnTo>
                  <a:lnTo>
                    <a:pt x="736" y="1287"/>
                  </a:lnTo>
                  <a:lnTo>
                    <a:pt x="731" y="1258"/>
                  </a:lnTo>
                  <a:lnTo>
                    <a:pt x="725" y="1233"/>
                  </a:lnTo>
                  <a:lnTo>
                    <a:pt x="695" y="1220"/>
                  </a:lnTo>
                  <a:close/>
                  <a:moveTo>
                    <a:pt x="1940" y="1136"/>
                  </a:moveTo>
                  <a:lnTo>
                    <a:pt x="1925" y="1156"/>
                  </a:lnTo>
                  <a:lnTo>
                    <a:pt x="1915" y="1184"/>
                  </a:lnTo>
                  <a:lnTo>
                    <a:pt x="1909" y="1214"/>
                  </a:lnTo>
                  <a:lnTo>
                    <a:pt x="1905" y="1244"/>
                  </a:lnTo>
                  <a:lnTo>
                    <a:pt x="1904" y="1274"/>
                  </a:lnTo>
                  <a:lnTo>
                    <a:pt x="1905" y="1300"/>
                  </a:lnTo>
                  <a:lnTo>
                    <a:pt x="1925" y="1316"/>
                  </a:lnTo>
                  <a:lnTo>
                    <a:pt x="1964" y="1316"/>
                  </a:lnTo>
                  <a:lnTo>
                    <a:pt x="1978" y="1304"/>
                  </a:lnTo>
                  <a:lnTo>
                    <a:pt x="1987" y="1285"/>
                  </a:lnTo>
                  <a:lnTo>
                    <a:pt x="1991" y="1265"/>
                  </a:lnTo>
                  <a:lnTo>
                    <a:pt x="1991" y="1242"/>
                  </a:lnTo>
                  <a:lnTo>
                    <a:pt x="1987" y="1218"/>
                  </a:lnTo>
                  <a:lnTo>
                    <a:pt x="1984" y="1194"/>
                  </a:lnTo>
                  <a:lnTo>
                    <a:pt x="1978" y="1173"/>
                  </a:lnTo>
                  <a:lnTo>
                    <a:pt x="1973" y="1153"/>
                  </a:lnTo>
                  <a:lnTo>
                    <a:pt x="1940" y="1136"/>
                  </a:lnTo>
                  <a:close/>
                  <a:moveTo>
                    <a:pt x="887" y="1062"/>
                  </a:moveTo>
                  <a:lnTo>
                    <a:pt x="865" y="1078"/>
                  </a:lnTo>
                  <a:lnTo>
                    <a:pt x="853" y="1094"/>
                  </a:lnTo>
                  <a:lnTo>
                    <a:pt x="847" y="1109"/>
                  </a:lnTo>
                  <a:lnTo>
                    <a:pt x="849" y="1122"/>
                  </a:lnTo>
                  <a:lnTo>
                    <a:pt x="856" y="1136"/>
                  </a:lnTo>
                  <a:lnTo>
                    <a:pt x="865" y="1151"/>
                  </a:lnTo>
                  <a:lnTo>
                    <a:pt x="878" y="1165"/>
                  </a:lnTo>
                  <a:lnTo>
                    <a:pt x="893" y="1182"/>
                  </a:lnTo>
                  <a:lnTo>
                    <a:pt x="905" y="1200"/>
                  </a:lnTo>
                  <a:lnTo>
                    <a:pt x="916" y="1220"/>
                  </a:lnTo>
                  <a:lnTo>
                    <a:pt x="925" y="1240"/>
                  </a:lnTo>
                  <a:lnTo>
                    <a:pt x="927" y="1267"/>
                  </a:lnTo>
                  <a:lnTo>
                    <a:pt x="925" y="1293"/>
                  </a:lnTo>
                  <a:lnTo>
                    <a:pt x="920" y="1316"/>
                  </a:lnTo>
                  <a:lnTo>
                    <a:pt x="916" y="1338"/>
                  </a:lnTo>
                  <a:lnTo>
                    <a:pt x="916" y="1358"/>
                  </a:lnTo>
                  <a:lnTo>
                    <a:pt x="922" y="1376"/>
                  </a:lnTo>
                  <a:lnTo>
                    <a:pt x="925" y="1380"/>
                  </a:lnTo>
                  <a:lnTo>
                    <a:pt x="929" y="1384"/>
                  </a:lnTo>
                  <a:lnTo>
                    <a:pt x="933" y="1387"/>
                  </a:lnTo>
                  <a:lnTo>
                    <a:pt x="936" y="1389"/>
                  </a:lnTo>
                  <a:lnTo>
                    <a:pt x="940" y="1389"/>
                  </a:lnTo>
                  <a:lnTo>
                    <a:pt x="947" y="1391"/>
                  </a:lnTo>
                  <a:lnTo>
                    <a:pt x="971" y="1393"/>
                  </a:lnTo>
                  <a:lnTo>
                    <a:pt x="993" y="1387"/>
                  </a:lnTo>
                  <a:lnTo>
                    <a:pt x="1011" y="1374"/>
                  </a:lnTo>
                  <a:lnTo>
                    <a:pt x="1025" y="1358"/>
                  </a:lnTo>
                  <a:lnTo>
                    <a:pt x="1036" y="1340"/>
                  </a:lnTo>
                  <a:lnTo>
                    <a:pt x="1020" y="1318"/>
                  </a:lnTo>
                  <a:lnTo>
                    <a:pt x="1005" y="1300"/>
                  </a:lnTo>
                  <a:lnTo>
                    <a:pt x="989" y="1282"/>
                  </a:lnTo>
                  <a:lnTo>
                    <a:pt x="976" y="1260"/>
                  </a:lnTo>
                  <a:lnTo>
                    <a:pt x="964" y="1236"/>
                  </a:lnTo>
                  <a:lnTo>
                    <a:pt x="955" y="1204"/>
                  </a:lnTo>
                  <a:lnTo>
                    <a:pt x="951" y="1180"/>
                  </a:lnTo>
                  <a:lnTo>
                    <a:pt x="955" y="1158"/>
                  </a:lnTo>
                  <a:lnTo>
                    <a:pt x="958" y="1140"/>
                  </a:lnTo>
                  <a:lnTo>
                    <a:pt x="964" y="1122"/>
                  </a:lnTo>
                  <a:lnTo>
                    <a:pt x="965" y="1105"/>
                  </a:lnTo>
                  <a:lnTo>
                    <a:pt x="960" y="1087"/>
                  </a:lnTo>
                  <a:lnTo>
                    <a:pt x="949" y="1074"/>
                  </a:lnTo>
                  <a:lnTo>
                    <a:pt x="933" y="1065"/>
                  </a:lnTo>
                  <a:lnTo>
                    <a:pt x="913" y="1064"/>
                  </a:lnTo>
                  <a:lnTo>
                    <a:pt x="887" y="1062"/>
                  </a:lnTo>
                  <a:close/>
                  <a:moveTo>
                    <a:pt x="560" y="1009"/>
                  </a:moveTo>
                  <a:lnTo>
                    <a:pt x="544" y="1018"/>
                  </a:lnTo>
                  <a:lnTo>
                    <a:pt x="529" y="1027"/>
                  </a:lnTo>
                  <a:lnTo>
                    <a:pt x="516" y="1036"/>
                  </a:lnTo>
                  <a:lnTo>
                    <a:pt x="505" y="1051"/>
                  </a:lnTo>
                  <a:lnTo>
                    <a:pt x="591" y="1156"/>
                  </a:lnTo>
                  <a:lnTo>
                    <a:pt x="593" y="1171"/>
                  </a:lnTo>
                  <a:lnTo>
                    <a:pt x="593" y="1184"/>
                  </a:lnTo>
                  <a:lnTo>
                    <a:pt x="591" y="1196"/>
                  </a:lnTo>
                  <a:lnTo>
                    <a:pt x="589" y="1207"/>
                  </a:lnTo>
                  <a:lnTo>
                    <a:pt x="593" y="1220"/>
                  </a:lnTo>
                  <a:lnTo>
                    <a:pt x="656" y="1204"/>
                  </a:lnTo>
                  <a:lnTo>
                    <a:pt x="673" y="1173"/>
                  </a:lnTo>
                  <a:lnTo>
                    <a:pt x="647" y="1154"/>
                  </a:lnTo>
                  <a:lnTo>
                    <a:pt x="627" y="1136"/>
                  </a:lnTo>
                  <a:lnTo>
                    <a:pt x="615" y="1114"/>
                  </a:lnTo>
                  <a:lnTo>
                    <a:pt x="605" y="1091"/>
                  </a:lnTo>
                  <a:lnTo>
                    <a:pt x="600" y="1060"/>
                  </a:lnTo>
                  <a:lnTo>
                    <a:pt x="598" y="1022"/>
                  </a:lnTo>
                  <a:lnTo>
                    <a:pt x="585" y="1014"/>
                  </a:lnTo>
                  <a:lnTo>
                    <a:pt x="560" y="1009"/>
                  </a:lnTo>
                  <a:close/>
                  <a:moveTo>
                    <a:pt x="1445" y="969"/>
                  </a:moveTo>
                  <a:lnTo>
                    <a:pt x="1429" y="976"/>
                  </a:lnTo>
                  <a:lnTo>
                    <a:pt x="1416" y="980"/>
                  </a:lnTo>
                  <a:lnTo>
                    <a:pt x="1416" y="1016"/>
                  </a:lnTo>
                  <a:lnTo>
                    <a:pt x="1420" y="1045"/>
                  </a:lnTo>
                  <a:lnTo>
                    <a:pt x="1424" y="1073"/>
                  </a:lnTo>
                  <a:lnTo>
                    <a:pt x="1427" y="1096"/>
                  </a:lnTo>
                  <a:lnTo>
                    <a:pt x="1429" y="1118"/>
                  </a:lnTo>
                  <a:lnTo>
                    <a:pt x="1429" y="1142"/>
                  </a:lnTo>
                  <a:lnTo>
                    <a:pt x="1425" y="1165"/>
                  </a:lnTo>
                  <a:lnTo>
                    <a:pt x="1418" y="1191"/>
                  </a:lnTo>
                  <a:lnTo>
                    <a:pt x="1405" y="1220"/>
                  </a:lnTo>
                  <a:lnTo>
                    <a:pt x="1387" y="1253"/>
                  </a:lnTo>
                  <a:lnTo>
                    <a:pt x="1387" y="1276"/>
                  </a:lnTo>
                  <a:lnTo>
                    <a:pt x="1398" y="1285"/>
                  </a:lnTo>
                  <a:lnTo>
                    <a:pt x="1415" y="1294"/>
                  </a:lnTo>
                  <a:lnTo>
                    <a:pt x="1435" y="1302"/>
                  </a:lnTo>
                  <a:lnTo>
                    <a:pt x="1458" y="1305"/>
                  </a:lnTo>
                  <a:lnTo>
                    <a:pt x="1482" y="1309"/>
                  </a:lnTo>
                  <a:lnTo>
                    <a:pt x="1504" y="1309"/>
                  </a:lnTo>
                  <a:lnTo>
                    <a:pt x="1520" y="1305"/>
                  </a:lnTo>
                  <a:lnTo>
                    <a:pt x="1533" y="1296"/>
                  </a:lnTo>
                  <a:lnTo>
                    <a:pt x="1536" y="1282"/>
                  </a:lnTo>
                  <a:lnTo>
                    <a:pt x="1535" y="1265"/>
                  </a:lnTo>
                  <a:lnTo>
                    <a:pt x="1527" y="1249"/>
                  </a:lnTo>
                  <a:lnTo>
                    <a:pt x="1518" y="1231"/>
                  </a:lnTo>
                  <a:lnTo>
                    <a:pt x="1509" y="1213"/>
                  </a:lnTo>
                  <a:lnTo>
                    <a:pt x="1502" y="1196"/>
                  </a:lnTo>
                  <a:lnTo>
                    <a:pt x="1498" y="1180"/>
                  </a:lnTo>
                  <a:lnTo>
                    <a:pt x="1502" y="1160"/>
                  </a:lnTo>
                  <a:lnTo>
                    <a:pt x="1509" y="1136"/>
                  </a:lnTo>
                  <a:lnTo>
                    <a:pt x="1518" y="1111"/>
                  </a:lnTo>
                  <a:lnTo>
                    <a:pt x="1527" y="1087"/>
                  </a:lnTo>
                  <a:lnTo>
                    <a:pt x="1536" y="1062"/>
                  </a:lnTo>
                  <a:lnTo>
                    <a:pt x="1545" y="1040"/>
                  </a:lnTo>
                  <a:lnTo>
                    <a:pt x="1553" y="1022"/>
                  </a:lnTo>
                  <a:lnTo>
                    <a:pt x="1556" y="1009"/>
                  </a:lnTo>
                  <a:lnTo>
                    <a:pt x="1556" y="1002"/>
                  </a:lnTo>
                  <a:lnTo>
                    <a:pt x="1544" y="987"/>
                  </a:lnTo>
                  <a:lnTo>
                    <a:pt x="1524" y="978"/>
                  </a:lnTo>
                  <a:lnTo>
                    <a:pt x="1498" y="973"/>
                  </a:lnTo>
                  <a:lnTo>
                    <a:pt x="1471" y="971"/>
                  </a:lnTo>
                  <a:lnTo>
                    <a:pt x="1445" y="969"/>
                  </a:lnTo>
                  <a:close/>
                  <a:moveTo>
                    <a:pt x="1178" y="964"/>
                  </a:moveTo>
                  <a:lnTo>
                    <a:pt x="1127" y="976"/>
                  </a:lnTo>
                  <a:lnTo>
                    <a:pt x="1122" y="993"/>
                  </a:lnTo>
                  <a:lnTo>
                    <a:pt x="1122" y="1014"/>
                  </a:lnTo>
                  <a:lnTo>
                    <a:pt x="1125" y="1040"/>
                  </a:lnTo>
                  <a:lnTo>
                    <a:pt x="1133" y="1067"/>
                  </a:lnTo>
                  <a:lnTo>
                    <a:pt x="1142" y="1094"/>
                  </a:lnTo>
                  <a:lnTo>
                    <a:pt x="1149" y="1124"/>
                  </a:lnTo>
                  <a:lnTo>
                    <a:pt x="1156" y="1151"/>
                  </a:lnTo>
                  <a:lnTo>
                    <a:pt x="1162" y="1178"/>
                  </a:lnTo>
                  <a:lnTo>
                    <a:pt x="1162" y="1200"/>
                  </a:lnTo>
                  <a:lnTo>
                    <a:pt x="1160" y="1216"/>
                  </a:lnTo>
                  <a:lnTo>
                    <a:pt x="1153" y="1229"/>
                  </a:lnTo>
                  <a:lnTo>
                    <a:pt x="1144" y="1240"/>
                  </a:lnTo>
                  <a:lnTo>
                    <a:pt x="1135" y="1251"/>
                  </a:lnTo>
                  <a:lnTo>
                    <a:pt x="1127" y="1264"/>
                  </a:lnTo>
                  <a:lnTo>
                    <a:pt x="1125" y="1284"/>
                  </a:lnTo>
                  <a:lnTo>
                    <a:pt x="1144" y="1293"/>
                  </a:lnTo>
                  <a:lnTo>
                    <a:pt x="1165" y="1298"/>
                  </a:lnTo>
                  <a:lnTo>
                    <a:pt x="1191" y="1302"/>
                  </a:lnTo>
                  <a:lnTo>
                    <a:pt x="1216" y="1304"/>
                  </a:lnTo>
                  <a:lnTo>
                    <a:pt x="1240" y="1300"/>
                  </a:lnTo>
                  <a:lnTo>
                    <a:pt x="1260" y="1293"/>
                  </a:lnTo>
                  <a:lnTo>
                    <a:pt x="1273" y="1284"/>
                  </a:lnTo>
                  <a:lnTo>
                    <a:pt x="1269" y="1260"/>
                  </a:lnTo>
                  <a:lnTo>
                    <a:pt x="1262" y="1242"/>
                  </a:lnTo>
                  <a:lnTo>
                    <a:pt x="1253" y="1224"/>
                  </a:lnTo>
                  <a:lnTo>
                    <a:pt x="1242" y="1207"/>
                  </a:lnTo>
                  <a:lnTo>
                    <a:pt x="1233" y="1189"/>
                  </a:lnTo>
                  <a:lnTo>
                    <a:pt x="1227" y="1167"/>
                  </a:lnTo>
                  <a:lnTo>
                    <a:pt x="1222" y="1136"/>
                  </a:lnTo>
                  <a:lnTo>
                    <a:pt x="1224" y="1107"/>
                  </a:lnTo>
                  <a:lnTo>
                    <a:pt x="1229" y="1082"/>
                  </a:lnTo>
                  <a:lnTo>
                    <a:pt x="1238" y="1058"/>
                  </a:lnTo>
                  <a:lnTo>
                    <a:pt x="1247" y="1036"/>
                  </a:lnTo>
                  <a:lnTo>
                    <a:pt x="1258" y="1014"/>
                  </a:lnTo>
                  <a:lnTo>
                    <a:pt x="1265" y="993"/>
                  </a:lnTo>
                  <a:lnTo>
                    <a:pt x="1260" y="985"/>
                  </a:lnTo>
                  <a:lnTo>
                    <a:pt x="1178" y="964"/>
                  </a:lnTo>
                  <a:close/>
                  <a:moveTo>
                    <a:pt x="493" y="804"/>
                  </a:moveTo>
                  <a:lnTo>
                    <a:pt x="480" y="820"/>
                  </a:lnTo>
                  <a:lnTo>
                    <a:pt x="491" y="902"/>
                  </a:lnTo>
                  <a:lnTo>
                    <a:pt x="489" y="916"/>
                  </a:lnTo>
                  <a:lnTo>
                    <a:pt x="484" y="927"/>
                  </a:lnTo>
                  <a:lnTo>
                    <a:pt x="480" y="940"/>
                  </a:lnTo>
                  <a:lnTo>
                    <a:pt x="480" y="956"/>
                  </a:lnTo>
                  <a:lnTo>
                    <a:pt x="507" y="967"/>
                  </a:lnTo>
                  <a:lnTo>
                    <a:pt x="533" y="969"/>
                  </a:lnTo>
                  <a:lnTo>
                    <a:pt x="564" y="964"/>
                  </a:lnTo>
                  <a:lnTo>
                    <a:pt x="575" y="947"/>
                  </a:lnTo>
                  <a:lnTo>
                    <a:pt x="569" y="934"/>
                  </a:lnTo>
                  <a:lnTo>
                    <a:pt x="562" y="925"/>
                  </a:lnTo>
                  <a:lnTo>
                    <a:pt x="555" y="918"/>
                  </a:lnTo>
                  <a:lnTo>
                    <a:pt x="545" y="911"/>
                  </a:lnTo>
                  <a:lnTo>
                    <a:pt x="540" y="902"/>
                  </a:lnTo>
                  <a:lnTo>
                    <a:pt x="527" y="811"/>
                  </a:lnTo>
                  <a:lnTo>
                    <a:pt x="518" y="807"/>
                  </a:lnTo>
                  <a:lnTo>
                    <a:pt x="507" y="804"/>
                  </a:lnTo>
                  <a:lnTo>
                    <a:pt x="493" y="804"/>
                  </a:lnTo>
                  <a:close/>
                  <a:moveTo>
                    <a:pt x="822" y="798"/>
                  </a:moveTo>
                  <a:lnTo>
                    <a:pt x="765" y="814"/>
                  </a:lnTo>
                  <a:lnTo>
                    <a:pt x="758" y="820"/>
                  </a:lnTo>
                  <a:lnTo>
                    <a:pt x="764" y="847"/>
                  </a:lnTo>
                  <a:lnTo>
                    <a:pt x="773" y="871"/>
                  </a:lnTo>
                  <a:lnTo>
                    <a:pt x="782" y="894"/>
                  </a:lnTo>
                  <a:lnTo>
                    <a:pt x="791" y="916"/>
                  </a:lnTo>
                  <a:lnTo>
                    <a:pt x="798" y="938"/>
                  </a:lnTo>
                  <a:lnTo>
                    <a:pt x="804" y="962"/>
                  </a:lnTo>
                  <a:lnTo>
                    <a:pt x="804" y="987"/>
                  </a:lnTo>
                  <a:lnTo>
                    <a:pt x="796" y="1018"/>
                  </a:lnTo>
                  <a:lnTo>
                    <a:pt x="796" y="1022"/>
                  </a:lnTo>
                  <a:lnTo>
                    <a:pt x="824" y="1029"/>
                  </a:lnTo>
                  <a:lnTo>
                    <a:pt x="849" y="1025"/>
                  </a:lnTo>
                  <a:lnTo>
                    <a:pt x="875" y="1016"/>
                  </a:lnTo>
                  <a:lnTo>
                    <a:pt x="895" y="1005"/>
                  </a:lnTo>
                  <a:lnTo>
                    <a:pt x="895" y="998"/>
                  </a:lnTo>
                  <a:lnTo>
                    <a:pt x="876" y="971"/>
                  </a:lnTo>
                  <a:lnTo>
                    <a:pt x="864" y="949"/>
                  </a:lnTo>
                  <a:lnTo>
                    <a:pt x="855" y="927"/>
                  </a:lnTo>
                  <a:lnTo>
                    <a:pt x="851" y="905"/>
                  </a:lnTo>
                  <a:lnTo>
                    <a:pt x="851" y="880"/>
                  </a:lnTo>
                  <a:lnTo>
                    <a:pt x="851" y="849"/>
                  </a:lnTo>
                  <a:lnTo>
                    <a:pt x="853" y="811"/>
                  </a:lnTo>
                  <a:lnTo>
                    <a:pt x="822" y="798"/>
                  </a:lnTo>
                  <a:close/>
                  <a:moveTo>
                    <a:pt x="1515" y="644"/>
                  </a:moveTo>
                  <a:lnTo>
                    <a:pt x="1480" y="651"/>
                  </a:lnTo>
                  <a:lnTo>
                    <a:pt x="1475" y="669"/>
                  </a:lnTo>
                  <a:lnTo>
                    <a:pt x="1475" y="682"/>
                  </a:lnTo>
                  <a:lnTo>
                    <a:pt x="1478" y="696"/>
                  </a:lnTo>
                  <a:lnTo>
                    <a:pt x="1484" y="711"/>
                  </a:lnTo>
                  <a:lnTo>
                    <a:pt x="1491" y="751"/>
                  </a:lnTo>
                  <a:lnTo>
                    <a:pt x="1491" y="787"/>
                  </a:lnTo>
                  <a:lnTo>
                    <a:pt x="1485" y="822"/>
                  </a:lnTo>
                  <a:lnTo>
                    <a:pt x="1476" y="853"/>
                  </a:lnTo>
                  <a:lnTo>
                    <a:pt x="1462" y="880"/>
                  </a:lnTo>
                  <a:lnTo>
                    <a:pt x="1445" y="907"/>
                  </a:lnTo>
                  <a:lnTo>
                    <a:pt x="1445" y="927"/>
                  </a:lnTo>
                  <a:lnTo>
                    <a:pt x="1465" y="936"/>
                  </a:lnTo>
                  <a:lnTo>
                    <a:pt x="1489" y="942"/>
                  </a:lnTo>
                  <a:lnTo>
                    <a:pt x="1515" y="944"/>
                  </a:lnTo>
                  <a:lnTo>
                    <a:pt x="1540" y="940"/>
                  </a:lnTo>
                  <a:lnTo>
                    <a:pt x="1562" y="927"/>
                  </a:lnTo>
                  <a:lnTo>
                    <a:pt x="1533" y="840"/>
                  </a:lnTo>
                  <a:lnTo>
                    <a:pt x="1533" y="809"/>
                  </a:lnTo>
                  <a:lnTo>
                    <a:pt x="1538" y="778"/>
                  </a:lnTo>
                  <a:lnTo>
                    <a:pt x="1551" y="751"/>
                  </a:lnTo>
                  <a:lnTo>
                    <a:pt x="1564" y="724"/>
                  </a:lnTo>
                  <a:lnTo>
                    <a:pt x="1576" y="696"/>
                  </a:lnTo>
                  <a:lnTo>
                    <a:pt x="1587" y="673"/>
                  </a:lnTo>
                  <a:lnTo>
                    <a:pt x="1580" y="656"/>
                  </a:lnTo>
                  <a:lnTo>
                    <a:pt x="1515" y="644"/>
                  </a:lnTo>
                  <a:close/>
                  <a:moveTo>
                    <a:pt x="1107" y="622"/>
                  </a:moveTo>
                  <a:lnTo>
                    <a:pt x="1091" y="625"/>
                  </a:lnTo>
                  <a:lnTo>
                    <a:pt x="1064" y="656"/>
                  </a:lnTo>
                  <a:lnTo>
                    <a:pt x="1125" y="814"/>
                  </a:lnTo>
                  <a:lnTo>
                    <a:pt x="1129" y="840"/>
                  </a:lnTo>
                  <a:lnTo>
                    <a:pt x="1127" y="860"/>
                  </a:lnTo>
                  <a:lnTo>
                    <a:pt x="1122" y="874"/>
                  </a:lnTo>
                  <a:lnTo>
                    <a:pt x="1118" y="891"/>
                  </a:lnTo>
                  <a:lnTo>
                    <a:pt x="1116" y="907"/>
                  </a:lnTo>
                  <a:lnTo>
                    <a:pt x="1118" y="927"/>
                  </a:lnTo>
                  <a:lnTo>
                    <a:pt x="1142" y="927"/>
                  </a:lnTo>
                  <a:lnTo>
                    <a:pt x="1162" y="924"/>
                  </a:lnTo>
                  <a:lnTo>
                    <a:pt x="1180" y="920"/>
                  </a:lnTo>
                  <a:lnTo>
                    <a:pt x="1196" y="913"/>
                  </a:lnTo>
                  <a:lnTo>
                    <a:pt x="1218" y="907"/>
                  </a:lnTo>
                  <a:lnTo>
                    <a:pt x="1222" y="898"/>
                  </a:lnTo>
                  <a:lnTo>
                    <a:pt x="1225" y="887"/>
                  </a:lnTo>
                  <a:lnTo>
                    <a:pt x="1225" y="873"/>
                  </a:lnTo>
                  <a:lnTo>
                    <a:pt x="1202" y="842"/>
                  </a:lnTo>
                  <a:lnTo>
                    <a:pt x="1185" y="813"/>
                  </a:lnTo>
                  <a:lnTo>
                    <a:pt x="1175" y="784"/>
                  </a:lnTo>
                  <a:lnTo>
                    <a:pt x="1169" y="754"/>
                  </a:lnTo>
                  <a:lnTo>
                    <a:pt x="1169" y="722"/>
                  </a:lnTo>
                  <a:lnTo>
                    <a:pt x="1173" y="685"/>
                  </a:lnTo>
                  <a:lnTo>
                    <a:pt x="1182" y="644"/>
                  </a:lnTo>
                  <a:lnTo>
                    <a:pt x="1160" y="625"/>
                  </a:lnTo>
                  <a:lnTo>
                    <a:pt x="1107" y="622"/>
                  </a:lnTo>
                  <a:close/>
                  <a:moveTo>
                    <a:pt x="762" y="596"/>
                  </a:moveTo>
                  <a:lnTo>
                    <a:pt x="751" y="611"/>
                  </a:lnTo>
                  <a:lnTo>
                    <a:pt x="744" y="633"/>
                  </a:lnTo>
                  <a:lnTo>
                    <a:pt x="738" y="658"/>
                  </a:lnTo>
                  <a:lnTo>
                    <a:pt x="735" y="689"/>
                  </a:lnTo>
                  <a:lnTo>
                    <a:pt x="733" y="718"/>
                  </a:lnTo>
                  <a:lnTo>
                    <a:pt x="735" y="744"/>
                  </a:lnTo>
                  <a:lnTo>
                    <a:pt x="738" y="765"/>
                  </a:lnTo>
                  <a:lnTo>
                    <a:pt x="767" y="769"/>
                  </a:lnTo>
                  <a:lnTo>
                    <a:pt x="793" y="769"/>
                  </a:lnTo>
                  <a:lnTo>
                    <a:pt x="822" y="765"/>
                  </a:lnTo>
                  <a:lnTo>
                    <a:pt x="831" y="753"/>
                  </a:lnTo>
                  <a:lnTo>
                    <a:pt x="825" y="734"/>
                  </a:lnTo>
                  <a:lnTo>
                    <a:pt x="818" y="724"/>
                  </a:lnTo>
                  <a:lnTo>
                    <a:pt x="809" y="716"/>
                  </a:lnTo>
                  <a:lnTo>
                    <a:pt x="802" y="709"/>
                  </a:lnTo>
                  <a:lnTo>
                    <a:pt x="795" y="698"/>
                  </a:lnTo>
                  <a:lnTo>
                    <a:pt x="789" y="680"/>
                  </a:lnTo>
                  <a:lnTo>
                    <a:pt x="791" y="664"/>
                  </a:lnTo>
                  <a:lnTo>
                    <a:pt x="791" y="647"/>
                  </a:lnTo>
                  <a:lnTo>
                    <a:pt x="791" y="631"/>
                  </a:lnTo>
                  <a:lnTo>
                    <a:pt x="784" y="613"/>
                  </a:lnTo>
                  <a:lnTo>
                    <a:pt x="780" y="609"/>
                  </a:lnTo>
                  <a:lnTo>
                    <a:pt x="778" y="605"/>
                  </a:lnTo>
                  <a:lnTo>
                    <a:pt x="775" y="604"/>
                  </a:lnTo>
                  <a:lnTo>
                    <a:pt x="771" y="600"/>
                  </a:lnTo>
                  <a:lnTo>
                    <a:pt x="767" y="598"/>
                  </a:lnTo>
                  <a:lnTo>
                    <a:pt x="762" y="596"/>
                  </a:lnTo>
                  <a:close/>
                  <a:moveTo>
                    <a:pt x="1535" y="433"/>
                  </a:moveTo>
                  <a:lnTo>
                    <a:pt x="1524" y="447"/>
                  </a:lnTo>
                  <a:lnTo>
                    <a:pt x="1520" y="462"/>
                  </a:lnTo>
                  <a:lnTo>
                    <a:pt x="1518" y="476"/>
                  </a:lnTo>
                  <a:lnTo>
                    <a:pt x="1518" y="493"/>
                  </a:lnTo>
                  <a:lnTo>
                    <a:pt x="1516" y="511"/>
                  </a:lnTo>
                  <a:lnTo>
                    <a:pt x="1511" y="533"/>
                  </a:lnTo>
                  <a:lnTo>
                    <a:pt x="1476" y="574"/>
                  </a:lnTo>
                  <a:lnTo>
                    <a:pt x="1475" y="596"/>
                  </a:lnTo>
                  <a:lnTo>
                    <a:pt x="1500" y="607"/>
                  </a:lnTo>
                  <a:lnTo>
                    <a:pt x="1531" y="613"/>
                  </a:lnTo>
                  <a:lnTo>
                    <a:pt x="1564" y="609"/>
                  </a:lnTo>
                  <a:lnTo>
                    <a:pt x="1571" y="609"/>
                  </a:lnTo>
                  <a:lnTo>
                    <a:pt x="1578" y="593"/>
                  </a:lnTo>
                  <a:lnTo>
                    <a:pt x="1580" y="582"/>
                  </a:lnTo>
                  <a:lnTo>
                    <a:pt x="1576" y="573"/>
                  </a:lnTo>
                  <a:lnTo>
                    <a:pt x="1571" y="564"/>
                  </a:lnTo>
                  <a:lnTo>
                    <a:pt x="1564" y="554"/>
                  </a:lnTo>
                  <a:lnTo>
                    <a:pt x="1560" y="540"/>
                  </a:lnTo>
                  <a:lnTo>
                    <a:pt x="1569" y="447"/>
                  </a:lnTo>
                  <a:lnTo>
                    <a:pt x="1535" y="433"/>
                  </a:lnTo>
                  <a:close/>
                  <a:moveTo>
                    <a:pt x="1089" y="416"/>
                  </a:moveTo>
                  <a:lnTo>
                    <a:pt x="1080" y="420"/>
                  </a:lnTo>
                  <a:lnTo>
                    <a:pt x="1071" y="442"/>
                  </a:lnTo>
                  <a:lnTo>
                    <a:pt x="1067" y="465"/>
                  </a:lnTo>
                  <a:lnTo>
                    <a:pt x="1067" y="493"/>
                  </a:lnTo>
                  <a:lnTo>
                    <a:pt x="1065" y="518"/>
                  </a:lnTo>
                  <a:lnTo>
                    <a:pt x="1064" y="544"/>
                  </a:lnTo>
                  <a:lnTo>
                    <a:pt x="1058" y="567"/>
                  </a:lnTo>
                  <a:lnTo>
                    <a:pt x="1069" y="584"/>
                  </a:lnTo>
                  <a:lnTo>
                    <a:pt x="1082" y="596"/>
                  </a:lnTo>
                  <a:lnTo>
                    <a:pt x="1100" y="604"/>
                  </a:lnTo>
                  <a:lnTo>
                    <a:pt x="1120" y="604"/>
                  </a:lnTo>
                  <a:lnTo>
                    <a:pt x="1142" y="596"/>
                  </a:lnTo>
                  <a:lnTo>
                    <a:pt x="1149" y="593"/>
                  </a:lnTo>
                  <a:lnTo>
                    <a:pt x="1153" y="589"/>
                  </a:lnTo>
                  <a:lnTo>
                    <a:pt x="1156" y="585"/>
                  </a:lnTo>
                  <a:lnTo>
                    <a:pt x="1160" y="580"/>
                  </a:lnTo>
                  <a:lnTo>
                    <a:pt x="1164" y="574"/>
                  </a:lnTo>
                  <a:lnTo>
                    <a:pt x="1115" y="420"/>
                  </a:lnTo>
                  <a:lnTo>
                    <a:pt x="1089" y="416"/>
                  </a:lnTo>
                  <a:close/>
                  <a:moveTo>
                    <a:pt x="207" y="160"/>
                  </a:moveTo>
                  <a:lnTo>
                    <a:pt x="2276" y="160"/>
                  </a:lnTo>
                  <a:lnTo>
                    <a:pt x="2291" y="164"/>
                  </a:lnTo>
                  <a:lnTo>
                    <a:pt x="2304" y="173"/>
                  </a:lnTo>
                  <a:lnTo>
                    <a:pt x="2313" y="185"/>
                  </a:lnTo>
                  <a:lnTo>
                    <a:pt x="2316" y="200"/>
                  </a:lnTo>
                  <a:lnTo>
                    <a:pt x="2316" y="2829"/>
                  </a:lnTo>
                  <a:lnTo>
                    <a:pt x="2313" y="2844"/>
                  </a:lnTo>
                  <a:lnTo>
                    <a:pt x="2304" y="2856"/>
                  </a:lnTo>
                  <a:lnTo>
                    <a:pt x="2291" y="2865"/>
                  </a:lnTo>
                  <a:lnTo>
                    <a:pt x="2276" y="2869"/>
                  </a:lnTo>
                  <a:lnTo>
                    <a:pt x="207" y="2869"/>
                  </a:lnTo>
                  <a:lnTo>
                    <a:pt x="193" y="2865"/>
                  </a:lnTo>
                  <a:lnTo>
                    <a:pt x="180" y="2856"/>
                  </a:lnTo>
                  <a:lnTo>
                    <a:pt x="171" y="2844"/>
                  </a:lnTo>
                  <a:lnTo>
                    <a:pt x="167" y="2829"/>
                  </a:lnTo>
                  <a:lnTo>
                    <a:pt x="167" y="200"/>
                  </a:lnTo>
                  <a:lnTo>
                    <a:pt x="171" y="185"/>
                  </a:lnTo>
                  <a:lnTo>
                    <a:pt x="180" y="173"/>
                  </a:lnTo>
                  <a:lnTo>
                    <a:pt x="193" y="164"/>
                  </a:lnTo>
                  <a:lnTo>
                    <a:pt x="207" y="160"/>
                  </a:lnTo>
                  <a:close/>
                  <a:moveTo>
                    <a:pt x="131" y="89"/>
                  </a:moveTo>
                  <a:lnTo>
                    <a:pt x="116" y="93"/>
                  </a:lnTo>
                  <a:lnTo>
                    <a:pt x="104" y="102"/>
                  </a:lnTo>
                  <a:lnTo>
                    <a:pt x="95" y="114"/>
                  </a:lnTo>
                  <a:lnTo>
                    <a:pt x="91" y="129"/>
                  </a:lnTo>
                  <a:lnTo>
                    <a:pt x="91" y="2900"/>
                  </a:lnTo>
                  <a:lnTo>
                    <a:pt x="95" y="2914"/>
                  </a:lnTo>
                  <a:lnTo>
                    <a:pt x="104" y="2927"/>
                  </a:lnTo>
                  <a:lnTo>
                    <a:pt x="116" y="2936"/>
                  </a:lnTo>
                  <a:lnTo>
                    <a:pt x="131" y="2940"/>
                  </a:lnTo>
                  <a:lnTo>
                    <a:pt x="2353" y="2940"/>
                  </a:lnTo>
                  <a:lnTo>
                    <a:pt x="2367" y="2936"/>
                  </a:lnTo>
                  <a:lnTo>
                    <a:pt x="2380" y="2927"/>
                  </a:lnTo>
                  <a:lnTo>
                    <a:pt x="2389" y="2914"/>
                  </a:lnTo>
                  <a:lnTo>
                    <a:pt x="2393" y="2900"/>
                  </a:lnTo>
                  <a:lnTo>
                    <a:pt x="2393" y="129"/>
                  </a:lnTo>
                  <a:lnTo>
                    <a:pt x="2389" y="114"/>
                  </a:lnTo>
                  <a:lnTo>
                    <a:pt x="2380" y="102"/>
                  </a:lnTo>
                  <a:lnTo>
                    <a:pt x="2367" y="93"/>
                  </a:lnTo>
                  <a:lnTo>
                    <a:pt x="2353" y="89"/>
                  </a:lnTo>
                  <a:lnTo>
                    <a:pt x="131" y="89"/>
                  </a:lnTo>
                  <a:close/>
                  <a:moveTo>
                    <a:pt x="40" y="0"/>
                  </a:moveTo>
                  <a:lnTo>
                    <a:pt x="2447" y="0"/>
                  </a:lnTo>
                  <a:lnTo>
                    <a:pt x="2464" y="4"/>
                  </a:lnTo>
                  <a:lnTo>
                    <a:pt x="2476" y="13"/>
                  </a:lnTo>
                  <a:lnTo>
                    <a:pt x="2485" y="25"/>
                  </a:lnTo>
                  <a:lnTo>
                    <a:pt x="2487" y="40"/>
                  </a:lnTo>
                  <a:lnTo>
                    <a:pt x="2487" y="2984"/>
                  </a:lnTo>
                  <a:lnTo>
                    <a:pt x="2485" y="3000"/>
                  </a:lnTo>
                  <a:lnTo>
                    <a:pt x="2476" y="3013"/>
                  </a:lnTo>
                  <a:lnTo>
                    <a:pt x="2464" y="3022"/>
                  </a:lnTo>
                  <a:lnTo>
                    <a:pt x="2447" y="3024"/>
                  </a:lnTo>
                  <a:lnTo>
                    <a:pt x="40" y="3024"/>
                  </a:lnTo>
                  <a:lnTo>
                    <a:pt x="24" y="3022"/>
                  </a:lnTo>
                  <a:lnTo>
                    <a:pt x="11" y="3013"/>
                  </a:lnTo>
                  <a:lnTo>
                    <a:pt x="4" y="3000"/>
                  </a:lnTo>
                  <a:lnTo>
                    <a:pt x="0" y="2984"/>
                  </a:lnTo>
                  <a:lnTo>
                    <a:pt x="0" y="40"/>
                  </a:lnTo>
                  <a:lnTo>
                    <a:pt x="4" y="25"/>
                  </a:lnTo>
                  <a:lnTo>
                    <a:pt x="11" y="13"/>
                  </a:lnTo>
                  <a:lnTo>
                    <a:pt x="24" y="4"/>
                  </a:lnTo>
                  <a:lnTo>
                    <a:pt x="40"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ko-KR" altLang="en-US" sz="2701"/>
            </a:p>
          </p:txBody>
        </p:sp>
        <p:sp>
          <p:nvSpPr>
            <p:cNvPr id="79" name="Freeform 9">
              <a:extLst>
                <a:ext uri="{FF2B5EF4-FFF2-40B4-BE49-F238E27FC236}">
                  <a16:creationId xmlns:a16="http://schemas.microsoft.com/office/drawing/2014/main" id="{44A20A06-AB68-4716-91B2-1736592BBE8B}"/>
                </a:ext>
              </a:extLst>
            </p:cNvPr>
            <p:cNvSpPr>
              <a:spLocks/>
            </p:cNvSpPr>
            <p:nvPr/>
          </p:nvSpPr>
          <p:spPr bwMode="auto">
            <a:xfrm>
              <a:off x="5415764" y="147954"/>
              <a:ext cx="309009" cy="316438"/>
            </a:xfrm>
            <a:custGeom>
              <a:avLst/>
              <a:gdLst>
                <a:gd name="T0" fmla="*/ 1754 w 3785"/>
                <a:gd name="T1" fmla="*/ 114 h 3876"/>
                <a:gd name="T2" fmla="*/ 1771 w 3785"/>
                <a:gd name="T3" fmla="*/ 367 h 3876"/>
                <a:gd name="T4" fmla="*/ 1818 w 3785"/>
                <a:gd name="T5" fmla="*/ 614 h 3876"/>
                <a:gd name="T6" fmla="*/ 1902 w 3785"/>
                <a:gd name="T7" fmla="*/ 796 h 3876"/>
                <a:gd name="T8" fmla="*/ 2038 w 3785"/>
                <a:gd name="T9" fmla="*/ 858 h 3876"/>
                <a:gd name="T10" fmla="*/ 2180 w 3785"/>
                <a:gd name="T11" fmla="*/ 802 h 3876"/>
                <a:gd name="T12" fmla="*/ 2320 w 3785"/>
                <a:gd name="T13" fmla="*/ 722 h 3876"/>
                <a:gd name="T14" fmla="*/ 2609 w 3785"/>
                <a:gd name="T15" fmla="*/ 640 h 3876"/>
                <a:gd name="T16" fmla="*/ 2954 w 3785"/>
                <a:gd name="T17" fmla="*/ 674 h 3876"/>
                <a:gd name="T18" fmla="*/ 3298 w 3785"/>
                <a:gd name="T19" fmla="*/ 856 h 3876"/>
                <a:gd name="T20" fmla="*/ 3556 w 3785"/>
                <a:gd name="T21" fmla="*/ 1133 h 3876"/>
                <a:gd name="T22" fmla="*/ 3704 w 3785"/>
                <a:gd name="T23" fmla="*/ 1473 h 3876"/>
                <a:gd name="T24" fmla="*/ 3776 w 3785"/>
                <a:gd name="T25" fmla="*/ 1871 h 3876"/>
                <a:gd name="T26" fmla="*/ 3771 w 3785"/>
                <a:gd name="T27" fmla="*/ 2284 h 3876"/>
                <a:gd name="T28" fmla="*/ 3674 w 3785"/>
                <a:gd name="T29" fmla="*/ 2671 h 3876"/>
                <a:gd name="T30" fmla="*/ 3467 w 3785"/>
                <a:gd name="T31" fmla="*/ 3049 h 3876"/>
                <a:gd name="T32" fmla="*/ 3198 w 3785"/>
                <a:gd name="T33" fmla="*/ 3334 h 3876"/>
                <a:gd name="T34" fmla="*/ 2900 w 3785"/>
                <a:gd name="T35" fmla="*/ 3536 h 3876"/>
                <a:gd name="T36" fmla="*/ 2609 w 3785"/>
                <a:gd name="T37" fmla="*/ 3667 h 3876"/>
                <a:gd name="T38" fmla="*/ 2300 w 3785"/>
                <a:gd name="T39" fmla="*/ 3738 h 3876"/>
                <a:gd name="T40" fmla="*/ 1933 w 3785"/>
                <a:gd name="T41" fmla="*/ 3720 h 3876"/>
                <a:gd name="T42" fmla="*/ 1602 w 3785"/>
                <a:gd name="T43" fmla="*/ 3634 h 3876"/>
                <a:gd name="T44" fmla="*/ 1262 w 3785"/>
                <a:gd name="T45" fmla="*/ 3469 h 3876"/>
                <a:gd name="T46" fmla="*/ 913 w 3785"/>
                <a:gd name="T47" fmla="*/ 3256 h 3876"/>
                <a:gd name="T48" fmla="*/ 842 w 3785"/>
                <a:gd name="T49" fmla="*/ 3214 h 3876"/>
                <a:gd name="T50" fmla="*/ 753 w 3785"/>
                <a:gd name="T51" fmla="*/ 3174 h 3876"/>
                <a:gd name="T52" fmla="*/ 658 w 3785"/>
                <a:gd name="T53" fmla="*/ 3164 h 3876"/>
                <a:gd name="T54" fmla="*/ 571 w 3785"/>
                <a:gd name="T55" fmla="*/ 3213 h 3876"/>
                <a:gd name="T56" fmla="*/ 504 w 3785"/>
                <a:gd name="T57" fmla="*/ 3347 h 3876"/>
                <a:gd name="T58" fmla="*/ 467 w 3785"/>
                <a:gd name="T59" fmla="*/ 3596 h 3876"/>
                <a:gd name="T60" fmla="*/ 382 w 3785"/>
                <a:gd name="T61" fmla="*/ 3873 h 3876"/>
                <a:gd name="T62" fmla="*/ 16 w 3785"/>
                <a:gd name="T63" fmla="*/ 3869 h 3876"/>
                <a:gd name="T64" fmla="*/ 2 w 3785"/>
                <a:gd name="T65" fmla="*/ 3682 h 3876"/>
                <a:gd name="T66" fmla="*/ 9 w 3785"/>
                <a:gd name="T67" fmla="*/ 3413 h 3876"/>
                <a:gd name="T68" fmla="*/ 64 w 3785"/>
                <a:gd name="T69" fmla="*/ 3125 h 3876"/>
                <a:gd name="T70" fmla="*/ 182 w 3785"/>
                <a:gd name="T71" fmla="*/ 2867 h 3876"/>
                <a:gd name="T72" fmla="*/ 382 w 3785"/>
                <a:gd name="T73" fmla="*/ 2689 h 3876"/>
                <a:gd name="T74" fmla="*/ 556 w 3785"/>
                <a:gd name="T75" fmla="*/ 2647 h 3876"/>
                <a:gd name="T76" fmla="*/ 714 w 3785"/>
                <a:gd name="T77" fmla="*/ 2684 h 3876"/>
                <a:gd name="T78" fmla="*/ 971 w 3785"/>
                <a:gd name="T79" fmla="*/ 2734 h 3876"/>
                <a:gd name="T80" fmla="*/ 1387 w 3785"/>
                <a:gd name="T81" fmla="*/ 2694 h 3876"/>
                <a:gd name="T82" fmla="*/ 1711 w 3785"/>
                <a:gd name="T83" fmla="*/ 2527 h 3876"/>
                <a:gd name="T84" fmla="*/ 1909 w 3785"/>
                <a:gd name="T85" fmla="*/ 2273 h 3876"/>
                <a:gd name="T86" fmla="*/ 1973 w 3785"/>
                <a:gd name="T87" fmla="*/ 1993 h 3876"/>
                <a:gd name="T88" fmla="*/ 1916 w 3785"/>
                <a:gd name="T89" fmla="*/ 1658 h 3876"/>
                <a:gd name="T90" fmla="*/ 1760 w 3785"/>
                <a:gd name="T91" fmla="*/ 1404 h 3876"/>
                <a:gd name="T92" fmla="*/ 1564 w 3785"/>
                <a:gd name="T93" fmla="*/ 1238 h 3876"/>
                <a:gd name="T94" fmla="*/ 1387 w 3785"/>
                <a:gd name="T95" fmla="*/ 1056 h 3876"/>
                <a:gd name="T96" fmla="*/ 1300 w 3785"/>
                <a:gd name="T97" fmla="*/ 807 h 3876"/>
                <a:gd name="T98" fmla="*/ 1260 w 3785"/>
                <a:gd name="T99" fmla="*/ 585 h 3876"/>
                <a:gd name="T100" fmla="*/ 1251 w 3785"/>
                <a:gd name="T101" fmla="*/ 485 h 3876"/>
                <a:gd name="T102" fmla="*/ 1236 w 3785"/>
                <a:gd name="T103" fmla="*/ 293 h 3876"/>
                <a:gd name="T104" fmla="*/ 1236 w 3785"/>
                <a:gd name="T105" fmla="*/ 85 h 3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785" h="3876">
                  <a:moveTo>
                    <a:pt x="1245" y="0"/>
                  </a:moveTo>
                  <a:lnTo>
                    <a:pt x="1753" y="4"/>
                  </a:lnTo>
                  <a:lnTo>
                    <a:pt x="1753" y="56"/>
                  </a:lnTo>
                  <a:lnTo>
                    <a:pt x="1754" y="114"/>
                  </a:lnTo>
                  <a:lnTo>
                    <a:pt x="1756" y="174"/>
                  </a:lnTo>
                  <a:lnTo>
                    <a:pt x="1760" y="238"/>
                  </a:lnTo>
                  <a:lnTo>
                    <a:pt x="1765" y="302"/>
                  </a:lnTo>
                  <a:lnTo>
                    <a:pt x="1771" y="367"/>
                  </a:lnTo>
                  <a:lnTo>
                    <a:pt x="1780" y="433"/>
                  </a:lnTo>
                  <a:lnTo>
                    <a:pt x="1791" y="494"/>
                  </a:lnTo>
                  <a:lnTo>
                    <a:pt x="1804" y="556"/>
                  </a:lnTo>
                  <a:lnTo>
                    <a:pt x="1818" y="614"/>
                  </a:lnTo>
                  <a:lnTo>
                    <a:pt x="1836" y="669"/>
                  </a:lnTo>
                  <a:lnTo>
                    <a:pt x="1854" y="718"/>
                  </a:lnTo>
                  <a:lnTo>
                    <a:pt x="1878" y="760"/>
                  </a:lnTo>
                  <a:lnTo>
                    <a:pt x="1902" y="796"/>
                  </a:lnTo>
                  <a:lnTo>
                    <a:pt x="1931" y="825"/>
                  </a:lnTo>
                  <a:lnTo>
                    <a:pt x="1962" y="844"/>
                  </a:lnTo>
                  <a:lnTo>
                    <a:pt x="2000" y="856"/>
                  </a:lnTo>
                  <a:lnTo>
                    <a:pt x="2038" y="858"/>
                  </a:lnTo>
                  <a:lnTo>
                    <a:pt x="2076" y="851"/>
                  </a:lnTo>
                  <a:lnTo>
                    <a:pt x="2113" y="838"/>
                  </a:lnTo>
                  <a:lnTo>
                    <a:pt x="2147" y="822"/>
                  </a:lnTo>
                  <a:lnTo>
                    <a:pt x="2180" y="802"/>
                  </a:lnTo>
                  <a:lnTo>
                    <a:pt x="2211" y="782"/>
                  </a:lnTo>
                  <a:lnTo>
                    <a:pt x="2240" y="764"/>
                  </a:lnTo>
                  <a:lnTo>
                    <a:pt x="2265" y="747"/>
                  </a:lnTo>
                  <a:lnTo>
                    <a:pt x="2320" y="722"/>
                  </a:lnTo>
                  <a:lnTo>
                    <a:pt x="2384" y="696"/>
                  </a:lnTo>
                  <a:lnTo>
                    <a:pt x="2454" y="673"/>
                  </a:lnTo>
                  <a:lnTo>
                    <a:pt x="2531" y="653"/>
                  </a:lnTo>
                  <a:lnTo>
                    <a:pt x="2609" y="640"/>
                  </a:lnTo>
                  <a:lnTo>
                    <a:pt x="2693" y="633"/>
                  </a:lnTo>
                  <a:lnTo>
                    <a:pt x="2774" y="636"/>
                  </a:lnTo>
                  <a:lnTo>
                    <a:pt x="2856" y="649"/>
                  </a:lnTo>
                  <a:lnTo>
                    <a:pt x="2954" y="674"/>
                  </a:lnTo>
                  <a:lnTo>
                    <a:pt x="3047" y="709"/>
                  </a:lnTo>
                  <a:lnTo>
                    <a:pt x="3136" y="751"/>
                  </a:lnTo>
                  <a:lnTo>
                    <a:pt x="3220" y="800"/>
                  </a:lnTo>
                  <a:lnTo>
                    <a:pt x="3298" y="856"/>
                  </a:lnTo>
                  <a:lnTo>
                    <a:pt x="3373" y="918"/>
                  </a:lnTo>
                  <a:lnTo>
                    <a:pt x="3440" y="985"/>
                  </a:lnTo>
                  <a:lnTo>
                    <a:pt x="3502" y="1056"/>
                  </a:lnTo>
                  <a:lnTo>
                    <a:pt x="3556" y="1133"/>
                  </a:lnTo>
                  <a:lnTo>
                    <a:pt x="3604" y="1213"/>
                  </a:lnTo>
                  <a:lnTo>
                    <a:pt x="3645" y="1296"/>
                  </a:lnTo>
                  <a:lnTo>
                    <a:pt x="3678" y="1384"/>
                  </a:lnTo>
                  <a:lnTo>
                    <a:pt x="3704" y="1473"/>
                  </a:lnTo>
                  <a:lnTo>
                    <a:pt x="3724" y="1567"/>
                  </a:lnTo>
                  <a:lnTo>
                    <a:pt x="3744" y="1665"/>
                  </a:lnTo>
                  <a:lnTo>
                    <a:pt x="3762" y="1769"/>
                  </a:lnTo>
                  <a:lnTo>
                    <a:pt x="3776" y="1871"/>
                  </a:lnTo>
                  <a:lnTo>
                    <a:pt x="3784" y="1974"/>
                  </a:lnTo>
                  <a:lnTo>
                    <a:pt x="3785" y="2078"/>
                  </a:lnTo>
                  <a:lnTo>
                    <a:pt x="3780" y="2182"/>
                  </a:lnTo>
                  <a:lnTo>
                    <a:pt x="3771" y="2284"/>
                  </a:lnTo>
                  <a:lnTo>
                    <a:pt x="3756" y="2380"/>
                  </a:lnTo>
                  <a:lnTo>
                    <a:pt x="3736" y="2473"/>
                  </a:lnTo>
                  <a:lnTo>
                    <a:pt x="3713" y="2560"/>
                  </a:lnTo>
                  <a:lnTo>
                    <a:pt x="3674" y="2671"/>
                  </a:lnTo>
                  <a:lnTo>
                    <a:pt x="3631" y="2774"/>
                  </a:lnTo>
                  <a:lnTo>
                    <a:pt x="3582" y="2873"/>
                  </a:lnTo>
                  <a:lnTo>
                    <a:pt x="3527" y="2964"/>
                  </a:lnTo>
                  <a:lnTo>
                    <a:pt x="3467" y="3049"/>
                  </a:lnTo>
                  <a:lnTo>
                    <a:pt x="3404" y="3129"/>
                  </a:lnTo>
                  <a:lnTo>
                    <a:pt x="3338" y="3204"/>
                  </a:lnTo>
                  <a:lnTo>
                    <a:pt x="3269" y="3271"/>
                  </a:lnTo>
                  <a:lnTo>
                    <a:pt x="3198" y="3334"/>
                  </a:lnTo>
                  <a:lnTo>
                    <a:pt x="3124" y="3393"/>
                  </a:lnTo>
                  <a:lnTo>
                    <a:pt x="3049" y="3445"/>
                  </a:lnTo>
                  <a:lnTo>
                    <a:pt x="2974" y="3493"/>
                  </a:lnTo>
                  <a:lnTo>
                    <a:pt x="2900" y="3536"/>
                  </a:lnTo>
                  <a:lnTo>
                    <a:pt x="2825" y="3576"/>
                  </a:lnTo>
                  <a:lnTo>
                    <a:pt x="2751" y="3611"/>
                  </a:lnTo>
                  <a:lnTo>
                    <a:pt x="2680" y="3640"/>
                  </a:lnTo>
                  <a:lnTo>
                    <a:pt x="2609" y="3667"/>
                  </a:lnTo>
                  <a:lnTo>
                    <a:pt x="2542" y="3689"/>
                  </a:lnTo>
                  <a:lnTo>
                    <a:pt x="2476" y="3709"/>
                  </a:lnTo>
                  <a:lnTo>
                    <a:pt x="2391" y="3727"/>
                  </a:lnTo>
                  <a:lnTo>
                    <a:pt x="2300" y="3738"/>
                  </a:lnTo>
                  <a:lnTo>
                    <a:pt x="2209" y="3742"/>
                  </a:lnTo>
                  <a:lnTo>
                    <a:pt x="2116" y="3740"/>
                  </a:lnTo>
                  <a:lnTo>
                    <a:pt x="2025" y="3733"/>
                  </a:lnTo>
                  <a:lnTo>
                    <a:pt x="1933" y="3720"/>
                  </a:lnTo>
                  <a:lnTo>
                    <a:pt x="1845" y="3704"/>
                  </a:lnTo>
                  <a:lnTo>
                    <a:pt x="1760" y="3682"/>
                  </a:lnTo>
                  <a:lnTo>
                    <a:pt x="1678" y="3660"/>
                  </a:lnTo>
                  <a:lnTo>
                    <a:pt x="1602" y="3634"/>
                  </a:lnTo>
                  <a:lnTo>
                    <a:pt x="1533" y="3607"/>
                  </a:lnTo>
                  <a:lnTo>
                    <a:pt x="1438" y="3565"/>
                  </a:lnTo>
                  <a:lnTo>
                    <a:pt x="1347" y="3518"/>
                  </a:lnTo>
                  <a:lnTo>
                    <a:pt x="1262" y="3469"/>
                  </a:lnTo>
                  <a:lnTo>
                    <a:pt x="1176" y="3416"/>
                  </a:lnTo>
                  <a:lnTo>
                    <a:pt x="1093" y="3364"/>
                  </a:lnTo>
                  <a:lnTo>
                    <a:pt x="1005" y="3309"/>
                  </a:lnTo>
                  <a:lnTo>
                    <a:pt x="913" y="3256"/>
                  </a:lnTo>
                  <a:lnTo>
                    <a:pt x="898" y="3247"/>
                  </a:lnTo>
                  <a:lnTo>
                    <a:pt x="880" y="3236"/>
                  </a:lnTo>
                  <a:lnTo>
                    <a:pt x="862" y="3225"/>
                  </a:lnTo>
                  <a:lnTo>
                    <a:pt x="842" y="3214"/>
                  </a:lnTo>
                  <a:lnTo>
                    <a:pt x="820" y="3204"/>
                  </a:lnTo>
                  <a:lnTo>
                    <a:pt x="798" y="3193"/>
                  </a:lnTo>
                  <a:lnTo>
                    <a:pt x="776" y="3184"/>
                  </a:lnTo>
                  <a:lnTo>
                    <a:pt x="753" y="3174"/>
                  </a:lnTo>
                  <a:lnTo>
                    <a:pt x="729" y="3167"/>
                  </a:lnTo>
                  <a:lnTo>
                    <a:pt x="705" y="3164"/>
                  </a:lnTo>
                  <a:lnTo>
                    <a:pt x="682" y="3162"/>
                  </a:lnTo>
                  <a:lnTo>
                    <a:pt x="658" y="3164"/>
                  </a:lnTo>
                  <a:lnTo>
                    <a:pt x="636" y="3169"/>
                  </a:lnTo>
                  <a:lnTo>
                    <a:pt x="613" y="3178"/>
                  </a:lnTo>
                  <a:lnTo>
                    <a:pt x="591" y="3193"/>
                  </a:lnTo>
                  <a:lnTo>
                    <a:pt x="571" y="3213"/>
                  </a:lnTo>
                  <a:lnTo>
                    <a:pt x="553" y="3236"/>
                  </a:lnTo>
                  <a:lnTo>
                    <a:pt x="534" y="3267"/>
                  </a:lnTo>
                  <a:lnTo>
                    <a:pt x="518" y="3304"/>
                  </a:lnTo>
                  <a:lnTo>
                    <a:pt x="504" y="3347"/>
                  </a:lnTo>
                  <a:lnTo>
                    <a:pt x="491" y="3396"/>
                  </a:lnTo>
                  <a:lnTo>
                    <a:pt x="482" y="3454"/>
                  </a:lnTo>
                  <a:lnTo>
                    <a:pt x="473" y="3522"/>
                  </a:lnTo>
                  <a:lnTo>
                    <a:pt x="467" y="3596"/>
                  </a:lnTo>
                  <a:lnTo>
                    <a:pt x="465" y="3680"/>
                  </a:lnTo>
                  <a:lnTo>
                    <a:pt x="465" y="3773"/>
                  </a:lnTo>
                  <a:lnTo>
                    <a:pt x="469" y="3876"/>
                  </a:lnTo>
                  <a:lnTo>
                    <a:pt x="382" y="3873"/>
                  </a:lnTo>
                  <a:lnTo>
                    <a:pt x="291" y="3865"/>
                  </a:lnTo>
                  <a:lnTo>
                    <a:pt x="200" y="3862"/>
                  </a:lnTo>
                  <a:lnTo>
                    <a:pt x="107" y="3862"/>
                  </a:lnTo>
                  <a:lnTo>
                    <a:pt x="16" y="3869"/>
                  </a:lnTo>
                  <a:lnTo>
                    <a:pt x="16" y="3840"/>
                  </a:lnTo>
                  <a:lnTo>
                    <a:pt x="11" y="3793"/>
                  </a:lnTo>
                  <a:lnTo>
                    <a:pt x="5" y="3740"/>
                  </a:lnTo>
                  <a:lnTo>
                    <a:pt x="2" y="3682"/>
                  </a:lnTo>
                  <a:lnTo>
                    <a:pt x="0" y="3618"/>
                  </a:lnTo>
                  <a:lnTo>
                    <a:pt x="0" y="3553"/>
                  </a:lnTo>
                  <a:lnTo>
                    <a:pt x="4" y="3484"/>
                  </a:lnTo>
                  <a:lnTo>
                    <a:pt x="9" y="3413"/>
                  </a:lnTo>
                  <a:lnTo>
                    <a:pt x="16" y="3342"/>
                  </a:lnTo>
                  <a:lnTo>
                    <a:pt x="29" y="3269"/>
                  </a:lnTo>
                  <a:lnTo>
                    <a:pt x="44" y="3196"/>
                  </a:lnTo>
                  <a:lnTo>
                    <a:pt x="64" y="3125"/>
                  </a:lnTo>
                  <a:lnTo>
                    <a:pt x="85" y="3056"/>
                  </a:lnTo>
                  <a:lnTo>
                    <a:pt x="113" y="2989"/>
                  </a:lnTo>
                  <a:lnTo>
                    <a:pt x="145" y="2925"/>
                  </a:lnTo>
                  <a:lnTo>
                    <a:pt x="182" y="2867"/>
                  </a:lnTo>
                  <a:lnTo>
                    <a:pt x="224" y="2813"/>
                  </a:lnTo>
                  <a:lnTo>
                    <a:pt x="271" y="2765"/>
                  </a:lnTo>
                  <a:lnTo>
                    <a:pt x="324" y="2724"/>
                  </a:lnTo>
                  <a:lnTo>
                    <a:pt x="382" y="2689"/>
                  </a:lnTo>
                  <a:lnTo>
                    <a:pt x="429" y="2667"/>
                  </a:lnTo>
                  <a:lnTo>
                    <a:pt x="474" y="2654"/>
                  </a:lnTo>
                  <a:lnTo>
                    <a:pt x="516" y="2649"/>
                  </a:lnTo>
                  <a:lnTo>
                    <a:pt x="556" y="2647"/>
                  </a:lnTo>
                  <a:lnTo>
                    <a:pt x="594" y="2653"/>
                  </a:lnTo>
                  <a:lnTo>
                    <a:pt x="633" y="2662"/>
                  </a:lnTo>
                  <a:lnTo>
                    <a:pt x="673" y="2673"/>
                  </a:lnTo>
                  <a:lnTo>
                    <a:pt x="714" y="2684"/>
                  </a:lnTo>
                  <a:lnTo>
                    <a:pt x="758" y="2698"/>
                  </a:lnTo>
                  <a:lnTo>
                    <a:pt x="805" y="2709"/>
                  </a:lnTo>
                  <a:lnTo>
                    <a:pt x="856" y="2720"/>
                  </a:lnTo>
                  <a:lnTo>
                    <a:pt x="971" y="2734"/>
                  </a:lnTo>
                  <a:lnTo>
                    <a:pt x="1082" y="2738"/>
                  </a:lnTo>
                  <a:lnTo>
                    <a:pt x="1189" y="2733"/>
                  </a:lnTo>
                  <a:lnTo>
                    <a:pt x="1291" y="2718"/>
                  </a:lnTo>
                  <a:lnTo>
                    <a:pt x="1387" y="2694"/>
                  </a:lnTo>
                  <a:lnTo>
                    <a:pt x="1478" y="2664"/>
                  </a:lnTo>
                  <a:lnTo>
                    <a:pt x="1562" y="2625"/>
                  </a:lnTo>
                  <a:lnTo>
                    <a:pt x="1640" y="2580"/>
                  </a:lnTo>
                  <a:lnTo>
                    <a:pt x="1711" y="2527"/>
                  </a:lnTo>
                  <a:lnTo>
                    <a:pt x="1773" y="2471"/>
                  </a:lnTo>
                  <a:lnTo>
                    <a:pt x="1827" y="2409"/>
                  </a:lnTo>
                  <a:lnTo>
                    <a:pt x="1873" y="2342"/>
                  </a:lnTo>
                  <a:lnTo>
                    <a:pt x="1909" y="2273"/>
                  </a:lnTo>
                  <a:lnTo>
                    <a:pt x="1931" y="2213"/>
                  </a:lnTo>
                  <a:lnTo>
                    <a:pt x="1947" y="2149"/>
                  </a:lnTo>
                  <a:lnTo>
                    <a:pt x="1962" y="2084"/>
                  </a:lnTo>
                  <a:lnTo>
                    <a:pt x="1973" y="1993"/>
                  </a:lnTo>
                  <a:lnTo>
                    <a:pt x="1971" y="1904"/>
                  </a:lnTo>
                  <a:lnTo>
                    <a:pt x="1962" y="1818"/>
                  </a:lnTo>
                  <a:lnTo>
                    <a:pt x="1942" y="1736"/>
                  </a:lnTo>
                  <a:lnTo>
                    <a:pt x="1916" y="1658"/>
                  </a:lnTo>
                  <a:lnTo>
                    <a:pt x="1884" y="1585"/>
                  </a:lnTo>
                  <a:lnTo>
                    <a:pt x="1845" y="1518"/>
                  </a:lnTo>
                  <a:lnTo>
                    <a:pt x="1804" y="1458"/>
                  </a:lnTo>
                  <a:lnTo>
                    <a:pt x="1760" y="1404"/>
                  </a:lnTo>
                  <a:lnTo>
                    <a:pt x="1714" y="1356"/>
                  </a:lnTo>
                  <a:lnTo>
                    <a:pt x="1669" y="1316"/>
                  </a:lnTo>
                  <a:lnTo>
                    <a:pt x="1618" y="1278"/>
                  </a:lnTo>
                  <a:lnTo>
                    <a:pt x="1564" y="1238"/>
                  </a:lnTo>
                  <a:lnTo>
                    <a:pt x="1513" y="1198"/>
                  </a:lnTo>
                  <a:lnTo>
                    <a:pt x="1464" y="1156"/>
                  </a:lnTo>
                  <a:lnTo>
                    <a:pt x="1422" y="1107"/>
                  </a:lnTo>
                  <a:lnTo>
                    <a:pt x="1387" y="1056"/>
                  </a:lnTo>
                  <a:lnTo>
                    <a:pt x="1358" y="1000"/>
                  </a:lnTo>
                  <a:lnTo>
                    <a:pt x="1334" y="938"/>
                  </a:lnTo>
                  <a:lnTo>
                    <a:pt x="1316" y="874"/>
                  </a:lnTo>
                  <a:lnTo>
                    <a:pt x="1300" y="807"/>
                  </a:lnTo>
                  <a:lnTo>
                    <a:pt x="1285" y="736"/>
                  </a:lnTo>
                  <a:lnTo>
                    <a:pt x="1273" y="664"/>
                  </a:lnTo>
                  <a:lnTo>
                    <a:pt x="1262" y="589"/>
                  </a:lnTo>
                  <a:lnTo>
                    <a:pt x="1260" y="585"/>
                  </a:lnTo>
                  <a:lnTo>
                    <a:pt x="1258" y="574"/>
                  </a:lnTo>
                  <a:lnTo>
                    <a:pt x="1256" y="553"/>
                  </a:lnTo>
                  <a:lnTo>
                    <a:pt x="1253" y="522"/>
                  </a:lnTo>
                  <a:lnTo>
                    <a:pt x="1251" y="485"/>
                  </a:lnTo>
                  <a:lnTo>
                    <a:pt x="1247" y="442"/>
                  </a:lnTo>
                  <a:lnTo>
                    <a:pt x="1244" y="394"/>
                  </a:lnTo>
                  <a:lnTo>
                    <a:pt x="1240" y="345"/>
                  </a:lnTo>
                  <a:lnTo>
                    <a:pt x="1236" y="293"/>
                  </a:lnTo>
                  <a:lnTo>
                    <a:pt x="1234" y="238"/>
                  </a:lnTo>
                  <a:lnTo>
                    <a:pt x="1234" y="185"/>
                  </a:lnTo>
                  <a:lnTo>
                    <a:pt x="1234" y="134"/>
                  </a:lnTo>
                  <a:lnTo>
                    <a:pt x="1236" y="85"/>
                  </a:lnTo>
                  <a:lnTo>
                    <a:pt x="1240" y="40"/>
                  </a:lnTo>
                  <a:lnTo>
                    <a:pt x="1245"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ko-KR" altLang="en-US" sz="2701"/>
            </a:p>
          </p:txBody>
        </p:sp>
        <p:sp>
          <p:nvSpPr>
            <p:cNvPr id="80" name="Rounded Rectangle 3">
              <a:extLst>
                <a:ext uri="{FF2B5EF4-FFF2-40B4-BE49-F238E27FC236}">
                  <a16:creationId xmlns:a16="http://schemas.microsoft.com/office/drawing/2014/main" id="{926FED7B-05FA-42DD-8B4D-AF12927CE0F1}"/>
                </a:ext>
              </a:extLst>
            </p:cNvPr>
            <p:cNvSpPr/>
            <p:nvPr/>
          </p:nvSpPr>
          <p:spPr>
            <a:xfrm>
              <a:off x="5325086" y="675294"/>
              <a:ext cx="196879" cy="277574"/>
            </a:xfrm>
            <a:custGeom>
              <a:avLst/>
              <a:gdLst/>
              <a:ahLst/>
              <a:cxnLst/>
              <a:rect l="l" t="t" r="r" b="b"/>
              <a:pathLst>
                <a:path w="2808312" h="3959361">
                  <a:moveTo>
                    <a:pt x="1738109" y="1502623"/>
                  </a:moveTo>
                  <a:cubicBezTo>
                    <a:pt x="1698494" y="1505955"/>
                    <a:pt x="1662802" y="1532425"/>
                    <a:pt x="1649662" y="1572585"/>
                  </a:cubicBezTo>
                  <a:lnTo>
                    <a:pt x="1336420" y="2529999"/>
                  </a:lnTo>
                  <a:lnTo>
                    <a:pt x="1170819" y="1967482"/>
                  </a:lnTo>
                  <a:cubicBezTo>
                    <a:pt x="1169810" y="1964053"/>
                    <a:pt x="1168637" y="1960718"/>
                    <a:pt x="1165857" y="1958078"/>
                  </a:cubicBezTo>
                  <a:cubicBezTo>
                    <a:pt x="1162466" y="1917013"/>
                    <a:pt x="1133587" y="1880907"/>
                    <a:pt x="1091436" y="1869613"/>
                  </a:cubicBezTo>
                  <a:cubicBezTo>
                    <a:pt x="1037014" y="1855031"/>
                    <a:pt x="981075" y="1887327"/>
                    <a:pt x="966493" y="1941749"/>
                  </a:cubicBezTo>
                  <a:lnTo>
                    <a:pt x="813486" y="2512780"/>
                  </a:lnTo>
                  <a:lnTo>
                    <a:pt x="510833" y="2512781"/>
                  </a:lnTo>
                  <a:cubicBezTo>
                    <a:pt x="454492" y="2512781"/>
                    <a:pt x="408818" y="2558454"/>
                    <a:pt x="408818" y="2614795"/>
                  </a:cubicBezTo>
                  <a:cubicBezTo>
                    <a:pt x="408818" y="2671137"/>
                    <a:pt x="454492" y="2716811"/>
                    <a:pt x="510833" y="2716811"/>
                  </a:cubicBezTo>
                  <a:lnTo>
                    <a:pt x="844268" y="2716810"/>
                  </a:lnTo>
                  <a:cubicBezTo>
                    <a:pt x="869730" y="2716810"/>
                    <a:pt x="893013" y="2707482"/>
                    <a:pt x="910119" y="2691168"/>
                  </a:cubicBezTo>
                  <a:cubicBezTo>
                    <a:pt x="950467" y="2686878"/>
                    <a:pt x="985744" y="2658215"/>
                    <a:pt x="996885" y="2616640"/>
                  </a:cubicBezTo>
                  <a:lnTo>
                    <a:pt x="1069480" y="2345710"/>
                  </a:lnTo>
                  <a:lnTo>
                    <a:pt x="1221708" y="2862804"/>
                  </a:lnTo>
                  <a:cubicBezTo>
                    <a:pt x="1237619" y="2916852"/>
                    <a:pt x="1294332" y="2947769"/>
                    <a:pt x="1348381" y="2931857"/>
                  </a:cubicBezTo>
                  <a:cubicBezTo>
                    <a:pt x="1377289" y="2923346"/>
                    <a:pt x="1399580" y="2903162"/>
                    <a:pt x="1410808" y="2877564"/>
                  </a:cubicBezTo>
                  <a:cubicBezTo>
                    <a:pt x="1431400" y="2866427"/>
                    <a:pt x="1447266" y="2847340"/>
                    <a:pt x="1455104" y="2823380"/>
                  </a:cubicBezTo>
                  <a:lnTo>
                    <a:pt x="1737413" y="1960519"/>
                  </a:lnTo>
                  <a:lnTo>
                    <a:pt x="1896950" y="2555918"/>
                  </a:lnTo>
                  <a:cubicBezTo>
                    <a:pt x="1898423" y="2561416"/>
                    <a:pt x="1900318" y="2566688"/>
                    <a:pt x="1904388" y="2570895"/>
                  </a:cubicBezTo>
                  <a:lnTo>
                    <a:pt x="1902338" y="2581051"/>
                  </a:lnTo>
                  <a:cubicBezTo>
                    <a:pt x="1902338" y="2637392"/>
                    <a:pt x="1948013" y="2683065"/>
                    <a:pt x="2004353" y="2683065"/>
                  </a:cubicBezTo>
                  <a:lnTo>
                    <a:pt x="2360148" y="2683065"/>
                  </a:lnTo>
                  <a:cubicBezTo>
                    <a:pt x="2416490" y="2683066"/>
                    <a:pt x="2462164" y="2637391"/>
                    <a:pt x="2462164" y="2581050"/>
                  </a:cubicBezTo>
                  <a:cubicBezTo>
                    <a:pt x="2462163" y="2524710"/>
                    <a:pt x="2416489" y="2479036"/>
                    <a:pt x="2360148" y="2479036"/>
                  </a:cubicBezTo>
                  <a:lnTo>
                    <a:pt x="2087576" y="2479036"/>
                  </a:lnTo>
                  <a:lnTo>
                    <a:pt x="1853652" y="1606016"/>
                  </a:lnTo>
                  <a:cubicBezTo>
                    <a:pt x="1852530" y="1601831"/>
                    <a:pt x="1851164" y="1597776"/>
                    <a:pt x="1847944" y="1594527"/>
                  </a:cubicBezTo>
                  <a:cubicBezTo>
                    <a:pt x="1844394" y="1555407"/>
                    <a:pt x="1818065" y="1520347"/>
                    <a:pt x="1778342" y="1507351"/>
                  </a:cubicBezTo>
                  <a:cubicBezTo>
                    <a:pt x="1764955" y="1502970"/>
                    <a:pt x="1751315" y="1501511"/>
                    <a:pt x="1738109" y="1502623"/>
                  </a:cubicBezTo>
                  <a:close/>
                  <a:moveTo>
                    <a:pt x="526301" y="856060"/>
                  </a:moveTo>
                  <a:lnTo>
                    <a:pt x="2300267" y="856060"/>
                  </a:lnTo>
                  <a:cubicBezTo>
                    <a:pt x="2414458" y="856060"/>
                    <a:pt x="2507029" y="948631"/>
                    <a:pt x="2507029" y="1062822"/>
                  </a:cubicBezTo>
                  <a:lnTo>
                    <a:pt x="2507029" y="3433376"/>
                  </a:lnTo>
                  <a:cubicBezTo>
                    <a:pt x="2507029" y="3547567"/>
                    <a:pt x="2414458" y="3640138"/>
                    <a:pt x="2300267" y="3640138"/>
                  </a:cubicBezTo>
                  <a:lnTo>
                    <a:pt x="526301" y="3640138"/>
                  </a:lnTo>
                  <a:cubicBezTo>
                    <a:pt x="412110" y="3640138"/>
                    <a:pt x="319539" y="3547567"/>
                    <a:pt x="319539" y="3433376"/>
                  </a:cubicBezTo>
                  <a:lnTo>
                    <a:pt x="319539" y="1062822"/>
                  </a:lnTo>
                  <a:cubicBezTo>
                    <a:pt x="319539" y="948631"/>
                    <a:pt x="412110" y="856060"/>
                    <a:pt x="526301" y="856060"/>
                  </a:cubicBezTo>
                  <a:close/>
                  <a:moveTo>
                    <a:pt x="449756" y="735931"/>
                  </a:moveTo>
                  <a:cubicBezTo>
                    <a:pt x="325711" y="735931"/>
                    <a:pt x="225152" y="836490"/>
                    <a:pt x="225152" y="960535"/>
                  </a:cubicBezTo>
                  <a:lnTo>
                    <a:pt x="225152" y="3535663"/>
                  </a:lnTo>
                  <a:cubicBezTo>
                    <a:pt x="225152" y="3659708"/>
                    <a:pt x="325711" y="3760267"/>
                    <a:pt x="449756" y="3760267"/>
                  </a:cubicBezTo>
                  <a:lnTo>
                    <a:pt x="2376812" y="3760267"/>
                  </a:lnTo>
                  <a:cubicBezTo>
                    <a:pt x="2500857" y="3760267"/>
                    <a:pt x="2601416" y="3659708"/>
                    <a:pt x="2601416" y="3535663"/>
                  </a:cubicBezTo>
                  <a:lnTo>
                    <a:pt x="2601416" y="960535"/>
                  </a:lnTo>
                  <a:cubicBezTo>
                    <a:pt x="2601416" y="836490"/>
                    <a:pt x="2500857" y="735931"/>
                    <a:pt x="2376812" y="735931"/>
                  </a:cubicBezTo>
                  <a:close/>
                  <a:moveTo>
                    <a:pt x="1318649" y="0"/>
                  </a:moveTo>
                  <a:lnTo>
                    <a:pt x="1489663" y="0"/>
                  </a:lnTo>
                  <a:cubicBezTo>
                    <a:pt x="1561746" y="0"/>
                    <a:pt x="1620180" y="58434"/>
                    <a:pt x="1620180" y="130517"/>
                  </a:cubicBezTo>
                  <a:lnTo>
                    <a:pt x="1620180" y="344214"/>
                  </a:lnTo>
                  <a:lnTo>
                    <a:pt x="1795633" y="344214"/>
                  </a:lnTo>
                  <a:cubicBezTo>
                    <a:pt x="1809834" y="344214"/>
                    <a:pt x="1821347" y="355727"/>
                    <a:pt x="1821347" y="369928"/>
                  </a:cubicBezTo>
                  <a:lnTo>
                    <a:pt x="1821347" y="523106"/>
                  </a:lnTo>
                  <a:lnTo>
                    <a:pt x="1872208" y="523106"/>
                  </a:lnTo>
                  <a:lnTo>
                    <a:pt x="1872208" y="522399"/>
                  </a:lnTo>
                  <a:lnTo>
                    <a:pt x="2597408" y="522399"/>
                  </a:lnTo>
                  <a:cubicBezTo>
                    <a:pt x="2713887" y="522399"/>
                    <a:pt x="2808312" y="614377"/>
                    <a:pt x="2808312" y="727838"/>
                  </a:cubicBezTo>
                  <a:lnTo>
                    <a:pt x="2808312" y="3753922"/>
                  </a:lnTo>
                  <a:cubicBezTo>
                    <a:pt x="2808312" y="3867383"/>
                    <a:pt x="2713887" y="3959361"/>
                    <a:pt x="2597408" y="3959361"/>
                  </a:cubicBezTo>
                  <a:lnTo>
                    <a:pt x="210904" y="3959361"/>
                  </a:lnTo>
                  <a:cubicBezTo>
                    <a:pt x="94425" y="3959361"/>
                    <a:pt x="0" y="3867383"/>
                    <a:pt x="0" y="3753922"/>
                  </a:cubicBezTo>
                  <a:lnTo>
                    <a:pt x="0" y="727838"/>
                  </a:lnTo>
                  <a:cubicBezTo>
                    <a:pt x="0" y="614377"/>
                    <a:pt x="94425" y="522399"/>
                    <a:pt x="210904" y="522399"/>
                  </a:cubicBezTo>
                  <a:lnTo>
                    <a:pt x="936104" y="522399"/>
                  </a:lnTo>
                  <a:lnTo>
                    <a:pt x="936104" y="523106"/>
                  </a:lnTo>
                  <a:lnTo>
                    <a:pt x="986965" y="523106"/>
                  </a:lnTo>
                  <a:lnTo>
                    <a:pt x="986965" y="369928"/>
                  </a:lnTo>
                  <a:cubicBezTo>
                    <a:pt x="986965" y="355727"/>
                    <a:pt x="998478" y="344214"/>
                    <a:pt x="1012679" y="344214"/>
                  </a:cubicBezTo>
                  <a:lnTo>
                    <a:pt x="1188132" y="344214"/>
                  </a:lnTo>
                  <a:lnTo>
                    <a:pt x="1188132" y="130517"/>
                  </a:lnTo>
                  <a:cubicBezTo>
                    <a:pt x="1188132" y="58434"/>
                    <a:pt x="1246566" y="0"/>
                    <a:pt x="131864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1" name="Oval 3">
              <a:extLst>
                <a:ext uri="{FF2B5EF4-FFF2-40B4-BE49-F238E27FC236}">
                  <a16:creationId xmlns:a16="http://schemas.microsoft.com/office/drawing/2014/main" id="{26691123-32CB-45F6-B786-8E43E3CE4574}"/>
                </a:ext>
              </a:extLst>
            </p:cNvPr>
            <p:cNvSpPr/>
            <p:nvPr/>
          </p:nvSpPr>
          <p:spPr>
            <a:xfrm>
              <a:off x="6107312" y="43425"/>
              <a:ext cx="305387" cy="305387"/>
            </a:xfrm>
            <a:custGeom>
              <a:avLst/>
              <a:gdLst/>
              <a:ahLst/>
              <a:cxnLst/>
              <a:rect l="l" t="t" r="r" b="b"/>
              <a:pathLst>
                <a:path w="3888432" h="3888432">
                  <a:moveTo>
                    <a:pt x="2250798" y="578107"/>
                  </a:moveTo>
                  <a:lnTo>
                    <a:pt x="1637760" y="578107"/>
                  </a:lnTo>
                  <a:lnTo>
                    <a:pt x="1637760" y="1311063"/>
                  </a:lnTo>
                  <a:lnTo>
                    <a:pt x="1042560" y="895535"/>
                  </a:lnTo>
                  <a:lnTo>
                    <a:pt x="691636" y="1398197"/>
                  </a:lnTo>
                  <a:lnTo>
                    <a:pt x="1405184" y="1896345"/>
                  </a:lnTo>
                  <a:lnTo>
                    <a:pt x="665257" y="2393266"/>
                  </a:lnTo>
                  <a:lnTo>
                    <a:pt x="1007039" y="2902187"/>
                  </a:lnTo>
                  <a:lnTo>
                    <a:pt x="1637760" y="2478608"/>
                  </a:lnTo>
                  <a:lnTo>
                    <a:pt x="1637760" y="3234607"/>
                  </a:lnTo>
                  <a:lnTo>
                    <a:pt x="2250799" y="3234607"/>
                  </a:lnTo>
                  <a:lnTo>
                    <a:pt x="2250798" y="2486693"/>
                  </a:lnTo>
                  <a:lnTo>
                    <a:pt x="2869840" y="2918864"/>
                  </a:lnTo>
                  <a:lnTo>
                    <a:pt x="3220762" y="2416201"/>
                  </a:lnTo>
                  <a:lnTo>
                    <a:pt x="2490164" y="1906150"/>
                  </a:lnTo>
                  <a:lnTo>
                    <a:pt x="3212367" y="1421133"/>
                  </a:lnTo>
                  <a:lnTo>
                    <a:pt x="2870585" y="912211"/>
                  </a:lnTo>
                  <a:lnTo>
                    <a:pt x="2250798" y="1328447"/>
                  </a:lnTo>
                  <a:close/>
                  <a:moveTo>
                    <a:pt x="1944216" y="0"/>
                  </a:moveTo>
                  <a:cubicBezTo>
                    <a:pt x="3017977" y="0"/>
                    <a:pt x="3888432" y="870455"/>
                    <a:pt x="3888432" y="1944216"/>
                  </a:cubicBezTo>
                  <a:cubicBezTo>
                    <a:pt x="3888432" y="3017977"/>
                    <a:pt x="3017977" y="3888432"/>
                    <a:pt x="1944216" y="3888432"/>
                  </a:cubicBezTo>
                  <a:cubicBezTo>
                    <a:pt x="870455" y="3888432"/>
                    <a:pt x="0" y="3017977"/>
                    <a:pt x="0" y="1944216"/>
                  </a:cubicBezTo>
                  <a:cubicBezTo>
                    <a:pt x="0" y="870455"/>
                    <a:pt x="870455" y="0"/>
                    <a:pt x="194421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2" name="Freeform 9">
              <a:extLst>
                <a:ext uri="{FF2B5EF4-FFF2-40B4-BE49-F238E27FC236}">
                  <a16:creationId xmlns:a16="http://schemas.microsoft.com/office/drawing/2014/main" id="{923985B5-80E5-4F5A-B8B2-4A5FFD35186C}"/>
                </a:ext>
              </a:extLst>
            </p:cNvPr>
            <p:cNvSpPr>
              <a:spLocks/>
            </p:cNvSpPr>
            <p:nvPr/>
          </p:nvSpPr>
          <p:spPr bwMode="auto">
            <a:xfrm>
              <a:off x="2794115" y="14216"/>
              <a:ext cx="286470" cy="291957"/>
            </a:xfrm>
            <a:custGeom>
              <a:avLst/>
              <a:gdLst>
                <a:gd name="T0" fmla="*/ 987 w 1776"/>
                <a:gd name="T1" fmla="*/ 23 h 1881"/>
                <a:gd name="T2" fmla="*/ 994 w 1776"/>
                <a:gd name="T3" fmla="*/ 296 h 1881"/>
                <a:gd name="T4" fmla="*/ 994 w 1776"/>
                <a:gd name="T5" fmla="*/ 612 h 1881"/>
                <a:gd name="T6" fmla="*/ 1071 w 1776"/>
                <a:gd name="T7" fmla="*/ 663 h 1881"/>
                <a:gd name="T8" fmla="*/ 1145 w 1776"/>
                <a:gd name="T9" fmla="*/ 580 h 1881"/>
                <a:gd name="T10" fmla="*/ 1252 w 1776"/>
                <a:gd name="T11" fmla="*/ 490 h 1881"/>
                <a:gd name="T12" fmla="*/ 1380 w 1776"/>
                <a:gd name="T13" fmla="*/ 556 h 1881"/>
                <a:gd name="T14" fmla="*/ 1527 w 1776"/>
                <a:gd name="T15" fmla="*/ 729 h 1881"/>
                <a:gd name="T16" fmla="*/ 1634 w 1776"/>
                <a:gd name="T17" fmla="*/ 956 h 1881"/>
                <a:gd name="T18" fmla="*/ 1722 w 1776"/>
                <a:gd name="T19" fmla="*/ 1294 h 1881"/>
                <a:gd name="T20" fmla="*/ 1771 w 1776"/>
                <a:gd name="T21" fmla="*/ 1549 h 1881"/>
                <a:gd name="T22" fmla="*/ 1767 w 1776"/>
                <a:gd name="T23" fmla="*/ 1734 h 1881"/>
                <a:gd name="T24" fmla="*/ 1694 w 1776"/>
                <a:gd name="T25" fmla="*/ 1860 h 1881"/>
                <a:gd name="T26" fmla="*/ 1591 w 1776"/>
                <a:gd name="T27" fmla="*/ 1854 h 1881"/>
                <a:gd name="T28" fmla="*/ 1462 w 1776"/>
                <a:gd name="T29" fmla="*/ 1781 h 1881"/>
                <a:gd name="T30" fmla="*/ 1362 w 1776"/>
                <a:gd name="T31" fmla="*/ 1707 h 1881"/>
                <a:gd name="T32" fmla="*/ 1212 w 1776"/>
                <a:gd name="T33" fmla="*/ 1605 h 1881"/>
                <a:gd name="T34" fmla="*/ 1031 w 1776"/>
                <a:gd name="T35" fmla="*/ 1500 h 1881"/>
                <a:gd name="T36" fmla="*/ 989 w 1776"/>
                <a:gd name="T37" fmla="*/ 1327 h 1881"/>
                <a:gd name="T38" fmla="*/ 1014 w 1776"/>
                <a:gd name="T39" fmla="*/ 1176 h 1881"/>
                <a:gd name="T40" fmla="*/ 989 w 1776"/>
                <a:gd name="T41" fmla="*/ 1036 h 1881"/>
                <a:gd name="T42" fmla="*/ 1034 w 1776"/>
                <a:gd name="T43" fmla="*/ 858 h 1881"/>
                <a:gd name="T44" fmla="*/ 1009 w 1776"/>
                <a:gd name="T45" fmla="*/ 776 h 1881"/>
                <a:gd name="T46" fmla="*/ 891 w 1776"/>
                <a:gd name="T47" fmla="*/ 720 h 1881"/>
                <a:gd name="T48" fmla="*/ 787 w 1776"/>
                <a:gd name="T49" fmla="*/ 770 h 1881"/>
                <a:gd name="T50" fmla="*/ 740 w 1776"/>
                <a:gd name="T51" fmla="*/ 874 h 1881"/>
                <a:gd name="T52" fmla="*/ 778 w 1776"/>
                <a:gd name="T53" fmla="*/ 1021 h 1881"/>
                <a:gd name="T54" fmla="*/ 754 w 1776"/>
                <a:gd name="T55" fmla="*/ 1149 h 1881"/>
                <a:gd name="T56" fmla="*/ 767 w 1776"/>
                <a:gd name="T57" fmla="*/ 1292 h 1881"/>
                <a:gd name="T58" fmla="*/ 783 w 1776"/>
                <a:gd name="T59" fmla="*/ 1432 h 1881"/>
                <a:gd name="T60" fmla="*/ 540 w 1776"/>
                <a:gd name="T61" fmla="*/ 1621 h 1881"/>
                <a:gd name="T62" fmla="*/ 371 w 1776"/>
                <a:gd name="T63" fmla="*/ 1736 h 1881"/>
                <a:gd name="T64" fmla="*/ 252 w 1776"/>
                <a:gd name="T65" fmla="*/ 1827 h 1881"/>
                <a:gd name="T66" fmla="*/ 143 w 1776"/>
                <a:gd name="T67" fmla="*/ 1881 h 1881"/>
                <a:gd name="T68" fmla="*/ 47 w 1776"/>
                <a:gd name="T69" fmla="*/ 1832 h 1881"/>
                <a:gd name="T70" fmla="*/ 3 w 1776"/>
                <a:gd name="T71" fmla="*/ 1690 h 1881"/>
                <a:gd name="T72" fmla="*/ 5 w 1776"/>
                <a:gd name="T73" fmla="*/ 1512 h 1881"/>
                <a:gd name="T74" fmla="*/ 47 w 1776"/>
                <a:gd name="T75" fmla="*/ 1285 h 1881"/>
                <a:gd name="T76" fmla="*/ 162 w 1776"/>
                <a:gd name="T77" fmla="*/ 912 h 1881"/>
                <a:gd name="T78" fmla="*/ 311 w 1776"/>
                <a:gd name="T79" fmla="*/ 656 h 1881"/>
                <a:gd name="T80" fmla="*/ 378 w 1776"/>
                <a:gd name="T81" fmla="*/ 563 h 1881"/>
                <a:gd name="T82" fmla="*/ 471 w 1776"/>
                <a:gd name="T83" fmla="*/ 492 h 1881"/>
                <a:gd name="T84" fmla="*/ 582 w 1776"/>
                <a:gd name="T85" fmla="*/ 538 h 1881"/>
                <a:gd name="T86" fmla="*/ 638 w 1776"/>
                <a:gd name="T87" fmla="*/ 660 h 1881"/>
                <a:gd name="T88" fmla="*/ 674 w 1776"/>
                <a:gd name="T89" fmla="*/ 716 h 1881"/>
                <a:gd name="T90" fmla="*/ 694 w 1776"/>
                <a:gd name="T91" fmla="*/ 690 h 1881"/>
                <a:gd name="T92" fmla="*/ 774 w 1776"/>
                <a:gd name="T93" fmla="*/ 632 h 1881"/>
                <a:gd name="T94" fmla="*/ 816 w 1776"/>
                <a:gd name="T95" fmla="*/ 461 h 1881"/>
                <a:gd name="T96" fmla="*/ 811 w 1776"/>
                <a:gd name="T97" fmla="*/ 185 h 1881"/>
                <a:gd name="T98" fmla="*/ 829 w 1776"/>
                <a:gd name="T99" fmla="*/ 16 h 1881"/>
                <a:gd name="T100" fmla="*/ 914 w 1776"/>
                <a:gd name="T101" fmla="*/ 0 h 1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76" h="1881">
                  <a:moveTo>
                    <a:pt x="914" y="0"/>
                  </a:moveTo>
                  <a:lnTo>
                    <a:pt x="940" y="3"/>
                  </a:lnTo>
                  <a:lnTo>
                    <a:pt x="965" y="10"/>
                  </a:lnTo>
                  <a:lnTo>
                    <a:pt x="987" y="23"/>
                  </a:lnTo>
                  <a:lnTo>
                    <a:pt x="991" y="81"/>
                  </a:lnTo>
                  <a:lnTo>
                    <a:pt x="994" y="147"/>
                  </a:lnTo>
                  <a:lnTo>
                    <a:pt x="994" y="220"/>
                  </a:lnTo>
                  <a:lnTo>
                    <a:pt x="994" y="296"/>
                  </a:lnTo>
                  <a:lnTo>
                    <a:pt x="994" y="376"/>
                  </a:lnTo>
                  <a:lnTo>
                    <a:pt x="994" y="458"/>
                  </a:lnTo>
                  <a:lnTo>
                    <a:pt x="994" y="536"/>
                  </a:lnTo>
                  <a:lnTo>
                    <a:pt x="994" y="612"/>
                  </a:lnTo>
                  <a:lnTo>
                    <a:pt x="1020" y="629"/>
                  </a:lnTo>
                  <a:lnTo>
                    <a:pt x="1040" y="641"/>
                  </a:lnTo>
                  <a:lnTo>
                    <a:pt x="1056" y="652"/>
                  </a:lnTo>
                  <a:lnTo>
                    <a:pt x="1071" y="663"/>
                  </a:lnTo>
                  <a:lnTo>
                    <a:pt x="1085" y="674"/>
                  </a:lnTo>
                  <a:lnTo>
                    <a:pt x="1100" y="689"/>
                  </a:lnTo>
                  <a:lnTo>
                    <a:pt x="1122" y="629"/>
                  </a:lnTo>
                  <a:lnTo>
                    <a:pt x="1145" y="580"/>
                  </a:lnTo>
                  <a:lnTo>
                    <a:pt x="1171" y="543"/>
                  </a:lnTo>
                  <a:lnTo>
                    <a:pt x="1196" y="516"/>
                  </a:lnTo>
                  <a:lnTo>
                    <a:pt x="1223" y="498"/>
                  </a:lnTo>
                  <a:lnTo>
                    <a:pt x="1252" y="490"/>
                  </a:lnTo>
                  <a:lnTo>
                    <a:pt x="1282" y="494"/>
                  </a:lnTo>
                  <a:lnTo>
                    <a:pt x="1314" y="505"/>
                  </a:lnTo>
                  <a:lnTo>
                    <a:pt x="1345" y="525"/>
                  </a:lnTo>
                  <a:lnTo>
                    <a:pt x="1380" y="556"/>
                  </a:lnTo>
                  <a:lnTo>
                    <a:pt x="1414" y="594"/>
                  </a:lnTo>
                  <a:lnTo>
                    <a:pt x="1451" y="640"/>
                  </a:lnTo>
                  <a:lnTo>
                    <a:pt x="1491" y="683"/>
                  </a:lnTo>
                  <a:lnTo>
                    <a:pt x="1527" y="729"/>
                  </a:lnTo>
                  <a:lnTo>
                    <a:pt x="1558" y="778"/>
                  </a:lnTo>
                  <a:lnTo>
                    <a:pt x="1585" y="832"/>
                  </a:lnTo>
                  <a:lnTo>
                    <a:pt x="1611" y="890"/>
                  </a:lnTo>
                  <a:lnTo>
                    <a:pt x="1634" y="956"/>
                  </a:lnTo>
                  <a:lnTo>
                    <a:pt x="1656" y="1027"/>
                  </a:lnTo>
                  <a:lnTo>
                    <a:pt x="1678" y="1107"/>
                  </a:lnTo>
                  <a:lnTo>
                    <a:pt x="1700" y="1196"/>
                  </a:lnTo>
                  <a:lnTo>
                    <a:pt x="1722" y="1294"/>
                  </a:lnTo>
                  <a:lnTo>
                    <a:pt x="1747" y="1403"/>
                  </a:lnTo>
                  <a:lnTo>
                    <a:pt x="1756" y="1450"/>
                  </a:lnTo>
                  <a:lnTo>
                    <a:pt x="1765" y="1500"/>
                  </a:lnTo>
                  <a:lnTo>
                    <a:pt x="1771" y="1549"/>
                  </a:lnTo>
                  <a:lnTo>
                    <a:pt x="1774" y="1598"/>
                  </a:lnTo>
                  <a:lnTo>
                    <a:pt x="1776" y="1645"/>
                  </a:lnTo>
                  <a:lnTo>
                    <a:pt x="1774" y="1690"/>
                  </a:lnTo>
                  <a:lnTo>
                    <a:pt x="1767" y="1734"/>
                  </a:lnTo>
                  <a:lnTo>
                    <a:pt x="1756" y="1774"/>
                  </a:lnTo>
                  <a:lnTo>
                    <a:pt x="1742" y="1809"/>
                  </a:lnTo>
                  <a:lnTo>
                    <a:pt x="1722" y="1838"/>
                  </a:lnTo>
                  <a:lnTo>
                    <a:pt x="1694" y="1860"/>
                  </a:lnTo>
                  <a:lnTo>
                    <a:pt x="1674" y="1869"/>
                  </a:lnTo>
                  <a:lnTo>
                    <a:pt x="1649" y="1869"/>
                  </a:lnTo>
                  <a:lnTo>
                    <a:pt x="1622" y="1863"/>
                  </a:lnTo>
                  <a:lnTo>
                    <a:pt x="1591" y="1854"/>
                  </a:lnTo>
                  <a:lnTo>
                    <a:pt x="1558" y="1840"/>
                  </a:lnTo>
                  <a:lnTo>
                    <a:pt x="1527" y="1821"/>
                  </a:lnTo>
                  <a:lnTo>
                    <a:pt x="1494" y="1801"/>
                  </a:lnTo>
                  <a:lnTo>
                    <a:pt x="1462" y="1781"/>
                  </a:lnTo>
                  <a:lnTo>
                    <a:pt x="1432" y="1760"/>
                  </a:lnTo>
                  <a:lnTo>
                    <a:pt x="1405" y="1740"/>
                  </a:lnTo>
                  <a:lnTo>
                    <a:pt x="1382" y="1723"/>
                  </a:lnTo>
                  <a:lnTo>
                    <a:pt x="1362" y="1707"/>
                  </a:lnTo>
                  <a:lnTo>
                    <a:pt x="1347" y="1696"/>
                  </a:lnTo>
                  <a:lnTo>
                    <a:pt x="1305" y="1663"/>
                  </a:lnTo>
                  <a:lnTo>
                    <a:pt x="1260" y="1632"/>
                  </a:lnTo>
                  <a:lnTo>
                    <a:pt x="1212" y="1605"/>
                  </a:lnTo>
                  <a:lnTo>
                    <a:pt x="1163" y="1580"/>
                  </a:lnTo>
                  <a:lnTo>
                    <a:pt x="1114" y="1554"/>
                  </a:lnTo>
                  <a:lnTo>
                    <a:pt x="1071" y="1527"/>
                  </a:lnTo>
                  <a:lnTo>
                    <a:pt x="1031" y="1500"/>
                  </a:lnTo>
                  <a:lnTo>
                    <a:pt x="1000" y="1469"/>
                  </a:lnTo>
                  <a:lnTo>
                    <a:pt x="987" y="1420"/>
                  </a:lnTo>
                  <a:lnTo>
                    <a:pt x="985" y="1372"/>
                  </a:lnTo>
                  <a:lnTo>
                    <a:pt x="989" y="1327"/>
                  </a:lnTo>
                  <a:lnTo>
                    <a:pt x="996" y="1285"/>
                  </a:lnTo>
                  <a:lnTo>
                    <a:pt x="1003" y="1247"/>
                  </a:lnTo>
                  <a:lnTo>
                    <a:pt x="1011" y="1212"/>
                  </a:lnTo>
                  <a:lnTo>
                    <a:pt x="1014" y="1176"/>
                  </a:lnTo>
                  <a:lnTo>
                    <a:pt x="1009" y="1143"/>
                  </a:lnTo>
                  <a:lnTo>
                    <a:pt x="1002" y="1114"/>
                  </a:lnTo>
                  <a:lnTo>
                    <a:pt x="994" y="1089"/>
                  </a:lnTo>
                  <a:lnTo>
                    <a:pt x="989" y="1036"/>
                  </a:lnTo>
                  <a:lnTo>
                    <a:pt x="992" y="985"/>
                  </a:lnTo>
                  <a:lnTo>
                    <a:pt x="1003" y="938"/>
                  </a:lnTo>
                  <a:lnTo>
                    <a:pt x="1018" y="896"/>
                  </a:lnTo>
                  <a:lnTo>
                    <a:pt x="1034" y="858"/>
                  </a:lnTo>
                  <a:lnTo>
                    <a:pt x="1051" y="825"/>
                  </a:lnTo>
                  <a:lnTo>
                    <a:pt x="1040" y="810"/>
                  </a:lnTo>
                  <a:lnTo>
                    <a:pt x="1025" y="794"/>
                  </a:lnTo>
                  <a:lnTo>
                    <a:pt x="1009" y="776"/>
                  </a:lnTo>
                  <a:lnTo>
                    <a:pt x="989" y="758"/>
                  </a:lnTo>
                  <a:lnTo>
                    <a:pt x="963" y="743"/>
                  </a:lnTo>
                  <a:lnTo>
                    <a:pt x="931" y="729"/>
                  </a:lnTo>
                  <a:lnTo>
                    <a:pt x="891" y="720"/>
                  </a:lnTo>
                  <a:lnTo>
                    <a:pt x="856" y="732"/>
                  </a:lnTo>
                  <a:lnTo>
                    <a:pt x="829" y="743"/>
                  </a:lnTo>
                  <a:lnTo>
                    <a:pt x="805" y="756"/>
                  </a:lnTo>
                  <a:lnTo>
                    <a:pt x="787" y="770"/>
                  </a:lnTo>
                  <a:lnTo>
                    <a:pt x="769" y="789"/>
                  </a:lnTo>
                  <a:lnTo>
                    <a:pt x="751" y="810"/>
                  </a:lnTo>
                  <a:lnTo>
                    <a:pt x="727" y="840"/>
                  </a:lnTo>
                  <a:lnTo>
                    <a:pt x="740" y="874"/>
                  </a:lnTo>
                  <a:lnTo>
                    <a:pt x="752" y="909"/>
                  </a:lnTo>
                  <a:lnTo>
                    <a:pt x="765" y="945"/>
                  </a:lnTo>
                  <a:lnTo>
                    <a:pt x="774" y="983"/>
                  </a:lnTo>
                  <a:lnTo>
                    <a:pt x="778" y="1021"/>
                  </a:lnTo>
                  <a:lnTo>
                    <a:pt x="776" y="1056"/>
                  </a:lnTo>
                  <a:lnTo>
                    <a:pt x="769" y="1089"/>
                  </a:lnTo>
                  <a:lnTo>
                    <a:pt x="762" y="1120"/>
                  </a:lnTo>
                  <a:lnTo>
                    <a:pt x="754" y="1149"/>
                  </a:lnTo>
                  <a:lnTo>
                    <a:pt x="752" y="1183"/>
                  </a:lnTo>
                  <a:lnTo>
                    <a:pt x="754" y="1220"/>
                  </a:lnTo>
                  <a:lnTo>
                    <a:pt x="760" y="1256"/>
                  </a:lnTo>
                  <a:lnTo>
                    <a:pt x="767" y="1292"/>
                  </a:lnTo>
                  <a:lnTo>
                    <a:pt x="774" y="1330"/>
                  </a:lnTo>
                  <a:lnTo>
                    <a:pt x="782" y="1365"/>
                  </a:lnTo>
                  <a:lnTo>
                    <a:pt x="785" y="1400"/>
                  </a:lnTo>
                  <a:lnTo>
                    <a:pt x="783" y="1432"/>
                  </a:lnTo>
                  <a:lnTo>
                    <a:pt x="774" y="1461"/>
                  </a:lnTo>
                  <a:lnTo>
                    <a:pt x="760" y="1489"/>
                  </a:lnTo>
                  <a:lnTo>
                    <a:pt x="651" y="1556"/>
                  </a:lnTo>
                  <a:lnTo>
                    <a:pt x="540" y="1621"/>
                  </a:lnTo>
                  <a:lnTo>
                    <a:pt x="431" y="1689"/>
                  </a:lnTo>
                  <a:lnTo>
                    <a:pt x="416" y="1700"/>
                  </a:lnTo>
                  <a:lnTo>
                    <a:pt x="396" y="1716"/>
                  </a:lnTo>
                  <a:lnTo>
                    <a:pt x="371" y="1736"/>
                  </a:lnTo>
                  <a:lnTo>
                    <a:pt x="343" y="1758"/>
                  </a:lnTo>
                  <a:lnTo>
                    <a:pt x="314" y="1781"/>
                  </a:lnTo>
                  <a:lnTo>
                    <a:pt x="283" y="1805"/>
                  </a:lnTo>
                  <a:lnTo>
                    <a:pt x="252" y="1827"/>
                  </a:lnTo>
                  <a:lnTo>
                    <a:pt x="222" y="1847"/>
                  </a:lnTo>
                  <a:lnTo>
                    <a:pt x="192" y="1863"/>
                  </a:lnTo>
                  <a:lnTo>
                    <a:pt x="167" y="1874"/>
                  </a:lnTo>
                  <a:lnTo>
                    <a:pt x="143" y="1881"/>
                  </a:lnTo>
                  <a:lnTo>
                    <a:pt x="123" y="1880"/>
                  </a:lnTo>
                  <a:lnTo>
                    <a:pt x="92" y="1872"/>
                  </a:lnTo>
                  <a:lnTo>
                    <a:pt x="69" y="1856"/>
                  </a:lnTo>
                  <a:lnTo>
                    <a:pt x="47" y="1832"/>
                  </a:lnTo>
                  <a:lnTo>
                    <a:pt x="31" y="1803"/>
                  </a:lnTo>
                  <a:lnTo>
                    <a:pt x="18" y="1769"/>
                  </a:lnTo>
                  <a:lnTo>
                    <a:pt x="9" y="1730"/>
                  </a:lnTo>
                  <a:lnTo>
                    <a:pt x="3" y="1690"/>
                  </a:lnTo>
                  <a:lnTo>
                    <a:pt x="0" y="1647"/>
                  </a:lnTo>
                  <a:lnTo>
                    <a:pt x="0" y="1601"/>
                  </a:lnTo>
                  <a:lnTo>
                    <a:pt x="2" y="1558"/>
                  </a:lnTo>
                  <a:lnTo>
                    <a:pt x="5" y="1512"/>
                  </a:lnTo>
                  <a:lnTo>
                    <a:pt x="9" y="1470"/>
                  </a:lnTo>
                  <a:lnTo>
                    <a:pt x="16" y="1429"/>
                  </a:lnTo>
                  <a:lnTo>
                    <a:pt x="23" y="1392"/>
                  </a:lnTo>
                  <a:lnTo>
                    <a:pt x="47" y="1285"/>
                  </a:lnTo>
                  <a:lnTo>
                    <a:pt x="72" y="1183"/>
                  </a:lnTo>
                  <a:lnTo>
                    <a:pt x="100" y="1087"/>
                  </a:lnTo>
                  <a:lnTo>
                    <a:pt x="129" y="996"/>
                  </a:lnTo>
                  <a:lnTo>
                    <a:pt x="162" y="912"/>
                  </a:lnTo>
                  <a:lnTo>
                    <a:pt x="194" y="834"/>
                  </a:lnTo>
                  <a:lnTo>
                    <a:pt x="231" y="767"/>
                  </a:lnTo>
                  <a:lnTo>
                    <a:pt x="269" y="707"/>
                  </a:lnTo>
                  <a:lnTo>
                    <a:pt x="311" y="656"/>
                  </a:lnTo>
                  <a:lnTo>
                    <a:pt x="327" y="634"/>
                  </a:lnTo>
                  <a:lnTo>
                    <a:pt x="343" y="610"/>
                  </a:lnTo>
                  <a:lnTo>
                    <a:pt x="360" y="587"/>
                  </a:lnTo>
                  <a:lnTo>
                    <a:pt x="378" y="563"/>
                  </a:lnTo>
                  <a:lnTo>
                    <a:pt x="398" y="541"/>
                  </a:lnTo>
                  <a:lnTo>
                    <a:pt x="420" y="521"/>
                  </a:lnTo>
                  <a:lnTo>
                    <a:pt x="443" y="505"/>
                  </a:lnTo>
                  <a:lnTo>
                    <a:pt x="471" y="492"/>
                  </a:lnTo>
                  <a:lnTo>
                    <a:pt x="502" y="487"/>
                  </a:lnTo>
                  <a:lnTo>
                    <a:pt x="534" y="489"/>
                  </a:lnTo>
                  <a:lnTo>
                    <a:pt x="562" y="510"/>
                  </a:lnTo>
                  <a:lnTo>
                    <a:pt x="582" y="538"/>
                  </a:lnTo>
                  <a:lnTo>
                    <a:pt x="596" y="567"/>
                  </a:lnTo>
                  <a:lnTo>
                    <a:pt x="611" y="598"/>
                  </a:lnTo>
                  <a:lnTo>
                    <a:pt x="623" y="629"/>
                  </a:lnTo>
                  <a:lnTo>
                    <a:pt x="638" y="660"/>
                  </a:lnTo>
                  <a:lnTo>
                    <a:pt x="654" y="689"/>
                  </a:lnTo>
                  <a:lnTo>
                    <a:pt x="672" y="712"/>
                  </a:lnTo>
                  <a:lnTo>
                    <a:pt x="671" y="716"/>
                  </a:lnTo>
                  <a:lnTo>
                    <a:pt x="674" y="716"/>
                  </a:lnTo>
                  <a:lnTo>
                    <a:pt x="672" y="712"/>
                  </a:lnTo>
                  <a:lnTo>
                    <a:pt x="672" y="710"/>
                  </a:lnTo>
                  <a:lnTo>
                    <a:pt x="682" y="701"/>
                  </a:lnTo>
                  <a:lnTo>
                    <a:pt x="694" y="690"/>
                  </a:lnTo>
                  <a:lnTo>
                    <a:pt x="711" y="676"/>
                  </a:lnTo>
                  <a:lnTo>
                    <a:pt x="731" y="661"/>
                  </a:lnTo>
                  <a:lnTo>
                    <a:pt x="752" y="645"/>
                  </a:lnTo>
                  <a:lnTo>
                    <a:pt x="774" y="632"/>
                  </a:lnTo>
                  <a:lnTo>
                    <a:pt x="796" y="620"/>
                  </a:lnTo>
                  <a:lnTo>
                    <a:pt x="814" y="612"/>
                  </a:lnTo>
                  <a:lnTo>
                    <a:pt x="816" y="534"/>
                  </a:lnTo>
                  <a:lnTo>
                    <a:pt x="816" y="461"/>
                  </a:lnTo>
                  <a:lnTo>
                    <a:pt x="814" y="394"/>
                  </a:lnTo>
                  <a:lnTo>
                    <a:pt x="812" y="327"/>
                  </a:lnTo>
                  <a:lnTo>
                    <a:pt x="812" y="258"/>
                  </a:lnTo>
                  <a:lnTo>
                    <a:pt x="811" y="185"/>
                  </a:lnTo>
                  <a:lnTo>
                    <a:pt x="812" y="107"/>
                  </a:lnTo>
                  <a:lnTo>
                    <a:pt x="814" y="20"/>
                  </a:lnTo>
                  <a:lnTo>
                    <a:pt x="818" y="20"/>
                  </a:lnTo>
                  <a:lnTo>
                    <a:pt x="829" y="16"/>
                  </a:lnTo>
                  <a:lnTo>
                    <a:pt x="845" y="10"/>
                  </a:lnTo>
                  <a:lnTo>
                    <a:pt x="865" y="5"/>
                  </a:lnTo>
                  <a:lnTo>
                    <a:pt x="889" y="1"/>
                  </a:lnTo>
                  <a:lnTo>
                    <a:pt x="914"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83" name="Freeform 19">
              <a:extLst>
                <a:ext uri="{FF2B5EF4-FFF2-40B4-BE49-F238E27FC236}">
                  <a16:creationId xmlns:a16="http://schemas.microsoft.com/office/drawing/2014/main" id="{A5573D18-625D-4FB0-BB4D-7E468C39A3E0}"/>
                </a:ext>
              </a:extLst>
            </p:cNvPr>
            <p:cNvSpPr>
              <a:spLocks noEditPoints="1"/>
            </p:cNvSpPr>
            <p:nvPr/>
          </p:nvSpPr>
          <p:spPr bwMode="auto">
            <a:xfrm>
              <a:off x="3380997" y="166898"/>
              <a:ext cx="295509" cy="149725"/>
            </a:xfrm>
            <a:custGeom>
              <a:avLst/>
              <a:gdLst>
                <a:gd name="T0" fmla="*/ 1865 w 3600"/>
                <a:gd name="T1" fmla="*/ 593 h 1824"/>
                <a:gd name="T2" fmla="*/ 1911 w 3600"/>
                <a:gd name="T3" fmla="*/ 800 h 1824"/>
                <a:gd name="T4" fmla="*/ 2124 w 3600"/>
                <a:gd name="T5" fmla="*/ 800 h 1824"/>
                <a:gd name="T6" fmla="*/ 2171 w 3600"/>
                <a:gd name="T7" fmla="*/ 593 h 1824"/>
                <a:gd name="T8" fmla="*/ 1800 w 3600"/>
                <a:gd name="T9" fmla="*/ 406 h 1824"/>
                <a:gd name="T10" fmla="*/ 2184 w 3600"/>
                <a:gd name="T11" fmla="*/ 580 h 1824"/>
                <a:gd name="T12" fmla="*/ 2302 w 3600"/>
                <a:gd name="T13" fmla="*/ 987 h 1824"/>
                <a:gd name="T14" fmla="*/ 2076 w 3600"/>
                <a:gd name="T15" fmla="*/ 1338 h 1824"/>
                <a:gd name="T16" fmla="*/ 1653 w 3600"/>
                <a:gd name="T17" fmla="*/ 1400 h 1824"/>
                <a:gd name="T18" fmla="*/ 1340 w 3600"/>
                <a:gd name="T19" fmla="*/ 1127 h 1824"/>
                <a:gd name="T20" fmla="*/ 1340 w 3600"/>
                <a:gd name="T21" fmla="*/ 698 h 1824"/>
                <a:gd name="T22" fmla="*/ 1653 w 3600"/>
                <a:gd name="T23" fmla="*/ 427 h 1824"/>
                <a:gd name="T24" fmla="*/ 2513 w 3600"/>
                <a:gd name="T25" fmla="*/ 437 h 1824"/>
                <a:gd name="T26" fmla="*/ 2645 w 3600"/>
                <a:gd name="T27" fmla="*/ 847 h 1824"/>
                <a:gd name="T28" fmla="*/ 2575 w 3600"/>
                <a:gd name="T29" fmla="*/ 1255 h 1824"/>
                <a:gd name="T30" fmla="*/ 2402 w 3600"/>
                <a:gd name="T31" fmla="*/ 1507 h 1824"/>
                <a:gd name="T32" fmla="*/ 2780 w 3600"/>
                <a:gd name="T33" fmla="*/ 1369 h 1824"/>
                <a:gd name="T34" fmla="*/ 3244 w 3600"/>
                <a:gd name="T35" fmla="*/ 1060 h 1824"/>
                <a:gd name="T36" fmla="*/ 3382 w 3600"/>
                <a:gd name="T37" fmla="*/ 927 h 1824"/>
                <a:gd name="T38" fmla="*/ 3329 w 3600"/>
                <a:gd name="T39" fmla="*/ 831 h 1824"/>
                <a:gd name="T40" fmla="*/ 3160 w 3600"/>
                <a:gd name="T41" fmla="*/ 686 h 1824"/>
                <a:gd name="T42" fmla="*/ 2580 w 3600"/>
                <a:gd name="T43" fmla="*/ 335 h 1824"/>
                <a:gd name="T44" fmla="*/ 636 w 3600"/>
                <a:gd name="T45" fmla="*/ 540 h 1824"/>
                <a:gd name="T46" fmla="*/ 293 w 3600"/>
                <a:gd name="T47" fmla="*/ 800 h 1824"/>
                <a:gd name="T48" fmla="*/ 209 w 3600"/>
                <a:gd name="T49" fmla="*/ 884 h 1824"/>
                <a:gd name="T50" fmla="*/ 271 w 3600"/>
                <a:gd name="T51" fmla="*/ 1004 h 1824"/>
                <a:gd name="T52" fmla="*/ 404 w 3600"/>
                <a:gd name="T53" fmla="*/ 1109 h 1824"/>
                <a:gd name="T54" fmla="*/ 767 w 3600"/>
                <a:gd name="T55" fmla="*/ 1357 h 1824"/>
                <a:gd name="T56" fmla="*/ 1240 w 3600"/>
                <a:gd name="T57" fmla="*/ 1562 h 1824"/>
                <a:gd name="T58" fmla="*/ 1015 w 3600"/>
                <a:gd name="T59" fmla="*/ 1227 h 1824"/>
                <a:gd name="T60" fmla="*/ 951 w 3600"/>
                <a:gd name="T61" fmla="*/ 802 h 1824"/>
                <a:gd name="T62" fmla="*/ 1115 w 3600"/>
                <a:gd name="T63" fmla="*/ 395 h 1824"/>
                <a:gd name="T64" fmla="*/ 1567 w 3600"/>
                <a:gd name="T65" fmla="*/ 249 h 1824"/>
                <a:gd name="T66" fmla="*/ 1225 w 3600"/>
                <a:gd name="T67" fmla="*/ 507 h 1824"/>
                <a:gd name="T68" fmla="*/ 1104 w 3600"/>
                <a:gd name="T69" fmla="*/ 947 h 1824"/>
                <a:gd name="T70" fmla="*/ 1289 w 3600"/>
                <a:gd name="T71" fmla="*/ 1384 h 1824"/>
                <a:gd name="T72" fmla="*/ 1689 w 3600"/>
                <a:gd name="T73" fmla="*/ 1607 h 1824"/>
                <a:gd name="T74" fmla="*/ 2176 w 3600"/>
                <a:gd name="T75" fmla="*/ 1491 h 1824"/>
                <a:gd name="T76" fmla="*/ 2465 w 3600"/>
                <a:gd name="T77" fmla="*/ 1113 h 1824"/>
                <a:gd name="T78" fmla="*/ 2433 w 3600"/>
                <a:gd name="T79" fmla="*/ 633 h 1824"/>
                <a:gd name="T80" fmla="*/ 2144 w 3600"/>
                <a:gd name="T81" fmla="*/ 304 h 1824"/>
                <a:gd name="T82" fmla="*/ 1733 w 3600"/>
                <a:gd name="T83" fmla="*/ 213 h 1824"/>
                <a:gd name="T84" fmla="*/ 2087 w 3600"/>
                <a:gd name="T85" fmla="*/ 18 h 1824"/>
                <a:gd name="T86" fmla="*/ 2680 w 3600"/>
                <a:gd name="T87" fmla="*/ 215 h 1824"/>
                <a:gd name="T88" fmla="*/ 3331 w 3600"/>
                <a:gd name="T89" fmla="*/ 615 h 1824"/>
                <a:gd name="T90" fmla="*/ 3584 w 3600"/>
                <a:gd name="T91" fmla="*/ 855 h 1824"/>
                <a:gd name="T92" fmla="*/ 3542 w 3600"/>
                <a:gd name="T93" fmla="*/ 1015 h 1824"/>
                <a:gd name="T94" fmla="*/ 3236 w 3600"/>
                <a:gd name="T95" fmla="*/ 1273 h 1824"/>
                <a:gd name="T96" fmla="*/ 2613 w 3600"/>
                <a:gd name="T97" fmla="*/ 1638 h 1824"/>
                <a:gd name="T98" fmla="*/ 1844 w 3600"/>
                <a:gd name="T99" fmla="*/ 1824 h 1824"/>
                <a:gd name="T100" fmla="*/ 1113 w 3600"/>
                <a:gd name="T101" fmla="*/ 1693 h 1824"/>
                <a:gd name="T102" fmla="*/ 533 w 3600"/>
                <a:gd name="T103" fmla="*/ 1397 h 1824"/>
                <a:gd name="T104" fmla="*/ 58 w 3600"/>
                <a:gd name="T105" fmla="*/ 1020 h 1824"/>
                <a:gd name="T106" fmla="*/ 24 w 3600"/>
                <a:gd name="T107" fmla="*/ 851 h 1824"/>
                <a:gd name="T108" fmla="*/ 191 w 3600"/>
                <a:gd name="T109" fmla="*/ 677 h 1824"/>
                <a:gd name="T110" fmla="*/ 431 w 3600"/>
                <a:gd name="T111" fmla="*/ 491 h 1824"/>
                <a:gd name="T112" fmla="*/ 1047 w 3600"/>
                <a:gd name="T113" fmla="*/ 149 h 1824"/>
                <a:gd name="T114" fmla="*/ 1464 w 3600"/>
                <a:gd name="T115" fmla="*/ 24 h 1824"/>
                <a:gd name="T116" fmla="*/ 1624 w 3600"/>
                <a:gd name="T117" fmla="*/ 6 h 1824"/>
                <a:gd name="T118" fmla="*/ 1747 w 3600"/>
                <a:gd name="T119" fmla="*/ 0 h 1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600" h="1824">
                  <a:moveTo>
                    <a:pt x="2018" y="497"/>
                  </a:moveTo>
                  <a:lnTo>
                    <a:pt x="1978" y="502"/>
                  </a:lnTo>
                  <a:lnTo>
                    <a:pt x="1944" y="515"/>
                  </a:lnTo>
                  <a:lnTo>
                    <a:pt x="1911" y="535"/>
                  </a:lnTo>
                  <a:lnTo>
                    <a:pt x="1885" y="560"/>
                  </a:lnTo>
                  <a:lnTo>
                    <a:pt x="1865" y="593"/>
                  </a:lnTo>
                  <a:lnTo>
                    <a:pt x="1853" y="627"/>
                  </a:lnTo>
                  <a:lnTo>
                    <a:pt x="1847" y="667"/>
                  </a:lnTo>
                  <a:lnTo>
                    <a:pt x="1853" y="706"/>
                  </a:lnTo>
                  <a:lnTo>
                    <a:pt x="1865" y="742"/>
                  </a:lnTo>
                  <a:lnTo>
                    <a:pt x="1885" y="773"/>
                  </a:lnTo>
                  <a:lnTo>
                    <a:pt x="1911" y="800"/>
                  </a:lnTo>
                  <a:lnTo>
                    <a:pt x="1944" y="820"/>
                  </a:lnTo>
                  <a:lnTo>
                    <a:pt x="1978" y="833"/>
                  </a:lnTo>
                  <a:lnTo>
                    <a:pt x="2018" y="837"/>
                  </a:lnTo>
                  <a:lnTo>
                    <a:pt x="2056" y="833"/>
                  </a:lnTo>
                  <a:lnTo>
                    <a:pt x="2093" y="820"/>
                  </a:lnTo>
                  <a:lnTo>
                    <a:pt x="2124" y="800"/>
                  </a:lnTo>
                  <a:lnTo>
                    <a:pt x="2151" y="773"/>
                  </a:lnTo>
                  <a:lnTo>
                    <a:pt x="2171" y="742"/>
                  </a:lnTo>
                  <a:lnTo>
                    <a:pt x="2184" y="706"/>
                  </a:lnTo>
                  <a:lnTo>
                    <a:pt x="2187" y="667"/>
                  </a:lnTo>
                  <a:lnTo>
                    <a:pt x="2184" y="627"/>
                  </a:lnTo>
                  <a:lnTo>
                    <a:pt x="2171" y="593"/>
                  </a:lnTo>
                  <a:lnTo>
                    <a:pt x="2151" y="560"/>
                  </a:lnTo>
                  <a:lnTo>
                    <a:pt x="2124" y="535"/>
                  </a:lnTo>
                  <a:lnTo>
                    <a:pt x="2093" y="515"/>
                  </a:lnTo>
                  <a:lnTo>
                    <a:pt x="2056" y="502"/>
                  </a:lnTo>
                  <a:lnTo>
                    <a:pt x="2018" y="497"/>
                  </a:lnTo>
                  <a:close/>
                  <a:moveTo>
                    <a:pt x="1800" y="406"/>
                  </a:moveTo>
                  <a:lnTo>
                    <a:pt x="1875" y="411"/>
                  </a:lnTo>
                  <a:lnTo>
                    <a:pt x="1947" y="427"/>
                  </a:lnTo>
                  <a:lnTo>
                    <a:pt x="2015" y="453"/>
                  </a:lnTo>
                  <a:lnTo>
                    <a:pt x="2076" y="487"/>
                  </a:lnTo>
                  <a:lnTo>
                    <a:pt x="2133" y="529"/>
                  </a:lnTo>
                  <a:lnTo>
                    <a:pt x="2184" y="580"/>
                  </a:lnTo>
                  <a:lnTo>
                    <a:pt x="2225" y="637"/>
                  </a:lnTo>
                  <a:lnTo>
                    <a:pt x="2260" y="698"/>
                  </a:lnTo>
                  <a:lnTo>
                    <a:pt x="2287" y="766"/>
                  </a:lnTo>
                  <a:lnTo>
                    <a:pt x="2302" y="838"/>
                  </a:lnTo>
                  <a:lnTo>
                    <a:pt x="2307" y="913"/>
                  </a:lnTo>
                  <a:lnTo>
                    <a:pt x="2302" y="987"/>
                  </a:lnTo>
                  <a:lnTo>
                    <a:pt x="2287" y="1060"/>
                  </a:lnTo>
                  <a:lnTo>
                    <a:pt x="2260" y="1127"/>
                  </a:lnTo>
                  <a:lnTo>
                    <a:pt x="2225" y="1189"/>
                  </a:lnTo>
                  <a:lnTo>
                    <a:pt x="2184" y="1246"/>
                  </a:lnTo>
                  <a:lnTo>
                    <a:pt x="2133" y="1297"/>
                  </a:lnTo>
                  <a:lnTo>
                    <a:pt x="2076" y="1338"/>
                  </a:lnTo>
                  <a:lnTo>
                    <a:pt x="2015" y="1375"/>
                  </a:lnTo>
                  <a:lnTo>
                    <a:pt x="1947" y="1400"/>
                  </a:lnTo>
                  <a:lnTo>
                    <a:pt x="1875" y="1415"/>
                  </a:lnTo>
                  <a:lnTo>
                    <a:pt x="1800" y="1422"/>
                  </a:lnTo>
                  <a:lnTo>
                    <a:pt x="1725" y="1415"/>
                  </a:lnTo>
                  <a:lnTo>
                    <a:pt x="1653" y="1400"/>
                  </a:lnTo>
                  <a:lnTo>
                    <a:pt x="1585" y="1375"/>
                  </a:lnTo>
                  <a:lnTo>
                    <a:pt x="1524" y="1338"/>
                  </a:lnTo>
                  <a:lnTo>
                    <a:pt x="1467" y="1297"/>
                  </a:lnTo>
                  <a:lnTo>
                    <a:pt x="1416" y="1246"/>
                  </a:lnTo>
                  <a:lnTo>
                    <a:pt x="1375" y="1189"/>
                  </a:lnTo>
                  <a:lnTo>
                    <a:pt x="1340" y="1127"/>
                  </a:lnTo>
                  <a:lnTo>
                    <a:pt x="1313" y="1060"/>
                  </a:lnTo>
                  <a:lnTo>
                    <a:pt x="1298" y="987"/>
                  </a:lnTo>
                  <a:lnTo>
                    <a:pt x="1293" y="913"/>
                  </a:lnTo>
                  <a:lnTo>
                    <a:pt x="1298" y="838"/>
                  </a:lnTo>
                  <a:lnTo>
                    <a:pt x="1313" y="766"/>
                  </a:lnTo>
                  <a:lnTo>
                    <a:pt x="1340" y="698"/>
                  </a:lnTo>
                  <a:lnTo>
                    <a:pt x="1375" y="637"/>
                  </a:lnTo>
                  <a:lnTo>
                    <a:pt x="1416" y="580"/>
                  </a:lnTo>
                  <a:lnTo>
                    <a:pt x="1467" y="529"/>
                  </a:lnTo>
                  <a:lnTo>
                    <a:pt x="1524" y="487"/>
                  </a:lnTo>
                  <a:lnTo>
                    <a:pt x="1585" y="453"/>
                  </a:lnTo>
                  <a:lnTo>
                    <a:pt x="1653" y="427"/>
                  </a:lnTo>
                  <a:lnTo>
                    <a:pt x="1725" y="411"/>
                  </a:lnTo>
                  <a:lnTo>
                    <a:pt x="1800" y="406"/>
                  </a:lnTo>
                  <a:close/>
                  <a:moveTo>
                    <a:pt x="2356" y="257"/>
                  </a:moveTo>
                  <a:lnTo>
                    <a:pt x="2444" y="349"/>
                  </a:lnTo>
                  <a:lnTo>
                    <a:pt x="2478" y="391"/>
                  </a:lnTo>
                  <a:lnTo>
                    <a:pt x="2513" y="437"/>
                  </a:lnTo>
                  <a:lnTo>
                    <a:pt x="2545" y="484"/>
                  </a:lnTo>
                  <a:lnTo>
                    <a:pt x="2575" y="533"/>
                  </a:lnTo>
                  <a:lnTo>
                    <a:pt x="2596" y="586"/>
                  </a:lnTo>
                  <a:lnTo>
                    <a:pt x="2622" y="677"/>
                  </a:lnTo>
                  <a:lnTo>
                    <a:pt x="2638" y="764"/>
                  </a:lnTo>
                  <a:lnTo>
                    <a:pt x="2645" y="847"/>
                  </a:lnTo>
                  <a:lnTo>
                    <a:pt x="2647" y="926"/>
                  </a:lnTo>
                  <a:lnTo>
                    <a:pt x="2644" y="1000"/>
                  </a:lnTo>
                  <a:lnTo>
                    <a:pt x="2633" y="1071"/>
                  </a:lnTo>
                  <a:lnTo>
                    <a:pt x="2616" y="1137"/>
                  </a:lnTo>
                  <a:lnTo>
                    <a:pt x="2598" y="1197"/>
                  </a:lnTo>
                  <a:lnTo>
                    <a:pt x="2575" y="1255"/>
                  </a:lnTo>
                  <a:lnTo>
                    <a:pt x="2549" y="1307"/>
                  </a:lnTo>
                  <a:lnTo>
                    <a:pt x="2520" y="1355"/>
                  </a:lnTo>
                  <a:lnTo>
                    <a:pt x="2491" y="1400"/>
                  </a:lnTo>
                  <a:lnTo>
                    <a:pt x="2460" y="1440"/>
                  </a:lnTo>
                  <a:lnTo>
                    <a:pt x="2431" y="1475"/>
                  </a:lnTo>
                  <a:lnTo>
                    <a:pt x="2402" y="1507"/>
                  </a:lnTo>
                  <a:lnTo>
                    <a:pt x="2373" y="1535"/>
                  </a:lnTo>
                  <a:lnTo>
                    <a:pt x="2347" y="1558"/>
                  </a:lnTo>
                  <a:lnTo>
                    <a:pt x="2324" y="1577"/>
                  </a:lnTo>
                  <a:lnTo>
                    <a:pt x="2482" y="1515"/>
                  </a:lnTo>
                  <a:lnTo>
                    <a:pt x="2633" y="1446"/>
                  </a:lnTo>
                  <a:lnTo>
                    <a:pt x="2780" y="1369"/>
                  </a:lnTo>
                  <a:lnTo>
                    <a:pt x="2920" y="1286"/>
                  </a:lnTo>
                  <a:lnTo>
                    <a:pt x="3053" y="1200"/>
                  </a:lnTo>
                  <a:lnTo>
                    <a:pt x="3180" y="1109"/>
                  </a:lnTo>
                  <a:lnTo>
                    <a:pt x="3198" y="1097"/>
                  </a:lnTo>
                  <a:lnTo>
                    <a:pt x="3220" y="1078"/>
                  </a:lnTo>
                  <a:lnTo>
                    <a:pt x="3244" y="1060"/>
                  </a:lnTo>
                  <a:lnTo>
                    <a:pt x="3271" y="1038"/>
                  </a:lnTo>
                  <a:lnTo>
                    <a:pt x="3296" y="1015"/>
                  </a:lnTo>
                  <a:lnTo>
                    <a:pt x="3322" y="993"/>
                  </a:lnTo>
                  <a:lnTo>
                    <a:pt x="3345" y="969"/>
                  </a:lnTo>
                  <a:lnTo>
                    <a:pt x="3365" y="947"/>
                  </a:lnTo>
                  <a:lnTo>
                    <a:pt x="3382" y="927"/>
                  </a:lnTo>
                  <a:lnTo>
                    <a:pt x="3391" y="909"/>
                  </a:lnTo>
                  <a:lnTo>
                    <a:pt x="3393" y="897"/>
                  </a:lnTo>
                  <a:lnTo>
                    <a:pt x="3385" y="886"/>
                  </a:lnTo>
                  <a:lnTo>
                    <a:pt x="3371" y="871"/>
                  </a:lnTo>
                  <a:lnTo>
                    <a:pt x="3353" y="853"/>
                  </a:lnTo>
                  <a:lnTo>
                    <a:pt x="3329" y="831"/>
                  </a:lnTo>
                  <a:lnTo>
                    <a:pt x="3304" y="807"/>
                  </a:lnTo>
                  <a:lnTo>
                    <a:pt x="3275" y="782"/>
                  </a:lnTo>
                  <a:lnTo>
                    <a:pt x="3245" y="757"/>
                  </a:lnTo>
                  <a:lnTo>
                    <a:pt x="3216" y="733"/>
                  </a:lnTo>
                  <a:lnTo>
                    <a:pt x="3187" y="707"/>
                  </a:lnTo>
                  <a:lnTo>
                    <a:pt x="3160" y="686"/>
                  </a:lnTo>
                  <a:lnTo>
                    <a:pt x="3071" y="622"/>
                  </a:lnTo>
                  <a:lnTo>
                    <a:pt x="2980" y="560"/>
                  </a:lnTo>
                  <a:lnTo>
                    <a:pt x="2885" y="498"/>
                  </a:lnTo>
                  <a:lnTo>
                    <a:pt x="2787" y="438"/>
                  </a:lnTo>
                  <a:lnTo>
                    <a:pt x="2685" y="384"/>
                  </a:lnTo>
                  <a:lnTo>
                    <a:pt x="2580" y="335"/>
                  </a:lnTo>
                  <a:lnTo>
                    <a:pt x="2469" y="291"/>
                  </a:lnTo>
                  <a:lnTo>
                    <a:pt x="2356" y="257"/>
                  </a:lnTo>
                  <a:close/>
                  <a:moveTo>
                    <a:pt x="1224" y="257"/>
                  </a:moveTo>
                  <a:lnTo>
                    <a:pt x="1016" y="337"/>
                  </a:lnTo>
                  <a:lnTo>
                    <a:pt x="716" y="493"/>
                  </a:lnTo>
                  <a:lnTo>
                    <a:pt x="636" y="540"/>
                  </a:lnTo>
                  <a:lnTo>
                    <a:pt x="558" y="593"/>
                  </a:lnTo>
                  <a:lnTo>
                    <a:pt x="484" y="649"/>
                  </a:lnTo>
                  <a:lnTo>
                    <a:pt x="409" y="706"/>
                  </a:lnTo>
                  <a:lnTo>
                    <a:pt x="336" y="760"/>
                  </a:lnTo>
                  <a:lnTo>
                    <a:pt x="313" y="782"/>
                  </a:lnTo>
                  <a:lnTo>
                    <a:pt x="293" y="800"/>
                  </a:lnTo>
                  <a:lnTo>
                    <a:pt x="276" y="815"/>
                  </a:lnTo>
                  <a:lnTo>
                    <a:pt x="258" y="831"/>
                  </a:lnTo>
                  <a:lnTo>
                    <a:pt x="240" y="847"/>
                  </a:lnTo>
                  <a:lnTo>
                    <a:pt x="216" y="869"/>
                  </a:lnTo>
                  <a:lnTo>
                    <a:pt x="215" y="875"/>
                  </a:lnTo>
                  <a:lnTo>
                    <a:pt x="209" y="884"/>
                  </a:lnTo>
                  <a:lnTo>
                    <a:pt x="205" y="897"/>
                  </a:lnTo>
                  <a:lnTo>
                    <a:pt x="202" y="913"/>
                  </a:lnTo>
                  <a:lnTo>
                    <a:pt x="202" y="929"/>
                  </a:lnTo>
                  <a:lnTo>
                    <a:pt x="207" y="946"/>
                  </a:lnTo>
                  <a:lnTo>
                    <a:pt x="242" y="977"/>
                  </a:lnTo>
                  <a:lnTo>
                    <a:pt x="271" y="1004"/>
                  </a:lnTo>
                  <a:lnTo>
                    <a:pt x="296" y="1026"/>
                  </a:lnTo>
                  <a:lnTo>
                    <a:pt x="320" y="1044"/>
                  </a:lnTo>
                  <a:lnTo>
                    <a:pt x="340" y="1060"/>
                  </a:lnTo>
                  <a:lnTo>
                    <a:pt x="360" y="1077"/>
                  </a:lnTo>
                  <a:lnTo>
                    <a:pt x="382" y="1093"/>
                  </a:lnTo>
                  <a:lnTo>
                    <a:pt x="404" y="1109"/>
                  </a:lnTo>
                  <a:lnTo>
                    <a:pt x="427" y="1129"/>
                  </a:lnTo>
                  <a:lnTo>
                    <a:pt x="484" y="1169"/>
                  </a:lnTo>
                  <a:lnTo>
                    <a:pt x="547" y="1215"/>
                  </a:lnTo>
                  <a:lnTo>
                    <a:pt x="616" y="1262"/>
                  </a:lnTo>
                  <a:lnTo>
                    <a:pt x="689" y="1309"/>
                  </a:lnTo>
                  <a:lnTo>
                    <a:pt x="767" y="1357"/>
                  </a:lnTo>
                  <a:lnTo>
                    <a:pt x="845" y="1404"/>
                  </a:lnTo>
                  <a:lnTo>
                    <a:pt x="927" y="1446"/>
                  </a:lnTo>
                  <a:lnTo>
                    <a:pt x="1007" y="1486"/>
                  </a:lnTo>
                  <a:lnTo>
                    <a:pt x="1087" y="1518"/>
                  </a:lnTo>
                  <a:lnTo>
                    <a:pt x="1165" y="1544"/>
                  </a:lnTo>
                  <a:lnTo>
                    <a:pt x="1240" y="1562"/>
                  </a:lnTo>
                  <a:lnTo>
                    <a:pt x="1196" y="1507"/>
                  </a:lnTo>
                  <a:lnTo>
                    <a:pt x="1155" y="1453"/>
                  </a:lnTo>
                  <a:lnTo>
                    <a:pt x="1115" y="1398"/>
                  </a:lnTo>
                  <a:lnTo>
                    <a:pt x="1078" y="1344"/>
                  </a:lnTo>
                  <a:lnTo>
                    <a:pt x="1044" y="1286"/>
                  </a:lnTo>
                  <a:lnTo>
                    <a:pt x="1015" y="1227"/>
                  </a:lnTo>
                  <a:lnTo>
                    <a:pt x="991" y="1166"/>
                  </a:lnTo>
                  <a:lnTo>
                    <a:pt x="971" y="1100"/>
                  </a:lnTo>
                  <a:lnTo>
                    <a:pt x="956" y="1031"/>
                  </a:lnTo>
                  <a:lnTo>
                    <a:pt x="947" y="960"/>
                  </a:lnTo>
                  <a:lnTo>
                    <a:pt x="945" y="884"/>
                  </a:lnTo>
                  <a:lnTo>
                    <a:pt x="951" y="802"/>
                  </a:lnTo>
                  <a:lnTo>
                    <a:pt x="964" y="717"/>
                  </a:lnTo>
                  <a:lnTo>
                    <a:pt x="984" y="626"/>
                  </a:lnTo>
                  <a:lnTo>
                    <a:pt x="1005" y="562"/>
                  </a:lnTo>
                  <a:lnTo>
                    <a:pt x="1036" y="502"/>
                  </a:lnTo>
                  <a:lnTo>
                    <a:pt x="1073" y="446"/>
                  </a:lnTo>
                  <a:lnTo>
                    <a:pt x="1115" y="395"/>
                  </a:lnTo>
                  <a:lnTo>
                    <a:pt x="1158" y="344"/>
                  </a:lnTo>
                  <a:lnTo>
                    <a:pt x="1200" y="298"/>
                  </a:lnTo>
                  <a:lnTo>
                    <a:pt x="1240" y="257"/>
                  </a:lnTo>
                  <a:lnTo>
                    <a:pt x="1224" y="257"/>
                  </a:lnTo>
                  <a:close/>
                  <a:moveTo>
                    <a:pt x="1733" y="213"/>
                  </a:moveTo>
                  <a:lnTo>
                    <a:pt x="1567" y="249"/>
                  </a:lnTo>
                  <a:lnTo>
                    <a:pt x="1500" y="278"/>
                  </a:lnTo>
                  <a:lnTo>
                    <a:pt x="1436" y="313"/>
                  </a:lnTo>
                  <a:lnTo>
                    <a:pt x="1376" y="355"/>
                  </a:lnTo>
                  <a:lnTo>
                    <a:pt x="1322" y="400"/>
                  </a:lnTo>
                  <a:lnTo>
                    <a:pt x="1271" y="451"/>
                  </a:lnTo>
                  <a:lnTo>
                    <a:pt x="1225" y="507"/>
                  </a:lnTo>
                  <a:lnTo>
                    <a:pt x="1185" y="567"/>
                  </a:lnTo>
                  <a:lnTo>
                    <a:pt x="1155" y="635"/>
                  </a:lnTo>
                  <a:lnTo>
                    <a:pt x="1127" y="706"/>
                  </a:lnTo>
                  <a:lnTo>
                    <a:pt x="1109" y="786"/>
                  </a:lnTo>
                  <a:lnTo>
                    <a:pt x="1102" y="867"/>
                  </a:lnTo>
                  <a:lnTo>
                    <a:pt x="1104" y="947"/>
                  </a:lnTo>
                  <a:lnTo>
                    <a:pt x="1115" y="1027"/>
                  </a:lnTo>
                  <a:lnTo>
                    <a:pt x="1135" y="1106"/>
                  </a:lnTo>
                  <a:lnTo>
                    <a:pt x="1162" y="1182"/>
                  </a:lnTo>
                  <a:lnTo>
                    <a:pt x="1198" y="1253"/>
                  </a:lnTo>
                  <a:lnTo>
                    <a:pt x="1240" y="1320"/>
                  </a:lnTo>
                  <a:lnTo>
                    <a:pt x="1289" y="1384"/>
                  </a:lnTo>
                  <a:lnTo>
                    <a:pt x="1345" y="1440"/>
                  </a:lnTo>
                  <a:lnTo>
                    <a:pt x="1405" y="1489"/>
                  </a:lnTo>
                  <a:lnTo>
                    <a:pt x="1471" y="1533"/>
                  </a:lnTo>
                  <a:lnTo>
                    <a:pt x="1540" y="1567"/>
                  </a:lnTo>
                  <a:lnTo>
                    <a:pt x="1613" y="1591"/>
                  </a:lnTo>
                  <a:lnTo>
                    <a:pt x="1689" y="1607"/>
                  </a:lnTo>
                  <a:lnTo>
                    <a:pt x="1767" y="1611"/>
                  </a:lnTo>
                  <a:lnTo>
                    <a:pt x="1847" y="1606"/>
                  </a:lnTo>
                  <a:lnTo>
                    <a:pt x="1940" y="1586"/>
                  </a:lnTo>
                  <a:lnTo>
                    <a:pt x="2025" y="1562"/>
                  </a:lnTo>
                  <a:lnTo>
                    <a:pt x="2104" y="1529"/>
                  </a:lnTo>
                  <a:lnTo>
                    <a:pt x="2176" y="1491"/>
                  </a:lnTo>
                  <a:lnTo>
                    <a:pt x="2240" y="1446"/>
                  </a:lnTo>
                  <a:lnTo>
                    <a:pt x="2298" y="1393"/>
                  </a:lnTo>
                  <a:lnTo>
                    <a:pt x="2349" y="1335"/>
                  </a:lnTo>
                  <a:lnTo>
                    <a:pt x="2393" y="1269"/>
                  </a:lnTo>
                  <a:lnTo>
                    <a:pt x="2433" y="1197"/>
                  </a:lnTo>
                  <a:lnTo>
                    <a:pt x="2465" y="1113"/>
                  </a:lnTo>
                  <a:lnTo>
                    <a:pt x="2485" y="1029"/>
                  </a:lnTo>
                  <a:lnTo>
                    <a:pt x="2495" y="946"/>
                  </a:lnTo>
                  <a:lnTo>
                    <a:pt x="2493" y="864"/>
                  </a:lnTo>
                  <a:lnTo>
                    <a:pt x="2482" y="784"/>
                  </a:lnTo>
                  <a:lnTo>
                    <a:pt x="2462" y="707"/>
                  </a:lnTo>
                  <a:lnTo>
                    <a:pt x="2433" y="633"/>
                  </a:lnTo>
                  <a:lnTo>
                    <a:pt x="2396" y="564"/>
                  </a:lnTo>
                  <a:lnTo>
                    <a:pt x="2355" y="500"/>
                  </a:lnTo>
                  <a:lnTo>
                    <a:pt x="2307" y="440"/>
                  </a:lnTo>
                  <a:lnTo>
                    <a:pt x="2256" y="387"/>
                  </a:lnTo>
                  <a:lnTo>
                    <a:pt x="2202" y="342"/>
                  </a:lnTo>
                  <a:lnTo>
                    <a:pt x="2144" y="304"/>
                  </a:lnTo>
                  <a:lnTo>
                    <a:pt x="2084" y="273"/>
                  </a:lnTo>
                  <a:lnTo>
                    <a:pt x="2024" y="251"/>
                  </a:lnTo>
                  <a:lnTo>
                    <a:pt x="1958" y="233"/>
                  </a:lnTo>
                  <a:lnTo>
                    <a:pt x="1891" y="222"/>
                  </a:lnTo>
                  <a:lnTo>
                    <a:pt x="1815" y="215"/>
                  </a:lnTo>
                  <a:lnTo>
                    <a:pt x="1733" y="213"/>
                  </a:lnTo>
                  <a:close/>
                  <a:moveTo>
                    <a:pt x="1796" y="0"/>
                  </a:moveTo>
                  <a:lnTo>
                    <a:pt x="1849" y="2"/>
                  </a:lnTo>
                  <a:lnTo>
                    <a:pt x="1907" y="4"/>
                  </a:lnTo>
                  <a:lnTo>
                    <a:pt x="1965" y="7"/>
                  </a:lnTo>
                  <a:lnTo>
                    <a:pt x="2027" y="11"/>
                  </a:lnTo>
                  <a:lnTo>
                    <a:pt x="2087" y="18"/>
                  </a:lnTo>
                  <a:lnTo>
                    <a:pt x="2147" y="27"/>
                  </a:lnTo>
                  <a:lnTo>
                    <a:pt x="2204" y="38"/>
                  </a:lnTo>
                  <a:lnTo>
                    <a:pt x="2256" y="53"/>
                  </a:lnTo>
                  <a:lnTo>
                    <a:pt x="2405" y="102"/>
                  </a:lnTo>
                  <a:lnTo>
                    <a:pt x="2545" y="157"/>
                  </a:lnTo>
                  <a:lnTo>
                    <a:pt x="2680" y="215"/>
                  </a:lnTo>
                  <a:lnTo>
                    <a:pt x="2809" y="277"/>
                  </a:lnTo>
                  <a:lnTo>
                    <a:pt x="2933" y="346"/>
                  </a:lnTo>
                  <a:lnTo>
                    <a:pt x="3051" y="417"/>
                  </a:lnTo>
                  <a:lnTo>
                    <a:pt x="3167" y="495"/>
                  </a:lnTo>
                  <a:lnTo>
                    <a:pt x="3280" y="577"/>
                  </a:lnTo>
                  <a:lnTo>
                    <a:pt x="3331" y="615"/>
                  </a:lnTo>
                  <a:lnTo>
                    <a:pt x="3382" y="653"/>
                  </a:lnTo>
                  <a:lnTo>
                    <a:pt x="3431" y="691"/>
                  </a:lnTo>
                  <a:lnTo>
                    <a:pt x="3480" y="733"/>
                  </a:lnTo>
                  <a:lnTo>
                    <a:pt x="3524" y="777"/>
                  </a:lnTo>
                  <a:lnTo>
                    <a:pt x="3564" y="826"/>
                  </a:lnTo>
                  <a:lnTo>
                    <a:pt x="3584" y="855"/>
                  </a:lnTo>
                  <a:lnTo>
                    <a:pt x="3596" y="882"/>
                  </a:lnTo>
                  <a:lnTo>
                    <a:pt x="3600" y="913"/>
                  </a:lnTo>
                  <a:lnTo>
                    <a:pt x="3596" y="944"/>
                  </a:lnTo>
                  <a:lnTo>
                    <a:pt x="3584" y="977"/>
                  </a:lnTo>
                  <a:lnTo>
                    <a:pt x="3562" y="998"/>
                  </a:lnTo>
                  <a:lnTo>
                    <a:pt x="3542" y="1015"/>
                  </a:lnTo>
                  <a:lnTo>
                    <a:pt x="3525" y="1031"/>
                  </a:lnTo>
                  <a:lnTo>
                    <a:pt x="3507" y="1047"/>
                  </a:lnTo>
                  <a:lnTo>
                    <a:pt x="3484" y="1069"/>
                  </a:lnTo>
                  <a:lnTo>
                    <a:pt x="3402" y="1137"/>
                  </a:lnTo>
                  <a:lnTo>
                    <a:pt x="3320" y="1206"/>
                  </a:lnTo>
                  <a:lnTo>
                    <a:pt x="3236" y="1273"/>
                  </a:lnTo>
                  <a:lnTo>
                    <a:pt x="3147" y="1337"/>
                  </a:lnTo>
                  <a:lnTo>
                    <a:pt x="3047" y="1404"/>
                  </a:lnTo>
                  <a:lnTo>
                    <a:pt x="2944" y="1467"/>
                  </a:lnTo>
                  <a:lnTo>
                    <a:pt x="2838" y="1527"/>
                  </a:lnTo>
                  <a:lnTo>
                    <a:pt x="2727" y="1586"/>
                  </a:lnTo>
                  <a:lnTo>
                    <a:pt x="2613" y="1638"/>
                  </a:lnTo>
                  <a:lnTo>
                    <a:pt x="2495" y="1687"/>
                  </a:lnTo>
                  <a:lnTo>
                    <a:pt x="2371" y="1731"/>
                  </a:lnTo>
                  <a:lnTo>
                    <a:pt x="2240" y="1769"/>
                  </a:lnTo>
                  <a:lnTo>
                    <a:pt x="2107" y="1798"/>
                  </a:lnTo>
                  <a:lnTo>
                    <a:pt x="1975" y="1817"/>
                  </a:lnTo>
                  <a:lnTo>
                    <a:pt x="1844" y="1824"/>
                  </a:lnTo>
                  <a:lnTo>
                    <a:pt x="1715" y="1822"/>
                  </a:lnTo>
                  <a:lnTo>
                    <a:pt x="1589" y="1809"/>
                  </a:lnTo>
                  <a:lnTo>
                    <a:pt x="1465" y="1791"/>
                  </a:lnTo>
                  <a:lnTo>
                    <a:pt x="1344" y="1764"/>
                  </a:lnTo>
                  <a:lnTo>
                    <a:pt x="1225" y="1731"/>
                  </a:lnTo>
                  <a:lnTo>
                    <a:pt x="1113" y="1693"/>
                  </a:lnTo>
                  <a:lnTo>
                    <a:pt x="1002" y="1649"/>
                  </a:lnTo>
                  <a:lnTo>
                    <a:pt x="896" y="1604"/>
                  </a:lnTo>
                  <a:lnTo>
                    <a:pt x="798" y="1553"/>
                  </a:lnTo>
                  <a:lnTo>
                    <a:pt x="704" y="1502"/>
                  </a:lnTo>
                  <a:lnTo>
                    <a:pt x="615" y="1449"/>
                  </a:lnTo>
                  <a:lnTo>
                    <a:pt x="533" y="1397"/>
                  </a:lnTo>
                  <a:lnTo>
                    <a:pt x="422" y="1320"/>
                  </a:lnTo>
                  <a:lnTo>
                    <a:pt x="316" y="1238"/>
                  </a:lnTo>
                  <a:lnTo>
                    <a:pt x="215" y="1157"/>
                  </a:lnTo>
                  <a:lnTo>
                    <a:pt x="113" y="1073"/>
                  </a:lnTo>
                  <a:lnTo>
                    <a:pt x="85" y="1049"/>
                  </a:lnTo>
                  <a:lnTo>
                    <a:pt x="58" y="1020"/>
                  </a:lnTo>
                  <a:lnTo>
                    <a:pt x="33" y="989"/>
                  </a:lnTo>
                  <a:lnTo>
                    <a:pt x="13" y="953"/>
                  </a:lnTo>
                  <a:lnTo>
                    <a:pt x="0" y="917"/>
                  </a:lnTo>
                  <a:lnTo>
                    <a:pt x="0" y="898"/>
                  </a:lnTo>
                  <a:lnTo>
                    <a:pt x="9" y="875"/>
                  </a:lnTo>
                  <a:lnTo>
                    <a:pt x="24" y="851"/>
                  </a:lnTo>
                  <a:lnTo>
                    <a:pt x="45" y="822"/>
                  </a:lnTo>
                  <a:lnTo>
                    <a:pt x="69" y="793"/>
                  </a:lnTo>
                  <a:lnTo>
                    <a:pt x="98" y="764"/>
                  </a:lnTo>
                  <a:lnTo>
                    <a:pt x="129" y="735"/>
                  </a:lnTo>
                  <a:lnTo>
                    <a:pt x="160" y="704"/>
                  </a:lnTo>
                  <a:lnTo>
                    <a:pt x="191" y="677"/>
                  </a:lnTo>
                  <a:lnTo>
                    <a:pt x="222" y="649"/>
                  </a:lnTo>
                  <a:lnTo>
                    <a:pt x="251" y="626"/>
                  </a:lnTo>
                  <a:lnTo>
                    <a:pt x="276" y="606"/>
                  </a:lnTo>
                  <a:lnTo>
                    <a:pt x="296" y="589"/>
                  </a:lnTo>
                  <a:lnTo>
                    <a:pt x="313" y="577"/>
                  </a:lnTo>
                  <a:lnTo>
                    <a:pt x="431" y="491"/>
                  </a:lnTo>
                  <a:lnTo>
                    <a:pt x="545" y="415"/>
                  </a:lnTo>
                  <a:lnTo>
                    <a:pt x="655" y="346"/>
                  </a:lnTo>
                  <a:lnTo>
                    <a:pt x="760" y="286"/>
                  </a:lnTo>
                  <a:lnTo>
                    <a:pt x="860" y="233"/>
                  </a:lnTo>
                  <a:lnTo>
                    <a:pt x="956" y="187"/>
                  </a:lnTo>
                  <a:lnTo>
                    <a:pt x="1047" y="149"/>
                  </a:lnTo>
                  <a:lnTo>
                    <a:pt x="1131" y="117"/>
                  </a:lnTo>
                  <a:lnTo>
                    <a:pt x="1211" y="89"/>
                  </a:lnTo>
                  <a:lnTo>
                    <a:pt x="1284" y="66"/>
                  </a:lnTo>
                  <a:lnTo>
                    <a:pt x="1351" y="49"/>
                  </a:lnTo>
                  <a:lnTo>
                    <a:pt x="1411" y="35"/>
                  </a:lnTo>
                  <a:lnTo>
                    <a:pt x="1464" y="24"/>
                  </a:lnTo>
                  <a:lnTo>
                    <a:pt x="1509" y="17"/>
                  </a:lnTo>
                  <a:lnTo>
                    <a:pt x="1547" y="11"/>
                  </a:lnTo>
                  <a:lnTo>
                    <a:pt x="1580" y="7"/>
                  </a:lnTo>
                  <a:lnTo>
                    <a:pt x="1602" y="6"/>
                  </a:lnTo>
                  <a:lnTo>
                    <a:pt x="1618" y="6"/>
                  </a:lnTo>
                  <a:lnTo>
                    <a:pt x="1624" y="6"/>
                  </a:lnTo>
                  <a:lnTo>
                    <a:pt x="1618" y="6"/>
                  </a:lnTo>
                  <a:lnTo>
                    <a:pt x="1624" y="6"/>
                  </a:lnTo>
                  <a:lnTo>
                    <a:pt x="1642" y="4"/>
                  </a:lnTo>
                  <a:lnTo>
                    <a:pt x="1669" y="2"/>
                  </a:lnTo>
                  <a:lnTo>
                    <a:pt x="1704" y="2"/>
                  </a:lnTo>
                  <a:lnTo>
                    <a:pt x="1747" y="0"/>
                  </a:lnTo>
                  <a:lnTo>
                    <a:pt x="1796"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84" name="Oval 1">
              <a:extLst>
                <a:ext uri="{FF2B5EF4-FFF2-40B4-BE49-F238E27FC236}">
                  <a16:creationId xmlns:a16="http://schemas.microsoft.com/office/drawing/2014/main" id="{5D5C6A2F-396D-4A03-BAC9-8C68979DCB9A}"/>
                </a:ext>
              </a:extLst>
            </p:cNvPr>
            <p:cNvSpPr/>
            <p:nvPr/>
          </p:nvSpPr>
          <p:spPr>
            <a:xfrm>
              <a:off x="3725628" y="94418"/>
              <a:ext cx="284572" cy="306011"/>
            </a:xfrm>
            <a:custGeom>
              <a:avLst/>
              <a:gdLst/>
              <a:ahLst/>
              <a:cxnLst/>
              <a:rect l="l" t="t" r="r" b="b"/>
              <a:pathLst>
                <a:path w="4669637" h="5021437">
                  <a:moveTo>
                    <a:pt x="3221000" y="0"/>
                  </a:moveTo>
                  <a:cubicBezTo>
                    <a:pt x="3362423" y="0"/>
                    <a:pt x="3491529" y="52734"/>
                    <a:pt x="3588254" y="141276"/>
                  </a:cubicBezTo>
                  <a:cubicBezTo>
                    <a:pt x="3684978" y="52735"/>
                    <a:pt x="3814082" y="3"/>
                    <a:pt x="3955503" y="3"/>
                  </a:cubicBezTo>
                  <a:cubicBezTo>
                    <a:pt x="4262962" y="3"/>
                    <a:pt x="4512207" y="249248"/>
                    <a:pt x="4512207" y="556707"/>
                  </a:cubicBezTo>
                  <a:cubicBezTo>
                    <a:pt x="4512207" y="669790"/>
                    <a:pt x="4478490" y="774998"/>
                    <a:pt x="4420089" y="862515"/>
                  </a:cubicBezTo>
                  <a:cubicBezTo>
                    <a:pt x="4570580" y="961849"/>
                    <a:pt x="4669637" y="1132542"/>
                    <a:pt x="4669637" y="1326370"/>
                  </a:cubicBezTo>
                  <a:cubicBezTo>
                    <a:pt x="4669637" y="1487821"/>
                    <a:pt x="4600910" y="1633219"/>
                    <a:pt x="4490000" y="1733701"/>
                  </a:cubicBezTo>
                  <a:cubicBezTo>
                    <a:pt x="4600910" y="1834183"/>
                    <a:pt x="4669637" y="1979581"/>
                    <a:pt x="4669637" y="2141032"/>
                  </a:cubicBezTo>
                  <a:cubicBezTo>
                    <a:pt x="4669637" y="2302483"/>
                    <a:pt x="4600910" y="2447881"/>
                    <a:pt x="4490000" y="2548363"/>
                  </a:cubicBezTo>
                  <a:cubicBezTo>
                    <a:pt x="4600910" y="2648845"/>
                    <a:pt x="4669637" y="2794244"/>
                    <a:pt x="4669637" y="2955694"/>
                  </a:cubicBezTo>
                  <a:cubicBezTo>
                    <a:pt x="4669637" y="3224895"/>
                    <a:pt x="4478563" y="3449467"/>
                    <a:pt x="4224627" y="3501139"/>
                  </a:cubicBezTo>
                  <a:cubicBezTo>
                    <a:pt x="4173492" y="3755645"/>
                    <a:pt x="3948659" y="3947273"/>
                    <a:pt x="3679069" y="3947273"/>
                  </a:cubicBezTo>
                  <a:cubicBezTo>
                    <a:pt x="3559167" y="3947273"/>
                    <a:pt x="3448117" y="3909367"/>
                    <a:pt x="3357878" y="3844002"/>
                  </a:cubicBezTo>
                  <a:cubicBezTo>
                    <a:pt x="3259607" y="3937451"/>
                    <a:pt x="3126492" y="3993881"/>
                    <a:pt x="2980197" y="3993881"/>
                  </a:cubicBezTo>
                  <a:cubicBezTo>
                    <a:pt x="2931818" y="3993881"/>
                    <a:pt x="2884880" y="3987710"/>
                    <a:pt x="2841084" y="3972961"/>
                  </a:cubicBezTo>
                  <a:cubicBezTo>
                    <a:pt x="2832044" y="4069054"/>
                    <a:pt x="2794874" y="4156856"/>
                    <a:pt x="2737231" y="4227693"/>
                  </a:cubicBezTo>
                  <a:cubicBezTo>
                    <a:pt x="2806079" y="4310086"/>
                    <a:pt x="2846234" y="4416407"/>
                    <a:pt x="2846234" y="4532107"/>
                  </a:cubicBezTo>
                  <a:cubicBezTo>
                    <a:pt x="2846234" y="4802356"/>
                    <a:pt x="2627153" y="5021437"/>
                    <a:pt x="2356904" y="5021437"/>
                  </a:cubicBezTo>
                  <a:cubicBezTo>
                    <a:pt x="2086655" y="5021437"/>
                    <a:pt x="1867574" y="4802356"/>
                    <a:pt x="1867574" y="4532107"/>
                  </a:cubicBezTo>
                  <a:cubicBezTo>
                    <a:pt x="1867574" y="4416078"/>
                    <a:pt x="1907958" y="4309481"/>
                    <a:pt x="1977158" y="4226990"/>
                  </a:cubicBezTo>
                  <a:cubicBezTo>
                    <a:pt x="1907958" y="4144498"/>
                    <a:pt x="1867574" y="4037901"/>
                    <a:pt x="1867574" y="3921872"/>
                  </a:cubicBezTo>
                  <a:lnTo>
                    <a:pt x="1870634" y="3891520"/>
                  </a:lnTo>
                  <a:cubicBezTo>
                    <a:pt x="1824903" y="3813479"/>
                    <a:pt x="1800200" y="3722456"/>
                    <a:pt x="1800200" y="3625662"/>
                  </a:cubicBezTo>
                  <a:cubicBezTo>
                    <a:pt x="1800200" y="3318203"/>
                    <a:pt x="2049445" y="3068958"/>
                    <a:pt x="2356904" y="3068958"/>
                  </a:cubicBezTo>
                  <a:cubicBezTo>
                    <a:pt x="2420773" y="3068958"/>
                    <a:pt x="2482129" y="3079714"/>
                    <a:pt x="2538468" y="3101802"/>
                  </a:cubicBezTo>
                  <a:cubicBezTo>
                    <a:pt x="2638465" y="2966803"/>
                    <a:pt x="2799249" y="2880473"/>
                    <a:pt x="2980197" y="2880473"/>
                  </a:cubicBezTo>
                  <a:cubicBezTo>
                    <a:pt x="3100008" y="2880473"/>
                    <a:pt x="3210978" y="2918321"/>
                    <a:pt x="3301190" y="2983581"/>
                  </a:cubicBezTo>
                  <a:cubicBezTo>
                    <a:pt x="3373807" y="2914346"/>
                    <a:pt x="3465808" y="2865716"/>
                    <a:pt x="3567959" y="2845066"/>
                  </a:cubicBezTo>
                  <a:cubicBezTo>
                    <a:pt x="3590854" y="2728399"/>
                    <a:pt x="3651016" y="2625236"/>
                    <a:pt x="3735867" y="2548363"/>
                  </a:cubicBezTo>
                  <a:cubicBezTo>
                    <a:pt x="3624957" y="2447881"/>
                    <a:pt x="3556229" y="2302483"/>
                    <a:pt x="3556229" y="2141032"/>
                  </a:cubicBezTo>
                  <a:cubicBezTo>
                    <a:pt x="3556229" y="1979581"/>
                    <a:pt x="3624957" y="1834183"/>
                    <a:pt x="3735867" y="1733701"/>
                  </a:cubicBezTo>
                  <a:cubicBezTo>
                    <a:pt x="3624957" y="1633219"/>
                    <a:pt x="3556229" y="1487821"/>
                    <a:pt x="3556229" y="1326370"/>
                  </a:cubicBezTo>
                  <a:cubicBezTo>
                    <a:pt x="3556229" y="1213287"/>
                    <a:pt x="3589946" y="1108079"/>
                    <a:pt x="3648347" y="1020561"/>
                  </a:cubicBezTo>
                  <a:cubicBezTo>
                    <a:pt x="3626565" y="1006627"/>
                    <a:pt x="3606074" y="990873"/>
                    <a:pt x="3588250" y="972135"/>
                  </a:cubicBezTo>
                  <a:cubicBezTo>
                    <a:pt x="3491526" y="1060675"/>
                    <a:pt x="3362421" y="1113408"/>
                    <a:pt x="3221000" y="1113408"/>
                  </a:cubicBezTo>
                  <a:cubicBezTo>
                    <a:pt x="3065923" y="1113408"/>
                    <a:pt x="2925655" y="1049999"/>
                    <a:pt x="2824957" y="947451"/>
                  </a:cubicBezTo>
                  <a:cubicBezTo>
                    <a:pt x="2724258" y="1050000"/>
                    <a:pt x="2583990" y="1113409"/>
                    <a:pt x="2428912" y="1113409"/>
                  </a:cubicBezTo>
                  <a:cubicBezTo>
                    <a:pt x="2253449" y="1113409"/>
                    <a:pt x="2096946" y="1032234"/>
                    <a:pt x="1996865" y="903815"/>
                  </a:cubicBezTo>
                  <a:cubicBezTo>
                    <a:pt x="1896784" y="1032234"/>
                    <a:pt x="1740280" y="1113410"/>
                    <a:pt x="1564816" y="1113410"/>
                  </a:cubicBezTo>
                  <a:cubicBezTo>
                    <a:pt x="1377378" y="1113410"/>
                    <a:pt x="1211575" y="1020776"/>
                    <a:pt x="1111593" y="878151"/>
                  </a:cubicBezTo>
                  <a:cubicBezTo>
                    <a:pt x="1080053" y="927774"/>
                    <a:pt x="1038222" y="969598"/>
                    <a:pt x="990563" y="1003955"/>
                  </a:cubicBezTo>
                  <a:cubicBezTo>
                    <a:pt x="1068182" y="1097494"/>
                    <a:pt x="1113408" y="1217901"/>
                    <a:pt x="1113408" y="1348870"/>
                  </a:cubicBezTo>
                  <a:cubicBezTo>
                    <a:pt x="1113408" y="1503969"/>
                    <a:pt x="1049982" y="1644253"/>
                    <a:pt x="947405" y="1744951"/>
                  </a:cubicBezTo>
                  <a:cubicBezTo>
                    <a:pt x="1049982" y="1845649"/>
                    <a:pt x="1113408" y="1985934"/>
                    <a:pt x="1113408" y="2141033"/>
                  </a:cubicBezTo>
                  <a:cubicBezTo>
                    <a:pt x="1113408" y="2296132"/>
                    <a:pt x="1049982" y="2436417"/>
                    <a:pt x="947405" y="2537115"/>
                  </a:cubicBezTo>
                  <a:cubicBezTo>
                    <a:pt x="1049982" y="2637813"/>
                    <a:pt x="1113408" y="2778098"/>
                    <a:pt x="1113408" y="2933196"/>
                  </a:cubicBezTo>
                  <a:cubicBezTo>
                    <a:pt x="1113408" y="3160411"/>
                    <a:pt x="977287" y="3355833"/>
                    <a:pt x="781802" y="3441590"/>
                  </a:cubicBezTo>
                  <a:cubicBezTo>
                    <a:pt x="781802" y="3467025"/>
                    <a:pt x="781802" y="3492460"/>
                    <a:pt x="781802" y="3517895"/>
                  </a:cubicBezTo>
                  <a:cubicBezTo>
                    <a:pt x="781802" y="3642214"/>
                    <a:pt x="681021" y="3742995"/>
                    <a:pt x="556702" y="3742995"/>
                  </a:cubicBezTo>
                  <a:lnTo>
                    <a:pt x="556703" y="3742994"/>
                  </a:lnTo>
                  <a:cubicBezTo>
                    <a:pt x="432384" y="3742994"/>
                    <a:pt x="331603" y="3642213"/>
                    <a:pt x="331603" y="3517894"/>
                  </a:cubicBezTo>
                  <a:lnTo>
                    <a:pt x="331603" y="3441589"/>
                  </a:lnTo>
                  <a:cubicBezTo>
                    <a:pt x="136120" y="3355831"/>
                    <a:pt x="0" y="3160410"/>
                    <a:pt x="0" y="2933196"/>
                  </a:cubicBezTo>
                  <a:cubicBezTo>
                    <a:pt x="0" y="2778098"/>
                    <a:pt x="63426" y="2637813"/>
                    <a:pt x="166003" y="2537115"/>
                  </a:cubicBezTo>
                  <a:cubicBezTo>
                    <a:pt x="63426" y="2436417"/>
                    <a:pt x="0" y="2296132"/>
                    <a:pt x="0" y="2141033"/>
                  </a:cubicBezTo>
                  <a:cubicBezTo>
                    <a:pt x="0" y="1985934"/>
                    <a:pt x="63426" y="1845649"/>
                    <a:pt x="166003" y="1744951"/>
                  </a:cubicBezTo>
                  <a:cubicBezTo>
                    <a:pt x="63426" y="1644253"/>
                    <a:pt x="0" y="1503969"/>
                    <a:pt x="0" y="1348870"/>
                  </a:cubicBezTo>
                  <a:cubicBezTo>
                    <a:pt x="0" y="1164802"/>
                    <a:pt x="89333" y="1001598"/>
                    <a:pt x="228018" y="901622"/>
                  </a:cubicBezTo>
                  <a:cubicBezTo>
                    <a:pt x="150398" y="808082"/>
                    <a:pt x="105172" y="687676"/>
                    <a:pt x="105172" y="556707"/>
                  </a:cubicBezTo>
                  <a:cubicBezTo>
                    <a:pt x="105172" y="249248"/>
                    <a:pt x="354417" y="3"/>
                    <a:pt x="661876" y="3"/>
                  </a:cubicBezTo>
                  <a:cubicBezTo>
                    <a:pt x="848326" y="3"/>
                    <a:pt x="1013368" y="91662"/>
                    <a:pt x="1113346" y="233137"/>
                  </a:cubicBezTo>
                  <a:cubicBezTo>
                    <a:pt x="1213323" y="91662"/>
                    <a:pt x="1378365" y="2"/>
                    <a:pt x="1564816" y="2"/>
                  </a:cubicBezTo>
                  <a:cubicBezTo>
                    <a:pt x="1740279" y="2"/>
                    <a:pt x="1896783" y="81177"/>
                    <a:pt x="1996864" y="209596"/>
                  </a:cubicBezTo>
                  <a:cubicBezTo>
                    <a:pt x="2096945" y="81176"/>
                    <a:pt x="2253449" y="1"/>
                    <a:pt x="2428912" y="1"/>
                  </a:cubicBezTo>
                  <a:cubicBezTo>
                    <a:pt x="2583990" y="1"/>
                    <a:pt x="2724257" y="63410"/>
                    <a:pt x="2824956" y="165958"/>
                  </a:cubicBezTo>
                  <a:cubicBezTo>
                    <a:pt x="2925654" y="63409"/>
                    <a:pt x="3065922" y="0"/>
                    <a:pt x="32210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85" name="Group 84">
              <a:extLst>
                <a:ext uri="{FF2B5EF4-FFF2-40B4-BE49-F238E27FC236}">
                  <a16:creationId xmlns:a16="http://schemas.microsoft.com/office/drawing/2014/main" id="{95FE7030-8F72-4935-9126-EDB88D74B4F4}"/>
                </a:ext>
              </a:extLst>
            </p:cNvPr>
            <p:cNvGrpSpPr/>
            <p:nvPr/>
          </p:nvGrpSpPr>
          <p:grpSpPr>
            <a:xfrm>
              <a:off x="3100246" y="76423"/>
              <a:ext cx="323876" cy="330677"/>
              <a:chOff x="2062550" y="1001048"/>
              <a:chExt cx="5068291" cy="5174720"/>
            </a:xfrm>
            <a:grpFill/>
          </p:grpSpPr>
          <p:sp>
            <p:nvSpPr>
              <p:cNvPr id="94" name="Freeform 18">
                <a:extLst>
                  <a:ext uri="{FF2B5EF4-FFF2-40B4-BE49-F238E27FC236}">
                    <a16:creationId xmlns:a16="http://schemas.microsoft.com/office/drawing/2014/main" id="{BF0130B1-1DB4-4DCE-BA50-A6D983547CBF}"/>
                  </a:ext>
                </a:extLst>
              </p:cNvPr>
              <p:cNvSpPr>
                <a:spLocks/>
              </p:cNvSpPr>
              <p:nvPr/>
            </p:nvSpPr>
            <p:spPr bwMode="auto">
              <a:xfrm>
                <a:off x="4767053" y="1142826"/>
                <a:ext cx="2363788" cy="985838"/>
              </a:xfrm>
              <a:custGeom>
                <a:avLst/>
                <a:gdLst>
                  <a:gd name="T0" fmla="*/ 548 w 1489"/>
                  <a:gd name="T1" fmla="*/ 1 h 621"/>
                  <a:gd name="T2" fmla="*/ 640 w 1489"/>
                  <a:gd name="T3" fmla="*/ 16 h 621"/>
                  <a:gd name="T4" fmla="*/ 722 w 1489"/>
                  <a:gd name="T5" fmla="*/ 51 h 621"/>
                  <a:gd name="T6" fmla="*/ 786 w 1489"/>
                  <a:gd name="T7" fmla="*/ 80 h 621"/>
                  <a:gd name="T8" fmla="*/ 842 w 1489"/>
                  <a:gd name="T9" fmla="*/ 101 h 621"/>
                  <a:gd name="T10" fmla="*/ 900 w 1489"/>
                  <a:gd name="T11" fmla="*/ 123 h 621"/>
                  <a:gd name="T12" fmla="*/ 973 w 1489"/>
                  <a:gd name="T13" fmla="*/ 151 h 621"/>
                  <a:gd name="T14" fmla="*/ 1064 w 1489"/>
                  <a:gd name="T15" fmla="*/ 180 h 621"/>
                  <a:gd name="T16" fmla="*/ 1171 w 1489"/>
                  <a:gd name="T17" fmla="*/ 192 h 621"/>
                  <a:gd name="T18" fmla="*/ 1286 w 1489"/>
                  <a:gd name="T19" fmla="*/ 192 h 621"/>
                  <a:gd name="T20" fmla="*/ 1389 w 1489"/>
                  <a:gd name="T21" fmla="*/ 181 h 621"/>
                  <a:gd name="T22" fmla="*/ 1464 w 1489"/>
                  <a:gd name="T23" fmla="*/ 167 h 621"/>
                  <a:gd name="T24" fmla="*/ 1486 w 1489"/>
                  <a:gd name="T25" fmla="*/ 174 h 621"/>
                  <a:gd name="T26" fmla="*/ 1489 w 1489"/>
                  <a:gd name="T27" fmla="*/ 192 h 621"/>
                  <a:gd name="T28" fmla="*/ 1469 w 1489"/>
                  <a:gd name="T29" fmla="*/ 227 h 621"/>
                  <a:gd name="T30" fmla="*/ 1433 w 1489"/>
                  <a:gd name="T31" fmla="*/ 272 h 621"/>
                  <a:gd name="T32" fmla="*/ 1377 w 1489"/>
                  <a:gd name="T33" fmla="*/ 311 h 621"/>
                  <a:gd name="T34" fmla="*/ 1293 w 1489"/>
                  <a:gd name="T35" fmla="*/ 341 h 621"/>
                  <a:gd name="T36" fmla="*/ 1177 w 1489"/>
                  <a:gd name="T37" fmla="*/ 360 h 621"/>
                  <a:gd name="T38" fmla="*/ 1171 w 1489"/>
                  <a:gd name="T39" fmla="*/ 387 h 621"/>
                  <a:gd name="T40" fmla="*/ 1155 w 1489"/>
                  <a:gd name="T41" fmla="*/ 409 h 621"/>
                  <a:gd name="T42" fmla="*/ 1122 w 1489"/>
                  <a:gd name="T43" fmla="*/ 423 h 621"/>
                  <a:gd name="T44" fmla="*/ 1069 w 1489"/>
                  <a:gd name="T45" fmla="*/ 429 h 621"/>
                  <a:gd name="T46" fmla="*/ 993 w 1489"/>
                  <a:gd name="T47" fmla="*/ 418 h 621"/>
                  <a:gd name="T48" fmla="*/ 944 w 1489"/>
                  <a:gd name="T49" fmla="*/ 414 h 621"/>
                  <a:gd name="T50" fmla="*/ 944 w 1489"/>
                  <a:gd name="T51" fmla="*/ 431 h 621"/>
                  <a:gd name="T52" fmla="*/ 942 w 1489"/>
                  <a:gd name="T53" fmla="*/ 449 h 621"/>
                  <a:gd name="T54" fmla="*/ 933 w 1489"/>
                  <a:gd name="T55" fmla="*/ 465 h 621"/>
                  <a:gd name="T56" fmla="*/ 909 w 1489"/>
                  <a:gd name="T57" fmla="*/ 480 h 621"/>
                  <a:gd name="T58" fmla="*/ 864 w 1489"/>
                  <a:gd name="T59" fmla="*/ 485 h 621"/>
                  <a:gd name="T60" fmla="*/ 795 w 1489"/>
                  <a:gd name="T61" fmla="*/ 480 h 621"/>
                  <a:gd name="T62" fmla="*/ 733 w 1489"/>
                  <a:gd name="T63" fmla="*/ 505 h 621"/>
                  <a:gd name="T64" fmla="*/ 697 w 1489"/>
                  <a:gd name="T65" fmla="*/ 545 h 621"/>
                  <a:gd name="T66" fmla="*/ 655 w 1489"/>
                  <a:gd name="T67" fmla="*/ 560 h 621"/>
                  <a:gd name="T68" fmla="*/ 611 w 1489"/>
                  <a:gd name="T69" fmla="*/ 556 h 621"/>
                  <a:gd name="T70" fmla="*/ 569 w 1489"/>
                  <a:gd name="T71" fmla="*/ 545 h 621"/>
                  <a:gd name="T72" fmla="*/ 533 w 1489"/>
                  <a:gd name="T73" fmla="*/ 536 h 621"/>
                  <a:gd name="T74" fmla="*/ 499 w 1489"/>
                  <a:gd name="T75" fmla="*/ 565 h 621"/>
                  <a:gd name="T76" fmla="*/ 455 w 1489"/>
                  <a:gd name="T77" fmla="*/ 596 h 621"/>
                  <a:gd name="T78" fmla="*/ 402 w 1489"/>
                  <a:gd name="T79" fmla="*/ 603 h 621"/>
                  <a:gd name="T80" fmla="*/ 348 w 1489"/>
                  <a:gd name="T81" fmla="*/ 592 h 621"/>
                  <a:gd name="T82" fmla="*/ 297 w 1489"/>
                  <a:gd name="T83" fmla="*/ 576 h 621"/>
                  <a:gd name="T84" fmla="*/ 257 w 1489"/>
                  <a:gd name="T85" fmla="*/ 563 h 621"/>
                  <a:gd name="T86" fmla="*/ 199 w 1489"/>
                  <a:gd name="T87" fmla="*/ 612 h 621"/>
                  <a:gd name="T88" fmla="*/ 137 w 1489"/>
                  <a:gd name="T89" fmla="*/ 621 h 621"/>
                  <a:gd name="T90" fmla="*/ 71 w 1489"/>
                  <a:gd name="T91" fmla="*/ 605 h 621"/>
                  <a:gd name="T92" fmla="*/ 0 w 1489"/>
                  <a:gd name="T93" fmla="*/ 576 h 621"/>
                  <a:gd name="T94" fmla="*/ 42 w 1489"/>
                  <a:gd name="T95" fmla="*/ 269 h 621"/>
                  <a:gd name="T96" fmla="*/ 106 w 1489"/>
                  <a:gd name="T97" fmla="*/ 238 h 621"/>
                  <a:gd name="T98" fmla="*/ 159 w 1489"/>
                  <a:gd name="T99" fmla="*/ 191 h 621"/>
                  <a:gd name="T100" fmla="*/ 208 w 1489"/>
                  <a:gd name="T101" fmla="*/ 132 h 621"/>
                  <a:gd name="T102" fmla="*/ 262 w 1489"/>
                  <a:gd name="T103" fmla="*/ 76 h 621"/>
                  <a:gd name="T104" fmla="*/ 333 w 1489"/>
                  <a:gd name="T105" fmla="*/ 31 h 621"/>
                  <a:gd name="T106" fmla="*/ 411 w 1489"/>
                  <a:gd name="T107" fmla="*/ 7 h 621"/>
                  <a:gd name="T108" fmla="*/ 499 w 1489"/>
                  <a:gd name="T109" fmla="*/ 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89" h="621">
                    <a:moveTo>
                      <a:pt x="499" y="0"/>
                    </a:moveTo>
                    <a:lnTo>
                      <a:pt x="548" y="1"/>
                    </a:lnTo>
                    <a:lnTo>
                      <a:pt x="595" y="7"/>
                    </a:lnTo>
                    <a:lnTo>
                      <a:pt x="640" y="16"/>
                    </a:lnTo>
                    <a:lnTo>
                      <a:pt x="682" y="32"/>
                    </a:lnTo>
                    <a:lnTo>
                      <a:pt x="722" y="51"/>
                    </a:lnTo>
                    <a:lnTo>
                      <a:pt x="757" y="67"/>
                    </a:lnTo>
                    <a:lnTo>
                      <a:pt x="786" y="80"/>
                    </a:lnTo>
                    <a:lnTo>
                      <a:pt x="815" y="91"/>
                    </a:lnTo>
                    <a:lnTo>
                      <a:pt x="842" y="101"/>
                    </a:lnTo>
                    <a:lnTo>
                      <a:pt x="869" y="112"/>
                    </a:lnTo>
                    <a:lnTo>
                      <a:pt x="900" y="123"/>
                    </a:lnTo>
                    <a:lnTo>
                      <a:pt x="933" y="136"/>
                    </a:lnTo>
                    <a:lnTo>
                      <a:pt x="973" y="151"/>
                    </a:lnTo>
                    <a:lnTo>
                      <a:pt x="1020" y="167"/>
                    </a:lnTo>
                    <a:lnTo>
                      <a:pt x="1064" y="180"/>
                    </a:lnTo>
                    <a:lnTo>
                      <a:pt x="1115" y="189"/>
                    </a:lnTo>
                    <a:lnTo>
                      <a:pt x="1171" y="192"/>
                    </a:lnTo>
                    <a:lnTo>
                      <a:pt x="1228" y="194"/>
                    </a:lnTo>
                    <a:lnTo>
                      <a:pt x="1286" y="192"/>
                    </a:lnTo>
                    <a:lnTo>
                      <a:pt x="1340" y="189"/>
                    </a:lnTo>
                    <a:lnTo>
                      <a:pt x="1389" y="181"/>
                    </a:lnTo>
                    <a:lnTo>
                      <a:pt x="1431" y="174"/>
                    </a:lnTo>
                    <a:lnTo>
                      <a:pt x="1464" y="167"/>
                    </a:lnTo>
                    <a:lnTo>
                      <a:pt x="1479" y="169"/>
                    </a:lnTo>
                    <a:lnTo>
                      <a:pt x="1486" y="174"/>
                    </a:lnTo>
                    <a:lnTo>
                      <a:pt x="1489" y="181"/>
                    </a:lnTo>
                    <a:lnTo>
                      <a:pt x="1489" y="192"/>
                    </a:lnTo>
                    <a:lnTo>
                      <a:pt x="1484" y="203"/>
                    </a:lnTo>
                    <a:lnTo>
                      <a:pt x="1469" y="227"/>
                    </a:lnTo>
                    <a:lnTo>
                      <a:pt x="1453" y="251"/>
                    </a:lnTo>
                    <a:lnTo>
                      <a:pt x="1433" y="272"/>
                    </a:lnTo>
                    <a:lnTo>
                      <a:pt x="1408" y="292"/>
                    </a:lnTo>
                    <a:lnTo>
                      <a:pt x="1377" y="311"/>
                    </a:lnTo>
                    <a:lnTo>
                      <a:pt x="1339" y="327"/>
                    </a:lnTo>
                    <a:lnTo>
                      <a:pt x="1293" y="341"/>
                    </a:lnTo>
                    <a:lnTo>
                      <a:pt x="1239" y="352"/>
                    </a:lnTo>
                    <a:lnTo>
                      <a:pt x="1177" y="360"/>
                    </a:lnTo>
                    <a:lnTo>
                      <a:pt x="1175" y="372"/>
                    </a:lnTo>
                    <a:lnTo>
                      <a:pt x="1171" y="387"/>
                    </a:lnTo>
                    <a:lnTo>
                      <a:pt x="1166" y="398"/>
                    </a:lnTo>
                    <a:lnTo>
                      <a:pt x="1155" y="409"/>
                    </a:lnTo>
                    <a:lnTo>
                      <a:pt x="1140" y="418"/>
                    </a:lnTo>
                    <a:lnTo>
                      <a:pt x="1122" y="423"/>
                    </a:lnTo>
                    <a:lnTo>
                      <a:pt x="1099" y="429"/>
                    </a:lnTo>
                    <a:lnTo>
                      <a:pt x="1069" y="429"/>
                    </a:lnTo>
                    <a:lnTo>
                      <a:pt x="1035" y="425"/>
                    </a:lnTo>
                    <a:lnTo>
                      <a:pt x="993" y="418"/>
                    </a:lnTo>
                    <a:lnTo>
                      <a:pt x="944" y="407"/>
                    </a:lnTo>
                    <a:lnTo>
                      <a:pt x="944" y="414"/>
                    </a:lnTo>
                    <a:lnTo>
                      <a:pt x="944" y="421"/>
                    </a:lnTo>
                    <a:lnTo>
                      <a:pt x="944" y="431"/>
                    </a:lnTo>
                    <a:lnTo>
                      <a:pt x="944" y="440"/>
                    </a:lnTo>
                    <a:lnTo>
                      <a:pt x="942" y="449"/>
                    </a:lnTo>
                    <a:lnTo>
                      <a:pt x="939" y="458"/>
                    </a:lnTo>
                    <a:lnTo>
                      <a:pt x="933" y="465"/>
                    </a:lnTo>
                    <a:lnTo>
                      <a:pt x="922" y="474"/>
                    </a:lnTo>
                    <a:lnTo>
                      <a:pt x="909" y="480"/>
                    </a:lnTo>
                    <a:lnTo>
                      <a:pt x="889" y="483"/>
                    </a:lnTo>
                    <a:lnTo>
                      <a:pt x="864" y="485"/>
                    </a:lnTo>
                    <a:lnTo>
                      <a:pt x="833" y="483"/>
                    </a:lnTo>
                    <a:lnTo>
                      <a:pt x="795" y="480"/>
                    </a:lnTo>
                    <a:lnTo>
                      <a:pt x="748" y="471"/>
                    </a:lnTo>
                    <a:lnTo>
                      <a:pt x="733" y="505"/>
                    </a:lnTo>
                    <a:lnTo>
                      <a:pt x="715" y="529"/>
                    </a:lnTo>
                    <a:lnTo>
                      <a:pt x="697" y="545"/>
                    </a:lnTo>
                    <a:lnTo>
                      <a:pt x="677" y="554"/>
                    </a:lnTo>
                    <a:lnTo>
                      <a:pt x="655" y="560"/>
                    </a:lnTo>
                    <a:lnTo>
                      <a:pt x="633" y="560"/>
                    </a:lnTo>
                    <a:lnTo>
                      <a:pt x="611" y="556"/>
                    </a:lnTo>
                    <a:lnTo>
                      <a:pt x="591" y="551"/>
                    </a:lnTo>
                    <a:lnTo>
                      <a:pt x="569" y="545"/>
                    </a:lnTo>
                    <a:lnTo>
                      <a:pt x="549" y="540"/>
                    </a:lnTo>
                    <a:lnTo>
                      <a:pt x="533" y="536"/>
                    </a:lnTo>
                    <a:lnTo>
                      <a:pt x="517" y="534"/>
                    </a:lnTo>
                    <a:lnTo>
                      <a:pt x="499" y="565"/>
                    </a:lnTo>
                    <a:lnTo>
                      <a:pt x="479" y="585"/>
                    </a:lnTo>
                    <a:lnTo>
                      <a:pt x="455" y="596"/>
                    </a:lnTo>
                    <a:lnTo>
                      <a:pt x="429" y="601"/>
                    </a:lnTo>
                    <a:lnTo>
                      <a:pt x="402" y="603"/>
                    </a:lnTo>
                    <a:lnTo>
                      <a:pt x="375" y="600"/>
                    </a:lnTo>
                    <a:lnTo>
                      <a:pt x="348" y="592"/>
                    </a:lnTo>
                    <a:lnTo>
                      <a:pt x="322" y="585"/>
                    </a:lnTo>
                    <a:lnTo>
                      <a:pt x="297" y="576"/>
                    </a:lnTo>
                    <a:lnTo>
                      <a:pt x="275" y="569"/>
                    </a:lnTo>
                    <a:lnTo>
                      <a:pt x="257" y="563"/>
                    </a:lnTo>
                    <a:lnTo>
                      <a:pt x="228" y="592"/>
                    </a:lnTo>
                    <a:lnTo>
                      <a:pt x="199" y="612"/>
                    </a:lnTo>
                    <a:lnTo>
                      <a:pt x="168" y="620"/>
                    </a:lnTo>
                    <a:lnTo>
                      <a:pt x="137" y="621"/>
                    </a:lnTo>
                    <a:lnTo>
                      <a:pt x="104" y="614"/>
                    </a:lnTo>
                    <a:lnTo>
                      <a:pt x="71" y="605"/>
                    </a:lnTo>
                    <a:lnTo>
                      <a:pt x="37" y="591"/>
                    </a:lnTo>
                    <a:lnTo>
                      <a:pt x="0" y="576"/>
                    </a:lnTo>
                    <a:lnTo>
                      <a:pt x="4" y="274"/>
                    </a:lnTo>
                    <a:lnTo>
                      <a:pt x="42" y="269"/>
                    </a:lnTo>
                    <a:lnTo>
                      <a:pt x="77" y="256"/>
                    </a:lnTo>
                    <a:lnTo>
                      <a:pt x="106" y="238"/>
                    </a:lnTo>
                    <a:lnTo>
                      <a:pt x="133" y="216"/>
                    </a:lnTo>
                    <a:lnTo>
                      <a:pt x="159" y="191"/>
                    </a:lnTo>
                    <a:lnTo>
                      <a:pt x="182" y="161"/>
                    </a:lnTo>
                    <a:lnTo>
                      <a:pt x="208" y="132"/>
                    </a:lnTo>
                    <a:lnTo>
                      <a:pt x="233" y="103"/>
                    </a:lnTo>
                    <a:lnTo>
                      <a:pt x="262" y="76"/>
                    </a:lnTo>
                    <a:lnTo>
                      <a:pt x="295" y="52"/>
                    </a:lnTo>
                    <a:lnTo>
                      <a:pt x="333" y="31"/>
                    </a:lnTo>
                    <a:lnTo>
                      <a:pt x="377" y="16"/>
                    </a:lnTo>
                    <a:lnTo>
                      <a:pt x="411" y="7"/>
                    </a:lnTo>
                    <a:lnTo>
                      <a:pt x="453" y="1"/>
                    </a:lnTo>
                    <a:lnTo>
                      <a:pt x="49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p>
            </p:txBody>
          </p:sp>
          <p:sp>
            <p:nvSpPr>
              <p:cNvPr id="95" name="Freeform 27">
                <a:extLst>
                  <a:ext uri="{FF2B5EF4-FFF2-40B4-BE49-F238E27FC236}">
                    <a16:creationId xmlns:a16="http://schemas.microsoft.com/office/drawing/2014/main" id="{128C298D-42DD-454C-9129-1F0DE52DAFB3}"/>
                  </a:ext>
                </a:extLst>
              </p:cNvPr>
              <p:cNvSpPr>
                <a:spLocks noEditPoints="1"/>
              </p:cNvSpPr>
              <p:nvPr/>
            </p:nvSpPr>
            <p:spPr bwMode="auto">
              <a:xfrm>
                <a:off x="3419872" y="2274221"/>
                <a:ext cx="1925638" cy="3692538"/>
              </a:xfrm>
              <a:custGeom>
                <a:avLst/>
                <a:gdLst>
                  <a:gd name="T0" fmla="*/ 673 w 1213"/>
                  <a:gd name="T1" fmla="*/ 1963 h 2416"/>
                  <a:gd name="T2" fmla="*/ 674 w 1213"/>
                  <a:gd name="T3" fmla="*/ 2032 h 2416"/>
                  <a:gd name="T4" fmla="*/ 682 w 1213"/>
                  <a:gd name="T5" fmla="*/ 2170 h 2416"/>
                  <a:gd name="T6" fmla="*/ 753 w 1213"/>
                  <a:gd name="T7" fmla="*/ 2340 h 2416"/>
                  <a:gd name="T8" fmla="*/ 724 w 1213"/>
                  <a:gd name="T9" fmla="*/ 2341 h 2416"/>
                  <a:gd name="T10" fmla="*/ 624 w 1213"/>
                  <a:gd name="T11" fmla="*/ 2161 h 2416"/>
                  <a:gd name="T12" fmla="*/ 622 w 1213"/>
                  <a:gd name="T13" fmla="*/ 2007 h 2416"/>
                  <a:gd name="T14" fmla="*/ 573 w 1213"/>
                  <a:gd name="T15" fmla="*/ 980 h 2416"/>
                  <a:gd name="T16" fmla="*/ 662 w 1213"/>
                  <a:gd name="T17" fmla="*/ 1029 h 2416"/>
                  <a:gd name="T18" fmla="*/ 604 w 1213"/>
                  <a:gd name="T19" fmla="*/ 1089 h 2416"/>
                  <a:gd name="T20" fmla="*/ 558 w 1213"/>
                  <a:gd name="T21" fmla="*/ 1212 h 2416"/>
                  <a:gd name="T22" fmla="*/ 640 w 1213"/>
                  <a:gd name="T23" fmla="*/ 1354 h 2416"/>
                  <a:gd name="T24" fmla="*/ 796 w 1213"/>
                  <a:gd name="T25" fmla="*/ 1463 h 2416"/>
                  <a:gd name="T26" fmla="*/ 936 w 1213"/>
                  <a:gd name="T27" fmla="*/ 1585 h 2416"/>
                  <a:gd name="T28" fmla="*/ 956 w 1213"/>
                  <a:gd name="T29" fmla="*/ 1714 h 2416"/>
                  <a:gd name="T30" fmla="*/ 887 w 1213"/>
                  <a:gd name="T31" fmla="*/ 1836 h 2416"/>
                  <a:gd name="T32" fmla="*/ 829 w 1213"/>
                  <a:gd name="T33" fmla="*/ 1869 h 2416"/>
                  <a:gd name="T34" fmla="*/ 816 w 1213"/>
                  <a:gd name="T35" fmla="*/ 1860 h 2416"/>
                  <a:gd name="T36" fmla="*/ 864 w 1213"/>
                  <a:gd name="T37" fmla="*/ 1736 h 2416"/>
                  <a:gd name="T38" fmla="*/ 831 w 1213"/>
                  <a:gd name="T39" fmla="*/ 1596 h 2416"/>
                  <a:gd name="T40" fmla="*/ 711 w 1213"/>
                  <a:gd name="T41" fmla="*/ 1509 h 2416"/>
                  <a:gd name="T42" fmla="*/ 589 w 1213"/>
                  <a:gd name="T43" fmla="*/ 1429 h 2416"/>
                  <a:gd name="T44" fmla="*/ 494 w 1213"/>
                  <a:gd name="T45" fmla="*/ 1314 h 2416"/>
                  <a:gd name="T46" fmla="*/ 449 w 1213"/>
                  <a:gd name="T47" fmla="*/ 1185 h 2416"/>
                  <a:gd name="T48" fmla="*/ 511 w 1213"/>
                  <a:gd name="T49" fmla="*/ 1043 h 2416"/>
                  <a:gd name="T50" fmla="*/ 418 w 1213"/>
                  <a:gd name="T51" fmla="*/ 1 h 2416"/>
                  <a:gd name="T52" fmla="*/ 544 w 1213"/>
                  <a:gd name="T53" fmla="*/ 38 h 2416"/>
                  <a:gd name="T54" fmla="*/ 585 w 1213"/>
                  <a:gd name="T55" fmla="*/ 129 h 2416"/>
                  <a:gd name="T56" fmla="*/ 524 w 1213"/>
                  <a:gd name="T57" fmla="*/ 170 h 2416"/>
                  <a:gd name="T58" fmla="*/ 407 w 1213"/>
                  <a:gd name="T59" fmla="*/ 160 h 2416"/>
                  <a:gd name="T60" fmla="*/ 278 w 1213"/>
                  <a:gd name="T61" fmla="*/ 116 h 2416"/>
                  <a:gd name="T62" fmla="*/ 154 w 1213"/>
                  <a:gd name="T63" fmla="*/ 101 h 2416"/>
                  <a:gd name="T64" fmla="*/ 105 w 1213"/>
                  <a:gd name="T65" fmla="*/ 174 h 2416"/>
                  <a:gd name="T66" fmla="*/ 205 w 1213"/>
                  <a:gd name="T67" fmla="*/ 270 h 2416"/>
                  <a:gd name="T68" fmla="*/ 398 w 1213"/>
                  <a:gd name="T69" fmla="*/ 327 h 2416"/>
                  <a:gd name="T70" fmla="*/ 631 w 1213"/>
                  <a:gd name="T71" fmla="*/ 360 h 2416"/>
                  <a:gd name="T72" fmla="*/ 858 w 1213"/>
                  <a:gd name="T73" fmla="*/ 387 h 2416"/>
                  <a:gd name="T74" fmla="*/ 1029 w 1213"/>
                  <a:gd name="T75" fmla="*/ 429 h 2416"/>
                  <a:gd name="T76" fmla="*/ 1133 w 1213"/>
                  <a:gd name="T77" fmla="*/ 494 h 2416"/>
                  <a:gd name="T78" fmla="*/ 1207 w 1213"/>
                  <a:gd name="T79" fmla="*/ 605 h 2416"/>
                  <a:gd name="T80" fmla="*/ 1180 w 1213"/>
                  <a:gd name="T81" fmla="*/ 743 h 2416"/>
                  <a:gd name="T82" fmla="*/ 1071 w 1213"/>
                  <a:gd name="T83" fmla="*/ 854 h 2416"/>
                  <a:gd name="T84" fmla="*/ 829 w 1213"/>
                  <a:gd name="T85" fmla="*/ 892 h 2416"/>
                  <a:gd name="T86" fmla="*/ 934 w 1213"/>
                  <a:gd name="T87" fmla="*/ 818 h 2416"/>
                  <a:gd name="T88" fmla="*/ 1009 w 1213"/>
                  <a:gd name="T89" fmla="*/ 772 h 2416"/>
                  <a:gd name="T90" fmla="*/ 1018 w 1213"/>
                  <a:gd name="T91" fmla="*/ 758 h 2416"/>
                  <a:gd name="T92" fmla="*/ 1044 w 1213"/>
                  <a:gd name="T93" fmla="*/ 723 h 2416"/>
                  <a:gd name="T94" fmla="*/ 1027 w 1213"/>
                  <a:gd name="T95" fmla="*/ 600 h 2416"/>
                  <a:gd name="T96" fmla="*/ 898 w 1213"/>
                  <a:gd name="T97" fmla="*/ 512 h 2416"/>
                  <a:gd name="T98" fmla="*/ 665 w 1213"/>
                  <a:gd name="T99" fmla="*/ 480 h 2416"/>
                  <a:gd name="T100" fmla="*/ 396 w 1213"/>
                  <a:gd name="T101" fmla="*/ 441 h 2416"/>
                  <a:gd name="T102" fmla="*/ 113 w 1213"/>
                  <a:gd name="T103" fmla="*/ 316 h 2416"/>
                  <a:gd name="T104" fmla="*/ 33 w 1213"/>
                  <a:gd name="T105" fmla="*/ 245 h 2416"/>
                  <a:gd name="T106" fmla="*/ 5 w 1213"/>
                  <a:gd name="T107" fmla="*/ 129 h 2416"/>
                  <a:gd name="T108" fmla="*/ 85 w 1213"/>
                  <a:gd name="T109" fmla="*/ 41 h 2416"/>
                  <a:gd name="T110" fmla="*/ 213 w 1213"/>
                  <a:gd name="T111" fmla="*/ 12 h 2416"/>
                  <a:gd name="T112" fmla="*/ 324 w 1213"/>
                  <a:gd name="T113" fmla="*/ 3 h 2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13" h="2416">
                    <a:moveTo>
                      <a:pt x="656" y="1932"/>
                    </a:moveTo>
                    <a:lnTo>
                      <a:pt x="673" y="1932"/>
                    </a:lnTo>
                    <a:lnTo>
                      <a:pt x="673" y="1940"/>
                    </a:lnTo>
                    <a:lnTo>
                      <a:pt x="673" y="1963"/>
                    </a:lnTo>
                    <a:lnTo>
                      <a:pt x="674" y="1981"/>
                    </a:lnTo>
                    <a:lnTo>
                      <a:pt x="674" y="1998"/>
                    </a:lnTo>
                    <a:lnTo>
                      <a:pt x="674" y="2014"/>
                    </a:lnTo>
                    <a:lnTo>
                      <a:pt x="674" y="2032"/>
                    </a:lnTo>
                    <a:lnTo>
                      <a:pt x="676" y="2054"/>
                    </a:lnTo>
                    <a:lnTo>
                      <a:pt x="676" y="2083"/>
                    </a:lnTo>
                    <a:lnTo>
                      <a:pt x="676" y="2120"/>
                    </a:lnTo>
                    <a:lnTo>
                      <a:pt x="682" y="2170"/>
                    </a:lnTo>
                    <a:lnTo>
                      <a:pt x="693" y="2216"/>
                    </a:lnTo>
                    <a:lnTo>
                      <a:pt x="709" y="2260"/>
                    </a:lnTo>
                    <a:lnTo>
                      <a:pt x="727" y="2300"/>
                    </a:lnTo>
                    <a:lnTo>
                      <a:pt x="753" y="2340"/>
                    </a:lnTo>
                    <a:lnTo>
                      <a:pt x="778" y="2378"/>
                    </a:lnTo>
                    <a:lnTo>
                      <a:pt x="805" y="2416"/>
                    </a:lnTo>
                    <a:lnTo>
                      <a:pt x="762" y="2381"/>
                    </a:lnTo>
                    <a:lnTo>
                      <a:pt x="724" y="2341"/>
                    </a:lnTo>
                    <a:lnTo>
                      <a:pt x="691" y="2298"/>
                    </a:lnTo>
                    <a:lnTo>
                      <a:pt x="664" y="2254"/>
                    </a:lnTo>
                    <a:lnTo>
                      <a:pt x="640" y="2207"/>
                    </a:lnTo>
                    <a:lnTo>
                      <a:pt x="624" y="2161"/>
                    </a:lnTo>
                    <a:lnTo>
                      <a:pt x="614" y="2116"/>
                    </a:lnTo>
                    <a:lnTo>
                      <a:pt x="609" y="2074"/>
                    </a:lnTo>
                    <a:lnTo>
                      <a:pt x="613" y="2036"/>
                    </a:lnTo>
                    <a:lnTo>
                      <a:pt x="622" y="2007"/>
                    </a:lnTo>
                    <a:lnTo>
                      <a:pt x="631" y="1980"/>
                    </a:lnTo>
                    <a:lnTo>
                      <a:pt x="644" y="1956"/>
                    </a:lnTo>
                    <a:lnTo>
                      <a:pt x="656" y="1932"/>
                    </a:lnTo>
                    <a:close/>
                    <a:moveTo>
                      <a:pt x="573" y="980"/>
                    </a:moveTo>
                    <a:lnTo>
                      <a:pt x="604" y="992"/>
                    </a:lnTo>
                    <a:lnTo>
                      <a:pt x="636" y="1007"/>
                    </a:lnTo>
                    <a:lnTo>
                      <a:pt x="665" y="1020"/>
                    </a:lnTo>
                    <a:lnTo>
                      <a:pt x="662" y="1029"/>
                    </a:lnTo>
                    <a:lnTo>
                      <a:pt x="660" y="1043"/>
                    </a:lnTo>
                    <a:lnTo>
                      <a:pt x="656" y="1052"/>
                    </a:lnTo>
                    <a:lnTo>
                      <a:pt x="629" y="1067"/>
                    </a:lnTo>
                    <a:lnTo>
                      <a:pt x="604" y="1089"/>
                    </a:lnTo>
                    <a:lnTo>
                      <a:pt x="584" y="1114"/>
                    </a:lnTo>
                    <a:lnTo>
                      <a:pt x="567" y="1145"/>
                    </a:lnTo>
                    <a:lnTo>
                      <a:pt x="560" y="1178"/>
                    </a:lnTo>
                    <a:lnTo>
                      <a:pt x="558" y="1212"/>
                    </a:lnTo>
                    <a:lnTo>
                      <a:pt x="565" y="1249"/>
                    </a:lnTo>
                    <a:lnTo>
                      <a:pt x="582" y="1285"/>
                    </a:lnTo>
                    <a:lnTo>
                      <a:pt x="609" y="1321"/>
                    </a:lnTo>
                    <a:lnTo>
                      <a:pt x="640" y="1354"/>
                    </a:lnTo>
                    <a:lnTo>
                      <a:pt x="676" y="1385"/>
                    </a:lnTo>
                    <a:lnTo>
                      <a:pt x="714" y="1410"/>
                    </a:lnTo>
                    <a:lnTo>
                      <a:pt x="754" y="1438"/>
                    </a:lnTo>
                    <a:lnTo>
                      <a:pt x="796" y="1463"/>
                    </a:lnTo>
                    <a:lnTo>
                      <a:pt x="834" y="1489"/>
                    </a:lnTo>
                    <a:lnTo>
                      <a:pt x="873" y="1518"/>
                    </a:lnTo>
                    <a:lnTo>
                      <a:pt x="907" y="1549"/>
                    </a:lnTo>
                    <a:lnTo>
                      <a:pt x="936" y="1585"/>
                    </a:lnTo>
                    <a:lnTo>
                      <a:pt x="953" y="1614"/>
                    </a:lnTo>
                    <a:lnTo>
                      <a:pt x="962" y="1647"/>
                    </a:lnTo>
                    <a:lnTo>
                      <a:pt x="962" y="1680"/>
                    </a:lnTo>
                    <a:lnTo>
                      <a:pt x="956" y="1714"/>
                    </a:lnTo>
                    <a:lnTo>
                      <a:pt x="945" y="1749"/>
                    </a:lnTo>
                    <a:lnTo>
                      <a:pt x="931" y="1781"/>
                    </a:lnTo>
                    <a:lnTo>
                      <a:pt x="911" y="1810"/>
                    </a:lnTo>
                    <a:lnTo>
                      <a:pt x="887" y="1836"/>
                    </a:lnTo>
                    <a:lnTo>
                      <a:pt x="862" y="1856"/>
                    </a:lnTo>
                    <a:lnTo>
                      <a:pt x="833" y="1872"/>
                    </a:lnTo>
                    <a:lnTo>
                      <a:pt x="833" y="1870"/>
                    </a:lnTo>
                    <a:lnTo>
                      <a:pt x="829" y="1869"/>
                    </a:lnTo>
                    <a:lnTo>
                      <a:pt x="825" y="1867"/>
                    </a:lnTo>
                    <a:lnTo>
                      <a:pt x="822" y="1863"/>
                    </a:lnTo>
                    <a:lnTo>
                      <a:pt x="818" y="1861"/>
                    </a:lnTo>
                    <a:lnTo>
                      <a:pt x="816" y="1860"/>
                    </a:lnTo>
                    <a:lnTo>
                      <a:pt x="816" y="1827"/>
                    </a:lnTo>
                    <a:lnTo>
                      <a:pt x="816" y="1792"/>
                    </a:lnTo>
                    <a:lnTo>
                      <a:pt x="844" y="1767"/>
                    </a:lnTo>
                    <a:lnTo>
                      <a:pt x="864" y="1736"/>
                    </a:lnTo>
                    <a:lnTo>
                      <a:pt x="882" y="1700"/>
                    </a:lnTo>
                    <a:lnTo>
                      <a:pt x="869" y="1660"/>
                    </a:lnTo>
                    <a:lnTo>
                      <a:pt x="853" y="1625"/>
                    </a:lnTo>
                    <a:lnTo>
                      <a:pt x="831" y="1596"/>
                    </a:lnTo>
                    <a:lnTo>
                      <a:pt x="804" y="1570"/>
                    </a:lnTo>
                    <a:lnTo>
                      <a:pt x="774" y="1547"/>
                    </a:lnTo>
                    <a:lnTo>
                      <a:pt x="744" y="1527"/>
                    </a:lnTo>
                    <a:lnTo>
                      <a:pt x="711" y="1509"/>
                    </a:lnTo>
                    <a:lnTo>
                      <a:pt x="678" y="1490"/>
                    </a:lnTo>
                    <a:lnTo>
                      <a:pt x="647" y="1470"/>
                    </a:lnTo>
                    <a:lnTo>
                      <a:pt x="616" y="1450"/>
                    </a:lnTo>
                    <a:lnTo>
                      <a:pt x="589" y="1429"/>
                    </a:lnTo>
                    <a:lnTo>
                      <a:pt x="560" y="1400"/>
                    </a:lnTo>
                    <a:lnTo>
                      <a:pt x="534" y="1369"/>
                    </a:lnTo>
                    <a:lnTo>
                      <a:pt x="509" y="1336"/>
                    </a:lnTo>
                    <a:lnTo>
                      <a:pt x="494" y="1314"/>
                    </a:lnTo>
                    <a:lnTo>
                      <a:pt x="478" y="1287"/>
                    </a:lnTo>
                    <a:lnTo>
                      <a:pt x="465" y="1254"/>
                    </a:lnTo>
                    <a:lnTo>
                      <a:pt x="454" y="1220"/>
                    </a:lnTo>
                    <a:lnTo>
                      <a:pt x="449" y="1185"/>
                    </a:lnTo>
                    <a:lnTo>
                      <a:pt x="453" y="1149"/>
                    </a:lnTo>
                    <a:lnTo>
                      <a:pt x="465" y="1112"/>
                    </a:lnTo>
                    <a:lnTo>
                      <a:pt x="485" y="1076"/>
                    </a:lnTo>
                    <a:lnTo>
                      <a:pt x="511" y="1043"/>
                    </a:lnTo>
                    <a:lnTo>
                      <a:pt x="538" y="1012"/>
                    </a:lnTo>
                    <a:lnTo>
                      <a:pt x="573" y="980"/>
                    </a:lnTo>
                    <a:close/>
                    <a:moveTo>
                      <a:pt x="380" y="0"/>
                    </a:moveTo>
                    <a:lnTo>
                      <a:pt x="418" y="1"/>
                    </a:lnTo>
                    <a:lnTo>
                      <a:pt x="454" y="7"/>
                    </a:lnTo>
                    <a:lnTo>
                      <a:pt x="487" y="14"/>
                    </a:lnTo>
                    <a:lnTo>
                      <a:pt x="518" y="23"/>
                    </a:lnTo>
                    <a:lnTo>
                      <a:pt x="544" y="38"/>
                    </a:lnTo>
                    <a:lnTo>
                      <a:pt x="564" y="54"/>
                    </a:lnTo>
                    <a:lnTo>
                      <a:pt x="578" y="74"/>
                    </a:lnTo>
                    <a:lnTo>
                      <a:pt x="585" y="100"/>
                    </a:lnTo>
                    <a:lnTo>
                      <a:pt x="585" y="129"/>
                    </a:lnTo>
                    <a:lnTo>
                      <a:pt x="576" y="138"/>
                    </a:lnTo>
                    <a:lnTo>
                      <a:pt x="562" y="150"/>
                    </a:lnTo>
                    <a:lnTo>
                      <a:pt x="545" y="161"/>
                    </a:lnTo>
                    <a:lnTo>
                      <a:pt x="524" y="170"/>
                    </a:lnTo>
                    <a:lnTo>
                      <a:pt x="496" y="176"/>
                    </a:lnTo>
                    <a:lnTo>
                      <a:pt x="467" y="176"/>
                    </a:lnTo>
                    <a:lnTo>
                      <a:pt x="433" y="169"/>
                    </a:lnTo>
                    <a:lnTo>
                      <a:pt x="407" y="160"/>
                    </a:lnTo>
                    <a:lnTo>
                      <a:pt x="378" y="149"/>
                    </a:lnTo>
                    <a:lnTo>
                      <a:pt x="345" y="138"/>
                    </a:lnTo>
                    <a:lnTo>
                      <a:pt x="313" y="127"/>
                    </a:lnTo>
                    <a:lnTo>
                      <a:pt x="278" y="116"/>
                    </a:lnTo>
                    <a:lnTo>
                      <a:pt x="245" y="109"/>
                    </a:lnTo>
                    <a:lnTo>
                      <a:pt x="213" y="103"/>
                    </a:lnTo>
                    <a:lnTo>
                      <a:pt x="182" y="100"/>
                    </a:lnTo>
                    <a:lnTo>
                      <a:pt x="154" y="101"/>
                    </a:lnTo>
                    <a:lnTo>
                      <a:pt x="133" y="109"/>
                    </a:lnTo>
                    <a:lnTo>
                      <a:pt x="114" y="121"/>
                    </a:lnTo>
                    <a:lnTo>
                      <a:pt x="102" y="140"/>
                    </a:lnTo>
                    <a:lnTo>
                      <a:pt x="105" y="174"/>
                    </a:lnTo>
                    <a:lnTo>
                      <a:pt x="120" y="203"/>
                    </a:lnTo>
                    <a:lnTo>
                      <a:pt x="142" y="229"/>
                    </a:lnTo>
                    <a:lnTo>
                      <a:pt x="171" y="250"/>
                    </a:lnTo>
                    <a:lnTo>
                      <a:pt x="205" y="270"/>
                    </a:lnTo>
                    <a:lnTo>
                      <a:pt x="247" y="289"/>
                    </a:lnTo>
                    <a:lnTo>
                      <a:pt x="293" y="303"/>
                    </a:lnTo>
                    <a:lnTo>
                      <a:pt x="344" y="316"/>
                    </a:lnTo>
                    <a:lnTo>
                      <a:pt x="398" y="327"/>
                    </a:lnTo>
                    <a:lnTo>
                      <a:pt x="454" y="336"/>
                    </a:lnTo>
                    <a:lnTo>
                      <a:pt x="513" y="345"/>
                    </a:lnTo>
                    <a:lnTo>
                      <a:pt x="571" y="352"/>
                    </a:lnTo>
                    <a:lnTo>
                      <a:pt x="631" y="360"/>
                    </a:lnTo>
                    <a:lnTo>
                      <a:pt x="691" y="365"/>
                    </a:lnTo>
                    <a:lnTo>
                      <a:pt x="749" y="372"/>
                    </a:lnTo>
                    <a:lnTo>
                      <a:pt x="805" y="380"/>
                    </a:lnTo>
                    <a:lnTo>
                      <a:pt x="858" y="387"/>
                    </a:lnTo>
                    <a:lnTo>
                      <a:pt x="907" y="394"/>
                    </a:lnTo>
                    <a:lnTo>
                      <a:pt x="954" y="405"/>
                    </a:lnTo>
                    <a:lnTo>
                      <a:pt x="994" y="416"/>
                    </a:lnTo>
                    <a:lnTo>
                      <a:pt x="1029" y="429"/>
                    </a:lnTo>
                    <a:lnTo>
                      <a:pt x="1053" y="440"/>
                    </a:lnTo>
                    <a:lnTo>
                      <a:pt x="1080" y="454"/>
                    </a:lnTo>
                    <a:lnTo>
                      <a:pt x="1105" y="472"/>
                    </a:lnTo>
                    <a:lnTo>
                      <a:pt x="1133" y="494"/>
                    </a:lnTo>
                    <a:lnTo>
                      <a:pt x="1156" y="518"/>
                    </a:lnTo>
                    <a:lnTo>
                      <a:pt x="1178" y="543"/>
                    </a:lnTo>
                    <a:lnTo>
                      <a:pt x="1196" y="572"/>
                    </a:lnTo>
                    <a:lnTo>
                      <a:pt x="1207" y="605"/>
                    </a:lnTo>
                    <a:lnTo>
                      <a:pt x="1213" y="638"/>
                    </a:lnTo>
                    <a:lnTo>
                      <a:pt x="1209" y="674"/>
                    </a:lnTo>
                    <a:lnTo>
                      <a:pt x="1196" y="712"/>
                    </a:lnTo>
                    <a:lnTo>
                      <a:pt x="1180" y="743"/>
                    </a:lnTo>
                    <a:lnTo>
                      <a:pt x="1162" y="770"/>
                    </a:lnTo>
                    <a:lnTo>
                      <a:pt x="1142" y="794"/>
                    </a:lnTo>
                    <a:lnTo>
                      <a:pt x="1116" y="816"/>
                    </a:lnTo>
                    <a:lnTo>
                      <a:pt x="1071" y="854"/>
                    </a:lnTo>
                    <a:lnTo>
                      <a:pt x="1024" y="887"/>
                    </a:lnTo>
                    <a:lnTo>
                      <a:pt x="976" y="914"/>
                    </a:lnTo>
                    <a:lnTo>
                      <a:pt x="925" y="940"/>
                    </a:lnTo>
                    <a:lnTo>
                      <a:pt x="829" y="892"/>
                    </a:lnTo>
                    <a:lnTo>
                      <a:pt x="829" y="872"/>
                    </a:lnTo>
                    <a:lnTo>
                      <a:pt x="862" y="852"/>
                    </a:lnTo>
                    <a:lnTo>
                      <a:pt x="896" y="836"/>
                    </a:lnTo>
                    <a:lnTo>
                      <a:pt x="934" y="818"/>
                    </a:lnTo>
                    <a:lnTo>
                      <a:pt x="973" y="800"/>
                    </a:lnTo>
                    <a:lnTo>
                      <a:pt x="1005" y="776"/>
                    </a:lnTo>
                    <a:lnTo>
                      <a:pt x="1007" y="774"/>
                    </a:lnTo>
                    <a:lnTo>
                      <a:pt x="1009" y="772"/>
                    </a:lnTo>
                    <a:lnTo>
                      <a:pt x="1011" y="769"/>
                    </a:lnTo>
                    <a:lnTo>
                      <a:pt x="1013" y="765"/>
                    </a:lnTo>
                    <a:lnTo>
                      <a:pt x="1016" y="761"/>
                    </a:lnTo>
                    <a:lnTo>
                      <a:pt x="1018" y="758"/>
                    </a:lnTo>
                    <a:lnTo>
                      <a:pt x="1020" y="758"/>
                    </a:lnTo>
                    <a:lnTo>
                      <a:pt x="1024" y="758"/>
                    </a:lnTo>
                    <a:lnTo>
                      <a:pt x="1025" y="760"/>
                    </a:lnTo>
                    <a:lnTo>
                      <a:pt x="1044" y="723"/>
                    </a:lnTo>
                    <a:lnTo>
                      <a:pt x="1053" y="689"/>
                    </a:lnTo>
                    <a:lnTo>
                      <a:pt x="1053" y="656"/>
                    </a:lnTo>
                    <a:lnTo>
                      <a:pt x="1044" y="627"/>
                    </a:lnTo>
                    <a:lnTo>
                      <a:pt x="1027" y="600"/>
                    </a:lnTo>
                    <a:lnTo>
                      <a:pt x="1005" y="574"/>
                    </a:lnTo>
                    <a:lnTo>
                      <a:pt x="978" y="552"/>
                    </a:lnTo>
                    <a:lnTo>
                      <a:pt x="945" y="532"/>
                    </a:lnTo>
                    <a:lnTo>
                      <a:pt x="898" y="512"/>
                    </a:lnTo>
                    <a:lnTo>
                      <a:pt x="845" y="498"/>
                    </a:lnTo>
                    <a:lnTo>
                      <a:pt x="787" y="490"/>
                    </a:lnTo>
                    <a:lnTo>
                      <a:pt x="727" y="483"/>
                    </a:lnTo>
                    <a:lnTo>
                      <a:pt x="665" y="480"/>
                    </a:lnTo>
                    <a:lnTo>
                      <a:pt x="604" y="474"/>
                    </a:lnTo>
                    <a:lnTo>
                      <a:pt x="542" y="469"/>
                    </a:lnTo>
                    <a:lnTo>
                      <a:pt x="482" y="460"/>
                    </a:lnTo>
                    <a:lnTo>
                      <a:pt x="396" y="441"/>
                    </a:lnTo>
                    <a:lnTo>
                      <a:pt x="318" y="420"/>
                    </a:lnTo>
                    <a:lnTo>
                      <a:pt x="244" y="392"/>
                    </a:lnTo>
                    <a:lnTo>
                      <a:pt x="176" y="360"/>
                    </a:lnTo>
                    <a:lnTo>
                      <a:pt x="113" y="316"/>
                    </a:lnTo>
                    <a:lnTo>
                      <a:pt x="94" y="301"/>
                    </a:lnTo>
                    <a:lnTo>
                      <a:pt x="74" y="285"/>
                    </a:lnTo>
                    <a:lnTo>
                      <a:pt x="53" y="267"/>
                    </a:lnTo>
                    <a:lnTo>
                      <a:pt x="33" y="245"/>
                    </a:lnTo>
                    <a:lnTo>
                      <a:pt x="16" y="221"/>
                    </a:lnTo>
                    <a:lnTo>
                      <a:pt x="5" y="194"/>
                    </a:lnTo>
                    <a:lnTo>
                      <a:pt x="0" y="163"/>
                    </a:lnTo>
                    <a:lnTo>
                      <a:pt x="5" y="129"/>
                    </a:lnTo>
                    <a:lnTo>
                      <a:pt x="16" y="100"/>
                    </a:lnTo>
                    <a:lnTo>
                      <a:pt x="34" y="76"/>
                    </a:lnTo>
                    <a:lnTo>
                      <a:pt x="58" y="58"/>
                    </a:lnTo>
                    <a:lnTo>
                      <a:pt x="85" y="41"/>
                    </a:lnTo>
                    <a:lnTo>
                      <a:pt x="114" y="30"/>
                    </a:lnTo>
                    <a:lnTo>
                      <a:pt x="147" y="23"/>
                    </a:lnTo>
                    <a:lnTo>
                      <a:pt x="180" y="18"/>
                    </a:lnTo>
                    <a:lnTo>
                      <a:pt x="213" y="12"/>
                    </a:lnTo>
                    <a:lnTo>
                      <a:pt x="245" y="10"/>
                    </a:lnTo>
                    <a:lnTo>
                      <a:pt x="274" y="9"/>
                    </a:lnTo>
                    <a:lnTo>
                      <a:pt x="302" y="7"/>
                    </a:lnTo>
                    <a:lnTo>
                      <a:pt x="324" y="3"/>
                    </a:lnTo>
                    <a:lnTo>
                      <a:pt x="342" y="0"/>
                    </a:lnTo>
                    <a:lnTo>
                      <a:pt x="3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p>
            </p:txBody>
          </p:sp>
          <p:sp>
            <p:nvSpPr>
              <p:cNvPr id="96" name="Freeform 45">
                <a:extLst>
                  <a:ext uri="{FF2B5EF4-FFF2-40B4-BE49-F238E27FC236}">
                    <a16:creationId xmlns:a16="http://schemas.microsoft.com/office/drawing/2014/main" id="{7F770A3B-8E72-47CD-9D37-E372CAC33534}"/>
                  </a:ext>
                </a:extLst>
              </p:cNvPr>
              <p:cNvSpPr>
                <a:spLocks noEditPoints="1"/>
              </p:cNvSpPr>
              <p:nvPr/>
            </p:nvSpPr>
            <p:spPr bwMode="auto">
              <a:xfrm>
                <a:off x="3841671" y="2252358"/>
                <a:ext cx="1951038" cy="3489266"/>
              </a:xfrm>
              <a:custGeom>
                <a:avLst/>
                <a:gdLst>
                  <a:gd name="T0" fmla="*/ 391 w 1229"/>
                  <a:gd name="T1" fmla="*/ 1534 h 2283"/>
                  <a:gd name="T2" fmla="*/ 371 w 1229"/>
                  <a:gd name="T3" fmla="*/ 1636 h 2283"/>
                  <a:gd name="T4" fmla="*/ 353 w 1229"/>
                  <a:gd name="T5" fmla="*/ 1749 h 2283"/>
                  <a:gd name="T6" fmla="*/ 416 w 1229"/>
                  <a:gd name="T7" fmla="*/ 1823 h 2283"/>
                  <a:gd name="T8" fmla="*/ 511 w 1229"/>
                  <a:gd name="T9" fmla="*/ 1894 h 2283"/>
                  <a:gd name="T10" fmla="*/ 586 w 1229"/>
                  <a:gd name="T11" fmla="*/ 1992 h 2283"/>
                  <a:gd name="T12" fmla="*/ 596 w 1229"/>
                  <a:gd name="T13" fmla="*/ 2154 h 2283"/>
                  <a:gd name="T14" fmla="*/ 535 w 1229"/>
                  <a:gd name="T15" fmla="*/ 2283 h 2283"/>
                  <a:gd name="T16" fmla="*/ 536 w 1229"/>
                  <a:gd name="T17" fmla="*/ 2091 h 2283"/>
                  <a:gd name="T18" fmla="*/ 480 w 1229"/>
                  <a:gd name="T19" fmla="*/ 1969 h 2283"/>
                  <a:gd name="T20" fmla="*/ 369 w 1229"/>
                  <a:gd name="T21" fmla="*/ 1874 h 2283"/>
                  <a:gd name="T22" fmla="*/ 269 w 1229"/>
                  <a:gd name="T23" fmla="*/ 1763 h 2283"/>
                  <a:gd name="T24" fmla="*/ 260 w 1229"/>
                  <a:gd name="T25" fmla="*/ 1627 h 2283"/>
                  <a:gd name="T26" fmla="*/ 351 w 1229"/>
                  <a:gd name="T27" fmla="*/ 1516 h 2283"/>
                  <a:gd name="T28" fmla="*/ 276 w 1229"/>
                  <a:gd name="T29" fmla="*/ 518 h 2283"/>
                  <a:gd name="T30" fmla="*/ 255 w 1229"/>
                  <a:gd name="T31" fmla="*/ 541 h 2283"/>
                  <a:gd name="T32" fmla="*/ 156 w 1229"/>
                  <a:gd name="T33" fmla="*/ 660 h 2283"/>
                  <a:gd name="T34" fmla="*/ 207 w 1229"/>
                  <a:gd name="T35" fmla="*/ 787 h 2283"/>
                  <a:gd name="T36" fmla="*/ 362 w 1229"/>
                  <a:gd name="T37" fmla="*/ 876 h 2283"/>
                  <a:gd name="T38" fmla="*/ 540 w 1229"/>
                  <a:gd name="T39" fmla="*/ 941 h 2283"/>
                  <a:gd name="T40" fmla="*/ 691 w 1229"/>
                  <a:gd name="T41" fmla="*/ 1034 h 2283"/>
                  <a:gd name="T42" fmla="*/ 760 w 1229"/>
                  <a:gd name="T43" fmla="*/ 1185 h 2283"/>
                  <a:gd name="T44" fmla="*/ 715 w 1229"/>
                  <a:gd name="T45" fmla="*/ 1332 h 2283"/>
                  <a:gd name="T46" fmla="*/ 627 w 1229"/>
                  <a:gd name="T47" fmla="*/ 1440 h 2283"/>
                  <a:gd name="T48" fmla="*/ 567 w 1229"/>
                  <a:gd name="T49" fmla="*/ 1460 h 2283"/>
                  <a:gd name="T50" fmla="*/ 582 w 1229"/>
                  <a:gd name="T51" fmla="*/ 1354 h 2283"/>
                  <a:gd name="T52" fmla="*/ 651 w 1229"/>
                  <a:gd name="T53" fmla="*/ 1223 h 2283"/>
                  <a:gd name="T54" fmla="*/ 596 w 1229"/>
                  <a:gd name="T55" fmla="*/ 1092 h 2283"/>
                  <a:gd name="T56" fmla="*/ 433 w 1229"/>
                  <a:gd name="T57" fmla="*/ 1007 h 2283"/>
                  <a:gd name="T58" fmla="*/ 273 w 1229"/>
                  <a:gd name="T59" fmla="*/ 940 h 2283"/>
                  <a:gd name="T60" fmla="*/ 111 w 1229"/>
                  <a:gd name="T61" fmla="*/ 841 h 2283"/>
                  <a:gd name="T62" fmla="*/ 11 w 1229"/>
                  <a:gd name="T63" fmla="*/ 718 h 2283"/>
                  <a:gd name="T64" fmla="*/ 26 w 1229"/>
                  <a:gd name="T65" fmla="*/ 571 h 2283"/>
                  <a:gd name="T66" fmla="*/ 864 w 1229"/>
                  <a:gd name="T67" fmla="*/ 1 h 2283"/>
                  <a:gd name="T68" fmla="*/ 1056 w 1229"/>
                  <a:gd name="T69" fmla="*/ 31 h 2283"/>
                  <a:gd name="T70" fmla="*/ 1206 w 1229"/>
                  <a:gd name="T71" fmla="*/ 101 h 2283"/>
                  <a:gd name="T72" fmla="*/ 1215 w 1229"/>
                  <a:gd name="T73" fmla="*/ 218 h 2283"/>
                  <a:gd name="T74" fmla="*/ 1135 w 1229"/>
                  <a:gd name="T75" fmla="*/ 311 h 2283"/>
                  <a:gd name="T76" fmla="*/ 1046 w 1229"/>
                  <a:gd name="T77" fmla="*/ 369 h 2283"/>
                  <a:gd name="T78" fmla="*/ 902 w 1229"/>
                  <a:gd name="T79" fmla="*/ 432 h 2283"/>
                  <a:gd name="T80" fmla="*/ 735 w 1229"/>
                  <a:gd name="T81" fmla="*/ 396 h 2283"/>
                  <a:gd name="T82" fmla="*/ 624 w 1229"/>
                  <a:gd name="T83" fmla="*/ 360 h 2283"/>
                  <a:gd name="T84" fmla="*/ 816 w 1229"/>
                  <a:gd name="T85" fmla="*/ 340 h 2283"/>
                  <a:gd name="T86" fmla="*/ 1020 w 1229"/>
                  <a:gd name="T87" fmla="*/ 280 h 2283"/>
                  <a:gd name="T88" fmla="*/ 1126 w 1229"/>
                  <a:gd name="T89" fmla="*/ 192 h 2283"/>
                  <a:gd name="T90" fmla="*/ 1107 w 1229"/>
                  <a:gd name="T91" fmla="*/ 127 h 2283"/>
                  <a:gd name="T92" fmla="*/ 1004 w 1229"/>
                  <a:gd name="T93" fmla="*/ 114 h 2283"/>
                  <a:gd name="T94" fmla="*/ 891 w 1229"/>
                  <a:gd name="T95" fmla="*/ 131 h 2283"/>
                  <a:gd name="T96" fmla="*/ 778 w 1229"/>
                  <a:gd name="T97" fmla="*/ 174 h 2283"/>
                  <a:gd name="T98" fmla="*/ 655 w 1229"/>
                  <a:gd name="T99" fmla="*/ 165 h 2283"/>
                  <a:gd name="T100" fmla="*/ 633 w 1229"/>
                  <a:gd name="T101" fmla="*/ 98 h 2283"/>
                  <a:gd name="T102" fmla="*/ 738 w 1229"/>
                  <a:gd name="T103" fmla="*/ 11 h 2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29" h="2283">
                    <a:moveTo>
                      <a:pt x="351" y="1516"/>
                    </a:moveTo>
                    <a:lnTo>
                      <a:pt x="367" y="1521"/>
                    </a:lnTo>
                    <a:lnTo>
                      <a:pt x="382" y="1527"/>
                    </a:lnTo>
                    <a:lnTo>
                      <a:pt x="391" y="1534"/>
                    </a:lnTo>
                    <a:lnTo>
                      <a:pt x="396" y="1551"/>
                    </a:lnTo>
                    <a:lnTo>
                      <a:pt x="396" y="1572"/>
                    </a:lnTo>
                    <a:lnTo>
                      <a:pt x="395" y="1600"/>
                    </a:lnTo>
                    <a:lnTo>
                      <a:pt x="371" y="1636"/>
                    </a:lnTo>
                    <a:lnTo>
                      <a:pt x="356" y="1669"/>
                    </a:lnTo>
                    <a:lnTo>
                      <a:pt x="349" y="1698"/>
                    </a:lnTo>
                    <a:lnTo>
                      <a:pt x="347" y="1725"/>
                    </a:lnTo>
                    <a:lnTo>
                      <a:pt x="353" y="1749"/>
                    </a:lnTo>
                    <a:lnTo>
                      <a:pt x="364" y="1769"/>
                    </a:lnTo>
                    <a:lnTo>
                      <a:pt x="378" y="1789"/>
                    </a:lnTo>
                    <a:lnTo>
                      <a:pt x="396" y="1807"/>
                    </a:lnTo>
                    <a:lnTo>
                      <a:pt x="416" y="1823"/>
                    </a:lnTo>
                    <a:lnTo>
                      <a:pt x="440" y="1841"/>
                    </a:lnTo>
                    <a:lnTo>
                      <a:pt x="464" y="1858"/>
                    </a:lnTo>
                    <a:lnTo>
                      <a:pt x="487" y="1876"/>
                    </a:lnTo>
                    <a:lnTo>
                      <a:pt x="511" y="1894"/>
                    </a:lnTo>
                    <a:lnTo>
                      <a:pt x="535" y="1914"/>
                    </a:lnTo>
                    <a:lnTo>
                      <a:pt x="555" y="1934"/>
                    </a:lnTo>
                    <a:lnTo>
                      <a:pt x="571" y="1960"/>
                    </a:lnTo>
                    <a:lnTo>
                      <a:pt x="586" y="1992"/>
                    </a:lnTo>
                    <a:lnTo>
                      <a:pt x="596" y="2031"/>
                    </a:lnTo>
                    <a:lnTo>
                      <a:pt x="602" y="2071"/>
                    </a:lnTo>
                    <a:lnTo>
                      <a:pt x="602" y="2112"/>
                    </a:lnTo>
                    <a:lnTo>
                      <a:pt x="596" y="2154"/>
                    </a:lnTo>
                    <a:lnTo>
                      <a:pt x="587" y="2194"/>
                    </a:lnTo>
                    <a:lnTo>
                      <a:pt x="575" y="2231"/>
                    </a:lnTo>
                    <a:lnTo>
                      <a:pt x="556" y="2260"/>
                    </a:lnTo>
                    <a:lnTo>
                      <a:pt x="535" y="2283"/>
                    </a:lnTo>
                    <a:lnTo>
                      <a:pt x="536" y="2231"/>
                    </a:lnTo>
                    <a:lnTo>
                      <a:pt x="538" y="2180"/>
                    </a:lnTo>
                    <a:lnTo>
                      <a:pt x="540" y="2134"/>
                    </a:lnTo>
                    <a:lnTo>
                      <a:pt x="536" y="2091"/>
                    </a:lnTo>
                    <a:lnTo>
                      <a:pt x="529" y="2049"/>
                    </a:lnTo>
                    <a:lnTo>
                      <a:pt x="515" y="2011"/>
                    </a:lnTo>
                    <a:lnTo>
                      <a:pt x="500" y="1991"/>
                    </a:lnTo>
                    <a:lnTo>
                      <a:pt x="480" y="1969"/>
                    </a:lnTo>
                    <a:lnTo>
                      <a:pt x="456" y="1947"/>
                    </a:lnTo>
                    <a:lnTo>
                      <a:pt x="429" y="1923"/>
                    </a:lnTo>
                    <a:lnTo>
                      <a:pt x="400" y="1900"/>
                    </a:lnTo>
                    <a:lnTo>
                      <a:pt x="369" y="1874"/>
                    </a:lnTo>
                    <a:lnTo>
                      <a:pt x="340" y="1849"/>
                    </a:lnTo>
                    <a:lnTo>
                      <a:pt x="313" y="1821"/>
                    </a:lnTo>
                    <a:lnTo>
                      <a:pt x="289" y="1794"/>
                    </a:lnTo>
                    <a:lnTo>
                      <a:pt x="269" y="1763"/>
                    </a:lnTo>
                    <a:lnTo>
                      <a:pt x="255" y="1732"/>
                    </a:lnTo>
                    <a:lnTo>
                      <a:pt x="247" y="1700"/>
                    </a:lnTo>
                    <a:lnTo>
                      <a:pt x="249" y="1663"/>
                    </a:lnTo>
                    <a:lnTo>
                      <a:pt x="260" y="1627"/>
                    </a:lnTo>
                    <a:lnTo>
                      <a:pt x="284" y="1587"/>
                    </a:lnTo>
                    <a:lnTo>
                      <a:pt x="304" y="1561"/>
                    </a:lnTo>
                    <a:lnTo>
                      <a:pt x="327" y="1538"/>
                    </a:lnTo>
                    <a:lnTo>
                      <a:pt x="351" y="1516"/>
                    </a:lnTo>
                    <a:close/>
                    <a:moveTo>
                      <a:pt x="95" y="491"/>
                    </a:moveTo>
                    <a:lnTo>
                      <a:pt x="264" y="516"/>
                    </a:lnTo>
                    <a:lnTo>
                      <a:pt x="267" y="518"/>
                    </a:lnTo>
                    <a:lnTo>
                      <a:pt x="276" y="518"/>
                    </a:lnTo>
                    <a:lnTo>
                      <a:pt x="289" y="516"/>
                    </a:lnTo>
                    <a:lnTo>
                      <a:pt x="298" y="516"/>
                    </a:lnTo>
                    <a:lnTo>
                      <a:pt x="304" y="520"/>
                    </a:lnTo>
                    <a:lnTo>
                      <a:pt x="255" y="541"/>
                    </a:lnTo>
                    <a:lnTo>
                      <a:pt x="216" y="569"/>
                    </a:lnTo>
                    <a:lnTo>
                      <a:pt x="187" y="596"/>
                    </a:lnTo>
                    <a:lnTo>
                      <a:pt x="167" y="627"/>
                    </a:lnTo>
                    <a:lnTo>
                      <a:pt x="156" y="660"/>
                    </a:lnTo>
                    <a:lnTo>
                      <a:pt x="155" y="692"/>
                    </a:lnTo>
                    <a:lnTo>
                      <a:pt x="162" y="723"/>
                    </a:lnTo>
                    <a:lnTo>
                      <a:pt x="180" y="756"/>
                    </a:lnTo>
                    <a:lnTo>
                      <a:pt x="207" y="787"/>
                    </a:lnTo>
                    <a:lnTo>
                      <a:pt x="242" y="814"/>
                    </a:lnTo>
                    <a:lnTo>
                      <a:pt x="278" y="838"/>
                    </a:lnTo>
                    <a:lnTo>
                      <a:pt x="320" y="858"/>
                    </a:lnTo>
                    <a:lnTo>
                      <a:pt x="362" y="876"/>
                    </a:lnTo>
                    <a:lnTo>
                      <a:pt x="406" y="892"/>
                    </a:lnTo>
                    <a:lnTo>
                      <a:pt x="451" y="909"/>
                    </a:lnTo>
                    <a:lnTo>
                      <a:pt x="496" y="925"/>
                    </a:lnTo>
                    <a:lnTo>
                      <a:pt x="540" y="941"/>
                    </a:lnTo>
                    <a:lnTo>
                      <a:pt x="582" y="960"/>
                    </a:lnTo>
                    <a:lnTo>
                      <a:pt x="622" y="981"/>
                    </a:lnTo>
                    <a:lnTo>
                      <a:pt x="658" y="1005"/>
                    </a:lnTo>
                    <a:lnTo>
                      <a:pt x="691" y="1034"/>
                    </a:lnTo>
                    <a:lnTo>
                      <a:pt x="720" y="1069"/>
                    </a:lnTo>
                    <a:lnTo>
                      <a:pt x="744" y="1107"/>
                    </a:lnTo>
                    <a:lnTo>
                      <a:pt x="756" y="1145"/>
                    </a:lnTo>
                    <a:lnTo>
                      <a:pt x="760" y="1185"/>
                    </a:lnTo>
                    <a:lnTo>
                      <a:pt x="758" y="1223"/>
                    </a:lnTo>
                    <a:lnTo>
                      <a:pt x="749" y="1261"/>
                    </a:lnTo>
                    <a:lnTo>
                      <a:pt x="735" y="1298"/>
                    </a:lnTo>
                    <a:lnTo>
                      <a:pt x="715" y="1332"/>
                    </a:lnTo>
                    <a:lnTo>
                      <a:pt x="695" y="1365"/>
                    </a:lnTo>
                    <a:lnTo>
                      <a:pt x="671" y="1394"/>
                    </a:lnTo>
                    <a:lnTo>
                      <a:pt x="649" y="1418"/>
                    </a:lnTo>
                    <a:lnTo>
                      <a:pt x="627" y="1440"/>
                    </a:lnTo>
                    <a:lnTo>
                      <a:pt x="607" y="1454"/>
                    </a:lnTo>
                    <a:lnTo>
                      <a:pt x="591" y="1463"/>
                    </a:lnTo>
                    <a:lnTo>
                      <a:pt x="578" y="1467"/>
                    </a:lnTo>
                    <a:lnTo>
                      <a:pt x="567" y="1460"/>
                    </a:lnTo>
                    <a:lnTo>
                      <a:pt x="555" y="1451"/>
                    </a:lnTo>
                    <a:lnTo>
                      <a:pt x="544" y="1443"/>
                    </a:lnTo>
                    <a:lnTo>
                      <a:pt x="547" y="1383"/>
                    </a:lnTo>
                    <a:lnTo>
                      <a:pt x="582" y="1354"/>
                    </a:lnTo>
                    <a:lnTo>
                      <a:pt x="611" y="1323"/>
                    </a:lnTo>
                    <a:lnTo>
                      <a:pt x="633" y="1291"/>
                    </a:lnTo>
                    <a:lnTo>
                      <a:pt x="646" y="1258"/>
                    </a:lnTo>
                    <a:lnTo>
                      <a:pt x="651" y="1223"/>
                    </a:lnTo>
                    <a:lnTo>
                      <a:pt x="649" y="1189"/>
                    </a:lnTo>
                    <a:lnTo>
                      <a:pt x="640" y="1154"/>
                    </a:lnTo>
                    <a:lnTo>
                      <a:pt x="622" y="1121"/>
                    </a:lnTo>
                    <a:lnTo>
                      <a:pt x="596" y="1092"/>
                    </a:lnTo>
                    <a:lnTo>
                      <a:pt x="562" y="1063"/>
                    </a:lnTo>
                    <a:lnTo>
                      <a:pt x="518" y="1040"/>
                    </a:lnTo>
                    <a:lnTo>
                      <a:pt x="467" y="1020"/>
                    </a:lnTo>
                    <a:lnTo>
                      <a:pt x="433" y="1007"/>
                    </a:lnTo>
                    <a:lnTo>
                      <a:pt x="396" y="994"/>
                    </a:lnTo>
                    <a:lnTo>
                      <a:pt x="356" y="978"/>
                    </a:lnTo>
                    <a:lnTo>
                      <a:pt x="315" y="960"/>
                    </a:lnTo>
                    <a:lnTo>
                      <a:pt x="273" y="940"/>
                    </a:lnTo>
                    <a:lnTo>
                      <a:pt x="229" y="918"/>
                    </a:lnTo>
                    <a:lnTo>
                      <a:pt x="187" y="894"/>
                    </a:lnTo>
                    <a:lnTo>
                      <a:pt x="149" y="869"/>
                    </a:lnTo>
                    <a:lnTo>
                      <a:pt x="111" y="841"/>
                    </a:lnTo>
                    <a:lnTo>
                      <a:pt x="78" y="812"/>
                    </a:lnTo>
                    <a:lnTo>
                      <a:pt x="51" y="783"/>
                    </a:lnTo>
                    <a:lnTo>
                      <a:pt x="27" y="751"/>
                    </a:lnTo>
                    <a:lnTo>
                      <a:pt x="11" y="718"/>
                    </a:lnTo>
                    <a:lnTo>
                      <a:pt x="2" y="683"/>
                    </a:lnTo>
                    <a:lnTo>
                      <a:pt x="0" y="647"/>
                    </a:lnTo>
                    <a:lnTo>
                      <a:pt x="7" y="609"/>
                    </a:lnTo>
                    <a:lnTo>
                      <a:pt x="26" y="571"/>
                    </a:lnTo>
                    <a:lnTo>
                      <a:pt x="55" y="532"/>
                    </a:lnTo>
                    <a:lnTo>
                      <a:pt x="95" y="491"/>
                    </a:lnTo>
                    <a:close/>
                    <a:moveTo>
                      <a:pt x="822" y="0"/>
                    </a:moveTo>
                    <a:lnTo>
                      <a:pt x="864" y="1"/>
                    </a:lnTo>
                    <a:lnTo>
                      <a:pt x="909" y="5"/>
                    </a:lnTo>
                    <a:lnTo>
                      <a:pt x="958" y="11"/>
                    </a:lnTo>
                    <a:lnTo>
                      <a:pt x="1007" y="18"/>
                    </a:lnTo>
                    <a:lnTo>
                      <a:pt x="1056" y="31"/>
                    </a:lnTo>
                    <a:lnTo>
                      <a:pt x="1102" y="43"/>
                    </a:lnTo>
                    <a:lnTo>
                      <a:pt x="1144" y="60"/>
                    </a:lnTo>
                    <a:lnTo>
                      <a:pt x="1178" y="80"/>
                    </a:lnTo>
                    <a:lnTo>
                      <a:pt x="1206" y="101"/>
                    </a:lnTo>
                    <a:lnTo>
                      <a:pt x="1224" y="127"/>
                    </a:lnTo>
                    <a:lnTo>
                      <a:pt x="1229" y="158"/>
                    </a:lnTo>
                    <a:lnTo>
                      <a:pt x="1226" y="189"/>
                    </a:lnTo>
                    <a:lnTo>
                      <a:pt x="1215" y="218"/>
                    </a:lnTo>
                    <a:lnTo>
                      <a:pt x="1198" y="245"/>
                    </a:lnTo>
                    <a:lnTo>
                      <a:pt x="1176" y="271"/>
                    </a:lnTo>
                    <a:lnTo>
                      <a:pt x="1156" y="292"/>
                    </a:lnTo>
                    <a:lnTo>
                      <a:pt x="1135" y="311"/>
                    </a:lnTo>
                    <a:lnTo>
                      <a:pt x="1118" y="325"/>
                    </a:lnTo>
                    <a:lnTo>
                      <a:pt x="1100" y="336"/>
                    </a:lnTo>
                    <a:lnTo>
                      <a:pt x="1076" y="351"/>
                    </a:lnTo>
                    <a:lnTo>
                      <a:pt x="1046" y="369"/>
                    </a:lnTo>
                    <a:lnTo>
                      <a:pt x="1011" y="385"/>
                    </a:lnTo>
                    <a:lnTo>
                      <a:pt x="975" y="403"/>
                    </a:lnTo>
                    <a:lnTo>
                      <a:pt x="936" y="420"/>
                    </a:lnTo>
                    <a:lnTo>
                      <a:pt x="902" y="432"/>
                    </a:lnTo>
                    <a:lnTo>
                      <a:pt x="867" y="443"/>
                    </a:lnTo>
                    <a:lnTo>
                      <a:pt x="838" y="447"/>
                    </a:lnTo>
                    <a:lnTo>
                      <a:pt x="787" y="421"/>
                    </a:lnTo>
                    <a:lnTo>
                      <a:pt x="735" y="396"/>
                    </a:lnTo>
                    <a:lnTo>
                      <a:pt x="711" y="387"/>
                    </a:lnTo>
                    <a:lnTo>
                      <a:pt x="678" y="378"/>
                    </a:lnTo>
                    <a:lnTo>
                      <a:pt x="647" y="369"/>
                    </a:lnTo>
                    <a:lnTo>
                      <a:pt x="624" y="360"/>
                    </a:lnTo>
                    <a:lnTo>
                      <a:pt x="664" y="358"/>
                    </a:lnTo>
                    <a:lnTo>
                      <a:pt x="711" y="354"/>
                    </a:lnTo>
                    <a:lnTo>
                      <a:pt x="762" y="349"/>
                    </a:lnTo>
                    <a:lnTo>
                      <a:pt x="816" y="340"/>
                    </a:lnTo>
                    <a:lnTo>
                      <a:pt x="871" y="327"/>
                    </a:lnTo>
                    <a:lnTo>
                      <a:pt x="924" y="314"/>
                    </a:lnTo>
                    <a:lnTo>
                      <a:pt x="975" y="298"/>
                    </a:lnTo>
                    <a:lnTo>
                      <a:pt x="1020" y="280"/>
                    </a:lnTo>
                    <a:lnTo>
                      <a:pt x="1060" y="260"/>
                    </a:lnTo>
                    <a:lnTo>
                      <a:pt x="1091" y="238"/>
                    </a:lnTo>
                    <a:lnTo>
                      <a:pt x="1111" y="214"/>
                    </a:lnTo>
                    <a:lnTo>
                      <a:pt x="1126" y="192"/>
                    </a:lnTo>
                    <a:lnTo>
                      <a:pt x="1131" y="172"/>
                    </a:lnTo>
                    <a:lnTo>
                      <a:pt x="1129" y="154"/>
                    </a:lnTo>
                    <a:lnTo>
                      <a:pt x="1120" y="138"/>
                    </a:lnTo>
                    <a:lnTo>
                      <a:pt x="1107" y="127"/>
                    </a:lnTo>
                    <a:lnTo>
                      <a:pt x="1089" y="120"/>
                    </a:lnTo>
                    <a:lnTo>
                      <a:pt x="1066" y="114"/>
                    </a:lnTo>
                    <a:lnTo>
                      <a:pt x="1036" y="112"/>
                    </a:lnTo>
                    <a:lnTo>
                      <a:pt x="1004" y="114"/>
                    </a:lnTo>
                    <a:lnTo>
                      <a:pt x="969" y="116"/>
                    </a:lnTo>
                    <a:lnTo>
                      <a:pt x="938" y="120"/>
                    </a:lnTo>
                    <a:lnTo>
                      <a:pt x="911" y="125"/>
                    </a:lnTo>
                    <a:lnTo>
                      <a:pt x="891" y="131"/>
                    </a:lnTo>
                    <a:lnTo>
                      <a:pt x="878" y="134"/>
                    </a:lnTo>
                    <a:lnTo>
                      <a:pt x="847" y="154"/>
                    </a:lnTo>
                    <a:lnTo>
                      <a:pt x="813" y="167"/>
                    </a:lnTo>
                    <a:lnTo>
                      <a:pt x="778" y="174"/>
                    </a:lnTo>
                    <a:lnTo>
                      <a:pt x="742" y="178"/>
                    </a:lnTo>
                    <a:lnTo>
                      <a:pt x="709" y="178"/>
                    </a:lnTo>
                    <a:lnTo>
                      <a:pt x="680" y="172"/>
                    </a:lnTo>
                    <a:lnTo>
                      <a:pt x="655" y="165"/>
                    </a:lnTo>
                    <a:lnTo>
                      <a:pt x="636" y="152"/>
                    </a:lnTo>
                    <a:lnTo>
                      <a:pt x="627" y="140"/>
                    </a:lnTo>
                    <a:lnTo>
                      <a:pt x="626" y="120"/>
                    </a:lnTo>
                    <a:lnTo>
                      <a:pt x="633" y="98"/>
                    </a:lnTo>
                    <a:lnTo>
                      <a:pt x="647" y="74"/>
                    </a:lnTo>
                    <a:lnTo>
                      <a:pt x="669" y="51"/>
                    </a:lnTo>
                    <a:lnTo>
                      <a:pt x="700" y="29"/>
                    </a:lnTo>
                    <a:lnTo>
                      <a:pt x="738" y="11"/>
                    </a:lnTo>
                    <a:lnTo>
                      <a:pt x="758" y="5"/>
                    </a:lnTo>
                    <a:lnTo>
                      <a:pt x="786" y="1"/>
                    </a:lnTo>
                    <a:lnTo>
                      <a:pt x="82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p>
            </p:txBody>
          </p:sp>
          <p:sp>
            <p:nvSpPr>
              <p:cNvPr id="97" name="Freeform 18">
                <a:extLst>
                  <a:ext uri="{FF2B5EF4-FFF2-40B4-BE49-F238E27FC236}">
                    <a16:creationId xmlns:a16="http://schemas.microsoft.com/office/drawing/2014/main" id="{6ECB69C1-D825-49B3-9786-DAC4CDF0F59D}"/>
                  </a:ext>
                </a:extLst>
              </p:cNvPr>
              <p:cNvSpPr>
                <a:spLocks/>
              </p:cNvSpPr>
              <p:nvPr/>
            </p:nvSpPr>
            <p:spPr bwMode="auto">
              <a:xfrm flipH="1">
                <a:off x="2062550" y="1142826"/>
                <a:ext cx="2363788" cy="985838"/>
              </a:xfrm>
              <a:custGeom>
                <a:avLst/>
                <a:gdLst>
                  <a:gd name="T0" fmla="*/ 548 w 1489"/>
                  <a:gd name="T1" fmla="*/ 1 h 621"/>
                  <a:gd name="T2" fmla="*/ 640 w 1489"/>
                  <a:gd name="T3" fmla="*/ 16 h 621"/>
                  <a:gd name="T4" fmla="*/ 722 w 1489"/>
                  <a:gd name="T5" fmla="*/ 51 h 621"/>
                  <a:gd name="T6" fmla="*/ 786 w 1489"/>
                  <a:gd name="T7" fmla="*/ 80 h 621"/>
                  <a:gd name="T8" fmla="*/ 842 w 1489"/>
                  <a:gd name="T9" fmla="*/ 101 h 621"/>
                  <a:gd name="T10" fmla="*/ 900 w 1489"/>
                  <a:gd name="T11" fmla="*/ 123 h 621"/>
                  <a:gd name="T12" fmla="*/ 973 w 1489"/>
                  <a:gd name="T13" fmla="*/ 151 h 621"/>
                  <a:gd name="T14" fmla="*/ 1064 w 1489"/>
                  <a:gd name="T15" fmla="*/ 180 h 621"/>
                  <a:gd name="T16" fmla="*/ 1171 w 1489"/>
                  <a:gd name="T17" fmla="*/ 192 h 621"/>
                  <a:gd name="T18" fmla="*/ 1286 w 1489"/>
                  <a:gd name="T19" fmla="*/ 192 h 621"/>
                  <a:gd name="T20" fmla="*/ 1389 w 1489"/>
                  <a:gd name="T21" fmla="*/ 181 h 621"/>
                  <a:gd name="T22" fmla="*/ 1464 w 1489"/>
                  <a:gd name="T23" fmla="*/ 167 h 621"/>
                  <a:gd name="T24" fmla="*/ 1486 w 1489"/>
                  <a:gd name="T25" fmla="*/ 174 h 621"/>
                  <a:gd name="T26" fmla="*/ 1489 w 1489"/>
                  <a:gd name="T27" fmla="*/ 192 h 621"/>
                  <a:gd name="T28" fmla="*/ 1469 w 1489"/>
                  <a:gd name="T29" fmla="*/ 227 h 621"/>
                  <a:gd name="T30" fmla="*/ 1433 w 1489"/>
                  <a:gd name="T31" fmla="*/ 272 h 621"/>
                  <a:gd name="T32" fmla="*/ 1377 w 1489"/>
                  <a:gd name="T33" fmla="*/ 311 h 621"/>
                  <a:gd name="T34" fmla="*/ 1293 w 1489"/>
                  <a:gd name="T35" fmla="*/ 341 h 621"/>
                  <a:gd name="T36" fmla="*/ 1177 w 1489"/>
                  <a:gd name="T37" fmla="*/ 360 h 621"/>
                  <a:gd name="T38" fmla="*/ 1171 w 1489"/>
                  <a:gd name="T39" fmla="*/ 387 h 621"/>
                  <a:gd name="T40" fmla="*/ 1155 w 1489"/>
                  <a:gd name="T41" fmla="*/ 409 h 621"/>
                  <a:gd name="T42" fmla="*/ 1122 w 1489"/>
                  <a:gd name="T43" fmla="*/ 423 h 621"/>
                  <a:gd name="T44" fmla="*/ 1069 w 1489"/>
                  <a:gd name="T45" fmla="*/ 429 h 621"/>
                  <a:gd name="T46" fmla="*/ 993 w 1489"/>
                  <a:gd name="T47" fmla="*/ 418 h 621"/>
                  <a:gd name="T48" fmla="*/ 944 w 1489"/>
                  <a:gd name="T49" fmla="*/ 414 h 621"/>
                  <a:gd name="T50" fmla="*/ 944 w 1489"/>
                  <a:gd name="T51" fmla="*/ 431 h 621"/>
                  <a:gd name="T52" fmla="*/ 942 w 1489"/>
                  <a:gd name="T53" fmla="*/ 449 h 621"/>
                  <a:gd name="T54" fmla="*/ 933 w 1489"/>
                  <a:gd name="T55" fmla="*/ 465 h 621"/>
                  <a:gd name="T56" fmla="*/ 909 w 1489"/>
                  <a:gd name="T57" fmla="*/ 480 h 621"/>
                  <a:gd name="T58" fmla="*/ 864 w 1489"/>
                  <a:gd name="T59" fmla="*/ 485 h 621"/>
                  <a:gd name="T60" fmla="*/ 795 w 1489"/>
                  <a:gd name="T61" fmla="*/ 480 h 621"/>
                  <a:gd name="T62" fmla="*/ 733 w 1489"/>
                  <a:gd name="T63" fmla="*/ 505 h 621"/>
                  <a:gd name="T64" fmla="*/ 697 w 1489"/>
                  <a:gd name="T65" fmla="*/ 545 h 621"/>
                  <a:gd name="T66" fmla="*/ 655 w 1489"/>
                  <a:gd name="T67" fmla="*/ 560 h 621"/>
                  <a:gd name="T68" fmla="*/ 611 w 1489"/>
                  <a:gd name="T69" fmla="*/ 556 h 621"/>
                  <a:gd name="T70" fmla="*/ 569 w 1489"/>
                  <a:gd name="T71" fmla="*/ 545 h 621"/>
                  <a:gd name="T72" fmla="*/ 533 w 1489"/>
                  <a:gd name="T73" fmla="*/ 536 h 621"/>
                  <a:gd name="T74" fmla="*/ 499 w 1489"/>
                  <a:gd name="T75" fmla="*/ 565 h 621"/>
                  <a:gd name="T76" fmla="*/ 455 w 1489"/>
                  <a:gd name="T77" fmla="*/ 596 h 621"/>
                  <a:gd name="T78" fmla="*/ 402 w 1489"/>
                  <a:gd name="T79" fmla="*/ 603 h 621"/>
                  <a:gd name="T80" fmla="*/ 348 w 1489"/>
                  <a:gd name="T81" fmla="*/ 592 h 621"/>
                  <a:gd name="T82" fmla="*/ 297 w 1489"/>
                  <a:gd name="T83" fmla="*/ 576 h 621"/>
                  <a:gd name="T84" fmla="*/ 257 w 1489"/>
                  <a:gd name="T85" fmla="*/ 563 h 621"/>
                  <a:gd name="T86" fmla="*/ 199 w 1489"/>
                  <a:gd name="T87" fmla="*/ 612 h 621"/>
                  <a:gd name="T88" fmla="*/ 137 w 1489"/>
                  <a:gd name="T89" fmla="*/ 621 h 621"/>
                  <a:gd name="T90" fmla="*/ 71 w 1489"/>
                  <a:gd name="T91" fmla="*/ 605 h 621"/>
                  <a:gd name="T92" fmla="*/ 0 w 1489"/>
                  <a:gd name="T93" fmla="*/ 576 h 621"/>
                  <a:gd name="T94" fmla="*/ 42 w 1489"/>
                  <a:gd name="T95" fmla="*/ 269 h 621"/>
                  <a:gd name="T96" fmla="*/ 106 w 1489"/>
                  <a:gd name="T97" fmla="*/ 238 h 621"/>
                  <a:gd name="T98" fmla="*/ 159 w 1489"/>
                  <a:gd name="T99" fmla="*/ 191 h 621"/>
                  <a:gd name="T100" fmla="*/ 208 w 1489"/>
                  <a:gd name="T101" fmla="*/ 132 h 621"/>
                  <a:gd name="T102" fmla="*/ 262 w 1489"/>
                  <a:gd name="T103" fmla="*/ 76 h 621"/>
                  <a:gd name="T104" fmla="*/ 333 w 1489"/>
                  <a:gd name="T105" fmla="*/ 31 h 621"/>
                  <a:gd name="T106" fmla="*/ 411 w 1489"/>
                  <a:gd name="T107" fmla="*/ 7 h 621"/>
                  <a:gd name="T108" fmla="*/ 499 w 1489"/>
                  <a:gd name="T109" fmla="*/ 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89" h="621">
                    <a:moveTo>
                      <a:pt x="499" y="0"/>
                    </a:moveTo>
                    <a:lnTo>
                      <a:pt x="548" y="1"/>
                    </a:lnTo>
                    <a:lnTo>
                      <a:pt x="595" y="7"/>
                    </a:lnTo>
                    <a:lnTo>
                      <a:pt x="640" y="16"/>
                    </a:lnTo>
                    <a:lnTo>
                      <a:pt x="682" y="32"/>
                    </a:lnTo>
                    <a:lnTo>
                      <a:pt x="722" y="51"/>
                    </a:lnTo>
                    <a:lnTo>
                      <a:pt x="757" y="67"/>
                    </a:lnTo>
                    <a:lnTo>
                      <a:pt x="786" y="80"/>
                    </a:lnTo>
                    <a:lnTo>
                      <a:pt x="815" y="91"/>
                    </a:lnTo>
                    <a:lnTo>
                      <a:pt x="842" y="101"/>
                    </a:lnTo>
                    <a:lnTo>
                      <a:pt x="869" y="112"/>
                    </a:lnTo>
                    <a:lnTo>
                      <a:pt x="900" y="123"/>
                    </a:lnTo>
                    <a:lnTo>
                      <a:pt x="933" y="136"/>
                    </a:lnTo>
                    <a:lnTo>
                      <a:pt x="973" y="151"/>
                    </a:lnTo>
                    <a:lnTo>
                      <a:pt x="1020" y="167"/>
                    </a:lnTo>
                    <a:lnTo>
                      <a:pt x="1064" y="180"/>
                    </a:lnTo>
                    <a:lnTo>
                      <a:pt x="1115" y="189"/>
                    </a:lnTo>
                    <a:lnTo>
                      <a:pt x="1171" y="192"/>
                    </a:lnTo>
                    <a:lnTo>
                      <a:pt x="1228" y="194"/>
                    </a:lnTo>
                    <a:lnTo>
                      <a:pt x="1286" y="192"/>
                    </a:lnTo>
                    <a:lnTo>
                      <a:pt x="1340" y="189"/>
                    </a:lnTo>
                    <a:lnTo>
                      <a:pt x="1389" y="181"/>
                    </a:lnTo>
                    <a:lnTo>
                      <a:pt x="1431" y="174"/>
                    </a:lnTo>
                    <a:lnTo>
                      <a:pt x="1464" y="167"/>
                    </a:lnTo>
                    <a:lnTo>
                      <a:pt x="1479" y="169"/>
                    </a:lnTo>
                    <a:lnTo>
                      <a:pt x="1486" y="174"/>
                    </a:lnTo>
                    <a:lnTo>
                      <a:pt x="1489" y="181"/>
                    </a:lnTo>
                    <a:lnTo>
                      <a:pt x="1489" y="192"/>
                    </a:lnTo>
                    <a:lnTo>
                      <a:pt x="1484" y="203"/>
                    </a:lnTo>
                    <a:lnTo>
                      <a:pt x="1469" y="227"/>
                    </a:lnTo>
                    <a:lnTo>
                      <a:pt x="1453" y="251"/>
                    </a:lnTo>
                    <a:lnTo>
                      <a:pt x="1433" y="272"/>
                    </a:lnTo>
                    <a:lnTo>
                      <a:pt x="1408" y="292"/>
                    </a:lnTo>
                    <a:lnTo>
                      <a:pt x="1377" y="311"/>
                    </a:lnTo>
                    <a:lnTo>
                      <a:pt x="1339" y="327"/>
                    </a:lnTo>
                    <a:lnTo>
                      <a:pt x="1293" y="341"/>
                    </a:lnTo>
                    <a:lnTo>
                      <a:pt x="1239" y="352"/>
                    </a:lnTo>
                    <a:lnTo>
                      <a:pt x="1177" y="360"/>
                    </a:lnTo>
                    <a:lnTo>
                      <a:pt x="1175" y="372"/>
                    </a:lnTo>
                    <a:lnTo>
                      <a:pt x="1171" y="387"/>
                    </a:lnTo>
                    <a:lnTo>
                      <a:pt x="1166" y="398"/>
                    </a:lnTo>
                    <a:lnTo>
                      <a:pt x="1155" y="409"/>
                    </a:lnTo>
                    <a:lnTo>
                      <a:pt x="1140" y="418"/>
                    </a:lnTo>
                    <a:lnTo>
                      <a:pt x="1122" y="423"/>
                    </a:lnTo>
                    <a:lnTo>
                      <a:pt x="1099" y="429"/>
                    </a:lnTo>
                    <a:lnTo>
                      <a:pt x="1069" y="429"/>
                    </a:lnTo>
                    <a:lnTo>
                      <a:pt x="1035" y="425"/>
                    </a:lnTo>
                    <a:lnTo>
                      <a:pt x="993" y="418"/>
                    </a:lnTo>
                    <a:lnTo>
                      <a:pt x="944" y="407"/>
                    </a:lnTo>
                    <a:lnTo>
                      <a:pt x="944" y="414"/>
                    </a:lnTo>
                    <a:lnTo>
                      <a:pt x="944" y="421"/>
                    </a:lnTo>
                    <a:lnTo>
                      <a:pt x="944" y="431"/>
                    </a:lnTo>
                    <a:lnTo>
                      <a:pt x="944" y="440"/>
                    </a:lnTo>
                    <a:lnTo>
                      <a:pt x="942" y="449"/>
                    </a:lnTo>
                    <a:lnTo>
                      <a:pt x="939" y="458"/>
                    </a:lnTo>
                    <a:lnTo>
                      <a:pt x="933" y="465"/>
                    </a:lnTo>
                    <a:lnTo>
                      <a:pt x="922" y="474"/>
                    </a:lnTo>
                    <a:lnTo>
                      <a:pt x="909" y="480"/>
                    </a:lnTo>
                    <a:lnTo>
                      <a:pt x="889" y="483"/>
                    </a:lnTo>
                    <a:lnTo>
                      <a:pt x="864" y="485"/>
                    </a:lnTo>
                    <a:lnTo>
                      <a:pt x="833" y="483"/>
                    </a:lnTo>
                    <a:lnTo>
                      <a:pt x="795" y="480"/>
                    </a:lnTo>
                    <a:lnTo>
                      <a:pt x="748" y="471"/>
                    </a:lnTo>
                    <a:lnTo>
                      <a:pt x="733" y="505"/>
                    </a:lnTo>
                    <a:lnTo>
                      <a:pt x="715" y="529"/>
                    </a:lnTo>
                    <a:lnTo>
                      <a:pt x="697" y="545"/>
                    </a:lnTo>
                    <a:lnTo>
                      <a:pt x="677" y="554"/>
                    </a:lnTo>
                    <a:lnTo>
                      <a:pt x="655" y="560"/>
                    </a:lnTo>
                    <a:lnTo>
                      <a:pt x="633" y="560"/>
                    </a:lnTo>
                    <a:lnTo>
                      <a:pt x="611" y="556"/>
                    </a:lnTo>
                    <a:lnTo>
                      <a:pt x="591" y="551"/>
                    </a:lnTo>
                    <a:lnTo>
                      <a:pt x="569" y="545"/>
                    </a:lnTo>
                    <a:lnTo>
                      <a:pt x="549" y="540"/>
                    </a:lnTo>
                    <a:lnTo>
                      <a:pt x="533" y="536"/>
                    </a:lnTo>
                    <a:lnTo>
                      <a:pt x="517" y="534"/>
                    </a:lnTo>
                    <a:lnTo>
                      <a:pt x="499" y="565"/>
                    </a:lnTo>
                    <a:lnTo>
                      <a:pt x="479" y="585"/>
                    </a:lnTo>
                    <a:lnTo>
                      <a:pt x="455" y="596"/>
                    </a:lnTo>
                    <a:lnTo>
                      <a:pt x="429" y="601"/>
                    </a:lnTo>
                    <a:lnTo>
                      <a:pt x="402" y="603"/>
                    </a:lnTo>
                    <a:lnTo>
                      <a:pt x="375" y="600"/>
                    </a:lnTo>
                    <a:lnTo>
                      <a:pt x="348" y="592"/>
                    </a:lnTo>
                    <a:lnTo>
                      <a:pt x="322" y="585"/>
                    </a:lnTo>
                    <a:lnTo>
                      <a:pt x="297" y="576"/>
                    </a:lnTo>
                    <a:lnTo>
                      <a:pt x="275" y="569"/>
                    </a:lnTo>
                    <a:lnTo>
                      <a:pt x="257" y="563"/>
                    </a:lnTo>
                    <a:lnTo>
                      <a:pt x="228" y="592"/>
                    </a:lnTo>
                    <a:lnTo>
                      <a:pt x="199" y="612"/>
                    </a:lnTo>
                    <a:lnTo>
                      <a:pt x="168" y="620"/>
                    </a:lnTo>
                    <a:lnTo>
                      <a:pt x="137" y="621"/>
                    </a:lnTo>
                    <a:lnTo>
                      <a:pt x="104" y="614"/>
                    </a:lnTo>
                    <a:lnTo>
                      <a:pt x="71" y="605"/>
                    </a:lnTo>
                    <a:lnTo>
                      <a:pt x="37" y="591"/>
                    </a:lnTo>
                    <a:lnTo>
                      <a:pt x="0" y="576"/>
                    </a:lnTo>
                    <a:lnTo>
                      <a:pt x="4" y="274"/>
                    </a:lnTo>
                    <a:lnTo>
                      <a:pt x="42" y="269"/>
                    </a:lnTo>
                    <a:lnTo>
                      <a:pt x="77" y="256"/>
                    </a:lnTo>
                    <a:lnTo>
                      <a:pt x="106" y="238"/>
                    </a:lnTo>
                    <a:lnTo>
                      <a:pt x="133" y="216"/>
                    </a:lnTo>
                    <a:lnTo>
                      <a:pt x="159" y="191"/>
                    </a:lnTo>
                    <a:lnTo>
                      <a:pt x="182" y="161"/>
                    </a:lnTo>
                    <a:lnTo>
                      <a:pt x="208" y="132"/>
                    </a:lnTo>
                    <a:lnTo>
                      <a:pt x="233" y="103"/>
                    </a:lnTo>
                    <a:lnTo>
                      <a:pt x="262" y="76"/>
                    </a:lnTo>
                    <a:lnTo>
                      <a:pt x="295" y="52"/>
                    </a:lnTo>
                    <a:lnTo>
                      <a:pt x="333" y="31"/>
                    </a:lnTo>
                    <a:lnTo>
                      <a:pt x="377" y="16"/>
                    </a:lnTo>
                    <a:lnTo>
                      <a:pt x="411" y="7"/>
                    </a:lnTo>
                    <a:lnTo>
                      <a:pt x="453" y="1"/>
                    </a:lnTo>
                    <a:lnTo>
                      <a:pt x="49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p>
            </p:txBody>
          </p:sp>
          <p:sp>
            <p:nvSpPr>
              <p:cNvPr id="98" name="Freeform 54">
                <a:extLst>
                  <a:ext uri="{FF2B5EF4-FFF2-40B4-BE49-F238E27FC236}">
                    <a16:creationId xmlns:a16="http://schemas.microsoft.com/office/drawing/2014/main" id="{C03A5604-D7B1-457F-B824-FF3C0BA24069}"/>
                  </a:ext>
                </a:extLst>
              </p:cNvPr>
              <p:cNvSpPr>
                <a:spLocks noEditPoints="1"/>
              </p:cNvSpPr>
              <p:nvPr/>
            </p:nvSpPr>
            <p:spPr bwMode="auto">
              <a:xfrm>
                <a:off x="4366556" y="1001048"/>
                <a:ext cx="460794" cy="5174720"/>
              </a:xfrm>
              <a:custGeom>
                <a:avLst/>
                <a:gdLst>
                  <a:gd name="T0" fmla="*/ 147 w 300"/>
                  <a:gd name="T1" fmla="*/ 3238 h 3369"/>
                  <a:gd name="T2" fmla="*/ 184 w 300"/>
                  <a:gd name="T3" fmla="*/ 3277 h 3369"/>
                  <a:gd name="T4" fmla="*/ 180 w 300"/>
                  <a:gd name="T5" fmla="*/ 3309 h 3369"/>
                  <a:gd name="T6" fmla="*/ 167 w 300"/>
                  <a:gd name="T7" fmla="*/ 3360 h 3369"/>
                  <a:gd name="T8" fmla="*/ 136 w 300"/>
                  <a:gd name="T9" fmla="*/ 3340 h 3369"/>
                  <a:gd name="T10" fmla="*/ 124 w 300"/>
                  <a:gd name="T11" fmla="*/ 3251 h 3369"/>
                  <a:gd name="T12" fmla="*/ 142 w 300"/>
                  <a:gd name="T13" fmla="*/ 2813 h 3369"/>
                  <a:gd name="T14" fmla="*/ 184 w 300"/>
                  <a:gd name="T15" fmla="*/ 2884 h 3369"/>
                  <a:gd name="T16" fmla="*/ 195 w 300"/>
                  <a:gd name="T17" fmla="*/ 2986 h 3369"/>
                  <a:gd name="T18" fmla="*/ 191 w 300"/>
                  <a:gd name="T19" fmla="*/ 3087 h 3369"/>
                  <a:gd name="T20" fmla="*/ 184 w 300"/>
                  <a:gd name="T21" fmla="*/ 3140 h 3369"/>
                  <a:gd name="T22" fmla="*/ 156 w 300"/>
                  <a:gd name="T23" fmla="*/ 3082 h 3369"/>
                  <a:gd name="T24" fmla="*/ 120 w 300"/>
                  <a:gd name="T25" fmla="*/ 2986 h 3369"/>
                  <a:gd name="T26" fmla="*/ 120 w 300"/>
                  <a:gd name="T27" fmla="*/ 2857 h 3369"/>
                  <a:gd name="T28" fmla="*/ 124 w 300"/>
                  <a:gd name="T29" fmla="*/ 2386 h 3369"/>
                  <a:gd name="T30" fmla="*/ 196 w 300"/>
                  <a:gd name="T31" fmla="*/ 2449 h 3369"/>
                  <a:gd name="T32" fmla="*/ 193 w 300"/>
                  <a:gd name="T33" fmla="*/ 2666 h 3369"/>
                  <a:gd name="T34" fmla="*/ 182 w 300"/>
                  <a:gd name="T35" fmla="*/ 2658 h 3369"/>
                  <a:gd name="T36" fmla="*/ 171 w 300"/>
                  <a:gd name="T37" fmla="*/ 2649 h 3369"/>
                  <a:gd name="T38" fmla="*/ 136 w 300"/>
                  <a:gd name="T39" fmla="*/ 2626 h 3369"/>
                  <a:gd name="T40" fmla="*/ 113 w 300"/>
                  <a:gd name="T41" fmla="*/ 1866 h 3369"/>
                  <a:gd name="T42" fmla="*/ 200 w 300"/>
                  <a:gd name="T43" fmla="*/ 1931 h 3369"/>
                  <a:gd name="T44" fmla="*/ 200 w 300"/>
                  <a:gd name="T45" fmla="*/ 2067 h 3369"/>
                  <a:gd name="T46" fmla="*/ 198 w 300"/>
                  <a:gd name="T47" fmla="*/ 2215 h 3369"/>
                  <a:gd name="T48" fmla="*/ 138 w 300"/>
                  <a:gd name="T49" fmla="*/ 2213 h 3369"/>
                  <a:gd name="T50" fmla="*/ 113 w 300"/>
                  <a:gd name="T51" fmla="*/ 1866 h 3369"/>
                  <a:gd name="T52" fmla="*/ 204 w 300"/>
                  <a:gd name="T53" fmla="*/ 1709 h 3369"/>
                  <a:gd name="T54" fmla="*/ 144 w 300"/>
                  <a:gd name="T55" fmla="*/ 1693 h 3369"/>
                  <a:gd name="T56" fmla="*/ 104 w 300"/>
                  <a:gd name="T57" fmla="*/ 1357 h 3369"/>
                  <a:gd name="T58" fmla="*/ 224 w 300"/>
                  <a:gd name="T59" fmla="*/ 20 h 3369"/>
                  <a:gd name="T60" fmla="*/ 287 w 300"/>
                  <a:gd name="T61" fmla="*/ 89 h 3369"/>
                  <a:gd name="T62" fmla="*/ 298 w 300"/>
                  <a:gd name="T63" fmla="*/ 173 h 3369"/>
                  <a:gd name="T64" fmla="*/ 260 w 300"/>
                  <a:gd name="T65" fmla="*/ 242 h 3369"/>
                  <a:gd name="T66" fmla="*/ 222 w 300"/>
                  <a:gd name="T67" fmla="*/ 377 h 3369"/>
                  <a:gd name="T68" fmla="*/ 218 w 300"/>
                  <a:gd name="T69" fmla="*/ 640 h 3369"/>
                  <a:gd name="T70" fmla="*/ 216 w 300"/>
                  <a:gd name="T71" fmla="*/ 880 h 3369"/>
                  <a:gd name="T72" fmla="*/ 213 w 300"/>
                  <a:gd name="T73" fmla="*/ 1166 h 3369"/>
                  <a:gd name="T74" fmla="*/ 96 w 300"/>
                  <a:gd name="T75" fmla="*/ 958 h 3369"/>
                  <a:gd name="T76" fmla="*/ 87 w 300"/>
                  <a:gd name="T77" fmla="*/ 637 h 3369"/>
                  <a:gd name="T78" fmla="*/ 82 w 300"/>
                  <a:gd name="T79" fmla="*/ 380 h 3369"/>
                  <a:gd name="T80" fmla="*/ 31 w 300"/>
                  <a:gd name="T81" fmla="*/ 237 h 3369"/>
                  <a:gd name="T82" fmla="*/ 0 w 300"/>
                  <a:gd name="T83" fmla="*/ 155 h 3369"/>
                  <a:gd name="T84" fmla="*/ 18 w 300"/>
                  <a:gd name="T85" fmla="*/ 73 h 3369"/>
                  <a:gd name="T86" fmla="*/ 85 w 300"/>
                  <a:gd name="T87" fmla="*/ 15 h 3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0" h="3369">
                    <a:moveTo>
                      <a:pt x="127" y="3220"/>
                    </a:moveTo>
                    <a:lnTo>
                      <a:pt x="136" y="3227"/>
                    </a:lnTo>
                    <a:lnTo>
                      <a:pt x="147" y="3238"/>
                    </a:lnTo>
                    <a:lnTo>
                      <a:pt x="160" y="3251"/>
                    </a:lnTo>
                    <a:lnTo>
                      <a:pt x="173" y="3266"/>
                    </a:lnTo>
                    <a:lnTo>
                      <a:pt x="184" y="3277"/>
                    </a:lnTo>
                    <a:lnTo>
                      <a:pt x="182" y="3282"/>
                    </a:lnTo>
                    <a:lnTo>
                      <a:pt x="182" y="3293"/>
                    </a:lnTo>
                    <a:lnTo>
                      <a:pt x="180" y="3309"/>
                    </a:lnTo>
                    <a:lnTo>
                      <a:pt x="178" y="3327"/>
                    </a:lnTo>
                    <a:lnTo>
                      <a:pt x="175" y="3346"/>
                    </a:lnTo>
                    <a:lnTo>
                      <a:pt x="167" y="3360"/>
                    </a:lnTo>
                    <a:lnTo>
                      <a:pt x="156" y="3369"/>
                    </a:lnTo>
                    <a:lnTo>
                      <a:pt x="147" y="3358"/>
                    </a:lnTo>
                    <a:lnTo>
                      <a:pt x="136" y="3340"/>
                    </a:lnTo>
                    <a:lnTo>
                      <a:pt x="129" y="3313"/>
                    </a:lnTo>
                    <a:lnTo>
                      <a:pt x="125" y="3282"/>
                    </a:lnTo>
                    <a:lnTo>
                      <a:pt x="124" y="3251"/>
                    </a:lnTo>
                    <a:lnTo>
                      <a:pt x="127" y="3220"/>
                    </a:lnTo>
                    <a:close/>
                    <a:moveTo>
                      <a:pt x="120" y="2800"/>
                    </a:moveTo>
                    <a:lnTo>
                      <a:pt x="142" y="2813"/>
                    </a:lnTo>
                    <a:lnTo>
                      <a:pt x="160" y="2833"/>
                    </a:lnTo>
                    <a:lnTo>
                      <a:pt x="173" y="2857"/>
                    </a:lnTo>
                    <a:lnTo>
                      <a:pt x="184" y="2884"/>
                    </a:lnTo>
                    <a:lnTo>
                      <a:pt x="189" y="2917"/>
                    </a:lnTo>
                    <a:lnTo>
                      <a:pt x="193" y="2949"/>
                    </a:lnTo>
                    <a:lnTo>
                      <a:pt x="195" y="2986"/>
                    </a:lnTo>
                    <a:lnTo>
                      <a:pt x="195" y="3020"/>
                    </a:lnTo>
                    <a:lnTo>
                      <a:pt x="195" y="3055"/>
                    </a:lnTo>
                    <a:lnTo>
                      <a:pt x="191" y="3087"/>
                    </a:lnTo>
                    <a:lnTo>
                      <a:pt x="189" y="3118"/>
                    </a:lnTo>
                    <a:lnTo>
                      <a:pt x="187" y="3146"/>
                    </a:lnTo>
                    <a:lnTo>
                      <a:pt x="184" y="3140"/>
                    </a:lnTo>
                    <a:lnTo>
                      <a:pt x="176" y="3127"/>
                    </a:lnTo>
                    <a:lnTo>
                      <a:pt x="167" y="3107"/>
                    </a:lnTo>
                    <a:lnTo>
                      <a:pt x="156" y="3082"/>
                    </a:lnTo>
                    <a:lnTo>
                      <a:pt x="144" y="3053"/>
                    </a:lnTo>
                    <a:lnTo>
                      <a:pt x="131" y="3020"/>
                    </a:lnTo>
                    <a:lnTo>
                      <a:pt x="120" y="2986"/>
                    </a:lnTo>
                    <a:lnTo>
                      <a:pt x="120" y="2944"/>
                    </a:lnTo>
                    <a:lnTo>
                      <a:pt x="120" y="2904"/>
                    </a:lnTo>
                    <a:lnTo>
                      <a:pt x="120" y="2857"/>
                    </a:lnTo>
                    <a:lnTo>
                      <a:pt x="120" y="2800"/>
                    </a:lnTo>
                    <a:close/>
                    <a:moveTo>
                      <a:pt x="116" y="2386"/>
                    </a:moveTo>
                    <a:lnTo>
                      <a:pt x="124" y="2386"/>
                    </a:lnTo>
                    <a:lnTo>
                      <a:pt x="151" y="2407"/>
                    </a:lnTo>
                    <a:lnTo>
                      <a:pt x="176" y="2427"/>
                    </a:lnTo>
                    <a:lnTo>
                      <a:pt x="196" y="2449"/>
                    </a:lnTo>
                    <a:lnTo>
                      <a:pt x="195" y="2520"/>
                    </a:lnTo>
                    <a:lnTo>
                      <a:pt x="193" y="2593"/>
                    </a:lnTo>
                    <a:lnTo>
                      <a:pt x="193" y="2666"/>
                    </a:lnTo>
                    <a:lnTo>
                      <a:pt x="189" y="2664"/>
                    </a:lnTo>
                    <a:lnTo>
                      <a:pt x="185" y="2662"/>
                    </a:lnTo>
                    <a:lnTo>
                      <a:pt x="182" y="2658"/>
                    </a:lnTo>
                    <a:lnTo>
                      <a:pt x="178" y="2655"/>
                    </a:lnTo>
                    <a:lnTo>
                      <a:pt x="175" y="2653"/>
                    </a:lnTo>
                    <a:lnTo>
                      <a:pt x="171" y="2649"/>
                    </a:lnTo>
                    <a:lnTo>
                      <a:pt x="167" y="2649"/>
                    </a:lnTo>
                    <a:lnTo>
                      <a:pt x="151" y="2637"/>
                    </a:lnTo>
                    <a:lnTo>
                      <a:pt x="136" y="2626"/>
                    </a:lnTo>
                    <a:lnTo>
                      <a:pt x="120" y="2613"/>
                    </a:lnTo>
                    <a:lnTo>
                      <a:pt x="116" y="2386"/>
                    </a:lnTo>
                    <a:close/>
                    <a:moveTo>
                      <a:pt x="113" y="1866"/>
                    </a:moveTo>
                    <a:lnTo>
                      <a:pt x="156" y="1884"/>
                    </a:lnTo>
                    <a:lnTo>
                      <a:pt x="200" y="1902"/>
                    </a:lnTo>
                    <a:lnTo>
                      <a:pt x="200" y="1931"/>
                    </a:lnTo>
                    <a:lnTo>
                      <a:pt x="200" y="1971"/>
                    </a:lnTo>
                    <a:lnTo>
                      <a:pt x="202" y="2018"/>
                    </a:lnTo>
                    <a:lnTo>
                      <a:pt x="200" y="2067"/>
                    </a:lnTo>
                    <a:lnTo>
                      <a:pt x="200" y="2118"/>
                    </a:lnTo>
                    <a:lnTo>
                      <a:pt x="200" y="2169"/>
                    </a:lnTo>
                    <a:lnTo>
                      <a:pt x="198" y="2215"/>
                    </a:lnTo>
                    <a:lnTo>
                      <a:pt x="196" y="2253"/>
                    </a:lnTo>
                    <a:lnTo>
                      <a:pt x="169" y="2233"/>
                    </a:lnTo>
                    <a:lnTo>
                      <a:pt x="138" y="2213"/>
                    </a:lnTo>
                    <a:lnTo>
                      <a:pt x="113" y="2193"/>
                    </a:lnTo>
                    <a:lnTo>
                      <a:pt x="113" y="2029"/>
                    </a:lnTo>
                    <a:lnTo>
                      <a:pt x="113" y="1866"/>
                    </a:lnTo>
                    <a:close/>
                    <a:moveTo>
                      <a:pt x="104" y="1357"/>
                    </a:moveTo>
                    <a:lnTo>
                      <a:pt x="207" y="1362"/>
                    </a:lnTo>
                    <a:lnTo>
                      <a:pt x="204" y="1709"/>
                    </a:lnTo>
                    <a:lnTo>
                      <a:pt x="180" y="1706"/>
                    </a:lnTo>
                    <a:lnTo>
                      <a:pt x="160" y="1700"/>
                    </a:lnTo>
                    <a:lnTo>
                      <a:pt x="144" y="1693"/>
                    </a:lnTo>
                    <a:lnTo>
                      <a:pt x="127" y="1684"/>
                    </a:lnTo>
                    <a:lnTo>
                      <a:pt x="107" y="1677"/>
                    </a:lnTo>
                    <a:lnTo>
                      <a:pt x="104" y="1357"/>
                    </a:lnTo>
                    <a:close/>
                    <a:moveTo>
                      <a:pt x="156" y="0"/>
                    </a:moveTo>
                    <a:lnTo>
                      <a:pt x="193" y="7"/>
                    </a:lnTo>
                    <a:lnTo>
                      <a:pt x="224" y="20"/>
                    </a:lnTo>
                    <a:lnTo>
                      <a:pt x="251" y="38"/>
                    </a:lnTo>
                    <a:lnTo>
                      <a:pt x="271" y="62"/>
                    </a:lnTo>
                    <a:lnTo>
                      <a:pt x="287" y="89"/>
                    </a:lnTo>
                    <a:lnTo>
                      <a:pt x="296" y="120"/>
                    </a:lnTo>
                    <a:lnTo>
                      <a:pt x="300" y="153"/>
                    </a:lnTo>
                    <a:lnTo>
                      <a:pt x="298" y="173"/>
                    </a:lnTo>
                    <a:lnTo>
                      <a:pt x="289" y="197"/>
                    </a:lnTo>
                    <a:lnTo>
                      <a:pt x="276" y="220"/>
                    </a:lnTo>
                    <a:lnTo>
                      <a:pt x="260" y="242"/>
                    </a:lnTo>
                    <a:lnTo>
                      <a:pt x="244" y="260"/>
                    </a:lnTo>
                    <a:lnTo>
                      <a:pt x="224" y="273"/>
                    </a:lnTo>
                    <a:lnTo>
                      <a:pt x="222" y="377"/>
                    </a:lnTo>
                    <a:lnTo>
                      <a:pt x="222" y="471"/>
                    </a:lnTo>
                    <a:lnTo>
                      <a:pt x="220" y="557"/>
                    </a:lnTo>
                    <a:lnTo>
                      <a:pt x="218" y="640"/>
                    </a:lnTo>
                    <a:lnTo>
                      <a:pt x="218" y="718"/>
                    </a:lnTo>
                    <a:lnTo>
                      <a:pt x="216" y="798"/>
                    </a:lnTo>
                    <a:lnTo>
                      <a:pt x="216" y="880"/>
                    </a:lnTo>
                    <a:lnTo>
                      <a:pt x="215" y="967"/>
                    </a:lnTo>
                    <a:lnTo>
                      <a:pt x="213" y="1062"/>
                    </a:lnTo>
                    <a:lnTo>
                      <a:pt x="213" y="1166"/>
                    </a:lnTo>
                    <a:lnTo>
                      <a:pt x="100" y="1153"/>
                    </a:lnTo>
                    <a:lnTo>
                      <a:pt x="98" y="1051"/>
                    </a:lnTo>
                    <a:lnTo>
                      <a:pt x="96" y="958"/>
                    </a:lnTo>
                    <a:lnTo>
                      <a:pt x="95" y="873"/>
                    </a:lnTo>
                    <a:lnTo>
                      <a:pt x="93" y="793"/>
                    </a:lnTo>
                    <a:lnTo>
                      <a:pt x="87" y="637"/>
                    </a:lnTo>
                    <a:lnTo>
                      <a:pt x="85" y="557"/>
                    </a:lnTo>
                    <a:lnTo>
                      <a:pt x="84" y="471"/>
                    </a:lnTo>
                    <a:lnTo>
                      <a:pt x="82" y="380"/>
                    </a:lnTo>
                    <a:lnTo>
                      <a:pt x="80" y="277"/>
                    </a:lnTo>
                    <a:lnTo>
                      <a:pt x="53" y="258"/>
                    </a:lnTo>
                    <a:lnTo>
                      <a:pt x="31" y="237"/>
                    </a:lnTo>
                    <a:lnTo>
                      <a:pt x="16" y="211"/>
                    </a:lnTo>
                    <a:lnTo>
                      <a:pt x="5" y="184"/>
                    </a:lnTo>
                    <a:lnTo>
                      <a:pt x="0" y="155"/>
                    </a:lnTo>
                    <a:lnTo>
                      <a:pt x="0" y="127"/>
                    </a:lnTo>
                    <a:lnTo>
                      <a:pt x="7" y="98"/>
                    </a:lnTo>
                    <a:lnTo>
                      <a:pt x="18" y="73"/>
                    </a:lnTo>
                    <a:lnTo>
                      <a:pt x="35" y="49"/>
                    </a:lnTo>
                    <a:lnTo>
                      <a:pt x="56" y="29"/>
                    </a:lnTo>
                    <a:lnTo>
                      <a:pt x="85" y="15"/>
                    </a:lnTo>
                    <a:lnTo>
                      <a:pt x="118" y="4"/>
                    </a:lnTo>
                    <a:lnTo>
                      <a:pt x="15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p>
            </p:txBody>
          </p:sp>
        </p:grpSp>
        <p:sp>
          <p:nvSpPr>
            <p:cNvPr id="86" name="Oval 19">
              <a:extLst>
                <a:ext uri="{FF2B5EF4-FFF2-40B4-BE49-F238E27FC236}">
                  <a16:creationId xmlns:a16="http://schemas.microsoft.com/office/drawing/2014/main" id="{C7375531-F86A-4D1A-9B4F-9B7767347969}"/>
                </a:ext>
              </a:extLst>
            </p:cNvPr>
            <p:cNvSpPr/>
            <p:nvPr/>
          </p:nvSpPr>
          <p:spPr>
            <a:xfrm rot="7840081">
              <a:off x="5220968" y="21654"/>
              <a:ext cx="262540" cy="223955"/>
            </a:xfrm>
            <a:custGeom>
              <a:avLst/>
              <a:gdLst/>
              <a:ahLst/>
              <a:cxnLst/>
              <a:rect l="l" t="t" r="r" b="b"/>
              <a:pathLst>
                <a:path w="4290840" h="3660228">
                  <a:moveTo>
                    <a:pt x="2325835" y="1430901"/>
                  </a:moveTo>
                  <a:cubicBezTo>
                    <a:pt x="2336670" y="1441414"/>
                    <a:pt x="2351639" y="1447919"/>
                    <a:pt x="2368172" y="1447919"/>
                  </a:cubicBezTo>
                  <a:cubicBezTo>
                    <a:pt x="2401241" y="1447919"/>
                    <a:pt x="2428048" y="1421905"/>
                    <a:pt x="2428048" y="1389815"/>
                  </a:cubicBezTo>
                  <a:lnTo>
                    <a:pt x="2428048" y="290423"/>
                  </a:lnTo>
                  <a:cubicBezTo>
                    <a:pt x="2428048" y="258334"/>
                    <a:pt x="2401241" y="232319"/>
                    <a:pt x="2368173" y="232320"/>
                  </a:cubicBezTo>
                  <a:cubicBezTo>
                    <a:pt x="2335105" y="232319"/>
                    <a:pt x="2308298" y="258334"/>
                    <a:pt x="2308298" y="290424"/>
                  </a:cubicBezTo>
                  <a:lnTo>
                    <a:pt x="2308298" y="1389814"/>
                  </a:lnTo>
                  <a:cubicBezTo>
                    <a:pt x="2308297" y="1405860"/>
                    <a:pt x="2314999" y="1420385"/>
                    <a:pt x="2325835" y="1430901"/>
                  </a:cubicBezTo>
                  <a:close/>
                  <a:moveTo>
                    <a:pt x="1712446" y="1346642"/>
                  </a:moveTo>
                  <a:cubicBezTo>
                    <a:pt x="1591450" y="1204364"/>
                    <a:pt x="1518764" y="1021961"/>
                    <a:pt x="1518764" y="823084"/>
                  </a:cubicBezTo>
                  <a:cubicBezTo>
                    <a:pt x="1518764" y="368507"/>
                    <a:pt x="1898505" y="1"/>
                    <a:pt x="2366939" y="0"/>
                  </a:cubicBezTo>
                  <a:cubicBezTo>
                    <a:pt x="2835373" y="1"/>
                    <a:pt x="3215115" y="368508"/>
                    <a:pt x="3215114" y="823084"/>
                  </a:cubicBezTo>
                  <a:cubicBezTo>
                    <a:pt x="3215114" y="1277660"/>
                    <a:pt x="2835373" y="1646168"/>
                    <a:pt x="2366939" y="1646167"/>
                  </a:cubicBezTo>
                  <a:cubicBezTo>
                    <a:pt x="2132723" y="1646167"/>
                    <a:pt x="1920679" y="1554040"/>
                    <a:pt x="1767189" y="1405093"/>
                  </a:cubicBezTo>
                  <a:cubicBezTo>
                    <a:pt x="1748003" y="1386474"/>
                    <a:pt x="1729732" y="1366968"/>
                    <a:pt x="1712446" y="1346642"/>
                  </a:cubicBezTo>
                  <a:close/>
                  <a:moveTo>
                    <a:pt x="2442785" y="3276067"/>
                  </a:moveTo>
                  <a:cubicBezTo>
                    <a:pt x="2452539" y="3288725"/>
                    <a:pt x="2467121" y="3297661"/>
                    <a:pt x="2484220" y="3299876"/>
                  </a:cubicBezTo>
                  <a:lnTo>
                    <a:pt x="3567493" y="3440235"/>
                  </a:lnTo>
                  <a:cubicBezTo>
                    <a:pt x="3601691" y="3444665"/>
                    <a:pt x="3633005" y="3420535"/>
                    <a:pt x="3637436" y="3386337"/>
                  </a:cubicBezTo>
                  <a:lnTo>
                    <a:pt x="3638507" y="3378082"/>
                  </a:lnTo>
                  <a:cubicBezTo>
                    <a:pt x="3642938" y="3343884"/>
                    <a:pt x="3618808" y="3312570"/>
                    <a:pt x="3584610" y="3308139"/>
                  </a:cubicBezTo>
                  <a:cubicBezTo>
                    <a:pt x="3223518" y="3261353"/>
                    <a:pt x="2862428" y="3214566"/>
                    <a:pt x="2501336" y="3167780"/>
                  </a:cubicBezTo>
                  <a:cubicBezTo>
                    <a:pt x="2467138" y="3163349"/>
                    <a:pt x="2435824" y="3187479"/>
                    <a:pt x="2431392" y="3221677"/>
                  </a:cubicBezTo>
                  <a:lnTo>
                    <a:pt x="2430323" y="3229933"/>
                  </a:lnTo>
                  <a:cubicBezTo>
                    <a:pt x="2428107" y="3247032"/>
                    <a:pt x="2433032" y="3263410"/>
                    <a:pt x="2442785" y="3276067"/>
                  </a:cubicBezTo>
                  <a:close/>
                  <a:moveTo>
                    <a:pt x="2077965" y="3502921"/>
                  </a:moveTo>
                  <a:cubicBezTo>
                    <a:pt x="2211151" y="3366898"/>
                    <a:pt x="2317658" y="3113548"/>
                    <a:pt x="2352262" y="2815726"/>
                  </a:cubicBezTo>
                  <a:cubicBezTo>
                    <a:pt x="2386865" y="2517903"/>
                    <a:pt x="2341165" y="2247898"/>
                    <a:pt x="2242534" y="2086510"/>
                  </a:cubicBezTo>
                  <a:lnTo>
                    <a:pt x="3638641" y="2239266"/>
                  </a:lnTo>
                  <a:cubicBezTo>
                    <a:pt x="4041695" y="2283368"/>
                    <a:pt x="4331596" y="2636192"/>
                    <a:pt x="4286150" y="3027324"/>
                  </a:cubicBezTo>
                  <a:cubicBezTo>
                    <a:pt x="4240705" y="3418455"/>
                    <a:pt x="3877125" y="3699778"/>
                    <a:pt x="3474071" y="3655676"/>
                  </a:cubicBezTo>
                  <a:close/>
                  <a:moveTo>
                    <a:pt x="554154" y="3094005"/>
                  </a:moveTo>
                  <a:cubicBezTo>
                    <a:pt x="563899" y="3106651"/>
                    <a:pt x="578469" y="3115580"/>
                    <a:pt x="595552" y="3117793"/>
                  </a:cubicBezTo>
                  <a:lnTo>
                    <a:pt x="1844342" y="3279597"/>
                  </a:lnTo>
                  <a:cubicBezTo>
                    <a:pt x="1878509" y="3284024"/>
                    <a:pt x="1909796" y="3259914"/>
                    <a:pt x="1914223" y="3225747"/>
                  </a:cubicBezTo>
                  <a:lnTo>
                    <a:pt x="1915292" y="3217498"/>
                  </a:lnTo>
                  <a:cubicBezTo>
                    <a:pt x="1919719" y="3183330"/>
                    <a:pt x="1895610" y="3152043"/>
                    <a:pt x="1861442" y="3147616"/>
                  </a:cubicBezTo>
                  <a:lnTo>
                    <a:pt x="612653" y="2985812"/>
                  </a:lnTo>
                  <a:cubicBezTo>
                    <a:pt x="578485" y="2981385"/>
                    <a:pt x="547198" y="3005495"/>
                    <a:pt x="542771" y="3039662"/>
                  </a:cubicBezTo>
                  <a:lnTo>
                    <a:pt x="541702" y="3047911"/>
                  </a:lnTo>
                  <a:cubicBezTo>
                    <a:pt x="539489" y="3064995"/>
                    <a:pt x="544409" y="3081359"/>
                    <a:pt x="554154" y="3094005"/>
                  </a:cubicBezTo>
                  <a:close/>
                  <a:moveTo>
                    <a:pt x="160256" y="3083028"/>
                  </a:moveTo>
                  <a:cubicBezTo>
                    <a:pt x="43080" y="2940417"/>
                    <a:pt x="-18033" y="2754428"/>
                    <a:pt x="4690" y="2558864"/>
                  </a:cubicBezTo>
                  <a:cubicBezTo>
                    <a:pt x="50134" y="2167732"/>
                    <a:pt x="413715" y="1886409"/>
                    <a:pt x="816769" y="1930509"/>
                  </a:cubicBezTo>
                  <a:lnTo>
                    <a:pt x="2159669" y="2077444"/>
                  </a:lnTo>
                  <a:cubicBezTo>
                    <a:pt x="2252567" y="2248534"/>
                    <a:pt x="2291731" y="2517583"/>
                    <a:pt x="2258286" y="2805444"/>
                  </a:cubicBezTo>
                  <a:cubicBezTo>
                    <a:pt x="2224840" y="3093304"/>
                    <a:pt x="2124922" y="3347135"/>
                    <a:pt x="1995098" y="3493855"/>
                  </a:cubicBezTo>
                  <a:lnTo>
                    <a:pt x="652198" y="3346920"/>
                  </a:lnTo>
                  <a:cubicBezTo>
                    <a:pt x="450671" y="3324868"/>
                    <a:pt x="277431" y="3225638"/>
                    <a:pt x="160256" y="308302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latin typeface="Arial" pitchFamily="34" charset="0"/>
                <a:cs typeface="Arial" pitchFamily="34" charset="0"/>
              </a:endParaRPr>
            </a:p>
          </p:txBody>
        </p:sp>
        <p:sp>
          <p:nvSpPr>
            <p:cNvPr id="87" name="Round Same Side Corner Rectangle 3">
              <a:extLst>
                <a:ext uri="{FF2B5EF4-FFF2-40B4-BE49-F238E27FC236}">
                  <a16:creationId xmlns:a16="http://schemas.microsoft.com/office/drawing/2014/main" id="{74977F66-66AB-4681-8579-CB275BDE1343}"/>
                </a:ext>
              </a:extLst>
            </p:cNvPr>
            <p:cNvSpPr/>
            <p:nvPr/>
          </p:nvSpPr>
          <p:spPr>
            <a:xfrm>
              <a:off x="4099789" y="53492"/>
              <a:ext cx="313419" cy="205786"/>
            </a:xfrm>
            <a:custGeom>
              <a:avLst/>
              <a:gdLst/>
              <a:ahLst/>
              <a:cxnLst/>
              <a:rect l="l" t="t" r="r" b="b"/>
              <a:pathLst>
                <a:path w="3948136" h="2592287">
                  <a:moveTo>
                    <a:pt x="658036" y="1188131"/>
                  </a:moveTo>
                  <a:lnTo>
                    <a:pt x="1067865" y="1188131"/>
                  </a:lnTo>
                  <a:cubicBezTo>
                    <a:pt x="1127518" y="1188131"/>
                    <a:pt x="1175877" y="1236490"/>
                    <a:pt x="1175877" y="1296143"/>
                  </a:cubicBezTo>
                  <a:lnTo>
                    <a:pt x="1175877" y="1404155"/>
                  </a:lnTo>
                  <a:lnTo>
                    <a:pt x="550024" y="1404155"/>
                  </a:lnTo>
                  <a:lnTo>
                    <a:pt x="550024" y="1296143"/>
                  </a:lnTo>
                  <a:cubicBezTo>
                    <a:pt x="550024" y="1236490"/>
                    <a:pt x="598383" y="1188131"/>
                    <a:pt x="658036" y="1188131"/>
                  </a:cubicBezTo>
                  <a:close/>
                  <a:moveTo>
                    <a:pt x="1643930" y="756083"/>
                  </a:moveTo>
                  <a:lnTo>
                    <a:pt x="3084090" y="756083"/>
                  </a:lnTo>
                  <a:cubicBezTo>
                    <a:pt x="3263050" y="756083"/>
                    <a:pt x="3408126" y="901159"/>
                    <a:pt x="3408126" y="1080119"/>
                  </a:cubicBezTo>
                  <a:lnTo>
                    <a:pt x="3408126" y="1404155"/>
                  </a:lnTo>
                  <a:lnTo>
                    <a:pt x="1319894" y="1404155"/>
                  </a:lnTo>
                  <a:lnTo>
                    <a:pt x="1319894" y="1080119"/>
                  </a:lnTo>
                  <a:cubicBezTo>
                    <a:pt x="1319894" y="901159"/>
                    <a:pt x="1464970" y="756083"/>
                    <a:pt x="1643930" y="756083"/>
                  </a:cubicBezTo>
                  <a:close/>
                  <a:moveTo>
                    <a:pt x="869386" y="585928"/>
                  </a:moveTo>
                  <a:cubicBezTo>
                    <a:pt x="1011160" y="585928"/>
                    <a:pt x="1126090" y="700858"/>
                    <a:pt x="1126090" y="842632"/>
                  </a:cubicBezTo>
                  <a:cubicBezTo>
                    <a:pt x="1126090" y="984406"/>
                    <a:pt x="1011160" y="1099336"/>
                    <a:pt x="869386" y="1099336"/>
                  </a:cubicBezTo>
                  <a:cubicBezTo>
                    <a:pt x="727612" y="1099336"/>
                    <a:pt x="612682" y="984406"/>
                    <a:pt x="612682" y="842632"/>
                  </a:cubicBezTo>
                  <a:cubicBezTo>
                    <a:pt x="612682" y="700858"/>
                    <a:pt x="727612" y="585928"/>
                    <a:pt x="869386" y="585928"/>
                  </a:cubicBezTo>
                  <a:close/>
                  <a:moveTo>
                    <a:pt x="130829" y="0"/>
                  </a:moveTo>
                  <a:lnTo>
                    <a:pt x="337171" y="0"/>
                  </a:lnTo>
                  <a:cubicBezTo>
                    <a:pt x="409426" y="0"/>
                    <a:pt x="468000" y="58574"/>
                    <a:pt x="468000" y="130829"/>
                  </a:cubicBezTo>
                  <a:lnTo>
                    <a:pt x="468000" y="1512169"/>
                  </a:lnTo>
                  <a:lnTo>
                    <a:pt x="3480134" y="1512169"/>
                  </a:lnTo>
                  <a:lnTo>
                    <a:pt x="3480134" y="743121"/>
                  </a:lnTo>
                  <a:cubicBezTo>
                    <a:pt x="3480134" y="670866"/>
                    <a:pt x="3538708" y="612292"/>
                    <a:pt x="3610963" y="612292"/>
                  </a:cubicBezTo>
                  <a:lnTo>
                    <a:pt x="3817305" y="612292"/>
                  </a:lnTo>
                  <a:cubicBezTo>
                    <a:pt x="3889560" y="612292"/>
                    <a:pt x="3948134" y="670866"/>
                    <a:pt x="3948134" y="743121"/>
                  </a:cubicBezTo>
                  <a:lnTo>
                    <a:pt x="3948134" y="1512169"/>
                  </a:lnTo>
                  <a:lnTo>
                    <a:pt x="3948136" y="1512169"/>
                  </a:lnTo>
                  <a:lnTo>
                    <a:pt x="3948136" y="1980169"/>
                  </a:lnTo>
                  <a:lnTo>
                    <a:pt x="3948134" y="1980169"/>
                  </a:lnTo>
                  <a:lnTo>
                    <a:pt x="3948134" y="2592287"/>
                  </a:lnTo>
                  <a:lnTo>
                    <a:pt x="3480134" y="2592287"/>
                  </a:lnTo>
                  <a:lnTo>
                    <a:pt x="3480134" y="1980169"/>
                  </a:lnTo>
                  <a:lnTo>
                    <a:pt x="468000" y="1980169"/>
                  </a:lnTo>
                  <a:lnTo>
                    <a:pt x="468000" y="2592287"/>
                  </a:lnTo>
                  <a:lnTo>
                    <a:pt x="0" y="2592287"/>
                  </a:lnTo>
                  <a:lnTo>
                    <a:pt x="0" y="130829"/>
                  </a:lnTo>
                  <a:cubicBezTo>
                    <a:pt x="0" y="58574"/>
                    <a:pt x="58574" y="0"/>
                    <a:pt x="13082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8" name="Freeform 36">
              <a:extLst>
                <a:ext uri="{FF2B5EF4-FFF2-40B4-BE49-F238E27FC236}">
                  <a16:creationId xmlns:a16="http://schemas.microsoft.com/office/drawing/2014/main" id="{CBB4D6DF-9648-4CA9-961E-66717844E6FC}"/>
                </a:ext>
              </a:extLst>
            </p:cNvPr>
            <p:cNvSpPr>
              <a:spLocks noEditPoints="1"/>
            </p:cNvSpPr>
            <p:nvPr/>
          </p:nvSpPr>
          <p:spPr bwMode="auto">
            <a:xfrm>
              <a:off x="5836172" y="550811"/>
              <a:ext cx="271140" cy="292344"/>
            </a:xfrm>
            <a:custGeom>
              <a:avLst/>
              <a:gdLst>
                <a:gd name="T0" fmla="*/ 1409 w 3363"/>
                <a:gd name="T1" fmla="*/ 1886 h 3626"/>
                <a:gd name="T2" fmla="*/ 1554 w 3363"/>
                <a:gd name="T3" fmla="*/ 2044 h 3626"/>
                <a:gd name="T4" fmla="*/ 972 w 3363"/>
                <a:gd name="T5" fmla="*/ 2917 h 3626"/>
                <a:gd name="T6" fmla="*/ 852 w 3363"/>
                <a:gd name="T7" fmla="*/ 3126 h 3626"/>
                <a:gd name="T8" fmla="*/ 820 w 3363"/>
                <a:gd name="T9" fmla="*/ 3247 h 3626"/>
                <a:gd name="T10" fmla="*/ 836 w 3363"/>
                <a:gd name="T11" fmla="*/ 3317 h 3626"/>
                <a:gd name="T12" fmla="*/ 850 w 3363"/>
                <a:gd name="T13" fmla="*/ 3389 h 3626"/>
                <a:gd name="T14" fmla="*/ 829 w 3363"/>
                <a:gd name="T15" fmla="*/ 3475 h 3626"/>
                <a:gd name="T16" fmla="*/ 761 w 3363"/>
                <a:gd name="T17" fmla="*/ 3557 h 3626"/>
                <a:gd name="T18" fmla="*/ 656 w 3363"/>
                <a:gd name="T19" fmla="*/ 3607 h 3626"/>
                <a:gd name="T20" fmla="*/ 538 w 3363"/>
                <a:gd name="T21" fmla="*/ 3626 h 3626"/>
                <a:gd name="T22" fmla="*/ 436 w 3363"/>
                <a:gd name="T23" fmla="*/ 3602 h 3626"/>
                <a:gd name="T24" fmla="*/ 374 w 3363"/>
                <a:gd name="T25" fmla="*/ 3520 h 3626"/>
                <a:gd name="T26" fmla="*/ 358 w 3363"/>
                <a:gd name="T27" fmla="*/ 3413 h 3626"/>
                <a:gd name="T28" fmla="*/ 361 w 3363"/>
                <a:gd name="T29" fmla="*/ 3322 h 3626"/>
                <a:gd name="T30" fmla="*/ 338 w 3363"/>
                <a:gd name="T31" fmla="*/ 3238 h 3626"/>
                <a:gd name="T32" fmla="*/ 278 w 3363"/>
                <a:gd name="T33" fmla="*/ 3184 h 3626"/>
                <a:gd name="T34" fmla="*/ 198 w 3363"/>
                <a:gd name="T35" fmla="*/ 3138 h 3626"/>
                <a:gd name="T36" fmla="*/ 112 w 3363"/>
                <a:gd name="T37" fmla="*/ 3095 h 3626"/>
                <a:gd name="T38" fmla="*/ 41 w 3363"/>
                <a:gd name="T39" fmla="*/ 3040 h 3626"/>
                <a:gd name="T40" fmla="*/ 1 w 3363"/>
                <a:gd name="T41" fmla="*/ 2964 h 3626"/>
                <a:gd name="T42" fmla="*/ 12 w 3363"/>
                <a:gd name="T43" fmla="*/ 2855 h 3626"/>
                <a:gd name="T44" fmla="*/ 74 w 3363"/>
                <a:gd name="T45" fmla="*/ 2747 h 3626"/>
                <a:gd name="T46" fmla="*/ 170 w 3363"/>
                <a:gd name="T47" fmla="*/ 2702 h 3626"/>
                <a:gd name="T48" fmla="*/ 289 w 3363"/>
                <a:gd name="T49" fmla="*/ 2684 h 3626"/>
                <a:gd name="T50" fmla="*/ 412 w 3363"/>
                <a:gd name="T51" fmla="*/ 2660 h 3626"/>
                <a:gd name="T52" fmla="*/ 585 w 3363"/>
                <a:gd name="T53" fmla="*/ 2573 h 3626"/>
                <a:gd name="T54" fmla="*/ 760 w 3363"/>
                <a:gd name="T55" fmla="*/ 2437 h 3626"/>
                <a:gd name="T56" fmla="*/ 941 w 3363"/>
                <a:gd name="T57" fmla="*/ 2282 h 3626"/>
                <a:gd name="T58" fmla="*/ 1136 w 3363"/>
                <a:gd name="T59" fmla="*/ 2066 h 3626"/>
                <a:gd name="T60" fmla="*/ 1316 w 3363"/>
                <a:gd name="T61" fmla="*/ 1831 h 3626"/>
                <a:gd name="T62" fmla="*/ 2690 w 3363"/>
                <a:gd name="T63" fmla="*/ 9 h 3626"/>
                <a:gd name="T64" fmla="*/ 2761 w 3363"/>
                <a:gd name="T65" fmla="*/ 57 h 3626"/>
                <a:gd name="T66" fmla="*/ 2796 w 3363"/>
                <a:gd name="T67" fmla="*/ 138 h 3626"/>
                <a:gd name="T68" fmla="*/ 2814 w 3363"/>
                <a:gd name="T69" fmla="*/ 249 h 3626"/>
                <a:gd name="T70" fmla="*/ 2905 w 3363"/>
                <a:gd name="T71" fmla="*/ 282 h 3626"/>
                <a:gd name="T72" fmla="*/ 2990 w 3363"/>
                <a:gd name="T73" fmla="*/ 238 h 3626"/>
                <a:gd name="T74" fmla="*/ 3081 w 3363"/>
                <a:gd name="T75" fmla="*/ 184 h 3626"/>
                <a:gd name="T76" fmla="*/ 3200 w 3363"/>
                <a:gd name="T77" fmla="*/ 189 h 3626"/>
                <a:gd name="T78" fmla="*/ 3296 w 3363"/>
                <a:gd name="T79" fmla="*/ 255 h 3626"/>
                <a:gd name="T80" fmla="*/ 3354 w 3363"/>
                <a:gd name="T81" fmla="*/ 366 h 3626"/>
                <a:gd name="T82" fmla="*/ 3356 w 3363"/>
                <a:gd name="T83" fmla="*/ 526 h 3626"/>
                <a:gd name="T84" fmla="*/ 3301 w 3363"/>
                <a:gd name="T85" fmla="*/ 624 h 3626"/>
                <a:gd name="T86" fmla="*/ 3205 w 3363"/>
                <a:gd name="T87" fmla="*/ 680 h 3626"/>
                <a:gd name="T88" fmla="*/ 3094 w 3363"/>
                <a:gd name="T89" fmla="*/ 689 h 3626"/>
                <a:gd name="T90" fmla="*/ 2994 w 3363"/>
                <a:gd name="T91" fmla="*/ 644 h 3626"/>
                <a:gd name="T92" fmla="*/ 2883 w 3363"/>
                <a:gd name="T93" fmla="*/ 575 h 3626"/>
                <a:gd name="T94" fmla="*/ 2712 w 3363"/>
                <a:gd name="T95" fmla="*/ 607 h 3626"/>
                <a:gd name="T96" fmla="*/ 2570 w 3363"/>
                <a:gd name="T97" fmla="*/ 695 h 3626"/>
                <a:gd name="T98" fmla="*/ 2454 w 3363"/>
                <a:gd name="T99" fmla="*/ 815 h 3626"/>
                <a:gd name="T100" fmla="*/ 2354 w 3363"/>
                <a:gd name="T101" fmla="*/ 949 h 3626"/>
                <a:gd name="T102" fmla="*/ 2267 w 3363"/>
                <a:gd name="T103" fmla="*/ 1073 h 3626"/>
                <a:gd name="T104" fmla="*/ 1698 w 3363"/>
                <a:gd name="T105" fmla="*/ 1762 h 3626"/>
                <a:gd name="T106" fmla="*/ 1465 w 3363"/>
                <a:gd name="T107" fmla="*/ 1769 h 3626"/>
                <a:gd name="T108" fmla="*/ 1625 w 3363"/>
                <a:gd name="T109" fmla="*/ 1426 h 3626"/>
                <a:gd name="T110" fmla="*/ 1823 w 3363"/>
                <a:gd name="T111" fmla="*/ 1177 h 3626"/>
                <a:gd name="T112" fmla="*/ 2390 w 3363"/>
                <a:gd name="T113" fmla="*/ 369 h 3626"/>
                <a:gd name="T114" fmla="*/ 2416 w 3363"/>
                <a:gd name="T115" fmla="*/ 304 h 3626"/>
                <a:gd name="T116" fmla="*/ 2405 w 3363"/>
                <a:gd name="T117" fmla="*/ 231 h 3626"/>
                <a:gd name="T118" fmla="*/ 2400 w 3363"/>
                <a:gd name="T119" fmla="*/ 157 h 3626"/>
                <a:gd name="T120" fmla="*/ 2440 w 3363"/>
                <a:gd name="T121" fmla="*/ 82 h 3626"/>
                <a:gd name="T122" fmla="*/ 2610 w 3363"/>
                <a:gd name="T123" fmla="*/ 0 h 3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63" h="3626">
                  <a:moveTo>
                    <a:pt x="1316" y="1831"/>
                  </a:moveTo>
                  <a:lnTo>
                    <a:pt x="1345" y="1926"/>
                  </a:lnTo>
                  <a:lnTo>
                    <a:pt x="1409" y="1886"/>
                  </a:lnTo>
                  <a:lnTo>
                    <a:pt x="1429" y="1946"/>
                  </a:lnTo>
                  <a:lnTo>
                    <a:pt x="1552" y="1929"/>
                  </a:lnTo>
                  <a:lnTo>
                    <a:pt x="1554" y="2044"/>
                  </a:lnTo>
                  <a:lnTo>
                    <a:pt x="1283" y="2446"/>
                  </a:lnTo>
                  <a:lnTo>
                    <a:pt x="1012" y="2853"/>
                  </a:lnTo>
                  <a:lnTo>
                    <a:pt x="972" y="2917"/>
                  </a:lnTo>
                  <a:lnTo>
                    <a:pt x="929" y="2984"/>
                  </a:lnTo>
                  <a:lnTo>
                    <a:pt x="887" y="3053"/>
                  </a:lnTo>
                  <a:lnTo>
                    <a:pt x="852" y="3126"/>
                  </a:lnTo>
                  <a:lnTo>
                    <a:pt x="825" y="3197"/>
                  </a:lnTo>
                  <a:lnTo>
                    <a:pt x="820" y="3224"/>
                  </a:lnTo>
                  <a:lnTo>
                    <a:pt x="820" y="3247"/>
                  </a:lnTo>
                  <a:lnTo>
                    <a:pt x="823" y="3271"/>
                  </a:lnTo>
                  <a:lnTo>
                    <a:pt x="829" y="3295"/>
                  </a:lnTo>
                  <a:lnTo>
                    <a:pt x="836" y="3317"/>
                  </a:lnTo>
                  <a:lnTo>
                    <a:pt x="841" y="3340"/>
                  </a:lnTo>
                  <a:lnTo>
                    <a:pt x="847" y="3364"/>
                  </a:lnTo>
                  <a:lnTo>
                    <a:pt x="850" y="3389"/>
                  </a:lnTo>
                  <a:lnTo>
                    <a:pt x="849" y="3415"/>
                  </a:lnTo>
                  <a:lnTo>
                    <a:pt x="841" y="3444"/>
                  </a:lnTo>
                  <a:lnTo>
                    <a:pt x="829" y="3475"/>
                  </a:lnTo>
                  <a:lnTo>
                    <a:pt x="809" y="3509"/>
                  </a:lnTo>
                  <a:lnTo>
                    <a:pt x="789" y="3533"/>
                  </a:lnTo>
                  <a:lnTo>
                    <a:pt x="761" y="3557"/>
                  </a:lnTo>
                  <a:lnTo>
                    <a:pt x="729" y="3577"/>
                  </a:lnTo>
                  <a:lnTo>
                    <a:pt x="694" y="3593"/>
                  </a:lnTo>
                  <a:lnTo>
                    <a:pt x="656" y="3607"/>
                  </a:lnTo>
                  <a:lnTo>
                    <a:pt x="616" y="3617"/>
                  </a:lnTo>
                  <a:lnTo>
                    <a:pt x="576" y="3624"/>
                  </a:lnTo>
                  <a:lnTo>
                    <a:pt x="538" y="3626"/>
                  </a:lnTo>
                  <a:lnTo>
                    <a:pt x="501" y="3622"/>
                  </a:lnTo>
                  <a:lnTo>
                    <a:pt x="467" y="3615"/>
                  </a:lnTo>
                  <a:lnTo>
                    <a:pt x="436" y="3602"/>
                  </a:lnTo>
                  <a:lnTo>
                    <a:pt x="412" y="3586"/>
                  </a:lnTo>
                  <a:lnTo>
                    <a:pt x="392" y="3560"/>
                  </a:lnTo>
                  <a:lnTo>
                    <a:pt x="374" y="3520"/>
                  </a:lnTo>
                  <a:lnTo>
                    <a:pt x="363" y="3482"/>
                  </a:lnTo>
                  <a:lnTo>
                    <a:pt x="358" y="3446"/>
                  </a:lnTo>
                  <a:lnTo>
                    <a:pt x="358" y="3413"/>
                  </a:lnTo>
                  <a:lnTo>
                    <a:pt x="358" y="3382"/>
                  </a:lnTo>
                  <a:lnTo>
                    <a:pt x="361" y="3351"/>
                  </a:lnTo>
                  <a:lnTo>
                    <a:pt x="361" y="3322"/>
                  </a:lnTo>
                  <a:lnTo>
                    <a:pt x="358" y="3291"/>
                  </a:lnTo>
                  <a:lnTo>
                    <a:pt x="349" y="3262"/>
                  </a:lnTo>
                  <a:lnTo>
                    <a:pt x="338" y="3238"/>
                  </a:lnTo>
                  <a:lnTo>
                    <a:pt x="321" y="3218"/>
                  </a:lnTo>
                  <a:lnTo>
                    <a:pt x="301" y="3200"/>
                  </a:lnTo>
                  <a:lnTo>
                    <a:pt x="278" y="3184"/>
                  </a:lnTo>
                  <a:lnTo>
                    <a:pt x="252" y="3167"/>
                  </a:lnTo>
                  <a:lnTo>
                    <a:pt x="225" y="3153"/>
                  </a:lnTo>
                  <a:lnTo>
                    <a:pt x="198" y="3138"/>
                  </a:lnTo>
                  <a:lnTo>
                    <a:pt x="169" y="3126"/>
                  </a:lnTo>
                  <a:lnTo>
                    <a:pt x="140" y="3111"/>
                  </a:lnTo>
                  <a:lnTo>
                    <a:pt x="112" y="3095"/>
                  </a:lnTo>
                  <a:lnTo>
                    <a:pt x="87" y="3078"/>
                  </a:lnTo>
                  <a:lnTo>
                    <a:pt x="61" y="3060"/>
                  </a:lnTo>
                  <a:lnTo>
                    <a:pt x="41" y="3040"/>
                  </a:lnTo>
                  <a:lnTo>
                    <a:pt x="23" y="3017"/>
                  </a:lnTo>
                  <a:lnTo>
                    <a:pt x="10" y="2991"/>
                  </a:lnTo>
                  <a:lnTo>
                    <a:pt x="1" y="2964"/>
                  </a:lnTo>
                  <a:lnTo>
                    <a:pt x="0" y="2931"/>
                  </a:lnTo>
                  <a:lnTo>
                    <a:pt x="1" y="2895"/>
                  </a:lnTo>
                  <a:lnTo>
                    <a:pt x="12" y="2855"/>
                  </a:lnTo>
                  <a:lnTo>
                    <a:pt x="29" y="2809"/>
                  </a:lnTo>
                  <a:lnTo>
                    <a:pt x="49" y="2775"/>
                  </a:lnTo>
                  <a:lnTo>
                    <a:pt x="74" y="2747"/>
                  </a:lnTo>
                  <a:lnTo>
                    <a:pt x="101" y="2727"/>
                  </a:lnTo>
                  <a:lnTo>
                    <a:pt x="134" y="2713"/>
                  </a:lnTo>
                  <a:lnTo>
                    <a:pt x="170" y="2702"/>
                  </a:lnTo>
                  <a:lnTo>
                    <a:pt x="209" y="2695"/>
                  </a:lnTo>
                  <a:lnTo>
                    <a:pt x="247" y="2689"/>
                  </a:lnTo>
                  <a:lnTo>
                    <a:pt x="289" y="2684"/>
                  </a:lnTo>
                  <a:lnTo>
                    <a:pt x="330" y="2678"/>
                  </a:lnTo>
                  <a:lnTo>
                    <a:pt x="372" y="2671"/>
                  </a:lnTo>
                  <a:lnTo>
                    <a:pt x="412" y="2660"/>
                  </a:lnTo>
                  <a:lnTo>
                    <a:pt x="469" y="2640"/>
                  </a:lnTo>
                  <a:lnTo>
                    <a:pt x="527" y="2609"/>
                  </a:lnTo>
                  <a:lnTo>
                    <a:pt x="585" y="2573"/>
                  </a:lnTo>
                  <a:lnTo>
                    <a:pt x="643" y="2529"/>
                  </a:lnTo>
                  <a:lnTo>
                    <a:pt x="701" y="2484"/>
                  </a:lnTo>
                  <a:lnTo>
                    <a:pt x="760" y="2437"/>
                  </a:lnTo>
                  <a:lnTo>
                    <a:pt x="816" y="2389"/>
                  </a:lnTo>
                  <a:lnTo>
                    <a:pt x="869" y="2346"/>
                  </a:lnTo>
                  <a:lnTo>
                    <a:pt x="941" y="2282"/>
                  </a:lnTo>
                  <a:lnTo>
                    <a:pt x="1009" y="2215"/>
                  </a:lnTo>
                  <a:lnTo>
                    <a:pt x="1074" y="2142"/>
                  </a:lnTo>
                  <a:lnTo>
                    <a:pt x="1136" y="2066"/>
                  </a:lnTo>
                  <a:lnTo>
                    <a:pt x="1196" y="1989"/>
                  </a:lnTo>
                  <a:lnTo>
                    <a:pt x="1252" y="1913"/>
                  </a:lnTo>
                  <a:lnTo>
                    <a:pt x="1316" y="1831"/>
                  </a:lnTo>
                  <a:close/>
                  <a:moveTo>
                    <a:pt x="2610" y="0"/>
                  </a:moveTo>
                  <a:lnTo>
                    <a:pt x="2654" y="2"/>
                  </a:lnTo>
                  <a:lnTo>
                    <a:pt x="2690" y="9"/>
                  </a:lnTo>
                  <a:lnTo>
                    <a:pt x="2720" y="20"/>
                  </a:lnTo>
                  <a:lnTo>
                    <a:pt x="2743" y="37"/>
                  </a:lnTo>
                  <a:lnTo>
                    <a:pt x="2761" y="57"/>
                  </a:lnTo>
                  <a:lnTo>
                    <a:pt x="2776" y="80"/>
                  </a:lnTo>
                  <a:lnTo>
                    <a:pt x="2787" y="107"/>
                  </a:lnTo>
                  <a:lnTo>
                    <a:pt x="2796" y="138"/>
                  </a:lnTo>
                  <a:lnTo>
                    <a:pt x="2803" y="173"/>
                  </a:lnTo>
                  <a:lnTo>
                    <a:pt x="2809" y="209"/>
                  </a:lnTo>
                  <a:lnTo>
                    <a:pt x="2814" y="249"/>
                  </a:lnTo>
                  <a:lnTo>
                    <a:pt x="2841" y="266"/>
                  </a:lnTo>
                  <a:lnTo>
                    <a:pt x="2872" y="278"/>
                  </a:lnTo>
                  <a:lnTo>
                    <a:pt x="2905" y="282"/>
                  </a:lnTo>
                  <a:lnTo>
                    <a:pt x="2940" y="278"/>
                  </a:lnTo>
                  <a:lnTo>
                    <a:pt x="2976" y="266"/>
                  </a:lnTo>
                  <a:lnTo>
                    <a:pt x="2990" y="238"/>
                  </a:lnTo>
                  <a:lnTo>
                    <a:pt x="3016" y="215"/>
                  </a:lnTo>
                  <a:lnTo>
                    <a:pt x="3047" y="197"/>
                  </a:lnTo>
                  <a:lnTo>
                    <a:pt x="3081" y="184"/>
                  </a:lnTo>
                  <a:lnTo>
                    <a:pt x="3120" y="177"/>
                  </a:lnTo>
                  <a:lnTo>
                    <a:pt x="3160" y="178"/>
                  </a:lnTo>
                  <a:lnTo>
                    <a:pt x="3200" y="189"/>
                  </a:lnTo>
                  <a:lnTo>
                    <a:pt x="3234" y="206"/>
                  </a:lnTo>
                  <a:lnTo>
                    <a:pt x="3267" y="227"/>
                  </a:lnTo>
                  <a:lnTo>
                    <a:pt x="3296" y="255"/>
                  </a:lnTo>
                  <a:lnTo>
                    <a:pt x="3320" y="287"/>
                  </a:lnTo>
                  <a:lnTo>
                    <a:pt x="3340" y="324"/>
                  </a:lnTo>
                  <a:lnTo>
                    <a:pt x="3354" y="366"/>
                  </a:lnTo>
                  <a:lnTo>
                    <a:pt x="3361" y="415"/>
                  </a:lnTo>
                  <a:lnTo>
                    <a:pt x="3363" y="467"/>
                  </a:lnTo>
                  <a:lnTo>
                    <a:pt x="3356" y="526"/>
                  </a:lnTo>
                  <a:lnTo>
                    <a:pt x="3343" y="562"/>
                  </a:lnTo>
                  <a:lnTo>
                    <a:pt x="3325" y="597"/>
                  </a:lnTo>
                  <a:lnTo>
                    <a:pt x="3301" y="624"/>
                  </a:lnTo>
                  <a:lnTo>
                    <a:pt x="3272" y="647"/>
                  </a:lnTo>
                  <a:lnTo>
                    <a:pt x="3241" y="667"/>
                  </a:lnTo>
                  <a:lnTo>
                    <a:pt x="3205" y="680"/>
                  </a:lnTo>
                  <a:lnTo>
                    <a:pt x="3169" y="689"/>
                  </a:lnTo>
                  <a:lnTo>
                    <a:pt x="3132" y="693"/>
                  </a:lnTo>
                  <a:lnTo>
                    <a:pt x="3094" y="689"/>
                  </a:lnTo>
                  <a:lnTo>
                    <a:pt x="3058" y="680"/>
                  </a:lnTo>
                  <a:lnTo>
                    <a:pt x="3025" y="666"/>
                  </a:lnTo>
                  <a:lnTo>
                    <a:pt x="2994" y="644"/>
                  </a:lnTo>
                  <a:lnTo>
                    <a:pt x="2969" y="617"/>
                  </a:lnTo>
                  <a:lnTo>
                    <a:pt x="2947" y="582"/>
                  </a:lnTo>
                  <a:lnTo>
                    <a:pt x="2883" y="575"/>
                  </a:lnTo>
                  <a:lnTo>
                    <a:pt x="2821" y="578"/>
                  </a:lnTo>
                  <a:lnTo>
                    <a:pt x="2765" y="589"/>
                  </a:lnTo>
                  <a:lnTo>
                    <a:pt x="2712" y="607"/>
                  </a:lnTo>
                  <a:lnTo>
                    <a:pt x="2661" y="631"/>
                  </a:lnTo>
                  <a:lnTo>
                    <a:pt x="2614" y="660"/>
                  </a:lnTo>
                  <a:lnTo>
                    <a:pt x="2570" y="695"/>
                  </a:lnTo>
                  <a:lnTo>
                    <a:pt x="2529" y="731"/>
                  </a:lnTo>
                  <a:lnTo>
                    <a:pt x="2490" y="773"/>
                  </a:lnTo>
                  <a:lnTo>
                    <a:pt x="2454" y="815"/>
                  </a:lnTo>
                  <a:lnTo>
                    <a:pt x="2420" y="858"/>
                  </a:lnTo>
                  <a:lnTo>
                    <a:pt x="2385" y="904"/>
                  </a:lnTo>
                  <a:lnTo>
                    <a:pt x="2354" y="949"/>
                  </a:lnTo>
                  <a:lnTo>
                    <a:pt x="2325" y="993"/>
                  </a:lnTo>
                  <a:lnTo>
                    <a:pt x="2296" y="1035"/>
                  </a:lnTo>
                  <a:lnTo>
                    <a:pt x="2267" y="1073"/>
                  </a:lnTo>
                  <a:lnTo>
                    <a:pt x="2060" y="1326"/>
                  </a:lnTo>
                  <a:lnTo>
                    <a:pt x="1692" y="1844"/>
                  </a:lnTo>
                  <a:lnTo>
                    <a:pt x="1698" y="1762"/>
                  </a:lnTo>
                  <a:lnTo>
                    <a:pt x="1565" y="1793"/>
                  </a:lnTo>
                  <a:lnTo>
                    <a:pt x="1541" y="1713"/>
                  </a:lnTo>
                  <a:lnTo>
                    <a:pt x="1465" y="1769"/>
                  </a:lnTo>
                  <a:lnTo>
                    <a:pt x="1441" y="1669"/>
                  </a:lnTo>
                  <a:lnTo>
                    <a:pt x="1534" y="1549"/>
                  </a:lnTo>
                  <a:lnTo>
                    <a:pt x="1625" y="1426"/>
                  </a:lnTo>
                  <a:lnTo>
                    <a:pt x="1689" y="1338"/>
                  </a:lnTo>
                  <a:lnTo>
                    <a:pt x="1756" y="1257"/>
                  </a:lnTo>
                  <a:lnTo>
                    <a:pt x="1823" y="1177"/>
                  </a:lnTo>
                  <a:lnTo>
                    <a:pt x="1890" y="1093"/>
                  </a:lnTo>
                  <a:lnTo>
                    <a:pt x="2183" y="689"/>
                  </a:lnTo>
                  <a:lnTo>
                    <a:pt x="2390" y="369"/>
                  </a:lnTo>
                  <a:lnTo>
                    <a:pt x="2405" y="349"/>
                  </a:lnTo>
                  <a:lnTo>
                    <a:pt x="2412" y="327"/>
                  </a:lnTo>
                  <a:lnTo>
                    <a:pt x="2416" y="304"/>
                  </a:lnTo>
                  <a:lnTo>
                    <a:pt x="2414" y="280"/>
                  </a:lnTo>
                  <a:lnTo>
                    <a:pt x="2410" y="257"/>
                  </a:lnTo>
                  <a:lnTo>
                    <a:pt x="2405" y="231"/>
                  </a:lnTo>
                  <a:lnTo>
                    <a:pt x="2401" y="207"/>
                  </a:lnTo>
                  <a:lnTo>
                    <a:pt x="2400" y="182"/>
                  </a:lnTo>
                  <a:lnTo>
                    <a:pt x="2400" y="157"/>
                  </a:lnTo>
                  <a:lnTo>
                    <a:pt x="2407" y="131"/>
                  </a:lnTo>
                  <a:lnTo>
                    <a:pt x="2420" y="106"/>
                  </a:lnTo>
                  <a:lnTo>
                    <a:pt x="2440" y="82"/>
                  </a:lnTo>
                  <a:lnTo>
                    <a:pt x="2470" y="57"/>
                  </a:lnTo>
                  <a:lnTo>
                    <a:pt x="2510" y="33"/>
                  </a:lnTo>
                  <a:lnTo>
                    <a:pt x="2610"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ko-KR" altLang="en-US" sz="2701"/>
            </a:p>
          </p:txBody>
        </p:sp>
        <p:sp>
          <p:nvSpPr>
            <p:cNvPr id="89" name="Oval 19">
              <a:extLst>
                <a:ext uri="{FF2B5EF4-FFF2-40B4-BE49-F238E27FC236}">
                  <a16:creationId xmlns:a16="http://schemas.microsoft.com/office/drawing/2014/main" id="{B9C37C1B-F8A9-48AD-ABA4-C1BD4BDD0F95}"/>
                </a:ext>
              </a:extLst>
            </p:cNvPr>
            <p:cNvSpPr/>
            <p:nvPr/>
          </p:nvSpPr>
          <p:spPr>
            <a:xfrm rot="7840081">
              <a:off x="3586804" y="1467179"/>
              <a:ext cx="262540" cy="223955"/>
            </a:xfrm>
            <a:custGeom>
              <a:avLst/>
              <a:gdLst/>
              <a:ahLst/>
              <a:cxnLst/>
              <a:rect l="l" t="t" r="r" b="b"/>
              <a:pathLst>
                <a:path w="4290840" h="3660228">
                  <a:moveTo>
                    <a:pt x="2325835" y="1430901"/>
                  </a:moveTo>
                  <a:cubicBezTo>
                    <a:pt x="2336670" y="1441414"/>
                    <a:pt x="2351639" y="1447919"/>
                    <a:pt x="2368172" y="1447919"/>
                  </a:cubicBezTo>
                  <a:cubicBezTo>
                    <a:pt x="2401241" y="1447919"/>
                    <a:pt x="2428048" y="1421905"/>
                    <a:pt x="2428048" y="1389815"/>
                  </a:cubicBezTo>
                  <a:lnTo>
                    <a:pt x="2428048" y="290423"/>
                  </a:lnTo>
                  <a:cubicBezTo>
                    <a:pt x="2428048" y="258334"/>
                    <a:pt x="2401241" y="232319"/>
                    <a:pt x="2368173" y="232320"/>
                  </a:cubicBezTo>
                  <a:cubicBezTo>
                    <a:pt x="2335105" y="232319"/>
                    <a:pt x="2308298" y="258334"/>
                    <a:pt x="2308298" y="290424"/>
                  </a:cubicBezTo>
                  <a:lnTo>
                    <a:pt x="2308298" y="1389814"/>
                  </a:lnTo>
                  <a:cubicBezTo>
                    <a:pt x="2308297" y="1405860"/>
                    <a:pt x="2314999" y="1420385"/>
                    <a:pt x="2325835" y="1430901"/>
                  </a:cubicBezTo>
                  <a:close/>
                  <a:moveTo>
                    <a:pt x="1712446" y="1346642"/>
                  </a:moveTo>
                  <a:cubicBezTo>
                    <a:pt x="1591450" y="1204364"/>
                    <a:pt x="1518764" y="1021961"/>
                    <a:pt x="1518764" y="823084"/>
                  </a:cubicBezTo>
                  <a:cubicBezTo>
                    <a:pt x="1518764" y="368507"/>
                    <a:pt x="1898505" y="1"/>
                    <a:pt x="2366939" y="0"/>
                  </a:cubicBezTo>
                  <a:cubicBezTo>
                    <a:pt x="2835373" y="1"/>
                    <a:pt x="3215115" y="368508"/>
                    <a:pt x="3215114" y="823084"/>
                  </a:cubicBezTo>
                  <a:cubicBezTo>
                    <a:pt x="3215114" y="1277660"/>
                    <a:pt x="2835373" y="1646168"/>
                    <a:pt x="2366939" y="1646167"/>
                  </a:cubicBezTo>
                  <a:cubicBezTo>
                    <a:pt x="2132723" y="1646167"/>
                    <a:pt x="1920679" y="1554040"/>
                    <a:pt x="1767189" y="1405093"/>
                  </a:cubicBezTo>
                  <a:cubicBezTo>
                    <a:pt x="1748003" y="1386474"/>
                    <a:pt x="1729732" y="1366968"/>
                    <a:pt x="1712446" y="1346642"/>
                  </a:cubicBezTo>
                  <a:close/>
                  <a:moveTo>
                    <a:pt x="2442785" y="3276067"/>
                  </a:moveTo>
                  <a:cubicBezTo>
                    <a:pt x="2452539" y="3288725"/>
                    <a:pt x="2467121" y="3297661"/>
                    <a:pt x="2484220" y="3299876"/>
                  </a:cubicBezTo>
                  <a:lnTo>
                    <a:pt x="3567493" y="3440235"/>
                  </a:lnTo>
                  <a:cubicBezTo>
                    <a:pt x="3601691" y="3444665"/>
                    <a:pt x="3633005" y="3420535"/>
                    <a:pt x="3637436" y="3386337"/>
                  </a:cubicBezTo>
                  <a:lnTo>
                    <a:pt x="3638507" y="3378082"/>
                  </a:lnTo>
                  <a:cubicBezTo>
                    <a:pt x="3642938" y="3343884"/>
                    <a:pt x="3618808" y="3312570"/>
                    <a:pt x="3584610" y="3308139"/>
                  </a:cubicBezTo>
                  <a:cubicBezTo>
                    <a:pt x="3223518" y="3261353"/>
                    <a:pt x="2862428" y="3214566"/>
                    <a:pt x="2501336" y="3167780"/>
                  </a:cubicBezTo>
                  <a:cubicBezTo>
                    <a:pt x="2467138" y="3163349"/>
                    <a:pt x="2435824" y="3187479"/>
                    <a:pt x="2431392" y="3221677"/>
                  </a:cubicBezTo>
                  <a:lnTo>
                    <a:pt x="2430323" y="3229933"/>
                  </a:lnTo>
                  <a:cubicBezTo>
                    <a:pt x="2428107" y="3247032"/>
                    <a:pt x="2433032" y="3263410"/>
                    <a:pt x="2442785" y="3276067"/>
                  </a:cubicBezTo>
                  <a:close/>
                  <a:moveTo>
                    <a:pt x="2077965" y="3502921"/>
                  </a:moveTo>
                  <a:cubicBezTo>
                    <a:pt x="2211151" y="3366898"/>
                    <a:pt x="2317658" y="3113548"/>
                    <a:pt x="2352262" y="2815726"/>
                  </a:cubicBezTo>
                  <a:cubicBezTo>
                    <a:pt x="2386865" y="2517903"/>
                    <a:pt x="2341165" y="2247898"/>
                    <a:pt x="2242534" y="2086510"/>
                  </a:cubicBezTo>
                  <a:lnTo>
                    <a:pt x="3638641" y="2239266"/>
                  </a:lnTo>
                  <a:cubicBezTo>
                    <a:pt x="4041695" y="2283368"/>
                    <a:pt x="4331596" y="2636192"/>
                    <a:pt x="4286150" y="3027324"/>
                  </a:cubicBezTo>
                  <a:cubicBezTo>
                    <a:pt x="4240705" y="3418455"/>
                    <a:pt x="3877125" y="3699778"/>
                    <a:pt x="3474071" y="3655676"/>
                  </a:cubicBezTo>
                  <a:close/>
                  <a:moveTo>
                    <a:pt x="554154" y="3094005"/>
                  </a:moveTo>
                  <a:cubicBezTo>
                    <a:pt x="563899" y="3106651"/>
                    <a:pt x="578469" y="3115580"/>
                    <a:pt x="595552" y="3117793"/>
                  </a:cubicBezTo>
                  <a:lnTo>
                    <a:pt x="1844342" y="3279597"/>
                  </a:lnTo>
                  <a:cubicBezTo>
                    <a:pt x="1878509" y="3284024"/>
                    <a:pt x="1909796" y="3259914"/>
                    <a:pt x="1914223" y="3225747"/>
                  </a:cubicBezTo>
                  <a:lnTo>
                    <a:pt x="1915292" y="3217498"/>
                  </a:lnTo>
                  <a:cubicBezTo>
                    <a:pt x="1919719" y="3183330"/>
                    <a:pt x="1895610" y="3152043"/>
                    <a:pt x="1861442" y="3147616"/>
                  </a:cubicBezTo>
                  <a:lnTo>
                    <a:pt x="612653" y="2985812"/>
                  </a:lnTo>
                  <a:cubicBezTo>
                    <a:pt x="578485" y="2981385"/>
                    <a:pt x="547198" y="3005495"/>
                    <a:pt x="542771" y="3039662"/>
                  </a:cubicBezTo>
                  <a:lnTo>
                    <a:pt x="541702" y="3047911"/>
                  </a:lnTo>
                  <a:cubicBezTo>
                    <a:pt x="539489" y="3064995"/>
                    <a:pt x="544409" y="3081359"/>
                    <a:pt x="554154" y="3094005"/>
                  </a:cubicBezTo>
                  <a:close/>
                  <a:moveTo>
                    <a:pt x="160256" y="3083028"/>
                  </a:moveTo>
                  <a:cubicBezTo>
                    <a:pt x="43080" y="2940417"/>
                    <a:pt x="-18033" y="2754428"/>
                    <a:pt x="4690" y="2558864"/>
                  </a:cubicBezTo>
                  <a:cubicBezTo>
                    <a:pt x="50134" y="2167732"/>
                    <a:pt x="413715" y="1886409"/>
                    <a:pt x="816769" y="1930509"/>
                  </a:cubicBezTo>
                  <a:lnTo>
                    <a:pt x="2159669" y="2077444"/>
                  </a:lnTo>
                  <a:cubicBezTo>
                    <a:pt x="2252567" y="2248534"/>
                    <a:pt x="2291731" y="2517583"/>
                    <a:pt x="2258286" y="2805444"/>
                  </a:cubicBezTo>
                  <a:cubicBezTo>
                    <a:pt x="2224840" y="3093304"/>
                    <a:pt x="2124922" y="3347135"/>
                    <a:pt x="1995098" y="3493855"/>
                  </a:cubicBezTo>
                  <a:lnTo>
                    <a:pt x="652198" y="3346920"/>
                  </a:lnTo>
                  <a:cubicBezTo>
                    <a:pt x="450671" y="3324868"/>
                    <a:pt x="277431" y="3225638"/>
                    <a:pt x="160256" y="308302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latin typeface="Arial" pitchFamily="34" charset="0"/>
                <a:cs typeface="Arial" pitchFamily="34" charset="0"/>
              </a:endParaRPr>
            </a:p>
          </p:txBody>
        </p:sp>
        <p:sp>
          <p:nvSpPr>
            <p:cNvPr id="90" name="Oval 12287">
              <a:extLst>
                <a:ext uri="{FF2B5EF4-FFF2-40B4-BE49-F238E27FC236}">
                  <a16:creationId xmlns:a16="http://schemas.microsoft.com/office/drawing/2014/main" id="{A377721E-E48C-4A19-81A9-72DB12437466}"/>
                </a:ext>
              </a:extLst>
            </p:cNvPr>
            <p:cNvSpPr/>
            <p:nvPr/>
          </p:nvSpPr>
          <p:spPr>
            <a:xfrm>
              <a:off x="4229581" y="2162779"/>
              <a:ext cx="282062" cy="281027"/>
            </a:xfrm>
            <a:custGeom>
              <a:avLst/>
              <a:gdLst/>
              <a:ahLst/>
              <a:cxnLst/>
              <a:rect l="l" t="t" r="r" b="b"/>
              <a:pathLst>
                <a:path w="3960440" h="3945921">
                  <a:moveTo>
                    <a:pt x="1598844" y="0"/>
                  </a:moveTo>
                  <a:cubicBezTo>
                    <a:pt x="1857342" y="0"/>
                    <a:pt x="2066896" y="209554"/>
                    <a:pt x="2066896" y="468052"/>
                  </a:cubicBezTo>
                  <a:cubicBezTo>
                    <a:pt x="2066896" y="646802"/>
                    <a:pt x="1966694" y="802149"/>
                    <a:pt x="1818364" y="879058"/>
                  </a:cubicBezTo>
                  <a:lnTo>
                    <a:pt x="1965948" y="1429850"/>
                  </a:lnTo>
                  <a:cubicBezTo>
                    <a:pt x="2234183" y="1439289"/>
                    <a:pt x="2449559" y="1654793"/>
                    <a:pt x="2458766" y="1923094"/>
                  </a:cubicBezTo>
                  <a:lnTo>
                    <a:pt x="3052787" y="2082261"/>
                  </a:lnTo>
                  <a:cubicBezTo>
                    <a:pt x="3115207" y="1899813"/>
                    <a:pt x="3288586" y="1769556"/>
                    <a:pt x="3492388" y="1769556"/>
                  </a:cubicBezTo>
                  <a:cubicBezTo>
                    <a:pt x="3750886" y="1769556"/>
                    <a:pt x="3960440" y="1979110"/>
                    <a:pt x="3960440" y="2237608"/>
                  </a:cubicBezTo>
                  <a:cubicBezTo>
                    <a:pt x="3960440" y="2496106"/>
                    <a:pt x="3750886" y="2705660"/>
                    <a:pt x="3492388" y="2705660"/>
                  </a:cubicBezTo>
                  <a:cubicBezTo>
                    <a:pt x="3255123" y="2705660"/>
                    <a:pt x="3059091" y="2529117"/>
                    <a:pt x="3030620" y="2299941"/>
                  </a:cubicBezTo>
                  <a:lnTo>
                    <a:pt x="2422827" y="2137084"/>
                  </a:lnTo>
                  <a:cubicBezTo>
                    <a:pt x="2374914" y="2257246"/>
                    <a:pt x="2282973" y="2354960"/>
                    <a:pt x="2166800" y="2410258"/>
                  </a:cubicBezTo>
                  <a:lnTo>
                    <a:pt x="2329067" y="3015847"/>
                  </a:lnTo>
                  <a:cubicBezTo>
                    <a:pt x="2559464" y="3043136"/>
                    <a:pt x="2737303" y="3239734"/>
                    <a:pt x="2737303" y="3477869"/>
                  </a:cubicBezTo>
                  <a:cubicBezTo>
                    <a:pt x="2737303" y="3736367"/>
                    <a:pt x="2527749" y="3945921"/>
                    <a:pt x="2269251" y="3945921"/>
                  </a:cubicBezTo>
                  <a:cubicBezTo>
                    <a:pt x="2010753" y="3945921"/>
                    <a:pt x="1801199" y="3736367"/>
                    <a:pt x="1801199" y="3477869"/>
                  </a:cubicBezTo>
                  <a:cubicBezTo>
                    <a:pt x="1801199" y="3274904"/>
                    <a:pt x="1930388" y="3102113"/>
                    <a:pt x="2111643" y="3038969"/>
                  </a:cubicBezTo>
                  <a:lnTo>
                    <a:pt x="1956503" y="2459980"/>
                  </a:lnTo>
                  <a:cubicBezTo>
                    <a:pt x="1952432" y="2460875"/>
                    <a:pt x="1948330" y="2460923"/>
                    <a:pt x="1944216" y="2460923"/>
                  </a:cubicBezTo>
                  <a:cubicBezTo>
                    <a:pt x="1742647" y="2460923"/>
                    <a:pt x="1568040" y="2345487"/>
                    <a:pt x="1484865" y="2176122"/>
                  </a:cubicBezTo>
                  <a:lnTo>
                    <a:pt x="930415" y="2324686"/>
                  </a:lnTo>
                  <a:cubicBezTo>
                    <a:pt x="904712" y="2556716"/>
                    <a:pt x="707355" y="2736304"/>
                    <a:pt x="468052" y="2736304"/>
                  </a:cubicBezTo>
                  <a:cubicBezTo>
                    <a:pt x="209554" y="2736304"/>
                    <a:pt x="0" y="2526750"/>
                    <a:pt x="0" y="2268252"/>
                  </a:cubicBezTo>
                  <a:cubicBezTo>
                    <a:pt x="0" y="2009754"/>
                    <a:pt x="209554" y="1800200"/>
                    <a:pt x="468052" y="1800200"/>
                  </a:cubicBezTo>
                  <a:cubicBezTo>
                    <a:pt x="669892" y="1800200"/>
                    <a:pt x="841893" y="1927961"/>
                    <a:pt x="906009" y="2107606"/>
                  </a:cubicBezTo>
                  <a:lnTo>
                    <a:pt x="1429897" y="1967231"/>
                  </a:lnTo>
                  <a:cubicBezTo>
                    <a:pt x="1427753" y="1959679"/>
                    <a:pt x="1427584" y="1952005"/>
                    <a:pt x="1427584" y="1944291"/>
                  </a:cubicBezTo>
                  <a:cubicBezTo>
                    <a:pt x="1427584" y="1727054"/>
                    <a:pt x="1561663" y="1541133"/>
                    <a:pt x="1751891" y="1465536"/>
                  </a:cubicBezTo>
                  <a:lnTo>
                    <a:pt x="1609736" y="935006"/>
                  </a:lnTo>
                  <a:cubicBezTo>
                    <a:pt x="1606130" y="936062"/>
                    <a:pt x="1602492" y="936104"/>
                    <a:pt x="1598844" y="936104"/>
                  </a:cubicBezTo>
                  <a:cubicBezTo>
                    <a:pt x="1340346" y="936104"/>
                    <a:pt x="1130792" y="726550"/>
                    <a:pt x="1130792" y="468052"/>
                  </a:cubicBezTo>
                  <a:cubicBezTo>
                    <a:pt x="1130792" y="209554"/>
                    <a:pt x="1340346" y="0"/>
                    <a:pt x="159884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1" name="Parallelogram 8">
              <a:extLst>
                <a:ext uri="{FF2B5EF4-FFF2-40B4-BE49-F238E27FC236}">
                  <a16:creationId xmlns:a16="http://schemas.microsoft.com/office/drawing/2014/main" id="{1AFB9642-ECF9-4FE5-9B03-243282BF3D7A}"/>
                </a:ext>
              </a:extLst>
            </p:cNvPr>
            <p:cNvSpPr/>
            <p:nvPr/>
          </p:nvSpPr>
          <p:spPr>
            <a:xfrm>
              <a:off x="4912032" y="1041811"/>
              <a:ext cx="273280" cy="166694"/>
            </a:xfrm>
            <a:custGeom>
              <a:avLst/>
              <a:gdLst/>
              <a:ahLst/>
              <a:cxnLst/>
              <a:rect l="l" t="t" r="r" b="b"/>
              <a:pathLst>
                <a:path w="3990895" h="3087182">
                  <a:moveTo>
                    <a:pt x="1740403" y="2573711"/>
                  </a:moveTo>
                  <a:cubicBezTo>
                    <a:pt x="1526257" y="2580937"/>
                    <a:pt x="1290256" y="2583516"/>
                    <a:pt x="1065139" y="2579843"/>
                  </a:cubicBezTo>
                  <a:lnTo>
                    <a:pt x="1065139" y="2871158"/>
                  </a:lnTo>
                  <a:lnTo>
                    <a:pt x="1740403" y="2871158"/>
                  </a:lnTo>
                  <a:close/>
                  <a:moveTo>
                    <a:pt x="3583963" y="1148535"/>
                  </a:moveTo>
                  <a:cubicBezTo>
                    <a:pt x="3442121" y="1148535"/>
                    <a:pt x="3324432" y="1262284"/>
                    <a:pt x="3303071" y="1411513"/>
                  </a:cubicBezTo>
                  <a:lnTo>
                    <a:pt x="3604802" y="1436594"/>
                  </a:lnTo>
                  <a:cubicBezTo>
                    <a:pt x="3607651" y="1483680"/>
                    <a:pt x="3627953" y="1483631"/>
                    <a:pt x="3630802" y="1530717"/>
                  </a:cubicBezTo>
                  <a:lnTo>
                    <a:pt x="3339635" y="1623071"/>
                  </a:lnTo>
                  <a:cubicBezTo>
                    <a:pt x="3388511" y="1715368"/>
                    <a:pt x="3479714" y="1776813"/>
                    <a:pt x="3583963" y="1776813"/>
                  </a:cubicBezTo>
                  <a:cubicBezTo>
                    <a:pt x="3741685" y="1776813"/>
                    <a:pt x="3869544" y="1636168"/>
                    <a:pt x="3869544" y="1462674"/>
                  </a:cubicBezTo>
                  <a:cubicBezTo>
                    <a:pt x="3869544" y="1289180"/>
                    <a:pt x="3741685" y="1148535"/>
                    <a:pt x="3583963" y="1148535"/>
                  </a:cubicBezTo>
                  <a:close/>
                  <a:moveTo>
                    <a:pt x="1942038" y="765538"/>
                  </a:moveTo>
                  <a:cubicBezTo>
                    <a:pt x="1858825" y="765538"/>
                    <a:pt x="1791368" y="832995"/>
                    <a:pt x="1791368" y="916208"/>
                  </a:cubicBezTo>
                  <a:lnTo>
                    <a:pt x="1791368" y="1175206"/>
                  </a:lnTo>
                  <a:lnTo>
                    <a:pt x="1596655" y="1175206"/>
                  </a:lnTo>
                  <a:cubicBezTo>
                    <a:pt x="1505121" y="1175206"/>
                    <a:pt x="1430918" y="1249409"/>
                    <a:pt x="1430918" y="1340943"/>
                  </a:cubicBezTo>
                  <a:lnTo>
                    <a:pt x="1430918" y="1369861"/>
                  </a:lnTo>
                  <a:cubicBezTo>
                    <a:pt x="1430918" y="1461395"/>
                    <a:pt x="1505121" y="1535598"/>
                    <a:pt x="1596655" y="1535598"/>
                  </a:cubicBezTo>
                  <a:lnTo>
                    <a:pt x="1791368" y="1535598"/>
                  </a:lnTo>
                  <a:lnTo>
                    <a:pt x="1791368" y="1768249"/>
                  </a:lnTo>
                  <a:cubicBezTo>
                    <a:pt x="1791368" y="1851462"/>
                    <a:pt x="1858825" y="1918919"/>
                    <a:pt x="1942038" y="1918919"/>
                  </a:cubicBezTo>
                  <a:lnTo>
                    <a:pt x="1968327" y="1918919"/>
                  </a:lnTo>
                  <a:cubicBezTo>
                    <a:pt x="2051540" y="1918919"/>
                    <a:pt x="2118997" y="1851462"/>
                    <a:pt x="2118997" y="1768249"/>
                  </a:cubicBezTo>
                  <a:lnTo>
                    <a:pt x="2118997" y="1535598"/>
                  </a:lnTo>
                  <a:lnTo>
                    <a:pt x="2313709" y="1535598"/>
                  </a:lnTo>
                  <a:cubicBezTo>
                    <a:pt x="2377432" y="1535598"/>
                    <a:pt x="2432756" y="1499636"/>
                    <a:pt x="2458635" y="1445923"/>
                  </a:cubicBezTo>
                  <a:lnTo>
                    <a:pt x="2460889" y="1424521"/>
                  </a:lnTo>
                  <a:lnTo>
                    <a:pt x="2465213" y="1420689"/>
                  </a:lnTo>
                  <a:lnTo>
                    <a:pt x="2471533" y="1306607"/>
                  </a:lnTo>
                  <a:cubicBezTo>
                    <a:pt x="2459663" y="1231205"/>
                    <a:pt x="2393226" y="1175206"/>
                    <a:pt x="2313709" y="1175206"/>
                  </a:cubicBezTo>
                  <a:lnTo>
                    <a:pt x="2118997" y="1175206"/>
                  </a:lnTo>
                  <a:lnTo>
                    <a:pt x="2118997" y="916208"/>
                  </a:lnTo>
                  <a:cubicBezTo>
                    <a:pt x="2118997" y="832995"/>
                    <a:pt x="2051540" y="765538"/>
                    <a:pt x="1968327" y="765538"/>
                  </a:cubicBezTo>
                  <a:close/>
                  <a:moveTo>
                    <a:pt x="1226605" y="630723"/>
                  </a:moveTo>
                  <a:cubicBezTo>
                    <a:pt x="838390" y="598973"/>
                    <a:pt x="590161" y="1384786"/>
                    <a:pt x="585832" y="1535598"/>
                  </a:cubicBezTo>
                  <a:lnTo>
                    <a:pt x="1226028" y="1522898"/>
                  </a:lnTo>
                  <a:cubicBezTo>
                    <a:pt x="1226221" y="1225506"/>
                    <a:pt x="1226412" y="928115"/>
                    <a:pt x="1226605" y="630723"/>
                  </a:cubicBezTo>
                  <a:close/>
                  <a:moveTo>
                    <a:pt x="1740403" y="0"/>
                  </a:moveTo>
                  <a:lnTo>
                    <a:pt x="1871327" y="0"/>
                  </a:lnTo>
                  <a:lnTo>
                    <a:pt x="1871327" y="90089"/>
                  </a:lnTo>
                  <a:lnTo>
                    <a:pt x="3425865" y="90089"/>
                  </a:lnTo>
                  <a:lnTo>
                    <a:pt x="3425865" y="270089"/>
                  </a:lnTo>
                  <a:lnTo>
                    <a:pt x="1871327" y="270089"/>
                  </a:lnTo>
                  <a:lnTo>
                    <a:pt x="1871327" y="427547"/>
                  </a:lnTo>
                  <a:cubicBezTo>
                    <a:pt x="2156809" y="438659"/>
                    <a:pt x="2415168" y="481953"/>
                    <a:pt x="2487431" y="551123"/>
                  </a:cubicBezTo>
                  <a:cubicBezTo>
                    <a:pt x="2638328" y="637553"/>
                    <a:pt x="2742817" y="987481"/>
                    <a:pt x="2780551" y="1368079"/>
                  </a:cubicBezTo>
                  <a:lnTo>
                    <a:pt x="3165273" y="1400059"/>
                  </a:lnTo>
                  <a:cubicBezTo>
                    <a:pt x="3190861" y="1176596"/>
                    <a:pt x="3364791" y="1004519"/>
                    <a:pt x="3575259" y="1004519"/>
                  </a:cubicBezTo>
                  <a:cubicBezTo>
                    <a:pt x="3804809" y="1004519"/>
                    <a:pt x="3990895" y="1209214"/>
                    <a:pt x="3990895" y="1461719"/>
                  </a:cubicBezTo>
                  <a:cubicBezTo>
                    <a:pt x="3990895" y="1714224"/>
                    <a:pt x="3804809" y="1918919"/>
                    <a:pt x="3575259" y="1918919"/>
                  </a:cubicBezTo>
                  <a:cubicBezTo>
                    <a:pt x="3412624" y="1918919"/>
                    <a:pt x="3271807" y="1816170"/>
                    <a:pt x="3205139" y="1665732"/>
                  </a:cubicBezTo>
                  <a:lnTo>
                    <a:pt x="2796520" y="1795340"/>
                  </a:lnTo>
                  <a:cubicBezTo>
                    <a:pt x="2783205" y="2186453"/>
                    <a:pt x="2688635" y="2514652"/>
                    <a:pt x="2490527" y="2506536"/>
                  </a:cubicBezTo>
                  <a:cubicBezTo>
                    <a:pt x="2438297" y="2531587"/>
                    <a:pt x="2205857" y="2554006"/>
                    <a:pt x="1904505" y="2567479"/>
                  </a:cubicBezTo>
                  <a:lnTo>
                    <a:pt x="1904505" y="2871158"/>
                  </a:lnTo>
                  <a:lnTo>
                    <a:pt x="2689643" y="2871158"/>
                  </a:lnTo>
                  <a:cubicBezTo>
                    <a:pt x="2749296" y="2871158"/>
                    <a:pt x="2797655" y="2919517"/>
                    <a:pt x="2797655" y="2979170"/>
                  </a:cubicBezTo>
                  <a:cubicBezTo>
                    <a:pt x="2797655" y="3038823"/>
                    <a:pt x="2749296" y="3087182"/>
                    <a:pt x="2689643" y="3087182"/>
                  </a:cubicBezTo>
                  <a:lnTo>
                    <a:pt x="457395" y="3087182"/>
                  </a:lnTo>
                  <a:lnTo>
                    <a:pt x="430555" y="3081994"/>
                  </a:lnTo>
                  <a:lnTo>
                    <a:pt x="427761" y="3087182"/>
                  </a:lnTo>
                  <a:lnTo>
                    <a:pt x="366119" y="3053981"/>
                  </a:lnTo>
                  <a:cubicBezTo>
                    <a:pt x="365594" y="3054050"/>
                    <a:pt x="365174" y="3053869"/>
                    <a:pt x="364754" y="3053685"/>
                  </a:cubicBezTo>
                  <a:lnTo>
                    <a:pt x="64754" y="2922467"/>
                  </a:lnTo>
                  <a:cubicBezTo>
                    <a:pt x="10101" y="2898562"/>
                    <a:pt x="-14826" y="2834876"/>
                    <a:pt x="9079" y="2780223"/>
                  </a:cubicBezTo>
                  <a:cubicBezTo>
                    <a:pt x="27008" y="2739232"/>
                    <a:pt x="67313" y="2714963"/>
                    <a:pt x="109402" y="2715476"/>
                  </a:cubicBezTo>
                  <a:cubicBezTo>
                    <a:pt x="123432" y="2715647"/>
                    <a:pt x="137660" y="2718571"/>
                    <a:pt x="151323" y="2724547"/>
                  </a:cubicBezTo>
                  <a:lnTo>
                    <a:pt x="439379" y="2850541"/>
                  </a:lnTo>
                  <a:lnTo>
                    <a:pt x="493513" y="2871158"/>
                  </a:lnTo>
                  <a:lnTo>
                    <a:pt x="921139" y="2871158"/>
                  </a:lnTo>
                  <a:lnTo>
                    <a:pt x="921139" y="2576699"/>
                  </a:lnTo>
                  <a:lnTo>
                    <a:pt x="936415" y="2576699"/>
                  </a:lnTo>
                  <a:cubicBezTo>
                    <a:pt x="497926" y="2565212"/>
                    <a:pt x="127915" y="2527380"/>
                    <a:pt x="86500" y="2449386"/>
                  </a:cubicBezTo>
                  <a:cubicBezTo>
                    <a:pt x="-44935" y="2322713"/>
                    <a:pt x="-80455" y="1751442"/>
                    <a:pt x="377076" y="1584573"/>
                  </a:cubicBezTo>
                  <a:cubicBezTo>
                    <a:pt x="427628" y="1274829"/>
                    <a:pt x="742960" y="651754"/>
                    <a:pt x="991911" y="524245"/>
                  </a:cubicBezTo>
                  <a:cubicBezTo>
                    <a:pt x="1112248" y="450334"/>
                    <a:pt x="1428043" y="418134"/>
                    <a:pt x="1740403" y="422848"/>
                  </a:cubicBezTo>
                  <a:lnTo>
                    <a:pt x="1740403" y="270089"/>
                  </a:lnTo>
                  <a:lnTo>
                    <a:pt x="185865" y="270089"/>
                  </a:lnTo>
                  <a:lnTo>
                    <a:pt x="185865" y="90089"/>
                  </a:lnTo>
                  <a:lnTo>
                    <a:pt x="1740403" y="9008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2" name="Parallelogram 8">
              <a:extLst>
                <a:ext uri="{FF2B5EF4-FFF2-40B4-BE49-F238E27FC236}">
                  <a16:creationId xmlns:a16="http://schemas.microsoft.com/office/drawing/2014/main" id="{18375353-3718-44BC-9FA2-A26491B2C1C0}"/>
                </a:ext>
              </a:extLst>
            </p:cNvPr>
            <p:cNvSpPr/>
            <p:nvPr/>
          </p:nvSpPr>
          <p:spPr>
            <a:xfrm>
              <a:off x="4118225" y="1037486"/>
              <a:ext cx="273280" cy="166694"/>
            </a:xfrm>
            <a:custGeom>
              <a:avLst/>
              <a:gdLst/>
              <a:ahLst/>
              <a:cxnLst/>
              <a:rect l="l" t="t" r="r" b="b"/>
              <a:pathLst>
                <a:path w="3990895" h="3087182">
                  <a:moveTo>
                    <a:pt x="1740403" y="2573711"/>
                  </a:moveTo>
                  <a:cubicBezTo>
                    <a:pt x="1526257" y="2580937"/>
                    <a:pt x="1290256" y="2583516"/>
                    <a:pt x="1065139" y="2579843"/>
                  </a:cubicBezTo>
                  <a:lnTo>
                    <a:pt x="1065139" y="2871158"/>
                  </a:lnTo>
                  <a:lnTo>
                    <a:pt x="1740403" y="2871158"/>
                  </a:lnTo>
                  <a:close/>
                  <a:moveTo>
                    <a:pt x="3583963" y="1148535"/>
                  </a:moveTo>
                  <a:cubicBezTo>
                    <a:pt x="3442121" y="1148535"/>
                    <a:pt x="3324432" y="1262284"/>
                    <a:pt x="3303071" y="1411513"/>
                  </a:cubicBezTo>
                  <a:lnTo>
                    <a:pt x="3604802" y="1436594"/>
                  </a:lnTo>
                  <a:cubicBezTo>
                    <a:pt x="3607651" y="1483680"/>
                    <a:pt x="3627953" y="1483631"/>
                    <a:pt x="3630802" y="1530717"/>
                  </a:cubicBezTo>
                  <a:lnTo>
                    <a:pt x="3339635" y="1623071"/>
                  </a:lnTo>
                  <a:cubicBezTo>
                    <a:pt x="3388511" y="1715368"/>
                    <a:pt x="3479714" y="1776813"/>
                    <a:pt x="3583963" y="1776813"/>
                  </a:cubicBezTo>
                  <a:cubicBezTo>
                    <a:pt x="3741685" y="1776813"/>
                    <a:pt x="3869544" y="1636168"/>
                    <a:pt x="3869544" y="1462674"/>
                  </a:cubicBezTo>
                  <a:cubicBezTo>
                    <a:pt x="3869544" y="1289180"/>
                    <a:pt x="3741685" y="1148535"/>
                    <a:pt x="3583963" y="1148535"/>
                  </a:cubicBezTo>
                  <a:close/>
                  <a:moveTo>
                    <a:pt x="1942038" y="765538"/>
                  </a:moveTo>
                  <a:cubicBezTo>
                    <a:pt x="1858825" y="765538"/>
                    <a:pt x="1791368" y="832995"/>
                    <a:pt x="1791368" y="916208"/>
                  </a:cubicBezTo>
                  <a:lnTo>
                    <a:pt x="1791368" y="1175206"/>
                  </a:lnTo>
                  <a:lnTo>
                    <a:pt x="1596655" y="1175206"/>
                  </a:lnTo>
                  <a:cubicBezTo>
                    <a:pt x="1505121" y="1175206"/>
                    <a:pt x="1430918" y="1249409"/>
                    <a:pt x="1430918" y="1340943"/>
                  </a:cubicBezTo>
                  <a:lnTo>
                    <a:pt x="1430918" y="1369861"/>
                  </a:lnTo>
                  <a:cubicBezTo>
                    <a:pt x="1430918" y="1461395"/>
                    <a:pt x="1505121" y="1535598"/>
                    <a:pt x="1596655" y="1535598"/>
                  </a:cubicBezTo>
                  <a:lnTo>
                    <a:pt x="1791368" y="1535598"/>
                  </a:lnTo>
                  <a:lnTo>
                    <a:pt x="1791368" y="1768249"/>
                  </a:lnTo>
                  <a:cubicBezTo>
                    <a:pt x="1791368" y="1851462"/>
                    <a:pt x="1858825" y="1918919"/>
                    <a:pt x="1942038" y="1918919"/>
                  </a:cubicBezTo>
                  <a:lnTo>
                    <a:pt x="1968327" y="1918919"/>
                  </a:lnTo>
                  <a:cubicBezTo>
                    <a:pt x="2051540" y="1918919"/>
                    <a:pt x="2118997" y="1851462"/>
                    <a:pt x="2118997" y="1768249"/>
                  </a:cubicBezTo>
                  <a:lnTo>
                    <a:pt x="2118997" y="1535598"/>
                  </a:lnTo>
                  <a:lnTo>
                    <a:pt x="2313709" y="1535598"/>
                  </a:lnTo>
                  <a:cubicBezTo>
                    <a:pt x="2377432" y="1535598"/>
                    <a:pt x="2432756" y="1499636"/>
                    <a:pt x="2458635" y="1445923"/>
                  </a:cubicBezTo>
                  <a:lnTo>
                    <a:pt x="2460889" y="1424521"/>
                  </a:lnTo>
                  <a:lnTo>
                    <a:pt x="2465213" y="1420689"/>
                  </a:lnTo>
                  <a:lnTo>
                    <a:pt x="2471533" y="1306607"/>
                  </a:lnTo>
                  <a:cubicBezTo>
                    <a:pt x="2459663" y="1231205"/>
                    <a:pt x="2393226" y="1175206"/>
                    <a:pt x="2313709" y="1175206"/>
                  </a:cubicBezTo>
                  <a:lnTo>
                    <a:pt x="2118997" y="1175206"/>
                  </a:lnTo>
                  <a:lnTo>
                    <a:pt x="2118997" y="916208"/>
                  </a:lnTo>
                  <a:cubicBezTo>
                    <a:pt x="2118997" y="832995"/>
                    <a:pt x="2051540" y="765538"/>
                    <a:pt x="1968327" y="765538"/>
                  </a:cubicBezTo>
                  <a:close/>
                  <a:moveTo>
                    <a:pt x="1226605" y="630723"/>
                  </a:moveTo>
                  <a:cubicBezTo>
                    <a:pt x="838390" y="598973"/>
                    <a:pt x="590161" y="1384786"/>
                    <a:pt x="585832" y="1535598"/>
                  </a:cubicBezTo>
                  <a:lnTo>
                    <a:pt x="1226028" y="1522898"/>
                  </a:lnTo>
                  <a:cubicBezTo>
                    <a:pt x="1226221" y="1225506"/>
                    <a:pt x="1226412" y="928115"/>
                    <a:pt x="1226605" y="630723"/>
                  </a:cubicBezTo>
                  <a:close/>
                  <a:moveTo>
                    <a:pt x="1740403" y="0"/>
                  </a:moveTo>
                  <a:lnTo>
                    <a:pt x="1871327" y="0"/>
                  </a:lnTo>
                  <a:lnTo>
                    <a:pt x="1871327" y="90089"/>
                  </a:lnTo>
                  <a:lnTo>
                    <a:pt x="3425865" y="90089"/>
                  </a:lnTo>
                  <a:lnTo>
                    <a:pt x="3425865" y="270089"/>
                  </a:lnTo>
                  <a:lnTo>
                    <a:pt x="1871327" y="270089"/>
                  </a:lnTo>
                  <a:lnTo>
                    <a:pt x="1871327" y="427547"/>
                  </a:lnTo>
                  <a:cubicBezTo>
                    <a:pt x="2156809" y="438659"/>
                    <a:pt x="2415168" y="481953"/>
                    <a:pt x="2487431" y="551123"/>
                  </a:cubicBezTo>
                  <a:cubicBezTo>
                    <a:pt x="2638328" y="637553"/>
                    <a:pt x="2742817" y="987481"/>
                    <a:pt x="2780551" y="1368079"/>
                  </a:cubicBezTo>
                  <a:lnTo>
                    <a:pt x="3165273" y="1400059"/>
                  </a:lnTo>
                  <a:cubicBezTo>
                    <a:pt x="3190861" y="1176596"/>
                    <a:pt x="3364791" y="1004519"/>
                    <a:pt x="3575259" y="1004519"/>
                  </a:cubicBezTo>
                  <a:cubicBezTo>
                    <a:pt x="3804809" y="1004519"/>
                    <a:pt x="3990895" y="1209214"/>
                    <a:pt x="3990895" y="1461719"/>
                  </a:cubicBezTo>
                  <a:cubicBezTo>
                    <a:pt x="3990895" y="1714224"/>
                    <a:pt x="3804809" y="1918919"/>
                    <a:pt x="3575259" y="1918919"/>
                  </a:cubicBezTo>
                  <a:cubicBezTo>
                    <a:pt x="3412624" y="1918919"/>
                    <a:pt x="3271807" y="1816170"/>
                    <a:pt x="3205139" y="1665732"/>
                  </a:cubicBezTo>
                  <a:lnTo>
                    <a:pt x="2796520" y="1795340"/>
                  </a:lnTo>
                  <a:cubicBezTo>
                    <a:pt x="2783205" y="2186453"/>
                    <a:pt x="2688635" y="2514652"/>
                    <a:pt x="2490527" y="2506536"/>
                  </a:cubicBezTo>
                  <a:cubicBezTo>
                    <a:pt x="2438297" y="2531587"/>
                    <a:pt x="2205857" y="2554006"/>
                    <a:pt x="1904505" y="2567479"/>
                  </a:cubicBezTo>
                  <a:lnTo>
                    <a:pt x="1904505" y="2871158"/>
                  </a:lnTo>
                  <a:lnTo>
                    <a:pt x="2689643" y="2871158"/>
                  </a:lnTo>
                  <a:cubicBezTo>
                    <a:pt x="2749296" y="2871158"/>
                    <a:pt x="2797655" y="2919517"/>
                    <a:pt x="2797655" y="2979170"/>
                  </a:cubicBezTo>
                  <a:cubicBezTo>
                    <a:pt x="2797655" y="3038823"/>
                    <a:pt x="2749296" y="3087182"/>
                    <a:pt x="2689643" y="3087182"/>
                  </a:cubicBezTo>
                  <a:lnTo>
                    <a:pt x="457395" y="3087182"/>
                  </a:lnTo>
                  <a:lnTo>
                    <a:pt x="430555" y="3081994"/>
                  </a:lnTo>
                  <a:lnTo>
                    <a:pt x="427761" y="3087182"/>
                  </a:lnTo>
                  <a:lnTo>
                    <a:pt x="366119" y="3053981"/>
                  </a:lnTo>
                  <a:cubicBezTo>
                    <a:pt x="365594" y="3054050"/>
                    <a:pt x="365174" y="3053869"/>
                    <a:pt x="364754" y="3053685"/>
                  </a:cubicBezTo>
                  <a:lnTo>
                    <a:pt x="64754" y="2922467"/>
                  </a:lnTo>
                  <a:cubicBezTo>
                    <a:pt x="10101" y="2898562"/>
                    <a:pt x="-14826" y="2834876"/>
                    <a:pt x="9079" y="2780223"/>
                  </a:cubicBezTo>
                  <a:cubicBezTo>
                    <a:pt x="27008" y="2739232"/>
                    <a:pt x="67313" y="2714963"/>
                    <a:pt x="109402" y="2715476"/>
                  </a:cubicBezTo>
                  <a:cubicBezTo>
                    <a:pt x="123432" y="2715647"/>
                    <a:pt x="137660" y="2718571"/>
                    <a:pt x="151323" y="2724547"/>
                  </a:cubicBezTo>
                  <a:lnTo>
                    <a:pt x="439379" y="2850541"/>
                  </a:lnTo>
                  <a:lnTo>
                    <a:pt x="493513" y="2871158"/>
                  </a:lnTo>
                  <a:lnTo>
                    <a:pt x="921139" y="2871158"/>
                  </a:lnTo>
                  <a:lnTo>
                    <a:pt x="921139" y="2576699"/>
                  </a:lnTo>
                  <a:lnTo>
                    <a:pt x="936415" y="2576699"/>
                  </a:lnTo>
                  <a:cubicBezTo>
                    <a:pt x="497926" y="2565212"/>
                    <a:pt x="127915" y="2527380"/>
                    <a:pt x="86500" y="2449386"/>
                  </a:cubicBezTo>
                  <a:cubicBezTo>
                    <a:pt x="-44935" y="2322713"/>
                    <a:pt x="-80455" y="1751442"/>
                    <a:pt x="377076" y="1584573"/>
                  </a:cubicBezTo>
                  <a:cubicBezTo>
                    <a:pt x="427628" y="1274829"/>
                    <a:pt x="742960" y="651754"/>
                    <a:pt x="991911" y="524245"/>
                  </a:cubicBezTo>
                  <a:cubicBezTo>
                    <a:pt x="1112248" y="450334"/>
                    <a:pt x="1428043" y="418134"/>
                    <a:pt x="1740403" y="422848"/>
                  </a:cubicBezTo>
                  <a:lnTo>
                    <a:pt x="1740403" y="270089"/>
                  </a:lnTo>
                  <a:lnTo>
                    <a:pt x="185865" y="270089"/>
                  </a:lnTo>
                  <a:lnTo>
                    <a:pt x="185865" y="90089"/>
                  </a:lnTo>
                  <a:lnTo>
                    <a:pt x="1740403" y="9008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3" name="Rounded Rectangle 8">
              <a:extLst>
                <a:ext uri="{FF2B5EF4-FFF2-40B4-BE49-F238E27FC236}">
                  <a16:creationId xmlns:a16="http://schemas.microsoft.com/office/drawing/2014/main" id="{F21F4706-2269-4A6F-B3ED-D504FA6B9FA1}"/>
                </a:ext>
              </a:extLst>
            </p:cNvPr>
            <p:cNvSpPr/>
            <p:nvPr/>
          </p:nvSpPr>
          <p:spPr>
            <a:xfrm>
              <a:off x="3935401" y="1256727"/>
              <a:ext cx="262075" cy="197747"/>
            </a:xfrm>
            <a:custGeom>
              <a:avLst/>
              <a:gdLst/>
              <a:ahLst/>
              <a:cxnLst/>
              <a:rect l="l" t="t" r="r" b="b"/>
              <a:pathLst>
                <a:path w="3960440" h="2988329">
                  <a:moveTo>
                    <a:pt x="1906134" y="1614050"/>
                  </a:moveTo>
                  <a:cubicBezTo>
                    <a:pt x="1848735" y="1614050"/>
                    <a:pt x="1802205" y="1659775"/>
                    <a:pt x="1802205" y="1716180"/>
                  </a:cubicBezTo>
                  <a:lnTo>
                    <a:pt x="1802205" y="1952130"/>
                  </a:lnTo>
                  <a:lnTo>
                    <a:pt x="1562097" y="1952130"/>
                  </a:lnTo>
                  <a:cubicBezTo>
                    <a:pt x="1504698" y="1952130"/>
                    <a:pt x="1458167" y="1997855"/>
                    <a:pt x="1458167" y="2054260"/>
                  </a:cubicBezTo>
                  <a:lnTo>
                    <a:pt x="1458167" y="2188080"/>
                  </a:lnTo>
                  <a:cubicBezTo>
                    <a:pt x="1458167" y="2244485"/>
                    <a:pt x="1504698" y="2290210"/>
                    <a:pt x="1562097" y="2290210"/>
                  </a:cubicBezTo>
                  <a:lnTo>
                    <a:pt x="1802205" y="2290210"/>
                  </a:lnTo>
                  <a:lnTo>
                    <a:pt x="1802205" y="2526160"/>
                  </a:lnTo>
                  <a:cubicBezTo>
                    <a:pt x="1802205" y="2582565"/>
                    <a:pt x="1848735" y="2628290"/>
                    <a:pt x="1906134" y="2628290"/>
                  </a:cubicBezTo>
                  <a:lnTo>
                    <a:pt x="2042312" y="2628290"/>
                  </a:lnTo>
                  <a:cubicBezTo>
                    <a:pt x="2099711" y="2628290"/>
                    <a:pt x="2146242" y="2582565"/>
                    <a:pt x="2146242" y="2526160"/>
                  </a:cubicBezTo>
                  <a:lnTo>
                    <a:pt x="2146242" y="2290210"/>
                  </a:lnTo>
                  <a:lnTo>
                    <a:pt x="2386349" y="2290210"/>
                  </a:lnTo>
                  <a:cubicBezTo>
                    <a:pt x="2443749" y="2290210"/>
                    <a:pt x="2490279" y="2244485"/>
                    <a:pt x="2490279" y="2188080"/>
                  </a:cubicBezTo>
                  <a:lnTo>
                    <a:pt x="2490279" y="2054260"/>
                  </a:lnTo>
                  <a:cubicBezTo>
                    <a:pt x="2490279" y="1997855"/>
                    <a:pt x="2443749" y="1952130"/>
                    <a:pt x="2386349" y="1952130"/>
                  </a:cubicBezTo>
                  <a:lnTo>
                    <a:pt x="2146242" y="1952130"/>
                  </a:lnTo>
                  <a:lnTo>
                    <a:pt x="2146242" y="1716180"/>
                  </a:lnTo>
                  <a:cubicBezTo>
                    <a:pt x="2146242" y="1659775"/>
                    <a:pt x="2099711" y="1614050"/>
                    <a:pt x="2042312" y="1614050"/>
                  </a:cubicBezTo>
                  <a:close/>
                  <a:moveTo>
                    <a:pt x="0" y="1368149"/>
                  </a:moveTo>
                  <a:lnTo>
                    <a:pt x="3960440" y="1368149"/>
                  </a:lnTo>
                  <a:lnTo>
                    <a:pt x="3960440" y="2489988"/>
                  </a:lnTo>
                  <a:cubicBezTo>
                    <a:pt x="3960440" y="2765214"/>
                    <a:pt x="3737325" y="2988329"/>
                    <a:pt x="3462099" y="2988329"/>
                  </a:cubicBezTo>
                  <a:lnTo>
                    <a:pt x="498341" y="2988329"/>
                  </a:lnTo>
                  <a:cubicBezTo>
                    <a:pt x="223115" y="2988329"/>
                    <a:pt x="0" y="2765214"/>
                    <a:pt x="0" y="2489988"/>
                  </a:cubicBezTo>
                  <a:close/>
                  <a:moveTo>
                    <a:pt x="1399199" y="277487"/>
                  </a:moveTo>
                  <a:cubicBezTo>
                    <a:pt x="1340514" y="277487"/>
                    <a:pt x="1292941" y="325060"/>
                    <a:pt x="1292941" y="383745"/>
                  </a:cubicBezTo>
                  <a:lnTo>
                    <a:pt x="1292941" y="684073"/>
                  </a:lnTo>
                  <a:lnTo>
                    <a:pt x="2667496" y="684073"/>
                  </a:lnTo>
                  <a:lnTo>
                    <a:pt x="2667496" y="383745"/>
                  </a:lnTo>
                  <a:cubicBezTo>
                    <a:pt x="2667496" y="325060"/>
                    <a:pt x="2619923" y="277487"/>
                    <a:pt x="2561238" y="277487"/>
                  </a:cubicBezTo>
                  <a:close/>
                  <a:moveTo>
                    <a:pt x="1139543" y="0"/>
                  </a:moveTo>
                  <a:lnTo>
                    <a:pt x="2820896" y="0"/>
                  </a:lnTo>
                  <a:cubicBezTo>
                    <a:pt x="2920320" y="0"/>
                    <a:pt x="3000919" y="80599"/>
                    <a:pt x="3000919" y="180023"/>
                  </a:cubicBezTo>
                  <a:lnTo>
                    <a:pt x="3000919" y="684073"/>
                  </a:lnTo>
                  <a:lnTo>
                    <a:pt x="3462099" y="684073"/>
                  </a:lnTo>
                  <a:cubicBezTo>
                    <a:pt x="3727111" y="684073"/>
                    <a:pt x="3943808" y="890935"/>
                    <a:pt x="3957387" y="1152125"/>
                  </a:cubicBezTo>
                  <a:lnTo>
                    <a:pt x="3053" y="1152125"/>
                  </a:lnTo>
                  <a:cubicBezTo>
                    <a:pt x="16632" y="890935"/>
                    <a:pt x="233329" y="684073"/>
                    <a:pt x="498341" y="684073"/>
                  </a:cubicBezTo>
                  <a:lnTo>
                    <a:pt x="959520" y="684073"/>
                  </a:lnTo>
                  <a:lnTo>
                    <a:pt x="959520" y="180023"/>
                  </a:lnTo>
                  <a:cubicBezTo>
                    <a:pt x="959520" y="80599"/>
                    <a:pt x="1040119" y="0"/>
                    <a:pt x="113954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Arial" pitchFamily="34" charset="0"/>
                <a:cs typeface="Arial" pitchFamily="34" charset="0"/>
              </a:endParaRPr>
            </a:p>
          </p:txBody>
        </p:sp>
      </p:grpSp>
      <p:sp>
        <p:nvSpPr>
          <p:cNvPr id="114" name="Oval 113">
            <a:extLst>
              <a:ext uri="{FF2B5EF4-FFF2-40B4-BE49-F238E27FC236}">
                <a16:creationId xmlns:a16="http://schemas.microsoft.com/office/drawing/2014/main" id="{6AFBAC7B-E17A-446C-B760-72494A5F2EC1}"/>
              </a:ext>
            </a:extLst>
          </p:cNvPr>
          <p:cNvSpPr/>
          <p:nvPr/>
        </p:nvSpPr>
        <p:spPr>
          <a:xfrm>
            <a:off x="5629928" y="6221558"/>
            <a:ext cx="948541" cy="310325"/>
          </a:xfrm>
          <a:prstGeom prst="ellipse">
            <a:avLst/>
          </a:prstGeom>
          <a:solidFill>
            <a:schemeClr val="tx1">
              <a:lumMod val="75000"/>
              <a:lumOff val="25000"/>
              <a:alpha val="58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115" name="Group 114">
            <a:extLst>
              <a:ext uri="{FF2B5EF4-FFF2-40B4-BE49-F238E27FC236}">
                <a16:creationId xmlns:a16="http://schemas.microsoft.com/office/drawing/2014/main" id="{EE9696DE-A1A5-4801-8BBF-5F4A015810BD}"/>
              </a:ext>
            </a:extLst>
          </p:cNvPr>
          <p:cNvGrpSpPr/>
          <p:nvPr/>
        </p:nvGrpSpPr>
        <p:grpSpPr>
          <a:xfrm>
            <a:off x="958625" y="4223151"/>
            <a:ext cx="3557802" cy="2590740"/>
            <a:chOff x="5409468" y="2453189"/>
            <a:chExt cx="3314224" cy="2590740"/>
          </a:xfrm>
        </p:grpSpPr>
        <p:sp>
          <p:nvSpPr>
            <p:cNvPr id="116" name="TextBox 115">
              <a:extLst>
                <a:ext uri="{FF2B5EF4-FFF2-40B4-BE49-F238E27FC236}">
                  <a16:creationId xmlns:a16="http://schemas.microsoft.com/office/drawing/2014/main" id="{80B3F7C7-3A3D-4A1D-AE3D-569DBEB95ADB}"/>
                </a:ext>
              </a:extLst>
            </p:cNvPr>
            <p:cNvSpPr txBox="1"/>
            <p:nvPr/>
          </p:nvSpPr>
          <p:spPr>
            <a:xfrm>
              <a:off x="5411324" y="2797160"/>
              <a:ext cx="3312368" cy="2246769"/>
            </a:xfrm>
            <a:prstGeom prst="rect">
              <a:avLst/>
            </a:prstGeom>
            <a:noFill/>
          </p:spPr>
          <p:txBody>
            <a:bodyPr wrap="square" rtlCol="0">
              <a:spAutoFit/>
            </a:bodyPr>
            <a:lstStyle/>
            <a:p>
              <a:r>
                <a:rPr lang="pt-BR" altLang="ko-KR" sz="1000" b="1" dirty="0">
                  <a:solidFill>
                    <a:schemeClr val="tx1">
                      <a:lumMod val="75000"/>
                      <a:lumOff val="25000"/>
                    </a:schemeClr>
                  </a:solidFill>
                  <a:cs typeface="Arial" pitchFamily="34" charset="0"/>
                </a:rPr>
                <a:t>A ONU (Organização das Nações Unidas) estima que 50% do total de vacinas produzidas em todo mundo são perdidas anualmente. </a:t>
              </a:r>
              <a:r>
                <a:rPr lang="pt-BR" altLang="ko-KR" sz="1000" dirty="0">
                  <a:solidFill>
                    <a:schemeClr val="tx1">
                      <a:lumMod val="75000"/>
                      <a:lumOff val="25000"/>
                    </a:schemeClr>
                  </a:solidFill>
                  <a:cs typeface="Arial" pitchFamily="34" charset="0"/>
                </a:rPr>
                <a:t>Resolver esse problema não é tão simples, demanda tempo e discernimento para a escolha do melhor investimento a ser feito, especialmente porque não existe um único vilão nessa história e sim uma série de fatores, que juntos contribuem para esses indicadores tão alarmantes. As causas do desperdício são diversas, desde falhas de energia, falta de treinamento de profissionais da saúde, até refrigeradores inadequados abarrotados de vacinas. Sem falar da deficiência e escassez no </a:t>
              </a:r>
              <a:r>
                <a:rPr lang="pt-BR" altLang="ko-KR" sz="1000" b="1" dirty="0">
                  <a:solidFill>
                    <a:schemeClr val="tx1">
                      <a:lumMod val="75000"/>
                      <a:lumOff val="25000"/>
                    </a:schemeClr>
                  </a:solidFill>
                  <a:cs typeface="Arial" pitchFamily="34" charset="0"/>
                </a:rPr>
                <a:t>monitoramento contínuo das temperaturas e condições nas quais esses insumos vitais são armazenados</a:t>
              </a:r>
              <a:endParaRPr lang="ko-KR" altLang="en-US" sz="1000" b="1" dirty="0">
                <a:solidFill>
                  <a:schemeClr val="tx1">
                    <a:lumMod val="75000"/>
                    <a:lumOff val="25000"/>
                  </a:schemeClr>
                </a:solidFill>
                <a:cs typeface="Arial" pitchFamily="34" charset="0"/>
              </a:endParaRPr>
            </a:p>
          </p:txBody>
        </p:sp>
        <p:sp>
          <p:nvSpPr>
            <p:cNvPr id="117" name="TextBox 116">
              <a:extLst>
                <a:ext uri="{FF2B5EF4-FFF2-40B4-BE49-F238E27FC236}">
                  <a16:creationId xmlns:a16="http://schemas.microsoft.com/office/drawing/2014/main" id="{45C33F92-21EB-4230-BB75-A3D84D74144F}"/>
                </a:ext>
              </a:extLst>
            </p:cNvPr>
            <p:cNvSpPr txBox="1"/>
            <p:nvPr/>
          </p:nvSpPr>
          <p:spPr>
            <a:xfrm>
              <a:off x="5409468" y="2453189"/>
              <a:ext cx="3312368" cy="307777"/>
            </a:xfrm>
            <a:prstGeom prst="rect">
              <a:avLst/>
            </a:prstGeom>
            <a:noFill/>
          </p:spPr>
          <p:txBody>
            <a:bodyPr wrap="square" rtlCol="0">
              <a:spAutoFit/>
            </a:bodyPr>
            <a:lstStyle/>
            <a:p>
              <a:r>
                <a:rPr lang="pt-BR" altLang="ko-KR" sz="1400" b="1" dirty="0">
                  <a:solidFill>
                    <a:schemeClr val="tx1">
                      <a:lumMod val="75000"/>
                      <a:lumOff val="25000"/>
                    </a:schemeClr>
                  </a:solidFill>
                  <a:cs typeface="Arial" pitchFamily="34" charset="0"/>
                </a:rPr>
                <a:t>Não só em </a:t>
              </a:r>
              <a:r>
                <a:rPr lang="pt-BR" altLang="ko-KR" sz="1400" b="1" dirty="0" err="1">
                  <a:solidFill>
                    <a:schemeClr val="tx1">
                      <a:lumMod val="75000"/>
                      <a:lumOff val="25000"/>
                    </a:schemeClr>
                  </a:solidFill>
                  <a:cs typeface="Arial" pitchFamily="34" charset="0"/>
                </a:rPr>
                <a:t>Coritiba</a:t>
              </a:r>
              <a:endParaRPr lang="ko-KR" altLang="en-US" sz="1400" b="1" dirty="0">
                <a:solidFill>
                  <a:schemeClr val="tx1">
                    <a:lumMod val="75000"/>
                    <a:lumOff val="25000"/>
                  </a:schemeClr>
                </a:solidFill>
                <a:cs typeface="Arial" pitchFamily="34" charset="0"/>
              </a:endParaRPr>
            </a:p>
          </p:txBody>
        </p:sp>
      </p:grpSp>
      <p:grpSp>
        <p:nvGrpSpPr>
          <p:cNvPr id="118" name="Group 117">
            <a:extLst>
              <a:ext uri="{FF2B5EF4-FFF2-40B4-BE49-F238E27FC236}">
                <a16:creationId xmlns:a16="http://schemas.microsoft.com/office/drawing/2014/main" id="{BA62E8FD-9232-4A9D-9A13-3A3EE5D7D0CA}"/>
              </a:ext>
            </a:extLst>
          </p:cNvPr>
          <p:cNvGrpSpPr/>
          <p:nvPr/>
        </p:nvGrpSpPr>
        <p:grpSpPr>
          <a:xfrm>
            <a:off x="7710689" y="1837340"/>
            <a:ext cx="3606423" cy="1292662"/>
            <a:chOff x="5375474" y="2822446"/>
            <a:chExt cx="3312368" cy="1292662"/>
          </a:xfrm>
        </p:grpSpPr>
        <p:sp>
          <p:nvSpPr>
            <p:cNvPr id="119" name="TextBox 118">
              <a:extLst>
                <a:ext uri="{FF2B5EF4-FFF2-40B4-BE49-F238E27FC236}">
                  <a16:creationId xmlns:a16="http://schemas.microsoft.com/office/drawing/2014/main" id="{D98D1460-80B6-497C-B4B9-F1CD970BECDB}"/>
                </a:ext>
              </a:extLst>
            </p:cNvPr>
            <p:cNvSpPr txBox="1"/>
            <p:nvPr/>
          </p:nvSpPr>
          <p:spPr>
            <a:xfrm>
              <a:off x="5375474" y="3099445"/>
              <a:ext cx="3312368" cy="1015663"/>
            </a:xfrm>
            <a:prstGeom prst="rect">
              <a:avLst/>
            </a:prstGeom>
            <a:noFill/>
          </p:spPr>
          <p:txBody>
            <a:bodyPr wrap="square" rtlCol="0">
              <a:spAutoFit/>
            </a:bodyPr>
            <a:lstStyle/>
            <a:p>
              <a:pPr algn="r"/>
              <a:r>
                <a:rPr lang="pt-BR" altLang="ko-KR" sz="1200" dirty="0">
                  <a:solidFill>
                    <a:schemeClr val="tx1">
                      <a:lumMod val="75000"/>
                      <a:lumOff val="25000"/>
                    </a:schemeClr>
                  </a:solidFill>
                  <a:cs typeface="Arial" pitchFamily="34" charset="0"/>
                </a:rPr>
                <a:t>Segundo a Vigilância em Saúde, o material estava em uma caixa de isopor sem termômetro, sendo impossível determinar se foram seguidas as condições térmicas necessárias para a conservação das doses.</a:t>
              </a:r>
              <a:endParaRPr lang="ko-KR" altLang="en-US" sz="1200" dirty="0">
                <a:solidFill>
                  <a:schemeClr val="tx1">
                    <a:lumMod val="75000"/>
                    <a:lumOff val="25000"/>
                  </a:schemeClr>
                </a:solidFill>
                <a:cs typeface="Arial" pitchFamily="34" charset="0"/>
              </a:endParaRPr>
            </a:p>
          </p:txBody>
        </p:sp>
        <p:sp>
          <p:nvSpPr>
            <p:cNvPr id="120" name="TextBox 119">
              <a:extLst>
                <a:ext uri="{FF2B5EF4-FFF2-40B4-BE49-F238E27FC236}">
                  <a16:creationId xmlns:a16="http://schemas.microsoft.com/office/drawing/2014/main" id="{6B334FBB-6A7D-4890-8ED0-C0D0D9B4472B}"/>
                </a:ext>
              </a:extLst>
            </p:cNvPr>
            <p:cNvSpPr txBox="1"/>
            <p:nvPr/>
          </p:nvSpPr>
          <p:spPr>
            <a:xfrm>
              <a:off x="5375474" y="2822446"/>
              <a:ext cx="3312368" cy="307777"/>
            </a:xfrm>
            <a:prstGeom prst="rect">
              <a:avLst/>
            </a:prstGeom>
            <a:noFill/>
          </p:spPr>
          <p:txBody>
            <a:bodyPr wrap="square" rtlCol="0">
              <a:spAutoFit/>
            </a:bodyPr>
            <a:lstStyle/>
            <a:p>
              <a:pPr algn="r"/>
              <a:r>
                <a:rPr lang="pt-BR" altLang="ko-KR" sz="1400" b="1" dirty="0">
                  <a:solidFill>
                    <a:schemeClr val="tx1">
                      <a:lumMod val="75000"/>
                      <a:lumOff val="25000"/>
                    </a:schemeClr>
                  </a:solidFill>
                  <a:cs typeface="Arial" pitchFamily="34" charset="0"/>
                </a:rPr>
                <a:t>Falta de constante monitoramento</a:t>
              </a:r>
              <a:endParaRPr lang="ko-KR" altLang="en-US" sz="14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3268641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err="1">
                <a:solidFill>
                  <a:schemeClr val="accent2">
                    <a:lumMod val="50000"/>
                  </a:schemeClr>
                </a:solidFill>
              </a:rPr>
              <a:t>Perdas</a:t>
            </a:r>
            <a:r>
              <a:rPr lang="en-US" dirty="0">
                <a:solidFill>
                  <a:schemeClr val="accent2">
                    <a:lumMod val="50000"/>
                  </a:schemeClr>
                </a:solidFill>
              </a:rPr>
              <a:t> </a:t>
            </a:r>
            <a:r>
              <a:rPr lang="en-US" dirty="0" err="1">
                <a:solidFill>
                  <a:schemeClr val="accent2">
                    <a:lumMod val="50000"/>
                  </a:schemeClr>
                </a:solidFill>
              </a:rPr>
              <a:t>físicas</a:t>
            </a:r>
            <a:endParaRPr lang="en-US" dirty="0">
              <a:solidFill>
                <a:schemeClr val="accent2">
                  <a:lumMod val="50000"/>
                </a:schemeClr>
              </a:solidFill>
            </a:endParaRPr>
          </a:p>
        </p:txBody>
      </p:sp>
      <p:graphicFrame>
        <p:nvGraphicFramePr>
          <p:cNvPr id="12" name="Table Placeholder 5">
            <a:extLst>
              <a:ext uri="{FF2B5EF4-FFF2-40B4-BE49-F238E27FC236}">
                <a16:creationId xmlns:a16="http://schemas.microsoft.com/office/drawing/2014/main" id="{79DB1354-CDBF-4116-9010-0DE6CDA44FD9}"/>
              </a:ext>
            </a:extLst>
          </p:cNvPr>
          <p:cNvGraphicFramePr>
            <a:graphicFrameLocks/>
          </p:cNvGraphicFramePr>
          <p:nvPr>
            <p:extLst>
              <p:ext uri="{D42A27DB-BD31-4B8C-83A1-F6EECF244321}">
                <p14:modId xmlns:p14="http://schemas.microsoft.com/office/powerpoint/2010/main" val="2989464365"/>
              </p:ext>
            </p:extLst>
          </p:nvPr>
        </p:nvGraphicFramePr>
        <p:xfrm>
          <a:off x="887241" y="1801641"/>
          <a:ext cx="10411485" cy="2733276"/>
        </p:xfrm>
        <a:graphic>
          <a:graphicData uri="http://schemas.openxmlformats.org/drawingml/2006/table">
            <a:tbl>
              <a:tblPr firstRow="1" bandRow="1">
                <a:tableStyleId>{5FD0F851-EC5A-4D38-B0AD-8093EC10F338}</a:tableStyleId>
              </a:tblPr>
              <a:tblGrid>
                <a:gridCol w="2082297">
                  <a:extLst>
                    <a:ext uri="{9D8B030D-6E8A-4147-A177-3AD203B41FA5}">
                      <a16:colId xmlns:a16="http://schemas.microsoft.com/office/drawing/2014/main" val="20000"/>
                    </a:ext>
                  </a:extLst>
                </a:gridCol>
                <a:gridCol w="2082297">
                  <a:extLst>
                    <a:ext uri="{9D8B030D-6E8A-4147-A177-3AD203B41FA5}">
                      <a16:colId xmlns:a16="http://schemas.microsoft.com/office/drawing/2014/main" val="20001"/>
                    </a:ext>
                  </a:extLst>
                </a:gridCol>
                <a:gridCol w="2082297">
                  <a:extLst>
                    <a:ext uri="{9D8B030D-6E8A-4147-A177-3AD203B41FA5}">
                      <a16:colId xmlns:a16="http://schemas.microsoft.com/office/drawing/2014/main" val="20002"/>
                    </a:ext>
                  </a:extLst>
                </a:gridCol>
                <a:gridCol w="2082297">
                  <a:extLst>
                    <a:ext uri="{9D8B030D-6E8A-4147-A177-3AD203B41FA5}">
                      <a16:colId xmlns:a16="http://schemas.microsoft.com/office/drawing/2014/main" val="20003"/>
                    </a:ext>
                  </a:extLst>
                </a:gridCol>
                <a:gridCol w="2082297">
                  <a:extLst>
                    <a:ext uri="{9D8B030D-6E8A-4147-A177-3AD203B41FA5}">
                      <a16:colId xmlns:a16="http://schemas.microsoft.com/office/drawing/2014/main" val="20004"/>
                    </a:ext>
                  </a:extLst>
                </a:gridCol>
              </a:tblGrid>
              <a:tr h="375661">
                <a:tc>
                  <a:txBody>
                    <a:bodyPr/>
                    <a:lstStyle/>
                    <a:p>
                      <a:pPr algn="l"/>
                      <a:endParaRPr lang="en-JM" sz="1200" b="0" spc="0" dirty="0">
                        <a:solidFill>
                          <a:schemeClr val="bg1"/>
                        </a:solidFill>
                        <a:latin typeface="+mn-lt"/>
                      </a:endParaRPr>
                    </a:p>
                  </a:txBody>
                  <a:tcPr anchor="ctr">
                    <a:lnL>
                      <a:noFill/>
                    </a:lnL>
                    <a:lnR w="19050" cap="flat" cmpd="sng" algn="ctr">
                      <a:no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alpha val="0"/>
                      </a:schemeClr>
                    </a:solidFill>
                  </a:tcPr>
                </a:tc>
                <a:tc>
                  <a:txBody>
                    <a:bodyPr/>
                    <a:lstStyle/>
                    <a:p>
                      <a:pPr algn="ctr"/>
                      <a:r>
                        <a:rPr lang="en-JM" altLang="ko-KR" sz="1600" b="1" spc="0" dirty="0" err="1">
                          <a:solidFill>
                            <a:schemeClr val="bg1"/>
                          </a:solidFill>
                          <a:latin typeface="+mn-lt"/>
                          <a:cs typeface="Arial" pitchFamily="34" charset="0"/>
                        </a:rPr>
                        <a:t>Vacinas</a:t>
                      </a:r>
                      <a:r>
                        <a:rPr lang="en-JM" altLang="ko-KR" sz="1600" b="1" spc="0" dirty="0">
                          <a:solidFill>
                            <a:schemeClr val="bg1"/>
                          </a:solidFill>
                          <a:latin typeface="+mn-lt"/>
                          <a:cs typeface="Arial" pitchFamily="34" charset="0"/>
                        </a:rPr>
                        <a:t> </a:t>
                      </a:r>
                    </a:p>
                    <a:p>
                      <a:pPr algn="ctr"/>
                      <a:r>
                        <a:rPr lang="en-JM" altLang="ko-KR" sz="1600" b="1" spc="0" dirty="0">
                          <a:solidFill>
                            <a:schemeClr val="bg1"/>
                          </a:solidFill>
                          <a:latin typeface="+mn-lt"/>
                          <a:cs typeface="Arial" pitchFamily="34" charset="0"/>
                        </a:rPr>
                        <a:t>(un)</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JM" altLang="ko-KR" sz="1600" b="1" spc="0" dirty="0" err="1">
                          <a:solidFill>
                            <a:schemeClr val="bg1"/>
                          </a:solidFill>
                          <a:latin typeface="+mn-lt"/>
                          <a:cs typeface="Arial" pitchFamily="34" charset="0"/>
                        </a:rPr>
                        <a:t>Perda</a:t>
                      </a:r>
                      <a:r>
                        <a:rPr lang="en-JM" altLang="ko-KR" sz="1600" b="1" spc="0" dirty="0">
                          <a:solidFill>
                            <a:schemeClr val="bg1"/>
                          </a:solidFill>
                          <a:latin typeface="+mn-lt"/>
                          <a:cs typeface="Arial" pitchFamily="34" charset="0"/>
                        </a:rPr>
                        <a:t> </a:t>
                      </a:r>
                      <a:r>
                        <a:rPr lang="en-JM" altLang="ko-KR" sz="1600" b="1" spc="0" dirty="0" err="1">
                          <a:solidFill>
                            <a:schemeClr val="bg1"/>
                          </a:solidFill>
                          <a:latin typeface="+mn-lt"/>
                          <a:cs typeface="Arial" pitchFamily="34" charset="0"/>
                        </a:rPr>
                        <a:t>física</a:t>
                      </a:r>
                      <a:r>
                        <a:rPr lang="en-JM" altLang="ko-KR" sz="1600" b="1" spc="0" dirty="0">
                          <a:solidFill>
                            <a:schemeClr val="bg1"/>
                          </a:solidFill>
                          <a:latin typeface="+mn-lt"/>
                          <a:cs typeface="Arial" pitchFamily="34" charset="0"/>
                        </a:rPr>
                        <a:t> </a:t>
                      </a:r>
                    </a:p>
                    <a:p>
                      <a:pPr algn="ctr"/>
                      <a:r>
                        <a:rPr lang="en-JM" altLang="ko-KR" sz="1600" b="1" spc="0" dirty="0">
                          <a:solidFill>
                            <a:schemeClr val="bg1"/>
                          </a:solidFill>
                          <a:latin typeface="+mn-lt"/>
                          <a:cs typeface="Arial" pitchFamily="34" charset="0"/>
                        </a:rPr>
                        <a:t>(un)</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JM" altLang="ko-KR" sz="1600" b="1" spc="0" dirty="0" err="1">
                          <a:solidFill>
                            <a:schemeClr val="bg1"/>
                          </a:solidFill>
                          <a:latin typeface="+mn-lt"/>
                          <a:cs typeface="Arial" pitchFamily="34" charset="0"/>
                        </a:rPr>
                        <a:t>Valor</a:t>
                      </a:r>
                      <a:r>
                        <a:rPr lang="en-JM" altLang="ko-KR" sz="1600" b="1" spc="0" dirty="0">
                          <a:solidFill>
                            <a:schemeClr val="bg1"/>
                          </a:solidFill>
                          <a:latin typeface="+mn-lt"/>
                          <a:cs typeface="Arial" pitchFamily="34" charset="0"/>
                        </a:rPr>
                        <a:t> de </a:t>
                      </a:r>
                      <a:r>
                        <a:rPr lang="en-JM" altLang="ko-KR" sz="1600" b="1" spc="0" dirty="0" err="1">
                          <a:solidFill>
                            <a:schemeClr val="bg1"/>
                          </a:solidFill>
                          <a:latin typeface="+mn-lt"/>
                          <a:cs typeface="Arial" pitchFamily="34" charset="0"/>
                        </a:rPr>
                        <a:t>perda</a:t>
                      </a:r>
                      <a:r>
                        <a:rPr lang="en-JM" altLang="ko-KR" sz="1600" b="1" spc="0" dirty="0">
                          <a:solidFill>
                            <a:schemeClr val="bg1"/>
                          </a:solidFill>
                          <a:latin typeface="+mn-lt"/>
                          <a:cs typeface="Arial" pitchFamily="34" charset="0"/>
                        </a:rPr>
                        <a:t> </a:t>
                      </a:r>
                      <a:r>
                        <a:rPr lang="en-JM" altLang="ko-KR" sz="1600" b="1" spc="0" dirty="0" err="1">
                          <a:solidFill>
                            <a:schemeClr val="bg1"/>
                          </a:solidFill>
                          <a:latin typeface="+mn-lt"/>
                          <a:cs typeface="Arial" pitchFamily="34" charset="0"/>
                        </a:rPr>
                        <a:t>física</a:t>
                      </a:r>
                      <a:r>
                        <a:rPr lang="en-JM" altLang="ko-KR" sz="1600" b="1" spc="0" dirty="0">
                          <a:solidFill>
                            <a:schemeClr val="bg1"/>
                          </a:solidFill>
                          <a:latin typeface="+mn-lt"/>
                          <a:cs typeface="Arial" pitchFamily="34" charset="0"/>
                        </a:rPr>
                        <a:t> (R$)</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JM" altLang="ko-KR" sz="1600" b="1" spc="0" dirty="0" err="1">
                          <a:solidFill>
                            <a:schemeClr val="bg1"/>
                          </a:solidFill>
                          <a:latin typeface="+mn-lt"/>
                          <a:cs typeface="Arial" pitchFamily="34" charset="0"/>
                        </a:rPr>
                        <a:t>Valor</a:t>
                      </a:r>
                      <a:r>
                        <a:rPr lang="en-JM" altLang="ko-KR" sz="1600" b="1" spc="0" dirty="0">
                          <a:solidFill>
                            <a:schemeClr val="bg1"/>
                          </a:solidFill>
                          <a:latin typeface="+mn-lt"/>
                          <a:cs typeface="Arial" pitchFamily="34" charset="0"/>
                        </a:rPr>
                        <a:t> por dose </a:t>
                      </a:r>
                    </a:p>
                    <a:p>
                      <a:pPr marL="0" marR="0" indent="0" algn="ctr" defTabSz="914400" rtl="0" eaLnBrk="1" fontAlgn="auto" latinLnBrk="1" hangingPunct="1">
                        <a:lnSpc>
                          <a:spcPct val="100000"/>
                        </a:lnSpc>
                        <a:spcBef>
                          <a:spcPts val="0"/>
                        </a:spcBef>
                        <a:spcAft>
                          <a:spcPts val="0"/>
                        </a:spcAft>
                        <a:buClrTx/>
                        <a:buSzTx/>
                        <a:buFontTx/>
                        <a:buNone/>
                        <a:tabLst/>
                        <a:defRPr/>
                      </a:pPr>
                      <a:r>
                        <a:rPr lang="en-JM" altLang="ko-KR" sz="1600" b="1" spc="0" dirty="0">
                          <a:solidFill>
                            <a:schemeClr val="bg1"/>
                          </a:solidFill>
                          <a:latin typeface="+mn-lt"/>
                          <a:cs typeface="Arial" pitchFamily="34" charset="0"/>
                        </a:rPr>
                        <a:t>(R$)</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90000"/>
                      </a:schemeClr>
                    </a:solidFill>
                  </a:tcPr>
                </a:tc>
                <a:extLst>
                  <a:ext uri="{0D108BD9-81ED-4DB2-BD59-A6C34878D82A}">
                    <a16:rowId xmlns:a16="http://schemas.microsoft.com/office/drawing/2014/main" val="10000"/>
                  </a:ext>
                </a:extLst>
              </a:tr>
              <a:tr h="359026">
                <a:tc>
                  <a:txBody>
                    <a:bodyPr/>
                    <a:lstStyle/>
                    <a:p>
                      <a:pPr algn="ctr"/>
                      <a:r>
                        <a:rPr lang="en-US" altLang="ko-KR" sz="1200" b="0" baseline="0" dirty="0">
                          <a:solidFill>
                            <a:schemeClr val="bg1"/>
                          </a:solidFill>
                          <a:latin typeface="+mn-lt"/>
                          <a:cs typeface="Arial" pitchFamily="34" charset="0"/>
                        </a:rPr>
                        <a:t>BCG</a:t>
                      </a:r>
                    </a:p>
                  </a:txBody>
                  <a:tcPr anchor="ctr">
                    <a:lnL>
                      <a:noFill/>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lang="en-US" altLang="ko-KR" sz="1100" b="1" baseline="0" dirty="0">
                          <a:solidFill>
                            <a:schemeClr val="tx1">
                              <a:lumMod val="75000"/>
                              <a:lumOff val="25000"/>
                            </a:schemeClr>
                          </a:solidFill>
                          <a:latin typeface="+mn-lt"/>
                          <a:cs typeface="Arial" pitchFamily="34" charset="0"/>
                        </a:rPr>
                        <a:t>261.744</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ko-KR" sz="1100" b="1" baseline="0" dirty="0">
                          <a:solidFill>
                            <a:schemeClr val="tx1">
                              <a:lumMod val="75000"/>
                              <a:lumOff val="25000"/>
                            </a:schemeClr>
                          </a:solidFill>
                          <a:latin typeface="+mn-lt"/>
                          <a:cs typeface="Arial" pitchFamily="34" charset="0"/>
                        </a:rPr>
                        <a:t>13.182</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ko-KR" sz="1100" b="1" baseline="0" dirty="0">
                          <a:solidFill>
                            <a:schemeClr val="tx1">
                              <a:lumMod val="75000"/>
                              <a:lumOff val="25000"/>
                            </a:schemeClr>
                          </a:solidFill>
                          <a:latin typeface="+mn-lt"/>
                          <a:cs typeface="Arial" pitchFamily="34" charset="0"/>
                        </a:rPr>
                        <a:t>11.470,79</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ko-KR" sz="1100" b="1" baseline="0" dirty="0">
                          <a:solidFill>
                            <a:schemeClr val="tx1">
                              <a:lumMod val="75000"/>
                              <a:lumOff val="25000"/>
                            </a:schemeClr>
                          </a:solidFill>
                          <a:latin typeface="+mn-lt"/>
                          <a:cs typeface="Arial" pitchFamily="34" charset="0"/>
                        </a:rPr>
                        <a:t>0,87</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59026">
                <a:tc>
                  <a:txBody>
                    <a:bodyPr/>
                    <a:lstStyle/>
                    <a:p>
                      <a:pPr algn="ctr"/>
                      <a:r>
                        <a:rPr lang="en-US" altLang="ko-KR" sz="1200" b="0" baseline="0" dirty="0" err="1">
                          <a:solidFill>
                            <a:schemeClr val="bg1"/>
                          </a:solidFill>
                          <a:latin typeface="+mn-lt"/>
                          <a:cs typeface="Arial" pitchFamily="34" charset="0"/>
                        </a:rPr>
                        <a:t>Tríplice</a:t>
                      </a:r>
                      <a:r>
                        <a:rPr lang="en-US" altLang="ko-KR" sz="1200" b="0" baseline="0" dirty="0">
                          <a:solidFill>
                            <a:schemeClr val="bg1"/>
                          </a:solidFill>
                          <a:latin typeface="+mn-lt"/>
                          <a:cs typeface="Arial" pitchFamily="34" charset="0"/>
                        </a:rPr>
                        <a:t> Viral</a:t>
                      </a:r>
                    </a:p>
                  </a:txBody>
                  <a:tcPr anchor="ctr">
                    <a:lnL>
                      <a:noFill/>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lang="en-US" altLang="ko-KR" sz="1100" b="1" baseline="0" dirty="0">
                          <a:solidFill>
                            <a:schemeClr val="tx1">
                              <a:lumMod val="75000"/>
                              <a:lumOff val="25000"/>
                            </a:schemeClr>
                          </a:solidFill>
                          <a:latin typeface="+mn-lt"/>
                          <a:cs typeface="Arial" pitchFamily="34" charset="0"/>
                        </a:rPr>
                        <a:t>333.647</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ko-KR" sz="1100" b="1" baseline="0" dirty="0">
                          <a:solidFill>
                            <a:schemeClr val="tx1">
                              <a:lumMod val="75000"/>
                              <a:lumOff val="25000"/>
                            </a:schemeClr>
                          </a:solidFill>
                          <a:latin typeface="+mn-lt"/>
                          <a:cs typeface="Arial" pitchFamily="34" charset="0"/>
                        </a:rPr>
                        <a:t>5.716</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ko-KR" sz="1100" b="1" baseline="0" dirty="0">
                          <a:solidFill>
                            <a:schemeClr val="tx1">
                              <a:lumMod val="75000"/>
                              <a:lumOff val="25000"/>
                            </a:schemeClr>
                          </a:solidFill>
                          <a:latin typeface="+mn-lt"/>
                          <a:cs typeface="Arial" pitchFamily="34" charset="0"/>
                        </a:rPr>
                        <a:t>34.570,36</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ko-KR" sz="1100" b="1" baseline="0" dirty="0">
                          <a:solidFill>
                            <a:schemeClr val="tx1">
                              <a:lumMod val="75000"/>
                              <a:lumOff val="25000"/>
                            </a:schemeClr>
                          </a:solidFill>
                          <a:latin typeface="+mn-lt"/>
                          <a:cs typeface="Arial" pitchFamily="34" charset="0"/>
                        </a:rPr>
                        <a:t>6,05</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59026">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baseline="0" dirty="0" err="1">
                          <a:solidFill>
                            <a:schemeClr val="bg1"/>
                          </a:solidFill>
                          <a:latin typeface="+mn-lt"/>
                          <a:cs typeface="Arial" pitchFamily="34" charset="0"/>
                        </a:rPr>
                        <a:t>Dupla</a:t>
                      </a:r>
                      <a:r>
                        <a:rPr lang="en-US" altLang="ko-KR" sz="1200" b="0" baseline="0" dirty="0">
                          <a:solidFill>
                            <a:schemeClr val="bg1"/>
                          </a:solidFill>
                          <a:latin typeface="+mn-lt"/>
                          <a:cs typeface="Arial" pitchFamily="34" charset="0"/>
                        </a:rPr>
                        <a:t> Viral</a:t>
                      </a:r>
                    </a:p>
                  </a:txBody>
                  <a:tcPr anchor="ctr">
                    <a:lnL>
                      <a:noFill/>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lang="en-US" altLang="ko-KR" sz="1100" b="1" baseline="0" dirty="0">
                          <a:solidFill>
                            <a:schemeClr val="tx1">
                              <a:lumMod val="75000"/>
                              <a:lumOff val="25000"/>
                            </a:schemeClr>
                          </a:solidFill>
                          <a:latin typeface="+mn-lt"/>
                          <a:cs typeface="Arial" pitchFamily="34" charset="0"/>
                        </a:rPr>
                        <a:t>51.386</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ko-KR" sz="1100" b="1" baseline="0" dirty="0">
                          <a:solidFill>
                            <a:schemeClr val="tx1">
                              <a:lumMod val="75000"/>
                              <a:lumOff val="25000"/>
                            </a:schemeClr>
                          </a:solidFill>
                          <a:latin typeface="+mn-lt"/>
                          <a:cs typeface="Arial" pitchFamily="34" charset="0"/>
                        </a:rPr>
                        <a:t>2.130</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ko-KR" sz="1100" b="1" baseline="0" dirty="0">
                          <a:solidFill>
                            <a:schemeClr val="tx1">
                              <a:lumMod val="75000"/>
                              <a:lumOff val="25000"/>
                            </a:schemeClr>
                          </a:solidFill>
                          <a:latin typeface="+mn-lt"/>
                          <a:cs typeface="Arial" pitchFamily="34" charset="0"/>
                        </a:rPr>
                        <a:t>12.886,50</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ko-KR" sz="1100" b="1" baseline="0" dirty="0">
                          <a:solidFill>
                            <a:schemeClr val="tx1">
                              <a:lumMod val="75000"/>
                              <a:lumOff val="25000"/>
                            </a:schemeClr>
                          </a:solidFill>
                          <a:latin typeface="+mn-lt"/>
                          <a:cs typeface="Arial" pitchFamily="34" charset="0"/>
                        </a:rPr>
                        <a:t>6,05</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59026">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baseline="0" dirty="0" err="1">
                          <a:solidFill>
                            <a:schemeClr val="bg1"/>
                          </a:solidFill>
                          <a:latin typeface="+mn-lt"/>
                          <a:cs typeface="Arial" pitchFamily="34" charset="0"/>
                        </a:rPr>
                        <a:t>Febre</a:t>
                      </a:r>
                      <a:r>
                        <a:rPr lang="en-US" altLang="ko-KR" sz="1200" b="0" baseline="0" dirty="0">
                          <a:solidFill>
                            <a:schemeClr val="bg1"/>
                          </a:solidFill>
                          <a:latin typeface="+mn-lt"/>
                          <a:cs typeface="Arial" pitchFamily="34" charset="0"/>
                        </a:rPr>
                        <a:t> </a:t>
                      </a:r>
                      <a:r>
                        <a:rPr lang="en-US" altLang="ko-KR" sz="1200" b="0" baseline="0" dirty="0" err="1">
                          <a:solidFill>
                            <a:schemeClr val="bg1"/>
                          </a:solidFill>
                          <a:latin typeface="+mn-lt"/>
                          <a:cs typeface="Arial" pitchFamily="34" charset="0"/>
                        </a:rPr>
                        <a:t>Amarela</a:t>
                      </a:r>
                      <a:endParaRPr lang="en-US" altLang="ko-KR" sz="1200" b="0" baseline="0" dirty="0">
                        <a:solidFill>
                          <a:schemeClr val="bg1"/>
                        </a:solidFill>
                        <a:latin typeface="+mn-lt"/>
                        <a:cs typeface="Arial" pitchFamily="34" charset="0"/>
                      </a:endParaRPr>
                    </a:p>
                  </a:txBody>
                  <a:tcPr anchor="ctr">
                    <a:lnL>
                      <a:noFill/>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lang="en-US" altLang="ko-KR" sz="1100" b="1" baseline="0" dirty="0">
                          <a:solidFill>
                            <a:schemeClr val="tx1">
                              <a:lumMod val="75000"/>
                              <a:lumOff val="25000"/>
                            </a:schemeClr>
                          </a:solidFill>
                          <a:latin typeface="+mn-lt"/>
                          <a:cs typeface="Arial" pitchFamily="34" charset="0"/>
                        </a:rPr>
                        <a:t>258.51</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ko-KR" sz="1100" b="1" baseline="0" dirty="0">
                          <a:solidFill>
                            <a:schemeClr val="tx1">
                              <a:lumMod val="75000"/>
                              <a:lumOff val="25000"/>
                            </a:schemeClr>
                          </a:solidFill>
                          <a:latin typeface="+mn-lt"/>
                          <a:cs typeface="Arial" pitchFamily="34" charset="0"/>
                        </a:rPr>
                        <a:t>6.600</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ko-KR" sz="1100" b="1" baseline="0" dirty="0">
                          <a:solidFill>
                            <a:schemeClr val="tx1">
                              <a:lumMod val="75000"/>
                              <a:lumOff val="25000"/>
                            </a:schemeClr>
                          </a:solidFill>
                          <a:latin typeface="+mn-lt"/>
                          <a:cs typeface="Arial" pitchFamily="34" charset="0"/>
                        </a:rPr>
                        <a:t>6.468,00</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ko-KR" sz="1100" b="1" baseline="0" dirty="0">
                          <a:solidFill>
                            <a:schemeClr val="tx1">
                              <a:lumMod val="75000"/>
                              <a:lumOff val="25000"/>
                            </a:schemeClr>
                          </a:solidFill>
                          <a:latin typeface="+mn-lt"/>
                          <a:cs typeface="Arial" pitchFamily="34" charset="0"/>
                        </a:rPr>
                        <a:t>0,98</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59026">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baseline="0" dirty="0" err="1">
                          <a:solidFill>
                            <a:schemeClr val="bg1"/>
                          </a:solidFill>
                          <a:latin typeface="+mn-lt"/>
                          <a:cs typeface="Arial" pitchFamily="34" charset="0"/>
                        </a:rPr>
                        <a:t>Hepatite</a:t>
                      </a:r>
                      <a:r>
                        <a:rPr lang="en-US" altLang="ko-KR" sz="1200" b="0" baseline="0" dirty="0">
                          <a:solidFill>
                            <a:schemeClr val="bg1"/>
                          </a:solidFill>
                          <a:latin typeface="+mn-lt"/>
                          <a:cs typeface="Arial" pitchFamily="34" charset="0"/>
                        </a:rPr>
                        <a:t> B</a:t>
                      </a:r>
                    </a:p>
                  </a:txBody>
                  <a:tcPr anchor="ctr">
                    <a:lnL>
                      <a:noFill/>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lang="en-US" altLang="ko-KR" sz="1100" b="1" baseline="0" dirty="0">
                          <a:solidFill>
                            <a:schemeClr val="tx1">
                              <a:lumMod val="75000"/>
                              <a:lumOff val="25000"/>
                            </a:schemeClr>
                          </a:solidFill>
                          <a:latin typeface="+mn-lt"/>
                          <a:cs typeface="Arial" pitchFamily="34" charset="0"/>
                        </a:rPr>
                        <a:t>219.392</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ko-KR" sz="1100" b="1" baseline="0" dirty="0">
                          <a:solidFill>
                            <a:schemeClr val="tx1">
                              <a:lumMod val="75000"/>
                              <a:lumOff val="25000"/>
                            </a:schemeClr>
                          </a:solidFill>
                          <a:latin typeface="+mn-lt"/>
                          <a:cs typeface="Arial" pitchFamily="34" charset="0"/>
                        </a:rPr>
                        <a:t>5.910</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ko-KR" sz="1100" b="1" baseline="0" dirty="0">
                          <a:solidFill>
                            <a:schemeClr val="tx1">
                              <a:lumMod val="75000"/>
                              <a:lumOff val="25000"/>
                            </a:schemeClr>
                          </a:solidFill>
                          <a:latin typeface="+mn-lt"/>
                          <a:cs typeface="Arial" pitchFamily="34" charset="0"/>
                        </a:rPr>
                        <a:t>7.387,50</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ko-KR" sz="1100" b="1" baseline="0" dirty="0">
                          <a:solidFill>
                            <a:schemeClr val="tx1">
                              <a:lumMod val="75000"/>
                              <a:lumOff val="25000"/>
                            </a:schemeClr>
                          </a:solidFill>
                          <a:latin typeface="+mn-lt"/>
                          <a:cs typeface="Arial" pitchFamily="34" charset="0"/>
                        </a:rPr>
                        <a:t>1,25</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359026">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baseline="0" dirty="0" err="1">
                          <a:solidFill>
                            <a:schemeClr val="bg1"/>
                          </a:solidFill>
                          <a:latin typeface="+mn-lt"/>
                          <a:cs typeface="Arial" pitchFamily="34" charset="0"/>
                        </a:rPr>
                        <a:t>Dupla</a:t>
                      </a:r>
                      <a:r>
                        <a:rPr lang="en-US" altLang="ko-KR" sz="1200" b="0" baseline="0" dirty="0">
                          <a:solidFill>
                            <a:schemeClr val="bg1"/>
                          </a:solidFill>
                          <a:latin typeface="+mn-lt"/>
                          <a:cs typeface="Arial" pitchFamily="34" charset="0"/>
                        </a:rPr>
                        <a:t> </a:t>
                      </a:r>
                      <a:r>
                        <a:rPr lang="en-US" altLang="ko-KR" sz="1200" b="0" baseline="0" dirty="0" err="1">
                          <a:solidFill>
                            <a:schemeClr val="bg1"/>
                          </a:solidFill>
                          <a:latin typeface="+mn-lt"/>
                          <a:cs typeface="Arial" pitchFamily="34" charset="0"/>
                        </a:rPr>
                        <a:t>Adulto</a:t>
                      </a:r>
                      <a:endParaRPr lang="en-US" altLang="ko-KR" sz="1200" b="0" baseline="0" dirty="0">
                        <a:solidFill>
                          <a:schemeClr val="bg1"/>
                        </a:solidFill>
                        <a:latin typeface="+mn-lt"/>
                        <a:cs typeface="Arial" pitchFamily="34" charset="0"/>
                      </a:endParaRPr>
                    </a:p>
                  </a:txBody>
                  <a:tcPr anchor="ctr">
                    <a:lnL>
                      <a:noFill/>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lang="en-US" altLang="ko-KR" sz="1100" b="1" baseline="0" dirty="0">
                          <a:solidFill>
                            <a:schemeClr val="tx1">
                              <a:lumMod val="75000"/>
                              <a:lumOff val="25000"/>
                            </a:schemeClr>
                          </a:solidFill>
                          <a:latin typeface="+mn-lt"/>
                          <a:cs typeface="Arial" pitchFamily="34" charset="0"/>
                        </a:rPr>
                        <a:t>194.517</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ko-KR" sz="1100" b="1" baseline="0" dirty="0">
                          <a:solidFill>
                            <a:schemeClr val="tx1">
                              <a:lumMod val="75000"/>
                              <a:lumOff val="25000"/>
                            </a:schemeClr>
                          </a:solidFill>
                          <a:latin typeface="+mn-lt"/>
                          <a:cs typeface="Arial" pitchFamily="34" charset="0"/>
                        </a:rPr>
                        <a:t>7.110</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ko-KR" sz="1100" b="1" baseline="0" dirty="0">
                          <a:solidFill>
                            <a:schemeClr val="tx1">
                              <a:lumMod val="75000"/>
                              <a:lumOff val="25000"/>
                            </a:schemeClr>
                          </a:solidFill>
                          <a:latin typeface="+mn-lt"/>
                          <a:cs typeface="Arial" pitchFamily="34" charset="0"/>
                        </a:rPr>
                        <a:t>2.492,05</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ko-KR" sz="1100" b="1" baseline="0" dirty="0">
                          <a:solidFill>
                            <a:schemeClr val="tx1">
                              <a:lumMod val="75000"/>
                              <a:lumOff val="25000"/>
                            </a:schemeClr>
                          </a:solidFill>
                          <a:latin typeface="+mn-lt"/>
                          <a:cs typeface="Arial" pitchFamily="34" charset="0"/>
                        </a:rPr>
                        <a:t>0,35</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bl>
          </a:graphicData>
        </a:graphic>
      </p:graphicFrame>
      <p:sp>
        <p:nvSpPr>
          <p:cNvPr id="3" name="CaixaDeTexto 2">
            <a:extLst>
              <a:ext uri="{FF2B5EF4-FFF2-40B4-BE49-F238E27FC236}">
                <a16:creationId xmlns:a16="http://schemas.microsoft.com/office/drawing/2014/main" id="{44CCFBDC-8206-4C89-99EE-E2716B69D771}"/>
              </a:ext>
            </a:extLst>
          </p:cNvPr>
          <p:cNvSpPr txBox="1"/>
          <p:nvPr/>
        </p:nvSpPr>
        <p:spPr>
          <a:xfrm>
            <a:off x="0" y="6570745"/>
            <a:ext cx="7100021" cy="276999"/>
          </a:xfrm>
          <a:prstGeom prst="rect">
            <a:avLst/>
          </a:prstGeom>
          <a:noFill/>
        </p:spPr>
        <p:txBody>
          <a:bodyPr wrap="none" rtlCol="0">
            <a:spAutoFit/>
          </a:bodyPr>
          <a:lstStyle/>
          <a:p>
            <a:r>
              <a:rPr lang="pt-BR" sz="1200" dirty="0">
                <a:solidFill>
                  <a:schemeClr val="accent2">
                    <a:lumMod val="50000"/>
                  </a:schemeClr>
                </a:solidFill>
              </a:rPr>
              <a:t>Pesquisa feita em alguns municípios de Curitiba (total de 3 milhões de habitantes) entre 2007 e 2010. </a:t>
            </a:r>
          </a:p>
        </p:txBody>
      </p:sp>
    </p:spTree>
    <p:extLst>
      <p:ext uri="{BB962C8B-B14F-4D97-AF65-F5344CB8AC3E}">
        <p14:creationId xmlns:p14="http://schemas.microsoft.com/office/powerpoint/2010/main" val="932532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2ECD0197-0339-4150-83FA-3B4ED9A883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3809" y="511769"/>
            <a:ext cx="9364382" cy="4744112"/>
          </a:xfrm>
          <a:prstGeom prst="rect">
            <a:avLst/>
          </a:prstGeom>
          <a:ln w="38100" cap="sq">
            <a:solidFill>
              <a:schemeClr val="accent1">
                <a:lumMod val="20000"/>
                <a:lumOff val="80000"/>
              </a:schemeClr>
            </a:solidFill>
            <a:prstDash val="solid"/>
            <a:miter lim="800000"/>
          </a:ln>
          <a:effectLst>
            <a:outerShdw blurRad="50800" dist="38100" dir="2700000" algn="tl" rotWithShape="0">
              <a:srgbClr val="000000">
                <a:alpha val="43000"/>
              </a:srgbClr>
            </a:outerShdw>
          </a:effectLst>
        </p:spPr>
      </p:pic>
      <p:sp>
        <p:nvSpPr>
          <p:cNvPr id="6" name="CaixaDeTexto 5">
            <a:extLst>
              <a:ext uri="{FF2B5EF4-FFF2-40B4-BE49-F238E27FC236}">
                <a16:creationId xmlns:a16="http://schemas.microsoft.com/office/drawing/2014/main" id="{4BB661DE-AF63-493B-A71D-72DD04C79186}"/>
              </a:ext>
            </a:extLst>
          </p:cNvPr>
          <p:cNvSpPr txBox="1"/>
          <p:nvPr/>
        </p:nvSpPr>
        <p:spPr>
          <a:xfrm>
            <a:off x="0" y="6581001"/>
            <a:ext cx="8596584" cy="276999"/>
          </a:xfrm>
          <a:prstGeom prst="rect">
            <a:avLst/>
          </a:prstGeom>
          <a:noFill/>
        </p:spPr>
        <p:txBody>
          <a:bodyPr wrap="none" rtlCol="0">
            <a:spAutoFit/>
          </a:bodyPr>
          <a:lstStyle/>
          <a:p>
            <a:r>
              <a:rPr lang="pt-BR" sz="1200" dirty="0">
                <a:solidFill>
                  <a:schemeClr val="tx2"/>
                </a:solidFill>
                <a:hlinkClick r:id="rId3">
                  <a:extLst>
                    <a:ext uri="{A12FA001-AC4F-418D-AE19-62706E023703}">
                      <ahyp:hlinkClr xmlns:ahyp="http://schemas.microsoft.com/office/drawing/2018/hyperlinkcolor" val="tx"/>
                    </a:ext>
                  </a:extLst>
                </a:hlinkClick>
              </a:rPr>
              <a:t>http://www.saude.gov.br/noticias/agencia-saude/45730-municipios-receberao-r-44-milhoes-para-equipar-salas-de-vacinacao</a:t>
            </a:r>
            <a:endParaRPr lang="pt-BR" sz="1200" dirty="0">
              <a:solidFill>
                <a:schemeClr val="tx2"/>
              </a:solidFill>
            </a:endParaRPr>
          </a:p>
        </p:txBody>
      </p:sp>
    </p:spTree>
    <p:extLst>
      <p:ext uri="{BB962C8B-B14F-4D97-AF65-F5344CB8AC3E}">
        <p14:creationId xmlns:p14="http://schemas.microsoft.com/office/powerpoint/2010/main" val="3040001210"/>
      </p:ext>
    </p:extLst>
  </p:cSld>
  <p:clrMapOvr>
    <a:masterClrMapping/>
  </p:clrMapOvr>
</p:sld>
</file>

<file path=ppt/theme/theme1.xml><?xml version="1.0" encoding="utf-8"?>
<a:theme xmlns:a="http://schemas.openxmlformats.org/drawingml/2006/main" name="Cover and End Slide Master">
  <a:themeElements>
    <a:clrScheme name="Genome Editing">
      <a:dk1>
        <a:sysClr val="windowText" lastClr="000000"/>
      </a:dk1>
      <a:lt1>
        <a:sysClr val="window" lastClr="FFFFFF"/>
      </a:lt1>
      <a:dk2>
        <a:srgbClr val="44546A"/>
      </a:dk2>
      <a:lt2>
        <a:srgbClr val="E7E6E6"/>
      </a:lt2>
      <a:accent1>
        <a:srgbClr val="39A5AE"/>
      </a:accent1>
      <a:accent2>
        <a:srgbClr val="2395A6"/>
      </a:accent2>
      <a:accent3>
        <a:srgbClr val="80DBE4"/>
      </a:accent3>
      <a:accent4>
        <a:srgbClr val="CDFEFD"/>
      </a:accent4>
      <a:accent5>
        <a:srgbClr val="FE8B44"/>
      </a:accent5>
      <a:accent6>
        <a:srgbClr val="FDC56F"/>
      </a:accent6>
      <a:hlink>
        <a:srgbClr val="CDFEFD"/>
      </a:hlink>
      <a:folHlink>
        <a:srgbClr val="CDFEFD"/>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Genome Editing">
      <a:dk1>
        <a:sysClr val="windowText" lastClr="000000"/>
      </a:dk1>
      <a:lt1>
        <a:sysClr val="window" lastClr="FFFFFF"/>
      </a:lt1>
      <a:dk2>
        <a:srgbClr val="44546A"/>
      </a:dk2>
      <a:lt2>
        <a:srgbClr val="E7E6E6"/>
      </a:lt2>
      <a:accent1>
        <a:srgbClr val="39A5AE"/>
      </a:accent1>
      <a:accent2>
        <a:srgbClr val="2395A6"/>
      </a:accent2>
      <a:accent3>
        <a:srgbClr val="80DBE4"/>
      </a:accent3>
      <a:accent4>
        <a:srgbClr val="CDFEFD"/>
      </a:accent4>
      <a:accent5>
        <a:srgbClr val="FE8B44"/>
      </a:accent5>
      <a:accent6>
        <a:srgbClr val="FDC56F"/>
      </a:accent6>
      <a:hlink>
        <a:srgbClr val="CDFEFD"/>
      </a:hlink>
      <a:folHlink>
        <a:srgbClr val="CDFEFD"/>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524</TotalTime>
  <Words>1396</Words>
  <Application>Microsoft Office PowerPoint</Application>
  <PresentationFormat>Widescreen</PresentationFormat>
  <Paragraphs>173</Paragraphs>
  <Slides>23</Slides>
  <Notes>3</Notes>
  <HiddenSlides>0</HiddenSlides>
  <MMClips>0</MMClips>
  <ScaleCrop>false</ScaleCrop>
  <HeadingPairs>
    <vt:vector size="6" baseType="variant">
      <vt:variant>
        <vt:lpstr>Fontes usadas</vt:lpstr>
      </vt:variant>
      <vt:variant>
        <vt:i4>2</vt:i4>
      </vt:variant>
      <vt:variant>
        <vt:lpstr>Tema</vt:lpstr>
      </vt:variant>
      <vt:variant>
        <vt:i4>3</vt:i4>
      </vt:variant>
      <vt:variant>
        <vt:lpstr>Títulos de slides</vt:lpstr>
      </vt:variant>
      <vt:variant>
        <vt:i4>23</vt:i4>
      </vt:variant>
    </vt:vector>
  </HeadingPairs>
  <TitlesOfParts>
    <vt:vector size="28" baseType="lpstr">
      <vt:lpstr>Arial</vt:lpstr>
      <vt:lpstr>Calibri</vt:lpstr>
      <vt:lpstr>Cover and End Slide Master</vt:lpstr>
      <vt:lpstr>Contents Slide Master</vt:lpstr>
      <vt:lpstr>Section Break Slide Master</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Módulo Real Time Clock RTC DS3231</vt:lpstr>
      <vt:lpstr>DHT11</vt:lpstr>
      <vt:lpstr>DHT22</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Mateus Sousa</dc:creator>
  <cp:lastModifiedBy>Mateus Sousa</cp:lastModifiedBy>
  <cp:revision>24</cp:revision>
  <dcterms:created xsi:type="dcterms:W3CDTF">2019-09-02T15:57:21Z</dcterms:created>
  <dcterms:modified xsi:type="dcterms:W3CDTF">2019-09-04T18:52:27Z</dcterms:modified>
</cp:coreProperties>
</file>