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7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70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0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4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83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0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07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50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86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868F-37D4-43E3-BED0-5F79BF17C801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D7B8-72A8-4C74-B721-176C43CA5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5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352D5D-CEBC-4DD2-A5D7-F2F0A0CC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52" y="4936733"/>
            <a:ext cx="1332904" cy="13329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C04B88-D949-4FCE-9874-9F6388BAD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96" y="2888163"/>
            <a:ext cx="1332904" cy="13329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0841A7-A450-4C8E-AC58-421F87E62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40" y="4936733"/>
            <a:ext cx="1332904" cy="13329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6216C54-843C-4AB4-B362-1DED1C2D8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92" y="527166"/>
            <a:ext cx="1332904" cy="133290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327E055-92E9-452D-81DB-E5C3430E9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12" y="2096096"/>
            <a:ext cx="1332904" cy="133290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2BB4552-A15C-4C06-AF24-7CEEC62F8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96" y="4899822"/>
            <a:ext cx="1332904" cy="1332904"/>
          </a:xfrm>
          <a:prstGeom prst="rect">
            <a:avLst/>
          </a:prstGeom>
          <a:effectLst/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C6D582F-BA59-4E05-86DF-68DCF47384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204" y="5710017"/>
            <a:ext cx="835587" cy="83558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68103AD-739A-43D4-8E47-36DC043E13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714" y="4274030"/>
            <a:ext cx="835587" cy="83558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C49D5DE-6FD3-4513-A1CB-21AFD96D78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17" y="4260215"/>
            <a:ext cx="835587" cy="83558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B35F12C-FAE8-4A88-9DB1-BEA6D64AA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6" y="456135"/>
            <a:ext cx="1332904" cy="1332904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7B388F3-5103-4DB7-9965-8BF8E877C6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04" y="450350"/>
            <a:ext cx="1332904" cy="1332904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1361AAA8-E300-45D8-B5C3-F4C6DCD6DB09}"/>
              </a:ext>
            </a:extLst>
          </p:cNvPr>
          <p:cNvSpPr/>
          <p:nvPr/>
        </p:nvSpPr>
        <p:spPr>
          <a:xfrm>
            <a:off x="3392786" y="375825"/>
            <a:ext cx="1722782" cy="14842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6DDBB65-16FC-42D7-9651-5E9E527AD601}"/>
              </a:ext>
            </a:extLst>
          </p:cNvPr>
          <p:cNvSpPr/>
          <p:nvPr/>
        </p:nvSpPr>
        <p:spPr>
          <a:xfrm>
            <a:off x="129127" y="369314"/>
            <a:ext cx="1722782" cy="14842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88271E2-B80D-4F76-BD6A-3AF26A8F68C8}"/>
              </a:ext>
            </a:extLst>
          </p:cNvPr>
          <p:cNvSpPr/>
          <p:nvPr/>
        </p:nvSpPr>
        <p:spPr>
          <a:xfrm>
            <a:off x="6681643" y="400554"/>
            <a:ext cx="1547242" cy="31008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480848E-7FB1-4375-ABF3-6F387C5CA3AA}"/>
              </a:ext>
            </a:extLst>
          </p:cNvPr>
          <p:cNvSpPr/>
          <p:nvPr/>
        </p:nvSpPr>
        <p:spPr>
          <a:xfrm>
            <a:off x="9737665" y="374678"/>
            <a:ext cx="1722782" cy="14842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9D0F186-0B6F-4C68-ABF5-82256991E6F9}"/>
              </a:ext>
            </a:extLst>
          </p:cNvPr>
          <p:cNvSpPr/>
          <p:nvPr/>
        </p:nvSpPr>
        <p:spPr>
          <a:xfrm>
            <a:off x="10094878" y="5604045"/>
            <a:ext cx="1013736" cy="10361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D45E7FF-B698-49C3-9FC4-2B73F9A33C64}"/>
              </a:ext>
            </a:extLst>
          </p:cNvPr>
          <p:cNvSpPr/>
          <p:nvPr/>
        </p:nvSpPr>
        <p:spPr>
          <a:xfrm>
            <a:off x="9404306" y="2705972"/>
            <a:ext cx="2382035" cy="26611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D512A18-57B6-4001-AD88-8EBF8126AFFC}"/>
              </a:ext>
            </a:extLst>
          </p:cNvPr>
          <p:cNvSpPr/>
          <p:nvPr/>
        </p:nvSpPr>
        <p:spPr>
          <a:xfrm>
            <a:off x="1342857" y="2705972"/>
            <a:ext cx="1722782" cy="1663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2768037-7CFE-41E0-83D8-5713C2E4BE55}"/>
              </a:ext>
            </a:extLst>
          </p:cNvPr>
          <p:cNvSpPr/>
          <p:nvPr/>
        </p:nvSpPr>
        <p:spPr>
          <a:xfrm>
            <a:off x="1333360" y="4846589"/>
            <a:ext cx="1722782" cy="14842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B523823-4C71-4DBB-8DCE-DDB73E55753C}"/>
              </a:ext>
            </a:extLst>
          </p:cNvPr>
          <p:cNvSpPr/>
          <p:nvPr/>
        </p:nvSpPr>
        <p:spPr>
          <a:xfrm>
            <a:off x="3924314" y="4846589"/>
            <a:ext cx="4161537" cy="14842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B164DBA-F6CB-46BA-997B-44E7659E2E0F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1851909" y="1111437"/>
            <a:ext cx="1540877" cy="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EA8ECA6D-5EC4-4E81-9CE9-E6CD95DACC72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5115568" y="1117948"/>
            <a:ext cx="1566075" cy="833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D613D6EC-0460-400E-864A-2C879F9195F2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8228885" y="1116801"/>
            <a:ext cx="1508780" cy="834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F492363-34D0-4988-829D-584156648E2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10595324" y="1858923"/>
            <a:ext cx="3732" cy="84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64115E20-A8F2-4DE4-B0E6-C7971E3AE615}"/>
              </a:ext>
            </a:extLst>
          </p:cNvPr>
          <p:cNvCxnSpPr>
            <a:cxnSpLocks/>
            <a:stCxn id="43" idx="1"/>
            <a:endCxn id="42" idx="3"/>
          </p:cNvCxnSpPr>
          <p:nvPr/>
        </p:nvCxnSpPr>
        <p:spPr>
          <a:xfrm flipH="1">
            <a:off x="3056142" y="5588712"/>
            <a:ext cx="868172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EBA3E96-84C0-4249-8E6E-A3149C84AFDA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2194751" y="4368972"/>
            <a:ext cx="9497" cy="477617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>
            <a:extLst>
              <a:ext uri="{FF2B5EF4-FFF2-40B4-BE49-F238E27FC236}">
                <a16:creationId xmlns:a16="http://schemas.microsoft.com/office/drawing/2014/main" id="{7B1A972E-BD05-4309-9852-1885919352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36" y="450350"/>
            <a:ext cx="1332905" cy="1332905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A77C4483-F977-452A-A1A1-742E2070EDCB}"/>
              </a:ext>
            </a:extLst>
          </p:cNvPr>
          <p:cNvSpPr txBox="1"/>
          <p:nvPr/>
        </p:nvSpPr>
        <p:spPr>
          <a:xfrm>
            <a:off x="0" y="20318"/>
            <a:ext cx="23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Fábrica/ Manipuladora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1AB93EA-AC9E-4393-A1A7-FEC087D79BFE}"/>
              </a:ext>
            </a:extLst>
          </p:cNvPr>
          <p:cNvSpPr txBox="1"/>
          <p:nvPr/>
        </p:nvSpPr>
        <p:spPr>
          <a:xfrm>
            <a:off x="3769396" y="43183"/>
            <a:ext cx="94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Vacinas</a:t>
            </a:r>
            <a:r>
              <a:rPr lang="pt-BR" dirty="0"/>
              <a:t>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3CA5CA7-0376-49C5-B924-C73E88B3F50F}"/>
              </a:ext>
            </a:extLst>
          </p:cNvPr>
          <p:cNvSpPr txBox="1"/>
          <p:nvPr/>
        </p:nvSpPr>
        <p:spPr>
          <a:xfrm>
            <a:off x="6577668" y="26414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Transportadoras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4C665F1B-A48B-4DF5-98D0-94B52AD9B480}"/>
              </a:ext>
            </a:extLst>
          </p:cNvPr>
          <p:cNvSpPr txBox="1"/>
          <p:nvPr/>
        </p:nvSpPr>
        <p:spPr>
          <a:xfrm>
            <a:off x="9775366" y="26414"/>
            <a:ext cx="165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Postos de saúde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5D89459-2C7E-46A2-B949-6DD2A8AEF396}"/>
              </a:ext>
            </a:extLst>
          </p:cNvPr>
          <p:cNvSpPr txBox="1"/>
          <p:nvPr/>
        </p:nvSpPr>
        <p:spPr>
          <a:xfrm>
            <a:off x="8930321" y="5752514"/>
            <a:ext cx="132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Leitura e envio dos dados</a:t>
            </a:r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FAC75B7-0673-4992-A0EC-8DA1FC2887AD}"/>
              </a:ext>
            </a:extLst>
          </p:cNvPr>
          <p:cNvCxnSpPr>
            <a:cxnSpLocks/>
          </p:cNvCxnSpPr>
          <p:nvPr/>
        </p:nvCxnSpPr>
        <p:spPr>
          <a:xfrm flipH="1">
            <a:off x="8862004" y="6640221"/>
            <a:ext cx="1282591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9D70A9E6-0DBE-4059-967C-6F5D00937FBA}"/>
              </a:ext>
            </a:extLst>
          </p:cNvPr>
          <p:cNvSpPr txBox="1"/>
          <p:nvPr/>
        </p:nvSpPr>
        <p:spPr>
          <a:xfrm>
            <a:off x="3846407" y="4422265"/>
            <a:ext cx="439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Armazenamento e Processamento de dados</a:t>
            </a:r>
            <a:endParaRPr lang="pt-BR" dirty="0"/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5C54A794-878A-4EEB-8F67-ABCA7179DBFB}"/>
              </a:ext>
            </a:extLst>
          </p:cNvPr>
          <p:cNvSpPr txBox="1"/>
          <p:nvPr/>
        </p:nvSpPr>
        <p:spPr>
          <a:xfrm>
            <a:off x="42954" y="4801714"/>
            <a:ext cx="18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Envio das informações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(Relatório)</a:t>
            </a:r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7E7E6421-D22A-496A-8780-2FA432B14FDD}"/>
              </a:ext>
            </a:extLst>
          </p:cNvPr>
          <p:cNvCxnSpPr>
            <a:cxnSpLocks/>
          </p:cNvCxnSpPr>
          <p:nvPr/>
        </p:nvCxnSpPr>
        <p:spPr>
          <a:xfrm flipH="1">
            <a:off x="42954" y="5725044"/>
            <a:ext cx="1290406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049AD8F0-5821-48B8-9397-25BF1DFF4D8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065639" y="3537472"/>
            <a:ext cx="2216362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8C17C9D4-30C7-411F-9CD4-7D005F115E32}"/>
              </a:ext>
            </a:extLst>
          </p:cNvPr>
          <p:cNvSpPr txBox="1"/>
          <p:nvPr/>
        </p:nvSpPr>
        <p:spPr>
          <a:xfrm>
            <a:off x="3100589" y="2618723"/>
            <a:ext cx="217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das informações por um profissional da saúde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FBA3F38-8BF4-44C0-8029-05BD8F748652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10595324" y="5367130"/>
            <a:ext cx="6422" cy="2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7C35778-101D-4F7E-8B1B-FF44F806BA1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8085851" y="5588712"/>
            <a:ext cx="2009027" cy="14473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4BC132AE-4128-49C1-8FA6-8011AF41EC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04" y="2804284"/>
            <a:ext cx="1378773" cy="1378773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A3EA3F0-8A21-4C74-823F-0A7CA7E4C45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7553739" y="4033489"/>
            <a:ext cx="1850567" cy="306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BA8030-1ABB-4B84-B90B-AD297F9EF66D}"/>
              </a:ext>
            </a:extLst>
          </p:cNvPr>
          <p:cNvSpPr txBox="1"/>
          <p:nvPr/>
        </p:nvSpPr>
        <p:spPr>
          <a:xfrm>
            <a:off x="7707225" y="3710484"/>
            <a:ext cx="1502142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Sala de vacina</a:t>
            </a:r>
          </a:p>
        </p:txBody>
      </p:sp>
    </p:spTree>
    <p:extLst>
      <p:ext uri="{BB962C8B-B14F-4D97-AF65-F5344CB8AC3E}">
        <p14:creationId xmlns:p14="http://schemas.microsoft.com/office/powerpoint/2010/main" val="277747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Sousa</dc:creator>
  <cp:lastModifiedBy>Mateus Sousa</cp:lastModifiedBy>
  <cp:revision>28</cp:revision>
  <dcterms:created xsi:type="dcterms:W3CDTF">2019-08-26T22:17:29Z</dcterms:created>
  <dcterms:modified xsi:type="dcterms:W3CDTF">2019-08-30T22:01:17Z</dcterms:modified>
</cp:coreProperties>
</file>